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8"/>
  </p:notesMasterIdLst>
  <p:sldIdLst>
    <p:sldId id="1049" r:id="rId2"/>
    <p:sldId id="1054" r:id="rId3"/>
    <p:sldId id="364" r:id="rId4"/>
    <p:sldId id="1142" r:id="rId5"/>
    <p:sldId id="747" r:id="rId6"/>
    <p:sldId id="710" r:id="rId7"/>
    <p:sldId id="715" r:id="rId8"/>
    <p:sldId id="1060" r:id="rId9"/>
    <p:sldId id="752" r:id="rId10"/>
    <p:sldId id="719" r:id="rId11"/>
    <p:sldId id="1146" r:id="rId12"/>
    <p:sldId id="769" r:id="rId13"/>
    <p:sldId id="805" r:id="rId14"/>
    <p:sldId id="1055" r:id="rId15"/>
    <p:sldId id="1050" r:id="rId16"/>
    <p:sldId id="1051" r:id="rId17"/>
    <p:sldId id="1052" r:id="rId18"/>
    <p:sldId id="1053" r:id="rId19"/>
    <p:sldId id="806" r:id="rId20"/>
    <p:sldId id="818" r:id="rId21"/>
    <p:sldId id="766" r:id="rId22"/>
    <p:sldId id="779" r:id="rId23"/>
    <p:sldId id="780" r:id="rId24"/>
    <p:sldId id="792" r:id="rId25"/>
    <p:sldId id="793" r:id="rId26"/>
    <p:sldId id="794" r:id="rId27"/>
    <p:sldId id="1057" r:id="rId28"/>
    <p:sldId id="1056" r:id="rId29"/>
    <p:sldId id="796" r:id="rId30"/>
    <p:sldId id="734" r:id="rId31"/>
    <p:sldId id="808" r:id="rId32"/>
    <p:sldId id="810" r:id="rId33"/>
    <p:sldId id="811" r:id="rId34"/>
    <p:sldId id="749" r:id="rId35"/>
    <p:sldId id="717" r:id="rId36"/>
    <p:sldId id="718" r:id="rId37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291B"/>
    <a:srgbClr val="FF9900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83" autoAdjust="0"/>
    <p:restoredTop sz="94404" autoAdjust="0"/>
  </p:normalViewPr>
  <p:slideViewPr>
    <p:cSldViewPr>
      <p:cViewPr varScale="1">
        <p:scale>
          <a:sx n="70" d="100"/>
          <a:sy n="70" d="100"/>
        </p:scale>
        <p:origin x="117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4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10-15T03:32:01.0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5-11-16T02:27:52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0,'0'26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0T04:04:07.8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10102 10916 1058 0,'0'-1'100'0,"0"0"-85"0,0 1-6 0,0 0-7 0,3-2 17 0,0 5-16 0,-1 3 19 0,-2 0-10 0,2 1 21 0,-6 0-8 0,4 0-10 0,1 2 8 0,-1 0-7 0,1 1-8 0,-1 2 5 0,-1 0-4 0,1 3 1 0,0-2 3 0,-4 3-10 0,4 0 11 0,-2 1-4 0,1 0 5 0,4 2 3 0,-5-3-1 0,2 0-3 0,0 1-4 0,-1 0 2 0,0 4-2 0,1-2 1 0,0 1-2 0,3 2-2 0,2-2 1 0,-4 4 0 0,5 0 0 0,-2-3-2 0,2 0 1 0,1 2 6 0,-6-2-11 0,-1 1 6 0,3 2-7 0,-3 2 10 0,3 0-12 0,0 0 5 0,0 1-6 0,0-2 6 16,-3-1-1-16,1 2-3 0,-1-1 1 0,1 6-1 15,-1-2 0-15,0-3 0 0,-2 2 0 0,1-4 6 0,-1 1-9 16,2 0 5-16,2 1-6 0,-2 0 3 0,1 0 1 16,0 1-2-16,1-1 2 0,3-1 0 0,-3 0 0 15,1 0 1-15,0 2-1 0,0-1-2 0,0 2 1 16,0 1 2-16,2-3 0 0,-2 1 1 0,1 2-2 16,2-2 0-16,0 2 1 0,1 0 5 0,-1 1-4 15,1-1-3-15,-1 2 1 0,2 3 6 0,-3-3-4 0,1 1 3 16,0 1-5-16,1 0 0 0,-3 2 0 15,2-2 4-15,0 1-2 0,-2 0 6 0,0 0-8 16,0 0 0-16,0 3 0 0,-2-3 9 0,1 0-10 16,0 0 1-16,-1-2-5 0,1 2 6 0,0 0-1 15,-2 2 1-15,2-1-1 0,-1-1 0 0,1 1 0 0,-3-2 0 16,1 1 0-16,-1-2 0 0,0 4 0 0,0-2 4 16,0-3-3-16,0 6 2 0,0-4-4 0,0 1-8 15,0 4 5-15,0-3 5 0,0 1-2 16,1 0 9-16,-1-2-10 0,1 2-2 0,0-2 1 0,3 0 2 15,-2 0 1-15,1 0 1 0,1 0 0 0,-1 0-1 16,2 0 2-16,-1 2-6 0,2-1 6 0,0-1-5 16,-2 2 6-16,2-1 0 0,0 1 0 15,-3 2 6 1,3-3-5-16,-2 4 6 0,2-3-13 0,1 1 1 0,-2 3-5 0,3-4 3 0,-5 2 4 16,1-1 1-16,3-2 1 0,-1 2-6 0,-3-1 5 0,1 0-6 0,0 2 8 15,1-1 1-15,2 5-2 0,-1-1 8 0,-1-1-8 16,-3-1-6-16,2-1 11 0,4 0-9 0,-5 1 11 0,4 3 0 15,0-2-10-15,-5 3 6 0,2-2-7 0,-1 0 12 0,-1 3-10 16,4-1 8-16,-3 0-8 0,2-1 0 0,-1 0 1 16,0-3-2-16,1 2 4 0,0 0 8 0,-3 0-13 15,-2-1 5-15,0-1-7 0,6 7 13 0,-2-4-9 16,0 2 3-16,2 1-4 0,-10-5 1 0,5 3 2 16,-1-1-5-16,4 3 3 0,-2 1 7 0,0-1-6 15,2 0 9-15,-4 2-8 16,0-5 1-16,2 4-3 0,-1-4 1 0,-1 2 1 15,4 0 5-15,-3-2-7 0,0 3 2 0,2 1-3 16,1-1 2-16,-4 4 2 0,3-4 3 0,-4-3-1 0,1 2-3 0,-2-3-2 16,-2 3-1-16,1-1 1 0,-2 1 3 0,3 1-1 15,-3 0 0-15,-1-1 1 0,0-1-3 0,-3-2 2 16,4 0-1-16,1 1 1 16,-1-1 2-16,3 0-2 0,-2 0 1 0,-1-2-2 0,1 0 3 15,1 0 0-15,1-2-2 0,0 0 2 0,1-1 13 16,-1 4-12-16,4-2 15 0,-2 0-13 0,0 0 18 15,1-1-11-15,-3 2 4 0,2-3-4 0,-3 2 11 16,2-3-13-16,1-1-3 0,1 4-1 16,3-7 6-16,0 3-8 0,-4-1 6 0,0-3-7 15,-1 2 3-15,1-3-4 0,0-1 4 0,1-4-4 16,2 1 0-16,-1-7 4 0,1 3-6 0,-3 1 7 16,3 0-3-16,-3 3-2 15,-2-8 7-15,2-1-4 0,-1-2 2 0,3-4-1 16,2 1-6-16,-5-2 4 0,4-2 1 0,-3 2 4 0,2-3-1 0,2 0 1 15,-4 0-6-15,0-3 5 0,0 0 0 0,0-3 2 16,0 0 0-16,0 0-8 0,0 0 2 0,2 0-3 16,-2 0 4-16,0 0-8 15,0 0 0-15,0 0-4 0,0 0-8 0,0 0-21 0,10-4-23 0,-6 0 1 16,4 1-57-16,-5-2-44 0,-3 0-33 16,1 0-8-16,-1-1-97 0,4-1-25 0</inkml:trace>
  <inkml:trace contextRef="#ctx0" brushRef="#br0" timeOffset="1345.85">8637 17428 623 0,'-9'-11'96'0,"2"-4"117"0,0 3 101 0,5 0-254 0,1 6-22 0,-1 3-30 0,4 0-5 0,-1 1-3 0,-1 0 1 0,0 2-10 0,0 0-2 0,1 0-5 16,12 3-8-16,-3-3 23 0,-2 1-12 0,1 1 14 15,-1-2-1-15,1 3-8 0,-2 0 9 16,4 0-10-16,4 1-1 0,0-1 10 0,2 1-11 0,-4 0 11 16,3-3 0-16,5 2-3 0,3-2 7 15,3 2-8-15,-2 0-9 0,2-3 13 16,0 3-11-16,-2-2 12 0,4 0 5 0,2 0-10 0,0-1 11 15,3 2-11-15,1-1 1 0,4-1 10 0,5 5-10 16,3-3 11-16,3-1 4 0,-1 6-7 0,1-3 6 16,-1 1-8-16,2 3-4 0,2-1 1 0,1-2-3 15,7 1 3-15,-3 0 8 0,1-2-8 0,5 1 8 16,-6 0-9-16,8-1-9 0,0 1 15 16,7 0-5-16,3-1 10 0,-3-2-7 0,4 1-1 15,-2-2 5-15,7 1-3 0,1-1-3 0,-1-1 4 16,3-1-8-16,-2 1 6 0,3 1-1 0,5-2 3 15,3 1 4-15,4-2-3 0,-2 2-7 0,5-1 6 16,-2-1-10-16,-2 2 9 0,1-2 2 0,5 1-4 16,2 0 8-16,2-1-9 0,0 0-1 0,0 1 10 15,0 1-9-15,0-5 9 0,1 5 1 0,-1-3-7 16,4 1 10-16,0 1-11 0,-1-2-2 0,5-1 9 16,-4 1-4-16,-3-1 7 0,0 2 3 15,0-5-7-15,2 1 2 0,0 0-4 0,3-2 2 0,0 5-3 16,-3-2 4-16,0-1-3 0,1 0 0 15,-3 0 5-15,2-1-4 0,1-3 4 0,-3 1-8 0,6-2 11 16,-2 5 4-16,1 1 2 16,-4 0-1-16,4-1-1 0,1-3-3 0,1 0 4 15,7-2 5-15,-3 3-2 0,-4 1-3 0,1-1 1 0,-4 3-5 0,4-1-14 16,-1-1 8-16,1 2-10 0,-1 0 0 16,0 0 11-16,-3 1-3 0,-3 2 9 15,2 0-10-15,-2 0 0 0,2 0-2 0,1 0 2 16,-1 1-1-16,-2 1-6 0,-3-2-2 15,-4 2-1-15,2 0 7 0,3 0-2 0,-1 0 6 0,4-1-4 16,-3-2 7-16,-2 3-11 0,-3-2 0 0,-5 1-3 16,0 1 9-16,2-1-3 0,1-1 0 0,1 1-1 15,1 0 8-15,-2 1-12 0,-2 0 6 0,0-1-8 16,-4 0 7-16,-2 1-4 0,-2 0 1 0,4 1-1 16,1 0 9-16,-3-1-10 0,1 1 2 0,-8 1-5 15,2-1 7-15,-2 1-1 0,-6-2 1 0,-3 1-2 16,-2 1 7-16,3-2-7 0,2 0 2 0,-1 1-4 15,0-1 2-15,-2 2 2 0,-5-1-2 0,6-1 2 16,-2 0 3-16,-2 0-8 0,1 0 8 16,-4 1-7-16,-3 0 3 0,4-1-2 0,3-1 1 15,-1 1-1-15,0-1-5 0,-3 1 9 16,-2 0-5-16,-3-1 8 0,3 0 3 0,-5 1-9 16,-2-2 1-16,-2 2-5 0,-2-1-7 0,1 1 17 15,-2-1-6-15,4 1 11 0,2 0-10 16,-3 1-3-16,-1-1 3 0,-5 1-2 0,-2 0 8 0,0 1-7 15,3 0 2-15,0 1-3 0,-1-1 4 16,-2 0-1-16,-3 0-2 0,-6 1 2 0,-1-1 1 0,-1 0-4 16,-1 0 5-16,1 0-4 0,5-1 4 15,-4 0-2-15,5 0-2 0,-2-1 1 0,-3 0 4 0,-5 1-5 16,-3 0 2-16,-3-1-2 0,-3 0 1 0,0 0 3 16,-2-2-1-16,3 1 2 0,-7-1 3 0,1 0-5 15,-3 0 8-15,-4 0-7 0,3 0 5 0,-4-1-4 16,0-1 5-16,-2 1-2 0,0 0 13 0,-3 0-16 15,-1-1-2-15,1-1-2 0,-1 0 5 0,-5 1-1 16,1 1 1-16,-1 0-1 0,-1 2 1 0,2-1-22 16,0 1-14-16,-4 1-4 0,0 0-43 0,1 0-83 15,12 2-58-15,-6 2-12 0,-3 0-149 0</inkml:trace>
  <inkml:trace contextRef="#ctx0" brushRef="#br0" timeOffset="2222.46">23640 16872 396 0,'-1'-6'74'0,"1"1"149"0,-6-1-120 0,5 4-41 0,-6-3-1 0,5 2-13 0,1 1-21 0,1 2 6 0,0 0-10 0,0 0 10 0,0 0-8 0,0 0 0 0,0 0 3 0,0 0-3 16,0 0-13-16,5-6-3 0,1 7-9 0,-2 2 6 15,6 0 2-15,-4 2-5 0,2 2 5 16,3 1-7-16,-6 0-3 0,5 2 7 0,1-1-7 16,2 2 8-16,3 1 5 0,3 2-7 0,-3-1 8 0,8-1-10 15,-2 2-5-15,0-4 12 0,3 3-15 16,-5 0 14-16,-1-1-3 0,-2-3-2 0,-1 0 9 0,1 0-10 16,-1-2-5-16,0 1 13 15,1-1-4-15,-8-1 7 0,2 1-13 0,-2-4 4 16,-2 0-1-16,2-1 4 0,-4 0 5 0,1 3-11 15,-3-3-1-15,-3 0 0 0,0-2 6 0,0 0-3 0,0 0 10 16,0 0-10-16,0 0-5 0,0 0 14 16,-1 0-12-16,-19 4 13 0,15-1-11 0,-4-1-2 15,-2 2 0-15,1 3-2 0,-2 0-11 0,-4 2 15 16,0 0-11-16,0 3 13 0,-1 0-2 0,1 3-2 16,-2 3 9-16,-1 1-9 0,0 2-9 0,1 0 10 15,-3 0-9-15,0 3 10 0,5-2 2 0,-3-1-3 16,0 1 6-16,7 2-6 0,-3-3 0 0,1 1 1 15,2-3-2-15,1-2 1 0,2 1 9 0,-3-4-5 16,5 0 8-16,-3-3-7 0,-2-3-2 16,8 2 5-16,-3-4-5 0,5-2 8 0,-2-2 13 0,4-2-11 15,0 0 11-15,0 0-11 0,-12-3 8 0,9-2 6 16,3-4-2-16,0-3 4 0,4 0-13 0,-2-5-3 16,0 1-3-16,2-6 2 0,0 1-1 0,1-1 11 15,-2 0-10-15,3 0 11 16,2 0-10-16,-7 2-9 0,2-1 4 0,0 0-6 15,-3-1-6-15,4-2 5 0,-3 1-2 0,1 0 5 16,-4 0 1-16,1 1-5 0,0-1 2 0,0 0-3 0,1-1 0 0,3 2-3 16,-1-2 2-16,2 3-4 15,4 0-10-15,-6 1-34 0,5 5-50 0,0 2 4 0,-9-4-152 16,3 8-126-16</inkml:trace>
  <inkml:trace contextRef="#ctx0" brushRef="#br0" timeOffset="3430.78">10010 10939 163 0,'-5'-8'30'0,"4"5"27"0,1-2-21 0,0 2 73 0,-1 1 12 0,1 2-48 0,0 0 13 0,0 0-27 0,0 0-33 16,0 0 27-16,0-1-16 0,0 0 24 0,0 0-20 15,0 0 0-15,0 0 1 0,0 0 1 0,0 0-15 16,0 0-3-16,1-29-8 0,1 30 5 0,-2 0-11 16,0 0-10-16,0 0-3 0,2-1-3 15,-1 0-6-15,-1 1 8 0,1 0-11 0,0 0 8 16,0 0-8-16,0 0 7 0,0 0 7 0,11 7-5 16,-13-1-5-16,-6 1 10 0,-1 0-12 15,-1 4 12-15,0 2 1 0,-2-1-2 0,1 3 9 0,-1 2-9 16,0 2-6-16,-1 5 14 0,-1 0-9 15,0 2 9-15,0 0-5 0,1 1 4 0,-1 0 4 0,1-1-2 16,-1 1-14-16,2-4 14 0,1-2-8 0,0 0 11 16,2-2-3-16,0-3-5 0,2-2 4 15,-1-6-5-15,1-3-2 0,3-1 13 0,-2 1-2 16,3-3 7-16,2-2 4 0,0 0 0 0,0 0 5 0,-1-6-4 16,3-1 2-16,1-6-6 0,0-2-3 15,5-4 1-15,-3-2 1 0,7-3-6 0,-2-4-2 0,4-5-1 16,3-1-6-16,0-5-5 0,3-2-7 15,2-1 1-15,3 2 7 0,-2 5 0 0,4 4 10 16,-2 3-7-16,0 3-2 0,4 4 13 0,-4 5-13 16,1 4 14-16,3 6-5 15,-7 2-12-15,-5-1 5 0,-2 6-10 16,-4 2-12-16,2 6 9 0,-3 3-7 0,1 0 8 0,0 3 3 0,-3 4-2 0,-1 1 9 16,-1 6-6-1,-1-5 9-15,1 1-2 0,0 0 5 0,0-1-3 16,1 1 6-16,2-1-2 0,0-1 1 0,1-1-1 0,1-3-10 0,1-1-64 15,1-2-84-15,2-2 12 0,-3-3-172 0</inkml:trace>
  <inkml:trace contextRef="#ctx0" brushRef="#br0" timeOffset="9771.64">8387 13424 217 0,'2'-9'4'0,"1"1"-27"0,-1 4 37 0,2-2 18 0,-3 1-8 0,2 0 10 0,1-2-13 0,0 3 12 0,1 1 17 0,-3-3-4 0,-2 2 31 0,3-1-5 0,0-1 0 16,0 1-1-16,2-1-10 0,-4 1-17 15,1 1-3-15,-1 0-2 0,0-1-7 0,2 2-7 16,-3-1-8-16,2 1 4 0,-2 3-4 0,0 0-13 15,0 0 8-15,1 0-11 0,0 0-2 0,0 0 0 16,0 0-9-16,1 0 7 0,-2 0 10 0,17 5-4 16,-14-1 10-16,2 1-11 0,-2 0-8 0,2 2 18 15,-2 1-10-15,2 1 16 0,2 3 0 0,-3 1-7 16,3 3 6-16,0 1-8 0,1 1-9 0,-2 3 9 16,1-1-10-16,0 4 9 0,0 0-5 0,0 0 1 15,0 1 11-15,1-1-10 0,-3 1-14 0,2-1 23 16,-1 1-15-16,0 1 20 15,1 0-7-15,0-2 0 0,-1 0 3 0,1-3-3 16,-3 0-12-16,1-2 12 0,1 0-11 0,-1 2 14 0,1-3-2 0,-3-1-6 16,1-1 12-16,2-4-9 0,-5 1 11 0,0-1-13 15,0-6-2-15,-1 1-2 0,1-2 6 16,-1-1 4-16,0 0 4 0,0-4-1 16,0 0 1-16,0 0-1 0,0 0 4 15,0 0-2-15,-3-5-9 0,-1-2 0 0,2 1-5 0,0-2 6 0,-2 0-1 0,2 1-8 16,-1-3-3-16,3 1 0 0,-3-2 9 15,-1 1-6-15,3 0 7 0,-5-3-8 0,2 3 2 16,0-4-1-16,1 1-1 0,-2 1 2 16,2-2 6-16,-1 2-4 0,1-2 11 0,-2 1-8 15,1-3 7-15,4 1 1 0,-1-1-5 0,1 0 6 16,0-1-2-16,2 0-7 16,1 0 2-16,2 1-4 0,0 1-9 0,1 1 6 15,2 0-3-15,1 2 7 0,3 2-1 0,-2 0-6 16,2 3 2-16,1 1-3 0,2 0-7 0,-1 3 7 15,1-1-6-15,-3-1 7 0,-1 2 0 0,0-1-5 0,4 2 5 0,2 2-5 16,-2 0 2-16,2 3 3 0,-4-2-9 0,0 2 8 16,-1 1 2-16,-3-2-2 15,-1 3 1-15,3 1-3 0,-3 0-6 0,1 3 11 0,0-2 1 16,-1 2 3-16,-1-1-10 0,0 0 4 0,-1 4-5 16,1-2 5-16,-1 1-7 0,-1 2 5 15,0-1-6-15,-2 2 7 0,0-1 1 0,0 0-2 0,0 2 2 0,-2-2-3 16,3 0-4-16,-3-1 7 0,1 1 4 15,0-2 1-15,-1 0 0 16,2-2-3-16,-2-2-2 0,1 3 1 0,0-1-1 0,1 1 3 0,-2 0-1 16,1-3 1-16,-1-2 3 0,1 1 0 15,1 1 6-15,0 3-4 16,-1-3-3-16,1-1 0 0,-2-1-9 0,1-1 5 16,0 1 9-16,1 1-7 0,-1-3 10 0,-1 0-10 15,0 0 9-15,-1-1-10 0,3 0 4 0,-3-2-6 16,0 0 6-16,0 0-2 0,0 0-4 0,0 1 2 15,0 0-5-15,0-1 7 0,0 0 0 0,0 1 5 0,0-1 1 0,0 0-10 16,0 1 7-16,0-1-6 0,0 0 16 0,0 1-11 16,0-1 3-16,0 0-6 0,0 0 2 0,0 0 1 15,0 0-1-15,0 0 2 0,0 0 4 0,0 0-11 32,0 0 2-32,0 0-3 0,0 0 1 0,0-1 0 15,3-13 0-15,-3 14 0 0,0 0-5 0,0-1-12 16,0 1-25-16,1-1 2 0,0 0-105 0,0 0-168 15,1 0-94-15</inkml:trace>
  <inkml:trace contextRef="#ctx0" brushRef="#br0" timeOffset="13689.16">8256 14448 170 0,'-2'-5'31'0,"4"1"24"0,-2 0 10 0,3 1 48 0,-7-2-7 0,4 1-43 0,3 1-28 0,-1 1 11 0,6-2-11 0,-6 1-20 0,-1 0 17 16,2-1-16-16,-3 0 15 0,0 0 17 0,1-2-4 15,0 3 10-15,1-1-6 0,0 1-13 0,0 0-2 16,-2-1-3-16,0 4-17 0,0 0 4 0,0 0-10 15,1 0 8-15,-1 0-12 0,1 0 1 0,0 0 2 16,8 1-1-16,-5 4-7 0,-1-4 4 0,3 3-1 16,-6-1 4-16,9 3 4 0,-6 1-2 0,2 2 1 15,4 4-1-15,-5-1-4 0,7 3 4 0,-5 0-5 16,0 0 4-16,1 2 1 0,-2 0 6 0,0 0 2 16,-1 2-1-16,-2 1-6 0,2 0-2 15,-2 1-1-15,0 0 1 0,-2-2 4 0,0-2-2 16,-2 0 1-16,2 0-2 0,-5-1-4 0,2 1 4 15,1-4-4-15,-3 0 3 0,4-1 2 0,-5-3 8 16,-1 3 2-16,3-5 0 0,-3 1-9 0,0-1 9 16,6 0-1-16,-7-6 6 0,5 2-2 0,-3-1-8 15,-1-2 2-15,6 5-4 0,-8-6-17 0,3-2 20 16,1 1-9-16,-5-3 15 0,7 5-13 0,-4 2-5 16,-1-2 1-16,4 1 0 0,-4-2-3 0,-2-4 8 15,1 2-3-15,-2-3 7 16,-2 5-6-16,4-1-1 0,0-3-5 0,1 2 2 15,0 1-2-15,0-1-4 0,-1 0 0 0,0-1-4 16,1-4-9-16,0 1-65 0,1 2-50 0,-2-5-9 16,2 2-134-16,0-3-51 0</inkml:trace>
  <inkml:trace contextRef="#ctx0" brushRef="#br0" timeOffset="13975.55">7901 14365 225 0,'-4'-5'41'0,"0"1"32"0,1 0 3 0,1 0 10 0,1 4-13 0,-4-5 0 0,4 1-1 0,2 1 5 16,-3-4 14-16,6 6-29 0,-4-5 6 0,3 2-12 0,3 2-10 0,-2-1-14 0,5 4-9 0,5-1 1 0,-2-2-4 0,7 0-13 15,0-1 8-15,-2-1-10 0,1 0-11 16,0 3 16-16,3-2-12 0,-2 1 15 0,1-1-4 16,1 0 1-16,2 0 5 0,-1 0-4 0,0 0-11 15,-1-3-3-15,1 1-38 0,5 1 14 0,-6-3-80 16,2 3-66-16,0-3-34 0</inkml:trace>
  <inkml:trace contextRef="#ctx0" brushRef="#br0" timeOffset="14292.53">8570 14176 564 0,'0'-3'92'0,"0"3"182"15,0 0-208-15,0 0-53 0,0 0-21 0,0 0-2 16,0 1 8-16,0 10 1 0,2-4 10 0,-1 0-8 16,1 1-11-16,1 1 18 0,-2 0-7 0,2 0 14 15,-2 1 3-15,0 0-5 0,2 2 4 0,-2-2-6 16,2 4-12-16,1 0 13 0,-2 3-11 0,4 5 13 15,-4-2 0-15,0 3-10 0,2-1 15 0,-1 3-12 16,2-2 6-16,-2 2-2 0,-1 1-13 0,0 2 8 16,-2-1 0-16,2 3-4 0,-2 1 9 0,2-1-11 15,1 1-4-15,0-1 17 0,-3 1-11 0,0 1 15 16,3-2-5-16,-2 1-3 0,4-4 5 0,-5-3-5 16,0 0 0-16,5-2 3 0,-2-1 1 0,0 0 3 15,1-2 13-15,-2-2-15 0,5-2 1 0,-5-3-8 16,7-3-13-16,-4-3-42 0,4 0-45 15,0-4 2-15,-6-1-109 0,3-1-89 0</inkml:trace>
  <inkml:trace contextRef="#ctx0" brushRef="#br0" timeOffset="14593.83">8834 14468 532 0,'3'-14'58'0,"1"-1"217"0,-1 2-271 0,2 4-1 16,-1 3-3-16,2 2 1 0,1 1-1 0,-3 1 0 15,-4 2 4-15,0 0-4 0,0 0-10 0,0 0 13 16,1 0-8-16,0 0 11 0,1 1 13 0,8 16-2 16,-10-8 11-16,1 3-11 0,0-1-4 0,0 4 3 15,3 1-9-15,-3 3 9 0,-1 2 1 0,3 3 0 0,-3-2 3 16,0 2-5-16,2 0-13 0,1-1 14 0,-1-1-12 15,1-2 13-15,0-1-5 0,0 3-2 0,2-5 9 0,-2 0-10 16,2-2 0-16,-1-2 13 0,0 0-7 0,1-2 10 16,1 1-1-16,0-5-21 0,-1-2-2 0,0-2-12 15,1-2-54-15,-1 0-86 0,1-2-47 0,1 0-16 16,0-1-161-16</inkml:trace>
  <inkml:trace contextRef="#ctx0" brushRef="#br0" timeOffset="15241.73">9053 14505 496 0,'-2'-12'342'15,"0"2"-225"-15,2 0-91 0,0 4 17 16,-2 2-23-16,2 1-15 0,0 3 8 0,0 0-13 0,0 0-10 16,-1 0 13-16,-1 0-13 0,1 0 15 0,0 0-1 0,0 0-1 15,0 0 9-15,0 0-7 0,1 0 2 0,-1 0 0 16,-1 0-3-16,1 0 2 0,0 1 0 0,-18 12-4 15,18-5 1-15,-1 0-3 0,0 3-11 0,2 3 21 16,0 0-10-16,1 2 15 0,-1 0-13 0,1 1 8 0,1-1-1 16,-1 0 2-16,1 1-5 0,1-3 8 0,1 0-2 15,0-3 5-15,0-3-3 0,2 1-4 0,0-2 4 16,1 0-3-16,-1 0-8 0,1-6 20 0,1-1-16 0,-2-3 19 16,4 2-6-16,-1-2-10 0,-1-1 6 15,5 1-9 1,-4-3-8-16,2-1 10 0,-1-2-4 0,-3-1 7 0,0-1-10 15,-4 0-1-15,2-1 0 0,-4-1-1 0,0 0-5 0,2 2 9 16,2 1-8-16,-4 2 9 0,3 2 2 0,-2 1-11 16,-2 2 6-16,2 1-8 15,-4 2-3-15,0 0 10 0,0 1-5 0,1 1 6 16,3 1-2-16,2 2-2 0,-1 2 8 0,2-1-4 16,-5 2 0-16,2-2-3 0,3 1-7 0,1 1 6 0,5-3 13 15,-7 0-10-15,5-2 10 0,-3 1-11 0,-3-2 2 16,8-2 11-16,-3 0-6 0,3-3 9 0,2-2 1 15,-4-2-6-15,1-1 5 0,-2-2-6 0,2-1-6 16,-1-2 4-16,-1 0-2 0,0-1 4 0,-2-1-5 0,1-1-2 16,-3 0-3-16,1 0 2 0,-1 1-5 0,-1 3 4 15,-1 2-3-15,-1 3 4 0,1 1 0 0,-1 3-2 16,-1 3-1-16,0 0-1 0,0 0 4 0,3 3-7 16,-2 5-1-16,0 2-4 0,0 1-3 0,0 4 10 15,2 2 3-15,-2 4 1 0,0 1-1 0,0 2 6 16,2 2-7-16,0 0 6 0,-2 1 10 0,2 1-3 15,-2-4 4-15,-1 1-6 0,0 3 5 0,-2-6-6 16,-1 2 9-16,-2-1-10 0,1-3-2 0,-2-1 7 16,1-2-3-16,1-2 6 0,-3-1 1 0,3 0 1 0,-1-2-5 15,-1-4 5-15,2-1 6 0,-2-3-14 0,4-1 7 16,-3-2-13-16,2 1-17 0,-1-3-1 0,0-1-37 16,3-1 19-16,-3-3-77 0,1-1-98 0,-3-2-17 15,-1-3-37-15,4 3-91 0</inkml:trace>
  <inkml:trace contextRef="#ctx0" brushRef="#br0" timeOffset="15479.05">9204 14576 769 0,'0'-13'42'0,"2"-1"-6"0,-2 0 3 0,2-1-7 0,2 1-23 0,1-2 4 0,0 0-13 0,5 0 11 0,-1-1 10 0,3 3 8 0,0 2 9 0,-3 0-6 0,-1 2 2 0,-1 3-13 15,0 1-3-15,0 6-4 0,0 3-13 0,-3 0-5 16,1 2-2-16,-4-3-1 0,3 5-11 0,-1 1 17 16,-3 2-4-16,2 4 9 0,-1-1-4 0,1 2 1 15,1-1-2-15,-3-1 1 0,1 0-6 0,0-1 4 16,-1 1-32-16,1 0 14 0,-1-2-90 0,0-2-70 16</inkml:trace>
  <inkml:trace contextRef="#ctx0" brushRef="#br0" timeOffset="16006.58">7680 14361 257 0,'-1'-8'165'0,"0"1"-31"0,0 2-43 0,1 5 22 0,0 0-65 16,0 0-26-16,0 0-1 0,0 0-10 0,0 0-30 15,0 0 19-15,0 8-13 0,0-5 19 0,0 2 11 0,1-2-1 0,0 3 12 0,2 2-10 0,-2 0 8 0,1 4 1 0,0 0-5 0,2 3 6 16,-1-1 1-16,2 0-10 0,-1 2 5 0,2 0-9 0,0 2-13 16,2 1 8-16,-3 1-11 15,2 0 10-15,-2 0 3 0,-2 1-9 0,3 2 10 0,-3-5-12 16,4 1-1-16,-2-1 19 0,-3-3-5 0,-1 2 10 0,-1-1-4 0,1 0-10 16,-1-4 1-16,3-3-6 0,0 0-13 0,-1-4-19 15,0 1-38-15,2-3 10 0,-3 2-91 16,0-2-106-16</inkml:trace>
  <inkml:trace contextRef="#ctx0" brushRef="#br0" timeOffset="16319.61">8013 14417 530 0,'1'-8'97'0,"0"1"-43"0,0 2-32 0,-1 5 13 16,0 0-21-16,0 0-7 0,0 0 5 0,0 0-5 16,-8 2 3-16,4 5 21 0,-3-3-3 0,-2 0 9 15,1 2 5-15,-2 2 1 0,0 4 5 0,-3-2-5 0,3 1-13 16,1 0 0-16,-2 1-11 0,6 1 8 0,-2 0-10 16,-4 1-5-16,4 0-3 0,2 0-2 0,-1 1-15 15,5-2 18-15,1 0-6 0,0-2 10 0,0 0-9 16,0-1 8-16,4-2 3 0,-1 0-1 0,3-1-13 15,3-2 14-15,-1 0-8 0,3-3 9 0,2-1-6 0,4-1-7 16,0 0 1-16,3 0-3 0,2 0-2 0,1-3-23 16,2 0-25-16,0-1 2 0,1 1-56 0,3 0-70 15,-2-1-89-15</inkml:trace>
  <inkml:trace contextRef="#ctx0" brushRef="#br0" timeOffset="54131.3">16040 17800 126 0,'0'-5'-9'0,"3"2"-90"0,-3-1 105 15,0-1 26-15,0 3-12 0,0-4 16 0,0-1-1 0,2 1 34 0,-2-2 19 0,0 0 2 0,0 3 24 0,0-2-46 0,-1 0-4 0,0 3-12 0,1-1-9 16,0 0-3-16,-2-1 3 0,1 1-3 0,1 1-20 15,-1 1 17-15,0 0-17 0,-1-1 17 0,1 0-9 16,0 1-12-16,-3-1 8 0,2 1-11 0,1 1-17 16,-2-2 16-16,0 2-14 0,1 0 15 15,-3 0-5-15,2 1-1 0,-4 1 10 0,1 0-8 16,1 0 0-16,-3-1 10 0,0 1-9 16,-1 1 11-16,-1 2-4 0,1 0-1 0,-1 2 2 15,0-1-4-15,1 1-5 0,-3 2 1 16,0 1-6-16,2 1 4 0,-2 0-8 0,4 2 4 15,-4 2 1-15,7 2 1 0,-1 1-6 0,2 1 4 0,6-1-1 16,-2-3 2-16,4 0 3 0,0 2-3 16,3-1 2-16,4 2-3 0,-2-2-5 0,4-4 15 15,1-1-8-15,0-2 12 0,1-3 0 0,-1-1-6 0,1-1 7 16,-1 1-8-16,1-2 6 0,-1-1-13 16,1 0-4-16,-5 1 0 0,0 3-1 0,-2 1-2 15,-2-1 0-15,0 3-4 0,-4-1-13 0,1 5 20 0,-2 1-8 16,-2-1 10-16,-1 0-4 0,-3-1 9 15,0 2 1-15,-2 0 1 0,-1-1-19 0,0 4 16 0,-2-2-6 16,-1 0 10-16,-3 0-2 16,1-4-3-16,1 0 3 0,1-1-3 0,0 1 1 0,1-2 2 0,-1 1-1 15,2-3 2 1,-3-2 6-16,3 0-7 0,1-1 3 0,0-1-6 16,3-1-21-16,1-2-45 0,-1-1-35 0,4 0 1 0,-4-1-56 0,3-3-82 0</inkml:trace>
  <inkml:trace contextRef="#ctx0" brushRef="#br0" timeOffset="54457.49">16011 17784 516 0,'-3'-7'210'0,"1"1"-131"0,-1 1-41 0,3 5-9 0,0 0-29 0,0 0 11 0,-1 0-5 0,1 0 10 0,-1 0 19 0,-1 0 12 0,-28-7 1 0,24 10 2 0,-1 1-21 0,1 2-9 16,0-1-8-16,-1 2 3 0,-1 3-3 16,0-1-7-16,1 1 8 0,-2 0-10 0,0 0-3 0,0 4 6 15,-2 2-4-15,-1 1 6 0,0 3-7 0,-2-2 3 16,3 4-4-16,-4-2 3 0,3 0-14 0,0-1 14 16,-4 0-4-16,4 3 8 0,-3 1-2 0,2 2-2 15,-3-2 4-15,3 1-4 16,1 1-11-16,-3 0 20 0,1-2-12 0,-2-2 16 15,-1 0-4-15,3-4-11 0,-2 2 9 0,4 0-10 0,0-1 0 0,1 1 13 0,1-3-12 16,-1-5 12 0,1 1-3-16,-2-6 2 0,3 3 5 15,0-1-6-15,3-1-25 0,-1-2-66 0,3-3-57 16,1 0 2-16,-2-1-127 0</inkml:trace>
  <inkml:trace contextRef="#ctx0" brushRef="#br0" timeOffset="75289.82">16742 17652 172 0,'-5'-5'29'0,"5"0"27"0,0 1-33 0,0-1 69 0,-1 2-30 0,1 3-12 0,0 0 11 0,0 0-14 0,0 0-8 0,0 0 15 0,0-1-8 0,0 1 14 0,0-1-8 0,0 0-12 32,0 0-2-32,0 0-5 0,0 0-24 0,0 0 2 0,0 0-12 0,0 1 8 15,0 0 0-15,0 0-4 0,1 0 16 0,0 0-14 16,0 0-2-16,18 3 15 0,-18 1-17 0,2 1 18 15,2 0-14-15,-3 1 6 0,1 3 4 0,1 1-2 0,-3 3-10 16,3 0 12-16,0 1-8 0,0-1 12 0,-1 0 3 16,-2 1-9-16,3-1 7 0,-1 3-8 0,-1 3-6 0,1-3 14 15,0 3-11-15,0 0 14 0,-2-8-6 0,2 7-14 16,-2-4 12-16,1-1-14 0,-1 6 4 0,0-6 4 16,2 0 0-16,-2-2 2 0,2 0-3 0,-1-3 1 15,-1 0-1-15,1-1 4 0,-2-2 13 0,2 0-13 16,0-1 10-16,0-2-9 0,0 1 11 0,0-2-22 15,0-1-15-15,2 0-4 0,-2-2-56 0,1 0-42 16,1-2-47-16,0-2 8 0,1-1-75 0</inkml:trace>
  <inkml:trace contextRef="#ctx0" brushRef="#br0" timeOffset="75653.97">16953 17687 404 0,'0'-4'34'16,"-1"1"-7"-16,-1-1-12 0,2 4 10 0,0 0 10 15,0 0 7-15,0 0 6 0,0 0-4 16,0 0-16-16,0 0 13 0,0-1-13 0,0 0 14 0,0 1-19 0,0-1-10 16,0 1-3-16,0 0-3 0,0 0-7 0,0 0-1 15,0 0 6-15,0 0-4 0,0 0 19 0,0 0-5 16,0 0-1-16,0 0-2 0,0 0-17 0,0 1 15 15,6 15-8-15,-6-8 13 0,0-1-7 0,-3 2 2 16,1 1 9-16,0 0-6 0,2 1 3 0,0 1 4 16,0 1-7-16,-1 0 8 0,1 3-1 0,2-3 3 0,-1 0 3 15,4 1-2-15,-4-4-13 0,1 3 11 0,1-2-7 16,1 0 10-16,-1 1-12 0,2-2 0 0,2-2 3 16,0 1-1-16,2-1 1 0,-2-2-2 0,-3 1-1 15,-4-7 3-15,9 0 0 0,-4 0 1 16,3 1-2-16,1 1 0 0,-3-2-24 0,1-2-43 15,-1-2-37-15,-1 0 6 0,3-3-55 0,1-1-60 0,2-2-55 16</inkml:trace>
  <inkml:trace contextRef="#ctx0" brushRef="#br0" timeOffset="76016.89">17264 17647 351 0,'4'-9'52'0,"-1"2"118"0,3 0 27 0,-2 1-86 0,1-1-70 0,2 3-12 0,1 0-10 0,-3 1 8 0,3 1 9 0,-3 1-13 16,1 0 7-16,-1 1-9 0,0 1-1 0,-3 2-14 0,3 1-11 0,-3 3 4 0,2 1-3 0,0 1-3 0,0 3 10 15,-1 1-10 1,-1 2-9-16,-2 4 20 0,1-3-11 0,-2 1 14 0,0 1-1 16,0-3 5-16,-3 2 3 0,1-1-2 0,1 0-12 0,-3 2 10 15,0-4-8-15,-2 2 9 0,2-1-1 0,-2-3-1 16,0 4 4-16,1-7-6 0,-1 2-9 0,-1-2 23 16,0-2-11-16,1-2 16 0,1 1-17 0,2-2 9 0,-1-2 0 0,-1 1 2 15,1-2-9-15,-1-1-37 0,0 0-18 0,-2-2-6 16,0-3-35-16,2-2-99 0,-2-3-8 0</inkml:trace>
  <inkml:trace contextRef="#ctx0" brushRef="#br0" timeOffset="76206.66">17047 17629 656 0,'8'-3'107'0,"-5"0"-20"0,-3 3-5 0,0 0-13 0,0 0-52 0,5-4-1 16,0 5 8-16,6-1-1 0,0-1 36 0,0 0-3 15,-1-1 0-15,4-1-1 16,3 0-6-16,4-1-30 0,4 1 2 16,-3-1-12-16,2-1-10 0,-2 2 9 0,-1-1-8 0,-2 0 7 15,1 1-27-15,-6 0-58 0,1-1-30 0,-1 1-11 16,-3-1-92-16,2-1-61 0</inkml:trace>
  <inkml:trace contextRef="#ctx0" brushRef="#br0" timeOffset="76523.14">17421 17456 879 0,'-1'-4'92'0,"1"4"-48"0,0 0 2 0,0 0-17 16,13-3-5-16,-9 3 25 0,0 1-6 0,1 2 11 16,-1 0-8-16,3 1-23 0,-1 1 4 0,2 0-12 0,-3 5-15 15,2 1 5-15,0 1-6 0,0 3 7 0,2-1-2 16,-3 2-4-16,-1 0 3 0,1 5-3 15,-2 0 0-15,0 1 5 0,0 4-2 0,0 2 6 0,0 1 12 16,1 3-10-16,-1-1 9 0,0 2-10 0,-1 0-1 16,3-4 1-16,-2 5-4 0,4-5 5 0,-3-1-4 0,-3 1-1 15,2-6 3-15,-3 2-2 0,1-1-1 0,1-2 5 16,0 1-1-16,-2-5 5 0,2 0 3 0,0-1-7 16,-2-1 4-16,-1-5-3 0,0 0 15 0,0-2-20 15,0-2 2-15,1 0-9 0,-1-7-12 0,0 0-45 16,0 0-30-16,0 0-5 0,0 0-78 0,0 0-61 15,1-2-78-15</inkml:trace>
  <inkml:trace contextRef="#ctx0" brushRef="#br0" timeOffset="76871.39">17764 17650 253 0,'0'-8'39'0,"0"3"88"0,1 1 5 0,-1 4-12 0,0 0-43 15,0 0-19-15,0 0-3 0,0 0 1 0,0 0 9 0,1 0-22 16,0 0 9-16,1 0-14 0,-1 0-5 0,-1 0-15 16,16 1-15-16,-12 5 7 0,0 1-2 0,-1 1-7 15,1 2 7-15,-1 3-8 0,0-1-9 0,1 2 19 16,2 0-4-16,-2 1 10 0,3 0-6 0,-3 0 5 15,0 1 1-15,-1 0 0 0,-1 0-8 0,1 1 13 16,0 1-13-16,-1 0 13 0,1-1-7 0,-3-1-4 16,2-1 13-16,-1 1-11 0,-1-3-4 0,2-1 6 15,-2 2-11-15,0-5 12 0,0 1-6 0,0-3 5 0,0-1 4 16,2-1-1-16,-1 1 8 0,0-2-13 16,0-1-1-16,-1 0-4 0,0-3 2 0,0 0-59 0,0 0-19 15,0 0-18-15,1 0-72 0,10 0-80 16</inkml:trace>
  <inkml:trace contextRef="#ctx0" brushRef="#br0" timeOffset="77521.86">17983 17755 466 0,'2'-11'70'0,"-1"1"77"0,-3 0 41 0,1 3-127 15,1 2-41-15,0 1 4 0,2 1-2 0,-1 1 7 16,-3-1 19-16,0 1-14 0,-5 1 8 0,6-1-11 0,1 2-8 0,0 0-14 15,0 0-13-15,0 0 4 0,0 0-4 0,0 1-4 16,-5 11 8-16,3-6-7 0,-2-1 7 0,1 0 1 16,1 1-3-16,-2 2 3 0,3 1 6 0,1 0-2 15,0 1 9-15,-1-2-10 0,0 1-4 0,-2 1 12 16,2 1-12-16,1 1 11 0,3 2-1 0,-1-4 3 16,0 0 5-16,-1-3-4 0,-1-2 7 0,0 0-10 15,1 2 4-15,1-4-6 0,-1 2 6 0,1 1 4 16,-1-6 5-16,3 7-3 0,-2-6-1 0,4-1 2 0,0 3 3 15,1-5 1-15,1 0-2 0,1-3-8 0,-3 1-1 16,4-3 0-16,0 2-5 0,-3 1 1 16,6-3-7-16,-6 1 6 0,1-1-5 0,1-5-4 0,-1 1 2 15,-4-2-2-15,1 4 7 0,2 5-17 16,-4 1 0-16,-1 3-6 0,-2 0 12 0,0 0-12 0,0 0 4 0,0 0-9 16,0 0-7-16,0 0 24 0,0 1-7 0,9 15 12 15,-6-12-1-15,-1 5 4 0,1 0 6 16,2-2-4-16,2 0-2 15,-2-3 10-15,2-2-10 0,0 2 11 0,1-1-1 16,1-1-3-16,-1 0 11 0,1-3-10 0,3-2-6 0,-3 0 13 16,1-6-11-16,-2 3 14 0,1-2-6 0,-2-4-11 0,-1 4 0 0,2-1-5 0,-4-2-5 15,1 3 4-15,-1-5-4 0,0 1 5 0,-1 0 6 0,-1 1-6 16,1 4 6-16,-3 1-9 0,0 6-18 0,0 0 15 31,0 0-10-31,0 0 14 0,0 0-7 0,1 2 6 0,-2 7 6 0,-2 2-1 0,0 7 16 0,1 0-1 16,-1 2 0-16,1 2 1 0,0-2 9 0,0 5-8 15,-2-3 4 1,1 4-7-16,0 0-15 0,2 0 10 16,-1-1-7-16,0-4 10 0,1 1 3 0,-3-2-14 15,2-2 5-15,0 1-7 0,-2-4 12 0,0-1-8 16,0-1 4-16,0-1-4 0,-1-5 6 0,2-2 3 16,-2 1 3-16,2-6-2 0,-2 3 0 0,2-3 1 15,-1-1-5-15,0 0 4 0,-2-3-12 0,3 0-30 0,-1-3-18 16,1-1-5-16,1-3-56 0,1 0-65 0,-1-1-19 15,2-1-20-15,0-1-51 0,0-2-104 0</inkml:trace>
  <inkml:trace contextRef="#ctx0" brushRef="#br0" timeOffset="77806.87">18175 17804 176 0,'1'-12'27'0,"-1"1"103"0,0-2 6 0,1 2 8 0,0 0-36 16,1 1-55-16,-1 1 2 0,2-1-13 0,-1 2 13 0,2 2 4 0,-2-2-6 0,1 1 8 0,0 0-6 0,1 1-30 0,0 2 3 0,3 0-13 0,-3 0-8 0,2 2 5 15,1 1-8-15,-3 1 7 0,1 2 0 0,-1 1-10 16,1 3 7-16,-1 0-9 0,-1 1-4 0,1 1 5 16,-1 2-6-16,-2 1 7 0,0 0 1 0,1 3 1 15,-1-1 2-15,0 1-2 0,-1 0 1 0,-1-3 3 16,0-4 0-16,0 2 0 0,0-4 2 0,0 0 4 15,0 0-4-15,-2 0 3 0,2-1-17 0,1-1-48 16,0-3-48-16,0 0-1 0,0 0-151 0</inkml:trace>
  <inkml:trace contextRef="#ctx0" brushRef="#br0" timeOffset="77996.67">18422 17877 525 0,'-3'-15'77'0,"4"11"144"0,1 1 52 0,1 6-178 15,-1 0-87-15,0 3 28 0,-1-1-3 16,1-2 21-16,-2-3 35 0,0 0-5 0,0 0 2 0,0 0-6 16,0 0-36-16,0 0-22 0,0 0-4 0,0 0-3 0,0 0-9 15,0 0-1-15,1 0-13 0,1 0 4 0,-2 0-40 16,1 0-91-16,0 0-53 0,0 0-15 0,21 7-151 16</inkml:trace>
  <inkml:trace contextRef="#ctx0" brushRef="#br0" timeOffset="78280.55">18616 17713 722 0,'0'-6'141'0,"2"0"332"0,-1 1-364 0,1 3-53 0,2 2-13 15,-1 2-5-15,3 2-27 0,-2 0 1 0,1 0-7 0,0 1 7 16,-1 3 4-16,1 1 2 15,0 2-2-15,0 3 0 0,0-2-10 0,-1 2 2 16,2 2 0-16,-3 1 0 0,2 1-1 0,-2-1-7 16,2 1 2-16,-2-2-2 0,2 2 5 0,-3 0-3 0,1-2 6 15,1-3-6-15,-3 2-2 0,0-1 7 0,2-1-4 0,-1-1 7 16,-2-1 1-16,1-3-3 0,-2-1 1 0,-1 0 0 16,0-2 11-16,1-1-13 0,0 0 3 0,0-1-7 0,0-2-7 15,1-1-51-15,0 0-27 0,0 0-9 16,0 0-89-16,0 0-45 0,0 0-39 0,-4-9-8 0,4 4-128 0</inkml:trace>
  <inkml:trace contextRef="#ctx0" brushRef="#br0" timeOffset="78569.97">18880 17736 745 0,'-3'-12'119'0,"3"4"-20"15,0 0 22-15,3 3-56 0,-2 4-19 0,3-1-12 16,-1 2 2-16,-3 0-3 0,0 0 13 0,0 0-16 15,0 1 5-15,-7 13-9 0,6-7-7 0,-3 0 2 0,-1 1-12 16,-2 4 9-16,2 0-5 0,-4 3-5 0,6 0 13 16,-4-4-13-16,0 2-8 0,1 1 21 0,5 2-14 15,-1 0 19-15,0-5-19 0,2 2 4 0,-7-6 0 0,6 2 2 16,1 1-1-16,0-2-1 0,1 1-1 0,2 2 1 16,1-4 4-16,0-3-2 15,1 3 9-15,1-6-6 0,-1 4 3 0,0-3-2 0,3 0-2 0,4 2 3 16,-2-2-2-16,4 2-5 0,4-3-2 0,-6 0 0 15,4-1 2-15,4-1-24 0,-3 1-5 16,3-1-9-16,-3 1-19 16,-1 2-33-16,3-2-21 0,-3 3-6 0,0-3-61 15,0 0-55-15,-1 1-54 0</inkml:trace>
  <inkml:trace contextRef="#ctx0" brushRef="#br0" timeOffset="108210.43">2664 12635 265 0,'0'-7'25'0,"-1"2"9"0,1 0 28 0,-1 1-8 16,-1-2-6-16,1 2 2 0,2 1-16 0,-1-4 14 0,0 2-3 0,3-3 14 0,-3-1 9 0,5 3 0 0,-5-3-10 0,2 5-4 0,3-1-21 0,-4-1 12 15,3 4-27-15,0-4-10 16,-4 3 3-16,1 1-7 0,-1-1-12 0,1 1 15 0,0 0-10 16,2 2 13-16,-1 2 0 0,-2-2-6 15,-4 3 9-15,0-3-10 0,-1 0-4 0,-1 2 10 0,1 1-7 16,-6 3 10-16,3 3 7 0,-1-4-4 0,0 5 4 15,1 0-6-15,-2-1-9 0,1 1 11 16,2 3-7-16,1 1 9 0,3 4-1 0,2 1-12 16,0-1 9-16,3 2-12 0,-2 1-4 0,6 4 11 0,3 0-7 15,-2 2 11-15,1 2-3 0,-2-2-2 0,1 2 0 16,5 3-3-16,0 0 0 0,0 2-4 16,0 2 3-16,-1-1-3 0,-1 0 0 0,-1-1 2 15,-4-2 3-15,0-1-3 0,-1 1-3 0,-1 0 7 16,-2-3-12-16,-1 0 12 15,-4-3-3-15,0-2-2 0,-1-1 9 0,-4-3-10 0,1 1-11 0,-4-5 20 16,2 1-5-16,0-1 12 0,-3-7-4 0,0-1 1 16,1-2 0-16,-4-4 0 0,7 1-6 0,1-4 27 15,-1 0-3-15,1-3 14 0,-3-5 17 0,0 1-16 16,1-4 6-16,2-5-9 16,1 0-7-16,3-3-17 0,1-3 2 0,0 2-6 15,3-3-5-15,0-3-5 16,2 0-6-16,6 1 1 0,-1 2 4 0,4 4-11 0,-1 1 7 0,-4 4-9 0,2 4 9 15,-2 3-3 1,-1 2-2-16,6 4-1 0,-7-1-6 0,4 3-32 0,1 1-23 0,-2 1-5 0,2 2-65 16,-3-1-65-16,1 0-50 0,2 0-2 0,2 0-44 15</inkml:trace>
  <inkml:trace contextRef="#ctx0" brushRef="#br0" timeOffset="108699.4">2887 12993 257 0,'6'-16'125'0,"-1"-1"-77"0,-1 0-19 0,1-1-10 0,-4 2-16 0,2 0 9 0,1 2-2 0,0 2 11 0,0 0 46 0,-1 2 1 0,0 0 4 0,-3 1-7 15,-1 2-24-15,0 0-5 0,0 0-2 0,-1 4-1 16,1-1-2-16,-2 1-15 0,3 3 7 0,0 0-10 15,0 0-7-15,0 0 8 0,0 0-7 0,0 0 8 16,0 0-5-16,-8 13-6 0,4-5 8 0,4 2-7 16,0 1-5-16,0 3 7 0,1 0-11 15,-1 2 11-15,0 2-3 0,0 1-1 0,1 1 5 16,3 3-6-16,-3-2-9 0,2 5 18 0,2-1-10 16,-4 0 15-16,4 1-10 0,-2-1 2 0,4 0-3 15,-3-2 1-15,0-1-4 0,-2 1-2 0,2-1 1 16,-1-3-1-16,1 0 8 0,1-1 2 0,-2-2 4 15,5-1-5-15,-2-2-6 0,1-2 10 0,1-2-5 16,-5-3 7-16,5-1 2 0,-5-5-1 16,3 1 2-16,0-3-2 0,1-1-5 0,1-2 7 15,-3-3-9-15,4-1 7 0,-4-5-12 0,-2-4 7 16,1-2-1-16,0-4 0 0,1 0-12 0,-2-1 5 16,4-3 0-16,-7-1 3 0,-1 0 0 0,-2-3 2 15,-6 1-2-15,-1 2 2 0,0-3-2 0,1 6 15 16,1 2-6-16,2 3 10 0,1 2-6 0,-3 4-10 15,2 3 7-15,-2 4-8 0,-7 1-3 0,9 4 2 16,-5 1-11-16,2 2 7 0,3 1-2 0,-2 3-6 16,2 1 11-16,-2 1-9 0,1 3 1 0,0 0-14 15,1 3-44-15,2 0 11 0,-1-1-116 0,1 1-141 16</inkml:trace>
  <inkml:trace contextRef="#ctx0" brushRef="#br0" timeOffset="109139.49">2947 13280 685 0,'1'-13'83'16,"2"1"245"-16,2 1-300 0,-1-1-16 0,1 0-10 0,5-3 3 0,-2-2 5 0,6 0-4 0,-1 1 12 0,2 0-12 0,1 0-3 0,0 2 24 0,-1-2-15 0,0 5 19 15,-4 0-14-15,0 4-12 0,-2 2 8 0,1 4-10 16,2 4-5-16,-2 3 2 0,1 2-8 0,-3 0 8 16,0 2 6-16,-3 1-4 0,3 3 10 0,-3 1-11 15,-1-1-9-15,2 2 13 0,0 0-11 0,-2-1 15 16,0 1 3-16,-1-3-13 0,-1-1 7 0,1-2-9 16,0-2-3-16,-2-3 12 0,3 1-6 0,-2-3 9 15,1-1 1-15,0-2 7 16,-1 0 10-16,0-3-4 0,2-2 6 0,-3-2 3 15,2-2-11-15,1-2 9 0,-2-1-12 0,1-1 1 0,1-3 5 0,-1-1-4 16,1 0-4-16,-2 1 4 16,0 2-13-16,1-2 10 0,0 2-10 0,-1 3-6 0,0-2 10 15,1 4-10-15,-2-2-12 0,1 1 13 0,2 2-12 16,-2 2 13-16,0 2-7 0,-2 4-11 16,0 0-20-16,0 0 0 0,0 0-85 0,0 0-40 0,0-1-75 15,1 1 20-15,0 0-85 0</inkml:trace>
  <inkml:trace contextRef="#ctx0" brushRef="#br0" timeOffset="109410.53">3692 12980 726 0,'0'-5'91'0,"1"0"215"0,1 0-267 0,0 2-25 0,2 0-18 0,2 0 5 0,0 1 2 0,2-3-2 0,0-2 8 0,-1 2-7 0,2 0-6 0,3 3 4 0,-3-1-15 0,2 1 8 0,-2 1-45 0,-1-2-89 16,1 2-32-1,-1 1-21-15,0 0-53 0</inkml:trace>
  <inkml:trace contextRef="#ctx0" brushRef="#br0" timeOffset="109552.72">3754 13121 319 0,'0'6'120'0,"0"-1"-30"0,3-1 1 0,2-1-10 0,0-2-20 16,2-1 6-16,2-3-16 0,2-2 12 0,2-2-32 15,3 0-17-15,4-2-2 0,0 1-6 0,1-2-27 0,-4-2-98 16,2-1-64-16,3 1-7 0,3 3-102 16</inkml:trace>
  <inkml:trace contextRef="#ctx0" brushRef="#br0" timeOffset="110492.84">4781 12625 351 0,'-3'-9'261'0,"-1"1"-95"0,3 7-135 0,1 1-6 0,0 0-8 0,0-1-3 0,0 0-5 0,0 0 7 0,0 0 29 0,0 0 3 15,0 0 8-15,0 0-6 0,0 0-17 0,2-22 3 0,5 23-15 0,0 0 11 16,-2-1-28-16,3 1 5 0,-3 0-1 16,2 2 1-16,0 0-11 0,0 1 10 0,1 1-7 0,0 4 10 15,2 2-2-15,-1 2-4 16,-1 5 8-16,0 0-8 0,0 2-11 0,1 3 14 0,-6 0-11 0,2 2 13 15,-1 1-4-15,0 1-1 0,0 2 5 16,-3 0-4-16,0-2-1 0,-1-2-3 0,0 1-3 16,0-4 1-16,-1 0 6 0,0 0 0 0,0 0 2 15,0-4-3-15,0 1-5 0,-3-4 15 0,3-3-4 16,-1-1 9-16,1-5 7 0,1 0-29 0,0-5-19 16,0 0-12-16,0 0-121 0,-3-8-182 0</inkml:trace>
  <inkml:trace contextRef="#ctx0" brushRef="#br0" timeOffset="110714.28">4614 12614 1250 0,'0'-3'16'0,"0"-1"-3"15,3 1-4-15,-2-1 3 0,3 2-3 0,2-3 0 16,1 0-1-16,3-1 2 0,3 0 3 0,2 0 13 15,-1 0-4-15,3-2 7 0,3 2-10 0,-2-3-5 16,0 2 1-16,3 1-5 0,4-2-19 0,2 3 15 16,3-2-7-16,3 1 9 0,-1-1-8 0,-4 1-18 15,2 3-38-15,-5 0 5 0,0-1-127 0,-5 2-94 16,1-1-35-16</inkml:trace>
  <inkml:trace contextRef="#ctx0" brushRef="#br0" timeOffset="111156.17">5364 12555 930 0,'0'0'50'0,"0"0"104"0,0 1-133 0,5 13-14 15,-1-3 6-15,-1 4-11 0,2 0-3 16,-1 3 12-16,1-1-6 0,2-2 9 0,-2 2 1 0,1 1 4 16,0 1 2-16,-1 0-1 0,0 1-6 15,0 1-4-15,-2 1-4 0,3 3 1 16,-2-2-2-16,0-1-2 0,-1-1 2 0,-2-1-3 15,0-2-6-15,3-2 14 0,-4-2-10 0,0-2 12 16,0 0-5-16,0-5 5 0,-1-1 7 0,-1-1-4 16,1 0-10-16,0-3 15 0,1-2-8 0,0 0 11 15,0 0 2-15,0 0-8 0,-10-9 6 0,7-2-8 16,-2 5-13-16,2-7 7 0,-4 3-10 0,1-3 9 16,-1-2-2-16,0 1-1 0,-2-2 0 0,0 3-1 15,1 4-7-15,-3 3 7 0,3 1-6 0,-1 5 6 16,-2 0 5-16,1 3-3 15,-1 3 14-15,2 2-11 0,1 4 4 0,0 4-6 16,2 1 4-16,1 1-2 0,-2 1 6 0,5 0-3 16,-1-1-4-16,3 0 3 0,2-2 6 0,2-1-9 15,2-2 3-15,5 1-5 0,0-1 7 0,3-3-4 0,-2-1 6 16,1-4-4-16,2-2 12 0,2-2-15 0,-3-3 3 16,1 0-6-16,-1-3 15 0,0-3-18 0,0-1 6 15,-2 0-10-15,1 0-7 0,-2-2-78 0,-3-1-78 16,0-3 2-16,1-3-182 0,-1 1-76 15</inkml:trace>
  <inkml:trace contextRef="#ctx0" brushRef="#br0" timeOffset="111346.4">5718 12898 622 0,'1'-5'108'0,"1"-1"348"0,3 2-392 0,3 0-38 0,0 0 0 0,4 0-13 0,2-1-13 0,-1-1 19 15,3-1-6-15,-2 0 10 0,0 0-19 0,1 1 2 0,0 0-4 0,-1 1 3 0,0 0-13 0,-2 1 6 0,0-2-56 0,-2 3 25 0,1 0-135 0,1-2-94 16</inkml:trace>
  <inkml:trace contextRef="#ctx0" brushRef="#br0" timeOffset="111899.02">6334 12516 444 0,'-5'-13'72'0,"2"2"95"0,-3 0 37 0,0 1-120 31,1 2-52-31,1 2 5 0,0 1-2 0,1 1 4 16,1 1-13-16,0 0 15 0,2 3-9 0,0 0 13 16,0 0-5-16,0 0 51 0,0 0-68 0,0 0 47 15,0 0-141-15,0 0 64 0,5 10 8 0,-1-3 14 16,0 1 0-16,1 3-7 0,3 1 9 0,-1 0-10 15,1 5-3-15,0 2 9 0,0 2-12 0,2 3 11 16,-1 0-5-16,-1 4-3 0,1-2 7 0,-1 0-7 16,-2 0 5-16,0-3-10 0,0 1 2 0,3-4-3 15,-2 0 7-15,2-1 1 0,-2-5-1 0,-1-1 1 16,1-3 5-16,0-3 2 0,1-1 4 0,-3-3 0 16,2-2 6-16,-2-1-5 0,-1-2 4 0,1-3-3 15,3-2 4-15,1-2-15 0,-7-2-1 0,7-3-3 16,-4-2 9-16,0-1 8 0,0-1 4 15,-1-1 1-15,2-3 0 0,-6-3-11 0,7 1 2 16,-8-3-5-16,1 1-2 0,2 0-6 0,-5-1 3 16,10 4-3-16,-6-2-4 0,4 1 10 0,2 1-12 15,-6 1 13-15,3 3-14 0,0 1 3 16,1 4 0-16,1 3 1 0,-2 0 2 0,1 2-3 16,-2 2 1-16,-1 1-1 0,3 2 0 0,-3 1-5 0,2 0-2 15,-2-1 2-15,1 2 12 0,2 0-13 16,-3 1 0-16,4 1-7 0,0 0 4 0,-3 2-62 15,4 1-52-15,0-1-9 0,1 2-154 0,0-1-80 16</inkml:trace>
  <inkml:trace contextRef="#ctx0" brushRef="#br0" timeOffset="112642.6">6969 12366 973 0,'1'-8'47'0,"0"0"-12"0,-2 1-9 0,1 1 4 0,0-2-1 0,0 2 0 0,0 0 13 16,-2 2-8-16,0 1 6 0,4 0 2 0,-2 1-14 0,3 1 10 0,3 0-12 0,-4 2-20 0,0 0 9 0,3 4-14 0,2 2-1 0,-5 3 5 16,1 2-5-16,0 3 7 0,-3 2 5 15,3 3-7-15,-1 2 6 0,3 1-7 0,-2 2 6 0,0-1-9 16,-1 2 7-16,0 2-6 15,-1 4-2-15,1-2 1 0,-2 1-1 0,0-3 3 16,0-6 1-16,-2 1 0 0,0-2-7 0,2-4 4 0,0 0 3 16,-1-6-2-16,3 0 9 0,-5-3-7 15,2-3 11-15,0-3 0 0,1-2 2 0,0 0 1 16,0 0 14-16,0 0-13 0,4-14 6 0,-3 5-9 16,-1-1-7-16,-2-2 3 15,-5-1-6-15,4-2 6 0,0-3-6 0,-1-2-2 0,4 1 0 16,-5 0-1-16,1-2-8 0,-3 3 6 15,-4-1-9-15,-1 5 9 0,4 4 1 0,-2 1-9 0,3 5 7 16,1 4-8-16,-3 1 10 0,2 4-2 0,-1 4-1 16,1 1-1-16,-3 4 4 0,0 2-2 0,1 3 6 15,3 1-5-15,2-3-14 0,2 4 22 0,2-3-11 16,0 0 17-16,0 0-10 0,3-3-6 0,3 1 4 0,3-3-4 16,0 0 2-16,1-1 7 0,0-2-3 0,5-2 6 15,-1-2-4-15,4-2-5 0,-1-2 0 16,-1-2-1-16,-1-2-1 0,4-2 0 0,1-2-5 15,-1-1 2-15,4-4-10 0,-5-1 8 0,1-1-2 16,-2-3 2-16,0 0-10 0,-1-4 1 0,1-2-4 16,-4-3 3-16,1 2 9 0,-4 1 2 15,-1-1 4-15,-1 7-3 0,-2 1 1 0,1 4-5 16,-5 4 3-16,1 4-2 0,-3 3 5 0,0 0 1 0,0 0 0 16,0 0 0-16,0 0 5 0,0 0 3 0,9 11-5 15,-5-3 5-15,-3 0-1 0,3 4 0 16,-1 2 4-16,5 3-3 0,-3 2 9 0,1-3-13 15,3 2 6-15,-1 0-8 16,-2 3 9-16,2 1-9 0,-6-1 4 0,2 0-5 0,2 1 5 0,-5 0-3 16,2-2-4-16,-1 0 1 0,-2-2 5 0,0-1-1 15,1-1 2-15,-1 0-3 0,-1-5-1 0,1 1 5 16,-3-3-2-16,0-4 3 0,0 1 7 0,1-3-15 16,-2 0-8-16,1 0-8 0,1-3-63 15,-4 0-147-15,1-2-92 0,1-6-7 0,-2 3-58 0</inkml:trace>
  <inkml:trace contextRef="#ctx0" brushRef="#br0" timeOffset="112895.84">7280 12700 413 0,'0'-16'63'0,"1"0"182"0,2-1 52 0,4 2-168 0,-1 1-102 0,-1 0 4 0,2 4-3 0,2 0 8 0,3 0 11 0,3 2-1 0,-3-1 4 0,1 3-2 0,-2 1-10 15,2 5-13-15,0 0-13 0,-1 2 6 0,-3 1-6 16,-5 2-14-16,-1 2 4 0,-3 5-8 0,0 4 8 16,-3 0-6-16,-1 4 3 0,0 2-5 15,-6-2 6-15,-4 3-2 0,1-2 3 0,-7-4-1 0,2 1 10 32,-2-2-15-32,1-1-4 0,1-1-1 0,0-1 16 15,-1-2-16-15,3-2-18 0,-1-2-10 16,0-1-116-16,-1-3-185 0</inkml:trace>
  <inkml:trace contextRef="#ctx0" brushRef="#br0" timeOffset="117870.03">3658 14045 236 0,'0'-6'38'0,"0"-1"10"0,0 0-6 0,0-1 8 0,0 3-17 15,1 3-4-15,-1 2-1 0,0 0-1 0,0 0-7 0,0 0 17 0,0-1 2 0,0 0 6 0,0 0 9 0,3 0-7 0,-2 0 1 0,-1 0-3 0,1 0-18 0,0 0 6 16,0 0-15-16,0 0 12 0,0 0-15 0,2 0-10 15,-2 0 6-15,1 0-9 0,22-3-10 0,-21 10 18 16,0 1-15-16,-2 1 17 0,0 0-12 0,-1 1 2 16,-1 2 7-16,1 4-4 0,-1 1-7 0,0 3 7 15,-2 4-5-15,0 3 8 0,1 3-1 0,-3 0 0 16,2 1-2-16,-2 1 0 0,2 1-5 0,-2 1 15 0,2 3-6 16,-1-2 11-16,0-1-2 0,3-1-7 0,-3 0 7 0,3-3-8 15,1 1 0-15,1-3 5 16,3-2-7-16,-1 0 8 0,1-4 7 0,0-4-7 0,2 0 10 0,-1-3-12 15,1-1-11-15,0-2 20 16,1-6-10-16,-1 0 15 0,1-3 2 0,1-2-12 0,1 0 5 0,-1-7-10 16,1-1-10-16,2-4 7 0,-2 0-5 0,0 0 7 15,0-2-8-15,-1-1-5 0,-2-2 1 0,-1-3-3 16,0 0-2-16,-2-1 3 0,-2-1-4 0,-3-1 4 16,1-2 5-16,-4 1-10 0,0 2 7 0,-1 2-10 0,-3 3-1 15,2 0 10-15,-1 1-5 0,2 5 6 0,-2-1-2 16,2 9-7-16,-2 1 5 0,1 2-5 0,-1 1 2 15,0 1 7-15,1 2-10 0,1 2 10 0,1 2 0 16,1 2 3-16,1 1 8 0,2 1-8 0,1 1-4 0,1 0 9 16,2-1-4-16,1 0 9 0,3-1-2 0,1-1-2 15,1 0 1-15,1-4-1 16,4-1-1-16,0-2 4 0,0-2 0 0,2-2 2 0,0-2-6 0,-2-3 2 16,3-3-3-16,0-1 2 0,0-2-1 15,1-2-3-15,-4-2-1 0,-1-6-1 0,0-1 4 0,-3-5-4 16,0 1 3-16,-2-2-2 0,-2 0 3 15,-2-1-10 1,-1-1 0-16,-3-2-4 0,-3-1 5 0,2-1 4 0,-2 2 2 0,-2 1-1 0,2 1-10 16,-3 1 11-16,-1 0-6 0,2 5 8 15,-1 2-6-15,4 6-3 0,0 4 7 0,-1 4-4 16,2 4 0-16,1 5 5 0,0 0-14 0,0 0 10 16,0 0-1-16,0 0-6 0,-2 9 12 0,1 2-11 15,3 1 7-15,5 7 0 0,-3-1-1 0,5 3 1 16,1 2 1-16,-4-2 0 0,3 3-3 0,4 1 2 15,-4 1 9-15,5 2-12 16,1 2 3-16,-5 2-8 0,5-1 5 0,-5-4 3 16,0 0 5-16,-1-1-2 0,0-2 3 0,-1 1-6 15,1 2-2-15,-2-4 0 0,-2-3 3 0,2-3-2 16,-2-3 3-16,0-3-2 0,2-2 4 0,-3-3 5 16,0-2 2-16,0-2 0 0,0-2-11 0,0-2 0 15,0-2-3-15,0-2 3 0,2-3 2 0,0-4-11 16,-3 0-2-16,3-4-3 15,-3-1 12-15,2-2-5 0,-2 0 8 0,2 5-8 0,-3 3-7 0,1 2 12 16,-1 5-11-16,-2 5 13 0,0 0-2 0,0 0-14 0,0 0 10 16,-2 0-11-16,2 8 4 0,0 2 13 0,0 0-6 15,0 2 9-15,0-1 2 0,3 1-4 0,-1 3 8 16,2 0-7-16,0-2-2 0,-1-1 4 0,2 1 0 16,-1-3 2-16,2-2-3 0,3-2 1 0,-2-2 0 31,1-2 1-31,1-1 9 0,1-1-9 0,-2-3 0 0,4-3-2 15,-4 1-1-15,0-3-3 0,4-1-3 0,-7-2 0 16,3 0-9-16,-4-3 8 0,-4-1 0 0,5-1 1 0,-5-4-4 0,-4 0 1 16,2 0-3-16,-1 1 1 0,-5 2-5 0,2 3 7 31,1 4 0-31,0 2 2 0,-3 2-5 0,4 4 4 0,-2 0-4 0,-6 1 5 0,8 2 5 0,-4 0-1 31,2 1 6-31,4 3-5 0,-3 0 5 0,3 0-4 16,1 1 1-16,0-2-1 0,1-4 3 0,0 0 7 15,2 10-11-15,5-6 11 0,2 0 2 0,-4-5-7 16,6 1 9-16,-1-1-10 0,4 1-3 0,3-2 7 16,0-1-1-16,-1-1 3 0,2 1-13 0,0 0 6 15,0 0-6-15,1-1 7 0,-4 0-3 0,-1-1-6 16,0 4 0-16,-2 0-4 0,-2 1 7 16,-1 0-3-16,-3 1-1 0,0 1-2 0,-1-1-8 15,-1 6 15-15,0-4-9 0,-2 3 10 0,2 0-3 16,-1-1-6-16,-1 4 9 0,0-1-9 0,1 1 3 15,-2 2 2-15,1-1-6 0,0 1 5 16,1-1 3-16,-2 1 0 0,-1-2 2 0,1 0-3 0,1 0-9 16,0-2 15-16,0 0 1 0,-1-3 6 15,2-1-13-15,2-3 3 0,-2 1 0 0,0-1 4 16,2-2 4-16,1-1-5 0,2-2-2 0,0-1 1 16,-3 0 1-16,2-2-2 0,-1-2 1 0,1 0-2 15,1 2 3-15,0-2-3 0,-2 0-3 0,1 1 0 16,-1-3 0-16,0 4 2 0,-3-1 3 0,1 2-3 15,-1 4-11-15,-2-1 9 0,-1 4-9 16,0 0 9-16,0 0-5 0,5 6 0 0,-4 0 8 16,1 2-4-16,-1 2 5 0,1-1-4 0,3 1-1 15,-1-2-1-15,1 4 3 0,2-2 7 0,-3-1-4 16,2 1 4-16,-1-4-3 0,-1 0-3 0,4-2 4 16,-1-3-4-16,6 0 8 0,-7-2-2 15,2-2-2-15,2-1 0 0,-1-3-10 0,3 1 18 16,-2-3-7-16,1-3 12 0,-2 1-6 0,-6-4-10 0,2 1 6 15,-5-1-8-15,0-1 10 0,-1-2-12 0,-5-1-3 16,-1 0-3-16,1 1 10 0,-3 1-3 16,4 0 5-16,-1 2-6 0,-1 1-9 0,0 3 10 15,-1 3-2-15,4 2 3 0,4 6 0 0,0 0-5 16,-1 0-1-16,-1 0-2 0,1 0 4 0,0 0-60 16,-11 9-65-16,10 0-4 0,0-1-199 0</inkml:trace>
  <inkml:trace contextRef="#ctx0" brushRef="#br0" timeOffset="118490.06">5316 14030 245 0,'7'-7'39'0,"-4"0"105"0,2-1-17 0,-3 1 38 0,1-1-74 0,1 5-36 0,-1-1-2 0,-1 0-9 0,-2 3-22 0,0 1 7 0,0 0-19 16,0 0 18 0,0 0-4-16,2 0-7 0,-1 0 9 0,-1 0-9 0,1 1-6 0,19 10 7 0,-14-4-9 0,1 3 8 15,0-3-6-15,-2 5-7 0,1 1 11 16,1 3-10-16,0 4 3 0,1 0-5 0,-1 1-3 15,-3 4 4-15,1 1 8 0,-1 0-6 0,0-1 7 0,0 4-7 32,0-2-2-32,-3 0 7 0,1 2-5 0,-2-4 7 15,0 2-1-15,0-2-1 0,0-3 5 0,0-1-5 16,-1-3-5-16,1-2 13 0,-1-2-9 0,1-2 13 16,0-2 7-16,0-2-21 0,0-1-4 0,1-4-14 0,-1-1-79 15,2-2-217-15</inkml:trace>
  <inkml:trace contextRef="#ctx0" brushRef="#br0" timeOffset="118919.1">5309 14093 144 0,'-1'-7'57'0,"-3"-1"-36"0,2 1-25 15,-2 0 8-15,-2-1-3 0,5 2 18 0,-2-3 15 16,3 2-3-16,0-2 25 0,2-1 59 0,0 2-22 0,1 1 32 16,2 0-48-16,-3 1-27 0,2-1 8 0,-2 0-16 15,2 2-28-15,2 0 14 0,-1 1-23 0,0 1 24 16,0-1-15-16,2 4 4 0,-2-2 6 0,2 1-5 16,0 0-12-16,-1-1 12 0,3 1-8 0,0 0 9 15,0 1-11-15,2 1-2 0,0 1 5 0,1-1-3 16,0 1 2-16,-1-2-7 0,-1 1-10 0,3 3 4 15,-4 1-2-15,-1 1 4 0,0 0 4 0,0 0-3 0,-1 1-8 16,-2 0 6-16,-1 1-5 0,0 0 5 0,0 2-3 16,-4 2-5-16,1 1 8 0,-2 1-7 0,-2-2 2 0,-2 1 7 15,-3 0-12-15,0 1 11 0,-1-1 0 0,-2-1 11 16,1 1 6-16,-2-3-2 0,3-1-9 0,-1-2 12 16,1-1-15-16,3-1 15 0,-2-2-7 0,1 0-3 15,2 0 8-15,2-2-9 0,3-1-6 0,0 0 17 16,0 0-14-16,0 0 15 0,0 0-15 0,0 0-36 15,0 0-19-15,0 0-11 0,11-10-83 0,-6 6-56 16,2-2-45-16</inkml:trace>
  <inkml:trace contextRef="#ctx0" brushRef="#br0" timeOffset="120943.9">5669 14071 474 0,'1'-6'317'0,"5"0"-201"0,-4-1-52 0,5 1-11 0,2 0-31 16,3 2 5-16,0 0-16 0,4 1 14 0,1 1-4 0,-6-1-17 0,6 3 10 0,-2 0-14 0,-1 0 3 0,-1 2 2 0,0-1-5 0,0 2 4 0,0 0-3 16,-2 2-1-16,0 1 4 0,-2 3-4 15,-1-1-22-15,-1 2 25 0,-2 1-15 0,-1-1 19 0,0 3-10 16,-1-1-1-16,-3 1 2 0,0 0-3 0,-3 1-8 0,0 0 13 15,-2-1-15-15,1-1 14 0,-4-3 0 0,1-1-4 16,-1 0 18-16,-2-2-14 0,1 1 9 0,-2-3 7 16,1 1-4-16,1-4 8 0,1-1 14 0,2 0-14 15,1-1 6-15,-1-1-8 0,1-1 1 0,1-1 7 0,-1-2-3 16,2-1 5-16,2 0-6 0,1-2-5 0,2-1 4 16,1-1-4-16,1-2-3 0,1-1-2 0,1-4-3 15,0 2 4-15,3-1-3 0,-1-1-6 0,3 1-1 16,1 1-2-1,-3 0-8-15,1 0 11 0,0 2-6 0,1 4 8 0,-2 1-6 0,1 2-3 0,-2 1 0 0,0-1-3 16,-1 2-13-16,1 2 24 0,-3 3-7 0,1 1 11 16,-1-1-18-16,-2 2 5 0,3 0-1 0,-4 0 2 15,4 4-10-15,-3-2 14 0,1 0-12 0,0 2 13 16,1 1 0-16,1 2-2 0,1 1 8 0,-3-1-7 16,0 1 5-16,1 1-2 0,-3 0-3 0,4 1 1 15,-5-2 0-15,3 0 1 0,3 0 4 0,0 1-4 16,2-2-7-16,-4-1 7 0,-4-1-1 0,0-1 5 0,1 1 3 0,3-3-5 15,-5-1 0-15,0-3-1 0,0 0 3 0,12 3 6 16,-6-4-2-16,-2-1 3 0,-1-2-2 0,-1-1-4 16,4-1 2-16,2-1-4 0,-2-1-8 0,-3-3 12 15,6 1-9 1,-8-2 10-16,4 0-4 0,-2 0-4 0,-3-3 1 0,4 0-3 0,-2-1 3 0,-3 0-5 31,2 1 0-31,-2 3-4 0,-3-1 5 0,3 0 1 16,-3 2 1-16,-2 2-1 0,3 1-14 0,-3 3 11 15,0 1-10-15,1 2 10 0,-2 0-5 0,-1 3-1 0,0 0 5 16,0-1-5-16,-4 3 6 0,2 0 3 0,1-1-5 16,1 6 4-16,2-4-5 0,0 1 9 0,0 0 5 15,4-1-3-15,-3 5-7 0,3-2 2 0,2-1-1 0,0-1 1 16,0 1 8-16,0-1-4 0,3 0 2 0,1 0-3 16,1-2 0-16,4 0 6 0,0-2-3 0,0 1 5 15,2-2-1-15,-1-1-6 0,1-1 3 0,0-2-5 16,0 0-4-16,3 0 3 0,-2-2-1 0,4-1 3 15,-1-1 3-15,-1-3-5 0,3-1 5 0,-4 0-6 16,1-1-8-16,0-1 10 0,-2 1-9 0,-3 1 11 16,-1-1-2-16,-2 3-5 0,0 0 7 0,-2 2-7 0,1 0 0 15,-2 0 3-15,1 1 0 0,-2 2 1 0,0 0-1 16,0 1-1-16,-2 4-6 0,0 0 4 0,0 0 10 16,0 0-18-16,0 0 7 0,0 0-13 0,0 0 16 0,0 0-2 15,0 0 3-15,0 0-3 0,0 0 3 0,0 0-3 16,0 0-2-16,0 0-1 0,-1 1 8 0,0 0-2 15,-10 17 2-15,11-14-3 0,-1 1 1 0,1 0 1 16,0 0-2-16,0 2 0 0,0 1-2 0,0 1 2 16,2-1 5-16,-1 1-3 0,1 1 1 0,1 2 3 15,-1 1-6-15,2 0 4 0,0 0 0 0,-1 1-3 16,1 0 7-16,1-1-7 0,1 1 2 0,0-1 5 16,-1-2-8-16,2-1 6 0,-1 0-5 0,0 1 4 15,2-2 2-15,-4-2 2 0,3 1-6 0,-1-2 5 0,1-2-1 16,-2 0 2-16,1-3 3 0,1-1-2 0,0-1 2 0,2 0-1 15,-1-3-5-15,0 0 8 0,-2-2-10 16,4-1 10-16,-5-1-3 0,0-1-4 0,2-3 4 0,-3-1-6 16,2-2-8-16,2 1 10 0,-2-2-11 0,0-4 11 15,-4 2-1-15,-4-3-3 0,1 5 3 0,0 2-5 16,3-2-1-16,0 2 0 0,-1-2 5 0,-1 4-4 16,-4 0-4-16,7 4 1 0,-3 0-3 0,-3 3 5 15,4 2 1-15,-1 2-3 0,0 1 1 0,0 0-1 16,0 0 3-16,-1 0 0 0,0 0-2 0,0 0 1 15,0 0 1-15,0 1 0 0,0 0 5 0,1 0-4 0,-3 0-1 16,2 0 1-16,0 1-1 0,-19 26 3 0,18-23-1 0,-1 2-2 16,2-4-4-16,1 3 4 0,0 3 5 0,1-1-2 15,1-1 3-15,-1-2-6 0,1 1-9 0,-1-1 14 16,-1 0-1-16,0 0 6 0,2 0-1 0,-2-1-10 16,1 3 1-16,-1-3-4 0,0 0-1 0,0-4 10 15,0 7-13-15,0 0 11 0,1-3 0 0,-1 2-4 16,0 0 8-16,3-2-7 0,-5 0 13 0,5 0-15 0,-3-2 10 15,0 1-12-15,0-3 1 0,0 0 6 16,0 0-4-16,0 9 4 0,1-4-12 0,2-3 16 16,1 2-9-16,-3-3 11 0,2 1-7 0,-1 1 2 15,0-1 3-15,-1 1-3 0,0 0-12 0,2 1 14 0,-3-1-4 16,6 1 10-16,1 2-12 0,-2-3 7 0,3 1-5 16,-2 0 7-16,-1-1-9 0,0 1 2 0,-2-1 5 0,5-2-2 15,-4 3 5-15,3-2-5 16,0-1-1-16,0 0 3 0,5-1 9 0,0 0-16 0,0 0 9 0,-3-2-10 15,1 0 6-15,1-2 3 0,-2 2-2 0,2-5 3 16,-1 2 0-16,-3-3-4 0,1-2 3 0,0 2-2 16,0-3 6-16,-2 0-9 0,1-1 2 0,-2-3-2 15,-1-1 11-15,0 1-16 0,-1-1 6 0,-1 1-9 16,2 0 6-16,-2 1 0 0,0 0-1 0,1 5 0 0,-2 1 3 16,1-2-4-16,-2 4 5 0,1-1-4 0,-1-1 0 0,1 4-4 15,0-2-3-15,0 0 2 0,-1 1 0 0,1 2 8 16,0-1-2-16,1 0 6 0,-1 1-5 0,0 0-4 15,-1 0 0-15,1-1-1 0,-1 2 7 0,0 2-5 16,0 0-2-16,0 0-2 0,0 0 0 0,0 0-1 16,0 0 5-16,0 0-5 0,-1 0-11 0,0 0 20 15,1 0-8-15,-1 0 12 0,-1 0-7 0,1 0-5 16,-1 0 2-16,0 1-2 0,1 0 8 0,-2 0-3 0,-26 20 3 16,26-14-3-16,1 2 2 0,2 0-1 0,-1 2 0 15,1 0-1-15,0 1 0 0,2 1 2 16,-1 1 1-16,2 0 1 0,-1-1-3 0,4 0 3 0,-2 0 1 15,2 0 1-15,0-3 2 0,0 4-4 0,0-3-5 16,-1-1 1-16,2 1 1 0,-4-1-1 0,2-3 4 16,-3 1-4-16,0 1 2 0,2-1-3 15,-4-1 3-15,-2 0-2 0,-1-1 5 0,0-2-7 0,-1 2 2 0,-2-1-4 16,1-1 2-16,0-1 4 0,-1-2-2 0,2 0 5 16,0 0 0-16,0-1-3 0,2-1 5 0,-2-2-5 15,2 1-4-15,0-1 13 0,1-1-5 0,1 1 11 16,1-2-1-16,1-1-11 15,2-2 0-15,1-1-3 0,2 0-6 0,2-1 9 0,0-2 1 0,3 1 4 0,-1-1-7 16,4-1-3-16,2-4-6 0,-2 2 6 0,2-2 5 0,-1 0-5 31,2 5 1-31,5-4-3 0,-3 4 7 0,-1-1-7 0,-6-1 4 0,-2 4-5 0,0 0 5 0,-6 2-3 16,4 0-2-16,-5 2-1 0,-4 1 4 0,2-1-3 16,-1 2 3-16,0-2-3 15,0 1 8-15,-3-1-12 16,0 2 7-16,1 1-9 0,-2-2 6 0,1 2 0 15,0 0 0-15,-3 1 0 0,5 2-2 0,0 0 6 16,0 0-1-16,0 0 3 0,0 0-5 0,-10 7-1 0,6-2 3 16,4 3-1-16,0 3 2 0,0 1 0 0,1 1-7 15,-1 0 3-15,-4-1-1 0,6 2 6 0,-1 2 2 16,-1 1 1-16,3 3 0 0,-3 0-7 0,-1-3 4 0,3 1-5 16,0-1 3-16,1-3 0 0,0 1 1 15,-4 1-1-15,-2 0-10 0,3-2 13 0,-3-1-3 0,-2 0 7 16,1-2-6-16,-5-1-6 0,-2 1 3 0,-1-3-2 15,-1 0 12-15,-4 0-8 0,1-3 0 0,2 1-2 16,-2-2 6-16,4-1-5 0,-3-1-3 0,2-2-4 16,2 1-11-16,-2-1-89 0,1 0-47 0,0-1-15 15,1 1-126-15</inkml:trace>
  <inkml:trace contextRef="#ctx0" brushRef="#br0" timeOffset="121565.45">4185 15003 488 0,'4'-11'71'0,"-4"6"75"0,0-1 65 0,2 1-167 0,1 0-11 0,2 3-3 16,1 1-10-16,-1-1 7 0,2 2-5 0,-1 0-13 0,2 1 6 0,-1-1-7 0,1 0 0 0,-3 3 1 0,2 0-8 0,-2 1 7 0,-3 3 10 0,4 0-13 15,2 3 6-15,-5 3-11 0,4 1-4 0,-3 2 5 16,-1 2-7-16,5 4 7 0,-5 0 3 0,-2 0-3 16,-1 2 6-1,-4 0-7-15,1 2 5 0,2 2-2 0,0 0-2 0,-2-2 0 0,-1-1-1 0,-1-4 9 16,0 0 0-16,5 0 2 0,-3 0-13 0,1-3 20 15,0-3-6-15,-1-1 12 0,2 0-3 0,1-2-2 16,2-1 2-16,-1-2-3 16,4-2-11-16,-5-2-29 0,2-1-68 0,-2-4 13 0,0 0-199 0</inkml:trace>
  <inkml:trace contextRef="#ctx0" brushRef="#br0" timeOffset="121866.39">4196 15128 1076 0,'0'-15'22'0,"-2"0"-8"0,2-1 11 0,2 2-11 0,-2 1 7 16,2-1 1-16,2-2-6 0,2 2 6 0,2-2-1 0,2 3-3 16,2 0-4-16,-3 3 0 0,0 1-14 0,2 2 4 15,5 2-4-15,-1 0 1 0,7 2-5 0,-9 3-2 16,-1 2 3-16,-4 3-4 0,-6 2-10 0,5 2 8 15,-3 1-12-15,5 4 11 0,-5 3-1 0,-1 3-6 16,-3 1 15-16,-4-1-14 0,4 1 0 0,-7-1 15 0,0 0-13 16,-3-1 14-16,-1 0-5 0,1-1 6 0,-3-1 6 15,7 0-3-15,-4-7 0 0,-3 0 1 0,5-2-8 16,-3-3 5-16,4 3 11 0,1-6 0 0,2-1 4 16,1-1-8-16,-1-3-18 0,3-3-93 0,0-2-68 0,-1 1-3 15,5-5-140-15</inkml:trace>
  <inkml:trace contextRef="#ctx0" brushRef="#br0" timeOffset="122119.72">4712 15132 1156 0,'4'-5'60'0,"0"1"-26"16,1-1-2-16,1 2-9 0,3 0-19 0,1-2 7 15,-1 0-7-15,1-3 9 0,-1 2 0 0,2 3-13 16,5-2 9-16,0 0-9 0,-1 2 0 0,-1-2-10 0,1 1-39 16,-2 2 10-16,-3 0-131 0,3 1-105 15</inkml:trace>
  <inkml:trace contextRef="#ctx0" brushRef="#br0" timeOffset="122262.25">4756 15227 331 0,'-7'7'78'0,"-1"6"27"0,1-2-31 0,2 1 30 15,1 1-48-15,3-4-7 0,1-3 8 0,-1-2-9 16,3 0-14-16,-1-3 29 0,5 0-24 0,2-1 25 0,0-3-32 16,4 2-22-16,1-4 7 15,2 0-14-15,3-3-14 0,1 0-135 0,2 0-59 0,0-3-18 0,3 1-105 0</inkml:trace>
  <inkml:trace contextRef="#ctx0" brushRef="#br0" timeOffset="124703.33">5280 15009 585 0,'0'-12'92'0,"3"2"-6"0,-2 0 17 16,1 2-57-16,-2 1-20 0,5-1-3 0,-3 2 1 15,4-2 0-15,-2 1 18 0,-3-1-11 0,-1 0 12 16,-2 0-13-16,2 0-2 0,2 1 0 0,0 0-18 16,0 1 13-16,-1 1-10 0,-1 0-5 15,0 3 5-15,0-1-7 0,-1-2-5 0,0 2 3 0,-3-1-4 0,4 4 2 16,0 0-2-16,0 0 5 0,0 0 1 0,-1 0 1 16,0 0-2-16,-17 5-8 0,12 0-1 0,-1 4-2 15,0 0 9-15,4 4-5 0,-3 1 10 0,1-1-10 0,-2 2-4 16,0 0 14-16,2 2-14 0,0 3 16 0,0 0-6 0,2 0 0 15,-2-2 7 1,3 0-6-16,2 0-6 0,-1-2 11 0,5 0-5 0,0-1 9 16,-1-1 1-16,3-1-4 0,-4 0 4 0,6-6-4 0,-3 1 5 0,-1-4 4 15,4-1-4-15,-4 3 5 0,5-4-1 0,3-1-11 16,-2-1 6-16,2-3-8 0,2-3 3 0,-4-1-8 16,2 0-5-16,0-2 0 0,0 1 3 0,1-2-6 15,-2 0 4-15,2 0-8 0,-3-1-1 0,0 0 7 16,2 1 4-16,-4 1 0 0,1 2 3 0,0 2-9 15,-5 2-2-15,1 2-1 16,-1 0 5-16,-1 1-10 0,-1 3 0 0,-1 1-2 0,1 4 13 0,-1 0 4 0,2 2 9 16,-2-1-6-16,1 0-4 0,2 1 6 0,-2-1-7 15,2 1 6-15,1 1-2 0,1-1 3 0,-2-1 1 16,1 0-1-16,0 1-10 0,1-3 12 0,-1-3-3 0,0-3 9 16,1 1 1-16,1-2-2 15,2 0-2-15,1-3 1 0,3-2-2 0,-9 0-6 0,3 2 5 0,-2-6-6 16,2 1 14-16,2-2-13 0,-4-1 2 0,1 2-7 15,-4-3-10-15,-2-2 16 0,4 1-5 0,-1-1 7 16,-3-2-15-16,-1 2 0 16,-1-1 1-16,-3 0 1 0,4-1 7 0,-2 0-3 0,-5 2 2 0,1 3-2 15,5 2-5-15,-3 3 1 0,-1 2-6 0,2 2 4 0,-3 0-10 16,-3 2 17-16,3 1-13 0,-3 0 15 0,3 2 3 16,1 0 1-16,0 0 10 0,3 0-9 15,0 0-6 1,1-1 6-16,2-2-4 0,0 0 5 0,0 0-4 0,0 0 8 15,0 1-3-15,0 0 4 0,0 0-10 0,11 8 11 16,-7-9-1-16,4 0 3 0,4 0-8 0,-3-3 1 16,1 0-2-16,4 2 2 0,-3-3-8 0,5 1 6 15,1 0-2-15,-3-2 4 0,3 2-10 0,0-1 4 16,3 0-4-16,1 1 6 0,0 1 4 0,-1 1-11 0,-7 0-2 16,2 1-3-16,-3 1 8 0,-2 1-4 0,1 1 4 15,-5 2-6-15,1 0-7 0,-2 2 13 0,0-1-6 16,-3 1 7-16,1 1-7 0,-3 0-4 0,-2 1 6 0,0-1-6 15,-1 0 4-15,-3-1 3 0,3 0-2 0,-4 0 3 16,1-1 4-16,0-1-3 0,-2-1 2 0,0-1-2 16,2-1-2-16,0-2 6 0,1 0-5 0,0-3 5 15,2 2 4-15,-2-2 2 0,4 0 6 0,-1 1-3 16,2-5 4-16,3 1-4 0,-2-1-5 0,5-1 2 16,-3-2 0-16,3 0-3 0,1-2 7 0,-1 1-7 15,5 1 2-15,-2 0-9 0,1 0 2 0,2 1-3 0,-1 2 1 16,-1 1 1-16,1 1-4 0,1 3 4 15,-2 0 4-15,-1 2-8 0,0 0 4 0,-2 1-6 16,0 2 1-16,0 0 1 0,-1 1-1 0,0 1 1 0,-1 1-9 16,2 1 15-16,-1-1-7 0,0 1 10 0,1 0-7 15,-1-1 2-15,-1 0 1 0,4 0 2 0,-4 1-3 0,3-1 0 16,0 0 0-16,-2-3 1 0,0 1 4 0,-1-2-3 16,1 0-2-16,-5-3 1 0,3 0 10 0,1-3-11 15,-3 0 8-15,3-1-11 0,2-3 2 16,-5 0 4-16,2-2-2 0,0-1 6 0,-3 0 3 0,5-2-7 15,-5 2 1-15,1-2-3 0,6 1 2 0,-4-3-2 16,-2 1 1-16,0-2-2 0,-5 1-4 0,4 1 9 16,1-1-5-16,-2 2 9 0,4 4-5 0,-4 3-4 15,1 2 2-15,-1 2-3 0,4 2-9 0,-4 3 9 0,0 4-5 16,6 1 6-16,-8 2 0 0,3 2-4 0,-1 3 1 16,3 4-1-16,3 2 6 0,-4-1-2 0,5 2-3 15,-4-1-1-15,1 0-3 0,3 3 8 0,-6 0 3 16,1-1-1-16,-2 0-1 0,0-2-2 15,-2-2-2-15,1 0 1 0,-2-1 3 0,-1-4-2 0,4 3 1 0,-5-4-3 16,-1-4-6-16,1-1 11 0,-5-4 1 0,7-1 3 16,2 1-1-16,-2-2 2 0,2-2 5 0,-5-2 0 15,4-3 8-15,1-2 1 0,-3-3-4 0,3-2 5 16,-2-3-3-16,4 0-8 0,4 1 3 0,-1-4-6 0,5-1-6 16,-3-5 6-16,5-3-6 0,1-2 8 15,-1-2-1-15,2 1-9 0,-2 0 1 0,3-1-4 16,1 2-5-16,0-3 7 0,1-4-2 0,-1 4 4 0,-3 0 1 15,0 3-2-15,-3 5 3 0,0-1-3 0,-1 2 0 0,-2 2-5 16,-1 1 1-16,-1 3-3 0,-2 2-1 0,-1 2 5 16,-1 4-3-16,-3-1 4 0,2 2-7 0,-2 2 8 15,1 2-4-15,1 0 5 0,-1 2-2 0,0 1 0 16,-1 0 1-16,0 2-3 0,-1 1-14 0,1 1 19 16,-1 1-2-16,0 3 9 0,2 0-8 0,-3 5 2 15,3 2-3-15,-1 0 3 0,2 3-5 0,0 1 4 0,1 1 4 16,-1 2 0-16,1-1-4 0,0 1-2 0,1 0-3 15,1 2 3-15,1-1 4 0,-1 1-3 16,0-1-2-16,1 3 1 0,-1-1 1 0,1-2 2 0,1 2 2 16,-2-3-2-16,2 1-7 0,0-5 8 0,0-1-7 15,0-3 9-15,-1 0 3 0,1-3-7 16,1-1 10-16,-1-2-10 0,0-2 2 0,1-2 3 16,-1 0-5-16,1-2 6 0,1-1 4 0,-1 1-12 0,1-2 5 0,0-3-7 15,2 1 4-15,-4-4-10 0,1-3-1 0,2 1-4 16,-3-1 13-16,3-1-6 0,-1 0 3 0,-2 1-6 15,2 0 3-15,-2 1 2 0,-1 1-2 0,-1 1 2 0,1 0 4 16,-1 1-5-16,-1 3 4 0,-1 3-5 0,0 0 1 16,0 0-4-16,0 0-4 0,0 0 1 0,0 0 3 15,0 0 3-15,0 1 5 0,-7 12-4 0,6-5-3 16,1 0 12-16,0 1 0 0,0 1 5 0,2-1 1 0,0 0-11 16,1 3 4-16,0-2-6 15,2 1 1-15,-1 0 5 0,3-2 2 0,-1 0 3 0,1-2-3 0,-2 1-1 31,4-2-3-31,-2-1 4 0,1-1 2 0,1-2-7 0,-4 0 4 0,4 0-4 0,-3-1 6 0,2-1-2 16,-3-2-3-16,1-1 2 0,1-2-3 0,-3-1-1 16,0-3 3-16,1-1-2 0,0 0-2 0,-2-3-5 15,1-1 3-15,-3 0-1 0,0 1 12 0,-1-1-10 32,-2 1-1-32,1 0-3 0,1 0 5 0,0 1 0 0,0 3-1 15,-4 1-1-15,0 1-13 0,-3 3 10 0,-1-1-10 16,3 4 12-16,2 0 2 0,-2 2-1 0,2 1 6 15,1-1-3-15,-4 1 5 0,0 3-2 0,3 1-1 16,-6 1-1-16,3 0-1 0,3 0 5 0,-2 4 2 0,3-1 1 16,1 1-1-16,1 0-3 0,0-2 1 0,1 1-1 15,0 1 3-15,1-3-3 0,2 1 1 0,1 1 0 16,3-2 5-16,-2 0-5 0,0-1-1 0,-3-4-2 16,-3-3 5-16,6 5 2 0,1-4 1 0,-1 0-2 15,0-1-5-15,-1-1 1 0,3-2 0 0,2-3-1 16,4 1-5-16,-4-4 1 0,1 2-2 0,-4-3 2 0,2-1-2 15,-1 0 2-15,-1 0 1 0,2 0 1 0,-1 0-1 16,0 1 1-16,-1-2-1 0,1 1 1 0,1 0 2 16,2 2 0-16,-2-1 1 0,1 4 0 0,-1 0-4 0,0 1-3 15,0 3 1-15,1 0-1 0,-1 2-1 0,0 0 1 16,2 3-4-16,-2 2 4 0,0 0-1 0,1 2-4 16,-2-1 3-16,-1 1-3 0,0 1 5 0,-4 3-2 15,2-1-7-15,-4-2 5 0,2 2 8 0,-2-2-3 16,-1-1 7-16,0 1-8 0,-2-1 5 0,0-1-8 15,1 0 4-15,-3-2-5 0,0 0 14 0,0-1-6 16,0-1 2-16,1-2-4 0,0 0-3 0,1-2 10 0,-2 1-4 16,3-3 8-16,-1 1 3 0,1-2-6 0,1-4 9 15,2 2-8-15,0-2 2 0,2 1-5 0,-1-1-1 16,2-1 1-16,3 1 0 0,0-3-5 0,0 4 0 0,0 1-1 16,4 1 5-16,2 5-6 0,1 1-2 0,-3 1-1 15,-2 1 7-15,-4 0-7 0,4 2 5 0,-2 0-8 16,0 2-4-16,3 3 7 0,-7-2-4 0,2 2 7 15,3 1 4-15,-7-2-8 0,3 2 6 0,-2-2-7 16,0 1 15-16,0-1-7 0,0-1-2 0,1-2-1 16,-3-1 8-16,4-1-5 0,-2-1 10 0,-3-2-9 15,0 0 3-15,7-1 2 0,-3-2-1 0,1-1 2 0,-3-3-3 16,-1-1 4-16,4-2-2 0,3-2 2 16,-4 0-6-16,2-2 1 0,-4-1 1 15,-2-3 0-15,4 0 2 0,-3-2-4 0,2-1 4 0,1-1-4 0,-2-5 1 16,5 2-2-16,-6-4-3 0,6-1 3 0,-2 2 4 0,-1 1-5 15,2 1 4-15,-2 0-4 0,0 3-5 0,-1 3 7 16,-1 2-2-16,-1 3 7 0,-1 3-1 0,0 4-5 16,0 2-2-16,0 6 0 0,0 0 9 0,0 0-12 15,0 0 7-15,0 0-11 0,-7 1 0 0,4 5 8 16,2 2 0-16,0 2 5 0,-4 4 1 0,3 0-6 16,-2 1 0-16,3 2 0 0,1 1 6 0,1 2-6 0,2 0 6 15,0-2-6-15,2 1 12 0,-2-3-11 0,2 1 0 16,-2 3-3-16,3-3 4 0,-2 2 1 15,2-1 5-15,0-6-3 0,-3 0 4 0,2 1-9 0,0-3 4 0,0 0-5 16,-1-1 7-16,0-2-6 0,0-1 0 16,-1-2-3-16,1 0-5 0,0-2-44 15,-2-2-45-15,-2 0 0 0,0 0-133 0,0 0-128 16</inkml:trace>
  <inkml:trace contextRef="#ctx0" brushRef="#br0" timeOffset="124876.82">7053 14844 849 0,'-8'-4'135'0,"6"1"-8"16,0 1 33-16,2-2-110 0,3 0-33 0,2 4 0 0,0-4-1 0,4-1 3 0,-1-1 18 0,4-4-11 0,1 2 4 0,2 2-9 0,5 1-18 0,-3-1 5 16,2 2-2-16,1 0 3 0,-1-2-6 0,-1 0-42 0,-1-1-82 0,-1-3 14 0,-1 0-236 0</inkml:trace>
  <inkml:trace contextRef="#ctx0" brushRef="#br0" timeOffset="125099.42">6337 14734 1153 0,'-6'-7'50'0,"2"3"48"15,4 4-84-15,0 0-4 0,0 0 4 0,5-6-4 16,3 4 4 0,3 1 2-16,5-2-8 0,4-2 6 0,2 2-2 0,8-2-5 15,1 1 5-15,1 0-8 0,6-1 0 0,3 1-77 0,1 0-61 0,0 0-12 16,0-1-203-16</inkml:trace>
  <inkml:trace contextRef="#ctx0" brushRef="#br0" timeOffset="131474.31">6338 13036 448 0,'-3'-9'492'0,"-1"0"-182"0,1 1-252 0,2 1 3 0,1 1-38 0,1-1-14 16,2 4 3-16,2-3-9 0,2 1-10 0,3 1 9 0,2-3-6 0,2-1 9 0,1-3 8 0,1 0-10 0,2-1 8 0,5 1-9 16,-1-2 9-16,7-2-8 0,4-1 0 0,4-5-2 0,7 1 9 0,2-1-6 15,5 0 2-15,-2-2-3 0,1 0-3 0,1-1 10 16,4 1-7-16,0-2 8 0,3-2 5 0,1-4-11 16,-2 3 9-16,-3 5-12 0,-1 0-6 0,-3 2 11 15,-1 1-3-15,1-3 8 0,1 2-6 0,2-2-1 16,0 0 1-16,-4 1-1 0,-5 1-7 0,-4 0 6 15,-1 1-4-15,-1 3 7 0,-2 1-12 0,-1 1 8 0,-3 1-3 16,-6-1 6-16,0 0-7 0,1 3 3 0,-6 0-4 16,-2-2 4-16,-1 3-6 0,-6-2-21 0,2 1-16 15,-5 2-7-15,-2 2-97 0,-2-2-39 0,-1 2-55 0,-3 2 18 16,-1-3-43-16</inkml:trace>
  <inkml:trace contextRef="#ctx0" brushRef="#br0" timeOffset="131750.5">7702 12169 587 0,'-9'-1'82'0,"-1"1"164"16,2 0-153-16,0 1-42 0,0 4 0 0,2 1-14 0,3-4-13 15,-1 3-10-15,4-4-8 0,4 1 3 16,-1 3-2-16,4-4 5 0,2-1 7 0,2 0-5 0,2 0-9 0,4-1 10 16,4-2-10-16,5 0 11 0,-1-4-4 0,4 0-8 15,5-1 5-15,2-1-8 0,-3 0-11 0,3 1 14 16,-6 3-11-16,-5 0 14 0,0 4-1 0,-8 1-12 15,-2 4 6-15,-2 3-10 0,-1 3-7 0,-3-1 10 16,-2 1-3-16,0 2 6 16,-5 1-2-16,-1 4-4 0,-1 0 3 0,-4 3-5 0,-3-3-2 0,0 1 14 15,-3 1-10-15,-1-2 12 0,1 0 1 0,0-2-1 16,0 0 6-16,0-3-6 0,0 0 1 0,5-4-5 16,-3-1-34-16,4-3 9 0,1-1-97 0,2-2-88 0,1-2-17 15</inkml:trace>
  <inkml:trace contextRef="#ctx0" brushRef="#br0" timeOffset="132050.6">8325 11976 711 0,'8'-11'241'0,"0"1"-160"0,1 2-70 0,-1 4 14 16,2 1-24-16,-5 3-4 0,1 0 8 0,-2 3-8 15,0 2-3-15,1 0 3 0,-2 4-3 0,2-1 3 16,0 1 7-16,-3 2-1 0,5-1 5 0,-6 3-4 15,0 0-4-15,1-1 4 16,0 3-5-16,1-1 6 0,2 0 6 0,0-1-5 16,2-1 11-16,0-3-11 0,1 1 1 0,-3-2 8 0,1-1-8 0,1-4 9 0,-1 2 0 15,2-3-2-15,-2 1 2 16,1-3-4-16,3-3-8 0,-2-3 9 0,0-1-11 0,0 0 12 0,0-1-3 0,-2-3-5 16,0 0 7-16,-1 0-7 0,0-2 1 0,-2 0-4 15,-3-3-6-15,0 1 3 16,-2 1 1-16,-1 2-1 0,-2 0 5 0,-2 2-6 0,-2 0 1 0,-1 5-7 15,-2 1-7-15,-2 4 1 0,-4 0 3 0,-5 4 2 16,-2 1-1 0,-4 2-7-16,-4 3-62 0,1 0-124 0</inkml:trace>
  <inkml:trace contextRef="#ctx0" brushRef="#br0" timeOffset="133613.9">2709 16216 368 0,'-6'-8'31'0,"1"3"68"0,0-1-79 16,5 6-4-16,0 0 0 0,-1 0-1 0,-11 2 6 0,5-2 5 0,2 0 11 0,-3 4-6 0,0-4 0 0,4 5 8 0,0-1-14 0,0-1 14 0,3 2-10 0,-5-1-12 0,2 2 6 16,0 3-9-16,3 3-7 15,1 1 7-15,3 0-8 0,0 2 8 0,3 1-2 0,-3 0-9 0,1 4 9 0,2-1-9 16,-1 1-6-16,5 0 24 0,-1 0-17 0,3 1 21 0,0-1-10 15,0 2-2-15,0 1 5 0,1 1-6 0,0-1-9 16,-1 1 2-16,1-2-3 0,-2 4 4 0,-1-4-2 0,-1 3-5 31,0 1 0-31,-1 0-1 0,-2 1 4 0,-2-1-5 0,0-2-3 0,-4 2 0 16,0-4 13-16,-3-2-7 16,-1-2 7-16,-1-3-8 0,0 2 7 0,-2-3 23 0,-2-1 7 15,0 0 6-15,-2-5 22 0,1-3-4 0,-1 1 10 16,2-3-7-16,-2-2 1 0,1-3-5 0,-1 1-8 15,2-2 8-15,-4 0-5 0,4-2-14 0,0-4 1 0,1-6-6 0,1 2-2 0,4-3-11 16,-3-3 4 0,4 2-7-16,-1-2-2 0,3 0-10 0,5 0-1 15,1-3-1-15,2 1-3 0,0 1-2 0,1 1-17 16,2 3 7-16,1 0-25 0,-2 4-35 0,-1 2-23 0,0 4-8 16,-2 2-84-16,0 1-70 0,-2 2-38 0,0 1-9 15,3 3-48-15</inkml:trace>
  <inkml:trace contextRef="#ctx0" brushRef="#br0" timeOffset="134105.12">3074 16494 441 0,'2'-13'31'0,"-2"1"99"0,8 1-118 16,-4-1 9-16,3 3 19 0,-3-2-7 0,-3 1 23 0,0 0 4 0,-1-1-15 0,0 1 14 0,0 1-13 0,0 1-15 0,-1 2 8 0,0 2-13 0,1 4-18 0,0 0-2 0,0 0-13 15,0 0 8-15,0 0 1 0,-1 0-11 16,0 0 11-16,-16 4-12 0,16 1 2 0,-2 3 14 0,-1 1-6 16,0 1 10-16,-2 3-3 0,2 1-4 0,0 3 5 15,1 1-5-15,4 3 0 0,-3 1 4 0,1-2-5 16,2 2 6-16,-3-2-1 0,4 3 5 0,0 2-1 15,0-2 1-15,1 0-10 0,0-3 5 0,1-1-2 0,-3-1 5 16,0 0 1-16,4-3-3 0,-3 0 5 0,4-1-5 16,1-1 1-16,-3-3 10 0,4-1-5 0,-2-2 8 15,-1-2-8-15,4-2 10 0,-2-2-4 0,2-1 5 16,2-4-15-16,-3-1 4 0,2-3-7 0,0 0 7 16,0-3 1-16,1-2-8 0,-3 0 8 0,0-2-9 15,-3 0 3-15,1-2-9 0,-1 1-3 0,-2-3-1 16,-1 0 9-16,-1-1-5 0,-1-1 10 0,-2 2-9 0,0-1-1 15,-3-2 7-15,1 4-9 0,-4 0 10 0,1 4 4 0,-2 3-5 16,-1-3 7-16,2 5-8 0,-3 1-6 0,1 3 0 16,-1 0 2-16,-2 2-1 0,-2-2-2 0,2 3-3 15,-3 2-5-15,2-1 4 16,4 3 2-16,0 1-9 0,-2 0-21 0,3 2 6 0,3 0-35 0,-2 1-39 16,5 3-5-16,0-2-22 0,-7 1-72 0,6 0-64 15</inkml:trace>
  <inkml:trace contextRef="#ctx0" brushRef="#br0" timeOffset="134485.15">3005 16686 305 0,'8'-1'43'0,"-7"-3"181"0,3-1 23 0,-3 0-108 0,2 0-84 0,0 0-19 0,-3-3 5 0,8 0-9 0,2 0-2 0,3-4 5 0,5-1-12 0,-3 0 11 15,2-3-14-15,5 6-13 0,-3 0 0 0,-1 2-5 0,-3 1-10 16,0 4 11-16,-5-2-7 0,-1 5 7 0,-1 2-10 0,-1 2-3 16,0 1 5-16,0 3-5 0,1 2-2 15,-2 1 8-15,1 5-10 0,-1-2 11 0,0 0 4 0,0 2-2 16,0-1 5-16,-1-1-7 0,-1-1-7 0,0-2 15 16,0-1-8-16,1-4 9 0,-2 0-6 0,1 0 2 15,-3-3 9-15,1 0-7 0,0-2-4 0,2 0 10 16,-4-1-8-16,0 0 11 0,0 0 3 0,0-1-9 15,3-17 8-15,1 12-8 0,-3 0 7 0,0-3-11 16,0 0-1-16,1-3-2 0,1 1 14 0,-2-2-11 0,0 0 8 16,1 0-10-16,-1-1-4 0,3 2 8 0,1-1-6 15,-2 3 7-15,2-1-7 0,1 4-2 16,-1 2-2-16,-1 0-2 0,2 2-28 0,-4 2-110 0,4-3-75 0,2 2-5 16,-5 0-150-16</inkml:trace>
  <inkml:trace contextRef="#ctx0" brushRef="#br0" timeOffset="134740.06">3646 16492 392 0,'0'0'87'0,"0"0"202"0,0 0-186 0,0 0-47 16,0 0 9-16,0 0-19 0,0 0 5 0,0 0 19 16,1 0-16-16,0-1 17 0,0 0-36 0,21-11-21 0,-14 9 4 15,1 0-11-15,-1-1-12 0,1 2 15 0,0 0-16 32,0 1 17-32,0 1-10 0,-1-1-113 0,0 0-40 0,-1 1-31 15,0-1-131-15</inkml:trace>
  <inkml:trace contextRef="#ctx0" brushRef="#br0" timeOffset="134866.14">3695 16645 51 0,'-8'10'7'0,"3"3"72"0,2-1 11 0,0-1-12 15,1-2 13-15,1 0 0 0,1-2 13 0,0-1-8 16,1-1-4-16,2-5 19 0,2 0-25 0,2-1 23 0,0-2-50 0,2-1-32 16,5-2 1-16,-1-2-11 0,2 0-14 15,2-1-9-15,-3 0-65 0,4 1 18 0,-1-2-193 16</inkml:trace>
  <inkml:trace contextRef="#ctx0" brushRef="#br0" timeOffset="135706.63">4440 16162 448 0,'4'-5'56'0,"1"0"114"0,-2 1-124 0,2 4-24 0,-2 0 0 0,0-1-9 0,2 3-12 0,-3-3 15 0,-2 1-9 15,0 0 14-15,7 2 8 0,-5 0-9 0,3 2 4 0,-3 3-9 0,2-1-11 0,0 4 9 16,2 0-7-16,-3 1 8 0,2 1-8 0,-1 4-1 16,1 2 2-16,-2 0-3 0,-1 3-10 0,0 1 16 0,1 2-6 15,-2 3 12-15,0-1-3 0,0 0-3 0,-1-1 2 16,0 0-2-16,-2 0 0 0,0-4 5 0,-1 5-7 15,-1-4 6-15,2-1-10 0,-3 0 12 0,2-3-2 16,0-1 2-16,0-4-12 0,2-1 20 0,0-2-9 16,1-2 14-16,-1-3 0 0,-1-1-2 0,2-4 17 0,0 0-12 15,0 0 9-15,0 0 17 0,0 0-21 0,-9-13 18 16,6 5-38-16,1-2 1 0,-4-2 0 0,1-2-1 16,1 0-5-16,-2-2-9 15,-1 1-1-15,-1-2-2 0,-3-2 3 0,2 2-3 0,-4-1 3 0,1 3-3 16,-1-1 8-16,-2 7-15 0,2-2 7 0,1 8-10 15,3 2 7-15,-1-1 5 0,0 5-1 0,1-2 5 0,-5 1 3 16,1 2-6-16,1 0 6 16,2 3-5-16,2 3 0 0,0-1 0 0,-1 3-2 0,0 2 4 0,1 1 6 15,4 2-4-15,1-1-2 0,3 1 0 0,0 0 4 0,1 1 5 32,3-1 3-32,-1-1-2 0,2-2-1 0,6-1-3 0,-3-1 7 0,1-1-5 0,0-1 2 0,0 0-2 15,3-3-4-15,0-2 5 0,4 1 1 0,-5-4-4 16,1 0-2-16,-2-1 2 0,-2-2 9 0,10 0-17 15,-1 0 7-15,2-1-11 0,1-1 2 0,-2-1-10 16,-2-1-10-16,-1-2-1 0,1 0-29 0,-1 0-62 16,-2-1-19-16,1 1-16 15,-4-2-58-15,0 1-41 0,-1-4-38 0</inkml:trace>
  <inkml:trace contextRef="#ctx0" brushRef="#br0" timeOffset="136261.31">4723 16235 497 0,'2'-8'78'0,"1"1"204"0,0 0-251 0,-2 3 9 0,-1 4-13 0,0 0 15 0,0 0-1 0,0 0-4 0,0 0-1 0,1-1-2 0,0 0-20 0,0 1-4 0,12-6-11 0,-9 10 5 0,-3 1 0 15,2 2-1-15,-2 2 11 0,6 2-10 0,-5 1-9 16,4 1 11-16,2 0-10 0,-4 1 11 15,6 2-2-15,-2 2 1 0,-1 2 2 0,1 0-4 0,2 3-15 16,-6-2 16-16,1 1-9 0,1 1 11 0,-4-3 0 0,5 4-7 16,0-2 10-16,-2 2-10 0,-2-1-11 0,-2-3 16 15,-1 1-12-15,0-1 15 0,0-2-2 0,0-1-6 16,0-1 7-16,0-2-9 0,-2-1-7 0,0-1 20 16,1-3-11-16,-4-2 15 0,-2-2 2 0,3-1-2 15,0-1 10-15,4-3-8 0,0 0 3 0,0 0 10 16,-1 0-7-16,-12 2 9 0,8-5 2 0,1-1-11 0,4 0 8 15,-3-2-11-15,3-1-7 0,0-3 11 0,-3 0-6 16,4-2 9-16,-1 0 0 0,0-2-9 16,0-1-2-16,0-2-2 0,3-2 0 0,6 3-9 0,-1-2 3 15,0 2-7-15,1 1-4 0,-1 0 1 0,7 4-1 16,0 3 1-16,1 1-8 0,0 4 4 0,-7-2 3 0,3 3 0 16,-1 2-3-16,-3 2-3 0,2 4-4 0,-3 0 2 15,1 0-7-15,-2 1 20 0,-1 2-4 0,1 3 9 16,-1 0-3-16,-1-1-7 0,0 2 4 0,-1 0-4 15,-1 1 7-15,0 2-2 0,-1 0-4 0,-1-4 1 16,0 1 5-16,-1 0-2 0,-1-1 8 16,0-1-8-16,0 0 4 0,0-2-2 0,0 0 1 0,0-2 0 0,2-1-7 15,-3-2 10-15,2-1-3 0,1 0 7 16,-1-1-1-16,1-2-1 0,0 0 2 0,0 0 0 0,0 0-7 16,0 0-20-16,0 0-28 0,0 0 1 0,0 0-102 0,0 0-89 15,0-1-58-15</inkml:trace>
  <inkml:trace contextRef="#ctx0" brushRef="#br0" timeOffset="137899.96">5269 16515 204 0,'-1'1'-128'0,"-4"0"77"0,2-1 91 0,0-2 9 0,3 2-9 0,0 0 23 0,0 0 22 0,0 0-7 0,0 0 23 0,0 0-12 15,0 0-13-15,0 0 5 0,0 0-27 0,0 0-4 0,0 0 4 0,-2 2-5 0,7-2-12 0,-5 0 4 0,0 0-7 16,0 0 6-16,0 0-12 0,0 0-7 15,0 0 4-15,0 0-4 0,-1 0-10 0,1 0 20 16,0 0-17-16,-1 0 19 0,0 0-12 0,1 0 3 0,0 0 6 16,0 7-5-16,2-6-1 0,1 1 1 0,4-1-3 15,2-1 4-15,0 1-5 0,3-3-10 0,-2-1 2 16,0 2-3-16,4-1 12 0,2 2-22 0,-4-2 8 16,4-1-10-16,-1 1 7 0,-1 0-2 0,1 0 2 0,-3 0-3 15,1-1-4-15,-2 1-42 0,0 1-38 0,-3-2 1 16,0 2-93-16,-2-2-59 0,0 1-1 0,-2 2-27 15,-4 0-11-15</inkml:trace>
  <inkml:trace contextRef="#ctx0" brushRef="#br0" timeOffset="138073.75">5320 16619 96 0,'-10'11'90'0,"0"-2"-40"0,2 1 2 0,-1 0-11 0,0 0 2 0,6-2 45 15,-2-1-18-15,6-2 26 0,1-1-32 0,0 0-10 16,4-1 4-16,0-2-9 0,1-1-29 0,4-1 6 15,3-1-16-15,3-1 16 0,0-1-4 0,3-1-23 16,1-1 6-16,3-1-16 0,0 0-26 0,-3-1-80 16,4 0-47-16,-4-1-3 0,2 3-87 0</inkml:trace>
  <inkml:trace contextRef="#ctx0" brushRef="#br0" timeOffset="138524.04">6150 16265 375 0,'-8'-5'57'0,"11"4"81"0,-3-3 25 0,0 4-67 0,0 0-39 0,0 0 7 15,0 0 4-15,0 0 4 0,0 0 9 0,0 0-24 0,0 0-12 16,0 0-1-16,9-2-36 0,-1 2 4 0,-3 2-8 16,2 0 9-16,-1-1-4 0,0 1-4 0,3 0-2 15,-6 1-2-15,5 0-13 0,0 2 21 0,0 1-3 16,2 1 10-16,-3 1-13 0,0-1-4 0,-1 3-3 0,-2 1 0 15,0 3 2-15,0 2 1 0,1 1 0 0,-3 0 1 16,3 2 8-16,-4-2-3 0,2 3-2 0,-3-1-1 16,0-2-2-16,0 3 5 0,0-1-2 0,0 0 3 15,0-3 6-15,0 2-9 16,0-1 11-16,-1-5-11 0,1 3 7 0,0-6 5 0,0-2-12 0,0 2 11 16,-1-5 6-16,1 0 0 0,0-4 5 0,0 0-9 0,0 0-29 15,0 0-71-15,0 0-67 0,-9-10-2 0,5 5-223 0</inkml:trace>
  <inkml:trace contextRef="#ctx0" brushRef="#br0" timeOffset="138757.44">5895 16286 426 0,'-3'-6'369'0,"1"0"-238"0,-2 0-70 0,2 3-3 0,1 0-20 0,1-1 31 15,1 2-4-15,1-3 14 0,3 1-13 0,-1-2-32 0,4-1 1 16,3 2-12-16,0 0-20 0,4 0 9 0,1 0-13 16,3 1 13-16,3-2-11 0,4 4 6 0,0-3 0 31,0 0 0-31,-1-1-11 0,5-1 4 0,-3 2 4 0,2-1 1 16,3 3 1-16,-6-1-9 0,0 2-20 0,-3 2 0 15,-4-1-98-15,-1 3-125 0,-3 0-40 0</inkml:trace>
  <inkml:trace contextRef="#ctx0" brushRef="#br0" timeOffset="139644.51">6816 16192 373 0,'0'-10'295'0,"1"1"-102"0,1 0-119 0,-1 5-10 0,0-2 1 0,3 2-18 0,0 2-11 15,3-4 4-15,-3 2-10 0,0 1-13 0,0 1-1 0,1-3-5 0,2 1-12 0,-1 4 7 0,0-1-6 0,6 4 9 16,-2 0 6-16,-2 3-15 0,1 1 11 0,-2 1-14 0,-1 0-3 16,1 3 8-16,0 1-7 0,2-1 7 0,2 5 2 15,-3-1-7-15,-4 4 7 16,2 2-7-16,-4 0-5 0,1 3 17 0,4 2-13 0,-5 4 15 0,1-2-1 0,-1 0-11 15,3 0 12-15,-4-3-13 0,-1 0 6 0,1-4 5 16,-2-1-5-16,1-2 7 0,-1-3-4 0,-2-3 2 16,1 0 3-16,-3-6-2 0,2 1 0 0,-1-3 19 15,1-3-1-15,3-1 9 0,0 0 2 0,-5 3-1 0,-1-3 1 16,1-5-2 0,-5-2-14-16,4-1-4 0,-2-6-1 0,2 6 1 0,-2-5-6 0,-3-1-9 0,1 0-1 15,-4-6-1-15,0 6-4 0,-1-3 3 0,2 2 0 16,1 4 2-16,2 0 2 0,-3 4-7 0,4 5-1 15,-1 0-1-15,1 2 9 0,1 1-8 0,0 2 1 0,2 4-4 16,0 2 11-16,1 4-2 0,0-1 1 0,3 4-4 16,2-4-3-16,1 1 11 0,3 4-1 0,1-1 7 15,3 0-4-15,2-2 4 0,2 0-1 0,1-4 1 16,2 2-14-16,2 0 17 0,0-3-7 0,4-3 10 16,1-2-9-16,2-3-11 0,-4-1 0 0,4-3-4 15,-5-1-22-15,1-2-76 0,2 1-39 0,-4-4-12 0,4-2-95 16,2 0-57-16</inkml:trace>
  <inkml:trace contextRef="#ctx0" brushRef="#br0" timeOffset="140198.34">7417 16238 388 0,'0'-8'359'0,"2"0"-220"0,-2 3-79 0,1 2-2 0,-2 0-20 0,-2 0 35 0,1-2-4 0,2 0 15 0,6 1-16 0,-6 4-23 0,0-7-4 0,-1 3-6 16,-6-2-15-16,6 1-15 0,1 1-5 0,0 1 0 16,0 3 0-16,0 0-2 0,0 0 2 0,0 0-4 15,-2-1-13-15,-11-8 12 0,4 8-11 0,-2 1 11 16,5 4 5-16,-6 2-6 0,4 3 11 0,1 1-10 16,2 0 0-16,-1 1 13 0,0 0-3 15,2 1 8-15,-1 4-6 0,4-3 2 0,1 2-2 0,5 0 1 16,-1-1-7-16,3-1 15 0,2 0-10 15,3 2 14-15,-3-4 0 0,7-1-10 0,1-1 9 16,-1-1-10-16,1-3-6 0,-4 1 10 0,1-1-13 16,2 2 11-16,-2 1-11 0,-4 1-3 0,-3 2-1 15,-3-1-1-15,0 2 1 0,-4 0-6 0,-3-1 4 16,-7 1-4-16,1 2 14 0,-5-1-5 0,1 2 9 16,-4-4-9-16,0-1 3 0,-1-2 7 15,-1-1-4-15,5 1 6 0,-3-6 4 0,3-2-1 16,3-2 4-16,-1-1-3 0,3-1 1 0,4 1 1 15,-1-3-8-15,5-1 2 0,1-1-32 0,0-4-58 16,1 0-23-16,4-2-13 0,1-1-51 0,2-3 10 16,1 0-23-16,1 0 13 0,3-1-8 0,-4 5 71 15,2 0 44-15,-2 5-3 0,-4 1 64 0,2 4 89 16,-7 4-8-16,0 0 40 0,0 0-22 0,0 0-30 16,-12 11 0-16,3-4-5 0,-5 0-6 0,4 2 1 15,1-1-7-15,-2 2 8 0,-1 3-18 0,0-1-15 16,0 3-2-16,2-1-2 0,0 2-12 0,-1 2 3 15,0-1-12-15,1 6 9 0,0-3-13 0,1-1 11 16,-3 3-1-16,1 0 4 0,1-1-5 0,-3 1-6 16,1 1-38-16,0-1 6 0,-1 0-159 0,-1 0-223 15</inkml:trace>
  <inkml:trace contextRef="#ctx0" brushRef="#br0" timeOffset="141314.14">5476 13080 275 0,'0'0'48'0,"0"0"33"0,0 0 27 0,0 0 6 0,0-1-54 0,0 0-16 0,0 0 3 0,0 0-11 0,0 0-16 0,-4-23 3 0,5 22-8 0,1-3 6 16,2-1-8-16,-1 1 8 0,3-4 3 0,-2-2-1 0,1 3-15 15,2-1 9-15,-1-1-9 0,-1 1 10 0,2-2 3 16,-1-3-9-16,-1 3 6 0,0-2-8 16,1 1-7-16,-4-2 20 0,1 0-14 0,1 0 15 0,-2-1-13 15,0 0-1-15,2 0 8 0,-7-1-6 16,0 1 6-16,-2 2-5 0,3 4-7 0,-1 1 3 0,0 3-11 0,1 2-10 16,-1 0-1-16,-2 3-4 0,2 2-7 0,-4 3 24 15,3 0-11-15,-1 1 14 0,2 2-11 0,-1 2 8 16,2 1 2-16,0 4 1 0,1-1-11 0,2 1 13 15,1 0-8-15,3 1 12 0,1 0 0 0,2 0-2 16,5-2 7-16,-3 0-7 0,1-2 11 0,3-1-18 0,-3-2 3 16,2 0-6-16,-2-1 9 0,2 0-3 0,-3 3 5 15,-1-5-6-15,-1 0-8 0,2 1 6 0,-5 0-5 16,-2 1 6-16,2 2 0 0,-5 3-5 16,-1 1 3-16,2 3-7 0,-1 5-13 0,-7-3 26 0,6 2-13 15,-11-2 18-15,3 1-1 0,4-1-11 0,-8-2 6 16,6 2-10-16,-2 0-6 0,-2 0 6 0,2-3-19 0,-1-2 11 15,1-3-33-15,-1-1-99 0,6 0-49 0</inkml:trace>
  <inkml:trace contextRef="#ctx0" brushRef="#br0" timeOffset="188451.94">10478 17495 271 0,'1'-2'41'0,"-1"2"8"0,0 0 27 0,0 0-8 16,0-1 20-16,0 0-18 0,-2-15-8 0,0 14 2 0,5-5 4 0,-3 7-27 0,0 0 9 0,0 0-17 0,0 0-10 0,0 0 15 15,0-1-4-15,7-18 11 0,-5 16-2 0,-2 3-5 16,0 0 0-16,0 0-2 0,1 0-11 0,0 0 10 16,0 0-5-16,0 0 8 0,1 0-1 0,-1 0-6 15,-1 0 2-15,1 0-3 0,2 0-12 0,23 9 4 16,-18-9 2-16,0-1 3 0,-4 3-3 0,4-1-4 16,-1-1-3-1,-1 0 3-15,2 0-8 0,-3 0 15 16,3 1-10-16,2-2 11 0,-2-2-14 0,1 1 3 0,-1-3 1 15,1 0 1-15,2 2 3 0,-2-1-8 16,2 3-5-16,-1-2 1 0,-1 0 7 0,0-2-6 16,1 1 11-16,-1 1-9 0,1 0 1 0,-1 0 0 0,1 1 0 15,2 0 2-15,-2-2 4 0,1 0-6 0,2-3-2 16,-3 3 0-16,1 2 5 0,0-1-5 0,0 0 0 16,0-1-2-16,0-1-3 0,5 0 2 0,0 3 3 15,-3-1-2-15,3-5-6 0,-4 3 1 0,0-3-1 16,5 1 2-16,-1 5-2 0,3-3 1 0,-4 2-3 15,0-3 4-15,1 0-2 0,1 2-2 0,1 1 7 0,-1-2-6 16,0-1 3-16,-1 1-4 0,-2 0-2 0,2 2 1 16,-2 0 4-16,2-3 5 0,-2 1-1 0,1-1 2 15,0 2 3-15,2 0-3 0,-2-1-1 0,3-1 0 32,0 0-1-32,2-1-2 0,1-1 1 0,-1 0 0 0,-1 0 4 15,3-1-4-15,-1 1 2 0,2 0-2 16,-1-1 9-16,-2 0-21 0,0 0 10 0,-3 0-13 15,1 0 8-15,0-1 4 0,-2 3-3 0,-1-2 4 16,1 1-4-16,-3 2 1 0,2-4-3 0,0 5 2 16,0-2 4-16,1 0-6 0,-1 1 7 0,-2-1-6 15,3-3 6-15,0-3 1 0,2 3 3 0,-1-2 0 16,0 2-2-16,3 0 5 0,-1 1-5 0,3-3 6 16,-1 0-3-16,1 1-3 0,3-5 5 0,-1 5-3 15,0-3 1-15,-4 0-2 0,1 1-2 0,0-2 1 16,-1 2 1-16,-1 0-8 0,1 0 2 15,-2 1-4-15,0-1 1 0,1 0 2 0,1 1-2 16,-1 0 3-16,3 1 0 0,-3 1-4 0,0 0 0 16,0-1-1-16,-6-1 1 0,7 1 1 0,2 1-1 15,0-1 1-15,2-1-1 0,-1-1 2 0,-2 0 2 16,-2 0-2-16,-1-2-5 0,2 1 6 16,0-3-2-16,0 3 4 0,-1 2-1 0,0-1-3 15,-1-1 4-15,0 0-2 0,1 1 4 0,2 0-2 16,2 0 1-16,-5 1 0 0,1 0-1 0,-3-1 3 15,-2-1-4-15,1-2 5 0,1-2 1 0,4 2-10 16,1 2 6-16,2-1-6 0,-1-1 8 0,-1 0-4 16,-4 1 2-16,2-1-3 0,-2 0 3 0,0 1-7 15,0-2 0-15,-2 4-2 0,1-5 8 0,2 4-6 16,-2-2 1-16,1-1-2 0,-1 4 5 0,2-2-4 16,0 1 3-16,-1 4-3 0,0-3 3 0,0 1-2 15,-1 2-1-15,-4-4-1 0,1 4 3 0,5-2-3 16,-2 0 2-16,6-1-3 0,-4 0 8 0,0-1-5 15,4 0 3-15,-5-3-3 0,2 1 4 0,-1-1-4 16,-1 1 2-16,0 0-2 0,-2-2 3 16,-1 2 0-16,1-2 1 0,-3 2-1 0,1 0 2 15,-3-2-3-15,-2 1 2 0,2-2-1 0,-1 2 0 16,1-2 0-16,0-1-2 0,-2 2 3 0,-3-3 5 16,2 5-8-16,-2-1 2 0,2 0-3 0,-3 1 1 15,2-2 2-15,2 1 0 0,-3-1-1 16,6-1-1-16,-6-1-1 0,0-1 0 0,4 2 0 15,-1 2 0-15,0 0 0 0,1-1-1 16,-1 0 0-16,1 3 1 0,0-2 0 0,3 1 1 16,1-2-1-16,-4-2 1 0,3 0-1 0,0 0-1 0,0 3 0 15,1 0 1-15,-1 1 0 0,-2-3 2 0,1 1-2 16,-2-1 5-16,-1-1-5 0,3 2 2 0,-3 0-3 16,0 1 4-16,0-1-4 0,-2 1 1 0,0 0-3 15,2 0 2-15,0 2 1 0,-2 1-4 0,2 1 3 16,0 1-3-16,-2 0 4 0,2 1 0 0,2 1-1 15,-2-3-3-15,1 3-2 0,-1 1 2 16,0 0 0-16,-2 0 7 0,4 0-4 0,-2-1 1 16,2 0-2-16,-2 0 2 0,-3-1-1 0,2-2 1 15,-3 2 0-15,4 1-2 0,0 0 1 0,-8 1-2 16,3-2 3-16,-3 3 2 0,5 0-2 0,3 0 1 16,-7 0-2-16,0-3 2 0,-1 2-5 0,-1-3 0 15,2 2-3-15,-1 0 4 16,-1-3 1-16,1 4 2 0,0-3-2 0,0-1 2 15,0 1 0-15,2-1-1 0,-2 0 0 0,2 1 2 16,1 1-3-16,-3-2 3 0,0 2-3 0,3 0 4 16,-3 1-3-16,2 0-1 0,2 3-1 0,-2-2 3 15,4 2-2-15,-4 1-2 0,1 0-1 0,0 1 3 16,-3-1-1-16,3 2 3 0,-1-1-2 0,2 1 3 0,-2 1-4 16,-2 2 2-16,1-3-4 0,0 1 1 0,3 0 3 15,-4 1-1-15,0 2 2 0,0 0-1 0,0 0-3 16,0-1 4-16,0 0-3 0,0 0 3 0,0 0-2 15,0 0-2-15,0 0 1 0,0 0 3 0,1-26 0 16,-2 24 0-16,1-1 1 0,0-1 3 0,0 3-8 16,0-3 1-16,0 5-4 15,0 0 6-15,0 0-1 0,0 0 2 0,0 0-2 0,0 0 0 0,0 0 0 16,0 0-2-16,0 0 1 0,0 0 5 0,0 0-6 16,0-1 3-16,0 0-6 0,0 0 2 15,0 0 5-15,0 0-2 0,0 0 3 0,0 0-3 16,0 0 0-1,0 1 0-15,-2-1 0 0,1 0-2 0,0 0-3 16,0 1 6-16,0 0-3 0,0 0 10 0,0 0-9 0,1 0-3 16,-2 0-5-16,1 0-12 0,0 0-47 15,0 0-70-15,-10 8 6 0,11 1-202 0,0 3-285 16</inkml:trace>
  <inkml:trace contextRef="#ctx0" brushRef="#br0" timeOffset="192330.83">13899 10312 257 0,'6'-13'44'0,"-8"-1"-4"0,1-1 7 0,1 0-15 0,0 1-2 0,1 3-2 0,3 0-5 0,-4 0 1 0,0 1-23 0,3 2 8 0,-3-1 2 0,4 0 4 15,-1-1 25-15,-3 0-10 16,5 0 3-16,-3 0-7 0,1 0-19 0,2 2 29 16,-1-1-17-16,-1 0 21 0,0 2-19 0,2-2 3 15,-1 2 6-15,0 2-4 0,0-3-13 16,0 5 21-16,-3-2-13 0,-2-1 18 0,1 2-10 0,-4 0 2 15,4 1 7-15,0 3-5 0,0 0-23 0,0 0 22 16,0 0-22-16,0 0 23 0,0 0-20 0,0 0-5 16,0 0 4-16,0 0-7 0,0 0-12 0,-4-3 8 15,4 3-2-15,0 0 6 0,0 1 3 0,-5 8-6 16,-1-5 2-16,4 3-3 0,-2-5-9 0,4 5 16 16,-2 1-5-16,0 0 10 0,-1 2-8 0,0-1-4 15,1 1 2 1,-1 4-2-16,3 1-1 0,-5 2 5 0,1 0-5 0,4 0 4 0,-6 1 2 0,4 1-5 31,-1 2 7-31,-1 0-6 0,2 0 6 0,-1 2-10 16,0 0-6-16,1 2 1 0,2 1 6 0,-1 0 1 15,1 4 6-15,0-1-4 0,-3 0-7 0,2 2 9 16,-2-2-4-16,0 4 6 0,1 1 0 0,2 1 0 16,0-2 1-16,0 4-3 0,0-1-12 0,0-1 15 15,1 5-9-15,0-3 10 0,-1 2-8 0,0 0 2 16,0 0 7-16,-1 1-3 0,1-1-9 0,1 1 8 15,2 0-8-15,-1 2 8 0,0-2-6 0,1 1-3 16,0 1 2-16,-1-2-3 0,2 0 1 16,-1-1 4-16,2 3-2 0,-1 0 2 0,0 2 7 0,-3-2-7 15,4-1 7-15,0 2-7 0,1-1 0 16,-3 3 6-16,-2-3-3 0,6 1 4 0,-1-1-1 16,-1-1-3-16,1 2 3 0,-6-2-3 0,-1 1-2 15,5 2-1-15,1 1-6 0,-2-4 3 0,0 1 3 16,-3-4 0-16,-3-2 4 0,3 4-3 15,0 0-9-15,0 1 9 0,0-3-2 0,-2-4 5 16,0 2-2-16,-2 1-1 0,4 4 3 0,0-1-3 16,-2-2-10-16,3-2 12 0,0-1-9 0,1 0 13 15,3 4 2-15,2-2 2 0,-6-1 0 0,3 0-2 16,-3-1-9-16,3 0 8 0,2 1-9 0,-1-2 7 16,0-1-2-16,-6 0-1 0,6 0 5 0,-2 0-6 15,2 2 0-15,3 2 1 0,-3-2 5 0,-1 0-4 16,-2 2-4-16,-4-4 4 0,-3 4-2 0,9-1 4 15,-2-4-7-15,0 4 3 0,-1-4-3 0,-4-1 3 16,-3 2 1-16,6-2-4 0,-1-2 6 0,6 6-6 16,-5-6-12-16,-5 2 20 0,7 3-10 0,-4-5 15 15,1 3-8-15,3-3 0 0,-1 0 2 16,4 0-1-16,-5-1 0 0,6 5 5 0,-6-5-7 16,-5 3 6-16,11-1-5 0,-6 1-4 0,0 0 8 15,2 1-6-15,-7-1 0 0,5-2 2 0,3 4-3 16,-2-1 5-16,6-3-4 0,-5 1 1 15,-3-4-3-15,3 0 4 0,-1 1 3 0,-1 3-9 0,4-1 1 16,-4 2-4-16,1 0 12 0,0-4-4 16,-3 0 7-16,2-2-9 0,0 2-8 0,0 4 11 15,-3-3-3-15,2 3 8 0,-6-2-6 0,2-4-1 16,6 4-3-16,-2-4 1 0,0 1-1 0,-1 1 1 16,-1 1-3-16,1-1 3 0,-3-2 4 0,2 2-1 15,-2-4 3-15,3 2-4 0,0 2-11 0,2 4 10 16,0-3-4-16,-1 0 8 0,-3-2 6 0,0-4-13 15,7 6 7-15,-1-3-9 0,2 2 4 0,-2 0 3 16,-10-2-6-16,6 2 5 0,3 4-1 0,1-5-1 16,3 4 2-16,-1 4-2 0,-4-2 1 0,2 3-1 15,-2-1 0-15,2-3 0 0,-1-1 9 0,-1 3-14 16,1-2 10-16,5 2-10 0,-1 3 17 0,1-1-14 16,-1 2 4-16,-4 0-7 15,-4-6 8-15,6 8-1 0,-3-2 1 0,0-2 0 16,3 7 1-16,-3-9-7 0,5 4-3 0,-5-1-1 0,1-1 6 0,-2 4 1 15,1-1 5-15,2 2-3 16,-2-2-10-16,6-1 13 0,-2 3-4 16,-4-2 10-16,3 2-12 0,-2-3 1 0,-1-1-1 0,0 3 1 15,-3-3-7-15,1 3 9 0,2 1-2 0,5-1 5 16,3 0-6-16,-4 6 1 0,-4-5-1 0,0 1 2 16,-1-1-5-16,-4-8 6 0,5 6-11 0,2-1 11 15,0 2 4-15,4 1-5 0,-6-4 7 0,-4-2-8 16,3 1-1-16,-2 1 1 0,0-1 3 0,1 2 0 15,-1-3-4-15,-1-3 2 0,4 1-1 0,-4 0 4 16,4 4-4-16,0-4 5 0,0 2 2 0,2-2 3 16,-2-3-5-16,1 1 3 0,-2-7-2 0,-1 5 3 15,3-2-2-15,2-1 1 0,1 6 1 0,-1-6 0 16,-1-1-3-16,-2 2 4 0,-2 0-2 0,2-1 3 16,-1 0-1-16,4 0 3 0,2-1-5 0,-2 0 5 15,0 2 0 1,0-5 0-16,-1 1 6 0,-1 0-4 0,1-5 5 0,-1 3-9 0,0 5-4 0,2-2 0 15,1 2 2 1,0-3 6-16,1-2 5 0,-5 0-2 0,4-5 2 0,-3 5-3 0,2-2-1 16,-1-2 0-16,-1 4 3 0,4-2-3 15,-2 0-1-15,-2 2 0 0,3-4-1 0,-4-3 2 0,-1-1-3 16,2-2 3-16,-1 1-2 0,2-4-1 16,0 2 3-16,-2-3-3 0,1-3 1 0,-1-3-1 15,0 9 1-15,1-3-1 0,-1-6-6 0,0 0 1 0,-1-1-3 16,-1-2 3-16,3 6 0 0,-1-3-6 15,0 0 1-15,0 0-3 0,-2 7 2 0,2-2-4 0,2-7-6 16,-1 2 1-16,-1-7-20 0,0 3-104 16,-2 4-83-16,2 0-20 0,3-10-304 0</inkml:trace>
  <inkml:trace contextRef="#ctx0" brushRef="#br0" timeOffset="199512.78">14064 14637 329 0,'-2'-4'200'0,"-4"1"-49"0,1 0-87 0,2 2 2 0,3 1-48 0,0 0-2 0,0 0 2 16,0 0-4-16,0 0-14 0,0 0 6 0,0-1-9 0,0 0 7 0,0 0 2 0,-1 0 2 15,1-1 5-15,0 1-3 0,0 0 4 0,0 0 16 0,0-1-3 16,0 0 8-16,0 0-1 0,0 0 5 0,0 0 3 16,0 0-1-16,0 1-11 0,0-1 2 0,0 0-5 0,0 0 7 15,0 0-6-15,0 0-8 0,8-25 3 0,-4 25-5 16,0 0-11-16,-1-1 11 0,1 0-12 15,0 0 14-15,0 0-6 0,4 0 0 0,0-2 8 16,4 1-5-16,1 0 0 0,3-2 7 16,-3 0-4-16,2-1 6 0,1-2-15 0,1-2-1 0,3 1-5 15,1-1 4-15,1 0-3 0,2 1 0 0,-1-4 3 16,1-3 0-16,4 2 4 0,-1-2-7 0,7 3 0 16,-1-3-3-16,5-1-6 0,5 0 10 0,-3-2-5 15,3 2 7-15,-3 0-6 0,0 0-4 16,-1 0 2-16,4 0-1 15,-3 0 13-15,5-3-13 0,8-1-2 0,0 0-4 16,-1-2 15-16,1 0-9 0,-7 0 9 0,2 0-10 0,-3 2-6 0,5 2 12 16,2-2-5-16,6-3 10 15,3 2-7-15,-3-6 0 0,-3 3-2 0,-3 0 0 16,-2 0-7-16,-4 4 10 0,1-2-1 0,4-2 5 16,4 4 3-16,0-1 0 0,-1-2 6 0,-7 2-3 15,-4 0 4-15,-1 1-6 0,3 2 4 0,1-3-4 0,4 1 8 0,4-1-10 16,-2 0 6-16,1 2-5 15,-5 0 11-15,-2 1-10 0,-1-1 0 0,2 0-3 16,-2-2 1-16,6 1 8 0,1-1 0 0,0-1 3 0,2-1-3 16,-5 0-7-16,0 2 5 0,-1 0-6 0,0-1-2 15,5 1 1-15,2-1-8 0,3-2 6 0,1 0-2 0,-4 4-4 16,-5-3 4-16,-1 6-5 0,-2-5 0 0,2 2 4 16,0 4-4-16,-2-3 4 0,3 3-1 0,-3 0-4 15,2 0 5-15,-8 1-4 0,1-1 4 0,-4 0-4 31,-2-1 0-31,5 1-2 0,6 1 1 0,5-1 5 16,1 0-1-16,-3-2 4 0,-7 1-3 0,-2 0-2 16,2 1 5-16,-3 0-4 0,1-1 6 0,2-2 8 15,-5-2 1-15,10 3 3 0,-4-2-8 0,4 3 0 16,0 2-5-16,-6-1 5 0,-1 0-6 0,1 0-1 16,-3-2 2-16,2 0 1 0,5 0 4 0,2 0-9 15,6 1-1-15,-5-1-3 0,-2 1 3 0,-6 0 1 16,0 2-2-16,-1-2 2 15,1 3-3-15,3-2 2 0,-3 2-3 0,2-2 3 16,-2-5 5-16,1 4-11 0,-1 1 8 0,-2 2-9 16,-3 5 8-16,-1-6-1 0,2 2 1 0,-1-1 0 15,1-2 4-15,5 2-2 0,-1-2 3 0,3-1-2 16,2 2-1-16,-3-2 1 0,-4 2-4 0,-1 1 2 16,-1 0 0-16,-1 0-1 0,1-1-1 0,-2 2 1 15,1-3-4-15,0 3 1 0,-1-3 3 0,0-1 0 16,-2 3 1-16,-3-1-4 0,-2 2 1 0,0 1-1 15,-3 1 4-15,-1-2-5 0,-2 1-1 16,-2 0-1-16,4 1 2 0,0 2 6 0,-3-2 0 0,0 0 1 16,-4-1-6-16,-1 1 2 0,6 1-1 0,1 1 3 15,0-1 4-15,1-1 0 0,-4 0-4 16,4 0 4-16,-3 1-2 0,-2 0 0 16,-2 0 0-16,0 1-1 0,0 1 0 0,3 1-5 0,-4-2 2 15,2 0-2-15,-1 2 5 0,1-2-5 16,-1 1 2-16,4 2-2 0,-6 0 1 0,-1 1-1 15,1-1 2-15,-6 1-2 0,4 2 4 0,4-2-5 16,-2 1-2-16,1-1 0 0,-3 0 8 0,-1 0-8 16,1 1 5-16,1 0-7 0,0 0 5 0,-3-3 3 15,-1 1-2-15,0 2 2 0,0-1-2 0,-1 3 2 16,-1 1 1-16,0-1 0 0,-1-1 2 0,-2 2-1 16,1 0-3-16,0 1 2 0,-3-2 1 0,1 1-4 15,-2 0 3-15,1-1-3 0,-1 4 4 0,-1 0-8 16,2-1 8-16,-3-2-8 0,0-3 7 0,1 3-2 15,-1 3-4-15,0 0 1 0,0 0 1 16,0 0-2-16,0 0 2 0,0 0-1 0,0 0 1 0,0 0-1 16,1 0 0-16,0 0 0 0,0 0 2 15,0 0-2-15,1 0 0 0,-1 0 0 0,-1 0 0 0,1 0-3 16,0 0 2-16,0 0-2 0,0 0 2 0,0 0 0 16,1 0-7-16,-1 0 3 0,-1 0-14 0,1 0-15 15,0 0-15-15,0 0-1 0,0 0-48 0,18 12-81 16,-18-7-73-16,-1 2-9 0,0-1-215 0</inkml:trace>
  <inkml:trace contextRef="#ctx0" brushRef="#br0" timeOffset="203038">21339 9828 385 0,'-1'-20'349'0,"0"1"-114"0,-3-1-172 0,2 3 0 0,1 2-5 0,1 1-25 0,0 0 5 0,0 3-13 0,1-2-14 0,1 6-11 0,3-1-3 0,-2 0 0 0,2 2 4 0,2-1-3 16,-2 3 2-16,2-1-5 0,0-2-10 0,1 3 13 15,-4-1-3-15,1 2 8 0,1 3 5 16,-4-1-5-16,4 1-3 0,-3 2-1 0,1-1-7 16,-1 2 10-16,-1 1 2 0,3 0 2 15,-2 0-5-15,-4 0 10 0,2 1-2 0,-1 0 6 16,-3 0-8-16,3 1 8 0,-6-2-4 0,3 2 6 16,3 0 0-16,2 0-5 0,-4-1 6 0,1 0-6 15,-4 1-14-15,3 1 17 0,3 2-6 16,-1 1 14-16,-1 0-16 0,1 2 5 0,-4-1-6 0,2 2 8 15,0-2-7-15,-3 2 3 16,4 1-7-16,1 1 7 0,0 2 3 0,-1-2-5 16,1 7 5-16,-1 1-7 0,-2 0-5 0,3 3 3 15,-3-4-5-15,1 1 4 0,1 2 7 0,-3 0-7 0,3 4 8 16,0-1-9-16,1 1-3 0,0 4 7 16,2 1-3-16,-1-1 7 0,-1 1-7 0,0 1-3 0,3-1-1 15,-2 6-1-15,0-1 11 0,1 1-9 0,-1 1 5 16,3 0-6-16,0 1 7 0,0 3-7 0,-1 0 3 0,1 1-4 15,-2 1-5-15,2 1 11 0,2 4-7 0,4-3 8 16,0 1-2-16,0 4-3 0,-1-4 2 0,-5 10-3 16,4-5 7-16,-2 1-4 0,2 4-3 0,-2-5 0 15,-1 7-2-15,-1-1 2 0,-2 1 5 16,4 1-4-16,-4-1-4 0,4 3 9 0,3-1-7 16,-2 1 8-1,-1 0-4-15,-1-4-3 0,1 5 2 0,-6 2-3 16,3-1 5-16,2 3-3 0,-5-4-1 0,2 0-1 15,-3 5 2-15,-5 1 4 0,3-3 0 0,-3 3 0 16,4-2-12-16,2-1 11 0,-3 2-3 0,-1 5 8 16,3-2-5-16,-3-1-2 0,1-1-11 0,5-3 5 15,-8 3-2-15,1 3 6 0,3 1 7 0,-9 0-3 16,10 1 7-16,0 1-9 0,-4-4 5 0,4 3-6 16,-5-1 5-16,-4 0-5 0,5 3-3 0,-3-2 0 15,1 1 7-15,0 5-5 0,-3-6 10 0,1 2-10 16,-5-1-6-16,4-3 12 0,1 3-10 0,0 2 12 0,2 1-1 15,-4-1-7-15,2 0 4 0,0 0-4 0,2-4 7 0,1 3-8 16,-2-1 7-16,0-1-7 0,1 3 3 0,1 1-1 16,-1-3 0-16,1 1 0 0,-1 3 11 0,0-3-18 31,2 2 6-31,1-2-8 0,-2-3 13 0,1-2 2 16,0-1-3-16,2 0 2 0,0 1-1 0,1-2-5 15,1 0 6-15,-3-4-5 0,3-2-2 0,0 2 2 16,1-2-4-16,0-1 3 0,-1 0-10 0,1-1 16 15,0-1-7-15,1 0 11 0,0 0-7 0,-1-3 1 16,0-2 0-16,0 0 0 0,0-4-8 0,1-2 5 16,-1-1-4-16,1-3 4 0,-1-2 7 0,0-1-3 15,0-2 5-15,-1-1-7 0,0-5 2 16,0-7 2-16,0 3-4 0,0-6 2 16,1 2-4-16,0 3 30 0,-3-6-1 0,2-2 11 15,0-3-19-15,-2 17-4 0,3-39 22 16,-6 30-54-16,4-20 15 0,0 1-7 0,-2-4-9 15,1 0-31-15,-3-2-139 0,-1-1-100 0,-1-2-16 16,1-1-255-16</inkml:trace>
  <inkml:trace contextRef="#ctx0" brushRef="#br0" timeOffset="210233.67">20987 11252 210 0,'-2'-4'-115'0,"3"0"67"0,-1 4 101 0,0 0-6 0,0 0 9 0,0 0-14 0,0-1-15 0,0 0 8 0,1 0-11 0,0 0-14 0,0 1 2 0,-1-1-8 0,2 0-9 0,7-11 23 0,-8 9-6 0,-1 3 10 0,0 0-2 0,1 0-9 0,14 4 5 0,-13-4-9 15,1-1-7-15,-1 3 5 0,-2-2-4 0,5 1 5 16,-4 2-6-16,-1-3 4 0,0 0 2 0,0 0-1 15,0 0-13-15,0 0 13 0,2 0-8 0,-1 0 13 16,-1 1 10-16,1 0 2 0,0-1 6 0,0 1-7 16,1 0-7-16,-1 0 15 0,1 0-5 0,-1 0 10 15,0 0 9-15,0 0-9 0,0 0 9 0,0 0-11 16,21 5-8-16,-13-3 15 0,-2-1-10 0,-3-2 12 0,4 2-8 16,-1-2-9-16,-2 2 3 0,2-1-8 0,-2-2-15 15,-1 0 14-15,6 0-13 0,-2 2 16 0,-2-1-2 16,2 2-16-16,-4-1 11 0,1-1-14 0,4 4-2 0,-2-4 6 15,-1-1-6-15,4 5 7 16,-7-6 5-16,0-3-5 0,2 5 7 0,0-3-8 16,-2 2-4-16,3 1 4 0,-3 0-8 0,2 0 8 15,-2 0 10-15,-1-2-9 0,2 3 6 0,-4-1-10 0,0 0-12 16,0 0 16-16,0 0-15 0,0 0 15 0,0 0-18 0,0 0-57 16,0 0-26-16,0 0-17 0,0-1-108 0</inkml:trace>
  <inkml:trace contextRef="#ctx0" brushRef="#br0" timeOffset="212420.52">21056 3487 384 0,'-1'-6'58'0,"0"1"39"0,1-2 46 0,-1 0-101 0,-2 3 18 0,-1 1-29 0,0 1 3 0,0 3-12 0,5-2-23 0,2 0 3 0,-3 1-13 0,1-1 11 0,-2 0-6 0,1 1 3 0,0 4 4 0,4-3-2 0,3-1-10 0,-7 0 13 15,9 2-4 1,-5-2 7-16,-7 2-3 0,6-1-6 0,-6 1 8 0,6 0-6 16,5 0 7-16,-6 3 9 0,4-2-10 0,-6-3 10 0,0 0-3 0,0 9 2 15,-6-7 5-15,6 3-4 0,-2-2-5 16,3 2 4-16,4 1-8 0,-5 1 7 0,-1 2 4 0,1-1-8 15,-4-1 7-15,-1 3-9 0,10-1-2 0,-5 2 5 16,2 2-5-16,4 0 5 0,-6 0-4 0,2 0 2 0,6 1 4 0,1 1-4 16,-2 2-7-16,2 3 14 0,-4-3-12 0,5-1 15 15,-5 1-4-15,3 2-3 0,0 3 11 16,-5 0-11-16,5 0-11 0,-3 0 11 0,-1 0-10 0,1 0 13 31,1-1-8-31,-2 0-1 0,4 0-1 0,-3 2 1 0,-1-2-1 16,-1 4-4-16,2 0 1 0,-1 3-2 0,1-1 9 15,2-3 2-15,-4 7-1 0,2-7-2 0,-1 4-15 16,2 2 24-16,-1-3-8 0,0 3 17 0,1-4 0 0,1 2-14 16,-2-3 7-16,1 2-12 0,1 2-5 0,-1 0 13 15,-2 3-13-15,2-2 13 0,-2 1-9 0,2 1-1 16,-1-2 0-16,0 4-2 0,0-2-2 0,-2 0 3 16,2 1-1-16,0-4 3 0,0 0-4 0,0 2 3 15,-1 0 2-15,1 1-3 0,-3 2-7 0,2-4 7 16,1 1-7-16,0-1 8 0,-1 2 3 0,1-2-7 15,-2 2 4-15,3 2-6 0,-3-5-5 0,2 5 13 16,2-6-5-16,-4 2 8 0,3 1 3 0,-1 1-11 0,0 0 5 16,-5 0-8-16,6-1-5 0,-5 0 12 0,2-4-8 15,6 1 9-15,-9 2-4 0,0 4-1 0,1 1 8 16,-2-2-9-16,2-2-8 0,2-5 10 0,-3 1-10 16,1 1 13-16,1 2 0 0,-4-2 0 0,2 2 4 15,-1 0-5-15,0-4-7 0,4 5 10 0,3-1-11 0,-3 1 11 16,2 4-2-16,-2-4-1 0,2 1 2 0,3-2-5 15,-4 1-13-15,2-1 19 0,-5 1-6 0,-6-1 9 16,8 1 2-16,-4 1-14 0,1-3 10 0,3 1-12 16,-3 0 10-16,6 2-3 0,-5-2-7 0,3 3 4 0,-1-1 2 15,1-1-1-15,1 1 7 0,0-1-8 0,-2 0-7 16,-3 0 12-16,0 0-4 0,0 3 6 0,0-3-2 16,0 1-5-16,-1 3 3 0,-3-1-5 0,1 4 2 0,-2-4 1 15,7 3-5-15,0-3 4 0,-2-2 4 16,0 3-5-16,1-2 10 0,-2 2-11 0,1 0-6 0,-2-4 12 15,1 2-11-15,4 1 14 0,-2 3 2 0,1 2-9 16,4-2 6-16,-7-3-10 0,2-1-6 0,0 2 14 16,-2 2-10-16,-2 1 12 0,3 0 1 0,2-3-4 15,0 4 5-15,2-3-7 0,0 3-3 0,-1 2 4 16,-2-4-3-16,2 2 3 0,-4-3 10 0,2 2-12 16,-1 1 11-16,3 1-13 0,-3-1 0 0,-2 1 9 15,3 1-7-15,-6-3 8 0,5 3-7 0,4-2 0 16,-10 0 0-16,8 0-1 0,-3-2-1 0,-4 0 2 0,7 2 3 15,0 1 0-15,-2-2 6 0,4 0-12 0,-3 2 4 16,-1 1-6-16,4-1 5 0,-5 0 0 0,2-5-4 16,1 2 4-16,0 1 6 0,0 1-4 0,-2 0 6 15,-5 1-8-15,5-1-14 0,3 2 20 0,-3-3-9 0,4 0 13 16,-3 1-9-16,-2-2-1 0,-1 2 1 0,0 1-1 16,2-1 0-16,0 2 0 0,3-2 4 0,-2 4-3 15,-1-1 0-15,-2-1-1 0,2 1-5 0,1-2 5 16,-1 2 7-16,5 0-7 0,-3-2 3 0,0 0-6 15,0 2 8-15,3-4-5 0,0 7 2 0,-1-1-3 0,0-3 1 16,-3 1 2-16,0-4-7 0,2 0 6 0,-3 0 1 16,3 1-2-16,-2 1 9 0,0 1-8 0,6-3-1 15,-7 1 2-15,5 1-2 0,-2-1 3 0,-2 3 5 0,2-4-6 16,-3 0 4-16,0-2-5 0,0 3 2 0,3 1 1 16,-3 0-5-16,2-1 3 0,-1-4-6 0,-2 3-1 15,1 4-2-15,-2 0-2 0,1 1-16 0,-2-5-19 16,1-2-22-16,-3 1 1 0,-3 1-55 0,3 1-48 15,-2-3-28-15,-2-2-18 16,6 2-160-16</inkml:trace>
  <inkml:trace contextRef="#ctx0" brushRef="#br0" timeOffset="214035.19">21116 11367 335 0,'1'-4'84'0,"0"0"201"0,1 1-224 0,-1 0-11 0,-1 0-21 0,0-1 13 0,2 3-23 0,1 0-5 0,-1-1 4 0,1 0-5 0,-1-1-13 0,-1 0 7 0,5 2-7 0,-2-1 8 0,2 1-8 0,3 1 0 16,-2-1-1-16,0 0 1 0,-1-1-1 0,0-2-1 16,0 0-1-16,2 4 2 0,-1-1 15 0,-3-2-7 15,2 2 14-15,0-3-14 0,-2 3 2 0,2 3 11 16,-2-2-10-16,-1 0 11 0,2-1-4 0,0-2-3 0,-1 2 7 16,2 1-5-16,0-2 14 0,2 2-10 0,1-2 5 0,0 2-6 15,0 0 2-15,0-2 4 0,3 2-1 0,-1-4 2 16,0 3-12-16,3-3 12 0,-1-2-4 0,-1 4 8 15,6-2-8-15,2 1 0 0,1 0 2 0,4-5 1 16,-9-1 5-16,4-1-18 0,-1 0 1 0,3 0-5 16,4 0 7-16,1-3-2 0,2-3 5 0,-3 1-3 15,-1-1 9-15,2 1-10 0,-2 2-2 0,-2-2-1 16,1-2 12-16,3-1-9 0,-1-1 11 0,-3-2-12 0,9 2-2 16,-3-2 0-16,-4 0-6 0,2 1 7 0,-1-4 1 15,4 0-7-15,3-2 2 0,0-1-4 0,-6-3 4 0,0-1-6 16,-2 3 6-16,2-1-6 0,-2 2 2 0,0-1 0 15,1-2-1-15,2-2 3 0,-4-1 5 0,1 1-8 16,-4-2 7-16,0-2-7 0,2-1 4 0,2-3-4 16,5 3-1-16,-2-1 1 0,0 0-2 0,-6 0 9 15,-1-5-5-15,1 3 8 0,-4-3-4 0,1 0 2 16,2-2 5-16,-2-2-1 0,-2 0 10 0,4-1-11 16,-4-2 7-16,5 3-6 0,1-4 9 0,-2 2-4 0,0 0-3 15,-4-1 3-15,-2-3-2 0,6 2-5 0,-4-4 4 16,0 2-4-16,3 2 0 0,-3-2-6 0,3 1-1 15,-7 0 1-15,2 1 3 0,-2-2-9 0,-1 2 2 16,1-1-3-16,-1 1 7 0,1-2-6 0,-2 0 3 0,2-5-4 16,-3 1 1-16,1 4-1 0,1 0 5 0,-2 2-4 15,1-3 7-15,1-2-6 0,-1-1 1 0,-1 0 0 16,3 2 6-16,-1-2-11 0,2 1 4 0,-1-1-5 16,-4-1 4-16,5 3 4 0,-2-3-3 0,-3 0 3 15,6 1-2-15,1 0-3 0,0 1 0 0,5-1 0 16,-4 0 7-16,-1-1-5 0,-1 0 3 0,-2 1-5 15,0 0-3-15,-1 0 5 0,1 0 0 0,-1 1 3 0,-4-1-8 16,2 1 4-16,-2 0-4 0,3-2 6 16,-2-1 0-16,-1 2-2 0,-1-1 2 0,1 0-1 15,1 2-1-15,0-4 0 0,0 5-1 0,2-2 0 16,-3-1 1-16,1 2 2 0,-1-4 1 0,-1 3 0 0,1 1 0 0,0 1 0 16,-2-2 4-16,1 2-2 0,-1 0 4 0,1 1-6 15,-4 3 0-15,3 0-2 0,2 3 6 0,1-50 2 16,-8 97-11-16,0-99 4 0,4 51-4 15,-1 0 1-15,3 3 2 0,-6 1 2 0,3-4-5 0,-3 3 0 16,1 0-2-16,3 2 8 0,-3-2-1 0,1 2 0 16,-3-2-1-16,3 3 0 0,-2 0-3 0,6 1-2 15,0-1-1-15,-3 1 10 0,-3 0-11 0,4 1 9 16,-4-2-9-16,2 0 13 0,7 3-10 0,-6-2 2 16,3 3-3-16,1 1 7 0,-5-3-7 0,2 3 0 0,-1-1-2 15,0 0 8-15,-1 4-4 16,2-1 0-16,-5-1-1 0,4 2 2 0,-2 1 1 0,2-2 2 0,2 3-2 15,-8 0-9-15,4-3 4 16,-2 3 0-16,-2 2 3 0,5 1 4 0,-2 2-3 16,2-4 4-16,0 4-3 0,-2-5-1 0,-2 2 0 15,-3 5-6-15,4-2 5 0,-1 1 8 0,2-3-12 0,1 1 9 16,-2-5-10-16,0 3 10 0,0 1-6 0,0 0-1 0,3 6-1 16,0-1 5-16,2 1-4 0,-4-1 3 0,4-2-2 15,-5 2 1-15,0-2 0 0,3 2-4 0,-2 4 3 16,3-3 2-16,1 6-1 0,-2-3 1 0,0 2-1 0,-1 1 4 15,2-3-7-15,-2 1 3 0,2 1-4 0,1-2 6 0,-3 3-1 16,4 0-1-16,-4 1 0 0,4 1-4 0,-3 1-1 16,1 1 1-16,-2 0 0 0,0 0 9 0,2-1-4 15,-3 0 2-15,3 5-3 0,-1-5-5 0,-2 3 3 16,1 1-1-16,-2-2 3 0,1 6 1 0,0-3-1 16,-1 3 2-16,1-1-1 0,-1 3 1 0,1-1-2 15,1 0-1-15,-2 1 0 0,0 0 2 0,0 2-7 0,2-4 6 16,-1 2-6-1,-1 5 7-15,0 0 0 0,0 0-3 0,0 0 1 16,0 0-1-16,0 0-4 0,0 0 1 0,0 0-1 0,0 0 2 0,0 0-2 0,0 0 3 16,0 0-4-16,0 0 3 0,0 0-7 0,0 0 3 0,0 0-3 15,0 0 9-15,0 0-13 0,0 0 4 0,0 0-6 16,0 0 8-16,0 0 3 0,0 0 1 0,0 1 1 16,0 0 6-16,0 0-3 0,0 0 1 0,-3 16-1 31,3-12 1-31,0-1 1 0,0 2 2 0,0-3-1 0,-3 2-4 0,2 1-38 0,1-1-40 15,0 1 2-15,2 5-127 0,0-1-226 0</inkml:trace>
  <inkml:trace contextRef="#ctx0" brushRef="#br0" timeOffset="-212650.72">23642 3873 107 0,'5'-6'21'16,"-4"1"-70"-16,1-1-7 0,0 3 62 0,1 1 30 0,-1 2-17 0,5 1-13 0,-4-1 7 0,1-6 9 0,2 4 6 0,-2-1 21 0,-1 3-13 0,3-3 16 16,-8 1-14-16,4 1 4 0,-2 1 2 0,0 0 52 0,3-9-32 0,-4 2 17 15,-1 4-25-15,9 4-18 0,-2-1 10 16,-5-1-17-16,1 1 17 0,-6-6-15 0,5 6-18 0,0 0 11 0,0 0-15 16,0 0 2-16,0 0 3 0,0-1-9 0,0 0 10 15,0 0-5-15,0 0-8 0,0 1 5 0,0 0-8 16,0 0-1-16,0 0 0 0,0-1-5 0,0 0 5 15,0 1 5-15,0 0 0 0,0 0 9 0,0 0-9 0,-1-7-5 16,1 6 7-16,0 3-7 0,5-2 8 16,-8 2-2-16,3 2-6 0,-6-2 11 0,1 10-9 0,-3-3 0 15,3 7 8-15,1 1-13 0,-2-2 13 0,-2 3-1 16,-1-1 0-16,0 3 5 0,-3 1-5 0,0-1-8 16,1 0 12-16,-6-3-6 0,4 2 8 0,1 0 7 0,2-1-6 15,-1-3 5-15,2 0-8 0,-1-3-13 0,4-4 20 16,-1 1-12-16,1-2 17 15,4-3-4-15,0 1-9 0,2-5 9 0,0 0-9 0,0 0 10 0,0 0 19 16,0-1-6-16,3-14 6 16,4 4-32-16,3-4-8 0,0-4-3 0,2-3 1 0,3-1-5 0,2 0 8 15,-3 0-2-15,6 0 3 0,-2 2-8 0,-4 2 5 16,5 2-5-16,-5 3 5 0,1-2-13 0,-4 5 7 0,-1 5-5 16,3 0 6-16,-4 4 0 0,3 2-5 0,-2 0 5 15,-2 0-5 1,2 4 5-16,-1 3-1 0,4 1 3 0,0 3-2 0,2 0 0 0,-3 0 3 0,1 1 0 0,3 1 2 15,-4-1 5-15,4 3-4 0,-2-2-2 16,-1 2 1-16,3-3 8 16,0 1-2-16,0-1 12 0,0-1-9 0,0 0 14 0,-2 0-11 15,2-3-6-15,0 0-3 0,0 1-28 0,3-3-238 16</inkml:trace>
  <inkml:trace contextRef="#ctx0" brushRef="#br0" timeOffset="-202664.53">11030 15893 290 0,'-1'-9'94'0,"0"0"10"0,-2 2 7 0,2 1 1 0,1-1-51 0,-2 3 1 0,1 1-2 0,0-2 1 0,-1 1-29 0,2 2 14 15,2 1-15-15,-2 1 15 0,0 0-18 0,0 0-8 0,0 0 3 0,0 0-7 0,0 0-16 0,0 0 15 0,1 7-10 16,2 1 14-16,2 1-6 0,-5 4-7 16,2 1 6-16,0 4-8 0,-2 2-4 0,1 3 8 0,2 2-8 0,1 1 8 15,0 1-2-15,-3 3-4 0,1 2 7 0,3 0-7 16,-1 0-3-16,3-3 19 0,1-4-10 0,-1-2 15 16,1 0-7-16,0-7-2 15,0 0 4-15,1-4-4 0,1-1-9 0,-1-2 23 0,3-3 1 16,-3-2 8-16,2-2-6 0,0-2-6 0,2-3-5 15,1-3 2 1,-2-2-15-16,2-1-2 0,-2-3-7 0,0 0 4 16,2-3-2-16,-4-1-3 0,-1-1 4 0,-1 0-2 0,-3 1 4 0,1 1-4 0,-1-2-5 15,-5 0 1-15,3 2 10 0,-3 5-12 0,0 2 8 16,4 4-10-16,-6-2 9 0,4 5-3 16,-4 2-3-16,5 2 0 0,3 3 7 0,4 0-1 15,0 3 9-15,-1 1-7 16,-5 4-3-16,1 0 18 0,2-2-13 0,-1 3 17 0,5-3-13 0,-4-2 1 15,5 1-1-15,-4-3-2 0,0 2-10 0,4-2 15 16,-4-3 1-16,3 0 7 0,-1 0 6 0,-4-4-9 16,2 0-9-16,-1-1 0 0,1-2-35 0,0-3-137 15,0-1-67-15,-3-2-20 0,1-3-152 0</inkml:trace>
  <inkml:trace contextRef="#ctx0" brushRef="#br0" timeOffset="-202490.22">11435 15892 766 0,'-1'-8'53'0,"-1"0"-24"0,-2 2-6 0,4 4-3 0,2-1-12 0,-1 3 18 0,1-1-8 0,-4-2 12 0,1 0-1 0,1 0-12 0,-2 0 5 0,6 2-12 0,0 0-15 16,-1 0 13-16,6 0-20 0,-6 1 13 0,4 0-57 15,1 0-139-15,1-1-32 0</inkml:trace>
  <inkml:trace contextRef="#ctx0" brushRef="#br0" timeOffset="-200969.81">11800 15893 245 0,'-4'-4'39'0,"6"-2"18"0,0 0 21 15,-1 0-2-15,-2 1 21 0,2-1-27 0,1 0-7 16,-3 1 1-16,1 0 4 0,-1-1-18 0,-5 1 6 16,5 0-10-16,-4 0-12 0,2 1-9 0,1-1-9 15,-1 0 7-15,1 2 2 0,-4 1-12 0,4-2 3 0,-3 1-8 16,0 2-12-16,1-1 7 0,-1 2-6 0,-4 0 7 16,2-2-1-16,0-1-3 0,1 3 0 15,4 1-3-15,-3 2-7 0,0 3 17 0,0-1-7 0,-1-1 11 0,0 4 0 16,0-1-8-16,1 2 13 0,0 2-12 15,1 1 2-15,1 4 8 0,2 0-8 0,-4 1 8 0,3 2-5 16,1-2-7-16,1 1 11 0,3-2-9 0,-1-4 6 16,1 2 1-16,-2-2-7 0,1 1 7 0,3-1 8 0,-2-4-2 15,2 0 9-15,-2-2-8 0,3-3 1 0,2 2 11 16,-1-1-13-16,1-4 13 0,0 1-10 0,-3-3-16 16,3-4 4-16,-3-2-8 0,1-2-6 0,2 0-12 15,0 0-7-15,-1-1 1 0,0 0 3 0,-5 0 9 16,1 1 9-16,0 2-5 0,-3-3-3 0,4 1 10 15,-4 2-15-15,-4 4 13 0,6 1-7 0,1 1 4 16,-3 2 12-16,0 0-10 0,1 2-9 0,-1 2 18 16,2 1-11-16,3 3 15 0,-6-1 7 0,3 2-8 0,3 0 9 15,8 1-10-15,-5-1-1 0,-1 0 3 0,1 2-4 16,-5 0 5-16,7-1 1 0,0 5-4 0,-1-7 6 16,-6 0-7-16,5 1-8 0,2-4 16 15,2 1-10-15,-7-2 15 0,7 1-7 0,-6-4 11 0,-1 2 0 0,2-3 2 16,-1 0-14-16,-1-1 11 0,0-3-4 0,-1 0 7 15,1-3-11-15,-3 1-6 0,1-2-3 0,-2-1 2 16,-1-1 0-16,0-1-3 0,0 1 3 16,0 0-4-16,0-2-6 0,-3 2 2 0,0-1-1 0,0 1 2 15,0 0-5-15,1 1 8 0,0-2-5 0,-2 2 8 16,-1-2-4-16,1 1-6 0,0 0 3 0,4 0-3 0,0 0 8 16,0 0-6-16,0 0 5 0,2 1-4 0,-1 0 9 0,1 0-8 15,1-1-1-15,0 3-2 0,4-1-1 0,0 0 2 16,4 1 1-16,-4-1 0 0,1 1 3 0,1 3-6 15,-1 1 2-15,1 1-5 0,0 1 4 0,-1 1-1 16,0 0-6-16,-1 3 5 0,-1-1 5 0,0 2-4 16,0 2 3-16,1 0-5 15,-1 4 0-15,1 0 0 0,-2-1 2 0,1 4 0 0,0-1 0 0,-1 2 1 16,2-1-4-16,-4 0 3 0,3 1-5 0,-2-1 9 16,1 0-2-16,-1-2 3 15,-1 1 1-15,2-3 0 0,-4-1 6 0,1-2-4 0,-1 0 5 0,0-2-9 16,6 0 4-16,-2-1-4 0,1-1 10 0,-6-2-1 15,0 0 4-15,0 0-2 0,1 0 12 0,-1 0-21 16,1 0 9-16,0 0-11 0,22-12 8 0,-20 6 0 16,1-3 0-16,2 0 1 0,-5-2 1 15,5-1-5-15,0 1-1 0,-3-3 0 0,2 1 6 0,-1-1-8 16,-2 0 6-16,-2 0-6 0,-2-1 1 0,-1 1-3 16,3 3 0-16,1 1-1 0,3-1 6 0,-1 2-11 15,-2 0 6-15,-1 1-7 0,-2 2 8 0,0-2-1 16,-5 5-3-16,7-2 1 0,-4 1-1 0,5 3 3 15,-1 1-5-15,0 0 4 0,0 0-7 0,0 0 1 16,0 0 4-16,0 0-3 0,8-3 5 0,-8 3-9 16,3 5 5-16,-1 0-6 0,-2 0 5 0,3 5 6 15,-2-5 1-15,1 2 2 0,0 2-4 0,-1-4-2 16,4 3-5-16,-4 1 6 16,-2-3 14-16,1 4-19 0,0-1 7 0,0-1-12 15,8 3 11-15,-6-2 3 16,1 1 1-16,2 0 0 0,-5-2-8 0,1 1 9 0,5-1-3 0,-5-1 7 0,6-2-4 0,0 1 0 15,-6-3-1-15,4 0 0 0,-5-3-3 0,8 4 12 16,-2-4-2-16,2 0 5 16,-1 0-5-16,-2-2 2 0,1 2-4 0,-2-4 4 15,2 1-4 1,1-3-2-16,-2 0 3 0,2-1-2 0,-2-1 4 16,-1 1-3-16,1-2-1 0,0 0-1 0,1 0-7 15,-5-3 7-15,-1 2-4 0,0 1 6 0,0 0-4 16,-1 2-4-16,1 0 0 0,0-1-3 15,-3 2 1-15,1 1 1 0,2 5 1 0,0 0 0 16,0-1-5-16,0 0-4 0,-1 0 5 0,0 0-1 16,0 0 11-16,1 0-9 0,0 0-5 0,0 0-2 15,-1 0 5-15,-1 0-1 0,1 1 4 0,1 0-3 16,0 0 5-16,0 0-3 0,0 0 1 0,0 1-1 16,0 0 4-16,0 0-1 0,0 0 1 0,0 0-2 15,1 0 2-15,1 1 2 0,-1 0 4 0,12 26-2 16,-9-24 1-16,-1 0-8 0,2 0 0 0,-4-1-1 15,2 0 11-15,1 0-8 0,-1 0 6 0,2 0-7 16,-1-1 4-16,1 1-2 0,-1-2 2 0,1 0-1 16,-1-1 10-16,0 0-4 0,2 0 5 15,-2-1-4-15,2-2 3 0,0 0-7 0,-2-1 1 16,2-1-2-16,-2 0 3 0,3-1 4 0,-2-2-3 16,-2 0 3-16,2-1-9 0,-3 1-2 0,0 0 1 15,2 0-1-15,-3 0 0 0,-1 0 3 0,0-2-5 16,0 4 2-16,0 1-7 0,0 0 4 0,-1-1-3 15,1 6 2-15,0 0-12 0,0 0 12 16,0 0-4-16,0 0 7 0,0 0-3 0,-4 9 1 0,4-1 3 16,0-1 0-16,1 5 9 0,3-4-11 0,-3-1-4 15,2-1-1-15,2 1 13 0,-1 0-5 0,2 2 8 16,-1-2-9-16,0-1-2 0,0-1 6 16,-1-3 5-16,0 0 2 0,0 0-1 0,0 0 1 15,2-2-6-15,-3 0 6 0,3-2-7 0,-5-1-67 16,4 0-47-16,-2-1-9 0,0-3-118 0,-2 1-111 15</inkml:trace>
  <inkml:trace contextRef="#ctx0" brushRef="#br0" timeOffset="-200811.44">12504 15578 573 0,'-2'-6'104'0,"0"0"-44"0,0 2 7 0,2 2-17 0,0 2 4 0,0 0 2 0,0-1-14 0,0 0 10 0,0 0-14 0,0 0-30 0,0 0 9 0,2 0-16 0,-1 0 8 0,-1 0-8 16,2 0-48-16,28-15 13 0,-25 17-150 0</inkml:trace>
  <inkml:trace contextRef="#ctx0" brushRef="#br0" timeOffset="-200415.22">12716 15526 577 0,'0'0'136'0,"0"0"-35"0,0 0-10 0,0 0-7 15,0 0-36-15,14 3 4 0,-11 1-10 16,-3 3 10-16,6 1-5 0,-3 2-18 0,1 3 8 0,4 0-14 16,-5 2-10-16,0 2 2 0,1 1-9 0,-2 4 7 15,3 1-5-15,-5-6-7 0,3 4 13 0,0-5-11 16,-3-1-2-16,3 3 12 0,-3-5-18 0,0-1 17 15,-1-2-5-15,-1-3 1 0,0-1 7 0,0-2-7 16,0-1-7-16,2 0 17 0,0-3-3 0,0 0 9 16,0 0-6-16,0 0-7 0,-1 0-1 0,-14-11-1 15,7 3-3-15,-3-2-1 0,1 0 2 0,-1 1-1 16,2-1-3-16,4 3-3 0,-4 0-3 0,0 1 2 16,6 4-1-16,-7-2 2 15,7 6 11-15,2 1-5 0,-5 1 4 0,9 4 0 16,-6-3-1-16,6 5 3 15,0-1-6-15,0 0 16 0,5 0-9 0,-5-1 13 0,0-1-9 0,3 0-9 0,-5-1 4 0,10 0-4 16,-1-1 13-16,3 1-5 0,5-2 3 16,-6-2-2-16,0 0 1 0,2-3-20 0,-4 0-24 15,5-2-2-15,-2 0-86 0,-2-1-208 16</inkml:trace>
  <inkml:trace contextRef="#ctx0" brushRef="#br0" timeOffset="-190146.96">14092 14489 319 0,'-6'-5'38'15,"-6"-1"30"-15,8 0-9 0,0 3-36 0,0 0-4 0,4 3-9 0,0 0-6 0,0 0-5 0,0 0 2 0,0 0-3 0,0 0-1 0,0 0 11 0,0-1-12 0,-3-12 11 0,1 8-12 0,-1 2 17 16,0-1 18-16,5-1-5 0,-6 0 19 0,4 0 3 0,0 5-19 15,-3-9 15-15,5 6-19 0,-2-1-14 0,-2-1 5 16,3 7-11-16,-2-2-13 0,1 3 10 0,0-3-6 16,0 0 7-16,0 0-7 0,1 7 5 0,0-1 1 0,-3 0 0 15,2-1-13-15,0 1 17 0,-7-2-10 0,7 1 14 16,-2 1 3-16,-1-2 1 0,7 4 10 0,-12-2-8 16,9 0-6-16,0-2 0 0,-2 0-10 0,8-1 6 15,-10 1 0-15,5 2-2 0,-2-2 5 0,1 1-5 16,3 0-5-16,-6-3 8 0,0 0-4 0,-2-1 7 15,-1-1-3-15,-1 0 0 0,6-1-3 0,0 1 1 0,0 0-9 16,0 0 10-16,0 0-3 0,-8-11 7 0,6 8 6 16,-3-1-4-16,4-1 9 0,1-1-10 15,-3-1-5-15,5-1 9 0,0-1-16 0,3 4 12 0,0-3-8 0,0 3-1 16,-1 0 7-16,4-1-8 0,3-2 0 16,-1 2 2-16,3 1-1 0,-6-3 2 0,4 4 3 15,-1 1-10-15,4 2 4 0,-4 1-8 16,-2 3-3-16,1 3 8 0,-3-1-5 0,-2 3 7 0,3 0 0 15,-4-1 0-15,3 3 4 0,-1 0-3 0,-5 0-13 0,1 3 25 16,-2-1-11-16,0 1 20 0,-3 1-3 0,-2 0-6 16,0-2 9-16,-7 0-8 0,2-1 7 0,-3-2 11 15,-4-1-9-15,1-1 10 0,2 0-5 0,1-3-3 0,-5-1 1 16,9 0-3-16,-4-2-8 0,-2-1 8 0,10 0-5 16,-2-4 7-16,-1 0-6 0,0-3-4 0,1-2 1 15,3 0-3-15,-3-3-12 0,4 2 8 0,1-2-4 0,2-1 6 16,2 1-3-16,1-1-7 0,4 0 1 0,1 1-1 15,-3-1 9-15,4 4-12 0,-2 1 0 0,2 2-6 16,1 4 3-16,1-1 3 0,-1 3 4 0,0 0-1 16,-2 0-1-16,2 3-2 0,-1-1 2 0,0 1-2 15,0-1 3-15,0 2-3 0,2 0-1 0,-4-1 0 16,5 2-5-16,-6 0 12 0,0-1 0 0,1 0 6 0,-3 1-4 16,1-1-5-16,1 2-2 0,-3 0 1 15,-2-3 6-15,-2 1-7 0,2 1 0 0,0-1-3 0,0 2 5 16,0 1 0-16,-4-3 0 0,-2 0-1 0,-1 0-3 0,-2-1 6 15,-2 1-3-15,-1-1 4 0,-2 0 6 0,4-1-10 16,3 0 6-16,-4-2-7 0,-2-1 11 0,2 0-9 16,-1-3 0-16,4 0-2 15,6-1 4-15,-5-3-1 0,-1 1 7 0,0-2-6 16,-3 0-1-16,9 0-1 0,-4 0 0 0,6-1-1 0,3 0 0 0,-1 1 1 16,2-1-2-16,0 0 2 0,-3 0-5 0,4 2 6 15,-2 3 0 1,-3 5 4-16,8-4-5 0,1 2-2 0,1 1-3 0,7 1 1 0,-9 2-10 0,4 3 15 15,-5 1-8-15,0-1 11 0,3 1-4 0,1 1 0 16,2-2 2-16,-6 1-2 16,0 1 3-16,-2-3-7 0,0 4 3 0,1-1-5 0,-1-1 7 0,-4 3-1 0,-1-3 0 0,0 0-2 15,0 1 5-15,-6-2-3 0,4 1-3 16,-6 1 1-16,0-3 6 0,-1-1-4 0,1-1 8 16,0-2-8-16,-4 1 0 0,1-1 0 0,2-1 2 0,0-2 2 15,3 0 2-15,3-2-3 16,-3-2 0-16,0 2 1 0,1-4 1 0,1 2-5 0,0-1 2 0,2-4-2 15,2 2 8 1,-1-1-9-16,2 2 2 0,2 0-4 0,-2 2-1 16,5 3 4-16,3-1-5 0,-1 5 5 0,5 1 0 0,-3 4-4 0,0-1 1 0,0 3-3 0,0 2-5 15,0 2 11-15,1-1-6 0,-9 2 8 0,4 2 0 16,-4-2-40-16,2 3-30 0,1-1-8 0,0-2-117 16,-1 1-154-1</inkml:trace>
  <inkml:trace contextRef="#ctx0" brushRef="#br0" timeOffset="-181891.73">4654 14568 254 0,'-5'-5'40'0,"-3"2"1"0,1-2 50 15,-2 0-34-15,2 0 50 0,0 1-50 0,-1 1-22 0,2-2 4 0,0 1-16 0,-2-1-13 0,3 1 1 0,-1 0-4 0,1 0 2 0,-2 0 1 0,0 0-3 0,-1 1 4 16,-1-2 16-16,0 2-4 0,0-1 11 0,-5 1-12 15,3 2-6-15,-4-1 10 0,0 1-13 0,0 1 12 16,-4 2-8-16,1 3-8 0,-3 1 1 0,1 0-6 16,1 1-3-16,-2 2-1 0,2 3-3 0,-3-1 1 15,4 1 0-15,-2 1 2 0,4 0 5 0,0 3-4 0,-1-2-7 16,3 3 12-16,-5-1-14 0,4 1 14 0,1-1-6 16,-3 3 0-16,2-1 14 0,-1 3-12 0,2 1 7 0,1 0-6 15,-2 0-6-15,-2 4 4 0,2 1 7 0,-1 0 2 16,2 5 2-16,6-2-4 0,-8-2-13 0,8 4 8 15,-3-1-6-15,0-1 8 0,7 0-4 0,-6-5-1 16,4 1 5-16,2-3-6 0,1 0 0 0,7 0 0 16,3-1-8-16,0-1 7 0,2 1 6 0,-2 3-6 15,3-3 9-15,-3-1-10 0,4-2 1 0,4 2 5 16,0 0-5-16,5 2 6 0,-1-1 7 0,2 0-8 0,2 0 8 16,2-1-10-16,-1-2 4 0,1-1 3 0,-4-1-1 15,2-1 3-15,2 0 4 0,5-2-8 0,-3-1 5 16,5 1-7-16,4-1 0 0,0 2 5 0,6-2-11 15,-2-3 9-15,-3-6 0 0,1 4-3 0,-4-2 8 0,3 2-8 16,-4 3 2-16,-3-8-1 0,5-1-1 0,-6-4 2 16,4-4 11-16,7-2-12 0,-2-5 11 0,6-1-12 15,-3-4 7-15,-4-5 3 0,1 1-3 0,-6-6 4 16,3 1-5-16,-4-2-3 0,-4 1-3 0,-1-3 1 16,-4-2-1-16,2 3 1 0,0-3 4 0,1-1-1 15,0-1 11-15,-8-9 7 0,-2 2 10 0,-7-4-3 0,-4 2 17 16,-4 2 13-16,-4-2-16 0,-4 1 15 0,-6-3-18 15,-3 4-10-15,-5-2 8 0,-5-1-10 0,-2-1-8 0,-2 0-17 16,-2 1-3-16,-5 4-4 0,-4 4-10 0,-5 5-1 16,-5 5-6-16,-9 7 4 0,-3 6-19 0,0 2-5 15,3 8-24-15,5 5 8 0,-5 4-54 0,-9 11-19 16,-7 8-6-16,-6 9-12 0,-1 9-72 0</inkml:trace>
  <inkml:trace contextRef="#ctx0" brushRef="#br0" timeOffset="-175516.87">21495 11243 572 0,'-13'-8'75'0,"1"1"202"0,3 3-222 0,4 4-41 0,1 0 3 0,0 2-15 0,3 2-3 0,-1-3-8 0,-1-1-23 0,-2-2 10 0,1-2-18 0,-1 1 16 0,0-1 15 0,3 2-7 15,-5-3 8-15,3-2 11 0,0 0-4 16,1 0 6-16,-1 1 9 0,3 3-4 0,1 0 10 16,-1 0-8-16,0 1-2 0,0 0 1 0,1 2-13 15,0 0 6-15,0 0-8 0,-4 5-8 0,5 1 9 16,-1 1-10-16,0 1 1 0,0 2 6 0,2 1-9 15,-1 4 8-15,0-3 7 0,1 2-7 0,3 0 13 16,-3-3-12-16,-1 4 1 0,5-2 19 16,2-3-12-16,-4-1 16 0,5-2-5 0,-5-1-5 15,3 1 14-15,-1-4-11 0,2-2 0 0,-2 0 4 16,0-3-8-16,5 1 10 0,-4-2-1 0,3-6 1 16,-1-2 2-16,2-3-3 0,1 2-16 0,5 1 13 15,-2-3-7-15,-1 0 12 0,-6-3-10 0,-4-4-3 16,0 2-3-16,-3 0 2 0,0 2-6 0,-1 4 9 15,-1-3-4-15,0 3 7 0,-4 1 5 0,-2 3 5 16,3 2 6-16,-4 4-4 0,-1-1-7 0,-1 3-4 16,-2 3-6-16,-2 4 4 0,1 2-3 0,1 4-3 15,0-3-3-15,5 5 1 0,0-1-4 0,-1 3-2 16,4-1 3-16,-7 1-1 0,7 1 16 0,-1-4-16 16,3 1 10-16,2-3-13 0,-2-4 2 0,0 0 9 15,2 1-5-15,0-2 5 0,2 1 5 0,-2-7 7 16,0 0 3-16,5-4-1 0,0-5-11 0,7 3 7 15,-5-1-9-15,4-5 9 0,3 4-2 16,-5-6-13-16,7-1 9 0,-4 2-11 16,-4-5-1-16,-4 4 4 0,1 2 0 0,2 0 4 15,-4 4-4-15,2 1-3 0,-4-2-5 0,0 4 2 0,-1 5-3 0,0 0-52 16,8-6-53-16,-4 7-1 0,1 2-133 0</inkml:trace>
  <inkml:trace contextRef="#ctx0" brushRef="#br0" timeOffset="-169632.84">13188 14040 274 0,'-9'-10'42'0,"2"3"54"0,-3-3 16 0,8 3-14 0,-3 0-22 0,3 0-19 0,1 2-23 0,-7-2 12 0,8 0-21 0,2 6-19 0,2-1 6 0,-4-2-12 15,0-3-1-15,-2-4 5 0,-1 5-2 0,12 2 7 0,-9 1 17 0,0-2 0 0,-1 0 14 0,-9 0-9 16,4 0-4-16,2 2 3 0,-1-6-13 0,9 6 11 16,-4 3-1-16,-7-5-25 0,1 5 8 0,-4 0-14 15,4 1 1-15,-1 4-9 0,3 3 0 0,4-2-2 16,-11 7 8-16,1-2-1 0,-2 5 1 0,0 2-4 15,7-2-8-15,0 0 16 0,3 3-8 16,-2 0 11-16,4-1 2 0,1 1-9 0,1-2 10 0,4 0-9 16,-1 0 2-16,1-1 8 15,-1-3-6-15,-2-1 7 0,3-2 2 0,5-1-1 0,4-1 3 0,-6-5-5 0,3-1-9 16,0-1 12-16,6 2-8 0,3-2 13 0,2 1 5 16,1-2-21-16,-3 1 9 0,2 1-13 0,-5 2 5 0,-4-1 2 15,-2 2-4-15,-3 3 4 16,-1 2 2-16,-1 2-2 0,-3 5 4 0,-3-1-5 0,-1-1-8 0,-1 1 16 15,-2-7-6-15,-2 9 11 16,-3-3 0-16,-1-5 9 0,-2 6 6 0,0-8-1 0,0 1-4 0,-1 3 13 16,-5-7-12-16,-2 1 14 0,-1-6-10 0,2 1-12 15,3 2 8-15,3-3-11 0,3 1-8 0,0-2 3 16,0-3-8-16,7 2 8 0,0-2 5 0,-5 0-18 16,-1-1-22-1,-3 1-4-15,5-3-85 0,6-1-74 0,2-2-45 16</inkml:trace>
  <inkml:trace contextRef="#ctx0" brushRef="#br0" timeOffset="-169332.45">13474 13861 1012 0,'-3'-12'17'16,"2"0"-6"-16,-4 4 6 0,5 8-8 0,-1-2-20 0,3 3 3 0,2 4-6 0,-2-4 9 0,-1 3 7 0,0 1-12 0,0-1 3 0,5 5-8 0,-7-2-6 0,-3 0 9 0,0-3-2 0,-7 0 8 0,7 4 31 0,1 1-4 15,2 2 6-15,-4 1-9 0,2 0-20 0,3 7 16 16,1 4-13-16,0-1 15 0,3 1-8 0,-2-2-7 16,1 4 8-16,5-1-9 0,-5-1-6 0,1 1 11 15,-2 0-8-15,0-4 10 0,2-1 10 0,3-1-12 16,-3-2 8-16,-2-1-10 0,5-1 12 0,-3-6-12 15,4 3-3-15,-4-3-4 0,0-3-27 0,-4-5-54 0,0 1-37 16,1 0-8-16,0 0-118 0</inkml:trace>
  <inkml:trace contextRef="#ctx0" brushRef="#br0" timeOffset="-168794.62">13437 13956 849 0,'-4'-12'15'0,"0"3"-11"0,0-1 9 0,4 10-13 0,0 0-16 15,0-1 7-15,0 1-46 0,0 0 29 0,0 0-73 16,0 0 58-16,0 0 16 0,0 0 5 0,-1-1 17 0,0 0 37 16,0 0 2-16,0 0 15 0,1 0 15 0,-1 0-13 15,-1 0-3-15,1 0-4 0,0 0-22 0,0 0-1 16,0 0-10-16,-12-14 7 0,16 9-14 0,1 1-4 15,0-3 2-15,0 3-3 0,2-1-5 0,1-4 5 16,0 5-9-16,3-5 10 0,-2 2 1 0,2-3-3 16,0 2 4-16,-1 3-7 0,4-1-9 0,5 5 13 0,-5-1-10 15,2 0 9-15,0 3-14 0,-4 2 1 16,6 2 7-16,-17 3-6 0,16 2-3 0,0 4 13 0,-3-1-12 16,21-2 13-16,-27 7 2 0,-5-3 0 0,1 2 7 15,-9 5-7-15,5-8-1 0,0 5 11 0,-2-1-1 0,-3-5 4 16,0 0 2-16,-3-5 5 0,0 2 1 0,2-7-2 15,-2 4-17-15,7-2 15 0,-6-1-15 0,8-3 15 16,0 1-6-16,0 0 6 0,2 8 8 0,-2-9-8 16,-1-3-12-16,1-1 3 0,3 3-12 0,7 1 11 15,9 0-3-15,-6 4-9 0,-9-4 6 0,-1 2-8 16,2 4-6-16,-1 1 12 0,3 6-6 0,-6 0 9 16,1 3-2-16,0 4-4 0,-1 2 3 0,-1 3-5 0,0 1-5 15,-8-2 20-15,-4-5-10 0,5 4 12 0,-7-5-12 16,-3-5 0-16,1 3 7 0,7-3-5 0,-2 2-4 0,0 2 9 15,-2-6-7-15,-7-4 10 0,4-2 2 0,7-2-6 16,7 0-1-16,-3-1-5 0,2-2-23 0,-1-2-88 16,-3-2-79-16,6-2 0 15,-3 3-205-15</inkml:trace>
  <inkml:trace contextRef="#ctx0" brushRef="#br0" timeOffset="-167886.55">20536 10643 306 0,'-7'-5'130'0,"2"1"-14"0,5 4-37 0,0 0 6 0,0 0-69 0,0 0-16 0,-9-1 5 16,1 2-10-16,6 2-16 0,2 2 26 0,-1 0-17 0,4 1 20 0,-3-1-1 0,0 1-16 0,1 2 8 0,-1 1-16 15,7 5-4-15,-1-1 34 0,-1 4-17 0,-2-1 23 0,0 1-6 16,-3 2 2-16,1 1 10 0,9 4-10 0,-2-1-6 0,7 7 14 15,-8-3-18-15,-1 1 16 0,-7-2-10 16,-3-3-5-16,4 1 11 16,0 1-12-16,7-2-3 0,1-3 16 0,-4-1-10 0,3-3 14 0,-1 1 3 0,-3-4-7 0,2-4 6 15,-11-4-12-15,6-1-33 0,6-1-35 0,-5 1-37 16,0-4 6-16,7-2-76 0</inkml:trace>
  <inkml:trace contextRef="#ctx0" brushRef="#br0" timeOffset="-167712.72">20578 10714 1196 0,'0'-6'14'0,"0"-1"-8"0,3 3-1 16,3 2-3-16,-1-2-3 0,6 2-21 0,1 0-51 0,-4-4 12 0,12 4-129 0,3-4-40 15</inkml:trace>
  <inkml:trace contextRef="#ctx0" brushRef="#br0" timeOffset="-167501.72">20655 10926 846 0,'-12'1'24'0,"1"1"17"0,2 0-10 0,9 2 10 16,-4 0-25-16,2-2-23 0,-1 0-48 0,3-2 5 16,0 0-154-16,0 0-43 0</inkml:trace>
  <inkml:trace contextRef="#ctx0" brushRef="#br0" timeOffset="-167349.28">20767 10939 1 0,'3'14'2'0,"-2"-1"21"16,-1 1-7-16,0 2 12 0,1 2-12 0,-2-2-10 0,1 0 2 15,-1-1-11-15,1 0 11 0,-3-2 16 0,2 0 6 16,1-2 17-16,-1-1-10 0,-2-1 12 0,3-2 8 16,0-1-13-16,0-2 12 0,0-1-20 0,1-1 22 15,-1-2 4-15,0 0 4 0,5-4-20 0,0-2-25 16,1-1-12-16,-1-1 2 0,3 0-12 0,0-2-35 15,3-1-34-15,-3-5-1 0,1 0-106 0</inkml:trace>
  <inkml:trace contextRef="#ctx0" brushRef="#br0" timeOffset="-167063.45">20970 10604 1224 0,'-6'-11'144'0,"3"3"-100"0,3 8-26 0,0 0-8 0,0 0-23 16,1 5 16-16,0 4-9 0,-1 5 11 0,2 4-12 15,1-2-39-15,1 3-9 0,3-4-9 0,-5-1-23 16,4 0 60-16,-8-2-8 0,1 3 23 0,5-1 1 0,-5-3-5 16,6 4 7-16,-5-1-10 0,1 8-4 0,1 0 34 15,0-1-11-15,3 3 19 0,-7-6-15 0,2 5 1 16,0-1 4-16,-8-2-4 0,5 2-6 0,5-1 17 15,-1 0-7-15,8-3 12 0,-4 0-4 0,-3-2-42 16,1-1-18-16,-3 0-13 0,0-4-79 0,-3-5-38 16,-1-2-40-16</inkml:trace>
  <inkml:trace contextRef="#ctx0" brushRef="#br0" timeOffset="-166574.83">20996 10698 751 0,'1'-5'88'0,"-1"0"-62"0,3 1-11 0,-8 1-8 0,5 3-6 16,0 0 3-16,0 0-11 0,0 0 7 0,5-3-14 0,-2 3-4 15,-6-2 11-15,4-1-7 0,-2-1 11 16,1-1 7-16,1 0-5 0,1-1 8 0,-2-2 20 0,1 0 4 15,7-1 11-15,-1-1-9 0,-1 2-14 0,-5-1-1 16,3 0-11-16,2 2 8 0,2 1-3 0,6 2-18 16,-2 1 6-16,-6 1-11 0,9 1-1 0,-5 1 5 15,4 4-6-15,2 1 7 0,-7 3 1 0,1 3-7 0,-6 0 6 16,0 4-8-16,-1 1-4 0,-3-3 18 0,-1 4-12 16,2 1 12-16,-6-5-8 0,-2 2 6 15,1-1 2-15,-3-4-1 0,8 5-13 0,-5-4 22 0,3-1-11 16,3-2 16-16,0-8-2 0,0 0-4 15,-9 4 14-15,13-7-13 0,-2 4 6 0,3-1 12 0,4 2-12 0,-3 1 11 16,2-7-11-16,8-2-12 0,1 3 6 0,-2 0-8 16,-2-1-2-16,2 3-1 0,-4 2-15 0,-2 1 10 15,1 1-11-15,-4 7 5 0,-1-2 14 0,1 5-8 16,-3 4 9-16,-1-5 12 0,0 2-8 0,-5 0 10 16,0 3 0-16,-1 1-4 15,-4-1 8-15,2 0-9 0,-5-2-8 0,-2-3 14 0,0 2-6 0,0-1 10 16,-3-1 2-16,1 1-6 0,-5-4 1 0,2-2-3 0,-1-2-6 15,-2-1-2-15,9-1-3 0,-6 0 2 0,2 0-5 16,7-2-145-16,-8 0-88 0</inkml:trace>
  <inkml:trace contextRef="#ctx0" brushRef="#br0" timeOffset="-161014.22">22221 10171 287 0,'-3'-1'38'0,"3"1"8"0,0 0 38 0,-1 0 16 0,1 0-16 0,-1 0 11 0,-1 0-71 0,1-1-2 0,1 0-20 0,0 0 13 0,0 0-15 0,0 0 2 0,4-16 9 0,-2 11-6 0,4 2-5 0,-3 0 13 16,2-1-11-16,3 2 13 0,-3 0 3 0,1 0-7 15,0 1 9-15,-1 0-11 0,4-1-6 0,2 1 4 16,-1-1-7-16,1 0 7 0,6 0 2 0,3-1-3 0,3-1 8 16,3 0-7-16,-2-2-3 0,2-2 7 15,3-1-9-15,0 1 9 0,-2-3-2 0,-4 4-6 0,0 0 7 16,-6 0-8-16,0 2-13 0,-2 0 12 0,-2 4-12 16,-3 2 15-16,0 1-1 0,-4 6 1 0,0-2 14 15,0 2-8-15,-2 1 16 0,-1 0 18 0,-3 5-7 0,0 1 11 16,-4 0-5-16,0 4-10 15,-1 0 5-15,-1 3-6 0,0 3 10 0,-3-2-6 0,0 2-4 0,-2-1 1 16,2 1-5-16,-1 0-11 0,2-4 2 16,1 2-7-16,1-1-15 0,2-3 10 0,2 3-11 15,2-2 11-15,0 0 0 0,0 1-2 0,2-3 9 0,2-6-11 16,0 0-20-16,3 1-54 0,-2-2-57 0,3 0 4 16,0 0-135-16</inkml:trace>
  <inkml:trace contextRef="#ctx0" brushRef="#br0" timeOffset="-160140.18">23050 7234 255 0,'-7'-3'-1'0,"1"0"27"0,1 2 60 0,-2 0-7 16,1 1 47-16,2 1-66 0,-1-1 8 0,1 1-27 0,0 0-4 0,2 2 4 0,0-4-4 0,2 1 5 0,0 0 6 0,0 0-2 0,0 0 2 0,0 0-4 0,0 0-20 0,0 0-3 15,0 0-7-15,0 0 6 0,3 3 2 0,4-3-7 0,1 2 5 16,1-4-8-16,2 1-14 0,2 0 8 0,2-1-7 15,1-1 10-15,0-3 5 0,2 1-9 0,2-2 6 16,-2-3-9-16,4-2-2 0,0 0 7 0,5-5-7 16,6 3 8-16,-3-3 1 0,4-2-8 0,-5 1 13 0,-2 2-14 15,0-1-3-15,-8 1 9 0,1 3-11 16,-7 1 12-16,1 2-8 0,-3 3-2 0,0-1 4 16,-3 4-2-16,1 2-2 0,-1 2 0 0,-2 2-13 0,-2 3 9 15,4 3 4-15,-2 4 9 0,-4 2 17 0,4 1-10 16,-5 1-10-16,-1 4 18 0,2 3-13 0,1 2 17 0,0 1-8 15,-1 0-6-15,1 4 0 0,0 0-3 0,-3-3-8 16,0 8 6-16,-1-6-5 0,-3 1 7 0,4 2-4 16,-2-5 0-16,2 2 5 0,0-4-4 0,-1 3-4 15,1-3 4-15,0 0-14 0,0-3 6 0,1 2-35 0,0-4-78 16,2-1-44-16,0-1-16 0,-3 0-143 0</inkml:trace>
  <inkml:trace contextRef="#ctx0" brushRef="#br0" timeOffset="-153010.58">22226 11087 134 0,'-4'-5'25'0,"1"3"-39"16,1-1-5-16,-2 0 57 0,2 2 33 0,2 1-25 0,0 0 5 0,0 0-6 0,0 0 30 0,0 0-1 0,0 0-1 0,0 0-1 0,0 0-26 0,0 0-1 15,0-1-9-15,0 0 6 0,0 0-12 0,0 0-3 0,0 0-2 16,0 0-1-16,0 0-22 0,0 0 4 0,0 0-10 15,0 0 7-15,0 0-2 0,0 1-9 0,0 0 7 16,0 0-10-16,0 0 0 0,0 3 23 0,2 3-10 16,-2 1 16-16,1 2 4 0,1 3-11 0,-1 0 14 0,3 2-14 15,-4 0 6-15,2 5 2 0,1 1-2 0,-2 7 4 16,3-1 11-16,-1-1-7 0,1 4 4 0,5 1-6 16,-2 2-15-16,0 3 12 0,1 1-10 0,-2-2 12 15,2 3 4-15,10-3-15 0,-7-3 6 0,-7-4-11 16,4-1 3-16,-6-2-2 0,13 2-4 0,6-1 1 0,1-2 2 15,0-5-2-15,-3-3 4 0,5-2-5 0,-4-4-3 16,0 0 14-16,-2-1-8 0,-4-2 11 0,2 1 2 16,-3-6-9-16,1-1 13 0,2 2-14 15,-4-5 2-15,2 1-4 0,0 0-11 0,-1-4 4 16,0 1-27-16,2 0-43 0,-4-4-19 16,-1 1-7-16,2 4-44 0,-4 0-31 0,2-1-19 0,0 0-8 15,-1-2-49-15</inkml:trace>
  <inkml:trace contextRef="#ctx0" brushRef="#br0" timeOffset="-152376.34">22258 11170 370 0,'-1'-2'-2'0,"-2"-3"8"0,2 2-8 0,-2 1 9 0,2 1-1 0,-1-1-6 0,-3 2 10 0,4 0-10 0,-3-1-7 0,4 1 9 0,0 0-9 0,0 0 11 0,-1 0 11 0,0 0 24 0,0-1 24 16,0 0-7-16,1 0 8 0,-2 1-21 0,1 0-22 15,0 0 12-15,0 0-3 0,-1 0-4 0,-27 13 11 16,24-9-11-16,-1 1-10 0,1 0 15 0,0 1-14 0,-2 4 15 16,0 0 0-16,0 4-9 0,-1-2 12 15,-1 4-12-15,0 6 4 0,2 2 5 0,-2 2-3 0,1 0 6 16,-2-2-2-16,1-1-11 0,0-3 0 0,0-2-2 15,3 0-3-15,2-4-7 0,2-1 2 0,2-1-4 16,-2-4-4-16,2-3 5 0,1 0 1 0,-1-3 2 16,0-2-1-16,0 0 21 0,3-5-14 0,2-2 14 0,-3-3-25 15,5-3-2-15,-1-1-5 0,2-2 1 0,0-3-3 16,-3-3 2-16,1 0-1 0,-1-2 1 0,-1 1 7 0,0-4-11 16,-3-1 6-16,1 2-8 0,0 1 2 0,2 5 5 15,-2-2-4-15,3 4 5 0,-1 0 3 0,1 5-3 16,0 0 8-16,0 5-8 0,0 2-7 0,-1 2 15 15,2 1-14-15,1 2 15 0,2 1-6 0,0 2 2 16,1 3 5-16,1 2-5 0,6 3-7 0,-4 0 8 16,2 1-8-16,3-1 8 0,-6-1-2 0,6 2-1 15,0-1 7-15,-14-1-6 0,15-1-4 0,7-3 8 16,-5-4-6-16,15 2 8 0,-4 1 5 0,-4-4-2 0,4 0-5 16,2-4-5-16,-5-2-68 0,-4-1-144 15,-3-1-99-15</inkml:trace>
  <inkml:trace contextRef="#ctx0" brushRef="#br0" timeOffset="-136624.36">22022 12562 294 0,'-7'-12'97'16,"3"3"-2"-16,-1 3 13 0,-1-3-11 0,4 1-7 0,4 2-24 0,-1-4-21 0,1 3 9 0,1 2-14 0,-3-1-22 0,3 0 14 0,-1 3-17 0,-2 0 3 0,0 3-18 0,0 0-4 0,0 0-1 15,10 5 12-15,-7-1-7 0,1-2 7 16,1 1-9-16,1 3 4 0,0 3 6 0,2-1-7 0,0 5 7 15,-3-1 6-15,1 4-8 0,1 4 11 16,3 3-12-16,-1 4-2 0,-1 2 6 0,0 0-10 0,-2 0 8 16,1 0-4-16,-3 0 6 0,1 1-1 0,-2 2 1 15,1-1-12-15,-3 0 9 0,1 0-3 0,0-6 8 16,0 0 4-16,-1-5-4 0,2 3 5 0,-2-5-7 0,3 0-3 16,-2 2 6-16,0-5-27 0,2-1 12 0,-2-4-76 15,1-5-113-15,1-2-35 0</inkml:trace>
  <inkml:trace contextRef="#ctx0" brushRef="#br0" timeOffset="-135960.31">22039 12522 412 0,'-2'-5'65'0,"1"-1"8"0,-3-2 12 0,2 1-14 15,-3 3-14-15,5 4-14 0,0 0-19 0,0 0 10 0,0-1-17 16,0 0-11-16,0 0 15 0,0 0-16 0,-6-21 11 15,1 15 23-15,3 2-9 0,-2-1 16 0,3-1 1 16,3 1-13-16,1-2 3 0,4 1-8 0,-1 0-18 16,-3-1 2-16,2-1-13 0,0 1 10 0,1 1-7 15,3 0-3-15,-1 1 0 0,0 2-2 0,0 2-4 0,1 1-1 16,-1 1-2-16,-2 2 0 16,2 2 9-16,0 1-12 0,-1 2 11 0,2 1-15 15,-2 3 1-15,0 1 18 0,-1 0-6 0,0 4 9 0,-3 0-2 0,0 0-2 16,0 2 2-16,-3-3-4 0,0 3-3 0,0 0 13 15,0 0-5-15,0-3 11 0,-3 0 1 0,0 2-8 16,1-4 4-16,-2 2-6 0,2-4-7 0,0-8 14 16,1 2-11-16,-2 1 13 0,2-4-2 0,1 4 1 0,0-4 12 15,0-2-7-15,2-3 14 0,1-5-19 0,-2 1-1 16,6-1-5-16,-2-1 2 0,2-3-9 0,3 0 6 0,-1 1-8 16,1 5-2-16,0 3 1 0,-1 3-11 0,-1 3 7 15,2 1-3 1,-2 4 1-16,-1 0 1 0,0 5-3 0,-1-1 0 0,3 5 4 0,-3 3 4 0,3 1-1 15,-4 2 3 1,2 0-3-16,-6-1 2 0,-1 1-4 0,1 0 0 0,-4 1 7 16,-2-1 0-16,1-1 5 0,-4-1 4 0,1 0 3 0,-1-4-3 0,-1-6 2 0,1 1 1 15,-1-3 5 1,2 0 0-16,1 3 1 0,-2-3 4 0,1-1-5 16,1-2 7-16,-1-6-8 0,2-1-5 0,1 0 7 15,-2-5-13-15,0 2 10 0,-1-5-16 0,2-4-11 16,1 2-9-16,0-3-4 0,3 1-27 0,-2 0-61 0,2-2-23 15,1 2-14-15,3 0-50 0,-2 0-35 16</inkml:trace>
  <inkml:trace contextRef="#ctx0" brushRef="#br0" timeOffset="-134327.96">22406 12532 517 0,'-6'-2'85'0,"0"0"-78"0,-1 1 15 0,7 1-36 0,0 0 13 0,0 0-2 0,-3 11 8 15,3-1-5-15,1-1-1 0,-1-1 23 0,0-4 1 0,-3 2 12 0,6 4 17 0,6 3-10 0,0 2 1 0,0-4-4 0,-6 0-8 0,4-1-13 16,2 1-2-16,2 1-2 0,-1-2 7 15,2 1-12-15,-4-4 8 0,-3 2-10 0,3-2 5 0,-1-1 1 16,-1-2-7-16,1-2 7 0,1 1 6 0,-3-3 0 16,1 0 11-16,-1-3-9 0,0 1-2 0,1-1-6 15,0-3-6-15,-2 2 3 0,0-4-1 0,1 0 0 16,-1 0-2-16,-4-1 1 0,2-1-12 0,-2 2 5 16,-2-4-6-16,-1-3 6 0,-3 2 2 0,1-3-7 15,1 6 6-15,-7 1-8 0,2-3-2 0,-1 6 3 0,-3-4-8 16,0 2 8-16,-2 3 7 0,-2-1-8 0,3 2 9 15,2 4-11-15,-4 0 3 0,3 2 13 0,1 2-6 16,-2-3 10-16,4-1-4 0,2 3-3 0,3-1 4 16,2 3-5-16,2 1-12 0,1-5 19 15,0-1-14-15,0 0 16 0,0 0-10 0,0 0 5 0,8-7 6 16,6 1-4-16,2 1-7 0,0-7 2 0,3 0-8 0,1 3 6 16,2-1 7-16,3-1-11 0,-6-1 9 0,-1-1-11 15,-2 2-13-15,0 2 10 0,-2-1-13 0,0 2 13 0,-2 1 0 16,-1 2 3-16,-1 0 3 0,-4 4-2 0,-1 0-12 15,0 2 12-15,-1 2-8 0,-2-1 10 0,2 2-3 0,-1 1-5 16,2 1 6-16,-3 5-7 0,0-2-10 0,0 0 19 16,0 2-8-16,0-2 12 0,1 1-8 0,0 1 8 15,-2-1 1-15,0 0 2 0,0 1-7 0,1 1 8 16,1 0-3-16,-1-3 6 0,-2-2 6 0,0-2-9 16,1 1 8-16,0 0-9 0,1-3 0 0,-2-3 5 15,0 0-10-15,3 10 10 0,0-8-2 0,-3-2 8 16,0 0 8-16,0 0-4 0,0 0-3 0,6-7 2 15,-3 2-10-15,1 0 9 0,-2-2-7 0,4 2-7 0,-2-2 6 16,0-4-8-16,-2 2-10 0,-1-1 10 0,0-6-5 16,3 6 7-16,-4-4-6 0,2 2-2 15,-2 0-2-15,2-1 2 0,2 1-4 0,-4-2 5 16,1 3 1-16,0 1 0 0,0 0 6 0,2 1-10 16,-4 0 5-16,2 3-6 0,-1 1-5 0,-4-1 17 15,3 2-14-15,-2 1 16 0,0 0-9 0,2 0 7 16,1 1 0-16,0 2 0 0,0 0-12 0,0 0 13 0,0 0-8 0,-1 0 11 15,1 0-5-15,0 0-7 0,-1 0 5 0,-1 0-7 16,2 0 0-16,0 1 2 0,-3 12-9 0,3-7 8 16,0 2-2-16,3 0 6 0,2 1 5 0,9 1-4 0,-8-1-11 0,-1 0 18 15,1-1-10-15,-2-1 14 0,4-1-6 0,-4-1-2 16,4-1 9-16,0 0-8 0,-6-2-4 0,13 0 17 16,-11-2-8-16,1 0 12 0,7-1-9 0,-7-3 2 15,7-1 0-15,-5 0 1 0,-1-2 6 0,1-2-17 16,0-1-3-16,-1 1-3 0,0-2 8 0,0 1-5 15,-3-1 10-15,1-1-12 0,-2 0-9 0,-1-1 8 16,1-1-1 0,-2 2 6-16,-2 0-4 0,-3-1 1 0,1 2-4 0,-2-1 3 15,2 0-2-15,1 2 0 0,0-1 4 0,-2 2-1 16,4 3-7-16,-1 1 0 0,1 0-8 0,4 3 8 16,-3 2 6-16,0 0-16 0,0 0 7 0,7 5-11 15,-2-5 18-15,2 5-4 0,-2 0 3 0,1 1-6 0,3 1 2 0,-2-1 3 0,0 0 1 16,-2-1 1-16,1 1 1 0,2 1-1 15,0 0 0-15,0-1 0 0,-2 1 0 0,2-1 3 16,-4 0-4-16,1-1 4 0,-2-1 4 0,-1-1-6 16,1-2 10-16,-3-1-10 0,0 0 4 0,0 0 2 0,0 0 3 0,0 0-1 15,0 0-1-15,7-9-6 0,-7 3 0 0,0-1-1 16,-2 0 7-16,2-1-8 0,-1-2-3 0,0-1-2 0,1-2 3 16,0 0 2-16,0-1 1 0,1-2 1 15,0-1 2-15,2 5-5 0,0-2 0 0,2 5-3 0,-1-2-2 16,3 4 0-1,0 4 1-15,1-1-1 0,0 4-1 0,-3-3-1 16,2 2-2-16,0 1 3 0,0 6 10 0,0 2-8 16,0 2 5-16,-3-2-8 0,1 0-3 0,0 0 9 15,0-1 2-15,1 3 2 0,-2 3 2 0,1-5-4 16,-1 1-3-16,-1 1 3 0,-1-6 0 0,0 0 2 16,2-1-2-16,-4-3 2 0,0 0 11 0,0 0-11 15,0 0 14-15,1 0-14 0,-1 0 5 0,7-1 5 16,-9-7-4-16,0-3 4 0,0-1-11 0,3-4 2 15,-2-1-5-15,1-2 4 0,1-1 7 0,-3-3-11 16,1 0 2-16,-3-4-6 0,0-2 4 0,1 1 3 0,0-5 4 16,1 1-2-16,-1-1-6 0,-1 0 8 0,0 3-5 15,0 0 8-15,-1 1-7 0,1 1-1 0,-1 2 0 16,2 5 0-16,0 4 3 0,2 4-6 0,-2 2 6 0,3 6-6 16,-2-1 9-16,2 6-11 0,0 0-1 0,0 0-2 15,0 0 3-15,0 0-1 0,-7 3 3 0,6 3-2 16,1 0-3-16,0-2 2 0,0 5-2 0,0 0 3 15,0 3 3-15,1 1-3 0,2-3-4 0,1 2 3 16,-1 2 6-16,0-1-5 0,1 5 5 0,2-1-7 0,-3-2-3 16,2 3 11-16,-2-3 1 0,3 1 4 15,1 2-6-15,-1-2 2 0,5 4-5 0,-6-3 4 0,2 0-1 0,1 2 0 16,-5-5 0-16,5 1 0 0,-1-2 5 0,2 0-5 16,2 1 8-16,-3-5-8 0,4 2 9 0,-5-7 0 15,1-1-1-15,1 3 1 0,-2-3 3 0,2 2-2 16,4-1 5-16,-3-5-4 0,2 0-3 0,-1 0 15 15,-6-4-6-15,6-1 10 0,-1-2-16 0,2-4-1 16,4 3-3-16,-8-2 2 0,1 0 5 0,-2-1-12 16,-1-1 3-16,2 0-5 0,-1 2 1 0,-3 2-2 15,1 0 0-15,-3 4-1 0,-2 1 0 0,0 4-7 0,0 0 2 16,9 1-4-16,-4 3-1 0,-3-1 8 0,2 3-5 16,-1 3 6-16,2 0-7 0,0 0 8 0,-2 1 3 15,0-3 1-15,-1 0-1 0,2 1-1 0,-1-2-1 0,0-1 1 16,-1-1-4-16,0 0 12 0,1 0-6 0,-1-2 9 15,2-1-7-15,-3-1-32 0,-1-5-55 0,2 1 2 16,0-2-198-16,0-3-165 0</inkml:trace>
  <inkml:trace contextRef="#ctx0" brushRef="#br0" timeOffset="-134153.68">23318 11766 960 0,'-6'1'42'0,"3"-1"-24"0,-2 1-6 0,2-1-4 0,0 2-22 0,3 3 16 0,-1-3-5 0,2 1 9 0,3-3 5 0,-4 0-10 0,0 0 1 0,0 0-7 0,7-6-10 16,-1 4-48-16,3-1-58 0,-4-2 6 0,2-3-147 0</inkml:trace>
  <inkml:trace contextRef="#ctx0" brushRef="#br0" timeOffset="-132967.72">23517 11994 376 0,'-3'9'62'0,"3"-5"-12"0,0-4 18 0,0 0-8 16,0 1 27-16,0 0 28 0,0 0-22 0,0-1 21 16,0 0-58-16,2-7-27 0,-2 0 6 0,0-4-11 0,0-3 9 15,0 0-9-15,0-3-4 0,3-1 1 16,-2 0-7-16,1-2-2 0,1 0-3 0,-3-3 0 0,4 1-19 15,-1-3 14-15,-1-1-10 0,0-2 11 0,0 0-5 0,-3 0-6 16,-1 1 3-16,0 2-5 0,-4-1 10 0,4 3-4 16,-2-1-2-16,0 4-3 0,1 3 3 0,0 2 2 15,1 4 3-15,1 4-3 0,1 7-9 0,0 0-17 16,0 0 1-16,0 0-5 0,-7 6 19 0,6 3 0 16,1 1 9-16,-1 1-8 0,1 0-5 0,0 3 20 0,2 1-14 15,1 3 19-15,3-1 6 0,-2-1-7 0,1 1 11 16,2 3-11-16,0 4-1 0,3 2 8 0,-2 1-6 31,6 2 8-31,-5-3-4 0,-1-2-7 0,4 0 1 0,-2-4-4 0,0 5-4 0,1-3 13 0,0 0-7 16,-2 0 10-16,-2-2-8 0,2-2 4 0,-3 0 4 0,3-4-2 31,-1 0 3-31,1-6 1 0,-2 3 1 0,-2-4 1 0,3-2-2 16,-6 1 6-16,8-4 4 0,-6 0-1 0,1-2-3 15,2-2 1-15,-7 0-17 0,5-3 13 16,-1-1-19-16,-3-6 0 0,3 0 3 0,-4-3-3 15,-7-1-11-15,5 0-6 0,-3-2-16 0,2 0 8 16,0-2-11-16,-2 1 9 0,-3 0 7 0,1 1-3 16,-1 2 15-16,0 3 5 0,-4 2-1 0,2 3 0 0,5 0 4 15,-2 4-6-15,7 4 7 0,0 0-8 0,0 0-4 16,-13 0 16-16,9 5-15 0,0 3 16 0,-3-2-1 16,7 2-2-16,-3 0 12 0,-3-1-12 0,6 1-5 0,-2-3 15 15,1-1-9-15,4 2 12 0,3-3-11 0,-3 0 7 16,1 0 0-16,-4-3 3 0,9 1-3 0,-6-1 9 15,2-3-3-15,3 0 5 0,-2-3-5 0,5 1-6 16,3-3 0-16,-3-1-2 0,2-1-5 0,-2 1-9 16,-2-4-6-16,-1-2-1 0,-1 1-20 0,-3-2-11 0,3 2-4 15,-3 0 0-15,-2-3-2 0,0 0 29 0,-1-1 1 16,2 6 8-16,-3 4 12 0,0 8-3 0,0-1 3 16,-1-14-5-16,-2 12-13 0,-1-2 18 0,1 5-13 15,-2 2 16-15,6 3-7 0,2 4 4 0,-4-1 5 16,3 2-2-16,-4-3-4 0,0 2 9 0,3 2-7 15,-1 1 9-15,2 0 0 0,3-1-1 0,-3-2 7 0,3 3-4 16,2-3 7-16,-7-1-8 0,2 1-2 0,6 0-1 16,-5 0 8-16,3 0-3 0,1-1 5 0,-4-4-5 15,2 2-4-15,1-1 6 0,-1-2-2 0,1 1 5 16,1-2 2-16,-2-2 0 0,1 0-2 0,0-2 2 0,-2-1-9 16,2-2-1-16,0 0-5 0,-1-2 3 15,2-1-3-15,-1 0-13 0,1-1 2 0,-2-1-9 16,1-4-11-16,0 0 10 0,-2-4-5 0,0 0 8 0,0 1 6 0,0 0-2 15,-3 1 4-15,1 1-3 0,-2 3 6 16,0 2 4-16,-1 1-7 0,0 1 5 0,0 3 2 0,1 1-1 16,0 4 11-16,0 0-10 0,0 0-4 0,0 0 6 15,0 0-11-15,0 0 8 0,-1 0-5 0,-1 1-5 16,-7 16 6-16,9-7-7 0,0-4 3 0,1 1 7 16,1 3 2-16,-2-4 1 0,1 2-2 0,2-1-1 15,2 1 1-15,-1-2 0 0,1 0-6 0,-1 0 13 16,0-3-6-16,-1 2 10 0,2 0-2 0,0-5 1 15,-1 1 0-15,3-2 0 0,-3 1-10 0,1 0 18 0,-1-3-9 16,0-4 11-16,-1-1-20 0,2-2-9 0,-3 3 3 16,0-6-5-16,0-3 0 0,0 1 8 0,-1-6-3 15,2 6 5-15,-4-5-4 0,-2-4-6 0,1 1-1 16,-2-3 0-16,2-1 0 0,-3-2 8 0,1 1 1 0,-3 0 1 16,-2-1-1-16,3-1 1 0,-3 0-1 0,0 4 1 15,-2-7 4-15,0 7-6 0,1 1 5 16,0 0-5-16,-1 8 5 0,2 2-4 15,2 4-2-15,1 0 0 0,0 3-3 0,4 3 3 0,-4 2-3 16,4 2 3-16,2 1-13 0,0 0 6 0,0 10-4 0,0-4 6 16,3 5 7-16,-1 0-7 0,4 5-3 0,1 4-2 15,3-1 3-15,1 2 0 0,1 4 5 0,3 0-5 16,-1 4-8-16,2-2 20 0,-3-2-7 0,2 4 12 0,-2-2 5 0,-1-1-11 16,3-2 13-16,-3-1-14 0,3-2 5 0,-4-3 8 15,1-1-12-15,-1-4 12 0,-5-1-5 0,4-3-11 16,-4 0-3-16,2-2-8 15,-3-4-43-15,4 1-105 0,2-5-70 0,-4-1-5 0,1-4-133 0</inkml:trace>
  <inkml:trace contextRef="#ctx0" brushRef="#br0" timeOffset="-132460.72">23127 11805 425 0,'-6'0'70'0,"3"-1"11"0,-2-2-6 0,4 2 5 0,1 1-45 0,0 0 4 0,0 0-23 0,0-1 18 0,0 0-24 0,0 0-6 0,0 0 9 16,-3-21-7-16,4 17 4 0,1 0 29 0,0 2-12 0,-2-2 17 0,3 1-11 0,1-1-11 0,2-1-2 0,-1 0-3 0,2 0-14 15,-2 2 1 1,2-4-4-16,6 2 2 0,-4-1-1 0,5 0-4 15,-2 2-27-15,2 1 0 0,4-4-121 0,1 0-116 16</inkml:trace>
  <inkml:trace contextRef="#ctx0" brushRef="#br0" timeOffset="-131429.91">22238 13575 398 0,'0'-6'207'0,"0"2"-79"0,-1 0-10 0,1 4-22 0,0 0-49 0,0 0-52 0,0 0-3 16,0 0-19-16,7 7-17 0,-1-1 40 0,-2 3-6 0,2-2 18 0,0 2 5 0,-2 3 5 16,1-1 5-16,-2 4-3 0,6 1-4 0,0 3 14 0,-2-1-6 0,3-1 9 15,-6 3-4-15,3-1-10 0,-2 1 1 0,5-3-5 0,-9 0-3 16,-1-2-3-16,5 2-2 0,-4-3 1 0,1 2 11 16,0-6-12-16,-2 0 8 0,-2 0-10 15,-1-5 0-15,-2 0 21 0,2-3-5 0,-1-7 12 0,4 3 0 16,-2 0-10-16,-2-2 1 0,1-1-5 0,-3-6-13 0,0-4 1 15,-1-4 2-15,1 1 1 0,-4-2-1 0,4-3-6 16,-2-2-2-16,1-2 1 0,4-3-1 0,-2-1 0 16,3-1-6-16,-2 1 5 0,4-1-2 0,0 3 2 15,1 7 0-15,3 6-1 0,0 1-9 0,1 6 4 16,6-1-5-16,1 6 4 0,-2 4-9 0,4 6 7 16,-5 2 3-16,6 2-3 0,-6 0-3 0,8 5 14 0,2 0-8 15,-1 4 9-15,4-1-1 0,-2-2-2 0,0-1 6 16,-3-2-6-1,2 1-8-15,-2-1 22 0,1-1-16 0,-3-1 17 16,1 0-4-16,-3-3-9 0,-1-1 13 0,1-1-13 16,-5-3 3-16,1-2 7 0,-2-1 5 0,-2-3 0 0,1-1 5 0,-1 0-4 15,-2-4-2-15,0-3 2 16,1 0-17-16,-3-5 14 0,0 2-13 0,-1-3 15 0,-3-2-4 0,-1 0-11 0,-1-4 7 0,-3 0-9 16,0 0-1-16,-4-1 4 15,-1 1-3-15,-2 2 6 0,2 2-4 0,1 3-2 16,-3 3 1-16,4 3-1 0,-1 2 0 0,1 1-2 0,2 1 0 0,-2 2 1 0,2 3-3 15,5 1 2-15,-4 0-1 16,4 4 0-16,4 1 3 0,-2 0-17 0,1 0-26 16,1 1-1-16,-2-3-101 0,2 2-89 0,1 2-41 0</inkml:trace>
  <inkml:trace contextRef="#ctx0" brushRef="#br0" timeOffset="-129974.49">22859 13358 612 0,'-3'-3'5'0,"2"-2"8"0,-2 0-17 0,4 0 14 0,4-1-12 0,-10 2-18 0,5 2 10 0,-10-2-14 0,0-1 9 0,2 1 27 0,0-3 15 0,1 2 7 15,-5-1 50-15,3-1-23 0,-2 1-3 0,3 0-9 16,1 0-36-16,0 3 3 0,0-1-14 0,-4 1 12 15,4 1-9-15,2 2-5 0,-3 0 4 0,4 2-7 16,0 1-11-16,1 1 15 0,0 1-8 0,-3 0 11 16,3 6 1-16,-1-1 2 0,1 0 10 0,3 6-8 0,0-3 3 15,1 1 7-15,4 1-7 0,-4-1 8 0,1 4 3 16,5 3-17-16,-4-4 12 0,3-2-14 0,4 0 6 0,-2-6 9 16,-1 3-4-16,6-3 8 0,-4-1 0 0,-1-4-4 15,1-2 4-15,-2-2-4 0,-7 0-9 0,0 0 14 16,17-8-8-16,-15 2 11 0,6-4-4 0,6 1-13 15,-9-3 0-15,10 3-5 0,-6-4-7 0,-7-1 6 16,3-1-4-16,-3-1 6 0,-2 2-3 0,0-1-3 16,-4 3 5-16,0 2-6 0,4 1-2 0,4 3 1 15,-1 1-12-15,-3 5 9 0,0 0-9 0,7 1 5 0,-5 4 4 16,3-1-2-16,-1 0 1 0,-1 1 7 0,4 2-1 16,-6-2 5-16,5 3-3 0,-2-2-1 0,-2-4-3 15,-2-2 1-15,0 0-11 0,0 0 17 0,1 0-5 0,-1 0 10 16,0 0 6-16,0 0-7 0,0 0 9 0,0 0-10 15,4-5-8-15,-4-4 8 0,-1 0-11 0,-2-3 10 16,2 0-4-16,-5-3 0 0,0-2 1 0,0-3-4 16,-1 0-6-16,4-1 7 0,0 0 1 0,0-4 2 15,1 0 0-15,-4-4-6 0,-4-5 2 16,2-3-5-16,-3 0-1 0,3-1 7 0,4 6-7 0,0 6 8 0,4 3-1 16,-2 6-1-16,2 6 5 0,-2 2-5 0,1 4-2 15,3 3-3-15,2 2-3 0,0 4 2 0,-3-1 3 16,2 4-3-16,-2 0 5 0,7 0-5 15,4 5 2-15,-6 0 6 0,3 5-2 0,-6 0 4 0,0 2 0 0,1 1 3 16,4 0 2-16,-3-5-1 0,2 4-8 0,1 3 23 16,0 2-4-16,2 6 11 0,-1-5-2 0,-1-3-13 15,0-3 0-15,1 1-4 0,-1-3-8 0,1-1 10 16,1-1 1-16,-2-3 4 0,1-1-2 0,1-2-1 16,-2-1-5-16,-2-2 5 0,2-1 1 0,-1-3 1 0,0-1 2 15,0-2-1-15,1-3 6 0,0 0-13 16,-3-2 2-16,4-3-6 0,-2-1-12 0,-2-1 5 0,2 1-1 15,-2-3 1-15,0-1-12 0,1-1-5 0,-5-2-4 16,1 0 2-16,3 1 8 0,-5 0 3 0,1 0 6 16,-1 0-2-16,-2 3-1 0,2 2 5 0,-2 3-6 0,2 3 7 15,0 5 0-15,0 0-6 0,0 0-5 0,0 0 0 16,0-1 9-16,-1 0-4 0,-11-6 6 0,9 8-7 16,0 2-8-16,0-4 13 15,-1 1-6-15,1 2 7 0,0 3 0 0,1 1-1 0,-1-3 5 0,3-3-5 16,0 0-2-16,0 0 3 15,-4 9-1-15,4-3 2 0,0-3-1 0,3 3-1 0,-1-4 1 0,2 2 0 0,-1 2-1 16,2-1 1-16,-2 2 0 0,5-2 0 0,-3 1 0 16,-1-1 2-16,3-1-2 15,-4 3 1-15,3-1-5 0,1 0 8 0,-3 2-9 0,4-2 11 0,0 1-3 0,-1-3-3 16,1 0 14-16,-1-2-12 0,-3 0 2 0,2-1 3 16,3 0-7-16,-8-1 7 15,5-1 14-15,0-1-15 0,-3-2 10 0,5-2-11 16,-1-1 9-16,0 1-11 0,-4-3 2 0,3-1-5 0,-6-1 3 0,3-1-8 15,2 1 7-15,-5-1-5 0,2-3 10 16,0 1-11-16,-2 2-1 0,0-7-2 0,-2 5 7 0,-5 2-2 16,7 11 3-16,0 0-2 0,0 0-8 0,0 0 10 15,0 0-8-15,0 0 8 0,0 0-3 0,0 0-7 0,-1 0 2 16,0 0-5-16,0 0 0 0,1 1 7 0,-6-2-3 16,13 11 4-16,-7-5 6 0,0-4-2 0,0 1 5 0,7 10-6 15,1-4-5-15,0 3 8 0,0-3-2 0,-3-3 6 16,2 0-2-16,2-2-2 0,-5-1 2 0,-4-1-1 31,1 0 5-31,14 2-3 0,-6-2 3 0,3 0-3 0,-6-4 2 0,0-2-4 16,-4-3-3-16,1 1 2 0,2-1 4 0,-5-5-9 15,1 5 0-15,-2-5-5 0,-1 2 10 0,-2 1-2 16,1-4 0-16,-1 1-4 0,-3-1-10 0,1 2 20 16,-1 1-8-16,-2-2 10 0,1 1-13 0,8 2 4 15,-2 0 5-15,3 3-2 0,-1 0-4 0,0 1 4 0,4 2-1 0,1 3 3 16,4 1-9-16,-4 1-1 0,6 1-4 15,-2 3 4-15,1 2 2 0,2 2 0 0,-4 0 4 0,1 1 0 16,-4 0 2-16,4 1-3 0,0 0-1 0,-5 1-1 16,3-1-3-16,-4 0 10 15,1-5-12-15,0-1 11 0,1 0 2 0,-1-3 2 16,0 2 9-16,0 0-9 0,0-1-3 0,0-2 6 16,1 0 3-16,-2-5 1 0,2-2-7 0,0-2 3 15,0-2-10-15,1-1 8 0,-1-1-15 0,1-2 4 16,0-1-12-16,-2-2 9 0,-2 0-13 0,1-1-5 0,-1 0 10 15,-1 2-9-15,-1 2 17 0,0 4-3 0,0 3 4 16,0 3-2-16,0 5 15 0,0 0-9 0,0 0 2 16,1 6-4-16,-1 1 3 0,0 3-2 0,1 3 5 0,2 1-4 15,0 0 7-15,1 3-2 0,-1-3-1 0,0-1 2 16,2 0 10-16,0-3-4 0,-1 0 0 0,1-1-1 16,-1-2 8-16,0-2-8 0,1-2 11 0,1-2-9 15,0-1 19-15,1-2-13 0,-2-1-3 0,1-3-5 16,0-2-25-16,-5-2-92 0,4-1-71 0,-2-2-12 15,5 0-239-15</inkml:trace>
  <inkml:trace contextRef="#ctx0" brushRef="#br0" timeOffset="-129785.8">23080 12908 1253 0,'-21'11'16'0,"2"1"7"0,-1 1-17 0,5 0 15 0,0-1-15 0,4 0 4 0,2-3 7 0,4-3-4 0,0 1-3 0,5-7 19 0,2-4-11 0,4-7 13 0,3-5-23 0,4-3-8 15,3-6-3-15,5-1-4 0,2 1-39 0,1-6-109 0,4 1-94 16,3-2 6-16,-1 2-181 0</inkml:trace>
  <inkml:trace contextRef="#ctx0" brushRef="#br0" timeOffset="-128774.91">22356 14732 544 0,'-3'-2'46'0,"-2"-3"-23"0,1 3 13 0,6 0-19 16,-3 0-4-16,0-2 19 0,2 0-5 0,-7 1 13 15,0-4 16-15,2 3-1 0,2 0 8 0,0-1-8 16,2 2-13-16,-2 0-7 0,-2-1-14 0,1-1 8 16,0 1-12-16,1-1-12 0,2 3 4 0,0 2-8 0,0 0-2 15,-3-5-5-15,-3 5-5 0,5 1 2 0,1 6-5 16,2 3 10-16,-1 2 2 0,-4 1 2 0,3 2-5 0,-7 0 5 15,4 5 0-15,4-1 2 0,-2 4 4 16,1 0-2-16,3-4-1 0,-1 0-2 0,4-1-2 0,-1-1 8 16,-5-5-5-16,3-3 7 15,-4-3-2-15,4-2 6 0,2 1 10 0,-4-4-5 0,1-2 8 0,-1-2 5 16,2-3-7-16,2-1 7 0,0-3-13 16,5-1-11-16,-4-3 8 0,-2-5-9 0,4 2 3 0,-5-5-3 15,6 2-9-15,1 1 4 0,-2-2-3 0,-1 2 2 0,-7 0 3 16,1 4-2-16,3 3 0 0,2 4-3 15,4 3-6-15,-5 0 3 0,-2 0 4 0,2 2-4 0,0 2 4 16,-3 0-6-16,5 0-5 0,-5 0 15 0,4-1-5 16,-2 2 8-16,-4 0-3 0,0 0 2 0,0 0 5 15,0-1-5-15,0 0-5 0,0 0 8 0,6-22-7 0,-7 14 11 16,0-2-8-16,-3-2-2 0,2-2-2 0,-5-2 0 16,3-3-10-16,-3 1 13 0,-4-3-5 0,6 1 7 15,-8 0-6-15,1-1-1 0,4-2 5 0,-3-1-2 16,3 1 5-16,-3-1-6 15,-6 0-6-15,8 5 2 0,-1 1 10 0,7 6 8 0,0 4 10 0,3 4-7 16,0 1-9-16,-1 3-4 16,7 2-14-16,-5 3 8 0,-1 6-6 0,0 3 5 15,-1 7 10-15,12 4-7 0,-3 3-1 0,4 4 15 0,4-1-7 16,-8 8 12-16,4-3 0 0,2 1 6 0,-1 1 3 0,1 0 1 16,-2-2 11-16,2 1-22 0,2 1 0 0,0-5-7 15,2 0 5-15,0-3-8 0,-4-2 8 0,1-2-9 16,-1 1-2-16,-3-8 4 0,2-3-2 0,-1 0 5 0,0-4 4 0,-1-2 0 15,-2-2 7-15,-1-3-5 0,1-3 2 16,-3-1 6-16,1-3-8 0,-1-4 7 0,1 0-13 0,0-2-11 16,-4-3-1-16,3-2-2 0,0-4 2 0,-4 1-23 15,5-1 3-15,-6-4-10 0,-2 1-1 0,-4-1 4 0,-3 1 4 16,-2 3 0-16,5 5 16 0,-2 5 2 16,2 1 1-16,-2 3-1 0,0-1 3 0,-2 1 1 0,2 4 1 0,0 3 0 15,1 2-3-15,-4 2 6 0,2 3-9 0,0-1 9 16,-1 1 4-16,3 0-3 0,-1 1 8 15,1-1-7-15,4 1 11 16,-1-3-13-16,2-2 6 0,1-2-8 0,0-4 9 16,0 0 2-16,0 0 7 0,9-4-1 0,-3-2 11 0,4-5-12 15,3-6-7-15,2-1 0 0,1-2-11 16,2-7-45-16,-3 3-44 0,-1-5-6 0,1-2-181 0,0 0-205 16</inkml:trace>
  <inkml:trace contextRef="#ctx0" brushRef="#br0" timeOffset="-128125.68">22844 14332 811 0,'-10'-2'71'16,"2"2"193"-16,2-1-255 0,2-2 5 0,2 3-6 0,2 0 7 0,0 0 8 0,0 0-15 0,0 0 10 0,0-11-14 0,0 2-5 0,5 2 10 0,-5-1-2 0,-1-2 9 0,2 3 19 0,-3 1-12 0,2 0 6 15,0 2-10-15,0-1-19 0,5 1 3 0,-3 2-9 16,4 2 7-16,-1 2-8 0,2-2 3 0,-7 0 1 0,0 0 0 16,0 0-8-16,9 10 19 0,-6-4-2 0,2 1 10 15,-2 1-3-15,2 2 3 0,0 2 3 0,3 0-1 16,2 0-9-16,-4-2 21 0,0 1-9 0,0 4 15 16,2 1-5-16,-1 1 2 0,-2-3 3 0,4-1-2 15,-3 0-4-15,0 1-5 0,0 1-2 0,-1-4 0 16,1-1-2-16,2-2-6 0,-1 0-1 0,1 0-1 0,-2-1-1 15,2-2 0-15,-2-3 4 0,1 0-2 0,0 0 5 16,2-4 4-16,-2-2-1 0,1-1 3 0,-2-2 1 16,4-1-13-16,-4-3-1 0,0-1-3 0,0-2 0 0,-1-1-8 15,-2-2 2-15,0-2-4 0,-1 1-15 0,1 0 8 16,-3-1-2-16,0 0 6 0,-3-2 2 0,0 2-5 16,2 4 1-16,-1 4-3 0,-1 1-4 0,2 5 13 15,1 5-8-15,0 0 10 0,0 0-7 0,0 0-11 16,0 0 5-16,-4 4-7 0,4 3 9 0,-2 2 2 15,1 3 5-15,-1-2-2 0,2 0 0 0,-1-1 4 16,2-1-3-16,1 3 4 0,1 2 7 0,-1-5-6 16,0 1 1-16,2-1-3 0,-2-3 1 0,1 0 2 15,3 0 5-15,-3-2-2 0,2-4 6 0,1 1-3 0,-3-4 0 16,5-1 1-16,-1 1 1 0,1-4-6 0,-1 2-3 0,3-1 0 16,-3-5-14-16,3 2 8 0,-2-6-8 0,-3-1 8 15,-1 2-6-15,-4-5-13 0,1 2-2 0,-1-2-4 16,-3 1-6-16,-3 1 14 0,2 1 5 0,-8 1 2 15,8 1 15-15,-4 0-3 0,-2 3 2 0,6 3-3 16,2 1 3-16,-3 3-2 0,1 1 0 0,-1 3-1 16,-1 1 6-16,2 1-4 0,2 2 2 0,-3 0-3 15,2 3-3-15,-2-1 3 0,3 2 1 0,1 3 1 0,-1-3 0 16,1 2 3-16,0-2-8 0,0 0 4 0,1-1-35 16,0 0-101-16,2 1-37 0,1-2-21 0,0-1-88 0</inkml:trace>
  <inkml:trace contextRef="#ctx0" brushRef="#br0" timeOffset="-126983.14">23395 14027 887 0,'0'-9'49'0,"0"0"-15"0,0 4-13 0,-1-1 5 0,-3 1-12 0,4 0-10 0,-5-2 6 0,1 5-9 0,-1-1 5 0,-6-1 7 0,3 2 10 0,-3-3-1 0,-5 1 31 0,4 2-12 15,-4-2 2-15,5 0-6 0,5 1-15 0,-1 2-6 0,-1 0-14 0,-1 1 9 16,1 0-8-16,-5-2-6 0,6 2 3 0,5 4-6 16,-1-2-11-16,0 5 17 0,-2-1-9 0,-2-2 11 15,6 6-1-15,1 1 2 0,0 1 4 16,0-1-4-16,0 1-5 0,1 0 11 0,5 1-1 0,-8 1 7 0,-1-2-1 16,6-1-7-1,2 0 7-15,7 0-6 0,1 1-4 0,-7-2 14 0,-3-2-9 16,1 1 14-16,3-4 0 0,5-2-11 0,3 1 8 15,-7-4-8-15,0 0 5 0,3-3 7 0,-4-3-7 16,4-2 7-16,2 1-11 0,-4-2-13 0,2-2-4 16,0 0-4-16,-5-1-14 0,-1-1 15 0,1 2-9 15,-4-2 11-15,0-1-4 0,-1 2 6 0,0 0 2 16,-3 2-1-16,2 1-9 0,0 5 10 0,0 0-4 0,1 4 5 0,0 1-6 0,1 1-6 0,-2-2 1 16,0 0 0-16,0 0 8 0,0 0 3 0,10 14 2 15,-8-9-1-15,3 4 2 16,-2-3-4-16,-1-1-1 0,2 1-1 0,-3-2-5 0,2 0 13 15,-3-4-6-15,0 0 9 0,0 0 4 0,0 0-2 16,9 0 5-16,-6-5-5 0,0-2-2 0,2-2 2 16,-2-1-5-16,2-4 3 0,-2-4-9 0,-1 2 4 0,1-4 3 0,-3-1-1 15,-2 2-9-15,1-2 6 0,-2-1-3 0,1 0 5 16,-4-1-2-16,1-3-2 0,-2 0 2 0,0-2-2 16,-3 1 0-16,-1 0 0 0,0-1 0 0,-6 1 0 15,1 3 5-15,0 1-3 0,-1 2 5 0,5 4-3 0,-1-3 10 16,0 8-1-1,2-1-11-15,-2 4 7 0,7 3-7 16,6 6-5-16,0 0 3 0,0 0-6 0,-1 0-2 0,-7 4-2 16,8 4 2-16,3 6-1 0,-3-3 12 0,0 0-3 15,6 2 5-15,-3 0-5 0,1 1 4 0,3 3 3 16,-2-1-9-16,5 1 6 0,5 0-1 0,-2 0 1 16,3 2 7-16,-1-2-5 0,-2 2 3 0,-2-1-4 15,3-1-4-15,-2 3 2 0,1-2 13 0,-1 1-14 16,0 0 12-16,-4-2-14 0,1-5 2 0,0 2 15 15,-1-5-7-15,-1 0 10 0,1 2-9 0,1-4 1 16,-4-3 2-16,4-4 1 0,-2-1 3 0,-2-2 7 0,3 1-10 16,-1-3 8-16,1 1-6 0,0-2-5 0,-4-3 5 15,1 1-6-15,4-7 4 0,-3-1-14 0,-1 0 1 16,5 2-5-16,-7-4 3 0,5 2-4 0,-4-3 2 16,-4-3-2-16,3 4-2 0,-7-3 3 0,4 3 1 15,-1 2 0-15,3 2 2 0,-2 3-4 0,-2 2 2 16,0 3-2-16,-2 0 8 0,2 3-9 0,0-1 0 0,1 1-2 15,-3 1 4-15,4 2 1 0,0 0-1 0,0 0 0 16,0 0 0-16,0 0-2 0,-2 0 5 0,-9 7-2 16,8-3 4-16,2 1-2 0,1-1-1 0,1 0 0 15,-2 0 1-15,1 1-4 0,1 1 1 0,5 1-4 0,-1-1 7 16,0 0 3-16,1-1 2 0,2 3 0 0,0-4 2 16,-1-1-4-16,1 0 4 0,0-2-3 0,0 0 7 0,2-1-8 15,-2-1 1-15,0 0-2 0,8-1 5 0,-4-2-5 16,3-1 1-16,2-3-3 0,-10 0-3 0,5 2-1 15,0 0-1-15,-8-2 1 0,7-2-6 0,-3-1 2 16,-7-1-3-16,1-1 5 0,0-1 11 0,-2 0-7 16,3 0 4-16,-1-1-7 0,-2 1 5 0,1 2 0 15,1-1 0-15,-2 2 0 0,3 3-2 0,-2 0-3 16,2 4 3-16,2 3-1 0,-3-3 7 0,2 4-16 16,1 1 5-16,0 2-9 0,0 4 12 0,1 1 2 0,0 4 0 15,-2-1 2-15,1 2 1 0,-2 0-1 16,-2-1 1-16,2 1-1 0,-3 1 6 0,-1 2-3 15,-2-2-4-15,-2-3 1 0,2 2 0 0,0-4 2 0,2 0 3 0,0 0-2 16,-2-3-2-16,-1-2 6 0,0-1 2 0,1 0 1 16,3-3-1-16,0 0 5 0,-6-6-3 0,3-2 5 15,0-3-10-15,2-3-6 0,-2-4 1 0,3-4-1 16,0-2-4-16,0-8-2 0,2 2-3 16,2-4 2-16,-1 0 3 0,-1 2-10 0,1 0-1 0,1 2-5 15,0 1-16-15,0 2-12 0,1 1-29 0,-1 6 9 16,0 2-62-16,0 2-75 0,-1 4-37 0,-2 3-17 0,-1 2-98 15</inkml:trace>
  <inkml:trace contextRef="#ctx0" brushRef="#br0" timeOffset="-126793.39">23367 13546 539 0,'-15'2'293'0,"4"3"-192"0,1-2-71 0,7 0 11 0,2-1-12 0,1-2-8 0,2-6 2 0,4 1-4 0,3-5-14 0,3-5 5 0,5 1-14 15,-2-8 10-15,0-2-12 0,2-1-23 0,-1-3-12 0,1-2-6 0,1-2-48 0,1-1-119 16</inkml:trace>
  <inkml:trace contextRef="#ctx0" brushRef="#br0" timeOffset="-34658.99">10537 8819 320 0,'-2'-4'29'0,"2"1"34"0,0 0-38 0,0 3-12 0,0 0-2 16,0 0-2-16,0 0 1 0,0 0 9 0,0 0 26 0,0 0-7 0,6-3 60 0,-6 1-5 0,3-1-1 0,-3 2 1 0,0-2-22 0,7 2-8 0,-4 0-15 15,-2 1 8-15,5 0-29 0,0 2-8 0,-2-1-5 16,2 0 0-16,-3 0-17 0,1 1 18 0,-1 2-14 0,5 3 15 15,-4 3-20-15,2 1 11 0,-1 3 13 0,-1 3-4 16,3 4 12-16,-2 2-5 0,-2 1-7 0,-1-3 5 16,0 0-1-16,2 6-11 0,0-3 4 0,-2 4-7 15,0-2 3-15,-1-2-1 16,3 2 2-16,-2 2-1 0,1-2 8 0,0 1-5 16,-3-4 1-16,0-1-3 15,0 0-6-15,0 0 4 0,0 0 3 0,0-4 1 16,1 0-4-16,0 1 0 0,3-2 0 0,-2-4 1 0,-2-2-8 15,1-4 17-15,-1-2-7 0,0 2 12 0,0-2-4 16,-3-1-2-16,3 1 3 0,0-2-1 0,0-3 6 16,0 0-1-16,0 0-6 0,0 0 2 0,3-10-25 0,-3 4-32 15,0-1-42-15,0 2 3 0,0-1-128 0,0-2-115 16</inkml:trace>
  <inkml:trace contextRef="#ctx0" brushRef="#br0" timeOffset="-34094.39">10153 8827 347 0,'12'-3'54'0,"-12"0"67"0,0 1-7 0,0 2-14 0,0 0-80 0,0 0-23 0,0 0-10 0,0-3 0 0,4 5 2 0,3 0 11 15,-1-1 12-15,-5-1-2 0,3 0 15 0,0-2 33 16,3 1-2-16,2 1 14 0,1-2 2 0,0 2-21 16,2-3 6-16,-1 0-12 0,3 1-10 0,-1-1-6 15,2 1-12-15,3-1 9 0,1 0-1 0,0 1-14 0,5-1 12 16,2 0-12-16,0 0 5 0,3-1 3 16,-2-2-4-16,4 1 5 0,1 0 5 0,-3-2-9 15,4 1 1-15,-4 0-4 0,0-2-12 0,1 5 11 0,-4-3-2 16,0 2 5-16,-1 1-7 0,0-1-8 0,-2 2 0 0,-1-1-2 15,-1 1 2-15,1 1 3 0,-3 1-5 0,-6 1 4 16,4 0-1-16,-2 0-2 0,-7-1 3 0,12-2-4 16,-10 2-10-16,-4-3 19 0,2 3-10 0,-4 2 13 15,-3-2-10-15,4 0 4 0,-5 0 4 0,0 0-3 16,0 0-5-16,0 0 10 0,0 0-10 0,0 0 9 16,0 0-1-16,0 0-7 0,0 0 8 0,-9-5-9 15,5 5 2-15,-2 0-1 0,3 3-4 0,1-3 0 0,2 0-10 16,0 0-52-16,0 0-29 0,0 0-10 0,0 1-99 15,0 0-62-15</inkml:trace>
  <inkml:trace contextRef="#ctx0" brushRef="#br0" timeOffset="-33570.43">11189 9029 707 0,'0'0'75'0,"0"0"-51"0,0 0 0 16,0 0-17-16,1 0-8 0,1 0 14 0,15-2-1 0,-12 0 11 0,2 1 32 0,0-1 4 0,0-2 9 0,2 3-6 0,2 0 0 16,2-1-16-16,-1 3-6 0,0-3-1 0,-3-2-18 0,3 3-11 0,0 0 3 15,1 1-5-15,8 3 1 0,-7-3-7 0,-1-2-2 16,1-1 1-16,-7 0 10 0,10 0-6 0,-1 1 10 0,4 2-11 15,2-2-6-15,-5 0 13 0,0 0-16 0,-2-1 15 16,-2 1-19 0,-1 0-69-16,0 0-26 0,-3 1-18 0,1-1-97 15,-4 0-34-15</inkml:trace>
  <inkml:trace contextRef="#ctx0" brushRef="#br0" timeOffset="-33348.64">11322 9132 802 0,'-13'2'50'0,"1"3"-9"16,1 4-3-16,2 2-3 0,2 0-28 0,0 3 8 15,3-4-12-15,-1-2 12 0,1-1-8 0,4-2-3 0,1-1 8 16,4-1-4-16,3-1 16 0,1-2 32 0,-6 2-11 16,9-3 16-16,3 0-24 0,6-1-23 0,3-1 4 15,-1 1-12-15,-3-1-6 0,5 0 0 0,3-1-15 16,1 1 5-16,3-2-51 0,-7 2-66 0,2-1-50 0,-4 0-4 15,-3 4-124-15</inkml:trace>
  <inkml:trace contextRef="#ctx0" brushRef="#br0" timeOffset="-26335.41">12155 8248 436 0,'0'-10'42'0,"0"3"112"0,0-1-136 0,0 2-8 0,4 2-3 0,-3-2-2 0,4 4-6 16,0 0 1-16,-4 0-2 0,5 0 2 0,-1 2-1 0,0-3 17 0,-2 1 13 0,6 0-1 0,0-3 10 0,1 2 9 15,1-1-13-15,-6 1 13 0,2 1-18 0,0 2-12 0,0-1-3 16,4 1-3-16,0 1-16 0,-2 0 11 0,4 2-7 0,1 0 8 0,1-2-5 0,0 0-2 15,-3 6 6-15,4 0-7 0,0 0-5 0,1 3 8 16,-2-2-5-16,0-1 6 0,1 7 2 0,-2 0-2 16,0 0 5-16,1 5-7 0,0-2-12 0,-3 3 59 0,1 1-62 15,-5 0 53 1,0 3-88-16,1 1 33 0,-2 3 19 0,-2 0-8 0,-1-1-7 0,-3-1 18 16,-1-2-12-16,-2-1 14 0,-3 4-3 0,-1 1-3 15,-2-2 11-15,-2-5-10 0,-2-1 3 0,-3-1 5 16,1-1-5-16,-2 1 6 0,1-5 1 0,1-2 2 15,-1 0 11-15,0-4-6 0,1 0 12 0,2-2 17 16,-2-4-3-16,3-1 9 0,2-1 5 0,1-1-13 16,2 0 6-16,1-4-8 0,-3-2-19 0,3-1 1 0,-3-2-10 0,2-3 10 15,8 0 0-15,1-4-21 0,0-1 8 0,3-1-12 16,-6 0 0-16,4 1 3 0,3-1 2 0,2 2 0 16,3-2-4-16,1 3-4 0,-1 2-12 0,2-1 6 0,-1 3-7 0,-1 5-8 15,-1 0-4-15,-1 3-3 0,1 4-5 0,0-2-42 31,-2 3-15-31,1 0-13 0,0 1-72 0,-1 1-58 16,0-1-41-16</inkml:trace>
  <inkml:trace contextRef="#ctx0" brushRef="#br0" timeOffset="-25623.79">12682 8118 430 0,'0'-11'69'0,"8"2"-27"0,-5 0 8 0,-1 5-23 0,2-1 14 0,-2 5-25 0,-2-1 8 0,12 0-16 0,-10 0-7 15,5 1 22-15,-7 0-4 0,8-1 11 0,-4 1 13 0,0 0-8 0,4 4 6 0,-7-2-9 0,2 3-16 0,1-1 10 0,-3 3-18 0,1 2 17 0,1-2-11 16,1 1-5-16,-1-2 11 0,10 7-13 0,-4 4-9 16,-1 2 9-16,2 0-10 0,-7-2 11 0,3 2 2 15,0 1-17-15,1 3 12 0,0-1-13 0,-4 0 4 0,2 1 5 16,-3 0-7-16,0 1 7 0,3-1 4 0,-3 3-1 16,0-3 5-16,0 2-5 0,0 0 0 0,0-1 3 15,1 0-2-15,0-2 4 0,-2 0 9 0,-1 1-18 16,0 0 11-16,-3 2-12 0,3-3 3 0,-1 1 8 15,0-4-4-15,-1-2 7 0,-2-1 0 0,0-1-3 16,2-1 1-16,-2-1-2 0,2-3-3 0,0-2 14 16,-1 0-3-16,1-3 8 0,-2-1 7 0,1 1-9 15,0-4 10-15,3-1-9 0,0 0 7 0,0 0 9 0,0 0-8 16,0 0 9-16,-8-11-6 0,4 4-6 0,4 0 3 16,0-1-4-16,4-1-6 0,0-3-7 0,-1-3 3 15,0-1-4-15,1-2-6 0,0 0-3 0,2 1 0 16,3-2 0-16,-3 2-2 0,2 1 1 15,1 1-3-15,-4 2 2 0,3 0-3 0,1 1-3 0,1 5-1 0,-1 1-1 16,0 3-5-16,0 1 1 0,0-1 1 0,1 1 1 16,2 4 7-16,-2 3-12 0,-1-4 5 0,2 5-8 15,-3-4 3-15,0-2 3 0,3 7 1 0,-2-3 1 0,-1 3 7 16,1 5-5-16,2-3 1 0,-3 2-3 16,-2 2-9-16,1-5 15 0,-6 4-9 0,1 0 10 15,6-1-2-15,-7 1-2 0,1-5 5 0,5 4-3 16,-7-1 9-16,5 1-9 0,-4 4 3 0,-6-3-5 15,2-3 4-15,1 1 4 0,0 0 0 0,2-2 1 0,-2 1 0 0,-1-1 2 16,-6-2-7-16,0 1 6 0,2-1 4 0,-1 0-8 16,6 1 7-16,-9-3-9 0,7 0 3 0,1 1 2 15,0-1 2-15,3 1 0 0,-2-1 8 0,-2-3-4 16,4 2 2-16,0-2-2 0,3 3-5 0,0-2-8 16,-3-2-15-16,0 0-1 0,0 0-65 0,0 0-147 15,0 0-70-15</inkml:trace>
  <inkml:trace contextRef="#ctx0" brushRef="#br0" timeOffset="-25100.81">12058 9221 902 0,'0'-3'61'0,"0"-1"-43"0,2 1 0 0,2 1-16 0,2 2-20 0,2 0 18 0,3 0-8 0,0 0 12 0,2-1-7 0,1 0 12 0,0-1 10 0,-1 2-1 16,3 0 11-16,-5 0 20 0,1 0-12 0,4 0 13 0,-4-1-14 0,1 0-13 15,1 0 0-15,4 0-5 16,-2 0-12-16,6 0 12 0,1 0 1 0,-3-1 6 0,5 0 13 0,1 1-6 0,0-3 3 16,2 1-5-16,3 2-6 0,0-2 3 15,4 2 1-15,-2-1 1 0,8-3 7 0,0 3 0 0,1-3 4 0,7 2-2 16,-3 0-10-16,1-1 12 15,3 1-12-15,-9 0 14 0,0-1-18 0,-6 3-7 0,3 0-1 0,-3-1-1 0,1 2-3 16,-1-1-6-16,-10-4 2 0,0 4-3 0,-5-4 6 16,-4 0-6-16,3 2 6 0,-8-1-4 15,3 2 10-15,-6 1-13 0,-3 0 5 0,-1-1-6 16,-2-2 11-16,-1 0-6 0,1 3-3 0,-2 1 0 16,0 0 4-16,0 0-16 15,0 0 7-15,-12-3-11 0,5 4 0 0,-2-1-26 16,-1 3-16-16,1 0-1 0,-1-1-34 0,-2 4-47 0,2-3-51 0,-6-1 1 0,-2 5-69 0,2-1-101 15</inkml:trace>
  <inkml:trace contextRef="#ctx0" brushRef="#br0" timeOffset="-22775.06">12352 9495 362 0,'0'-5'292'0,"1"0"-85"15,-1-4-136-15,1 4 2 0,2 0-33 0,0 3-23 0,2 1 10 0,2-4-15 0,-2 1 1 0,0-2 17 0,1 1-3 0,1 1 10 0,4 0 7 16,-3 3-5-16,-1-2-4 0,2-1-3 0,-3 2-25 0,4-2 8 0,-1 1-11 0,2 3 11 16,-1-4-6-1,2 6-12-15,1-1 6 0,0 0-9 0,0 4-1 0,0 0 0 16,-2 2-9-16,3 3 7 0,-2 1 1 0,2 1-4 0,-4 1 12 0,-4 4-12 15,2-3 6-15,0 5-5 16,-4 7-5-16,9-5 4 0,-6 5 11 0,-7-4-5 0,5-2 6 0,-13 4-8 16,4-2-6-16,-1-1 19 0,-5 1-5 0,8-2 10 15,-8 0-7-15,4-3-1 0,-2-1 3 0,0-3-3 16,-2-2-3-16,-3-4 11 0,3-2 0 0,1-1 8 16,0-1 20-16,2-2-2 0,-1 2 5 0,0-3-4 0,2-2 4 0,1 1-18 15,2-2 3-15,1 0-7 0,-1-1 10 0,2-5-13 16,1 0 2-16,0-3-6 0,1 2-11 0,2 0 13 15,1-3-9-15,1 1 11 0,2-3-14 0,1 1 2 16,0 1-3-16,0-1 3 0,0 2 1 0,1 1-13 16,1 1-3-16,3 1-4 0,-2 1-4 0,-2 3-42 15,-1 1-25-15,0 2-7 0,0 2-67 0,-1-2-60 16,1 2-35-16</inkml:trace>
  <inkml:trace contextRef="#ctx0" brushRef="#br0" timeOffset="-22301.38">12987 9526 827 0,'2'-13'17'0,"2"2"1"0,-3 5-21 0,2 4-112 0,2-1 4 0,-3-2-44 0,4 3-4 0,-5-6 101 0,2 4 8 15,0 2 33-15,-2-5 67 0,2 2 26 0,-3-2 14 0,0 1-5 0,-1-1-2 0,-1 0-31 32,2 7-14-32,0 0-3 0,0 0-30 0,0 0-5 0,0 0 0 0,0 0-4 0,-1 0-14 0,-1 0 19 15,1 0-8-15,0 0 11 0,0 0 2 16,-1 0-3 0,1 0 14-16,-31 13-12 0,25-10 4 0,0 0 11 15,1 2-12-15,1-1 14 0,-2 1 1 0,2 4-11 16,1 2 9-16,0-3-11 0,3 0 6 0,-1-2-4 15,1 1 1-15,1-1-1 0,1 5 9 0,1-2-2 16,2 1 4-16,-1-1-4 0,0-6-5 0,3 5 6 16,1 0-5-16,1-2 7 0,1 3-6 0,0-1-10 15,0 0 7-15,1 2-9 0,1 3-4 0,-3-2 4 0,2 0-12 16,-3 1 12-16,0 1 2 0,-1 0-10 0,1 0 14 16,-3-1-15-16,-5 3 7 0,2-2 10 0,-8 0-2 15,0-1 5-15,1-1 1 0,-5 0 4 0,0-1 2 16,-4-1 2-16,2-1 15 0,-2-5-13 0,1 4 10 0,1-3-11 15,2-1 6-15,-1 0-5 0,0-4-1 0,3 0 2 16,-2 1 3-16,3-2-11 0,0-1-2 0,2-3-2 16,1 0-9-16,1 0-29 0,4 0-31 0,-2-2-3 15,2-1-110-15,2-1-126 0</inkml:trace>
  <inkml:trace contextRef="#ctx0" brushRef="#br0" timeOffset="-22064.73">12975 9562 782 0,'-3'-2'77'0,"0"-3"162"0,-2 4-222 0,2 0-9 0,1 1-19 0,-1 1 12 0,0 3-3 0,2-1-1 0,-3-1 5 0,2 1-5 0,0 0-10 0,-2 0 9 0,0 4 3 15,-1-1 3-15,1 0 20 0,-1 2-12 0,-1-2 6 0,1 5-9 0,-1 0-7 0,0 3 4 0,-1 0-11 16,-1 3 9-16,-1-2 8 0,0 1-9 0,0 3 9 15,0-2-10-15,-1-1 5 0,0 0-4 0,-3-2 1 16,4 0-2-16,-3 1 9 0,1-1-36 0,3-2-27 16,-2 2-7-16,4-2-92 0,4-4-92 0</inkml:trace>
  <inkml:trace contextRef="#ctx0" brushRef="#br0" timeOffset="-21398.52">13553 8048 658 0,'-8'-17'44'0,"3"1"112"16,0 3-134-16,2 2 22 0,0 3-10 0,-1 0 10 15,6 3-30-15,-2 2-4 0,0 3 0 0,0 0-3 16,8-3-15-16,-8 2 11 0,0 1-3 0,0 0 7 0,0 0 9 15,0 0-5-15,0 0 4 0,-5 2-6 16,7 2 4-16,1 2 8 0,6 0-8 0,-1 3 8 16,-4 1-3-16,-4 2-10 0,0 3 6 0,0 1-10 0,9 2-10 15,-1-1 8-15,-4 1-8 0,-10 4 9 0,6 0 5 0,-2 6-8 16,9 2 11-16,-7-1-11 0,-2 1 0 0,8 2 1 16,-9-3-5-16,11 4 4 0,-8-1-2 0,-1 4-1 15,4 0 4-15,-2 1-4 0,1 3-3 0,-3-2 10 16,-3-1-8-16,-1 4 8 0,5-3-2 0,6 1-3 15,-4 3 8-15,9-3-7 0,-12 4-4 0,-2-3 11 0,3 0-11 16,-7 1 12 0,9 3 5-16,-5 2-14 0,5 3 9 0,-6-1-12 15,-1 0-2-15,9 0 13 0,-15 1-3 0,6 3 8 0,0-4-4 0,-2-2-4 0,7 2 2 0,1-10-2 16,0 6-7-16,-2-6 15 0,0-1-12 0,8 1 14 16,-10-3 1-16,4-2-14 15,-7-2 11-15,0-2-13 0,4-1 0 0,0 1 7 16,-2-2-7-16,-6-1 7 0,6-2 4 0,-4 0-3 15,7-4 6-15,-4-2-7 0,2-3 4 0,-2-1 0 16,-1 0-3-16,3-4 2 0,-2-1 3 0,1 1-1 0,-1-3 6 16,-2 0-5-16,2-2 2 0,0-2-3 0,2 0-4 0,-2-1 3 0,4-1 1 15,-2-1-11-15,-1 1-2 0,3-1-6 16,-2-1-13-16,0-1-71 0,0-1-37 0,1-1-12 0,1 0-118 0</inkml:trace>
  <inkml:trace contextRef="#ctx0" brushRef="#br0" timeOffset="-21032.77">13763 9427 154 0,'0'0'27'0,"0"0"62"0,-2 9 27 0,1 0-4 0,0-2 15 0,1 4-70 0,-1 1-6 0,1 0-17 0,1 4-8 0,-1-2-4 0,1 4-7 16,0 2 5-16,0 2 7 0,3 0-8 0,-3-1 9 15,0-1-10-15,-1-1-14 0,0 1 51 16,1 2-11-16,-1 1 26 0,2 1-13 0,-2 0-24 15,0-1 0-15,0 0-9 0,0 0-13 0,0-2 1 16,0-1-8-16,0 2 6 0,-1-3 3 0,-1 0 0 16,1 4 8-16,0-6-6 0,1-1 2 0,-3 0 10 15,0-7-4-15,1 0 5 0,1 0-21 0,-2-4-106 16,2 1-88-16,1-6-7 0,0 0-214 0</inkml:trace>
  <inkml:trace contextRef="#ctx0" brushRef="#br0" timeOffset="-20652.35">13776 9533 255 0,'0'-9'21'0,"-1"2"37"16,0-4 2-16,1 3 15 0,0-1 20 0,0 0-30 15,1 1 16-15,2 1-19 0,-1-1 1 0,2 0 2 16,-1 1-15-16,1-2 14 16,-1 3-15-16,2-1-8 0,-1 1 3 0,2 1-5 0,1 0-11 15,1 2-6-15,0-2-8 0,2-1 5 0,1 2-1 16,2 1-12-16,2-1 1 0,1 4-6 0,-3 0-2 0,4 0 0 16,-2 2 0-16,-1 1 0 15,-3 0 3-15,2 3-10 0,-5 0 3 0,0 4-8 0,0-1-4 16,-7 2 10-16,2 7-12 0,-3-3 12 15,-4-1-2-15,-4 5 0 0,0-7 8 0,-8-1-8 16,3 8 0-16,-2-9 10 0,-4 3-4 0,2 2 6 16,-2-7 14-16,2 2-13 0,-1-5 15 0,1 1-16 15,0-1 8-15,1-1 4 0,0 1-46 0,-1 0 19 16,4 2-144-16</inkml:trace>
  <inkml:trace contextRef="#ctx0" brushRef="#br0" timeOffset="78354.45">10220 3732 120 0,'-1'-6'-14'0,"-1"-1"-91"0,1 3 105 0,1 4 0 0,0 0 0 0,0-1 0 0,0 0 0 0,0 0 0 0,-1 0 0 0,1 0 0 0,-1 0 0 0,-14-30 0 0,10 26 0 0,-2-5 0 0,2 3 0 0,0-1 0 16,2-1 0-16,2 2 0 0,-1-2 0 0,-1 3 21 15,4-2 18-15,0 0-2 0,-1-2 15 0,0 2 2 16,3 0 7-16,-3 1 11 0,1 0 81 0,-1 0-60 15,0 0 18-15,0-1-36 0,0 1-27 0,0 1 11 16,2-1-20-16,-1 2 20 0,1-2-9 0,1 1-14 16,-3-1 6-16,2-1-10 0,1 2-1 0,0-1-14 15,0 0 0-15,-1 1-4 0,1-2-7 0,-1 0 1 0,3 4 0 16,-4-2 0-16,1 1-7 0,4 4 0 0,-5-2-5 16,2 2 4-16,-1 0 1 0,-1-3-4 15,-1 4 5-15,0 0-8 0,0 0-4 0,0 0 7 16,0 0-7-16,0 0 8 0,2 0-3 0,6 7 6 0,-6-1 1 0,-1 0-1 15,-1-2-3-15,1 2 8 0,-2-1-5 0,1 2 9 16,0-1 1-16,-2-1 1 0,2 0 3 0,0 1-5 16,0 1-10-16,1 2 20 0,1 0-9 0,-2-2 14 15,4 1-6-15,-3 0-14 0,2 1 9 0,2 1-12 0,-2 0 3 16,1 2-1-16,0 1-3 0,1 1 3 0,-1 1 0 16,1 1-4-16,0 2 5 0,0-1-4 0,0-1 14 0,-1 4-20 15,1-1 6-15,-2 0-10 0,1 6 11 0,-2-2-4 16,0-1 2-16,0 2-3 0,-1 1 1 0,1-1 3 15,-1 2-4-15,-1 0 5 0,1-1 2 0,0-1-3 16,1 4 1-16,1-1-1 0,-2 1-3 0,2 1 7 16,1 0-3-16,-3 4 6 0,4 2 5 0,-2-1-13 15,0-1 6-15,0-2-9 16,-1-1-4-16,1 5 13 0,-1 0-5 0,1 1 8 0,-2 3-8 0,-1 1-1 0,0-1-2 16,0-2 1-16,-1 0 1 0,-3 3-1 0,1 0 1 15,0 5 0-15,0-2 9 16,0 1-8-16,-2 1 4 0,-1 1-6 0,1-2-9 0,-1 0 11 0,3-1-6 15,-4 5 9-15,3-1 1 0,1 3-4 16,0 0 3-16,-1-1-5 0,1 0-7 16,0-1 19-16,2 1-13 0,1-2 15 0,0 2-5 0,1 0-7 0,1-1 8 15,0 3-9-15,0 0 1 0,2 1 0 16,-2 1-2-16,0 1 2 0,3-3 5 0,-5 4-4 0,3-2 2 0,-2 0-3 16,0 4-8-16,0-2 8 0,-1 1-2 0,0 1 4 15,0-1 5-15,-1 3-7 16,1 0 6-16,-2 2-7 0,0 2 1 0,1-2 0 0,0-1 0 0,-1 3 0 15,1-2 8-15,-2 2-6 0,2 2 1 0,-3-2-3 0,0 1 0 16,1 0 7-16,-1 0-7 16,-1 1 9-16,0 1 0 0,0 0-9 15,-2-1 8-15,2-1-9 0,-2 0-4 0,-1 2 8 0,1 0-4 16,-1-3 5-16,0-1-3 0,0-3-4 16,-2 1 7-16,1 4-7 0,1 0-4 0,-3 0 5 0,2 1-3 15,0-2 6-15,-2 0 4 0,4 1-3 0,4-2-3 0,-5 0 0 16,5 1-8-16,-3-1 10 0,1 1-10 0,5 0 9 15,-6 0 3-15,5 1-3 0,-2 2 7 0,-1-1-7 16,4 0-9-16,1 0 13 0,-1-1-7 0,2 1 7 16,-2 2-5-16,-7 0 1 0,5-1 4 0,0 1-4 0,-3 1-2 15,2 0 4-15,0-2-2 0,3 3 4 0,0 0-1 0,-2-2-3 16,-2 1-2-16,0-3-1 16,4-2 11-16,2 4-9 0,0 2 1 0,-4-1-4 15,-4-1 4-15,2 3-1 0,-3-3 5 0,6 1-4 16,0 4-4-16,-2 0 10 0,0-2-6 0,1 1 9 15,0-2-3-15,0 3-3 0,0 4 1 0,0-4-2 16,-3 0-12-16,2 1 19 0,2-5-12 0,-8-1 14 16,2 7-12-16,7-3 2 0,-3 1 5 0,14 1-5 15,-7-6-11-15,0 3 13 0,-2 0-5 0,-1-3 9 0,5 5-1 16,0-1-3-16,1 0-4 0,-3 1 1 0,1-2 0 16,-2 2-2-16,-3 2 5 0,0-2-4 0,-1 1 12 15,1-3-6-15,4 3 5 0,0 0-7 0,-1 1-5 0,3 3 8 16,-10-7-5-16,3 0 9 0,-5 2 2 0,-2 4-12 15,6-1 5-15,-4-3-8 0,0-5 3 0,2-3 4 16,-3-5-2-16,2 2 2 0,1 1 0 0,0-2-7 16,4-1 5-16,-1-5-5 0,0-3 7 0,-2 0-8 15,0-4-9-15,1-1-2 0,0-2-26 0,5-1-60 16,-2-1-20-16,6-4-18 0,3-1-94 0</inkml:trace>
  <inkml:trace contextRef="#ctx0" brushRef="#br0" timeOffset="80119.53">8634 5610 421 0,'-6'-11'62'0,"1"-5"76"16,-1 1 48-16,2 0-115 0,0 4-15 0,3 7-12 0,1-3-12 0,0 3 5 0,1-1-17 0,2-1-18 0,0 6-2 0,2-3-4 0,3-2-2 0,0 5 1 16,1-4-3-16,6 4 1 15,-6 2 6-15,8 3-1 0,2-2 9 0,-4 4-8 16,8-1-5-16,-5-3 8 0,5 3-7 0,2-5 8 0,0 3 2 15,2-1-6-15,3 0 6 0,-1 2-7 0,2-1 6 0,2 3-9 16,1-1-2-16,3 2-2 0,4-1 2 0,1-4 5 16,7 1 5-16,6 0-3 0,1-2-2 0,6 5 12 15,-5-3-9-15,4 3 12 0,2 2-5 0,8-6-7 0,1 2 12 16,-1-3-11-16,2-2 0 0,1 3 8 0,4 0-13 16,10 0 10-16,5 2-9 0,2-2 8 0,4-1 1 15,2 2 0-15,2-3-13 0,1 0 8 0,2 1-2 16,5-2 4-16,1 0 4 0,4 1-7 0,4 0 2 0,-3-1-5 15,3 2-16-15,-2-1 23 16,2 1-13-16,5-2 16 0,0 1-12 0,5-1 6 0,5-1 2 0,-8 1-1 16,-1 0-7-16,12 0 6 0,-4-2-3 0,4-1 5 15,10-1 1-15,-7 0-5 16,-5 3 4-16,11-2-4 0,-9 1 5 0,5 0 8 16,7-2-3-16,-8 2 5 0,-4-1 9 0,7-2-11 0,-5 0 10 0,-4 3-12 15,9 1 0-15,-2 1 4 0,-6-1-3 16,2 0 4-16,1-4-9 0,-3 2-2 0,5 2-5 0,3-4 2 15,-8 4-2-15,-2 0 4 0,5 0-4 0,-3 1 6 0,0 0 3 16,9-2-9-16,-6-1 10 0,-7 3-10 0,2-3 0 0,2 0 4 16,-5 1-2-16,13 1 4 0,-6-2-3 15,-7 1-4-15,-4-2 1 0,-1-2-1 0,1 5 4 0,0-2 1 16,5 1-3-16,-11-1 2 0,0-1-4 0,-3 3 2 16,1-3 2-16,0 2 0 0,-2-2 0 0,1 3-1 0,-3-4 4 15,-2 3-2-15,-3 1 10 0,-2-8 3 0,1 9-1 16,-1-4 2-16,1 2 7 0,3 4-6 0,-7-6 0 15,-5 4-4-15,0-2-4 0,-6 0 2 0,-4 6 3 16,7-3-3-16,-4-1-9 0,1-3 8 0,-3-2-7 16,-4 5 8-1,3 0-3-15,-3 2-6 0,-3-1 2 0,1 3-3 0,-6-2-8 16,6 1 15-16,3-2-10 0,-6-2 10 0,3 3-10 16,-5-1 0-16,1 0 6 0,2-2-4 0,-2-3 0 0,-1 1 2 0,-5 2-4 0,-3-1 4 15,6 2-3-15,1-1-1 0,-1 0 2 0,-2 1-2 16,-2-2 12-16,1-2-14 0,-4 0 2 0,1-1-5 15,-5 1 13-15,-3 1-4 0,-2 0 9 0,-3-1-9 0,9 2 10 16,-3-2-1 0,2-2 0-16,-3 3 1 0,-8-4 6 0,2 2-5 0,1 5 5 0,1-4-4 0,-1 0 11 0,-1 1-19 15,-2-4 3-15,-2 3-7 0,-3 2 6 0,2-1-7 16,-7 3 1-16,6-2-2 0,0 0 9 0,0 0-10 16,1 1 2-16,-5 0-4 0,-2 0 1 0,-3 0 2 15,1-2-1-15,-4 3 1 0,-1-1-1 16,2 2-3-16,-4-1 3 0,1-1-2 0,0-1 2 0,-3 0 3 15,0 0-3-15,-5 3 4 0,1 0-5 0,-3-1 0 16,2 0 6-16,-3-3-4 0,3 2 2 0,-6-1-4 0,2 0-3 16,-6 0 3-16,2 0 10 0,3 1-14 0,-3-2 9 31,4 0-10-31,-7 2 10 0,1-1 4 0,-4 0-3 16,-1 1 3-16,0-2 2 0,-4 3-9 0,-1-2-1 15,0 2-1-15,-1 1 2 0,-2-1-1 0,-1 1 6 0,0 0-5 16,-1-2 0-16,-3 1-2 0,2 0 4 0,-2-1-2 15,-1 2 6-15,4 1-9 0,-3-2 1 0,-3 0-2 16,0 0 11-16,0 0-6 0,0 0 5 0,0 0-5 16,1 0 2-16,-1 0-1 0,1 0-1 0,0 0 1 15,-1 0 1-15,2-1-10 0,-1 0 2 0,-1 0-6 16,1 0-7-16,0 0-23 0,0 0-26 0,0 0 3 0,0 0-68 16,1 0-66-16,-1 0-26 0,0 0-16 0,1 0-72 15</inkml:trace>
  <inkml:trace contextRef="#ctx0" brushRef="#br0" timeOffset="80961.42">21050 5465 273 0,'0'0'51'16,"10"-10"18"-16,-3 6 12 0,1-4-5 0,2 5-27 0,3-1-12 0,-1 1-24 0,12 2 15 0,-8-2-17 0,6 1-6 0,-2 1 4 0,-1 0-7 0,5 1-1 0,-1 0 1 0,0 0-3 0,1 0 1 15,4 2 11-15,-2 1-12 0,5 0 9 0,3 0-13 16,-3-3-4-16,7 1 12 0,-3-1-8 0,5 0 11 15,4 0-5-15,-1 0-1 0,1-1 7 0,-1 1-7 16,0 0-9-16,6 0 26 0,-2 3-9 0,6-2 19 0,2-1 6 16,-2 0-4-16,5 0 6 0,-6-2-7 0,0 3-10 15,2 0 8-15,3 0-13 0,4 0 12 0,4-1-15 0,0 0-6 16,0 0 4-16,-5 0-6 0,3 2-9 0,3-1 16 16,1 0-10-16,5 1 11 15,-5-2-9-15,-5-1 3 0,1-1 4 0,3 2-2 0,-3 0-6 0,10 3 4 16,-2-3-9-16,-6 0 8 0,5 0 1 0,-10-1-3 15,1 1 6-15,6 0-7 0,-2-1 7 0,3-2-1 16,-3 2-3-16,-11 0 0 0,0 0-3 0,-8 0 7 16,1-2 6-16,1 1-3 0,3 0-1 0,3 2 3 0,-1 0-6 15,-6 0 7-15,-6-1 2 0,-1-2-6 0,-6 2 2 16,2-1-5-16,1 1-8 0,-4 1 8 0,0-2-6 16,-7 2 10-16,2 0 5 0,-6-1-15 0,1 1 10 0,-4-1-12 15,-3 1 4-15,0 0 3 0,-4 0-7 0,-1 0 5 16,-6 0 3-16,1 0-4 0,-1-1 9 0,-1 0-10 15,0 0-14-15,-2 1 22 0,0-1-11 0,-2 1 14 16,0 0-9-16,0 0-3 0,0 0-14 0,0 0-1 16,0 0-58-16,0 0-40 0,0 0-48 0,0 0 8 15,0 0-76-15</inkml:trace>
  <inkml:trace contextRef="#ctx0" brushRef="#br0" timeOffset="82471.62">8054 4548 325 0,'0'-10'179'0,"-1"0"-45"0,1 0-61 16,0 1-1-16,0 2-46 0,3-1-2 0,-1 1-10 0,2 1 6 0,0-1-16 0,0 2-5 0,0 0-2 0,1 1-2 0,1 2-4 0,0-1 9 0,-1 2-7 0,2-1 7 0,0 1-6 0,0 1 7 16,0 0-1-16,-2 0 0 0,2 2-21 0,-2-1 21 15,-2 0-4-15,4 3 11 0,-4 1 1 0,3 4-6 16,-1 2 12-16,-1 3-10 0,-1 3-1 0,0 0 14 15,-2 2-17-15,2 3 19 0,-1 2 0 0,-2 5-13 16,3 1 13-16,-4 1-16 0,-1 2 4 0,2 0 6 16,0 0-7-16,0-1 6 0,0-1-1 0,0 1-2 0,3 1 6 15,-3-1-7-15,2-1-8 0,1 0 13 0,1-2-13 16,0-6 15-16,1 2-9 0,-1 0 3 16,-1-2 7-16,0 1-5 0,1-4-1 0,0-1 2 15,-4-3-12-15,2-5 11 0,4 2 3 0,-4-7-6 16,5-2 16-16,-7-4-15 0,0 0 3 0,0 0 14 0,1 0-10 0,0 0 13 15,1 0-1-15,11-5-14 0,-16-2 6 16,2-4-9-16,0-1 0 0,3-2 5 0,3-5-4 0,-5 0 6 16,7-3-3-16,-6-4-10 0,1-1 2 0,8 0-5 15,-8-1 1-15,4 1 3 0,2-1-2 0,-1 2 3 0,3-1-1 16,5 2-12-16,2 2 4 0,1 5-7 0,-1 4 11 16,-2 4-5-16,0 3 0 0,-6 2-2 0,0 3 7 15,-1 2-6-15,-1 3 1 0,1 5-7 0,-2 0-13 0,1 3 22 16,1 4-7-16,0 1 11 0,0 4-4 15,-1 1 3-15,1 0 2 0,-1 0 2 0,0-2-4 16,-1 4 11-16,-1-4-8 0,0-2 10 0,-3-1 3 0,1-4-18 16,1 2-3-16,-2-5-13 15,4 4-54-15,-2-6-86 0,3-1-69 0,-1-5 0 16,-1-1-131-16</inkml:trace>
  <inkml:trace contextRef="#ctx0" brushRef="#br0" timeOffset="83578.53">8718 4928 362 0,'-7'-6'57'0,"-5"1"57"0,2 1 4 0,1 1-16 0,6 1-54 0,0 0-17 0,0 0-16 0,3 2 8 0,0 0-7 0,0 0-6 0,0 0 3 15,0 0-7-15,0 0-16 0,0 0 11 0,5-9-10 0,1 8 10 16,0-3 3-16,8 1-7 0,-10-1 8 0,5-1-9 15,-1 0-5-15,-3-2 12 0,2 1-11 0,0-1 11 0,2 1 1 16,-3 0-6-16,5 0 9 0,-3 1-9 0,5-1 2 0,0 1 22 16,-4 0-5-16,1-1 12 0,0 1-3 15,2 0-3-15,0 3 3 0,-1 0-4 0,0 1-10 0,1 1 1 16,0 0-9-16,0 3 8 0,-1 1-8 0,0 2-3 16,0 1 4-16,0 1-5 0,-3 0-3 0,1 4 5 15,-1 1-2 1,0-1 4-16,0 3 2 0,-2-2-6 0,-1 2 4 0,-3-3-4 0,1 0 0 0,-2-3 10 15,-1-1-6-15,0-1 8 16,1-2 2-16,-1-2 0 0,0-3 4 0,0 0-4 0,0 0 7 0,0 0 6 16,0 0-5-16,0 0 5 0,3-10-9 0,1 0-9 0,-2-1 2 15,-1-1-5-15,3-3-11 0,0-2 11 16,2 0-6-16,1-1 8 0,1 2-4 0,1 0-3 16,1 0 1-16,-1 4-3 0,2 0-1 0,0 5-1 15,-4 1 1-15,-1 1-2 16,1 0 3-16,-2 3-9 0,5 3 3 0,-2 2-6 15,-2 4-8-15,-1-1 12 0,-2 2-11 0,0 1 12 16,2-1 4-16,1 4 4 0,-3-3 5 0,2 1-4 16,-1 0-8-16,-1 0 12 0,2-2-6 0,0-1 8 15,-2-1 0-15,-2-1-2 0,0-2 8 0,-1-2-7 0,0-1-5 16,0 0 13-16,0 0-10 0,0 0 11 0,8-10-10 16,-6 4-6-16,3 0 7 0,-3-2-8 0,3-1-9 15,-3-1 16-15,1 1-9 0,3 1 13 0,-1-1-9 0,1 2 0 16,-4 2 0-16,0 0 0 0,0 1-18 15,-1 4 9-15,-1 0-12 0,0 0 11 0,8 6-1 0,-3-2 4 16,0 4 6-16,-1 3-4 0,-2-1 0 0,3 2 4 16,-5-1 5-16,4 3-3 0,0-1 3 0,-1 0-2 15,4 1-2-15,-3-1 3 0,-1-1 1 0,2-1 6 16,-1-4-5-16,0-2 7 0,-1 1 3 0,0-4-3 16,2 1 5-16,-3-3-4 0,3-2 10 0,-2-2-13 15,3-2 2-15,-3-1-6 0,4-2 8 0,-2-1-11 16,-1-1 6-16,2-3-7 0,-3 1 1 0,3-2-3 0,-4 1 5 15,0-1-3-15,1 1 0 0,-2-1-2 0,-1 1 1 16,0 2 0-16,1 0 1 0,0 6-7 0,-1 6-3 16,0 0-1-16,0 0 1 0,0 0-7 0,0 0 4 15,0 0-5-15,-5 10-4 0,3-2 19 0,0 0-9 0,1 3 12 16,0 1-2-16,-2 0 0 0,1 0 3 0,1 0-3 16,0 1-4-16,1 0 10 0,0-2-1 0,0-2 7 15,1 0 9-15,1-2-17 0,0-3 8 0,0-1-11 16,0-3 2-16,1-3-5 0,1-1-8 0,3-4 3 15,-2-1 2-15,2-2 1 0,0-1 9 0,0-3-6 16,2 2-3-16,-1 0 4 0,0 0-10 0,0-1 10 0,0 2 0 16,-1 1 1-16,-3 2 3 0,2 2-5 0,-3 4-19 15,-2 3-1-15,3 1-8 0,-4 3 7 0,1 2 10 16,2 1 10-16,-2 2 5 0,1 4-2 0,-2 1-4 0,-2 1 5 16,2 4-2-16,-1 0 5 0,1 0 10 0,-2 0-14 15,-1 0 13-15,1-3-14 0,0 0 2 0,0-2 11 16,0-3-4-16,2-1 8 0,-2-2-5 0,1-3-2 15,1-5 0-15,0 0 2 0,0 0 9 0,0 0-13 16,3-12-1-16,-1 2-4 0,4-1 0 0,-3-1 0 16,3-2 2-16,-1-3-3 0,-1-2-8 0,5-1 9 15,0 1-5-15,1 2 6 0,-2-1-4 0,-2 2 2 0,4 0 1 16,-5 1-2-16,3 4-6 0,-7 0 2 0,-1 4-2 16,3 2 3-16,-3 5-7 0,0 3-2 15,0 2 1-15,1 2 0 0,2-1 8 0,1 5-2 16,0 1 1-16,4 3-1 0,-6 0 7 0,4-1-1 0,-2 1 1 0,0-1-2 15,-2 1 0-15,-1-2 12 0,4 0 1 0,-5-3 1 16,5 0-14-16,1-5-14 0,1 2-37 0,6-3 8 16,-7-1-113-16,2-3-46 0,2 0-69 0</inkml:trace>
  <inkml:trace contextRef="#ctx0" brushRef="#br0" timeOffset="83816.13">8632 5553 1157 0,'-21'2'91'0,"-3"1"-21"0,8 3-5 0,4-3-5 16,6-3-30-16,6 0 13 0,0 0-1 0,1-6 4 0,6 3-15 0,6-6-28 0,9 3-6 15,12-2-2-15,7-8 6 0,9-4-1 0,6-5 8 0,9-2-8 0,1 1 3 0,8-5-8 0,7-4 5 0,10-3-5 0,4-1 5 0,8-1-1 0,8 0-9 0,-3 3 5 16,1 3-29-16,-2 0-83 0,-3 7-74 16,6-1-5-16,-2-2-237 0</inkml:trace>
  <inkml:trace contextRef="#ctx0" brushRef="#br0" timeOffset="92659.27">10376 17523 362 0,'0'0'270'0,"0"0"-118"0,7-2-150 0,0 2-2 0,0-1-5 0,5 0 12 0,-3-1-10 0,4-3 11 0,1 3-3 0,-3-6-4 16,2-1 3-16,0-2-4 0,1-6-3 0,8 3 2 15,-2-2 0-15,1 1 1 0,-1 0-3 0,2-1 3 0,-4 1 5 16,1 0-1-16,2-2 3 0,0 0 15 16,4-5-11-16,-1-2 14 0,1 2 5 0,0-2-10 0,2-1 11 0,-5-1-11 15,6-1 0-15,5-3-2 0,2-5-4 0,6 0 2 32,0-2-4-32,-1-3-2 0,1 2 3 0,-1-1-4 15,2 0-8-15,-6-1 3 0,1 1-4 0,4-2 3 16,-2-3 4-16,6-2-3 0,2-7 4 0,0 4-7 15,-1-3-13-15,-1 2 17 0,-2 1-11 0,-5-1 14 0,2 1-4 16,1 0 1-16,-1-3 3 0,2 2-4 0,5-4-9 16,-4 4 9-16,4 3-3 0,-6 0 7 0,-5 2 3 0,2 2-5 15,-4-2 2-15,-2 3-6 0,-2-1-5 0,-1-1 13 16,2 0-8-16,1 2 11 0,1-1-5 0,2 4-4 16,0 0 4-16,-2-2-5 0,0 1-8 0,-2-2 13 15,-1 0-13-15,-2 0 13 0,0-1-8 0,-1 0 3 16,-2 2 3-16,3 2-4 0,-1 2-6 0,1-2 6 15,8 0-5-15,-7-1 5 0,8-1-4 0,0 0 4 0,-10-4 10 16,6 4-4-16,-6 1 14 0,0 3 13 0,-4 5-10 16,-1-2 9-16,0 1-13 0,-3 1-7 0,-2 1 6 15,1 1-9-15,1 1-9 0,-1 1 7 0,1 1-8 16,-2-3 9-16,0-2 2 0,3 1-11 0,-1-2 6 16,4 4-7-16,1 1 11 0,-3-4-16 0,3 2 3 0,-4-1-6 15,-1-1 14-15,3 0-1 0,-1 0 7 0,1 1-5 16,-2 2 4-16,0 1-2 0,-2-3-9 0,-2 5 7 15,3 4 7-15,-3 0-8 0,-1 1 8 0,-3 0-9 16,0-1 9-16,3 4-12 0,-5 3 2 0,6-1-5 16,-3-1 6-16,-2 0-5 0,6 0 9 0,1-1-9 15,0 1 8-15,3-1-6 0,-4 0-6 0,-1-1 3 16,0 1 1-16,-2-2 5 0,4 0 4 0,-1 0-2 0,-6-1 3 16,4-3-3-16,-2 0-5 0,-1 4 4 0,0 0 8 15,0 1-5-15,-1-2 11 0,-1-2-11 0,1 2 8 0,-2-1-14 16,-2 1 2-16,-1-3-4 0,0 0 2 0,-1 2 7 15,-1 0-5-15,2 0 5 0,0 1-12 0,-1 2 5 16,1 3 5-16,-5-4-1 0,3 4-2 0,-2 2-1 16,-2-1-3-16,5 5 4 0,-5-1 9 0,0 0-13 15,3 4 8-15,-3 0-9 0,0 1 1 0,1 0 2 16,1 2-3-16,3 1 2 0,-3 0-10 0,3-1 10 16,-4-2 1-16,6 1 5 0,-5 2-7 0,1-1-3 0,1 1-3 15,-4-1 3-15,5 3 11 0,-1-1-13 16,-1 0 3-16,1 2-6 0,-3-3 11 0,0 0-8 0,-1 3 4 15,0 0-5-15,0 0 5 0,0 0-1 0,1 0 1 0,0 0-1 16,0 0 3-16,0 0-3 0,1 0-2 16,-1 0-1-16,-1 0 0 0,1 0 4 0,0 0 1 0,0 0 1 15,23 3-3-15,-19-1 3 0,0-2-2 0,-3 1 4 0,3 1-1 16,3-4-1-16,-5 0 3 0,2 1-2 16,-3 1-2-16,1 0-2 0,-5 2-1 0,2-2 2 0,7 1 5 15,-1 3-56-15,5-1-23 0,0-3-13 0,-2 0-75 0,1-6-107 16,6 1-67-16</inkml:trace>
  <inkml:trace contextRef="#ctx0" brushRef="#br0" timeOffset="94908.43">13853 12837 255 0,'-2'0'0'0,"2"0"40"0,0 0 47 0,0 0 2 0,0 0-31 0,0 0-38 0,0 0 6 0,0 0-18 0,0 0-14 0,0 0 5 15,0 0-11-15,0 0 11 0,0 0 7 0,5-8-2 16,-1 5 7-16,2-2-9 15,1 1-7-15,1-1 14 0,-1-2-9 0,3 1 12 0,0-1-5 16,2 1 11-16,-1-1 4 0,4 1-3 0,-5-2-16 0,2 1 11 16,0 1-11-16,-4 0 12 0,8 1-7 0,3 0-2 15,4-1 6-15,-2-2-6 0,1-4-12 0,3 0 21 16,0-1-11-16,2 0 17 0,1 0-1 0,1-3-18 16,1 1 10-16,1-4-12 0,1 3-1 0,1 0 6 0,1-4-9 15,7 0 9-15,5-4 5 0,7-1-9 0,0 1 9 16,2-1-10-16,-4-3 10 0,-2 2 9 0,2-1 0 0,3-2 4 15,7 0 8-15,3-2-9 0,1-4 9 0,-4 3-11 16,-4-3-9-16,-1 4 5 0,0 2-8 0,7 0 9 16,3 2-4-16,1-2-4 0,0 2 4 0,-4-1-5 15,-4-1-2-15,0 2 17 0,5-1-8 0,4 0 11 16,0-1-6-16,-3-1-4 0,-3 0 5 0,-9-4-5 0,6 9-2 16,7-2 1-1,3 2-4-15,4 2 3 0,-6-3 6 0,-6 0-7 0,-2 0 4 16,-4 2-6-16,8-1-2 0,2-1 9 0,-1 0 1 15,-1 0 2-15,-7 4 1 0,0 2-8 0,-6-3 1 16,4 1-2-16,7-3-5 0,1-5 6 0,3 4-7 0,-4 0 7 16,-8 2-5-16,-3 3-5 0,0 0 6 0,0 1-4 15,3-2 8-15,3 0-13 0,-3-3-1 0,2 1-2 16,-10 1 6-16,0 2 0 0,-4 0 4 0,0 0-4 0,5 1-2 0,8-1-1 16,-1-4 4-16,3 4-3 0,-5-1 0 0,-6 0-2 15,-5 1 2-15,2-1-1 0,-5 0 2 0,-1 4-3 16,5-2 0-16,-8 0 1 0,3 2 0 0,5-1 0 15,-7 2 0-15,4 1 1 16,-6-1-4-16,-4 0 11 0,-2 1-6 0,-2 2 10 16,-3 3-5-16,-4 1-4 0,1-2 2 0,-2 4-1 15,2-1 10-15,-3-2-11 0,0 5 6 0,-5 0-7 16,-2 1 5-16,3 1-6 0,1 0 2 0,-7-2-2 0,2 2-1 16,-1 2 18-16,-2 1-2 0,7 0 9 0,-11-2 3 15,0 0 1-15,0-1 2 0,0 4 0 0,0 0-4 16,0 0-5-16,0 0 0 0,0 0 1 0,0 0-9 0,0-1-3 15,0 1-2-15,0-1 2 0,0 0-5 0,0 1-2 16,0-1-2-16,-1 0 1 0,-1 0-2 0,1 0-3 16,0 0 0-16,-15-9-2 0,14 10 0 0,-2-2 5 15,0-1-3-15,4 3 3 0,0 0 2 0,0 0 0 16,0 0 1-16,-5-5-2 0,1 1-8 0,3 2 7 16,1 2-3-16,2-1 3 0,1 1-2 0,-3-2-3 0,0 2 4 15,0 0-3-15,0 0 2 0,0 0-3 0,11-9-1 16,-2 8 1-16,-6-2 5 0,2-2-5 0,3 3 2 15,-7-1-3-15,6-1 4 0,-2 3 0 0,0-4-2 0,3 0 0 16,1 2 1-16,0-1 0 0,-1 1 3 0,1 1-1 16,-3-3 9-16,2-1-16 0,1 2 7 0,2 0-8 15,0-1 3-15,-2 2 1 0,2-1-1 16,-1 1 4-16,0-2 9 0,0 1-9 0,-2-4 0 0,0 3-4 16,0 1 5-16,0-2-1 0,-2 3 3 15,2 0-3-15,0 0-9 0,1-1 14 0,-1-1-5 0,0-1 8 16,0 1-13-16,4 2 6 0,-4-4-3 0,0 0 6 15,-2 2 0-15,-3-2-4 0,1 5 1 0,0 1-1 16,-1-1 1-16,-3 2 2 0,0 0-1 0,0 0 2 0,0 0 7 0,0 0-11 16,0 0 4-16,-9-4-6 0,4 4-3 0,-1 0 7 15,1 0-3-15,-1 1 4 0,0-1-3 0,-2 1-4 16,2-1 4-16,1 0-4 0,0 0 4 0,1 0-7 16,2 2-1-16,0 0-3 0,2-2-8 0,0 0-37 0,0 0-11 15,0 0-11-15,0 0-45 0,0 0-22 0,0 1-23 16,-1 8-2-16,5-5-87 0,-3-3-80 0</inkml:trace>
  <inkml:trace contextRef="#ctx0" brushRef="#br0" timeOffset="96137.09">18345 5024 578 0,'-7'-19'56'0,"2"1"207"0,0 2-263 0,-1 0 29 0,1-1 5 0,0 2 5 0,-2-1 4 0,2 1-13 15,3 2-1-15,1 3-5 0,0 2-11 0,0 0 6 16,-4 3-6-16,5 0 7 15,0 0-6-15,0 1-10 0,0 1-3 0,2 3-1 0,-1 0-13 0,2 1 8 16,-3-1-5-16,0 0 5 0,0 1-7 0,8 9 5 16,-2-6 3-16,0 1-1 0,0 2-5 0,0 0 4 15,-3 1-6-15,0-1 6 0,3 2-4 0,0 2-4 16,3 3 4-16,2 2-6 0,-3-2-7 0,0 1 11 16,-8 3-6-16,7 6 11 0,1 1 3 0,-1 4 11 15,2 2 1-15,-1 3 2 0,-1 1-12 0,2 5 8 0,5 2-12 16,-5 1 11-16,-1 4-2 0,2 2-4 0,-1 5 11 0,5 2-11 15,-3 1-12-15,3 2 16 0,-2-3-10 0,-2 7 14 16,3 1-2-16,1 4-6 0,-3 2 4 0,2 3-6 16,0 3-6-16,0 3 11 0,-3 3-4 0,3 3 6 15,-4 3 0-15,2 2-4 0,-1 4 5 0,-1 3-5 16,-1 2-7-16,0 2 9 0,-1 3-10 0,0 2 11 16,1 3-4-16,0 2 6 15,0 0 3-15,-1 1-1 0,-2 1-12 0,1 5 8 16,0-2-3-16,2 5 6 0,1 0 0 0,-2 3-2 15,-1 1 3-15,-4-1-3 0,3 1-8 0,1-1 2 0,2 1 0 16,0 2 2-16,-2-1-3 0,2-1 3 0,4 1-4 16,-2 4 4-16,2-3-11 0,-1 3 10 0,-1-2-9 0,1-2 10 15,2 1 8-15,-6-2-5 0,2-1 12 0,-2 1-12 16,-1 0-10-16,4 0 20 0,-4 0-14 0,2-1 18 16,-2 3-2-16,-3-3-8 0,-1 1 8 0,0 3-9 0,-2-5-6 0,-1 4 9 31,1-2-8-31,1 0 10 0,-1-1-5 0,3 1-4 15,-3-3 6-15,0 0-7 0,2 0-5 0,1-1 14 16,3 1-11-16,1-1 12 0,2-1-11 0,1-3 2 0,1 2 3 16,0 0-2-16,-1-1-8 0,0-1 11 0,1 0-2 15,-3-1 7-15,1 1 0 0,-4 0-10 0,1-2 3 0,-1 0-4 16,-1-2 6-16,0 2 0 0,-3 0-1 0,0-1 1 16,-1 1 14-16,0-1-22 0,-1-2 8 0,-2 0-11 15,1-2 13-15,-1 2-7 0,0-1 0 0,-1 0-1 16,0 3 0-16,0-5 2 0,-1 0-2 0,1-3-1 15,-2-3-13-15,0-1 19 0,1 1-6 0,-2-3 10 16,1 0-9-16,0-1 4 0,0-2 0 0,-3-2 0 16,1 1-8-16,-3-4 8 0,1-1 0 0,-1 2 4 15,0-4-4-15,0 0 0 0,0-5 2 0,-4-5-1 16,2-4-12-16,0-3 22 0,-1-5-15 0,3-4 18 0,2 0-9 16,-1-6-3-16,2-4 5 0,-1-11-5 0,-2-2-8 0,0-11-47 15,3 0-67-15,1 2 3 0,0-5-232 0</inkml:trace>
  <inkml:trace contextRef="#ctx0" brushRef="#br0" timeOffset="97205.09">18825 10257 403 0,'-3'-10'61'0,"-3"-1"61"0,0 2 61 0,5 2-115 0,-3 0 6 0,0 2-4 0,0-1-21 0,-2 2 16 15,4-1-24-15,5 3-18 0,0-1-3 0,0-1-5 16,-1 0-20-16,3-1 12 0,-1-1-9 15,5 2 11-15,3-3-5 0,-1 0-4 0,5-2 7 0,-1-2-7 0,5 1-5 0,1 0 8 0,3-2-9 16,-2-1 11-16,1-3 3 0,0-1-7 16,2-4 7-16,3-2-9 0,-4-3-8 0,0 1 15 15,1-4-10-15,0-1 12 0,3 3-2 0,1-7-5 0,2 1 14 16,-1 0-12-16,5-5 4 0,4-2 13 0,2-3-7 0,2-2 13 31,-4-6 1-31,-4-2 2 0,1 2 1 0,-1 0-1 16,-1 2-7-16,2-1 0 0,2-6-10 0,-4-3 6 15,6-2-4-15,3 0-8 0,0 0 9 0,3-1-11 16,-6 1-7-16,-6-1 5 0,0-3-12 0,-1-3 11 16,-3 0-4-16,0-2-20 0,2 0 3 0,-6-2-12 0,8-1-24 15,-4-5 33-15,-3 0-10 0,3-1 17 0,-4-2-3 16,0 5 9-16,-5-3 8 0,-3-2-4 0,-1 1-4 0,-2-2 17 16,-1 4-5-16,-3 1 15 0,0-2 25 0,0 0-3 15,-3-2 12-15,-2 0-10 0,1 5 3 0,-1-1 1 16,1 1-6-16,-2 0 6 0,2-3 3 0,1 0-14 15,-1-1 4-15,0-2-9 0,3 3-6 0,-2-3-7 16,4 1 2-16,-3 4-3 0,1-4-4 0,2 2 2 16,-1 4-2-16,-2 1 6 0,-2 2 20 0,1 3-15 15,0 3 5-15,-4-3-11 0,3 4-12 0,0-1-5 0,-3-1 4 16,7 7-4-16,-8-2 4 0,2 2 0 0,1 1-3 16,-3 3 2-16,1 2-5 0,1 2 4 15,-3-2-2-15,0-2 4 0,2 2-1 0,-3 0-2 16,-1-1 2-16,3-1-1 0,-2 2-1 0,1-2 1 15,2 3-2-15,-1 2 2 0,-1-1 1 0,-1 3-5 0,-1 3 2 16,0 1-5-16,0 0 3 0,-1 0 3 0,-3-1 0 0,0 3 0 16,-1-1-6-16,3 4 6 0,0 4-5 0,-1 1 5 15,-4 1 4-15,1 4-5 0,-2 2 2 0,7 6-3 0,-2 6-3 16,1 1-1-16,-1 1-5 0,-11 0 3 0,5-1-3 16,3 4 3-16,2 2 0 0,1 4 0 0,2-1-1 15,-3 2-5-15,4 4 2 0,-7-8-4 0,0 8 3 16,5 0-6-16,-2 0 5 0,5 3-5 0,-1 2 15 0,-3-4-12 15,2 9 10-15,-4-3-9 0,3 2 11 0,1 7 2 16,0-2-12-16,1 5 5 0,0-3-42 0,2 3-84 16,-2 1-42-16,-2-1-16 0,2 4-132 0</inkml:trace>
  <inkml:trace contextRef="#ctx0" brushRef="#br0" timeOffset="100547.81">10313 17329 514 0,'-5'-5'95'0,"2"2"145"0,3 3-116 0,0 0-60 0,0 0-13 0,0 0-10 0,0-1-29 0,0 1-11 0,0 0 2 0,0 0-4 0,9-10 1 0,-4 8-3 0,1-2-4 0,3 1 4 0,0 0 5 16,2-3 4-16,-2-1 3 0,3 2-3 0,1-2-9 0,3 0 6 15,-3 1-6-15,2-2 6 0,1 2 6 0,-1-1-10 16,2 0 11-16,3-1-11 0,0-2 2 0,4 0 8 16,-1-3-9-16,-3 0 8 0,3-3 8 0,-4 0-10 0,-1-2 6 15,1-5-8 1,-2 0-4-16,1-3 10 0,1-2-8 0,2-1 12 16,-3-1 4-16,0-1-1 0,4-1 12 0,-5 0-10 15,4-2 1-15,0-4 7 0,-1-1-5 0,3-1 8 16,3-4-3-16,9-1-11 0,2-2 4 0,2 0-5 15,-3-1 4-15,-4-1-13 0,0 0 3 0,0 1-4 0,-1 2 9 16,1 1-4-16,-6-2 0 0,3 2-3 0,1-2-1 0,-4 1-1 16,9 0 4-16,1-1-3 0,0 0-4 0,4-3 1 15,-1 1-3-15,-3 0 3 16,1-4 8-16,-1 3-12 0,-2-2 4 0,-2 0-6 16,3 1 9-16,3-2-5 0,3 0 2 0,7-1-3 0,-6-2-7 15,2-5 13-15,-4 2-6 0,-2 1 9 0,-2 1-10 16,-1 2 6-16,-2-1-3 0,-5-4 4 0,1 1-11 15,0 0 7-15,0 1 4 0,3 0 1 0,1 1-3 16,3 2 0-16,-3-2 1 0,1 1 3 0,-1-3 9 16,-1 3-7-16,-1 2-7 0,0 1 3 0,-2 3 6 0,-3-3-5 15,1 5 5-15,4-2-6 0,4-2-4 0,2-3 0 16,4 0 6-16,-4 2-3 0,0 2 4 0,-2 1-4 16,-3-2-5-16,-3-1 3 0,-1-1 6 0,1 2-7 15,-2-2 4-15,1 1-5 0,0-2 7 0,0 0-9 16,3 1 2-16,-1-1-3 0,4 1 6 0,-2-3-3 15,-2 4 1-15,-4 2-2 0,-3-1 3 0,-1 4 1 16,-3-1 2-16,-2 3-1 0,0 2 3 0,-3-1-6 16,-3 3-1-16,-1 0-1 0,-1 2 2 0,-1 3 3 0,0 2 3 15,-3 2-1-15,2 0-4 0,-2 0 9 0,-1 3-3 16,-1-4 5-16,3 4-5 0,0-4-2 0,2 0-2 16,0 1 1-16,-7-2-4 0,3 2 3 0,0 0 4 15,-2-1-2-15,4 1 2 0,-5 3-5 0,2-3 0 0,1 3 0 16,-3-1 2-16,6 1 6 0,-4 0-1 0,1 1 3 15,1 0-7-15,0 1-2 0,-2 3-4 0,0 2 3 16,0 0-4-16,-1 1 5 0,1 5 3 0,0 0-2 16,-3 3-2-16,2 0 1 0,0-1-5 0,-2 3 2 15,3 1-5-15,-3 1 5 0,-4 1-2 0,3-2 6 16,-1 1 2-16,2 0-2 0,-4 2-1 0,3 1 0 0,-2-1 0 16,-4 1-3-16,5 1 7 0,-5-1-7 15,4 1-1-15,2-1 1 0,4 2-2 0,-3-3 4 0,-2 1 1 0,2-1-4 16,-2-1-1-16,2 3 0 0,0-1 4 0,1-2-5 15,-2 2 1-15,-9-2-2 0,11 4 5 0,-3-4-4 16,1 0 2-16,10 2-3 0,-7 1-2 0,4 1 2 16,-2 0-1-16,-1-3 1 0,1 2 1 0,-2 1 0 15,3-1 2-15,2 1-1 0,-3-1-4 0,2 0-2 16,1 5-4-16,-1-4 5 0,-3-1 5 0,5-1 0 16,-6 1 2-16,5 4-1 0,1-2 2 0,-1 2-3 15,5-3 0-15,-6-1 0 0,2 3 0 0,-3-3 0 16,-2 2-1-16,4 1 1 0,-5 0 3 0,4 2-3 15,-2 1 4-15,-1-4-4 0,1 3 3 0,0-2-6 0,-2 2 1 16,0 1-2-16,2-2 1 0,-1 1 3 0,0-3-1 16,0 3 1-16,0 0 0 0,1-2-2 0,-1 1 4 15,3-2-4-15,-2-1-4 0,3 4 3 0,-1-1-5 0,2 1 5 16,0 1 4-16,0-2-5 0,0 3 5 0,0 0-5 16,-2-1 6-16,2 0-1 15,0 0-1-15,0 0 0 0,0 0 5 0,2 0-2 0,-2-1 1 0,2-1-3 16,-1 2-2-16,3-3-10 0,-1 2-14 0,0 0-1 15,1-1-70-15,3 1-123 0,0-1-114 0,3-2 3 16,-4-2-269-16</inkml:trace>
  <inkml:trace contextRef="#ctx0" brushRef="#br0" timeOffset="101516.62">13988 11191 401 0,'-5'-2'60'0,"5"-2"50"0,-2 0 38 16,1-1-106-16,-2 1-12 0,3 2-8 0,0-1-5 0,5 2 2 0,-4-2-6 0,4 1-7 0,-1-3 1 0,0 0-3 0,3 1 14 0,-2-1-16 0,2 0 8 0,2-1-12 0,0 1-3 0,-1 1 10 0,1-1-6 0,-2 1 10 16,0-2 21-16,1-2-11 0,2-3 13 15,3 0-16-15,4-2 0 0,-4-2 29 0,1-1-9 0,0-2 15 16,1-2-7-16,1 0-5 0,-1-1 2 0,7-2-6 15,0-3-16-15,-2 2 7 0,1-5 0 0,4 1 2 16,-3 2-10-16,2-7-9 0,5 6-5 0,2-4 0 16,-1-2-7-16,14 2 13 0,-1-4-10 0,2-1 13 15,4-1-10-15,-8-3 0 0,0-3 4 0,0 1-3 0,0-1 5 16,-1-3-11-16,6 5 5 0,-1-7-6 16,4 0 8-16,5-2-5 0,-5-1 3 0,-2-2-3 15,-3 0 5-15,-4-1-4 0,-1 2-5 0,0-1 4 0,7 1 9 0,4 0-13 16,-1-1 10-16,2 0-11 0,-8 1 2 15,-4-1 5-15,-4 1 2 0,-2 3 3 0,-1-1-3 0,3 3-1 16,-5-2 4-16,2 1-1 0,0 0-2 0,1 0 36 16,0-1-13-16,0 3 22 0,-3-1-15 0,-1 3 7 15,-3 1-8-15,-1 2 7 0,-1 0-27 0,-3 4-4 16,-3 2-4-16,0 1 3 0,-1 4-5 0,2-1-2 16,-4 0 3-16,-3 5-2 0,2-1 7 0,-1 5-8 15,2-1-2-15,1 1-4 0,12-21 7 16,-29 41 5-16,34-40-5 0,-14 22 2 0,1 1-7 15,-2 1 4-15,-2-1-4 0,-1 3 3 0,-2 2 0 0,1-1-2 16,-1 2 2-16,-4 1 0 0,0-2-3 0,-1 5 5 16,0 3-3-16,-1 0 4 0,-2 1-1 0,1 0-2 15,-3-3 1-15,1 2-6 0,-1 3 7 0,0-2 1 0,-1 4 3 16,0-1-6-16,-2 2-2 16,0 0-2-16,0 0 2 0,0 0-6 0,0 0 6 15,1 0-18-15,0 0 9 0,1 0-47 0,-1 0-98 0,-1 0-59 16,1 1-14-16,0 0-168 0</inkml:trace>
  <inkml:trace contextRef="#ctx0" brushRef="#br0" timeOffset="102518.93">16433 4362 418 0,'-8'-8'418'0,"2"2"-171"0,0 2-226 0,1 3 0 0,2 2-7 0,1 3-19 0,0 0 2 0,1 1-8 15,0 3 1-15,0 2 3 0,0 2 0 0,1 2 1 0,0 1 6 0,1 2-2 0,1 0 9 0,0 2-6 0,2 0 5 0,-1 1-1 0,-1-1-9 0,0-2 6 0,-2 0-4 0,0 1 7 16,0 2 0-16,0-2 1 0,0 1-9 0,1 0 3 15,0 2-3-15,-1-1 3 0,1 3 0 0,-1-2-5 16,0-2 1-16,1 4-4 0,0 0 2 0,2 4 6 16,-2 2-1-16,1 2 2 0,3 3 5 0,-3 2 0 0,2 0 5 15,-1 5-5-15,0-1-6 0,1 4 8 0,-2 4-12 16,2 5 11-16,0 4 1 0,2 3-6 0,-1 1 12 16,3 5-12-16,1 1-3 0,-1 3 7 0,0 4-7 0,0 0 8 15,-1 4 0-15,3 7 7 0,-1 4 5 0,0 4-3 16,-3 4-7-16,0 5 7 0,-3 2-13 0,1 5 10 15,-2 0-8-15,-4 6-7 0,-1 2 7 0,-2 1-9 16,-1 2-6-16,0 3 8 0,1-1-4 0,-1 3 6 16,-1-1-1-16,4 1-14 0,-4 2 7 0,2 0-9 15,1 3 8-15,1-3 8 0,1 1-9 0,2 2 10 0,0 0-3 16,4 2 0-16,-1-3 7 0,2 2-4 0,3 2 1 16,-1-1-1-16,3 5-6 0,3-2 4 15,0-1-1-15,3 4 6 0,2-5 2 0,-1 2-1 0,0 1-15 0,1-1 14 16,-2 0-3-16,5-2 8 0,-1 4-3 0,3-1-5 15,-1 0 0-15,3 2-1 0,-3-3-9 0,-3 1 14 16,2 0-3-16,-1 2 8 0,-2 2-8 0,-1 4 2 16,0-1 0-16,-2 3 0 0,1 0-8 0,-3-1 15 15,1 2-15-15,-3 1 16 0,-1 1-4 0,-1-1-5 16,-4 0 13-16,5-3-12 0,-5 0-4 0,4 3 2 16,-1-3-7-16,-4-6 8 0,5 5 10 0,-1-7-11 0,0 1 9 15,8 0-12-15,-5-2-11 0,3-2 16 16,3-5-10-16,1 3 12 0,5-7 2 0,-3-1-7 0,-2 0 7 15,1-5-8-15,-3-1-11 0,2-2 19 0,-1 1-13 16,-2-6 15-16,0-1-5 0,-3-3-1 0,1-2 4 0,-1 1-5 16,1-3-6-16,-2-1 8 15,2-3-7-15,-1-3 7 0,2 2 6 0,-4-5-3 0,3-1 9 0,-3-3-11 16,1-5-2-16,6 2 15 0,-3-4-3 0,1-4 7 16,-4 0-9-16,-2-12-13 15,3 3-8-15,-9-5-2 0,7-6-33 0,0 3-53 16,3-8-56-16,7-5 4 0,-9-7-146 0</inkml:trace>
  <inkml:trace contextRef="#ctx0" brushRef="#br0" timeOffset="103571.18">16363 7852 466 0,'-7'-2'531'0,"0"0"-212"0,2 0-275 0,1 1-7 15,3 1-15-15,1 0-7 0,0 0-14 0,0 0 10 0,0 0-9 0,0 0 0 0,0 0 1 0,0 0-3 0,0 0-16 0,13-6 18 0,-6 0-6 16,2 3 13-16,2-3-1 0,-1-3-9 0,1 3 2 0,2-1-3 16,-2-4 6-16,2 2-11 0,-2 0 4 15,0-5-8-15,1 6 8 0,0 1-4 0,1-6-1 0,-2 2-1 16,-1-1 5-16,3-1 4 0,-1 1-4 0,4 1 4 15,-2-5 1-15,4 3 1 0,0-1 3 0,-5-6-3 16,6 0-6-16,0-3 5 0,0-3-7 0,6 1 7 16,-2-4 4-16,1-2-4 0,2-2 13 15,-2-6-12-15,0 1 1 0,0-1 15 0,-1-5-10 0,0 4 14 16,0-7-4-16,2-1 1 0,-1 2 2 0,1-5-3 0,2-2-14 16,1-5 12-16,8-3-10 0,2-1 10 15,1 0-9-15,5-1-7 0,-3-5 3 0,-3-5-3 0,-1-1 8 16,-1-4-9-16,1 0 0 0,3 4-3 15,-6-4 4-15,10-1 2 0,-2-3 2 0,-1-2-1 0,7 1-7 0,-8 2 4 16,0-4-9-16,-2 4 8 0,-4 0 1 0,-4 1-1 16,0 3 5-16,-7-2-5 0,6-2-6 0,-4 1 8 15,0 2 1-15,6 2 3 0,-5-1-6 0,2-3 2 16,-1 1-1-16,-3 0 2 0,0-1-3 0,-4 4 9 16,-3-2-12-16,2 4 11 0,-4 0 1 0,1-3-2 15,-1 2 11-15,-1 2-10 0,-1 3 2 0,1 4-4 0,-1 4-2 16,-4-2 2-16,7 3 3 0,-4 2-4 0,0 1 4 15,1 6-5-15,-5 3-7 0,4-2 7 0,-2 7-2 16,-3-2 6-16,5 5-1 0,-8 6-6 0,0 0 4 16,2 6-4-16,-3 0 1 0,0 2 2 15,-3 2-3-15,0 2 2 0,1 3-2 0,-1 1 0 16,0 4-1-16,0-2 1 0,-5 2-7 0,3 3 7 16,0-2-1-16,-1 4 2 0,1-2 5 0,2 3-6 15,-5 2 3-15,5 2-4 0,0 2-3 0,-2 0 4 16,6 2-3-16,-10-3 3 0,4 4-8 0,2 0-2 0,-4 1-1 0,5 6-1 15,-1-3 2-15,-1 1 1 0,0 1 5 16,0 1-3-16,0 2 5 0,3 5-98 0,2 0-54 0,-4 3-25 16,3 3-230-16</inkml:trace>
  <inkml:trace contextRef="#ctx0" brushRef="#br0" timeOffset="105914.5">16531 15405 691 0,'-18'-13'98'0,"1"-1"148"0,-1 2 113 0,2 1-296 16,2 0-13-16,5 3-21 0,1-1-5 0,3-2-1 0,1-2-16 0,0-3-7 0,2-2-3 0,1-1 2 0,1-2 7 0,0-2-6 0,2 0-3 0,0-1 1 0,2 1 7 16,0-1-10-16,0-6 8 0,2 1-10 0,-2-4 1 0,1-2 4 0,2 1 0 15,-4-3 2-15,2-2 0 0,-3-6-4 0,-1-1 2 16,-1-1-1-16,-2-2 5 0,-1 3-2 0,-1-3 1 15,-3 0 0-15,1-3 7 0,-1-1-8 0,-3-3 2 0,1-1-2 16,-2-2 1-16,0-4 5 0,-2 0 2 0,0-1 1 16,-2-3-5-16,0-2 5 0,-5-2-4 0,0-4 4 15,-4 2-1-15,2-2 14 0,0-5-1 0,1-2 6 16,2-4 1-16,-1-5-10 0,3 1 4 0,3-2-5 16,0-2 8-16,-2-4-16 0,-1 1-4 0,1 0-3 15,-3 0 7-15,0 2-5 0,-3 3 4 0,-4 2-5 0,0 1-5 16,-1-1 4-16,-7 0-4 0,-5 2 2 15,0 1-10-15,1-2-10 0,-4 2 1 0,7 0-4 0,0-1 4 0,-2 3 4 16,2-1 7-16,-4 2-2 0,-5 0 7 0,-1 2 2 16,-9 3-1-16,4 0 2 0,0 2-3 0,4-3 15 15,5 1 2-15,0-1 7 0,0 4 8 0,-2 3 9 16,-1 2-3-16,-4 3 6 0,-2 0-4 0,3 2-6 16,0-3 3-16,8 3-3 0,4 2 3 0,0 1-13 15,4 2 4-15,-1 3-6 0,-3 0-13 0,3 3 6 16,-1 2-6-16,-3 2 7 0,2 4-9 0,1-1-3 15,2 3-1-15,8 4 1 0,2 0-1 0,-1 5 0 0,1 0 1 16,2 2-1-16,0 3 0 0,4 2-3 0,1 3-4 16,1 2 2-16,-2 5 5 0,3 0-7 0,-2 4 5 15,2 3-8-15,0-3 0 0,1 3-4 16,1 3 0-16,2-1 0 0,-1 7-2 0,2-1 9 0,1 0-7 0,0 4 6 16,1-3-1-16,2 4-7 15,1 0 0-15,-3 2-3 0,3 2 2 0,1 1 2 0,-1 0 3 0,1 1-2 16,-1-1 13-16,0 2-2 0,-1 0 5 0,2 3-4 15,1 1-1-15,-1-4 0 0,1 3 2 0,0-3-1 16,0 1 1-16,0 1 1 0,1 0 0 0,2 0 1 16,-3-2-8-16,1 1 9 0,0-2-6 0,2 1 9 15,1-1-5-15,-3-2 5 0,0 0 3 0,-1-3-1 16,0-2-4-16,0 0 8 0,0 0 1 0,0 0 3 0,0 0 6 0,0 0-5 16,3-12-4-16,-3 5 2 0,0-2-3 0,0-2-2 15,-1-1 3-15,1-4-4 0,0 2-8 0,0-2 2 16,-1 0-2-16,-1 3 3 0,1-2-2 0,0 2-4 15,-1 3-1-15,2 0-1 0,-1 1 5 0,1 4-5 16,0 5 4-16,0 0-5 0,0 0-3 0,0 0-12 0,0 0-2 16,-3-2 0-16,3 10 10 0,0 3-5 15,1 4 5-15,0 3-5 0,1 4 1 0,1 3 12 0,-1-1-6 16,0 3 9 0,-2-2 4-16,1 2-2 0,-2-1 2 0,1 1-3 0,0-2 5 0,-1 2-7 15,-1-1 6-15,1-2-7 0,-3 0 2 0,3-5-1 0,-1-3-3 0,1-2 1 16,0-1-3-16,-1-3-3 0,2-1-10 0,-1-6 5 15,1-3 0-15,4-4 6 16,-4-6 10-16,5-1-7 0,-2-3 3 0,1-2-1 16,2 0-1-16,0-6 3 0,2 0 6 0,-3-3-2 15,2-1 1-15,1-3-2 0,0 2-9 0,1-1 12 0,-1-3-3 0,2 6 6 16,1-1-6-16,-2 2 3 0,0 2-2 0,1 3 3 16,-1 3-14-16,3 4 13 0,-3 1-5 0,4 4 8 15,-1 1-8-15,-1 1-13 0,2 4 4 0,0 4-8 16,1 0-4-16,5 5 21 0,1 0-3 0,4 1 9 0,6 3-4 15,1 0-6-15,2-2-46 0,-2-1 8 0,1-1-181 0,1 2-155 16</inkml:trace>
  <inkml:trace contextRef="#ctx0" brushRef="#br0" timeOffset="139585.62">13456 11109 340 0,'-2'-6'212'0,"-1"-2"-91"0,3 3-117 0,0 0-3 0,0 2-2 0,0 1 11 0,0-2-11 0,0 1 10 0,3-3-16 0,1 2 6 0,-3-3 2 0,-1 0 1 0,3-2-12 0,-1-1 10 0,4 1-16 0,3-1 14 0,-1-1-8 0,-3 0-1 15,1 0 4-15,0 1-4 0,-2-2 0 16,3 0 12-16,-3 0-1 0,-4-5 4 0,2 2 2 0,-1 2-8 16,-2-2 7-16,2 1-8 0,-1 1 0 0,0-1 17 0,1 0-12 15,0 0 17-15,2 0 5 0,-7-4 0 0,2 1 17 16,0 0-14-16,-1-2 1 0,5 0 17 0,-1-3-11 15,-1-2 15-15,0-2-9 0,0-3 4 0,0-1 3 16,6 0 0-16,1-4-6 0,0-4-3 0,7 1-8 16,-6-8 6-16,1 3-8 0,7-2-15 0,-1-2 4 0,5 2-9 15,2-2-10-15,3-2 10 0,0-3-9 0,2-2 10 16,2 3-5-16,-8-5-3 16,1 3 5-16,-2 1-5 0,2-2-5 0,1 2 3 0,-2-1-3 0,2 1 4 15,1-3 3-15,2-1-2 16,-3 0-1-16,7 2 0 0,4 3 0 0,-1 0-4 0,7 3 1 0,-4-1-4 15,-2-1 0-15,4 1 7 0,-3-1 3 0,-2 3-2 16,2 5-6-16,1 0 14 0,0 5-9 0,2 2 10 16,5 1-1-16,5 1-5 0,0-1 1 0,1 5-4 0,-6 1-13 15,-2 1 16-15,-1 9-9 0,2-3 11 0,-4 1-7 16,11 4 1-16,0-5 3 0,1 3-2 0,2-1-11 0,-1-2 10 16,-3 6-5-16,-2-2 7 0,-2 2 3 15,-3-2-6-15,2 0 9 0,5 0-8 0,1 1-1 0,3 2 2 16,-3 0-8-16,-3 2 7 0,-5 2-6 0,-5 2 10 15,-2 2 2-15,-2 3 0 0,-2 1-14 0,4 2 8 16,0 2-11-16,1 1 11 0,3 1-5 0,-3 3-2 16,-1 1 11-16,-2 0-7 0,-3 2 2 0,0 1 3 0,-3 0-9 15,-2 3 10 1,-1-1 10-16,1-2-13 0,-1 0 11 0,-2-1-14 0,3 0 3 0,1 1 7 0,0-2-9 16,0 2 9-1,0-5-4-15,-2-1-1 0,0 2 10 0,-3-2-9 0,-1 0-3 0,-3 0 5 0,-2-3-8 16,-1 2 7-16,-1 0-5 0,0-2 6 0,-3 0-2 15,-1 1 3-15,-1 0-13 0,0 0 7 16,-1-1-2-16,-1-2 4 0,2 1-2 0,-2-1-11 0,0 0-2 0,-2-3-3 16,-3 2-20-16,0 0-19 0,0 0-34 0,2 0 7 15,-2-1-89-15,1 0-111 0</inkml:trace>
  <inkml:trace contextRef="#ctx0" brushRef="#br0" timeOffset="140094.07">14967 8429 444 0,'-9'-13'475'16,"1"2"-201"-16,-1 2-278 0,3 5 6 0,-2 2-9 0,6 3-3 0,-2 1 9 0,0 1-9 0,-1 2 1 0,2 1-7 0,-3 2-1 0,3-1-2 0,0 3-1 15,-1-1 6-15,3-1 7 0,-3 3-4 0,2-1 0 0,0 0 11 0,-1 0-12 16,-2-1 12-16,2 1 0 0,-1 2-5 0,4-1 5 16,0-2-6-16,0-1-4 0,-1-3 12 0,-4 2-2 15,5 0 7-15,-1-2 4 0,3 1-3 0,2 0 8 0,-2-1-7 16,-2-5-4-16,0 0 5 0,0 0-7 0,9 5 8 16,-3-3 3-16,3-4-3 0,-3-4 7 0,-2 1-7 15,4-1-7-15,1-2 6 0,3-2-10 0,-2 1 11 16,-3-3-2-16,-2 0-4 0,-2-1 4 0,1 0-6 15,-2 2-5-15,0 0 8 0,-1 2-2 0,-4 0 8 0,-2 2 10 16,0 3 5-16,-3 1 1 0,-2 3-2 0,1 0-27 0,-1 5 5 16,-5 3-11-16,2 3 10 0,-2 2 0 0,1 2-8 15,6 0 9-15,-2 2-13 0,-1-2-13 0,-1-2-127 16,3 4-93-16</inkml:trace>
  <inkml:trace contextRef="#ctx0" brushRef="#br0" timeOffset="143079.84">10388 17352 412 0,'0'0'392'0,"0"0"-166"0,0 0-226 0,0 0 0 0,0-1-13 0,0 0 8 0,0 0 4 0,2-19 0 0,0 13-4 0,2 1 6 0,-2-1-6 0,-1 1 6 0,6 0-4 0,-5-1 1 0,2-2 2 16,4 1-2-16,-7-1-6 0,6 1 17 0,-2-1-8 16,2 0 13-16,0 0-4 0,-1-1 4 15,1 1 12-15,-3-5-8 0,3 0 2 16,0-1 0-16,2-3-10 0,-1-1 9 0,7-2-5 0,0-3-6 0,-4 0 5 16,4-3-6-16,-6-1-6 0,2-5 20 0,3 1-7 15,3 0 12-15,-2-2 0 0,-2 0-15 0,2-2 9 0,-1 1-10 16,2-2 4-16,1-2 5 0,-1-3-6 0,3-1 7 15,-1-4-4-15,2-3-7 0,-2 5 4 0,1-6-7 16,-2 4 0-16,1-1 5 0,2 0-3 0,-3-3 3 31,8 0-13-31,-3-3 7 0,-3 1-4 0,5 0 6 0,0 1-15 16,0-2 11-16,2 0 0 0,-3-2 5 0,-1-1 1 16,0-1-6-16,0 0 0 0,-2 1 1 0,3-1 8 15,0 0-10-15,-2-2 0 0,3-4-2 0,-1 1 10 0,2-2-4 16,-2-3 7-16,2 2-7 0,2-6 8 0,3 2-10 15,2-5 2-15,1 0-6 0,0 3 5 0,-4 0 1 16,0 1-1-16,-3 1 2 0,-1 0 1 0,-1 1-8 16,0-1 0-16,-6 0-2 0,1 0 6 0,1 1-4 15,-1 1 6-15,4-1-7 0,-4-1-3 0,3 0 10 16,-1 0-7-16,3 2 8 0,4 1-6 0,-3-5-1 16,2 0 8-16,-2 0-7 0,-3 0-1 0,1-1 4 15,-2 1-8-15,1-3 9 0,-1 3 0 0,-1-1-5 0,-2-1 5 16,0 4-6-16,-1-4-6 0,1 4 10 0,-4 0-4 15,1 0 6-15,3 2 1 0,-4-1-5 0,3 0 1 16,-1-1-3-16,-3 2-1 0,2-2 9 0,2 0 2 16,-3 2 1-16,2 2-8 0,-4-4 3 0,1 2-3 0,-4 1 4 15,0-3-2-15,-1 1 1 0,0 0 2 0,0-1 1 16,-1-1 3-16,0 0-5 0,0 2 4 0,-2 2-2 16,2 0 10-16,0 0-6 0,0-1-1 0,1-1 0 15,0 2-5-15,0 0 6 0,2 0-3 0,4 2 4 16,-1-3-13-16,2 2 7 0,0 0-11 0,0-1 9 0,-3 4-5 15,5-2-1-15,2 0 7 0,1-1-6 0,2 0 4 16,0-3-10-16,4 3 6 0,3-2-7 0,3-2 5 16,7-1 2-16,0 3-3 0,-3-5 4 0,5 3 7 15,-7 2-13-15,0 1 5 0,1 0-8 0,-3 1 8 16,2 3-2-16,-1-1 0 0,4 5 0 0,3 1 8 0,0-1-9 16,2 2 2-16,-1 0-5 0,0-2 5 0,-3 5-3 15,-1-2 5-15,-4 3-3 0,2 1 8 0,4-2-8 16,6 6-4-16,5-3-1 0,2-1 5 0,-3-1-2 15,1 2 9-15,-6 3-8 0,2 4 3 0,-1 0 1 16,-2 1-3-16,4-1 2 0,7 0 7 0,-4-2 0 16,6-3 1-16,-5 2-1 0,-1-2 1 0,-2 4-8 15,-3-1 4-15,1 1-4 0,10 0 0 0,4-3 3 16,3 0-3-16,-2-2 3 0,-3-4 6 0,-3 2-10 0,-1 0 2 16,0-1-6-16,4 1 10 0,3-2-3 15,0-2 4-15,-2 0-6 0,-4-3 0 0,-5 3 4 0,-4-1-1 16,3-2 2-16,4 2-4 0,5-2 0 0,-3 1 2 0,-3-1 0 15,-2 2-2-15,-9-4-1 0,-1 3 0 0,-2 0 0 16,-1 1 7-16,-1-1-5 0,1 0-2 0,0-4 0 16,1 0-7-16,-1 0 13 0,-3-2 0 0,-5 4 6 15,-2-5-7-15,0-1 0 0,-7 2-4 0,0-2 4 16,-2 0 11-16,-2 1-12 0,0-3 5 0,-5-2-7 16,1 1 8-16,-1 1-10 0,-2 0 6 0,3 3-6 0,0-1 8 15,-1-3-9-15,2 0 3 0,-8-1-3 0,9 2 9 16,-5 0-3-16,2 3 3 0,5 2-4 0,-3 0-2 15,2 2 0-15,-2-1-2 0,0-1 2 16,-3-3-5-16,1 0 2 0,1 6 1 0,-2-1 1 0,0 1 5 0,-2 3-6 16,-1-2 1-16,0-3-2 0,-1 1 1 0,-1 0 0 15,0-4-1-15,1 3 0 16,-3 0 6-16,3-2-11 0,-4 3 1 0,0 2-5 0,2 0 2 0,-2 0 6 16,1 1-2-16,0 1 3 0,1 1-2 15,0 3-2-15,-1 5 1 0,3-1 0 0,-2 3 4 0,2 0-1 0,0 2 1 16,-3 0 0-16,2 3 1 0,-2 3 0 0,2 6 1 15,-4 5-1-15,2 1 2 0,1 1-8 0,-3 0 3 16,3 3-6-16,1 0-7 0,-3 2-7 0,4 3-24 16,-3 3 9-16,2 1-54 0,3 2-64 15,-4 3-42-15,2-1-11 0,0 1-135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1-04-01T02:37:22.211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70 113 129,'-52'-53'129,"41"23"129,4 0-258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0T04:34:44.0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9108 11206 944 0,'41'6'0'0,"14"1"0"0,-15-4 0 0,3-20 0 0,4 17 40 0,-3 0-21 0,0-1 42 0,2-4-34 0,4 3-23 0,-1-1 11 0,1-3-5 15,0 0-3-15,-2 0 6 0,3 1-6 0,3 0-4 0,-5-3 14 0,2 3-9 0,1-1 13 0,-3 1 6 0,12 0-21 0,-6 1 10 0,0 1-15 0,1 0-5 0,-11 1 11 0,1 1-10 0,1 0 10 0,-3 0-3 0,-2 0-2 0,4 0 5 0,-8 0-6 0,3 1-3 0,-1 0 9 0,-6 0-7 0,-1 0 9 0,-3-2-1 0,0 1-11 0,-3 0 10 0,-2 0-12 16,-2 1-1-16,2-2 10 0,0 2-9 0,-4-1 10 16,-2-1 6-16,-8 1-7 0,-3-3 5 15,-1 3-8-15,0-1-9 0,4 0 20 0,-3 1-10 0,0-1 14 16,-1 0-2-16,-4 1-12 0,-3 1 10 0,0 0-12 15,0 0 4-15,0 0 3 0,0 0-7 0,0 0 5 16,0 0-11-16,0 0-23 0,-9 6-18 0,-1-4-2 16,0 2-65-16,-3 0-73 0,2 0-90 0</inkml:trace>
  <inkml:trace contextRef="#ctx0" brushRef="#br0" timeOffset="831.51">12207 10463 318 0,'-2'-18'49'16,"4"5"19"-16,4 1 34 0,9 3-62 0,-10 5-5 0,-2 0-18 0,-2 0-17 0,-7 2 7 0,12 1-7 0,-1 2 0 0,-2 1 7 0,2 4-7 15,-1-3-7-15,0-1 5 0,-4-2-10 0,0 0 9 0,1 0 4 0,1 1 6 0,-1 0 3 16,-1 0-2-16,0-1-13 0,0 1 23 0,0 0-15 0,-3 12 20 16,-2-4-5-16,-3-2-5 0,-1 3 8 0,-8 2-11 15,1-2-9 1,-8 1 5-16,1 1-8 0,-2-2 8 0,-5 3 8 0,4 1-13 0,-2-1 11 0,1 1-13 15,0-1-2-15,-1 0 14 0,0 0-10 0,-2 0 14 16,-1 1 0-16,5-3-8 16,1-1 14-16,3-1-14 0,3-1-5 0,2 0 12 15,-2-2-11-15,5-1 13 0,-2 1 2 0,7-1-14 0,2-1 7 0,6 2-11 0,1-2-7 16,0 0 19-16,1 1-6 16,7-3 13-16,1 3 4 0,6-1-12 0,-2 0 2 0,8 2-6 0,-4-3-3 15,3 4-1-15,8 1-4 0,-9-1 1 16,7 2 7-16,2-1-9 0,-6 0 6 15,1 3-10-15,-1 1-9 0,-3 3 18 0,3 0-10 0,-3 0 13 0,0 2-2 16,-2-2-4-16,1 3 7 0,-2-1-8 0,-1-2-12 0,-1 1 19 31,2-3-9-31,-2 0 12 0,-1-1-6 0,-1 1 3 0,-4-2-1 0,3-2 1 0,-1 0-15 0,1-2 16 16,-6-1-7-16,-1-1 10 0,-1-1-4 0,2 0-4 16,-5-4 9-1,0 0-8-15,0 0-7 0,0 0 16 0,11 2-18 0,-5-2 17 0,-1-1-19 0,-2-2-53 0,-3 0-20 16,0-2-18-16,0-2-96 0</inkml:trace>
  <inkml:trace contextRef="#ctx0" brushRef="#br0" timeOffset="1307.74">13040 10496 212 0,'2'-6'17'0,"-2"-1"30"0,1 0-27 15,-4 1 28-15,-1 0-33 0,-1 0-16 0,2 3 5 0,0 0-9 0,-1 1-9 0,0 1 19 0,-3-3-17 0,1-1 18 16,-3 1-3-16,1-1 14 0,0 3 12 0,0 2-5 16,0-2 18-16,4 2 7 0,-3 0-12 0,0 2 9 15,0 2-18-15,-1 2-18 0,1-1 15 0,-1 4-18 16,0 0 7-16,-2 3-1 0,1 3-5 0,-1 0 5 0,-2 3 5 15,3 3-8-15,0-2 0 0,0 2-3 16,1 0 3-16,0 1 2 0,3-1 2 0,1 0-1 0,2-2-2 0,-1-2 11 16,2 1 1-16,0-3 1 0,4 0-11 0,0 1 9 15,1 0-14-15,2-2 14 0,0 0-3 0,3-6-10 16,0 0 15-16,1 0-17 0,0-3-9 16,5 3 21-16,-2-3-19 0,2-1 22 0,0 0-18 0,-1-3-7 15,0-1-17-15,2-2 0 16,-3 2-67-16,0-3-31 0,2 1-43 0,-2-3 4 15,0-5-127-15</inkml:trace>
  <inkml:trace contextRef="#ctx0" brushRef="#br0" timeOffset="1625.15">13330 10318 887 0,'3'-14'28'0,"3"2"27"16,-1 5-21-16,2 2 21 0,-1 3-37 0,0 1-21 0,-1 1 0 0,0 2-11 15,2 1-8-15,-2 5 18 0,0 1-10 0,1 2 10 16,-2 2-3-16,0-2-4 0,1 2 9 0,1 1-9 16,0-1-4-16,-2 2 17 0,1 3-10 0,1-1 13 15,-3 2 8-15,4 1-6 0,-2 0 12 0,0-1-13 0,1 2-1 16,-3 2 1-16,-1-1-11 0,-1 1 6 0,-1 1 3 0,2 2-4 16,0 0 9-1,-1-2-10-15,-1 0-1 0,-1-1 8 0,0 2-5 16,0-2 9-16,1-2-4 0,-3 0-2 0,2-4 3 0,0 1-3 0,0 0-3 0,1-3 11 15,-2 0-5-15,1-2 8 0,-1-3 5 0,0-2-9 16,1-1 8-16,2-2-9 16,1 1 5-16,1-1-12 0,-3-1-21 0,1 0 3 0,-1 0-66 15,0-4-104-15,0 0-44 0</inkml:trace>
  <inkml:trace contextRef="#ctx0" brushRef="#br0" timeOffset="2022.16">13584 10441 172 0,'17'-10'28'0,"-6"1"-16"0,3 4 3 0,-3-1-9 0,-1 4-14 16,2 0 14-16,-3 2-16 0,0 2 15 0,0 2-9 0,-2 1-3 15,-3-2 11-15,0 1-8 0,-1-1-1 0,-2-2 2 16,-1-1 2-16,0 0 3 0,0 0 40 0,0 0-10 15,1 0 25-15,1 0-20 0,-2 0 22 0,1 0-11 16,0 0-10-16,0 2 6 0,0-1-11 0,14 11-10 16,-12-6 8-16,1-1-9 0,0 1-10 0,0-2 27 31,-1 2-21-31,1-1 25 0,-1 1-18 0,2 2 0 16,-2-1 6-16,2 2-4 0,-2 0-3 0,0 2 6 15,2 0-5-15,-2 1 6 0,2 1-3 0,-1 2-14 0,-1 0 10 16,1 3-11-16,0 2-4 0,-1-1 9 0,1 0-12 15,-2-1 13-15,1-1-11 0,0 0 65 0,0 1-70 16,0-1 55-16,1-1-129 0,-2 1 66 0,-1-3 11 16,0-1 9-16,1 2-2 0,-2-3 1 0,0 0 1 0,0-2-2 15,0-5-7-15,0 0 18 0,0-3-8 0,2 1 10 16,-2 1-27-16,-2-2-42 0,1 1-31 0,-2-2-1 16,0 0-88-16,-6-3-47 0</inkml:trace>
  <inkml:trace contextRef="#ctx0" brushRef="#br0" timeOffset="2197.37">13462 10708 370 0,'-6'-10'87'0,"4"0"111"0,-1 4-77 0,2 0-38 15,1 1-19-15,3 1 5 0,1 0-29 0,1-1-25 16,3 2-1-16,2 1-2 0,2 1 50 0,7 0-93 16,3-1 32-16,-2 0-53 0,4-1 54 0,-2 0-2 15,2 1 1-15,5-1-8 0,-2 1-44 0,0-1-66 16,-2 0-43-16,-1-2-7 0,0 0-125 0</inkml:trace>
  <inkml:trace contextRef="#ctx0" brushRef="#br0" timeOffset="2465.23">14115 10500 792 0,'-7'-16'132'0,"7"6"-80"16,-2 0-3-16,2 7 9 0,0 3-19 0,0 0-48 0,0 0 5 0,6 7-18 0,-2 0 0 15,0 2 22-15,3-1-6 16,-3 2 11-16,1-1-5 0,0 1-4 0,-2 1 7 0,1 0-5 0,1 1 8 0,0 1 5 16,1 1-7-16,-1 2 9 15,-5 2-1-15,3 2-2 0,-1-1 2 0,1-1-3 0,-2 0-7 0,0 1 7 16,-1 1-7-16,0-1 7 0,2 0-2 0,-1-2 3 16,1 1 4-16,-2 1-4 0,-2-2-10 0,2 1 21 15,0-5-12-15,0 0 16 0,-1-1-11 0,-1-5-8 16,1 1 7-16,1-5-10 0,0-3-11 0,0 0-23 15,0 0-33-15,0 0 8 0,0 1-64 0,0 0-62 16,0-1-53-16</inkml:trace>
  <inkml:trace contextRef="#ctx0" brushRef="#br0" timeOffset="2687.37">14234 10316 720 0,'1'-4'34'0,"1"-2"-8"0,-1 3 1 0,3 1-7 15,-1 2-31-15,3 1 13 0,0-1-7 0,2 1 9 0,2-1-7 16,0 1-1-16,2 1 7 0,2-1-4 0,0 0-4 0,0-2 17 16,0 1-15-16,4-2 16 0,4 4-10 0,-3-2-3 15,1 1 8-15,-4 2-8 0,-2-1-10 0,0 4-25 16,4-1-66-16,-4-1 20 0,-2 1-155 0</inkml:trace>
  <inkml:trace contextRef="#ctx0" brushRef="#br0" timeOffset="2877.82">14317 10609 174 0,'-8'6'31'0,"0"1"5"0,-1 0 24 0,1 1-11 0,1 0-14 16,3-2 9-1,0-1-8-15,4-1 17 0,-1-1 22 0,1-1-8 0,3-1 22 0,3-1-9 0,4-1-24 0,3-1 12 16,1-1-45-16,6-1-13 0,-2 1 4 0,8-2-9 16,4 1-10-16,-2-1 5 0,2-1-32 0,-3 0 13 15,2 1-101-15,-2 0-140 0</inkml:trace>
  <inkml:trace contextRef="#ctx0" brushRef="#br0" timeOffset="14413.59">9746 7296 238 0,'0'-5'-43'0,"0"5"37"0,0 0 45 15,0 0 2-15,-11-10-16 0,9 8-14 0,-2-2 8 0,0 2-12 0,1 2-20 0,-2 0 20 0,4 1-19 0,1-1 24 0,0 0 1 0,0 0-15 0,0 0 14 0,-1 0-16 0,-13-1 0 0,9 1 9 16,-1-5-12-16,-1 1 13 0,5 4 6 0,-1-6-7 16,-3 6 15-16,1-2-16 0,-6 0-8 0,-1 2 38 15,1 0-15-15,2 0 25 0,2 0-6 16,-6-2-15-16,-2 1 8 0,-1 1-11 0,1 1-6 0,-1-2 3 15,3 4-9-15,-3-1 7 0,-2-2-5 16,2 5-5-16,-1-1 0 0,0-2-4 0,0 3-13 0,0-2 19 0,0 0-11 16,0 2 13-16,0-5-6 0,-3 2-3 0,0-1 12 15,2 3-11-15,-5 1-3 0,1 1 10 16,1-3-8-16,-3 0 10 0,2 1 2 0,-3-3-1 16,1 6 7-16,4-3-7 0,-4-3-10 0,-1 3 21 0,2-1-17 0,4 1 21 15,-2 3-8-15,1-2-9 0,-3 2 9 0,0 2-11 16,0-3-6-16,-2 2 7 0,-4 0-7 0,-1 1 9 15,0 1-4-15,-1-1-6 0,1 2 8 0,0-4-8 16,0 2-7-16,-2-1 13 0,1 0-6 0,1 1 10 16,3-2-3-16,1 2 4 15,1-1 0-15,1 1 1 0,0 0-10 0,1 0 11 0,0 1-3 0,-5 0 7 16,2 0-3-16,-2 0-4 0,5 0-3 0,3 1 1 16,1-1-9-16,2 2 17 0,0-1-10 0,1 2 13 0,-2-1-10 15,-1 2-6-15,1 2 6 0,1 2-7 0,1 0-4 0,-1 2 9 16,2 0-11-16,0 4 11 0,1 0-3 0,0-1-4 15,1 1 4-15,1 1-5 16,-2-3 3-16,3 3-2 0,1-1-4 0,-3 1 1 0,2 1 6 0,-2 2-3 16,1-2 8-16,-2 2-10 15,3 1-14-15,-1-1 22 0,0 3-10 0,4 2 14 0,0-1-9 16,-2 4-1-16,-1-1 2 0,3-3-3 0,-3 2-6 0,0-1 8 16,8 1-3-16,-6 0 4 0,1-1 0 0,6 4 2 15,-7-4 2-15,8 1-2 0,-4 4-8 0,2-3 9 16,4 1-13-16,-1 3 12 0,3-2-5 0,-4 1-3 0,2-1 9 15,-4-1-9-15,3 2 0 0,2-2 10 0,-2 0-7 16,6 8 8-16,-5-5 2 0,1 2-9 0,5-1 8 0,-3-4-10 16,3 2-7-16,1-1 16 0,-6 0-11 0,3-1 13 15,2-2-4-15,3 3-3 0,2-2 5 0,3 0-7 16,-5-2-3-16,1-1 8 0,3-1-4 0,1 0 8 16,2-1 0-16,0-1-8 0,-2 0 2 0,-1-1-5 15,0 0-9-15,0 0 13 16,3-2-5-16,0 1 9 0,0 0-1 0,1 0-5 15,0 1 6-15,2 0-7 0,-1 1-7 0,2 0 13 16,-1-2-9-16,6 0 10 0,-1-2 2 0,-1 1 2 16,0-2 8-16,4 1-7 0,0-1-6 0,3 0 9 0,3 0-6 0,-6-1 9 0,1-1-3 0,4 0-4 15,-3 0 5 1,3 0-5-16,2 1-7 0,0 0 5 0,4 2-12 0,3 1 11 0,-1-2 2 0,1-4-8 16,-2-1 12-16,0-2-13 0,-1 2 0 0,-1 0 10 15,1-2-12-15,-4 1 11 0,7 0-8 0,-2-1-2 16,-1-3 2-16,4-2-3 0,-1-2 0 0,1-3 7 31,2 1-1-31,-1-1 2 0,-6-1-9 0,-1 0 3 16,5 1-1-16,-2 0 3 0,0-2 2 0,1-2-3 0,3-2-4 15,-3 0 2-15,2 0 1 0,-1 0 0 0,-4-1 9 16,0-2-9-16,-3 1-1 0,-1-3 3 0,2-1-9 16,2 0 8-16,6-1-2 0,0-1 4 0,3 1 6 15,-6-3-3-15,-5-1-9 0,3 0 9 0,-4-2-5 0,2-1 8 16,-3 0 3-16,1-4-2 0,1 1 6 0,3 1-6 15,2-1-1-15,1 0 11 0,3-1-11 0,-5-2 12 16,-3 0-10-16,-1-2-6 0,-1-1 4 0,0-2-6 16,-2 4-11-16,2 0 15 0,1 2-3 0,-7-1 8 15,4-2-9-15,-1-2 2 0,-2 2-4 0,2 0 4 16,-5-1-10-16,0 1 8 0,-2-2-6 0,-2-2 10 16,-1-1 2-16,0 0-9 0,0-1 6 0,-1 1-7 15,0-5-1-15,4 0 5 0,-4-4-7 0,2-3 7 0,0 4-1 16,1-4 2-16,-3 4 5 0,3-3-5 0,-1-3-3 0,-1 2-2 15,3-3-1-15,-4 0 0 0,-2-2 13 0,-2 0-11 16,0-1 8-16,-5 5-10 0,-2 1 1 0,-2-1 11 16,-2 3 1-16,-3-2 5 0,0-1-11 0,0-1-3 15,-3-3-7-15,-1 0 5 0,-1-2-4 0,0 0 8 16,-1 1-2-16,-1-5 4 0,0 0-7 0,1-3 2 16,-3-2-1-16,-2-3 3 0,-1-3-3 0,-4 2 0 15,-1-1-2-15,0 4 1 0,-6 0 1 0,0-2-4 16,-5-2 3-16,0 2-4 0,-3-2 3 0,-5 1-2 15,-2-1 1-15,-6-1 0 0,1 3 3 0,0 0-5 0,-1 6 4 16,-4-1-6-16,-4 2-2 0,-2 1 9 0,-7 1-3 16,1 3 5-16,-4 2-1 0,-2 1-5 0,-1 5 2 15,-7 5-3-15,0 3 9 0,-13 2-11 0,0 3-6 16,-1-1-3-16,-12 3 0 0,1 3-32 0,-3 3-4 16,-2 9-14-16,0 3-29 0,-5 6-19 0,-5 5-34 15,-1 6 6-15,-6 4-81 0</inkml:trace>
  <inkml:trace contextRef="#ctx0" brushRef="#br0" timeOffset="19484.78">8181 9164 204 0,'0'-3'-129'0,"2"-2"55"0,-2 1 74 0,0 1 0 0,0 3 0 0,0 0 0 0,0-1 0 15,-3-12 0-15,2 7 5 0,-2 3 0 0,2-2 0 0,-3 2-2 0,1-1-12 0,-1-1 13 16,1 3-9-16,-1-4 10 0,0 0-8 0,2 0 5 15,-2 0 1-15,1 1 0 0,2-1-12 0,-2 2 13 16,1-2-11-16,0 5 12 16,1-4-13-16,1 5 5 0,0 0 3 0</inkml:trace>
  <inkml:trace contextRef="#ctx0" brushRef="#br0" timeOffset="20957.18">9015 8588 177 0,'7'-6'29'0,"-4"-2"19"0,2 0 7 16,-3-3 2-16,4 1 4 0,-1 0-37 0,2 1 1 0,2 0-13 0,-1-1-7 0,1 0 0 0,0-1-6 0,2 2 5 0,0-2 7 0,0-1-11 15,1 0 9-15,-1-4-12 0,-1 1-6 0,1-3 15 0,0 0-6 16,-7-2 12-16,6-2 21 0,0 0 6 0,-2 0 11 0,6 0-10 15,-4-4-13-15,-3-3 20 0,2-1-18 0,1 1 19 16,-3 0-22-16,3 1 0 0,-2 0 6 0,1-6-5 16,-2 0-1-16,0-1-11 0,2-1-4 15,-1 0 0-15,-1-1-1 0,1-1-8 0,-3-3 6 0,1 0-6 16,0 2 2-16,2 2-3 0,-2 4-6 0,1 0 4 0,1 0 5 16,-1 4-2-16,0 0 8 0,0 6-9 0,0 0-2 15,-2 3 7-15,1 1-6 0,-1 3 8 0,-1 0-1 0,-2 1-3 16,1 2 9-16,-2 0-7 0,-1 2-2 0,1 0 0 15,-2 3-8-15,0 2 6 0,-2-1 3 0,2 1-4 16,-2 0 5-16,3 6-6 0,0 0-5 0,0 0 7 16,0 0-9-16,-1 0 10 0,0 0-3 0,1 0-4 15,-2 0 6-15,1 0-5 0,0 0 3 0,1 0 0 16,0 0-3-16,-1 0 3 0,1 0-1 0,0 0 1 16,-1 0 5-16,1 0-5 15,0 0-7-15,0 0 12 0,0 0-11 0,0 0 12 0,0 0-1 0,0 0-3 0,0 0 8 16,0 0-10-16,0 0-10 0,0 0 14 15,0 0-7-15,0 0 10 0,-1-1-2 0,1 1-6 16,0 0 6-16,0-1-8 0,0 1-1 0,-1-2 5 16,1 1-1-16,-1 0 3 0,-1 0 0 0,1 0-2 0,0 0 4 0,0 0-4 15,0 0-2-15,0 0 1 16,1 0-7-16,-1 0 7 0,-2 0-1 0,1 0 1 16,0 0 2-16,1 1-2 0,-31-5-6 0,27 12 5 0,-1 1-1 15,2 3 3-15,-1 1-1 0,0 2-5 0,-2 4 4 0,0 2-6 16,1 3-9-16,-1 0 19 0,1 2-16 0,-6 0 19 0,1 2-7 15,1 2 1-15,-2 0 6 0,3 0-5 16,-2-2-11-16,1-4 13 0,-5-2-11 0,3-4 12 0,4 1 1 0,3-4-3 16,-3-4 11-1,2-1-10-15,1-3-3 0,1-4 5 0,4-2-3 16,0 0 8-16,0 0 12 0,0 0-10 0,-9-12 7 0,9 3-9 0,0-2-2 0,3-5 8 16,-2 2-10-1,5-2 9-15,0-3-6 0,-3 0-5 0,5-1 2 0,-2-3-5 0,-2 0-3 0,4 1 0 16,-3 1-5-1,4-2 2-15,2 1-4 0,-2-2 3 0,2 2 4 0,1-1-4 16,1 4-6-16,3 4 5 0,-3 2-6 0,0 1 6 16,1 4-1-16,-4 0-2 0,0 2 9 0,1 4-8 0,-2 0-5 0,-1 2 12 15,3 2-12-15,-2 3 14 0,1 2-1 0,-1 4-7 16,0 1 7-16,0 3-8 0,1-2 7 0,0 3 1 16,-1 2-1-16,1-4 1 0,-1 2 1 0,0-1-2 15,0-1 4-15,2 0-5 0,-1-1-7 0,1-1 13 16,1-2-9-16,-1 0 12 15,0-1-4-15,5-2-39 0,-1 1-42 0,3-2-7 16,-2-1-173-16</inkml:trace>
  <inkml:trace contextRef="#ctx0" brushRef="#br0" timeOffset="26794.38">7880 10491 150 0,'7'-3'27'0,"-6"2"3"0,-1 1-18 0,0 0 64 0,0 0-34 0,0 0-20 0,0 0-19 0,0 0 9 0,0 0-9 16,0 0-1-16,0 0 9 0,2 4-10 0,6-2-20 0,-5-2 27 0,1 2-21 0,-5-2 25 16,1 0 4-16,0 0-3 0,-2 0 29 0,1 0-21 15,0 0 17-15,0 0-6 0,0 0-18 0,0 0 14 0,0 0-4 0,-2 0-11 16,-26 5 9-16,21-4-12 0,2 0-18 0,0 3 16 16,-3-2-13-16,-1 2 16 0,1 2 4 0,-2-1-18 15,-3 2 13-15,1 0-17 0,-1-1 0 0,0 1 12 16,-2-1-11-16,3 0 12 0,0 1 3 0,0 2-6 15,1 1 3-15,-2 1-7 0,-1-1-13 0,-2 3 19 16,1-1-9-16,1-1 12 0,-1 1-7 16,-1-1-4-16,1 0 8 0,-5-1-8 0,3 1 0 15,-4 1 8-15,0 3-1 0,2-3 6 0,2 4 2 0,2-2-4 0,-1 1-2 16,-4 3-2-16,-2 1-13 0,0 1 20 0,0-3-10 16,2 3 14-16,1-1-12 0,-2 1 0 0,2 0 3 0,-1 0-4 15,2 1-6-15,-4 1 4 16,1 2-1-16,0-1 3 0,-1 1 4 0,-3 0-5 15,2-2-1-15,0-1-3 0,0-1-14 0,1 0 21 16,-2 2-6-16,-2-2 12 0,-2 1 2 0,0 1 4 0,1-1 4 16,1 2-4-16,0-1-13 0,2 1 10 0,-3 0-10 15,2 1 11-15,-1 0-4 0,-2-3-4 0,0 2 8 0,-2 2-10 16,4-2-3-16,-2 1 16 0,0-1-14 0,2-1 15 0,-1 1-10 16,1-3-9-16,3 0 11 0,0 2-10 0,-2-1 2 0,2 5 5 15,-5 0-6-15,2 2 6 0,2-2-1 16,-5-2-2-16,-2 0 2 0,1 0-3 0,-2 0-8 0,1-1 9 15,2 0-9-15,2 3 9 0,-3-5 3 0,4 2-5 16,0-2 7-16,-2 3-9 0,0 0-3 0,0-4 8 16,-4 6-4-16,0-2 8 0,-3 3-4 0,1 1-1 15,0-4 4-15,1 1-4 0,2-3-16 0,-1 0 22 16,-1 1-12-16,2 1 18 16,0-1-3-16,-1 2 0 0,2 0 3 0,-1 1-4 0,-2-4-9 0,0 0 18 15,0-1-7-15,0 4 10 16,4-2-6-16,0-2-3 0,-5 4 0 0,2-2-2 15,-2 0-13-15,3 1 9 0,3-2-8 0,1 1 7 16,-2 3-5-16,1 0 1 0,0 0 1 0,-2 3-2 0,-1-3-4 0,0-1 2 0,3-2-2 16,1 0 3-16,6 2 1 0,2 1-3 0,-5-1 0 0,6 0-2 15,-3 1 1-15,-2-2 1 0,3 2 0 0,-2 1 0 16,2-1 9-16,0 0-12 16,0 1 8-16,-3-1-11 0,3 0-3 0,-3 0 15 0,-1 2-11 15,-2-2 13-15,0-2-7 0,3 2-1 0,3-4 2 16,0 3-2-16,5 2 1 0,-1-1 6 0,1 3-6 0,0-3 6 0,2 0 1 15,-2 1-6-15,1-2 9 0,2 0-10 0,-1 0-3 16,1 1 6 0,1 0-2-16,-1-2 6 0,0 2-5 0,1-3-2 15,1-2-4-15,1 2 1 0,1 2-7 0,1 0 17 16,0 2-8-16,1-1 10 0,0 1-4 0,0-1-10 16,-3-1 10-16,2 1-11 0,0 1-1 0,-2 0 9 15,2 1-8-15,-1 1 9 0,1-1-1 0,-1-2-5 16,1 0 6-16,0 3-7 0,-3-3-2 0,2 1 10 15,0 0-5-15,2 2 7 0,-1-2-10 0,-1 1 6 16,6 1-1-16,-4-5 3 0,3 4-11 0,-1 2 8 0,-3-3-8 16,8 3 9-16,-2-2 3 0,-1 1-5 0,0 0 11 15,-2 0-11-15,-1 4 4 0,6-1-5 0,-4 0-6 16,-3 1 3-16,3-3 5 0,-4 1-1 0,3 2 4 16,2 1-6-16,2 2-9 0,0-3 16 0,-3-2-11 15,1-3 12-15,-4 0-6 0,4 0 0 0,-3-1 7 0,2 6-9 16,2-3-15-16,-1 0 21 0,-1 0-6 0,0-2 12 15,0 0-2-15,2 1-11 0,-1-2 3 0,-1 2-5 16,2-1-3-16,0 2 9 0,2-1-9 0,-1-2 9 16,-3 0 6-16,1-1-5 0,-1 0 7 0,0 2-9 15,2 1-2-15,-1 0 1 0,1 0 0 0,0 0 0 0,1-2-1 16,-1 1 3-16,1 0 2 0,0 0 1 0,1 0-2 16,0-3-3-16,0 3 0 0,1-4-2 0,0-1 7 15,1 1-5-15,-2 2 0 0,1-1-2 0,-1 0-6 0,1 4 15 16,-1-3-10-16,0 1 12 0,0-1-4 0,0 0-6 15,0 0 9-15,0-1-9 0,0 2 1 0,0 0 6 16,-1-1-7-16,0-2 5 0,-1 0-3 0,1-2-1 16,0 0 0-16,0 1 0 0,0-1 4 0,0 0-4 15,1 2 7-15,0-1-7 0,0 2-2 0,0 0 4 16,-1-3 0-16,1-2 3 0,0 0-10 0,0 1 11 16,0-2-8-16,1 1 10 0,1 0 1 0,-1-1-5 0,1 0 4 15,0-4-7-15,-1 1-14 0,1-1 25 0,0 0-13 16,2 1 19-16,-2-1-8 0,2 0-7 0,-1-3 8 15,-1-1-10-15,1 1-4 0,-3-2 10 0,0 1 0 16,2 0 6-16,-2-1-2 0,1-2 0 16,-1-2 2-16,2 2-1 0,-1 1-7 0,-1-1 20 0,1-1-12 0,-1-2 16 15,0-2-18-15,0 1 3 16,0 1-2-16,-1 0 2 0,1 1-9 0,1-1 2 0,-1-1 0 0,1 0 2 16,-1-2 0-16,0 1-5 0,2 2 3 0,-2-4-2 15,0-1 7-15,0 0-12 0,0 0 5 0,0 0-5 16,0 0 18-16,0 0-6 0,0 0 1 0,0 0 0 0,0 0 6 15,0 0-3-15,0 0-1 0,0 0 0 16,0 0 3-16,0 0-8 0,0 0 5 0,0 0-5 16,0 0 6-16,0 0-11 0,0 0 3 0,0 0-7 0,0 0 0 0,0 0 3 15,-2 0-1-15,2 0 3 0,-1 0 3 0,0 0-9 16,0 0 3-16,1 0-4 0,0 0 3 0,-1 0-2 16,1 1 0-16,0-1 1 0,-1 0 9 0,1 1-10 15,0 0 0-15,-1 0-5 0,1 0 3 0,0 0 2 16,0 0 3-16,-2 0-1 0,2 1 0 0,0 0-2 15,0 0-5-15,-8 31 1 0,8-33 6 0,0 0-5 16,0 1 6-16,0 0-7 0,0 0-1 0,0 0 8 0,0 0-2 16,0 0 5-16,0 0-2 0,0 1-5 0,2 0 1 15,7 29-2-15,-6-25 3 0,-1 1 0 0,1 2-1 16,-1 1 1-16,1 1-4 0,0 1 3 16,0 0 0-16,2 1 1 0,-1-1 7 0,1 2-11 15,-2-1 3-15,-1 1-6 0,1 0 4 0,-2-2 0 0,2 2-1 16,1 0 2-16,-3 1 4 0,2 0-2 15,1-1 0-15,-2 1-1 0,3-1 1 0,-3-1-1 0,5-2 2 0,-2 2 0 16,-1-2 1-16,-1-1-5 0,-3-1-1 16,2-1 0-16,1-1 7 0,-3 0-6 0,1-1 4 0,0-2-4 15,0 1 7-15,1-2-6 0,1 1 1 0,-3-1-2 0,0-1 6 16,1 1-3-16,-1 0 0 0,0-1 0 16,1 2 8-16,-1-1-12 0,0-1 5 0,2 1-8 0,-2-1 6 0,1 1 1 15,0 0-1-15,2 1 3 0,-4 0-3 0,1 1-2 16,0 0 2-16,1 0 0 0,2 0 3 15,-2 0-3-15,0 0-2 0,-4 0 0 16,3 0 5-16,0 1-4 0,-2 1 2 0,4-1-2 0,-2-1 1 0,0 1 1 16,3-1 0-16,0-1 0 0,0 1-1 0,-2-2 0 15,-1 1 3-15,1 0-2 0,-3-2-1 0,2-2 0 16,0 0-1 0,0 0 1-16,0 0 1 0,0 1-1 0,0 0 1 0,0 0 0 0,0 0 3 0,0 0-3 0,0 0-1 15,0 0 1-15,0 0 1 0,0-1-1 0,0 1 0 16,0-1 0-16,0 1 3 0,0 0 0 0,0-1 5 15,0 0-5-15,0 0 2 0,0 0-6 16,-1 0-1-16,1 0 1 0,-1 0 5 0,0 0 0 16,1 0 0-16,-1 0-2 0,-1 0 0 0,1-1-4 15,0 0 2-15,0 0-1 0,0 0 1 0,0 0-1 16,1 0 0-16,-1 0 0 0,-1 0 3 0,1 0-3 0,1 0-1 16,-1 0 1-16,1 0 5 0,0 0-8 0,0 0 3 15,0 0-4-15,0 0 8 0,0 0-6 0,0 0 0 0,0 0-2 0,0 0 5 16,0 0-1-16,0 0 3 0,0 0-3 15,0 0 8-15,0 0-11 0,0 0 3 0,0 1-5 0,-1-1 10 0,0 1-5 16,0 0-2-16,1 0 0 16,0 0 6-16,0 0-7 15,0 0 7-15,0 0-8 0,0 0 4 0,0 0 0 16,0 0-6-16,0 0 5 0,0 0-5 0,0 0 8 16,0 0 0-16,0 0 2 0,0 0-8 0,0 0 5 15,0 0-1-15,0 0 2 0,0 0-1 0,0 0 1 16,0 0-8-16,0 0 5 0,0 0 0 0,0 0 0 15,0 0 7-15,0 0-6 0,0 0 1 0,0 0-2 16,0 0 3-16,0 0-2 0,0 0 6 0,0 0-9 0,0 0 3 16,0 0-4-16,0 0 10 0,0 0-9 0,0 0 3 15,0 0-4-15,0 0 5 0,0 0-1 0,0 0 0 16,0 0 0-16,0 1 1 0,0 0 0 0,1 0-2 16,-1 0 1-16,0 0 0 0,0 0-2 0,0 0-1 0,8 24 0 15,-5-20-4-15,0 0 7 0,-3 1 0 0,1 1 2 16,0-1-1-16,1-1-3 0,2 2 1 0,-6 1-1 15,2-1 8-15,2 2-7 0,1-3 0 0,0-1-2 16,0 2 8-16,-2-4-8 0,-1 0 5 0,4 0-7 16,-1 1 12-16,-1 3-10 0,-2-2 6 0,1 3-7 0,0-2 6 15,-1-2 0-15,0-4-2 0,0 0 2 16,0 0 2-16,0 1-5 0,0 0-1 0,0 0-2 0,1 0 0 16,0 0 4-16,1 0 0 0,-2 0 1 0,0 0 3 0,0 0-4 15,0-1 2-15,0 0-2 0,0 0 3 0,0 0-3 16,0 0 4-16,0 0-4 0,0 0 5 0,0 0-5 15,0 0-3-15,0 0 1 0,0 0 6 0,0 0-5 16,0 0 1-16,0 1-3 0,0 0-8 0,0 0 11 16,0 0-4-16,0-1 7 0,0 1 2 0,0 0-4 15,0 0 5-15,0 1-4 0,0-1 1 0,0 0-4 16,0 1 1-16,0-1-2 0,0 1 1 0,1 29 1 16,2-29-1-16,-1 3 1 0,2-1-1 15,-1-1 0-15,-3 4-2 0,4-2 2 0,-4 0 2 16,1 0-3-16,1 2 4 0,-1-2-4 0,-1 3 1 15,0 0 1-15,3 0 1 0,-3 1 1 16,1 0-2-16,1-1 1 0,-2-2-3 0,0 1 3 16,1-1-3-16,1 0 2 0,-2 0-1 0,0-2 1 15,-3 0 5-15,3 1-5 0,1 0 3 0,2 1-3 16,0-2 6-16,-3 3-6 0,2 1 0 0,-1-1 0 16,-1 1-4-16,4-2 4 0,-3 0 0 0,3 2 1 15,0 1 5-15,-4-1-6 0,3 0-2 0,-2 1-2 16,3 1 4-16,0-3 0 0,1 0 3 15,-2 0-3-15,1 0 11 0,0-1-13 0,0 0 2 0,-4-2-5 16,1-2 0-16,-1-2 10 0,0 0-2 16,0 0 6-16,0 0-3 0,0 0-2 0,0 0 3 0,0 0-2 15,0 0 4-15,0 0-5 0,0 0 1 16,0 0-1-16,0 0 1 0,0 0-4 0,0 0 2 0,0 0-3 16,0 0 1-16,-1 0 2 0,-1-1-3 0,1 0 4 15,0 0-2-15,0 0-2 0,0 0 2 0,0 0-3 16,1 0-1-16,-1 0 4 0,-1 0-4 0,1 0 2 15,0 0 0-15,0 0-1 0,0 0 3 0,0 0-2 16,1 0-3-16,-1-1-1 0,-1 0-4 16,-12-27 2-16,14 20-5 0,-3 4-17 0,2-1-7 15,-3-2-3-15,0 1-17 0,0-2-25 16,-5 1-10-16,4 2-10 0,-1-3-46 0,1 1-53 16,-2 0-54-16,-1-1 4 0,1 5-44 0</inkml:trace>
  <inkml:trace contextRef="#ctx0" brushRef="#br0" timeOffset="27909.19">7556 8177 229 0,'-6'-5'-70'0,"-2"3"59"0,1-2 91 0,3 3-1 0,-1-3-9 0,3 1-4 0,2 2-8 0,2-2 0 15,-2 0-53-15,0 0 10 0,3 0-17 0,-1-4 14 0,5 3-1 0,1 2-9 0,-3-3 9 16,4 3-11-16,-1-1-18 0,0-2 21 0,4 3-8 0,-2 0 13 0,1 2-3 0,-1 0 2 16,5 1 5-16,1 0-5 0,2 1-6 0,0 1 21 15,1-2-4-15,4 2 12 0,2-3-1 16,6 1-8 0,0 3 1-16,2 0-4 0,3 0-13 0,1-2 16 15,4-1-9-15,0 2 11 0,-2 1-11 0,-2-3 6 16,2 2 1-16,0-3 1 0,2 0-10 0,-1 1 14 15,0-1-10-15,7 0 12 0,-3 0-12 0,4-5 0 16,-2 1 3-16,-4-2-3 0,-4 0-3 0,1 3 1 16,-1-3-9-16,-4 0 8 0,1 1 6 0,-1-2-9 15,-3 0 10-15,1 2-12 0,-4-2-8 0,-5-1-10 16,-2 3-22-16,-4-3 8 0,2 1-27 0,-4 0-56 16,0-4-37-16,-2-1-15 0,0-1-120 0</inkml:trace>
  <inkml:trace contextRef="#ctx0" brushRef="#br0" timeOffset="28147.35">8805 7912 176 0,'-16'1'112'0,"3"1"12"0,0 1-2 0,4-1-1 16,6 1-71-16,-2 1-5 0,2-1-26 0,0 1 15 16,-1 1-23-16,3-2-5 0,1 4 6 0,1 2-8 15,2 0-3-15,4 3 4 0,-2-1-5 0,3 2 4 16,1 1 3-16,-2 2-5 0,2 1 7 15,-4-1-8-15,1 1-2 0,-4 1 4 0,2 0-5 16,-4 1 5-16,-5 1 1 0,-4 2-4 0,1 2 7 0,-3-1-7 16,-1 1-12-16,-2-4 19 0,-5 0-14 15,1 0 18-15,-5-2 1 0,1 1-28 0,-4-2-12 16,4-3-13-16,-3 0-77 0,6-1-92 0</inkml:trace>
  <inkml:trace contextRef="#ctx0" brushRef="#br0" timeOffset="29187.58">2837 18059 262 0,'0'-4'19'0,"0"-2"26"0,0 2 44 0,0 1-4 0,3-1-29 0,-2 1-20 0,2-2-10 0,2 3 0 0,-1 1-3 16,2-2-20-16,1 2 10 0,1 1-14 0,1 0-1 0,1 0 13 0,3 2-11 0,-1 2 13 0,4 0 0 0,-1-1-7 0,2 2 8 0,4-2-10 15,0 1-6-15,9 7 17 0,-1-8-9 0,8 5 15 16,-3-2-10-16,0-5-7 0,4 6 8 0,-5-4-9 0,3 2 0 0,3-1 7 16,-4-2-9-16,3 1 11 15,-7-1-5-15,6 0-2 0,3-1 9 0,-1-1-7 16,4-1 2-16,-8-2 5 0,-4 0-8 0,-1-2 10 16,-3 2 8-16,-2-1-11 0,-1 0 2 0,-2-3-9 15,0 0-27-15,0-1-22 0,-4-1-29 0,0 2 6 0,-4 1-56 0,-1-2-64 16</inkml:trace>
  <inkml:trace contextRef="#ctx0" brushRef="#br0" timeOffset="29472.4">3763 17967 127 0,'-14'1'22'0,"1"1"84"0,-3 1 7 0,2 1 23 16,0 0-14-16,4 1-44 0,0-2-5 0,4 0-9 15,2 1-26-15,-1-2-7 16,3 1-20-16,2 0 14 0,1 0-5 0,6-1-3 0,1-1 16 0,3-1-13 15,3 0-9-15,4-3 9 16,2 1-14-16,3-1 14 0,1-1-14 0,-1 1 4 16,0-1-6-16,-4 1 3 0,-2 1-25 0,0 1-4 0,-2 2-9 0,-1 4 7 15,0 0 12-15,-4 2-10 0,-5 1 17 0,-1 2-16 16,-4 1 3-16,-5 5 10 16,-5 2-8-16,-2 3 9 0,-2 0-6 0,-1-5 13 15,-3 1 1-15,-3-4 3 0,4 2-9 0,0-2 11 16,6-4-5-16,-3-2 9 0,0-2 3 0,5-3-3 0,1 1-5 0,4 0-5 15,0 1-65-15,4-4-88 0,-1-3-63 16</inkml:trace>
  <inkml:trace contextRef="#ctx0" brushRef="#br0" timeOffset="32734.15">3951 17984 271 0,'2'-1'42'0,"-2"1"-2"16,0 0-13-16,0 0 3 0,0 0-15 0,0 0-8 0,9-7 11 0,-1 5-10 0,3-1 18 0,2-1 16 0,0-1-13 0,3 2 13 0,-1 0-11 0,4 0-14 16,-2 1 8-16,1 1-12 15,2 0-13-15,0 1 18 0,4 0-16 0,0 1 17 16,-2 0-9-16,7 0-12 0,-3 6 9 0,2-2-11 15,2 3-3-15,6-1 9 0,-1-2-3 16,3 0 7-16,0-1-2 0,-4-1-2 0,2 1 3 16,-1 3-4-16,1-2-16 0,2-1 19 15,-3 1-12-15,4-1 16 0,-2 0-3 0,7 1 2 16,3-3 6-16,3 1-4 0,2-1-7 0,-2 1 10 16,1 0-12-16,5 1 11 0,-4 4-1 0,5-1-7 15,2-1 5-15,-1 1-7 0,5-5-9 0,-4 4 15 16,3-3-7-16,-3 1 12 0,5-1 3 0,3 0-14 15,0-2 8-15,-1 2-11 0,0-3 0 0,-5 2 7 16,2 2-9-16,3-4 9 0,1 1 4 0,0 0-4 16,-4-3 10-16,0 2-9 0,-4-2-1 0,6 0 8 15,4 3-10-15,1 0 9 0,-2-1-6 0,-2 0-2 16,-2-1 9-16,1-1-9 0,-2 2-2 0,3 0 12 16,-3-1-10-16,-5 0 11 0,1-1-7 0,-4 1 2 15,1-1 5-15,1 0-4 0,0 1-1 0,2-1 5 16,-1 0-7-16,-1 0 8 0,-1-2-1 0,-2 4-11 15,0 0 9-15,3 0-10 0,0-6-1 16,-2-1 9-16,-1 1-11 0,-6 0 10 0,2 3-4 0,-3 0-4 16,-1 0 10-16,0-2-9 0,1 1-5 0,3 0 7 15,1-3-10-15,-3 1 10 0,0-1 2 0,-5-1-6 16,0 5 7-16,-3-2-7 0,-2 1 3 16,-1 1-2-16,-3-2-7 0,0 0 4 15,0-1 7-15,-1 2-2 0,-2-3 10 0,-2 1-10 16,-6 0-6-16,2 1 3 0,-4 0-3 0,-1 0 5 0,-1 2 1 15,-1-4 2-15,0 3 1 0,-1 2-1 16,0-3-8-16,0 4 6 0,0 1-3 0,3 0 6 16,-1 0-4-16,3-1-3 0,1-2 3 0,-2-2-3 15,0 5-16-15,-1-5 23 0,2 3-15 0,2 2 18 16,5 0-8-16,-6 0-2 0,-1-2 8 0,-6 0-6 16,-3-5 6-16,2 4-7 0,-1 0 1 0,-2-2 0 15,1 4 22-15,-2-4 6 0,-1 0-1 0,1-1 1 16,-1-4-10-16,2 2-9 0,-2 3-1 15,-1 0-3-15,1 3 3 0,0-2-10 16,2-3 8-16,-2 0-9 0,-2-1-2 0,-1 2 10 0,2 1-12 16,-3-2 10-16,-1 2-1 0,2-3-3 15,-5 1 10-15,2 2-8 0,-4-3 18 0,0 1-14 0,0 2 8 16,0-2-9-16,1 1 1 0,-2 0 7 0,-1-2-4 0,-2 1 5 16,3-1-12-16,-3-2 9 0,0-1-8 15,3 0 8-15,-4-1-3 0,2 2-6 0,-2-1 7 16,1-1-6-16,1-2 10 0,-5-1-7 0,3 0-2 0,-3-1-2 15,2 0 3-15,3 0 5 0,-4-1-1 16,1-2 1-16,-1-1-6 0,1-1-5 0,1 1 7 16,1-1-5-16,1 1 6 0,0-2-5 0,-1 1-5 15,1 1 2-15,-1-21-2 0,1 41-4 16,2-40 12-16,0 19 3 0,0 2-10 0,-2 1 5 16,2 0-6-1,0 1 12-15,1 0-11 0,-1 1-2 0,1-2-3 0,0 0 8 0,1 0-3 0,0 1 10 16,-1-2-10-16,0 2 1 15,0 2-2-15,0 0-4 0,1 2 3 16,2 2 3-16,-3-1 0 0,0-1 4 0,0 4-3 16,0-2 10-16,-2 1-11 0,1 1 4 0,0 1-5 15,0 1 1-15,1 1-1 0,-1-1 2 0,1 0 0 16,0 0 3-16,0 3-2 0,-1 0-1 0,1 1 1 0,0-1-4 16,0 0 1-16,0 4-1 0,0 0 2 0,0 0 3 15,0 0-1-15,0 0-7 0,0-1 4 0,0 0 1 16,0 1-3-16,0 0 5 0,0 0-4 0,0 0 5 0,0 0-9 15,0 0 0-15,0 0-6 0,0 0 8 0,-6 1-16 16,7 6-71-16,0 0 16 0,0 2-198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0T04:45:35.3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5041 8243 811 0,'-25'-8'9'0,"-2"2"1"0,1 2-1 0,-3-2-1 0,-1 2 0 0,-4 3 0 16,2-1-1-16,-4-1-6 0,2-2 7 0,1 0-8 0,-5-2 6 0,6 5-3 0,-5-3-1 0,2 1 11 0,1 3-11 0,-3-1-5 0,-1 0 10 0,-2 1-11 0,-2-2 13 0,2 1-5 15,2-1 0-15,3-1 6 0,1 2-6 0,-2-3-6 0,2 3 7 0,-2 0-6 0,2 1 7 0,-2 0 2 0,-2 0-8 0,-6-1 3 0,6 2-5 0,0 1-9 0,1-2 15 0,1 2-4 0,-1 0 8 0,0 3-4 0,2 1-4 0,1 0 4 16,3 3-5-16,-4 0-11 0,2 2 16 0,0 1-10 0,-2-1 12 0,1 2-3 0,-5-1-4 16,1 0 3-16,0-2-6 0,-1-1-4 0,4 2 13 15,-1 1-8-15,2 2 9 0,0-1-11 0,-6 0 6 16,1 2 4-16,-3-2-1 0,2 0-6 0,5 0 4 15,0 0-9-15,3-1 9 0,1 1 7 0,-2-2-4 16,5 1 10-16,-1 0-11 0,2 0-7 0,2 0 4 16,0-1-5-16,-2 0 7 0,1 0 12 0,0-1-21 15,2 2 13-15,2-2-16 0,-1 1 6 0,2-2 7 16,1-3-4-16,0 3 6 0,4 0-4 0,-3-2-4 16,7 3 3-16,-3-2-2 0,-1 0 3 0,4 2 0 15,0 0-8-15,0-2 6 0,0 1 10 0,2-1-12 16,2 3 12-16,1 1-15 0,0 0-6 0,1 0 16 15,1-4-10-15,1 3 12 0,2 0-7 0,1 2 0 16,1 1 6-16,0-4-5 0,1 0-5 0,1-1 4 16,2 1-7-16,-1 0 7 0,2 1 7 0,1 0-8 15,1 2 9-15,1-2-10 16,0 2 0-16,4 1 6 0,0 0-8 0,1 3 8 0,3 0-3 16,-3 0-2-16,1-1 5 0,2 0-6 0,-1 0-16 0,4-1 22 0,3 1-12 15,-3-2 16-15,3 0-7 0,5 1-1 0,-1-2 7 0,3 2-6 16,2-1-3-16,1-2 5 0,-1 1-9 0,3-1 8 0,2 1 8 15,0-1-5-15,5 1 12 0,-2-1-13 0,3-2-16 0,6 4 18 16,-2-3-15-16,7 0 19 16,-2 1 4-16,-3-2-14 0,2 1 12 0,1 0-13 0,4-2-5 0,-2 0 13 15,5-1-4-15,-1-1 9 16,-2-1-5-16,1-1-5 0,-4 0 0 0,1 0-1 0,0-1 0 0,7-2 1 16,3-1-8-16,1-2 6 0,0-1-2 0,-4 0 3 15,-4 1 7-15,0-2-5 0,5-1-7 0,1-2 7 16,3-1-7-16,1 0 7 0,-3 1 4 0,-3 0-6 0,-1 0 7 15,9-2-8-15,-1-1-9 0,1 1 15 16,0 0-12-16,-4 0 13 0,-1 1-9 0,-2-1 3 0,4 1 7 16,-3-4-4-16,-3 2-8 0,1-2 9 0,-9-1-7 0,-1 2 8 15,2-1-3-15,-3 0-3 0,1 2 4 0,1-2-5 16,-3 3-2-16,-2-2 10 0,0 1-9 0,-8 0 9 16,-1 0-1-16,1 1-1 0,-4-1 8 0,0-1-9 15,-4 1-9-15,-2-1 13 0,-2-4-8 0,3 2 11 0,0-3-4 16,-2 0-2-1,-1-1 5-15,-7-1-5 0,-2 0-7 0,0 0 15 16,-4-1-13-16,-2 0 15 0,-2-1-15 0,-1 0 2 0,-2 2 8 16,-3 2-4-16,-2 0-4 0,-2 0 3 0,-3-3-7 15,-6 0 4-15,-2 1 1 0,-3 1-8 0,-3 0 3 0,-6 1-6 0,-5-2 3 0,-6-1 2 16,-1 1-9-16,-8-3 6 0,-3-1 5 0,-9-1-5 16,-5 1 9-16,-8 2-10 15,-5 1-4-15,-5 1 9 0,-3-3-6 0,-2 0 8 16,-1 1 4-16,-4 3-10 0,-1-1 14 0,-7 0-12 0,-4 0 9 0,-6 0-5 15,2 4-8-15,2 3 4 16,-1-1 2-16,-1 2 2 0,-6 1 0 0,-4 3 0 0,-4 3-20 0,-6-1-52 16,-1 3-7-16,0 4-12 0,1 3 13 0,-4 1-50 15,-1 3-3-15</inkml:trace>
  <inkml:trace contextRef="#ctx0" brushRef="#br0" timeOffset="7111.95">6713 8802 355 0,'-4'-7'40'0,"1"1"58"16,1 0-51-16,2 6-29 0,0 0-1 0,0 0-8 0,0 0-9 0,0 0-2 0,0 0-12 0,0 0 6 0,0 0 11 0,0 0-7 15,0 0 14-15,0-1-14 0,0 0 1 16,0 0 13-16,0 0 6 0,0 0 5 0,0 0 21 16,0 0-14-16,0 0-2 0,0 0-5 0,0 0-21 15,0 0 6-15,0 0-14 0,0 0 12 16,0 0 6-16,1 0-11 0,-1 0 11 0,0 0-13 15,0 0-3-15,0 0 23 0,0 0-1 0,0-1 11 16,0 0 3-16,0 0-11 0,0 0-5 0,-1 0-1 16,-1 0-12-16,1 0 1 0,-20-23-2 0,14 23 1 15,0 1 8-15,-2 2-14 0,0 3 7 0,0 0-11 16,-5-2-2-16,3 4 9 0,-6-3-5 0,1 4 7 16,4-1 1-16,-5 1-1 0,5 2 4 15,-1-1-4-15,-2 2-2 0,1 1 15 0,1 0-4 0,2 2 10 16,3 1-4-16,1 3-4 0,-1 0 4 0,1 1-5 15,-1 2-7-15,3-2 13 16,1 3-13-16,2 1 13 0,2-3-10 0,-2 2-3 0,2 0 5 0,2 0-5 16,2 0 2-16,1 0 4 15,2-2-2-15,2-3 3 0,-2 0-2 0,3-4 2 0,0 0 2 16,3-1-1-16,-4 2-11 0,5-4 13 0,1 1-5 0,-3-5 11 16,10 0-7-16,-3 0 2 15,-2-3 0-15,3 0-1 0,-6-2-16 0,1 1 17 0,1-2-15 0,-2-1 15 16,0-1-15-16,0-1-7 15,-4-1-2-15,2 0-4 0,-2-1-25 0,1-2-28 16,2-1-27-16,-3 0 2 0,2-1-45 0,0-1-62 16</inkml:trace>
  <inkml:trace contextRef="#ctx0" brushRef="#br0" timeOffset="7444.6">7083 8692 896 0,'4'-7'0'0,"-1"0"22"0,3 3-27 0,-5 0 25 0,-1 1-30 0,0 3 0 16,4 0 8-16,0 2-5 16,4 3 4-16,-3-1 6 0,0-2-6 0,-2 1 4 0,-1-1-5 0,2 2-14 15,-2 1 14-15,0 0-12 0,1 3 21 0,-2 3 6 16,1 0-9-16,0 4 9 0,1 2 8 0,-2 0-17 15,-1 1 9-15,1 4-12 16,1 1-5-16,-1 2 10 16,1 1-13-16,0 0 12 0,-1-1 1 0,1 1-3 0,-2-4 10 0,1 3-11 15,-1-1-11-15,1-1 20 16,-1 2-9-16,0-2 13 0,0-3-8 0,1-2 3 0,1 0 9 16,-2-3-6-16,1 0-7 0,0-3 2 0,0-2-29 0,1-3 13 15,-1-1-74-15,1-3-79 16,-2-3-20-16</inkml:trace>
  <inkml:trace contextRef="#ctx0" brushRef="#br0" timeOffset="7724.88">7333 8672 724 0,'4'-17'128'0,"-2"2"-92"16,0 3 18-16,0 2-26 0,0 6-20 15,4 5-8-15,-1-1-21 0,2 8 14 0,0-1 1 16,-3 2-4-16,4 3 12 0,-3 0-9 16,4 2-3-16,-5-2 2 0,2 3-8 0,-1 0 8 15,-3 2 12-15,2-1 7 0,-2-1 7 0,-1 2-3 16,-1-2 3-16,0 4-2 0,2-1-4 0,-2 0 1 16,2 3 0-16,-1-4-10 0,-4 3 10 0,1-3-11 15,2-2-7-15,0 0 15 0,1 0-9 0,-1-4 14 16,-1 0-4-16,2 0 4 0,-2 0 0 0,2-4-1 15,0 1-18-15,-2-3-25 0,2-1-39 0,-2 2 7 16,0-3-79-16,1 0-71 0</inkml:trace>
  <inkml:trace contextRef="#ctx0" brushRef="#br0" timeOffset="7866.68">7186 8992 360 0,'-5'-12'56'0,"0"2"107"0,1-1 63 0,0 3-150 15,4 1-23-15,0 2-31 16,4 1-14-16,2 1-1 0,1 0-11 0,5-2-63 16,1 2-18-16,2-3-20 0,3 0-66 0,1-5 18 0</inkml:trace>
  <inkml:trace contextRef="#ctx0" brushRef="#br0" timeOffset="8139.57">7732 8625 514 0,'0'-3'160'0,"0"3"-90"16,0 0-16-16,0 1-21 0,3 6-44 0,-2 2 13 15,0 4-5-15,-1-1 7 0,-1 3 0 0,-1 4-6 16,1-1 3-16,0 1-3 0,-3 0 5 0,0-2 25 16,0 2-2-16,1 0 11 0,-2 1 13 0,2-1-24 15,-1 0 6-15,-1-1-13 0,1-2-8 0,0 0 4 16,3 0-7-16,0-2 6 15,-1 2-8-15,2-2-2 0,-1-3 4 0,1 3-3 0,1-5 8 0,-1 1-5 16,3 0-6-16,-3-2 0 16,2-2-34-16,0-1-71 0,1-1-46 0,-2-3-8 15,-1-1-83-15</inkml:trace>
  <inkml:trace contextRef="#ctx0" brushRef="#br0" timeOffset="8343.34">7717 8627 456 0,'2'-20'71'15,"-2"0"65"-15,2 4 69 0,1 3-186 0,0 1-11 16,4 7-9-16,1 0 1 0,3 0-4 0,2 3-5 0,0-3-40 16,2-1-16-16,1 5-5 0,-3-3 2 15,2 0 35-15,-3 1 15 0,-4-2 1 0,1 0 5 16,-2 1 14-16,-1 0-6 0,2 2 8 0,-2-1-16 15,0 3-107 1</inkml:trace>
  <inkml:trace contextRef="#ctx0" brushRef="#br0" timeOffset="8627.54">7777 8785 65 0,'0'4'11'0,"-3"-3"20"0,3-1 7 0,0 0 3 15,0 0 14-15,0 0-31 0,8 9 6 16,4-9-16-16,0-1-18 0,4-1-25 0,0-1-37 0,2-2 14 31,-1 0-13-31,2-2 20 0,1 1 30 0,-1-2-17 16,-2 1 32-16,-1 1 0 0,-1-1 0 16,-4 4 0-16,2 1 0 0,-4 2 0 0,1 2 0 0,-4 0 0 15,0 3 0-15,-3 0 0 0,1 1 0 16,-1 1 0-16,-2 0 0 0,1 0 0 0,-1-1 1 0,-1 1 0 15,0-1-1-15,0-1 21 0,0 0-4 16,0 0 11-16,0-5-7 0,0 0-14 0,0 0 4 0,0 1-6 16,0 0 5-16,0 0-53 0</inkml:trace>
  <inkml:trace contextRef="#ctx0" brushRef="#br0" timeOffset="9390.2">8104 8204 424 0,'-16'-11'55'0,"0"3"-30"0,-3-1-12 0,2 4-1 0,-6 1-20 0,-2 2 12 0,-1 1-7 0,-8 1 9 0,0-4-2 0,-3 1-4 15,-1-1 1-15,-2-2-3 0,1 5-17 0,-2 0 22 16,0 1-9-16,-1 1 16 0,-4 3 11 0,-3 3-12 15,-5-1 13-15,2 6-14 0,-1-4-5 0,1 3 7 16,5 6-7-16,-2-2 9 0,-3 4-1 0,6 3-4 16,-4-1 8-16,-4 0-8 0,6-1-4 0,-6 1 20 15,1 0-12-15,4 3 18 16,-3 1 5-16,1 1-12 0,1 1 12 0,2 0-14 16,0 0-6-16,6 1 13 0,7-1-19 0,-1 3 17 0,6 3-11 0,-1 1-9 15,5 3 10-15,3 1-12 0,-1-1-4 16,5 5 10-16,3 0-10 0,3 1 12 0,3 2 4 15,2-1-13-15,3-1 10 0,3 0-13 0,2 2-7 16,6 1 17-16,2 0-4 0,2 2 10 16,4-3 2-16,2-1-4 0,3 0 2 0,4-6-3 15,1 0 0-15,0-1 1 0,4-1-2 0,6 1 2 16,3-2 5-16,5-5-5 0,1-2 6 0,5-3-7 16,0-2-4-16,7-2 7 0,-1-1-6 0,6-4 8 15,5-3-7-15,1-2 0 0,4-6-2 0,1-5 1 16,-2-2-4-16,5-6 8 0,1-3-8 0,7-6 8 15,0-4 0-15,5-5-8 0,0-1 8 0,-5-1-10 16,2-4 1-16,-3-1 0 0,-4-4-1 0,-3-2 2 16,-2 1 5-16,-4-5-4 0,1 0 1 0,5-10-1 15,0-1 8-15,-4-5-15 0,0 0 5 0,-11-4-9 16,-7-3 9-16,-6-2 6 0,-3 2-1 0,-11-2 2 16,-1 2 1-16,-10-3-10 0,-8-1 7 0,-8-1-8 15,-9 1 4 1,-7 6-3-16,-11 0-3 0,-8 2-2 0,-7 3-26 15,-14 1 13-15,-6 4-17 0,-13 8 16 0,-10 6-13 0,-16 10 1 0,-11 7 7 16,-16 10-6-16,-10 7-4 0,-21 10-34 0,-11 10-36 16,-21 10 3-1,-12 12-71-15,-19 15-12 0,-19 13-6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0T05:04:19.1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15690 15909 1089 0,'49'0'0'0,"0"-20"0"0,-11 18 58 0,-2-1-44 16,0 0 111-16,3-2-92 0,-4 0-22 0,4 0 9 0,-3-1-2 0,3 0-8 0,0 2 6 0,-1 0-8 0,4 1-7 0,2-2 8 0,6 1-10 0,0 0 10 0,1 2-2 0,-5 0-3 0,-3 1 4 0,0 1-7 0,3 0 1 0,-2 0 3 0,4 0-2 0,0 0 3 15,2-1 7-15,-2-1-8 0,1 0 10 0,-5 1-12 0,3 0-1 0,-4 1 7 0,4 0-5 0,6 0 7 0,5-3 2 0,4 0-3 0,0 0 0 0,-3 2-2 0,-5 0 3 0,-1 1-11 0,0 0 2 0,3-1-5 0,1 0 8 0,-2-1 1 16,0 0 1-16,-7 2-2 0,-3-1-5 0,0 0 1 16,3 1 1-16,2-3 1 15,4 0 1-15,6-4-1 16,-1 1 6-16,-1 1-5 0,0-1-8 0,-1 0 17 0,0 0-6 15,4-1 13-15,1-1-16 0,-3 1 4 16,0-1-4-16,-5 4 4 0,-4-1-8 0,3 2 8 16,1 1-5-16,3-3 9 0,1 3-2 0,-1-2-3 15,1-1 9-15,-6 1-6 0,3 0-3 0,-3 1 13 16,-2 1-9-16,4-3 13 0,-2 2-10 0,-1-1-6 16,3 0 2-16,-7 4-2 0,-2 0 3 0,-1 0-2 15,1 0-3-15,-1-2 2 0,1-1-6 16,1 0 3-1,0 1 0-15,-2 2 2 0,1-1 8 16,-9 1-17-16,-5 1 6 0,1-1-11 31,0 2 7-15,1 4 5-16,1-2-4 16,-5-2 6-16,4 4-3 0,-5-6-1 0,-2 0 5 15,4 4-3-15,-4-3-2 0,2 3-3 0,-1-2-2 0,-3-2 2 16,0-1 10-16,-2 2-9 0,1 1 0 0,-1 2-2 0,-1-1 0 0,1-3 4 15,-1 2 4-15,2 1-1 0,3-2 1 0,-5 2-9 0,-4-2 3 0,0-1-3 0,-1 0 7 0,4 0-8 0,-2 3 3 0,4-2-4 0,-3-1 14 0,1 0-8 0,-1-1 1 0,-3 0-3 0,-2-1 4 16,-3 2 0-16,-1 1 4 0,-3-1-2 16,0 0 4-16,-2-2-8 0,-2 0 4 15,-1 1-5-15,-2 1 4 0,0 0-2 0,0 0-3 16,0 0 1-16,0 0 5 0,0 0-5 0,0 0 4 0,0 0-5 16,0 0 0-16,0 0-1 0,0 0 1 0,0 0 0 15,0 0 5-15,0 0-13 0,0 0-2 16,0 0-6-16,-5 4-23 0,-3-1-63 15,-1 2-48-15,-4 0-7 0,0 3-122 0,-5 2-197 16</inkml:trace>
  <inkml:trace contextRef="#ctx0" brushRef="#br0" timeOffset="907.22">14263 15899 214 0,'-2'-7'37'0,"2"3"13"0,0-1 14 0,2 2 13 0,0 1-6 0,2 0-31 0,0 2-24 0,2 0 10 0,0 0 3 0,2 1 6 0,2-1 16 0,0 0-9 0,2 1-3 0,2 1 11 16,0-2-15-16,7 2 16 0,1 0-13 0,0 1-7 15,2 1-1-15,1 0-4 0,5 2-24 0,4-1 21 16,2 1-8-16,4 1 11 0,0 0-6 0,0 1 2 0,5-1 10 16,5 0-4-16,-3-2 3 0,12 0-6 0,3-2 1 15,3-3 0-15,5 0 2 0,-2 0-5 0,1-2 6 16,6 0-4-16,6-2-11 0,1 0 5 0,-1 1-13 15,-3 0 13-15,1 1-2 0,3 0-8 0,-3-1 9 16,-2 1-10-16,-5-1-8 0,-7 1 13 0,-3-1-16 16,3 2 16-16,-4-2-5 0,1 0-2 0,-3 1 8 15,-11-1-8-15,-6 3 0 16,-3-2 3-16,-6 2-1 0,-4-1 2 0,0 0-8 0,-3 1 6 16,-5-2 1-16,-2 2 2 0,-6 0-9 0,-2-2 11 15,-3 2-1-15,-7-2 5 16,0 2-10-16,-2-1-3 0,-4-1-5 0,1 1 1 0,-2-1-22 0,-2 1 0 15,-2 1-28-15,-7-2 16 0,2 2-45 0,-7 0-74 16,-2-2-45-16,0 2-14 16,-5-2-111-16</inkml:trace>
  <inkml:trace contextRef="#ctx0" brushRef="#br0" timeOffset="1541.66">14746 16110 198 0,'3'0'99'0,"0"0"-34"0,0 0-3 0,-1 0-12 0,2-1-25 0,0 1 4 0,0 1-4 0,2 1 6 0,-3-2 15 0,4 0-8 0,1 1 9 0,0-1-12 0,0 3-16 0,-2 2 22 0,-1 1-18 0,3 0 19 0,0-1-13 15,3 4-11-15,2-2 5 0,1 3-9 0,0 2-15 16,0 2 6-16,1 1-8 0,-2-1 8 0,2 2 4 16,-2 2-12-16,-2-1 8 0,3 2-10 15,-6-1-5-15,0 1 11 0,-2 2-6 0,-3-1 8 16,-1 1-3-16,-3-1-5 0,0-2 8 0,-2 2-4 16,-3 0 4-16,-2-1 6 0,0 2-6 0,-1-3 8 15,-7 0 9-15,4-2-7 0,1 1 11 0,0-2-9 16,6-3 5-16,-5-1 9 0,1-5-7 0,2 0 10 15,-1-3-1-15,2 0-2 0,3-4 10 0,-5-1-7 16,2 0 2-16,3-1-2 0,3-3-13 0,2-2 9 16,-2-1-12-16,0-5-1 0,0 0 0 0,0-6-1 15,3-4-10-15,4-1 7 0,-2-2-5 0,4 1 6 16,-1-2-4-16,2-1-8 0,7 2 2 0,4 0-2 16,2 2-3-16,0 4 0 0,-5 3-4 0,1 2 3 15,-1 1 9-15,-1 3-8 0,-1 1 5 16,-4 4-8-16,0 2 12 0,-2 1-12 0,0 0 2 15,1 2-7-15,-3-1 14 0,-2 3-4 0,2 0 4 16,-3 0-5-16,2 2 0 0,-3-1-16 16,1 2-20-16,-1 2 0 0,1 0-51 0,-2 1-62 0,1-2-34 15,0 1-14-15,-1-1-70 0</inkml:trace>
  <inkml:trace contextRef="#ctx0" brushRef="#br0" timeOffset="1985.13">15226 16249 417 0,'0'-7'312'16,"2"1"-143"-16,-2 2-59 0,0 4-1 0,0 0-79 0,0 0-26 16,0 0-14-16,0 0 2 0,1 0 2 0,-1 0 5 15,1 1 10-15,11 17-6 0,-8-12 0 0,-3 4 20 16,-1 0-13-16,1 1 15 0,2 2-2 0,1 3-12 16,3 1 11-16,-6 2-14 0,0 0-6 0,3 2 9 15,0-2-8-15,2 1 10 0,-2 1-1 0,-2-3 1 16,1 5 0-16,-3-1-1 0,3 1-14 0,-1 1 11 15,1-4-9-15,-3-2 11 0,-3-2-1 0,2 0-4 16,-2-4 7-16,2-1-5 0,-3-1 6 0,1-3-2 16,-2 0 5-16,5-7-3 0,0 0 17 0,0 0-11 15,0 0 12-15,0 0-9 0,-1 0 21 0,-10 4-17 16,6-10 1-16,2-2-5 0,2-3-5 0,-2-2-4 16,1 1-7-16,2-7 5 0,1 2 2 0,3-3-13 15,-2 2 8 1,2 1-9-16,2 4-5 0,2 1 0 0,1 0 0 0,3 4 2 0,-9 1 3 0,6 2-9 15,-4 4-8-15,3 0 2 0,1 2 8 16,-2 6-10-16,2-2 17 16,-2 4-16-16,3 2 8 0,-5 0 1 0,-1 3-1 0,-1 1 2 15,-4 0 5-15,-1 2 0 0,1 1 1 0,-3 1-1 16,1-2 4-16,-3 0-1 16,-2-3 1-16,0-2-2 0,-4-3 6 0,3 1 2 0,1-1 5 0,-4-1-4 15,3 0-10-15,-2-3 16 0,-1-1-17 0,6 0 16 16,-5-1-23-16,3-2-146 0,-1-1-90 0,-2-2-26 15,2 0-248-15</inkml:trace>
  <inkml:trace contextRef="#ctx0" brushRef="#br0" timeOffset="3078.17">14169 18099 462 0,'0'-12'79'0,"0"-2"1"0,0 3-2 0,0 1 6 16,1 3-53-16,2 4-1 0,2 0-22 0,1 1 15 0,-1 0-25 0,2 1 0 0,3 1 3 0,-1 0-3 0,2 1-13 0,-2 1 17 0,2 1-11 0,-1-1 13 15,1 0-2-15,1 2 0 0,0 1 7 0,0-1-7 0,1 0-8 0,-1 3 28 0,3 0-14 0,4 1 20 16,2 0-8-16,4-3-13 0,0 1 12 0,2 0-14 15,7-1-2-15,3 1 11 0,-1 0-9 0,3-1 13 16,-3 0 1-16,3-1 3 0,0-1 5 0,2 2-5 16,7-2-13-16,2-1 8 0,0 2-6 0,8-4 9 15,-2-1 5-15,2-2-11 0,2-1 7 0,-1 2-8 16,0-1 0-16,10 0 6 0,0-1-10 0,5 0 8 16,1 1-4-16,-8 0-8 0,-3 0 11 0,7 2-11 15,2-1-4-15,-3 0 8 0,5-1-8 16,-9 2 11-16,-1 0 5 0,4 0 2 15,3 0 9-15,8-2-4 0,-1 2 9 0,-2 1-12 0,2 0 2 16,2 0-4-16,-1-2-5 0,2 0-5 0,-4 2-1 16,-4 2 0-16,1 2-4 0,6-1 3 0,1-1-7 15,0 1 5-15,1 1 2 0,-9 2-8 0,2 1 6 16,4-4-5-16,-1 2 8 0,-2 3-7 0,-4-2 2 16,-5 1-3-16,5-3 1 0,6 0-1 0,5 2-2 15,-5 0 1-15,1 3-7 0,-6-3 11 0,0-3 0 16,4 6 7-16,-4-4 14 0,-5 1-4 0,3 0 3 15,-3-4-5-15,4-2-9 0,4 4 9 16,1-2-4-16,-4 0 5 0,2 1-9 0,-3 1-1 0,0-1 0 16,1-4-2-16,-3-1 1 0,-1-2 2 15,-3 1 0-15,0 2 2 0,-1 1 5 0,8-2 0 16,-1 0 1-16,-2-3 0 0,-2 1 1 0,-11-1-5 16,0 1 5-16,4 5-4 0,-5-1 0 0,0 0-4 15,-4-2-2-15,-7-2 1 0,-5 0-6 0,1 3 5 16,-6-2-2-16,1 3 5 15,-3 2-3-15,-3-1 1 0,-1-1-3 0,4-2 3 0,-1-1-1 0,-3 2-4 16,-2-1 0-16,-8 2-1 0,-1 0 3 0,-5 0-4 16,0-2 3-16,-4 2-3 0,-1 0 8 0,-3 1-6 15,-3 1-2-15,0-2 0 0,-3 0 3 0,0 0-6 16,0 0 4-16,0 0-4 0,0 0 9 16,0 0-1-16,0 0 4 0,0 0-3 0,0 0 1 15,0 0-3-15,0 0-5 0,0 0 3 0,0 0-1 16,0 0-5-16,0 0 5 0,-1 0-5 0,0 0 4 15,0-1-2-15,0 0 1 0,0 0 0 0,1 0 7 16,-1 0-9-16,-1 0 0 0,1 0-3 16,0 0 3-16,1 0 0 0,0 0 0 0,0 0 0 15,0 1 5-15,0 0-20 0,0-1-4 0,0 1-8 16,0 0-16-16,0-1-73 0,0 1-32 0,0 0-17 16,0 0-86-16,0 0-52 0,0 0-34 0</inkml:trace>
  <inkml:trace contextRef="#ctx0" brushRef="#br0" timeOffset="3188.31">20779 18229 427 0,'-8'2'114'0,"-1"-5"145"0,1 2-81 15,-1-1-59-15,1-4-20 0,1 7-5 0,0-3-65 0,4 0-7 0,-2 2-18 0,5 0 12 0,0 0 2 0,0 0-149 0,0 0-113 0</inkml:trace>
  <inkml:trace contextRef="#ctx0" brushRef="#br0" timeOffset="4287.53">15626 16032 103 0,'0'0'21'0,"0"0"-22"0,0 0-25 0,0 0 90 0,0-1 3 0,0 0 8 0,0 0 3 0,0 0 5 15,0 0 8-15,0 0-23 0,0 0-8 0,0 0-3 0,0 1-28 0,0 0-26 16,0 0-3-16,0 0-6 0,-2 7 5 15,2 0 6-15,0 1 10 0,-3 2-5 0,1 1-5 0,-2 1 13 16,-1 3-13-16,-2 1 15 0,-1 1-4 16,-1 4-5-16,-2-2 5 0,-1-1-7 15,-1-2 0-15,0-2 1 16,0-1-2-16,2 0 3 0,1-3 10 0,2-1-2 16,1-3 10-16,3-3-8 0,-1 0-3 0,5-3 3 0,0 0-19 0,0 0 12 0,0 0-35 15,10-11-64-15,-3 4-14 0,2-4-20 0,-2-4-26 16,2-2 29-16,-1 0-12 0,5-6 13 15,-4 1 5-15,0-4 63 0,1 0 27 0,-2 5 2 16,1-3 32-16,-1 4 68 0,0 3-2 0,1 5 30 16,-2 2 38-16,1 4-28 0,-1-1 13 0,-3 4-22 15,2 1-50-15,-1 0-15 16,-1 2-26-16,1 3 14 0,2 1-25 0,-2 3 6 0,1 1 7 0,0 1-3 16,-4 0-4-16,5 2 10 0,1 2-5 0,0 2 8 15,2 0-8-15,-1-1-8 0,-1-1 2 0,0 1-4 31,1-1-2-31,-1-1 17 0,-2-1-11 0,1-4 14 16,-2 0 5-16,2-2-10 0,0-2 12 0,1 2-13 16,-1 0-10-16,3-3-9 0,0 1-13 0,-2-2 2 15,-3-1-44-15,-1 0-81 0,-1-3-49 0,-3-1-10 16,0 4-84-16</inkml:trace>
  <inkml:trace contextRef="#ctx0" brushRef="#br0" timeOffset="4745.28">15673 16070 447 0,'-2'-11'72'0,"2"6"61"0,2-2 60 0,-2 7-145 0,0 0-44 0,0 0-9 0,0 1-21 0,1 0 15 0,0 1 12 0,0-1-11 0,13 23 15 0,-12-16-14 15,0 1 10-15,2 1 25 0,-4 0-12 0,2 0 17 0,0 0-4 0,1 1-7 0,2 3 3 0,-2 0-7 0,-1 1-15 0,2 1 7 16,-1 1-8-16,2 1 7 0,0 2-4 0,-2 1-2 16,1 1 6-16,-3 5-5 0,-1 2-7 0,5 2 7 15,0 1-11-15,-4 5 10 0,4 4 6 16,-4 3-7-16,1 3 9 0,3 0-10 0,-5-4-1 0,4 6 10 16,-3-1-7-16,-1 5 10 0,3 2 3 0,-3 3-14 15,1 0 12-15,-1 2-12 0,4 0 12 16,-1 0-5-16,-3 1-4 0,2-2 2 0,-2 2 0 15,0 3-2-15,0-1 4 0,-1 3-4 0,0-1-14 16,0-4 21-16,1-4-14 0,-4 2 17 16,4-4-10-16,-1-1 6 0,-1 1 4 0,2-5-2 0,-1-2-10 15,1-2 11-15,0-2-7 0,1-8 8 0,-1 3-5 0,0-5 0 16,1-7 1-16,-1 1-2 0,0-8-6 16,0-2 0-16,-1 0-2 0,2-5 2 0,-1-2 12 0,0-2 5 15,2-2 9-15,-1-2-5 16,3-2 3-16,-1-4-12 0,-1 1-14 0,3-3 1 15,-5 3-44-15,6-5-131 0,-4-4-54 0</inkml:trace>
  <inkml:trace contextRef="#ctx0" brushRef="#br0" timeOffset="4983.64">15716 17929 902 0,'1'-1'160'0,"1"-1"-120"0,-2 0-6 16,0 2-12-16,-2 4-23 0,3 4-15 0,6 2 12 0,-1 4-6 0,0-4 87 0,-1-1-116 0,1 0 49 0,-6-1-74 0,3 0 66 0,-1 0-2 16,1 0 4-16,1-2-4 0,-3 2 3 0,3 0 0 0,0-1-6 0,-1 5 2 15,1-1-28-15,2 1-270 16</inkml:trace>
  <inkml:trace contextRef="#ctx0" brushRef="#br0" timeOffset="6317.51">20832 16128 304 0,'-1'-15'134'0,"-1"1"-27"0,2-2-50 0,0 5 3 0,0-1-31 0,0-1-19 0,0 2 2 0,0-1-10 0,-1-4-11 15,0 2 9-15,-2 0-6 0,-1-1 6 0,0-1-2 0,0 1 0 16,-2 0 5-16,0 0-3 0,1 2-8 0,0 2 16 16,1 0-2-16,-1 0 10 0,0 2 10 15,1 1-4-15,-3 1 2 0,1 2-3 0,-3 1-7 16,0 1-1-16,0 0-9 0,-5 0 6 16,2 2-6-16,-1-1 9 0,-4 0 5 0,7 2-2 15,-7-2-9-15,-1-2 12 0,3 3-13 0,-7-2 12 16,4 1 2-16,-1 1-8 0,-2-1 15 0,0 1-15 15,0 1-15-15,-3-1 12 0,-2 1-16 0,-1 0 17 16,-4 0 5-16,-4 2-5 0,1 0 13 0,-7 2-11 16,-4-2 0-16,0 1 4 0,-4 1-11 0,1 1 10 15,1 1-10-15,2 2 21 0,-4 0 9 0,2 3 0 16,-5 2-15-16,-2-2 16 0,7 3-19 0,0 1 18 16,7 1-30-16,1 1 2 0,-1 1 0 0,4 1 2 15,1 0-9-15,-1 3 6 0,0 0-6 0,-1 2 9 16,2 0-5-16,2 1-3 0,5 3 2 0,1 3-3 15,2-3-2-15,0 1 10 0,1-1-6 0,3 1 9 16,-1 1-10-16,4 3 1 0,0 1 3 0,2 0-2 16,2 3-3-16,2 1 9 0,-1 2-9 0,3 3 10 15,2-3-2-15,-1 3-6 16,0-3 7-16,2 4-9 0,2 0-7 0,3 1 18 0,2-2-8 16,0-1 14-16,2-3-11 0,1 0-3 0,0 3 0 15,4-3-1-15,1 0-10 0,1-3 17 16,1-1-11-16,1 1 12 0,1-1-1 0,1 0-6 15,0 0 9-15,1-1-9 0,2 1 4 0,-2-1-5 16,5 3 6-16,-2-1-4 0,-1-1-1 0,6 0 3 16,-3-2-4-16,0 1 4 0,4 0-2 0,-6 0 6 15,6-1-3-15,0-3 5 0,4-2-5 0,1-1-1 16,3 1 1-16,-4-2 1 0,1 0 12 0,-1-2-19 16,2-4 10-16,3 4-11 0,2-3 15 15,2-3-13-15,3 0 3 0,6-3-5 0,2 3 11 0,6-5-13 16,0-1 2-16,-3-2-3 0,-4-4 7 0,0-1-3 15,4-1 4-15,-1-3-4 0,1 0 0 0,4-1 3 16,-6-2 1-16,3-1 0 0,-1-1-6 0,-1-1 3 16,2-1-2-16,4 3 4 0,3-7 4 0,3 2-7 15,1-3-4-15,-3-4 1 16,-7 5 9-16,-2-6-3 0,-1 2 11 0,-2-1-10 16,1-1-7-16,2 0 9 0,-2-2-10 15,-1-1 10-15,-3-2-7 0,-6 1 2 0,-2-3 4 16,2 6-1-16,-2-2-4 0,4-1 2 0,-2 0 0 0,-6-7 2 15,1 2 2-15,-1-2-3 0,-1-2-2 16,2-1-1-16,4-1-5 0,-6-2 4 0,1 0 5 0,-1 0 0 16,-1-4 0-16,1 2-1 0,-2-5-4 15,-5 0 4-15,-2-1-2 0,-2-3 6 0,-3 2 1 0,-5-4 2 16,-3 1-2-16,0-3-2 0,-3 0 1 0,-1-3 0 16,-4 0 2-16,-2-1-2 15,-4 0-2-15,1-1 1 0,-4-1-5 0,-5-1 1 0,-2-2 0 0,-6 3-1 16,-4-2 0-16,-2 3-4 15,-3-1 0-15,-8 2-2 0,-4 1 3 0,-10 5-4 16,-5 0-2-16,-7 1-1 0,-3-1 5 0,-1 2 0 0,-5 4 2 0,-9 7-3 16,-8 2-2-16,-8 3 0 15,-4 3 0-15,-13 6-1 0,-5 3 1 0,-3 7 5 16,-6 5-8-16,1 5 6 0,-6 3-17 0,-3 6-65 16,-3 3-50-16,0 5-11 0,3 3-144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1-04-05T02:58:29.718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104 930 903,'0'0'1290,"0"0"129,0 0 129,-1-14-387,1 14 258,0 0-774,0 0-258,0 0-129,0 0-129,-4-10 0,4 10-129,0 0 0,-11 1-129,11-1 0,-9 12-129,9-12 0,-5 18 0,5-5 129,0 0 0,2 0 0,5-1 129,-1-1 0,3-3 129,-9-8 0,18 10 129,-18-10-129,18-1 258,-18 1-129,12-21-129,-9 5 129,-3-1-129,0-4 0,-8 3-129,0 0 0,-4 4 0,0 2-129,0 7 0,2 5-129,1 7 129,4 10-129,1 2-129,2 6 258,2-1 129,0 3 0,0-3 129,0-2 129,4-6 0,1-3 129,-5-13 129,17 8 0,-6-8 0,-2-11-516,1-7-258,-3-4-258,-5-4 0,-2-3-129,-6 3 0,-3 2 0,-5 6 129,1 8 129,-3 7 387,6 5 129,1 12 129,3 4-129,5 3 0,1 3 258,1-3-129,4 0 129,4-6 129,0-5-129,3-5-258,2 2-1935,-8-14-645,10-1 129,-13-17-129</inkml:trace>
  <inkml:trace contextRef="#ctx0" brushRef="#br0" timeOffset="1404">70 1151 258,'0'0'903,"-8"3"-129,8-3-258,0 0-129,0 0-258,0 0 0,0 0 129,0 0-129,0 0-129,0 12 129,0-12-129,0 0 0,0 0 387,0 0 258,0 0 0,0 0 387,5 11 387,-5-11-258,0 0-129,0 0 258,0 0-387,0 0-258,0 0-387,0-7 129,0 7-258,0 0-129,0 0 0,0 0 0,0 0-129,0 0 0,0 0 129,0 0-258,0 0 129,0 0 0,-6 1 129,6-1-129,0 0 129,0 0 0,0 0 0,0 0 129,0 0 0,0 0 0,0 0 129,0 0-129,0 0 0,-10 0 129,10 0-258,0 0 387,0 0-387,-10-8 129,10 8 0,0 0-129,0 0 0,-6-12-387,6 12-1290,0 0-1290,0 0-258,5-4 387,-5 4-387</inkml:trace>
  <inkml:trace contextRef="#ctx0" brushRef="#br0" timeOffset="2684">2 1044 516,'-2'-20'2064,"2"20"129,0-15-645,0 15 0,0-11-516,0 11-516,0 0 0,0 0-129,0 0 0,0 0-258,7-3 387,-7 3 258,10 0 0,-10 0 387,15 0 0,-5-2 129,2-1-258,1-5-258,1 0 0,3-7-387,0 0-129,3-2-129,-1-7 0,2 0 129,2-3 0,-1-2 0,3 0 0,-3 0 129,3 2-129,-2 1 0,1 4 0,-2 1-129,2 3-129,-3 1 129,1 3-129,-1-1 0,0 1 0,0-2 0,0 2 0,-1-1 0,1 0 129,-2 0-129,2 1 0,-1-2 0,1 2 0,1-3 0,-2 3 0,5-1 0,-3 0 129,5 0-129,0-2 387,0 2-387,0-1 129,-2 1-129,1-1 129,-6 1-129,0 2 0,-7 2 129,0 1-129,-4 2 0,-9 8-129,12-13 129,-12 13 0,13-8 0,-13 8 0,14-8-129,-4 5 129,0-1 0,0 1 0,-2 0 0,1 1 0,-9 2 0,12-6 129,-12 6-129,0 0 0,9-10 129,-9 10-129,1-11 0,-1 11 129,2-14-129,-2 14 0,3-16 0,0 5 129,-3 11-129,10-20 0,-5 10 0,2-1 0,-7 11 0,11-18 0,-11 18 129,10-17-129,-10 17 0,6-10 0,-6 10 0,0 0 0,0 0-129,0 0 129,0 0-129,0 0 0,0 0 129,0 0-129,0 0 129,0 0-129,0 0 129,0 0 0,0 0 0,0 0 0,0 0 0,0 0 129,0 0 0,0 0-129,0 0 129,0 0 0,0 0 0,0 0 129,0 0-258,0 0 129,0 0 0,0 0-129,0 0 0,0 0 0,0 0 258,0 0-258,0-11 0,0 11 0,0 0 0,0 0 0,0 0 0,0 0 0,0 0 0,0 0 0,0 0 0,0 0 0,0 0 0,0 0 0,0 0 0,0 0 0,0 0 0,0 0-258,0 0 258,0 0 0,0 0 0,0 0 0,0 0-129,0 0 129,0 0 0,0 0-129,0 0 129,0 0-129,0 0 129,0 0 0,0 0 0,0 0 0,0 0 0,0 0 0,0 0 0,0 0 0,0 0 0,0 0 0,0 0 0,0 0 0,0 0 0,0 0 0,0 0 0,0 0 0,0 0 0,0 0 0,0 0 0,0 0 0,0 0 0,0 0 0,0 0 0,0 0-129,0 0 129,0 0 129,0 0-129,0 0 0,0 0 0,0 0 0,0 0 0,0 0 0,0 0 0,0 0 0,0 0 0,0 0 0,0 0 0,0 0 0,0 0-129,0 0 129,0 0 0,0 0 0,0 0 0,0 0 0,0 0 0,0 0 0,0 0 0,0 0 0,0 0 0,0 0 0,0 0 0,0 0 0,0 0 129,-6 6-129,6-6 0,0 0 129,0 0-129,0 0 0,0 0 0,0 0 0,0 0 0,0 0 0,0 0-129,0 0 129,0 0 0,0 0 0,0 0 0,0 0 129,0 0-129,0 0 0,0 0 0,0 0 0,0 0 0,0 0 0,0 0 0,0 0 0,0 0 0,0 0 0,0 0 0,0 0 0,0 0 0,0 0 0,0 0 0,0 0 0,0 0 0,0 0 0,0 0 0,0 0 0,0 0 0,-9 6 0,9-6-129,0 0 129,0 0 0,0 0 0,0 0 0,0 0 0,0 0 0,0 0 129,0 0-129,0 0 0,0 0 0,0 0 0,0 0 0,0 0 129,0 0-129,0 0 0,0 0 0,0 0 0,0 0-129,-8 3 129,8-3 0,0 0 0,0 0 0,0 0 0,0 0-129,0 0 129,0 0 129,0 0-129,0 0 0,0 0 0,0 0 0,0 0 0,0 0 0,0 0 0,-10 0 0,10 0 0,0 0 129,0 0-129,0 0 0,0 0 0,0 0 0,0 0 0,0 0 0,0 0 0,0 0-258,0 0-387,0 0-1677,0 0-1419,0 0-258,7 3-258,-7-3-258</inkml:trace>
  <inkml:trace contextRef="#ctx0" brushRef="#br0" timeOffset="5788">1224 167 774,'0'-13'1419,"0"13"-258,0 0-258,0 0-387,0 0 0,7-13-129,-7 13 129,0 0 0,13-9-258,-13 9 0,13-5-129,-13 5 0,21 0 258,-9 0-129,6 3 0,-1 2 258,7 1 0,0 2 387,7-1 129,1 0 129,3-2-129,3-1 129,-2-3-129,4-1-129,-4 0-387,4-1 0,-6-3-258,0 1-129,-4 0 0,1 1-129,-3 1 0,1 1 0,1 0 0,-1 0 129,5 1-129,0 0 387,4 0-258,1 0 129,2-1 0,1 0 0,-2 0 0,-1 0-129,-3 0 129,0 0-129,-3-2-129,-2 0 129,-2-2 0,-1 0-129,-2-3 129,1 0 0,-4 0 129,-2 0-129,-2 0 0,-5 2 0,-2 0 0,-12 5 0,14-5 0,-14 5 0,0 0 0,0 0 0,0 0 0,0 0 129,0 0-129,0 0 258,0 0-258,0 0 0,0 0-129,0 0 0,0 0 0,0 0 129,0 0-129,0 0 0,0 0 129,0 0 129,0 0-129,0 0 129,0 0 129,0 0-258,0 0 129,0 0-129,0 0 0,0 0 0,0 0-129,0 0 0,0 0 0,0 0 0,0 0 0,0 0 0,0 0 0,0 0 0,0 0 0,0 0 0,0 0 129,0-10-129,0 10 129,0 0 0,0 0-129,0-13 129,0 13 0,0-10-129,0 10 0,0-12 0,0 12 0,0 0 0,0 0 0,0-11-129,0 11 129,0 0-129,0 0 0,0 0 129,0 0 0,0 0-129,0 0 129,0 0 129,0 0-129,0 0 0,0 0 0,0 0 0,0 0 0,0 0 0,0 0 0,0 0 0,0 0-129,0 0 129,0 0 0,0 0-129,0 0 129,0 0 0,0 0 0,0 0 0,0 0 0,0 0 129,0 0 0,0 0 0,0 0 0,0 0 0,0 0-129,0 0 129,0 0-129,0 0 129,0 0-258,-1-10 129,1 10 0,0 0 0,0 0-129,0 0 129,0 0-129,0 0 129,0 0 0,0 0 0,0 0-129,0 0 129,0 0 0,0 0 0,0 0 0,0 0 0,0 0 0,0 0 129,0 0-129,0 0 0,0 0 0,0 0 0,0 0 0,0 0 0,0 0 0,0 0-129,0 0 129,0 0 0,0 0 0,0 0 0,0 0 0,0 0 0,0 0 0,0 0 0,0 0 0,0 0 0,0 0 0,0 0-129,0 0 258,0 0-129,0 0 0,0 0 0,0 0 0,0 0 0,0 0 0,0 0 0,0 0 0,0 0 0,0 0 0,0 0 0,0 0 0,0 0-129,0 0 129,0 0 0,0 0 0,0 0 0,0 0 0,0 0 0,0 0 0,0 0 0,0 0 0,0 0 0,0 0 0,0 0 0,0 0 0,0 0 0,0 0 0,0 0 0,0 0 129,0 0-129,0 0 0,0 0 0,0 0 129,0 0-129,0 0 0,0 0 0,0 0 0,0 0 0,0 0 0,0 0 0,0 0 0,0 0 0,0 0 0,0 0 0,0 0-129,0 0 129,0 0 0,0 0 0,0 0 0,0 0 0,0 0 0,0 0 0,0 0 0,0 0 129,0 0-129,0 0 0,0 0 129,0 0-129,0 0 0,0 0 0,0 0 0,0 0 0,0 0 0,0 0 0,0 0 0,0 0 0,0 0 0,0 0 0,0 0 0,0 0 0,0 0 0,0 0 0,0 0-129,0 0 129,0 0 0,0 0 0,0 0 0,-10-2 0,10 2 129,0 0-129,0 0 0,0 0 0,0 0 0,0 0 0,-9-3 0,9 3 0,0 0 0,0 0 0,0 0 0,0 0 0,0 0 0,0 0 0,-10-6 0,10 6 129,0 0-129,0 0 0,0 0 0,0 0 0,-9-8 0,9 8 0,0 0 0,0 0 0,0 0-129,0 0 129,0 0-129,0 0 0,0 0 129,0 0 0,0 0-129,0 0 129,0 0 0,0 0 0,0 0 129,0 0-129,0 0 0,0 0 129,0 0-129,0 0 0,0 0 129,0 0-129,0 0 0,0 0 0,0 0 0,0 0 0,0 0 0,0 0 0,0 0 0,0 0 0,-9-4 129,9 4-129,0 0 0,0 0 129,-9-7-129,9 7 0,0 0 129,0 0-129,0 0-258,-10-12-516,10 12-2064,0 0-1032,0 0-387,-8 7-516,8-7-129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4D2D3FB3-6A71-9E08-D316-05E0792301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B1164DB6-0054-8BCD-08AA-EAE88930F0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F3118AE5-7D8A-48F5-03A1-0CF721C7A98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865C61CB-4562-003B-B516-DF088D575C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A93C792-6619-4E2B-5FAC-E6C6C9D0E8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FE146CF3-22BF-C156-1BDB-714721F5C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8CC1CB-9446-4657-A0C4-921F641CA3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E03043-4290-CD30-8DD0-9E10514A0F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AE8067-EA09-4F4E-EBA6-A2DFEB1BE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7920C0-C24F-F63A-8763-5F9675885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96103-8595-43D7-8535-D9AA4640C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15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C695E8-363B-4695-0CC0-1166A649C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A05DDE-3A41-CF2F-19C2-E79983976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B0430C-AE87-770F-0D2A-3B0DAEF16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22534-6D43-445F-8613-1447567483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3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F40B13-0945-20AB-0332-0C5D147334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DA03C9-F9E8-2B17-8E8D-5E0D8ED0F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CCDAEE-1CCB-A9C0-37AF-D553CF046C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38F0F-331E-4FC6-8642-4414D5435C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4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5C9FD-66C5-0F78-C341-31E3E95B5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CD550-639E-0820-BA12-099D9C82C0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59B8E8-F1EF-FEA8-FD31-360296E528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A317E-8874-49A9-A533-BC08FD48BC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95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B54FAC-7DCC-B64A-5C4B-D84EC3E4C4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B746D2-6B2F-87CC-D3B4-20BD749FB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15C89F5-C536-F02E-0997-213C3C5C4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13F7F-F3D4-4D5E-B269-7CDF3C9A14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68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063F2C-8980-B888-3DF8-6FB4184EA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BC33005-9276-1381-319A-C1A9E44E4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52CFAB-ADE1-7746-CE2A-C6191333F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F0A31-EAC4-4404-ACCF-D30F0806D4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F44426-AEF4-7BA5-CDE8-704CDF7D9B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D71B0AB-C343-0BAD-FE6E-5C307C494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18BDB8-3980-90AB-E78E-05AC78A7E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F8B36-2AE3-444E-AD97-87F272B971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25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38C18A-4808-794B-C1BB-8EEFCEA3A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A0AD1-5295-95F1-C4A3-51A826D826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1CE58-0615-C96A-AC12-95392E4736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05A2C-F16F-4E75-9AB3-D25E8025BD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58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EA744F-53EA-4D96-C06B-834C69153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4F0B9-21DB-DA45-744E-59DE5CB8D7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54F34-62C8-BEC4-55A9-DBA86508E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30458-2846-4597-9EC0-35E5AB2C8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71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BB1D26-79C9-1BA2-6213-95D7E2119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EF325C-C830-AEFA-9CA9-0C187D212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8D0DD9-2837-5592-36DF-6332049DB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47775-E805-48D5-A70B-3F69C4BB1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58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190569-F1AC-4444-88D0-9BA1D2972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BFF79D-DEAC-7375-DE9E-FF65E0063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5F524B-37CF-5FAC-0683-211965B5B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73C1-631E-410B-BCF9-A8E75C146F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16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CD4DA9-64CF-FCF5-E782-2A49EEFBA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ACB65C-DCB7-8247-14DB-280F37311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FC4116A-F7F8-B06D-D692-5EC0A39B4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B0B27-2B02-4246-AE01-C8272C9302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506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76514A-CFCB-02A6-596B-9F975D487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8F70EB-90CE-76D3-829D-C1C5A578A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6FD5F-F40F-49C6-F975-FB960470C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6CCBD-9093-4DB1-8C4B-6E7A9B1002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376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5D079B-B783-DAB0-9037-7E2179B186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6501A94-52ED-3CCE-137E-ED41C27CF5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B588972-A60B-1955-0686-4B7A0D4C5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39560-7987-4634-BCDA-D1AA49EE6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011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0C3DC9-A0BA-A0B1-0428-A749A8670D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BD65A6-CAF9-4EE1-B26A-F91AA3B23C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BE3EFF-7481-038B-F56D-7B038C5110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94773-8268-4FA2-9C49-1216A9BB63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2429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323A50D-0DFC-BF76-8D3A-ED224BB85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1F0E8A9-FC58-F5B8-BEF3-AC6FD4609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E277DC-30BC-5560-E2D0-E851C8909C2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C7A8AF7-A037-50E1-995A-E12FD04284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541F75-7886-048F-0E6E-BCAE776F90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5BB8A0-8351-4409-9C6D-FFF42D5596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1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customXml" Target="../ink/ink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25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26.pn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2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4.wmf"/><Relationship Id="rId7" Type="http://schemas.openxmlformats.org/officeDocument/2006/relationships/oleObject" Target="../embeddings/oleObject13.bin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37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1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9.wmf"/><Relationship Id="rId7" Type="http://schemas.openxmlformats.org/officeDocument/2006/relationships/image" Target="../media/image41.wmf"/><Relationship Id="rId12" Type="http://schemas.openxmlformats.org/officeDocument/2006/relationships/image" Target="../media/image42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19.bin"/><Relationship Id="rId5" Type="http://schemas.openxmlformats.org/officeDocument/2006/relationships/image" Target="../media/image40.wmf"/><Relationship Id="rId10" Type="http://schemas.openxmlformats.org/officeDocument/2006/relationships/image" Target="../media/image34.wmf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2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0.png"/><Relationship Id="rId5" Type="http://schemas.openxmlformats.org/officeDocument/2006/relationships/image" Target="../media/image210.png"/><Relationship Id="rId4" Type="http://schemas.openxmlformats.org/officeDocument/2006/relationships/image" Target="../media/image2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4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281979F5-6F94-89D5-341B-93F99FB3A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35025"/>
            <a:ext cx="883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Means to Generate Bountiful State of A Fluid…</a:t>
            </a:r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BADD6B79-1242-9730-E748-A704F64331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5052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3" name="Rectangle 2">
            <a:extLst>
              <a:ext uri="{FF2B5EF4-FFF2-40B4-BE49-F238E27FC236}">
                <a16:creationId xmlns:a16="http://schemas.microsoft.com/office/drawing/2014/main" id="{B0050EBB-2855-16F6-4A64-670B2E72E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Flow Boiling Heat Transfer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44EDF100-0385-92F7-86EF-D85A33344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5" name="Group 8">
            <a:extLst>
              <a:ext uri="{FF2B5EF4-FFF2-40B4-BE49-F238E27FC236}">
                <a16:creationId xmlns:a16="http://schemas.microsoft.com/office/drawing/2014/main" id="{4F2BF092-5A78-5A6B-73FD-02D706A239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9">
              <a:extLst>
                <a:ext uri="{FF2B5EF4-FFF2-40B4-BE49-F238E27FC236}">
                  <a16:creationId xmlns:a16="http://schemas.microsoft.com/office/drawing/2014/main" id="{3D8C95F4-51A9-9435-4A52-C1FA41E75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6" name="Rectangle 10">
                <a:extLst>
                  <a:ext uri="{FF2B5EF4-FFF2-40B4-BE49-F238E27FC236}">
                    <a16:creationId xmlns:a16="http://schemas.microsoft.com/office/drawing/2014/main" id="{A7C883AE-8879-60C6-E725-1009F465D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7" name="Rectangle 11">
                <a:extLst>
                  <a:ext uri="{FF2B5EF4-FFF2-40B4-BE49-F238E27FC236}">
                    <a16:creationId xmlns:a16="http://schemas.microsoft.com/office/drawing/2014/main" id="{33B33BA4-8BDD-E50F-BF5C-9956EBA68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2">
              <a:extLst>
                <a:ext uri="{FF2B5EF4-FFF2-40B4-BE49-F238E27FC236}">
                  <a16:creationId xmlns:a16="http://schemas.microsoft.com/office/drawing/2014/main" id="{4D07FD40-121E-2002-6050-11C6E3CC32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4" name="Rectangle 13">
                <a:extLst>
                  <a:ext uri="{FF2B5EF4-FFF2-40B4-BE49-F238E27FC236}">
                    <a16:creationId xmlns:a16="http://schemas.microsoft.com/office/drawing/2014/main" id="{35AFFE05-49C5-B8CE-E916-5F830A899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4">
                <a:extLst>
                  <a:ext uri="{FF2B5EF4-FFF2-40B4-BE49-F238E27FC236}">
                    <a16:creationId xmlns:a16="http://schemas.microsoft.com/office/drawing/2014/main" id="{27494A12-A4E1-F58C-FA18-A2A3B1DF4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8" name="Group 15">
              <a:extLst>
                <a:ext uri="{FF2B5EF4-FFF2-40B4-BE49-F238E27FC236}">
                  <a16:creationId xmlns:a16="http://schemas.microsoft.com/office/drawing/2014/main" id="{26353CE6-A4BF-1E0B-E271-5A1DF414B3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2" name="Rectangle 16">
                <a:extLst>
                  <a:ext uri="{FF2B5EF4-FFF2-40B4-BE49-F238E27FC236}">
                    <a16:creationId xmlns:a16="http://schemas.microsoft.com/office/drawing/2014/main" id="{8035FCC1-C020-12FF-1341-12F1ACECE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7">
                <a:extLst>
                  <a:ext uri="{FF2B5EF4-FFF2-40B4-BE49-F238E27FC236}">
                    <a16:creationId xmlns:a16="http://schemas.microsoft.com/office/drawing/2014/main" id="{D75EBF0D-9FFA-C9F4-649F-50E50B950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9" name="Group 18">
              <a:extLst>
                <a:ext uri="{FF2B5EF4-FFF2-40B4-BE49-F238E27FC236}">
                  <a16:creationId xmlns:a16="http://schemas.microsoft.com/office/drawing/2014/main" id="{75044B6E-C420-B47D-6696-92CCB5D8C2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40" name="Rectangle 19">
                <a:extLst>
                  <a:ext uri="{FF2B5EF4-FFF2-40B4-BE49-F238E27FC236}">
                    <a16:creationId xmlns:a16="http://schemas.microsoft.com/office/drawing/2014/main" id="{2B88ADFB-D99B-28BE-8C71-599CF97D1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20">
                <a:extLst>
                  <a:ext uri="{FF2B5EF4-FFF2-40B4-BE49-F238E27FC236}">
                    <a16:creationId xmlns:a16="http://schemas.microsoft.com/office/drawing/2014/main" id="{9BC29C2B-0234-6121-A46B-2B8F115E2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3338" y="5670550"/>
              <a:ext cx="1587" cy="1588"/>
            </p14:xfrm>
          </p:contentPart>
        </mc:Choice>
        <mc:Fallback xmlns="">
          <p:pic>
            <p:nvPicPr>
              <p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2076" y="56292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3350" y="5438775"/>
              <a:ext cx="1588" cy="9525"/>
            </p14:xfrm>
          </p:contentPart>
        </mc:Choice>
        <mc:Fallback xmlns="">
          <p:pic>
            <p:nvPicPr>
              <p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062" y="5429603"/>
                <a:ext cx="84164" cy="2786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A34B-1C88-3D4D-B3FF-51FA12F21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086600" cy="990600"/>
          </a:xfrm>
        </p:spPr>
        <p:txBody>
          <a:bodyPr/>
          <a:lstStyle/>
          <a:p>
            <a:r>
              <a:rPr lang="en-US" sz="2800" dirty="0"/>
              <a:t>Bountifulness By the Curious James Watt</a:t>
            </a:r>
          </a:p>
        </p:txBody>
      </p:sp>
      <p:pic>
        <p:nvPicPr>
          <p:cNvPr id="1026" name="Picture 2" descr="James Watt | Biography, Inventions, Steam Engine, Significance, &amp; Facts |  Britannica">
            <a:extLst>
              <a:ext uri="{FF2B5EF4-FFF2-40B4-BE49-F238E27FC236}">
                <a16:creationId xmlns:a16="http://schemas.microsoft.com/office/drawing/2014/main" id="{D74CBB81-C5DF-0173-C9DA-994FBB5DEB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91374"/>
            <a:ext cx="3268957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ames Watt (1736-1819) as a child discovering the laws of steam. Engraving  of 1868 after the painting by Marcus Stone.">
            <a:extLst>
              <a:ext uri="{FF2B5EF4-FFF2-40B4-BE49-F238E27FC236}">
                <a16:creationId xmlns:a16="http://schemas.microsoft.com/office/drawing/2014/main" id="{A5212867-B7B4-568A-0AD7-08CD67BDD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6" y="1219200"/>
            <a:ext cx="2487083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0D1E0AA9-49B6-7DE5-94F9-54C9AB4EF4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05D06E3-AFEB-247B-C07F-FBFDF6E845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8D2D35D-619D-C6C9-775B-FB45AB019D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67C46AE-6B50-E626-73FE-8071F56724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A1A7CA3-E392-9090-3A92-537171F1A8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763BDE9-F04B-F9E1-70BA-F603F23636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7094E2B-17F2-94E8-EFF4-AEAB7394DC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6E127E1-EEBC-BC6F-867A-A17655AAE1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59150D2-AE31-217E-2F01-3AA4581201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BB829B5-2FA4-5E5B-05F9-7B0DB10BB2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98E09F8-0E1A-F26E-A416-0D0E0D73C4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D8A2BEE-FD30-C0D4-EF25-22F0D891D1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F0A0BB0-3BA5-7340-D98E-0F91BB0830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2E4C202D-23B7-52F6-0B44-CB424387E9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571A7D2-B365-5FEC-B183-D84C233DC7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57E231F-E7CD-D39F-6EF0-BA529E3B0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C2B8A7C-4CD6-67CF-5300-84E4C0BF5B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A81D2BE-A5B9-8115-DE5C-D8624CB805F2}"/>
              </a:ext>
            </a:extLst>
          </p:cNvPr>
          <p:cNvCxnSpPr>
            <a:cxnSpLocks/>
          </p:cNvCxnSpPr>
          <p:nvPr/>
        </p:nvCxnSpPr>
        <p:spPr bwMode="auto">
          <a:xfrm>
            <a:off x="2711559" y="2590800"/>
            <a:ext cx="3079641" cy="0"/>
          </a:xfrm>
          <a:prstGeom prst="straightConnector1">
            <a:avLst/>
          </a:prstGeom>
          <a:solidFill>
            <a:schemeClr val="accent1"/>
          </a:solidFill>
          <a:ln w="88900" cap="flat" cmpd="dbl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FBEE24E-AE0F-639F-F058-C7E123636EFF}"/>
                  </a:ext>
                </a:extLst>
              </p14:cNvPr>
              <p14:cNvContentPartPr/>
              <p14:nvPr/>
            </p14:nvContentPartPr>
            <p14:xfrm>
              <a:off x="907200" y="802440"/>
              <a:ext cx="8211240" cy="5932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FBEE24E-AE0F-639F-F058-C7E123636E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7840" y="793080"/>
                <a:ext cx="8229960" cy="595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103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3BBE989B-981C-6344-3DC3-94472C42E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The Theory of Producing Steam</a:t>
            </a:r>
            <a:endParaRPr lang="en-US" altLang="en-US" dirty="0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51367DDE-4A65-F0BA-EFA0-D507C79CB6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4188" y="1075562"/>
            <a:ext cx="8077200" cy="5782437"/>
          </a:xfrm>
        </p:spPr>
        <p:txBody>
          <a:bodyPr/>
          <a:lstStyle/>
          <a:p>
            <a:r>
              <a:rPr lang="en-US" altLang="en-US" sz="2400" dirty="0">
                <a:solidFill>
                  <a:schemeClr val="accent2"/>
                </a:solidFill>
              </a:rPr>
              <a:t>Water   boils and evaporates at  100°C under atmospheric  pressure.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By higher pressure, water evaporates at higher temperature - e.g.   a pressure of 10 bar equals  an evaporation temperature  of 184°C.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During the  evaporation process,  pressure and temperature  are constant, and a    substantial amount of thermal energy is used for bringing the  water from liquid to </a:t>
            </a:r>
            <a:r>
              <a:rPr lang="en-US" altLang="en-US" sz="2400" dirty="0" err="1">
                <a:solidFill>
                  <a:srgbClr val="FF0000"/>
                </a:solidFill>
              </a:rPr>
              <a:t>vapour</a:t>
            </a:r>
            <a:r>
              <a:rPr lang="en-US" altLang="en-US" sz="2400" dirty="0">
                <a:solidFill>
                  <a:srgbClr val="FF0000"/>
                </a:solidFill>
              </a:rPr>
              <a:t> phase. </a:t>
            </a:r>
          </a:p>
          <a:p>
            <a:r>
              <a:rPr lang="en-US" altLang="en-US" sz="2400" dirty="0">
                <a:solidFill>
                  <a:srgbClr val="7030A0"/>
                </a:solidFill>
              </a:rPr>
              <a:t>When all the water  is evaporated, the steam is  called dry saturated. </a:t>
            </a:r>
          </a:p>
          <a:p>
            <a:r>
              <a:rPr lang="en-US" altLang="en-US" sz="2400" dirty="0">
                <a:solidFill>
                  <a:schemeClr val="accent2"/>
                </a:solidFill>
              </a:rPr>
              <a:t>In this condition the steam contains a large amount of   latent heat. </a:t>
            </a:r>
          </a:p>
          <a:p>
            <a:r>
              <a:rPr lang="en-US" altLang="en-US" sz="2400" dirty="0">
                <a:solidFill>
                  <a:srgbClr val="FF9900"/>
                </a:solidFill>
              </a:rPr>
              <a:t>Further heating of dry saturated steam will lead to increase in temperature of the steam.</a:t>
            </a:r>
          </a:p>
          <a:p>
            <a:r>
              <a:rPr lang="en-US" altLang="en-US" sz="2400" dirty="0"/>
              <a:t>Superheated steam.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2836A04-F3DB-9AE1-6749-33B06A2959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82822A9-7D22-965E-3931-4628AFFB8E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17BB76D-42CE-4997-D8A7-25E23A092F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9E0FD7C-7931-B031-52C0-42F15F2B45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5434B0B-B9CF-9C7E-40A5-84D6F9C728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8023128-1286-8A75-C8C7-1C883D0684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1137CE3-F3CD-5D83-62CC-0F7D144373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BC5F71A-1488-4A98-052F-014ED5B5D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C260E94-29E3-3684-4696-8A568DE087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372723E-6076-22B6-2400-6086207588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4F677CE-846A-1F5B-D097-800F13EAFE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85077C6-02A0-00FE-A2A1-6D3FAFFEC2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16870CF-0F93-FAF3-9360-D05E3DE616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3C5B8C9-BCEB-9394-DF27-0197BFEA9A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327F47E-2560-2FF2-5D79-47BE929F50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5E54006-AB24-A267-8E8E-1F8F18C85A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77CF96-1A3A-B5ED-B513-33340392F9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uiExpand="1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8E60023-721C-D836-0295-5B6AB4D1F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47638"/>
            <a:ext cx="7772400" cy="838200"/>
          </a:xfrm>
        </p:spPr>
        <p:txBody>
          <a:bodyPr/>
          <a:lstStyle/>
          <a:p>
            <a:r>
              <a:rPr lang="en-US" altLang="en-US" sz="2800"/>
              <a:t>Religious to Secular Attitude of Water</a:t>
            </a:r>
            <a:endParaRPr lang="en-IN" altLang="en-US" sz="2800"/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id="{F5C0659D-3CB7-4884-8128-0906942C9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1307909"/>
            <a:ext cx="81248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8FF7FA71-4E4D-676E-9000-573EFFD44FC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FC5C901-BF64-CD0A-90C0-E87AA3B545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45F8DDE-2347-436E-7770-2A250D69F8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625DA39-63CF-0873-8AA3-8963E6CE72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AAD1C39-3972-200D-07E9-00A7BA099A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5E7EE16-1E58-3283-5D4A-AF299099A1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790C770-2F42-7140-F776-BFBB0AB104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6C58858-F79C-B273-1208-FFC3EC6238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F20E3A8-4B4B-C098-B750-D3C1F7821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3EFF23F-5B2C-BDD3-FCB6-400BB7B89D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E1C8315-19B5-41D0-F71F-FE5E5B10E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75872F60-31DD-C110-22CC-94EED14959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333FFB0-9798-348C-0888-007FF8EFEB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E5DF8E3-4FB0-8582-BDC3-11B3D7F305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99C9ED7-32EC-B40D-CD51-DFE17BE36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66455ED-FFC4-0D7B-3995-E7DE3F4E79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566D5B8-7500-856B-3D48-A6097D13A3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66DA6F8-E0BE-F1D7-EC86-D0DBE6765C59}"/>
              </a:ext>
            </a:extLst>
          </p:cNvPr>
          <p:cNvSpPr/>
          <p:nvPr/>
        </p:nvSpPr>
        <p:spPr bwMode="auto">
          <a:xfrm>
            <a:off x="4647537" y="1307909"/>
            <a:ext cx="4016244" cy="5296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63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668FE06E-EA0D-725B-BE5D-A86E4DCB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Science of Boiling: Microscopic classification</a:t>
            </a:r>
          </a:p>
        </p:txBody>
      </p:sp>
      <p:graphicFrame>
        <p:nvGraphicFramePr>
          <p:cNvPr id="2050" name="Object 2">
            <a:extLst>
              <a:ext uri="{FF2B5EF4-FFF2-40B4-BE49-F238E27FC236}">
                <a16:creationId xmlns:a16="http://schemas.microsoft.com/office/drawing/2014/main" id="{91FB0C4E-0EDA-F923-F97D-A1E9A52C4C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579927"/>
              </p:ext>
            </p:extLst>
          </p:nvPr>
        </p:nvGraphicFramePr>
        <p:xfrm>
          <a:off x="609600" y="1219200"/>
          <a:ext cx="3581400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5761905" imgH="4123810" progId="MSPhotoEd.3">
                  <p:embed/>
                </p:oleObj>
              </mc:Choice>
              <mc:Fallback>
                <p:oleObj name="Photo Editor Photo" r:id="rId2" imgW="5761905" imgH="4123810" progId="MSPhotoEd.3">
                  <p:embed/>
                  <p:pic>
                    <p:nvPicPr>
                      <p:cNvPr id="2050" name="Object 2">
                        <a:extLst>
                          <a:ext uri="{FF2B5EF4-FFF2-40B4-BE49-F238E27FC236}">
                            <a16:creationId xmlns:a16="http://schemas.microsoft.com/office/drawing/2014/main" id="{91FB0C4E-0EDA-F923-F97D-A1E9A52C4C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219200"/>
                        <a:ext cx="3581400" cy="256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3" name="Picture 4" descr="http://microgravity.grc.nasa.gov/expr/pbe22.jpg">
            <a:extLst>
              <a:ext uri="{FF2B5EF4-FFF2-40B4-BE49-F238E27FC236}">
                <a16:creationId xmlns:a16="http://schemas.microsoft.com/office/drawing/2014/main" id="{0C784C24-7C80-69B0-D1F3-EC96EC658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57312"/>
            <a:ext cx="28956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1" name="Object 3">
            <a:extLst>
              <a:ext uri="{FF2B5EF4-FFF2-40B4-BE49-F238E27FC236}">
                <a16:creationId xmlns:a16="http://schemas.microsoft.com/office/drawing/2014/main" id="{826AA759-C428-2E4D-77FC-69A0964BAA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4267200"/>
          <a:ext cx="30480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1905266" imgH="1428949" progId="MSPhotoEd.3">
                  <p:embed/>
                </p:oleObj>
              </mc:Choice>
              <mc:Fallback>
                <p:oleObj name="Photo Editor Photo" r:id="rId5" imgW="1905266" imgH="1428949" progId="MSPhotoEd.3">
                  <p:embed/>
                  <p:pic>
                    <p:nvPicPr>
                      <p:cNvPr id="2051" name="Object 3">
                        <a:extLst>
                          <a:ext uri="{FF2B5EF4-FFF2-40B4-BE49-F238E27FC236}">
                            <a16:creationId xmlns:a16="http://schemas.microsoft.com/office/drawing/2014/main" id="{826AA759-C428-2E4D-77FC-69A0964BAA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267200"/>
                        <a:ext cx="30480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6">
            <a:extLst>
              <a:ext uri="{FF2B5EF4-FFF2-40B4-BE49-F238E27FC236}">
                <a16:creationId xmlns:a16="http://schemas.microsoft.com/office/drawing/2014/main" id="{098E4DCA-6C92-30E6-BC0B-79BB71210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810000"/>
            <a:ext cx="2352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 Nucleate Boiling</a:t>
            </a:r>
            <a:endParaRPr lang="en-US" alt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9A94A0AC-4E23-BD7B-6C4A-9B2961E5D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810000"/>
            <a:ext cx="1911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cs typeface="Times New Roman" panose="02020603050405020304" pitchFamily="18" charset="0"/>
              </a:rPr>
              <a:t>Bulk Boiling</a:t>
            </a:r>
            <a:r>
              <a:rPr lang="en-US" altLang="en-US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677659E5-04A5-9495-A923-7D5732C3C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329237"/>
            <a:ext cx="1863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Film Boiling</a:t>
            </a:r>
            <a:r>
              <a:rPr lang="en-US" altLang="en-US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 </a:t>
            </a:r>
            <a:endParaRPr lang="en-US" altLang="en-US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223C1A3-F405-646B-8FBF-2792221CBCA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2D2EAE7-C2B9-8B50-D36F-8491639C70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DEC92B2-1F3C-0FC7-2BC4-CB23281203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BB17760-6A8A-0C9A-449F-479251FE71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094F7B5-42A3-9AA5-F022-8F8B7318D0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6E7D052-48B1-C503-5733-BAA873799E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1F68784-7FA7-A4FC-55C6-F4AAF1AC7E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1CBFE3E-31F6-31F1-51BB-29748C6708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7E4D767-8DBC-0608-CCB6-9DA37D09E1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5410A85-3EAB-03C8-DB23-2164176263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7374BAC-FB9A-B163-A08B-5B8373E9B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FA7658F-965B-68B8-9156-D73FE2C7C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8EF1617-E038-E02F-2C8C-901CD51292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56AFC39-68CB-1678-1B77-80FE418B07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834BCBC-8E3A-DD5F-B2B2-EBAFB8FE7A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8FD2543-03A8-C484-4D7F-B68A4E697E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B7EBD6-B942-6511-4EDB-228F715F63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5" grpId="0"/>
      <p:bldP spid="20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Rectangle 2">
            <a:extLst>
              <a:ext uri="{FF2B5EF4-FFF2-40B4-BE49-F238E27FC236}">
                <a16:creationId xmlns:a16="http://schemas.microsoft.com/office/drawing/2014/main" id="{B76C09D7-F176-85CF-78B5-33F7917E85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6172200" cy="838200"/>
          </a:xfrm>
        </p:spPr>
        <p:txBody>
          <a:bodyPr/>
          <a:lstStyle/>
          <a:p>
            <a:r>
              <a:rPr lang="en-US" altLang="en-US" sz="2800" dirty="0"/>
              <a:t>Boiling Technology: Macroscopic Classification</a:t>
            </a:r>
          </a:p>
        </p:txBody>
      </p:sp>
      <p:sp>
        <p:nvSpPr>
          <p:cNvPr id="1052" name="Rectangle 3">
            <a:extLst>
              <a:ext uri="{FF2B5EF4-FFF2-40B4-BE49-F238E27FC236}">
                <a16:creationId xmlns:a16="http://schemas.microsoft.com/office/drawing/2014/main" id="{0A328D34-C29D-C261-3209-966081DF0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7135" y="1295400"/>
            <a:ext cx="8478005" cy="80551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Macroscopic Classification based on Boiling Technology:</a:t>
            </a:r>
          </a:p>
          <a:p>
            <a:r>
              <a:rPr lang="en-US" altLang="en-US" sz="2400" dirty="0">
                <a:solidFill>
                  <a:schemeClr val="accent2"/>
                </a:solidFill>
              </a:rPr>
              <a:t>Pool Boiling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37" name="Ink 15">
                <a:extLst>
                  <a:ext uri="{FF2B5EF4-FFF2-40B4-BE49-F238E27FC236}">
                    <a16:creationId xmlns:a16="http://schemas.microsoft.com/office/drawing/2014/main" id="{45E14397-B6B7-E197-78C6-AC0F56993D7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957388" y="5192713"/>
              <a:ext cx="25400" cy="41275"/>
            </p14:xfrm>
          </p:contentPart>
        </mc:Choice>
        <mc:Fallback xmlns="">
          <p:pic>
            <p:nvPicPr>
              <p:cNvPr id="1037" name="Ink 15">
                <a:extLst>
                  <a:ext uri="{FF2B5EF4-FFF2-40B4-BE49-F238E27FC236}">
                    <a16:creationId xmlns:a16="http://schemas.microsoft.com/office/drawing/2014/main" id="{45E14397-B6B7-E197-78C6-AC0F56993D7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48087" y="5183299"/>
                <a:ext cx="44003" cy="60102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188B0AB-6A48-B36C-6910-CBD5F5F944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1A7C763-259D-FCA1-0CA0-A574E403D5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A873205-695B-2AE5-F3B5-07DBE5040C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DA43EF1-AF0A-B350-65F9-E7A0013E1F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1688521-DD30-163E-DD3E-447EE54F56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C32FFBD-C2A5-6627-E095-EB1D892F02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BFE6812-9FE7-331A-4582-8A893AC731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643A0BD-54F4-8378-20DF-5BF8C507B1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4E3F1CE-1F46-E0E1-A2F0-775730C55D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A62D56-A335-E1A3-1CC2-2634C386E9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4D86F73-5D78-7994-5F8A-4B4AA93ABE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76BDEAF-2BDB-CDCA-1281-01465A0B6C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29DCF90-5BB8-0B1A-19D6-8C5176EA27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41BFE6F-F0CF-7442-2CBB-C93CC08772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1D1DA26-674A-D9F9-4953-E84D283DB0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B1BDFAE-B548-BE15-DCBF-4749783129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A6BE1B-D51F-C69B-7B50-D838EFE84D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6D88C404-55E2-4D27-2F44-E366FBE60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965" y="1682748"/>
            <a:ext cx="6200235" cy="220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5E626B2-C01F-7D70-EA10-88B853E81A4F}"/>
              </a:ext>
            </a:extLst>
          </p:cNvPr>
          <p:cNvSpPr txBox="1"/>
          <p:nvPr/>
        </p:nvSpPr>
        <p:spPr>
          <a:xfrm>
            <a:off x="5626770" y="5634335"/>
            <a:ext cx="2069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Flow Boiling: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D502F7-577D-774F-4DC8-3ADB8B205D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1341" y="1075563"/>
            <a:ext cx="2264655" cy="564591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6B17A4F-4CF4-4EF5-9AB1-20270FA03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404" y="990600"/>
            <a:ext cx="2319996" cy="5603681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683F09CD-61EE-DBB0-723C-8F29785C53BA}"/>
              </a:ext>
            </a:extLst>
          </p:cNvPr>
          <p:cNvSpPr/>
          <p:nvPr/>
        </p:nvSpPr>
        <p:spPr bwMode="auto">
          <a:xfrm>
            <a:off x="2895600" y="3886200"/>
            <a:ext cx="1717941" cy="2378075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68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2" grpId="0" build="p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>
            <a:extLst>
              <a:ext uri="{FF2B5EF4-FFF2-40B4-BE49-F238E27FC236}">
                <a16:creationId xmlns:a16="http://schemas.microsoft.com/office/drawing/2014/main" id="{6D02BB6A-52D0-C5E2-01CC-B1EA6C306D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Flow Boiling Curve for Water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F8BDCDB-7A3E-1899-C5B2-DD570B168FA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9966147-706A-7CEE-C800-AB4D6B0A16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349FC05-6D9E-AFE7-4AA9-6E4AD3C536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A8117AA-6E95-E980-9E4A-160FF6B4F4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4D55481-F91F-1819-D9D2-768B44F78C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94ED6AB-E26F-158E-806B-1DCC944611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7F646AF-2FB5-8140-5797-DF7830AC1A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9FB7EE7-C249-DD12-83A9-55E62D66E8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4AD4B36-CAAD-B228-DF7A-ACA41CB696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565549B-51D9-AC03-DEBB-DAFBC34786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B715EE4-9DB8-9B81-3D69-27912654D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FB074CA-2C68-CCE2-2D31-7043F7EC3C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41BD193-78C2-C391-04A9-1FB675051A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6EB8B9A-10F6-AF0B-4AA7-0689F6BBF2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65B95EA-6132-FD04-F100-3F5E8246B8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9C5FF3E-1A01-956B-1A85-32F50143BE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3F7E0D-9C66-793C-F840-35F263FB2B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0DCC84E6-22B0-502B-74E7-C4CB6852C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35" y="1513772"/>
            <a:ext cx="8355067" cy="5039428"/>
          </a:xfrm>
          <a:prstGeom prst="rect">
            <a:avLst/>
          </a:prstGeom>
        </p:spPr>
      </p:pic>
      <p:pic>
        <p:nvPicPr>
          <p:cNvPr id="2050" name="Picture 2" descr="7 major Problems in Boiler Water-wall &amp; Super-heater??">
            <a:extLst>
              <a:ext uri="{FF2B5EF4-FFF2-40B4-BE49-F238E27FC236}">
                <a16:creationId xmlns:a16="http://schemas.microsoft.com/office/drawing/2014/main" id="{81A3EF31-4819-7616-3FCD-68684719D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79249"/>
            <a:ext cx="8162602" cy="459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D534A-0B33-62BB-8F77-63B82667C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>
            <a:extLst>
              <a:ext uri="{FF2B5EF4-FFF2-40B4-BE49-F238E27FC236}">
                <a16:creationId xmlns:a16="http://schemas.microsoft.com/office/drawing/2014/main" id="{69CD9B1D-0E7B-C572-F847-E4E7B749FA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Boiling Curve for Water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92B6902-464B-2C61-58B9-E363EA54BB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F769CF4-1B31-BD51-6BE7-35413D8790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E3C54C6-8FFC-2535-722A-7D4487A1B5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095473C-91C4-C7B1-1C19-780C22E300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EB2AD9F-7B1A-8585-D9A4-7600421374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03CDC64-F3E5-D44C-2131-21A2E4357E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9F3DEBB-895A-E90D-3C50-96E202FD9D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A9E8658-265A-8E14-2C09-2C335E9228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F2A35B1-1C09-4682-FCB9-90DF7A8941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8CAC200-9A81-24CE-1B54-1B2325AFF1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4B2932-6D95-9582-2CC9-D06358BE09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EA2EDE5-FCAA-75B6-665D-04140DB57A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C66F8CC-8F61-8506-38F5-8307EF012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3A6FDEA-0F09-9F05-3677-3B9E4F55A3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9E326CE-3CBC-257B-FA57-B6DA3C0050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607E367-44FC-E8DB-E07A-8C6C3D4637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2481BF9-CA90-CA40-44C5-2E0B0CDBD7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E9A413-0CD6-63FC-FA16-26B1BD87F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51915"/>
            <a:ext cx="6400800" cy="497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E056400-2EDD-0D90-579C-C5375BA5422C}"/>
              </a:ext>
            </a:extLst>
          </p:cNvPr>
          <p:cNvSpPr/>
          <p:nvPr/>
        </p:nvSpPr>
        <p:spPr bwMode="auto">
          <a:xfrm>
            <a:off x="950130" y="1268579"/>
            <a:ext cx="6244897" cy="4226965"/>
          </a:xfrm>
          <a:custGeom>
            <a:avLst/>
            <a:gdLst>
              <a:gd name="csX0" fmla="*/ 138006 w 6244897"/>
              <a:gd name="csY0" fmla="*/ 4181245 h 4226965"/>
              <a:gd name="csX1" fmla="*/ 1445598 w 6244897"/>
              <a:gd name="csY1" fmla="*/ 4226965 h 4226965"/>
              <a:gd name="csX2" fmla="*/ 1445598 w 6244897"/>
              <a:gd name="csY2" fmla="*/ 4226965 h 4226965"/>
              <a:gd name="csX3" fmla="*/ 1985094 w 6244897"/>
              <a:gd name="csY3" fmla="*/ 3906925 h 4226965"/>
              <a:gd name="csX4" fmla="*/ 2359998 w 6244897"/>
              <a:gd name="csY4" fmla="*/ 3404005 h 4226965"/>
              <a:gd name="csX5" fmla="*/ 2634318 w 6244897"/>
              <a:gd name="csY5" fmla="*/ 2581045 h 4226965"/>
              <a:gd name="csX6" fmla="*/ 3475566 w 6244897"/>
              <a:gd name="csY6" fmla="*/ 2123845 h 4226965"/>
              <a:gd name="csX7" fmla="*/ 4417398 w 6244897"/>
              <a:gd name="csY7" fmla="*/ 2535325 h 4226965"/>
              <a:gd name="csX8" fmla="*/ 4417398 w 6244897"/>
              <a:gd name="csY8" fmla="*/ 2535325 h 4226965"/>
              <a:gd name="csX9" fmla="*/ 4792302 w 6244897"/>
              <a:gd name="csY9" fmla="*/ 2306725 h 4226965"/>
              <a:gd name="csX10" fmla="*/ 5112342 w 6244897"/>
              <a:gd name="csY10" fmla="*/ 2114701 h 4226965"/>
              <a:gd name="csX11" fmla="*/ 5112342 w 6244897"/>
              <a:gd name="csY11" fmla="*/ 2114701 h 4226965"/>
              <a:gd name="csX12" fmla="*/ 5999310 w 6244897"/>
              <a:gd name="csY12" fmla="*/ 2151277 h 4226965"/>
              <a:gd name="csX13" fmla="*/ 6173046 w 6244897"/>
              <a:gd name="csY13" fmla="*/ 861973 h 4226965"/>
              <a:gd name="csX14" fmla="*/ 4966038 w 6244897"/>
              <a:gd name="csY14" fmla="*/ 75589 h 4226965"/>
              <a:gd name="csX15" fmla="*/ 1829646 w 6244897"/>
              <a:gd name="csY15" fmla="*/ 66445 h 4226965"/>
              <a:gd name="csX16" fmla="*/ 275166 w 6244897"/>
              <a:gd name="csY16" fmla="*/ 386485 h 4226965"/>
              <a:gd name="csX17" fmla="*/ 846 w 6244897"/>
              <a:gd name="csY17" fmla="*/ 779677 h 4226965"/>
              <a:gd name="csX18" fmla="*/ 846 w 6244897"/>
              <a:gd name="csY18" fmla="*/ 779677 h 4226965"/>
              <a:gd name="csX19" fmla="*/ 366606 w 6244897"/>
              <a:gd name="csY19" fmla="*/ 2517037 h 4226965"/>
              <a:gd name="csX20" fmla="*/ 138006 w 6244897"/>
              <a:gd name="csY20" fmla="*/ 4181245 h 42269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6244897" h="4226965">
                <a:moveTo>
                  <a:pt x="138006" y="4181245"/>
                </a:moveTo>
                <a:lnTo>
                  <a:pt x="1445598" y="4226965"/>
                </a:lnTo>
                <a:lnTo>
                  <a:pt x="1445598" y="4226965"/>
                </a:lnTo>
                <a:cubicBezTo>
                  <a:pt x="1535514" y="4173625"/>
                  <a:pt x="1832694" y="4044085"/>
                  <a:pt x="1985094" y="3906925"/>
                </a:cubicBezTo>
                <a:cubicBezTo>
                  <a:pt x="2137494" y="3769765"/>
                  <a:pt x="2251794" y="3624985"/>
                  <a:pt x="2359998" y="3404005"/>
                </a:cubicBezTo>
                <a:cubicBezTo>
                  <a:pt x="2468202" y="3183025"/>
                  <a:pt x="2448390" y="2794405"/>
                  <a:pt x="2634318" y="2581045"/>
                </a:cubicBezTo>
                <a:cubicBezTo>
                  <a:pt x="2820246" y="2367685"/>
                  <a:pt x="3178386" y="2131465"/>
                  <a:pt x="3475566" y="2123845"/>
                </a:cubicBezTo>
                <a:cubicBezTo>
                  <a:pt x="3772746" y="2116225"/>
                  <a:pt x="4417398" y="2535325"/>
                  <a:pt x="4417398" y="2535325"/>
                </a:cubicBezTo>
                <a:lnTo>
                  <a:pt x="4417398" y="2535325"/>
                </a:lnTo>
                <a:lnTo>
                  <a:pt x="4792302" y="2306725"/>
                </a:lnTo>
                <a:lnTo>
                  <a:pt x="5112342" y="2114701"/>
                </a:lnTo>
                <a:lnTo>
                  <a:pt x="5112342" y="2114701"/>
                </a:lnTo>
                <a:cubicBezTo>
                  <a:pt x="5260170" y="2120797"/>
                  <a:pt x="5822526" y="2360065"/>
                  <a:pt x="5999310" y="2151277"/>
                </a:cubicBezTo>
                <a:cubicBezTo>
                  <a:pt x="6176094" y="1942489"/>
                  <a:pt x="6345258" y="1207921"/>
                  <a:pt x="6173046" y="861973"/>
                </a:cubicBezTo>
                <a:cubicBezTo>
                  <a:pt x="6000834" y="516025"/>
                  <a:pt x="5689938" y="208177"/>
                  <a:pt x="4966038" y="75589"/>
                </a:cubicBezTo>
                <a:cubicBezTo>
                  <a:pt x="4242138" y="-56999"/>
                  <a:pt x="2611458" y="14629"/>
                  <a:pt x="1829646" y="66445"/>
                </a:cubicBezTo>
                <a:cubicBezTo>
                  <a:pt x="1047834" y="118261"/>
                  <a:pt x="579966" y="267613"/>
                  <a:pt x="275166" y="386485"/>
                </a:cubicBezTo>
                <a:cubicBezTo>
                  <a:pt x="-29634" y="505357"/>
                  <a:pt x="846" y="779677"/>
                  <a:pt x="846" y="779677"/>
                </a:cubicBezTo>
                <a:lnTo>
                  <a:pt x="846" y="779677"/>
                </a:lnTo>
                <a:cubicBezTo>
                  <a:pt x="61806" y="1069237"/>
                  <a:pt x="339174" y="1956205"/>
                  <a:pt x="366606" y="2517037"/>
                </a:cubicBezTo>
                <a:cubicBezTo>
                  <a:pt x="394038" y="3077869"/>
                  <a:pt x="279738" y="3611269"/>
                  <a:pt x="138006" y="4181245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FB66E29-6707-DA92-2E4E-68B03BFF3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464" y="1219200"/>
            <a:ext cx="7211336" cy="509530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3379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Text Box 250">
            <a:extLst>
              <a:ext uri="{FF2B5EF4-FFF2-40B4-BE49-F238E27FC236}">
                <a16:creationId xmlns:a16="http://schemas.microsoft.com/office/drawing/2014/main" id="{ADF4D310-3464-8AB5-EB56-267BDEEE6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91180"/>
            <a:ext cx="6553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dirty="0"/>
              <a:t>Industrial Flow Boiling Practices</a:t>
            </a:r>
          </a:p>
        </p:txBody>
      </p:sp>
      <p:sp>
        <p:nvSpPr>
          <p:cNvPr id="6155" name="Text Box 495">
            <a:extLst>
              <a:ext uri="{FF2B5EF4-FFF2-40B4-BE49-F238E27FC236}">
                <a16:creationId xmlns:a16="http://schemas.microsoft.com/office/drawing/2014/main" id="{91D5EED5-FDB1-6B8F-A1F8-8D9D39CA2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60960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</a:rPr>
              <a:t>Water</a:t>
            </a:r>
          </a:p>
        </p:txBody>
      </p:sp>
      <p:grpSp>
        <p:nvGrpSpPr>
          <p:cNvPr id="6156" name="Group 287">
            <a:extLst>
              <a:ext uri="{FF2B5EF4-FFF2-40B4-BE49-F238E27FC236}">
                <a16:creationId xmlns:a16="http://schemas.microsoft.com/office/drawing/2014/main" id="{0D2A39FA-AE1D-7450-B1FB-370C7A09A5AB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238142"/>
            <a:ext cx="6629400" cy="5444182"/>
            <a:chOff x="1679448" y="152400"/>
            <a:chExt cx="7159752" cy="6309739"/>
          </a:xfrm>
        </p:grpSpPr>
        <p:sp>
          <p:nvSpPr>
            <p:cNvPr id="6158" name="Line 207">
              <a:extLst>
                <a:ext uri="{FF2B5EF4-FFF2-40B4-BE49-F238E27FC236}">
                  <a16:creationId xmlns:a16="http://schemas.microsoft.com/office/drawing/2014/main" id="{041347E3-4668-B228-800F-F563FC1CCD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367665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Line 208">
              <a:extLst>
                <a:ext uri="{FF2B5EF4-FFF2-40B4-BE49-F238E27FC236}">
                  <a16:creationId xmlns:a16="http://schemas.microsoft.com/office/drawing/2014/main" id="{5EA6B219-DA90-4016-3393-BF088D9979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382905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Line 209">
              <a:extLst>
                <a:ext uri="{FF2B5EF4-FFF2-40B4-BE49-F238E27FC236}">
                  <a16:creationId xmlns:a16="http://schemas.microsoft.com/office/drawing/2014/main" id="{846B1828-66B5-792B-DF58-C2ACED5294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398145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1" name="Line 210">
              <a:extLst>
                <a:ext uri="{FF2B5EF4-FFF2-40B4-BE49-F238E27FC236}">
                  <a16:creationId xmlns:a16="http://schemas.microsoft.com/office/drawing/2014/main" id="{A9F131CC-54ED-6400-CB14-6C7F597BBB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413385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211">
              <a:extLst>
                <a:ext uri="{FF2B5EF4-FFF2-40B4-BE49-F238E27FC236}">
                  <a16:creationId xmlns:a16="http://schemas.microsoft.com/office/drawing/2014/main" id="{BD973C43-3062-5C9F-EC3A-2CDCEC0595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428625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Line 212">
              <a:extLst>
                <a:ext uri="{FF2B5EF4-FFF2-40B4-BE49-F238E27FC236}">
                  <a16:creationId xmlns:a16="http://schemas.microsoft.com/office/drawing/2014/main" id="{EB2EF49B-4788-5F08-76E8-35DED66190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443865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Line 213">
              <a:extLst>
                <a:ext uri="{FF2B5EF4-FFF2-40B4-BE49-F238E27FC236}">
                  <a16:creationId xmlns:a16="http://schemas.microsoft.com/office/drawing/2014/main" id="{1B817B75-09CB-B6D0-EA7B-A45B3CDC76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459105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Line 214">
              <a:extLst>
                <a:ext uri="{FF2B5EF4-FFF2-40B4-BE49-F238E27FC236}">
                  <a16:creationId xmlns:a16="http://schemas.microsoft.com/office/drawing/2014/main" id="{B5625D6C-0D91-880A-E7AF-BDF390CB8A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474345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Line 215">
              <a:extLst>
                <a:ext uri="{FF2B5EF4-FFF2-40B4-BE49-F238E27FC236}">
                  <a16:creationId xmlns:a16="http://schemas.microsoft.com/office/drawing/2014/main" id="{57ECDD33-E41E-4130-321B-48680260D5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489585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Line 216">
              <a:extLst>
                <a:ext uri="{FF2B5EF4-FFF2-40B4-BE49-F238E27FC236}">
                  <a16:creationId xmlns:a16="http://schemas.microsoft.com/office/drawing/2014/main" id="{F2E56598-3FE7-85A1-1B5C-C2BD2F02F6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50292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217">
              <a:extLst>
                <a:ext uri="{FF2B5EF4-FFF2-40B4-BE49-F238E27FC236}">
                  <a16:creationId xmlns:a16="http://schemas.microsoft.com/office/drawing/2014/main" id="{96BAC099-3953-079F-C63D-3505F2D4C3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30480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Line 219">
              <a:extLst>
                <a:ext uri="{FF2B5EF4-FFF2-40B4-BE49-F238E27FC236}">
                  <a16:creationId xmlns:a16="http://schemas.microsoft.com/office/drawing/2014/main" id="{842A03B6-67D4-DEFE-7BE0-B4FC74AAB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32004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Line 220">
              <a:extLst>
                <a:ext uri="{FF2B5EF4-FFF2-40B4-BE49-F238E27FC236}">
                  <a16:creationId xmlns:a16="http://schemas.microsoft.com/office/drawing/2014/main" id="{9ED60126-70C5-73FC-3646-1942721700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33528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1" name="Line 221">
              <a:extLst>
                <a:ext uri="{FF2B5EF4-FFF2-40B4-BE49-F238E27FC236}">
                  <a16:creationId xmlns:a16="http://schemas.microsoft.com/office/drawing/2014/main" id="{D96F49C8-B5D5-A326-4B43-30C2675AFC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35052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Line 222">
              <a:extLst>
                <a:ext uri="{FF2B5EF4-FFF2-40B4-BE49-F238E27FC236}">
                  <a16:creationId xmlns:a16="http://schemas.microsoft.com/office/drawing/2014/main" id="{DE7E9E24-0793-B27E-56B2-C84D9F475C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36576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3" name="Line 223">
              <a:extLst>
                <a:ext uri="{FF2B5EF4-FFF2-40B4-BE49-F238E27FC236}">
                  <a16:creationId xmlns:a16="http://schemas.microsoft.com/office/drawing/2014/main" id="{FA4E3225-A09F-DEB7-6959-16975B3FD3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38100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4" name="Line 224">
              <a:extLst>
                <a:ext uri="{FF2B5EF4-FFF2-40B4-BE49-F238E27FC236}">
                  <a16:creationId xmlns:a16="http://schemas.microsoft.com/office/drawing/2014/main" id="{025711C4-E1E0-BF0B-B583-4CEF98F6A6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39624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5" name="Line 225">
              <a:extLst>
                <a:ext uri="{FF2B5EF4-FFF2-40B4-BE49-F238E27FC236}">
                  <a16:creationId xmlns:a16="http://schemas.microsoft.com/office/drawing/2014/main" id="{E8803CD6-9DF0-58A9-BC2B-C0F7BB6714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41148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6" name="Line 226">
              <a:extLst>
                <a:ext uri="{FF2B5EF4-FFF2-40B4-BE49-F238E27FC236}">
                  <a16:creationId xmlns:a16="http://schemas.microsoft.com/office/drawing/2014/main" id="{2E9D2694-1191-F321-BD91-4971598990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42672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7" name="Line 227">
              <a:extLst>
                <a:ext uri="{FF2B5EF4-FFF2-40B4-BE49-F238E27FC236}">
                  <a16:creationId xmlns:a16="http://schemas.microsoft.com/office/drawing/2014/main" id="{53421CF1-CD4C-E6EE-3C8E-E94E9ED28D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44196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8" name="Line 228">
              <a:extLst>
                <a:ext uri="{FF2B5EF4-FFF2-40B4-BE49-F238E27FC236}">
                  <a16:creationId xmlns:a16="http://schemas.microsoft.com/office/drawing/2014/main" id="{FBE7F2EA-90CB-90E2-3407-0A029797F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45720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9" name="Line 229">
              <a:extLst>
                <a:ext uri="{FF2B5EF4-FFF2-40B4-BE49-F238E27FC236}">
                  <a16:creationId xmlns:a16="http://schemas.microsoft.com/office/drawing/2014/main" id="{83374C87-4DEE-F595-71B7-7C34636CAC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47244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0" name="Line 230">
              <a:extLst>
                <a:ext uri="{FF2B5EF4-FFF2-40B4-BE49-F238E27FC236}">
                  <a16:creationId xmlns:a16="http://schemas.microsoft.com/office/drawing/2014/main" id="{12D553FB-06AA-552D-7D86-D7F64B940B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48768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1" name="Line 231">
              <a:extLst>
                <a:ext uri="{FF2B5EF4-FFF2-40B4-BE49-F238E27FC236}">
                  <a16:creationId xmlns:a16="http://schemas.microsoft.com/office/drawing/2014/main" id="{CB45B65C-7655-8B3A-DC59-B8EACACC0B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50292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2" name="Line 232">
              <a:extLst>
                <a:ext uri="{FF2B5EF4-FFF2-40B4-BE49-F238E27FC236}">
                  <a16:creationId xmlns:a16="http://schemas.microsoft.com/office/drawing/2014/main" id="{141264AF-C84A-F3EA-1CD6-4BB3BF1006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51816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3" name="Line 233">
              <a:extLst>
                <a:ext uri="{FF2B5EF4-FFF2-40B4-BE49-F238E27FC236}">
                  <a16:creationId xmlns:a16="http://schemas.microsoft.com/office/drawing/2014/main" id="{50E9C328-F60E-384A-77A5-B6953BE9C2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38800" y="5334000"/>
              <a:ext cx="533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4" name="Line 234">
              <a:extLst>
                <a:ext uri="{FF2B5EF4-FFF2-40B4-BE49-F238E27FC236}">
                  <a16:creationId xmlns:a16="http://schemas.microsoft.com/office/drawing/2014/main" id="{5C29B848-0BA4-11A1-6C02-F352AF505D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200" y="5867400"/>
              <a:ext cx="0" cy="53340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5" name="Line 235">
              <a:extLst>
                <a:ext uri="{FF2B5EF4-FFF2-40B4-BE49-F238E27FC236}">
                  <a16:creationId xmlns:a16="http://schemas.microsoft.com/office/drawing/2014/main" id="{68238171-A15D-D8D6-A21A-FD280094E8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200" y="533400"/>
              <a:ext cx="0" cy="3810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6" name="Line 236">
              <a:extLst>
                <a:ext uri="{FF2B5EF4-FFF2-40B4-BE49-F238E27FC236}">
                  <a16:creationId xmlns:a16="http://schemas.microsoft.com/office/drawing/2014/main" id="{58DDCC8A-3779-D1C9-AC75-5E7EBF8DEE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86400" y="2362200"/>
              <a:ext cx="0" cy="3810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7" name="Line 237">
              <a:extLst>
                <a:ext uri="{FF2B5EF4-FFF2-40B4-BE49-F238E27FC236}">
                  <a16:creationId xmlns:a16="http://schemas.microsoft.com/office/drawing/2014/main" id="{52CF0398-A80D-7D35-ACA2-418A340A22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05450" y="5943600"/>
              <a:ext cx="19050" cy="38100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8" name="Line 239">
              <a:extLst>
                <a:ext uri="{FF2B5EF4-FFF2-40B4-BE49-F238E27FC236}">
                  <a16:creationId xmlns:a16="http://schemas.microsoft.com/office/drawing/2014/main" id="{7AF7930F-BDA5-4EF7-C0D8-32FC3FA5F6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6400" y="601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9" name="Freeform 240">
              <a:extLst>
                <a:ext uri="{FF2B5EF4-FFF2-40B4-BE49-F238E27FC236}">
                  <a16:creationId xmlns:a16="http://schemas.microsoft.com/office/drawing/2014/main" id="{5D476F56-9FAD-E1BE-60A0-A1515CD7A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400" y="1828800"/>
              <a:ext cx="228600" cy="457200"/>
            </a:xfrm>
            <a:custGeom>
              <a:avLst/>
              <a:gdLst>
                <a:gd name="T0" fmla="*/ 0 w 144"/>
                <a:gd name="T1" fmla="*/ 2147483647 h 288"/>
                <a:gd name="T2" fmla="*/ 2147483647 w 144"/>
                <a:gd name="T3" fmla="*/ 2147483647 h 288"/>
                <a:gd name="T4" fmla="*/ 2147483647 w 144"/>
                <a:gd name="T5" fmla="*/ 0 h 288"/>
                <a:gd name="T6" fmla="*/ 0 60000 65536"/>
                <a:gd name="T7" fmla="*/ 0 60000 65536"/>
                <a:gd name="T8" fmla="*/ 0 60000 65536"/>
                <a:gd name="T9" fmla="*/ 0 w 144"/>
                <a:gd name="T10" fmla="*/ 0 h 288"/>
                <a:gd name="T11" fmla="*/ 144 w 144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88">
                  <a:moveTo>
                    <a:pt x="0" y="288"/>
                  </a:moveTo>
                  <a:cubicBezTo>
                    <a:pt x="36" y="240"/>
                    <a:pt x="72" y="192"/>
                    <a:pt x="96" y="144"/>
                  </a:cubicBezTo>
                  <a:cubicBezTo>
                    <a:pt x="120" y="96"/>
                    <a:pt x="132" y="48"/>
                    <a:pt x="14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0" name="Freeform 242">
              <a:extLst>
                <a:ext uri="{FF2B5EF4-FFF2-40B4-BE49-F238E27FC236}">
                  <a16:creationId xmlns:a16="http://schemas.microsoft.com/office/drawing/2014/main" id="{16311B9E-8DF8-3BA8-0F85-0F7485B15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4300" y="1733550"/>
              <a:ext cx="74613" cy="400050"/>
            </a:xfrm>
            <a:custGeom>
              <a:avLst/>
              <a:gdLst>
                <a:gd name="T0" fmla="*/ 0 w 72"/>
                <a:gd name="T1" fmla="*/ 0 h 180"/>
                <a:gd name="T2" fmla="*/ 2147483647 w 72"/>
                <a:gd name="T3" fmla="*/ 2147483647 h 180"/>
                <a:gd name="T4" fmla="*/ 2147483647 w 72"/>
                <a:gd name="T5" fmla="*/ 2147483647 h 180"/>
                <a:gd name="T6" fmla="*/ 0 60000 65536"/>
                <a:gd name="T7" fmla="*/ 0 60000 65536"/>
                <a:gd name="T8" fmla="*/ 0 60000 65536"/>
                <a:gd name="T9" fmla="*/ 0 w 72"/>
                <a:gd name="T10" fmla="*/ 0 h 180"/>
                <a:gd name="T11" fmla="*/ 72 w 72"/>
                <a:gd name="T12" fmla="*/ 180 h 1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" h="180">
                  <a:moveTo>
                    <a:pt x="0" y="0"/>
                  </a:moveTo>
                  <a:cubicBezTo>
                    <a:pt x="11" y="57"/>
                    <a:pt x="20" y="83"/>
                    <a:pt x="48" y="132"/>
                  </a:cubicBezTo>
                  <a:cubicBezTo>
                    <a:pt x="57" y="148"/>
                    <a:pt x="72" y="180"/>
                    <a:pt x="72" y="18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1" name="Freeform 244">
              <a:extLst>
                <a:ext uri="{FF2B5EF4-FFF2-40B4-BE49-F238E27FC236}">
                  <a16:creationId xmlns:a16="http://schemas.microsoft.com/office/drawing/2014/main" id="{6E17F444-17E4-2ABD-23EC-6F91189C094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38600" y="1828800"/>
              <a:ext cx="228600" cy="457200"/>
            </a:xfrm>
            <a:custGeom>
              <a:avLst/>
              <a:gdLst>
                <a:gd name="T0" fmla="*/ 0 w 144"/>
                <a:gd name="T1" fmla="*/ 2147483647 h 288"/>
                <a:gd name="T2" fmla="*/ 2147483647 w 144"/>
                <a:gd name="T3" fmla="*/ 2147483647 h 288"/>
                <a:gd name="T4" fmla="*/ 2147483647 w 144"/>
                <a:gd name="T5" fmla="*/ 0 h 288"/>
                <a:gd name="T6" fmla="*/ 0 60000 65536"/>
                <a:gd name="T7" fmla="*/ 0 60000 65536"/>
                <a:gd name="T8" fmla="*/ 0 60000 65536"/>
                <a:gd name="T9" fmla="*/ 0 w 144"/>
                <a:gd name="T10" fmla="*/ 0 h 288"/>
                <a:gd name="T11" fmla="*/ 144 w 144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88">
                  <a:moveTo>
                    <a:pt x="0" y="288"/>
                  </a:moveTo>
                  <a:cubicBezTo>
                    <a:pt x="36" y="240"/>
                    <a:pt x="72" y="192"/>
                    <a:pt x="96" y="144"/>
                  </a:cubicBezTo>
                  <a:cubicBezTo>
                    <a:pt x="120" y="96"/>
                    <a:pt x="132" y="48"/>
                    <a:pt x="14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2" name="Freeform 245">
              <a:extLst>
                <a:ext uri="{FF2B5EF4-FFF2-40B4-BE49-F238E27FC236}">
                  <a16:creationId xmlns:a16="http://schemas.microsoft.com/office/drawing/2014/main" id="{FEAA52EA-1F51-A477-4B73-08BA6A3B01A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505200" y="1924050"/>
              <a:ext cx="114300" cy="285750"/>
            </a:xfrm>
            <a:custGeom>
              <a:avLst/>
              <a:gdLst>
                <a:gd name="T0" fmla="*/ 0 w 72"/>
                <a:gd name="T1" fmla="*/ 0 h 180"/>
                <a:gd name="T2" fmla="*/ 2147483647 w 72"/>
                <a:gd name="T3" fmla="*/ 2147483647 h 180"/>
                <a:gd name="T4" fmla="*/ 2147483647 w 72"/>
                <a:gd name="T5" fmla="*/ 2147483647 h 180"/>
                <a:gd name="T6" fmla="*/ 0 60000 65536"/>
                <a:gd name="T7" fmla="*/ 0 60000 65536"/>
                <a:gd name="T8" fmla="*/ 0 60000 65536"/>
                <a:gd name="T9" fmla="*/ 0 w 72"/>
                <a:gd name="T10" fmla="*/ 0 h 180"/>
                <a:gd name="T11" fmla="*/ 72 w 72"/>
                <a:gd name="T12" fmla="*/ 180 h 1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" h="180">
                  <a:moveTo>
                    <a:pt x="0" y="0"/>
                  </a:moveTo>
                  <a:cubicBezTo>
                    <a:pt x="11" y="57"/>
                    <a:pt x="20" y="83"/>
                    <a:pt x="48" y="132"/>
                  </a:cubicBezTo>
                  <a:cubicBezTo>
                    <a:pt x="57" y="148"/>
                    <a:pt x="72" y="180"/>
                    <a:pt x="72" y="18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3" name="Freeform 247">
              <a:extLst>
                <a:ext uri="{FF2B5EF4-FFF2-40B4-BE49-F238E27FC236}">
                  <a16:creationId xmlns:a16="http://schemas.microsoft.com/office/drawing/2014/main" id="{B4B49CF2-0D1F-40CF-81C3-D1DAA235E17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67200" y="1981200"/>
              <a:ext cx="228600" cy="381000"/>
            </a:xfrm>
            <a:custGeom>
              <a:avLst/>
              <a:gdLst>
                <a:gd name="T0" fmla="*/ 0 w 144"/>
                <a:gd name="T1" fmla="*/ 2147483647 h 288"/>
                <a:gd name="T2" fmla="*/ 2147483647 w 144"/>
                <a:gd name="T3" fmla="*/ 2147483647 h 288"/>
                <a:gd name="T4" fmla="*/ 2147483647 w 144"/>
                <a:gd name="T5" fmla="*/ 0 h 288"/>
                <a:gd name="T6" fmla="*/ 0 60000 65536"/>
                <a:gd name="T7" fmla="*/ 0 60000 65536"/>
                <a:gd name="T8" fmla="*/ 0 60000 65536"/>
                <a:gd name="T9" fmla="*/ 0 w 144"/>
                <a:gd name="T10" fmla="*/ 0 h 288"/>
                <a:gd name="T11" fmla="*/ 144 w 144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88">
                  <a:moveTo>
                    <a:pt x="0" y="288"/>
                  </a:moveTo>
                  <a:cubicBezTo>
                    <a:pt x="36" y="240"/>
                    <a:pt x="72" y="192"/>
                    <a:pt x="96" y="144"/>
                  </a:cubicBezTo>
                  <a:cubicBezTo>
                    <a:pt x="120" y="96"/>
                    <a:pt x="132" y="48"/>
                    <a:pt x="14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4" name="Line 249">
              <a:extLst>
                <a:ext uri="{FF2B5EF4-FFF2-40B4-BE49-F238E27FC236}">
                  <a16:creationId xmlns:a16="http://schemas.microsoft.com/office/drawing/2014/main" id="{445EFCAE-B78D-C9F1-0661-44B8981C40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67000" y="3352800"/>
              <a:ext cx="3048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5" name="Freeform 254">
              <a:extLst>
                <a:ext uri="{FF2B5EF4-FFF2-40B4-BE49-F238E27FC236}">
                  <a16:creationId xmlns:a16="http://schemas.microsoft.com/office/drawing/2014/main" id="{18730124-2E80-232B-DE5E-41B1586A8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850" y="1720850"/>
              <a:ext cx="603250" cy="1176338"/>
            </a:xfrm>
            <a:custGeom>
              <a:avLst/>
              <a:gdLst>
                <a:gd name="T0" fmla="*/ 2147483647 w 2661"/>
                <a:gd name="T1" fmla="*/ 0 h 5187"/>
                <a:gd name="T2" fmla="*/ 2147483647 w 2661"/>
                <a:gd name="T3" fmla="*/ 2147483647 h 5187"/>
                <a:gd name="T4" fmla="*/ 2147483647 w 2661"/>
                <a:gd name="T5" fmla="*/ 2147483647 h 5187"/>
                <a:gd name="T6" fmla="*/ 2147483647 w 2661"/>
                <a:gd name="T7" fmla="*/ 2147483647 h 5187"/>
                <a:gd name="T8" fmla="*/ 0 w 2661"/>
                <a:gd name="T9" fmla="*/ 2147483647 h 5187"/>
                <a:gd name="T10" fmla="*/ 2147483647 w 2661"/>
                <a:gd name="T11" fmla="*/ 2147483647 h 5187"/>
                <a:gd name="T12" fmla="*/ 2147483647 w 2661"/>
                <a:gd name="T13" fmla="*/ 2147483647 h 51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61"/>
                <a:gd name="T22" fmla="*/ 0 h 5187"/>
                <a:gd name="T23" fmla="*/ 2661 w 2661"/>
                <a:gd name="T24" fmla="*/ 5187 h 51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61" h="5187">
                  <a:moveTo>
                    <a:pt x="2661" y="0"/>
                  </a:moveTo>
                  <a:lnTo>
                    <a:pt x="1685" y="403"/>
                  </a:lnTo>
                  <a:lnTo>
                    <a:pt x="870" y="1093"/>
                  </a:lnTo>
                  <a:lnTo>
                    <a:pt x="290" y="2006"/>
                  </a:lnTo>
                  <a:lnTo>
                    <a:pt x="0" y="3057"/>
                  </a:lnTo>
                  <a:lnTo>
                    <a:pt x="25" y="4151"/>
                  </a:lnTo>
                  <a:lnTo>
                    <a:pt x="363" y="518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6" name="Line 255">
              <a:extLst>
                <a:ext uri="{FF2B5EF4-FFF2-40B4-BE49-F238E27FC236}">
                  <a16:creationId xmlns:a16="http://schemas.microsoft.com/office/drawing/2014/main" id="{978231E9-7413-559B-ED60-481A6F7153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71938" y="858838"/>
              <a:ext cx="1587" cy="8620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7" name="Line 256">
              <a:extLst>
                <a:ext uri="{FF2B5EF4-FFF2-40B4-BE49-F238E27FC236}">
                  <a16:creationId xmlns:a16="http://schemas.microsoft.com/office/drawing/2014/main" id="{79A51FA2-7CFB-0E60-78D5-A019054861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21100" y="858838"/>
              <a:ext cx="1588" cy="8620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8" name="Line 257">
              <a:extLst>
                <a:ext uri="{FF2B5EF4-FFF2-40B4-BE49-F238E27FC236}">
                  <a16:creationId xmlns:a16="http://schemas.microsoft.com/office/drawing/2014/main" id="{5FE8A642-AF87-B376-5740-AFD1BA172F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6525" y="2897188"/>
              <a:ext cx="522288" cy="4651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9" name="Line 258">
              <a:extLst>
                <a:ext uri="{FF2B5EF4-FFF2-40B4-BE49-F238E27FC236}">
                  <a16:creationId xmlns:a16="http://schemas.microsoft.com/office/drawing/2014/main" id="{EEE99E40-F76A-0282-FAF3-992EA0DB56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03538" y="3176588"/>
              <a:ext cx="523875" cy="4651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0" name="Line 259">
              <a:extLst>
                <a:ext uri="{FF2B5EF4-FFF2-40B4-BE49-F238E27FC236}">
                  <a16:creationId xmlns:a16="http://schemas.microsoft.com/office/drawing/2014/main" id="{47E3D254-458A-E4A6-E8ED-EBF512868C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7413" y="3176588"/>
              <a:ext cx="293687" cy="1412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1" name="Line 260">
              <a:extLst>
                <a:ext uri="{FF2B5EF4-FFF2-40B4-BE49-F238E27FC236}">
                  <a16:creationId xmlns:a16="http://schemas.microsoft.com/office/drawing/2014/main" id="{99624380-7290-7928-6F9A-152E7106A3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1100" y="3317875"/>
              <a:ext cx="1588" cy="29289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2" name="Line 261">
              <a:extLst>
                <a:ext uri="{FF2B5EF4-FFF2-40B4-BE49-F238E27FC236}">
                  <a16:creationId xmlns:a16="http://schemas.microsoft.com/office/drawing/2014/main" id="{46441483-3248-09C9-5CE6-89BC1F1342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1938" y="3317875"/>
              <a:ext cx="1587" cy="29448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3" name="Freeform 262">
              <a:extLst>
                <a:ext uri="{FF2B5EF4-FFF2-40B4-BE49-F238E27FC236}">
                  <a16:creationId xmlns:a16="http://schemas.microsoft.com/office/drawing/2014/main" id="{8F7BEE61-970A-6B1D-EA2F-E5AD213D3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938" y="1720850"/>
              <a:ext cx="601662" cy="1597025"/>
            </a:xfrm>
            <a:custGeom>
              <a:avLst/>
              <a:gdLst>
                <a:gd name="T0" fmla="*/ 0 w 2651"/>
                <a:gd name="T1" fmla="*/ 2147483647 h 7039"/>
                <a:gd name="T2" fmla="*/ 2147483647 w 2651"/>
                <a:gd name="T3" fmla="*/ 2147483647 h 7039"/>
                <a:gd name="T4" fmla="*/ 2147483647 w 2651"/>
                <a:gd name="T5" fmla="*/ 2147483647 h 7039"/>
                <a:gd name="T6" fmla="*/ 2147483647 w 2651"/>
                <a:gd name="T7" fmla="*/ 2147483647 h 7039"/>
                <a:gd name="T8" fmla="*/ 2147483647 w 2651"/>
                <a:gd name="T9" fmla="*/ 2147483647 h 7039"/>
                <a:gd name="T10" fmla="*/ 2147483647 w 2651"/>
                <a:gd name="T11" fmla="*/ 2147483647 h 7039"/>
                <a:gd name="T12" fmla="*/ 2147483647 w 2651"/>
                <a:gd name="T13" fmla="*/ 2147483647 h 7039"/>
                <a:gd name="T14" fmla="*/ 2147483647 w 2651"/>
                <a:gd name="T15" fmla="*/ 2147483647 h 7039"/>
                <a:gd name="T16" fmla="*/ 2147483647 w 2651"/>
                <a:gd name="T17" fmla="*/ 2147483647 h 7039"/>
                <a:gd name="T18" fmla="*/ 0 w 2651"/>
                <a:gd name="T19" fmla="*/ 0 h 70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51"/>
                <a:gd name="T31" fmla="*/ 0 h 7039"/>
                <a:gd name="T32" fmla="*/ 2651 w 2651"/>
                <a:gd name="T33" fmla="*/ 7039 h 70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51" h="7039">
                  <a:moveTo>
                    <a:pt x="0" y="7039"/>
                  </a:moveTo>
                  <a:lnTo>
                    <a:pt x="960" y="6645"/>
                  </a:lnTo>
                  <a:lnTo>
                    <a:pt x="1766" y="5973"/>
                  </a:lnTo>
                  <a:lnTo>
                    <a:pt x="2347" y="5084"/>
                  </a:lnTo>
                  <a:lnTo>
                    <a:pt x="2651" y="4057"/>
                  </a:lnTo>
                  <a:lnTo>
                    <a:pt x="2651" y="2981"/>
                  </a:lnTo>
                  <a:lnTo>
                    <a:pt x="2347" y="1953"/>
                  </a:lnTo>
                  <a:lnTo>
                    <a:pt x="1766" y="1065"/>
                  </a:lnTo>
                  <a:lnTo>
                    <a:pt x="960" y="39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4" name="Line 263">
              <a:extLst>
                <a:ext uri="{FF2B5EF4-FFF2-40B4-BE49-F238E27FC236}">
                  <a16:creationId xmlns:a16="http://schemas.microsoft.com/office/drawing/2014/main" id="{288D692B-5D64-2C0A-9A01-5E0ECD89C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7750" y="6229350"/>
              <a:ext cx="29210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5" name="Line 264">
              <a:extLst>
                <a:ext uri="{FF2B5EF4-FFF2-40B4-BE49-F238E27FC236}">
                  <a16:creationId xmlns:a16="http://schemas.microsoft.com/office/drawing/2014/main" id="{6960FE2C-48F9-53C4-745E-C9DEBCB522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850" y="6010275"/>
              <a:ext cx="1588" cy="2190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6" name="Line 265">
              <a:extLst>
                <a:ext uri="{FF2B5EF4-FFF2-40B4-BE49-F238E27FC236}">
                  <a16:creationId xmlns:a16="http://schemas.microsoft.com/office/drawing/2014/main" id="{39B83489-9E95-2290-F085-450D986C1A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9850" y="6010275"/>
              <a:ext cx="65088" cy="3714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7" name="Line 266">
              <a:extLst>
                <a:ext uri="{FF2B5EF4-FFF2-40B4-BE49-F238E27FC236}">
                  <a16:creationId xmlns:a16="http://schemas.microsoft.com/office/drawing/2014/main" id="{B31A4969-D073-B9B1-8C30-53DE53F0D2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4938" y="6196013"/>
              <a:ext cx="31750" cy="1857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8" name="Line 267">
              <a:extLst>
                <a:ext uri="{FF2B5EF4-FFF2-40B4-BE49-F238E27FC236}">
                  <a16:creationId xmlns:a16="http://schemas.microsoft.com/office/drawing/2014/main" id="{CAC5A546-5E6E-733D-F981-ADE74BB31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6688" y="6196013"/>
              <a:ext cx="277812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9" name="Line 268">
              <a:extLst>
                <a:ext uri="{FF2B5EF4-FFF2-40B4-BE49-F238E27FC236}">
                  <a16:creationId xmlns:a16="http://schemas.microsoft.com/office/drawing/2014/main" id="{90B281A9-19E8-656E-240C-1A28036A65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0200" y="3105150"/>
              <a:ext cx="555625" cy="4937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0" name="Line 269">
              <a:extLst>
                <a:ext uri="{FF2B5EF4-FFF2-40B4-BE49-F238E27FC236}">
                  <a16:creationId xmlns:a16="http://schemas.microsoft.com/office/drawing/2014/main" id="{B1417F7C-B899-50B1-C08B-C9D4D992E7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9863" y="2909888"/>
              <a:ext cx="557212" cy="4953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1" name="Freeform 270">
              <a:extLst>
                <a:ext uri="{FF2B5EF4-FFF2-40B4-BE49-F238E27FC236}">
                  <a16:creationId xmlns:a16="http://schemas.microsoft.com/office/drawing/2014/main" id="{5E59677C-CEAD-7E9C-8769-18EECEC37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063" y="1766888"/>
              <a:ext cx="606425" cy="1143000"/>
            </a:xfrm>
            <a:custGeom>
              <a:avLst/>
              <a:gdLst>
                <a:gd name="T0" fmla="*/ 2147483647 w 2670"/>
                <a:gd name="T1" fmla="*/ 0 h 5044"/>
                <a:gd name="T2" fmla="*/ 2147483647 w 2670"/>
                <a:gd name="T3" fmla="*/ 2147483647 h 5044"/>
                <a:gd name="T4" fmla="*/ 2147483647 w 2670"/>
                <a:gd name="T5" fmla="*/ 2147483647 h 5044"/>
                <a:gd name="T6" fmla="*/ 2147483647 w 2670"/>
                <a:gd name="T7" fmla="*/ 2147483647 h 5044"/>
                <a:gd name="T8" fmla="*/ 0 w 2670"/>
                <a:gd name="T9" fmla="*/ 2147483647 h 5044"/>
                <a:gd name="T10" fmla="*/ 2147483647 w 2670"/>
                <a:gd name="T11" fmla="*/ 2147483647 h 5044"/>
                <a:gd name="T12" fmla="*/ 2147483647 w 2670"/>
                <a:gd name="T13" fmla="*/ 2147483647 h 50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70"/>
                <a:gd name="T22" fmla="*/ 0 h 5044"/>
                <a:gd name="T23" fmla="*/ 2670 w 2670"/>
                <a:gd name="T24" fmla="*/ 5044 h 50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70" h="5044">
                  <a:moveTo>
                    <a:pt x="2670" y="0"/>
                  </a:moveTo>
                  <a:lnTo>
                    <a:pt x="1686" y="351"/>
                  </a:lnTo>
                  <a:lnTo>
                    <a:pt x="861" y="1010"/>
                  </a:lnTo>
                  <a:lnTo>
                    <a:pt x="279" y="1909"/>
                  </a:lnTo>
                  <a:lnTo>
                    <a:pt x="0" y="2953"/>
                  </a:lnTo>
                  <a:lnTo>
                    <a:pt x="54" y="4036"/>
                  </a:lnTo>
                  <a:lnTo>
                    <a:pt x="436" y="504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2" name="Freeform 271">
              <a:extLst>
                <a:ext uri="{FF2B5EF4-FFF2-40B4-BE49-F238E27FC236}">
                  <a16:creationId xmlns:a16="http://schemas.microsoft.com/office/drawing/2014/main" id="{133D1631-D9AB-E27F-0E14-277BA2BFA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825" y="3105150"/>
              <a:ext cx="347663" cy="168275"/>
            </a:xfrm>
            <a:custGeom>
              <a:avLst/>
              <a:gdLst>
                <a:gd name="T0" fmla="*/ 0 w 1531"/>
                <a:gd name="T1" fmla="*/ 0 h 737"/>
                <a:gd name="T2" fmla="*/ 2147483647 w 1531"/>
                <a:gd name="T3" fmla="*/ 2147483647 h 737"/>
                <a:gd name="T4" fmla="*/ 2147483647 w 1531"/>
                <a:gd name="T5" fmla="*/ 2147483647 h 737"/>
                <a:gd name="T6" fmla="*/ 0 60000 65536"/>
                <a:gd name="T7" fmla="*/ 0 60000 65536"/>
                <a:gd name="T8" fmla="*/ 0 60000 65536"/>
                <a:gd name="T9" fmla="*/ 0 w 1531"/>
                <a:gd name="T10" fmla="*/ 0 h 737"/>
                <a:gd name="T11" fmla="*/ 1531 w 1531"/>
                <a:gd name="T12" fmla="*/ 737 h 7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31" h="737">
                  <a:moveTo>
                    <a:pt x="0" y="0"/>
                  </a:moveTo>
                  <a:lnTo>
                    <a:pt x="719" y="474"/>
                  </a:lnTo>
                  <a:lnTo>
                    <a:pt x="1531" y="73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3" name="Line 272">
              <a:extLst>
                <a:ext uri="{FF2B5EF4-FFF2-40B4-BE49-F238E27FC236}">
                  <a16:creationId xmlns:a16="http://schemas.microsoft.com/office/drawing/2014/main" id="{FC360D50-1EDB-1625-E18A-76B3552B77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73488" y="858838"/>
              <a:ext cx="1587" cy="8620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4" name="Line 273">
              <a:extLst>
                <a:ext uri="{FF2B5EF4-FFF2-40B4-BE49-F238E27FC236}">
                  <a16:creationId xmlns:a16="http://schemas.microsoft.com/office/drawing/2014/main" id="{6A507D1A-A432-FF5D-3A94-6E11C8A97D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19550" y="858838"/>
              <a:ext cx="1588" cy="8620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5" name="Line 274">
              <a:extLst>
                <a:ext uri="{FF2B5EF4-FFF2-40B4-BE49-F238E27FC236}">
                  <a16:creationId xmlns:a16="http://schemas.microsoft.com/office/drawing/2014/main" id="{75BAB992-DAA5-97DA-4FE5-3B69EEE86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9550" y="3273425"/>
              <a:ext cx="1588" cy="29892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6" name="Line 275">
              <a:extLst>
                <a:ext uri="{FF2B5EF4-FFF2-40B4-BE49-F238E27FC236}">
                  <a16:creationId xmlns:a16="http://schemas.microsoft.com/office/drawing/2014/main" id="{572CD04F-B3D9-3C4D-B630-1553352A28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3488" y="3273425"/>
              <a:ext cx="1587" cy="29733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7" name="Line 276">
              <a:extLst>
                <a:ext uri="{FF2B5EF4-FFF2-40B4-BE49-F238E27FC236}">
                  <a16:creationId xmlns:a16="http://schemas.microsoft.com/office/drawing/2014/main" id="{4FC47772-BB4D-5534-E718-18BD91D081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3488" y="1720850"/>
              <a:ext cx="1587" cy="539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8" name="Line 277">
              <a:extLst>
                <a:ext uri="{FF2B5EF4-FFF2-40B4-BE49-F238E27FC236}">
                  <a16:creationId xmlns:a16="http://schemas.microsoft.com/office/drawing/2014/main" id="{5CE0FD1C-0671-4ABB-C977-260C89CF45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9550" y="1720850"/>
              <a:ext cx="1588" cy="460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9" name="Freeform 278">
              <a:extLst>
                <a:ext uri="{FF2B5EF4-FFF2-40B4-BE49-F238E27FC236}">
                  <a16:creationId xmlns:a16="http://schemas.microsoft.com/office/drawing/2014/main" id="{F0138C04-ED5D-B4F1-7128-AC3F65FDF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550" y="1766888"/>
              <a:ext cx="600075" cy="1506537"/>
            </a:xfrm>
            <a:custGeom>
              <a:avLst/>
              <a:gdLst>
                <a:gd name="T0" fmla="*/ 0 w 2649"/>
                <a:gd name="T1" fmla="*/ 2147483647 h 6642"/>
                <a:gd name="T2" fmla="*/ 2147483647 w 2649"/>
                <a:gd name="T3" fmla="*/ 2147483647 h 6642"/>
                <a:gd name="T4" fmla="*/ 2147483647 w 2649"/>
                <a:gd name="T5" fmla="*/ 2147483647 h 6642"/>
                <a:gd name="T6" fmla="*/ 2147483647 w 2649"/>
                <a:gd name="T7" fmla="*/ 2147483647 h 6642"/>
                <a:gd name="T8" fmla="*/ 2147483647 w 2649"/>
                <a:gd name="T9" fmla="*/ 2147483647 h 6642"/>
                <a:gd name="T10" fmla="*/ 2147483647 w 2649"/>
                <a:gd name="T11" fmla="*/ 2147483647 h 6642"/>
                <a:gd name="T12" fmla="*/ 2147483647 w 2649"/>
                <a:gd name="T13" fmla="*/ 2147483647 h 6642"/>
                <a:gd name="T14" fmla="*/ 2147483647 w 2649"/>
                <a:gd name="T15" fmla="*/ 2147483647 h 6642"/>
                <a:gd name="T16" fmla="*/ 2147483647 w 2649"/>
                <a:gd name="T17" fmla="*/ 2147483647 h 6642"/>
                <a:gd name="T18" fmla="*/ 0 w 2649"/>
                <a:gd name="T19" fmla="*/ 0 h 66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49"/>
                <a:gd name="T31" fmla="*/ 0 h 6642"/>
                <a:gd name="T32" fmla="*/ 2649 w 2649"/>
                <a:gd name="T33" fmla="*/ 6642 h 664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49" h="6642">
                  <a:moveTo>
                    <a:pt x="0" y="6642"/>
                  </a:moveTo>
                  <a:lnTo>
                    <a:pt x="950" y="6309"/>
                  </a:lnTo>
                  <a:lnTo>
                    <a:pt x="1757" y="5688"/>
                  </a:lnTo>
                  <a:lnTo>
                    <a:pt x="2342" y="4839"/>
                  </a:lnTo>
                  <a:lnTo>
                    <a:pt x="2649" y="3844"/>
                  </a:lnTo>
                  <a:lnTo>
                    <a:pt x="2649" y="2799"/>
                  </a:lnTo>
                  <a:lnTo>
                    <a:pt x="2342" y="1803"/>
                  </a:lnTo>
                  <a:lnTo>
                    <a:pt x="1757" y="954"/>
                  </a:lnTo>
                  <a:lnTo>
                    <a:pt x="950" y="333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0" name="Line 279">
              <a:extLst>
                <a:ext uri="{FF2B5EF4-FFF2-40B4-BE49-F238E27FC236}">
                  <a16:creationId xmlns:a16="http://schemas.microsoft.com/office/drawing/2014/main" id="{5342D657-110B-9EA9-B632-49916A4560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0525" y="6011863"/>
              <a:ext cx="1588" cy="2190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1" name="Line 280">
              <a:extLst>
                <a:ext uri="{FF2B5EF4-FFF2-40B4-BE49-F238E27FC236}">
                  <a16:creationId xmlns:a16="http://schemas.microsoft.com/office/drawing/2014/main" id="{EBC11E39-3712-FFF8-B983-53F3A5C8D6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8425" y="6230938"/>
              <a:ext cx="292100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2" name="Line 281">
              <a:extLst>
                <a:ext uri="{FF2B5EF4-FFF2-40B4-BE49-F238E27FC236}">
                  <a16:creationId xmlns:a16="http://schemas.microsoft.com/office/drawing/2014/main" id="{658BA3DD-C9CE-D7E0-69CE-8B83B0CD61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8950" y="6197600"/>
              <a:ext cx="2762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3" name="Line 282">
              <a:extLst>
                <a:ext uri="{FF2B5EF4-FFF2-40B4-BE49-F238E27FC236}">
                  <a16:creationId xmlns:a16="http://schemas.microsoft.com/office/drawing/2014/main" id="{3C6D5C16-92AD-5E7A-9C78-FF20A0C4E6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225" y="2651125"/>
              <a:ext cx="1588" cy="35464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4" name="Line 283">
              <a:extLst>
                <a:ext uri="{FF2B5EF4-FFF2-40B4-BE49-F238E27FC236}">
                  <a16:creationId xmlns:a16="http://schemas.microsoft.com/office/drawing/2014/main" id="{6214447A-7DDA-26EA-B4ED-692942A297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2613" y="2651125"/>
              <a:ext cx="1587" cy="35464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5" name="Line 284">
              <a:extLst>
                <a:ext uri="{FF2B5EF4-FFF2-40B4-BE49-F238E27FC236}">
                  <a16:creationId xmlns:a16="http://schemas.microsoft.com/office/drawing/2014/main" id="{F1B554C8-C473-932E-510F-9BC40D7B9A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4163" y="2649538"/>
              <a:ext cx="1587" cy="35814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6" name="Line 285">
              <a:extLst>
                <a:ext uri="{FF2B5EF4-FFF2-40B4-BE49-F238E27FC236}">
                  <a16:creationId xmlns:a16="http://schemas.microsoft.com/office/drawing/2014/main" id="{D7B26535-8932-7DF8-402C-70408B091F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1775" y="2649538"/>
              <a:ext cx="1588" cy="35988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7" name="Freeform 286">
              <a:extLst>
                <a:ext uri="{FF2B5EF4-FFF2-40B4-BE49-F238E27FC236}">
                  <a16:creationId xmlns:a16="http://schemas.microsoft.com/office/drawing/2014/main" id="{9196CE52-D1C4-C605-75E6-22007FD53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888" y="2444750"/>
              <a:ext cx="1462087" cy="47625"/>
            </a:xfrm>
            <a:custGeom>
              <a:avLst/>
              <a:gdLst>
                <a:gd name="T0" fmla="*/ 0 w 6446"/>
                <a:gd name="T1" fmla="*/ 2147483647 h 216"/>
                <a:gd name="T2" fmla="*/ 2147483647 w 6446"/>
                <a:gd name="T3" fmla="*/ 2147483647 h 216"/>
                <a:gd name="T4" fmla="*/ 2147483647 w 6446"/>
                <a:gd name="T5" fmla="*/ 0 h 216"/>
                <a:gd name="T6" fmla="*/ 2147483647 w 6446"/>
                <a:gd name="T7" fmla="*/ 2147483647 h 216"/>
                <a:gd name="T8" fmla="*/ 2147483647 w 6446"/>
                <a:gd name="T9" fmla="*/ 0 h 216"/>
                <a:gd name="T10" fmla="*/ 2147483647 w 6446"/>
                <a:gd name="T11" fmla="*/ 2147483647 h 216"/>
                <a:gd name="T12" fmla="*/ 2147483647 w 6446"/>
                <a:gd name="T13" fmla="*/ 2147483647 h 216"/>
                <a:gd name="T14" fmla="*/ 2147483647 w 6446"/>
                <a:gd name="T15" fmla="*/ 2147483647 h 216"/>
                <a:gd name="T16" fmla="*/ 2147483647 w 6446"/>
                <a:gd name="T17" fmla="*/ 2147483647 h 216"/>
                <a:gd name="T18" fmla="*/ 2147483647 w 6446"/>
                <a:gd name="T19" fmla="*/ 2147483647 h 216"/>
                <a:gd name="T20" fmla="*/ 2147483647 w 6446"/>
                <a:gd name="T21" fmla="*/ 2147483647 h 216"/>
                <a:gd name="T22" fmla="*/ 2147483647 w 6446"/>
                <a:gd name="T23" fmla="*/ 2147483647 h 216"/>
                <a:gd name="T24" fmla="*/ 2147483647 w 6446"/>
                <a:gd name="T25" fmla="*/ 2147483647 h 216"/>
                <a:gd name="T26" fmla="*/ 2147483647 w 6446"/>
                <a:gd name="T27" fmla="*/ 0 h 216"/>
                <a:gd name="T28" fmla="*/ 2147483647 w 6446"/>
                <a:gd name="T29" fmla="*/ 2147483647 h 216"/>
                <a:gd name="T30" fmla="*/ 2147483647 w 6446"/>
                <a:gd name="T31" fmla="*/ 2147483647 h 216"/>
                <a:gd name="T32" fmla="*/ 2147483647 w 6446"/>
                <a:gd name="T33" fmla="*/ 2147483647 h 2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46"/>
                <a:gd name="T52" fmla="*/ 0 h 216"/>
                <a:gd name="T53" fmla="*/ 6446 w 6446"/>
                <a:gd name="T54" fmla="*/ 216 h 2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46" h="216">
                  <a:moveTo>
                    <a:pt x="0" y="144"/>
                  </a:moveTo>
                  <a:lnTo>
                    <a:pt x="208" y="144"/>
                  </a:lnTo>
                  <a:lnTo>
                    <a:pt x="312" y="0"/>
                  </a:lnTo>
                  <a:lnTo>
                    <a:pt x="485" y="181"/>
                  </a:lnTo>
                  <a:lnTo>
                    <a:pt x="796" y="0"/>
                  </a:lnTo>
                  <a:lnTo>
                    <a:pt x="1143" y="144"/>
                  </a:lnTo>
                  <a:lnTo>
                    <a:pt x="1628" y="181"/>
                  </a:lnTo>
                  <a:lnTo>
                    <a:pt x="2080" y="72"/>
                  </a:lnTo>
                  <a:lnTo>
                    <a:pt x="2599" y="216"/>
                  </a:lnTo>
                  <a:lnTo>
                    <a:pt x="3120" y="36"/>
                  </a:lnTo>
                  <a:lnTo>
                    <a:pt x="3744" y="181"/>
                  </a:lnTo>
                  <a:lnTo>
                    <a:pt x="4437" y="36"/>
                  </a:lnTo>
                  <a:lnTo>
                    <a:pt x="4922" y="144"/>
                  </a:lnTo>
                  <a:lnTo>
                    <a:pt x="5303" y="0"/>
                  </a:lnTo>
                  <a:lnTo>
                    <a:pt x="5684" y="109"/>
                  </a:lnTo>
                  <a:lnTo>
                    <a:pt x="6274" y="36"/>
                  </a:lnTo>
                  <a:lnTo>
                    <a:pt x="6446" y="72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8" name="Freeform 287">
              <a:extLst>
                <a:ext uri="{FF2B5EF4-FFF2-40B4-BE49-F238E27FC236}">
                  <a16:creationId xmlns:a16="http://schemas.microsoft.com/office/drawing/2014/main" id="{ABC3DCEF-8D0E-8DB6-CC4C-CAC421E90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5" y="2568575"/>
              <a:ext cx="73025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8"/>
                  </a:moveTo>
                  <a:lnTo>
                    <a:pt x="276" y="49"/>
                  </a:lnTo>
                  <a:lnTo>
                    <a:pt x="162" y="0"/>
                  </a:lnTo>
                  <a:lnTo>
                    <a:pt x="48" y="49"/>
                  </a:lnTo>
                  <a:lnTo>
                    <a:pt x="0" y="168"/>
                  </a:lnTo>
                  <a:lnTo>
                    <a:pt x="48" y="288"/>
                  </a:lnTo>
                  <a:lnTo>
                    <a:pt x="162" y="338"/>
                  </a:lnTo>
                  <a:lnTo>
                    <a:pt x="276" y="288"/>
                  </a:lnTo>
                  <a:lnTo>
                    <a:pt x="324" y="16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9" name="Freeform 288">
              <a:extLst>
                <a:ext uri="{FF2B5EF4-FFF2-40B4-BE49-F238E27FC236}">
                  <a16:creationId xmlns:a16="http://schemas.microsoft.com/office/drawing/2014/main" id="{57BFBE11-8A9A-6DB3-6BF0-53A2EA5FB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888" y="2701925"/>
              <a:ext cx="73025" cy="77788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8"/>
                  </a:moveTo>
                  <a:lnTo>
                    <a:pt x="276" y="49"/>
                  </a:lnTo>
                  <a:lnTo>
                    <a:pt x="161" y="0"/>
                  </a:lnTo>
                  <a:lnTo>
                    <a:pt x="47" y="49"/>
                  </a:lnTo>
                  <a:lnTo>
                    <a:pt x="0" y="168"/>
                  </a:lnTo>
                  <a:lnTo>
                    <a:pt x="47" y="289"/>
                  </a:lnTo>
                  <a:lnTo>
                    <a:pt x="161" y="338"/>
                  </a:lnTo>
                  <a:lnTo>
                    <a:pt x="276" y="289"/>
                  </a:lnTo>
                  <a:lnTo>
                    <a:pt x="324" y="16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0" name="Freeform 289">
              <a:extLst>
                <a:ext uri="{FF2B5EF4-FFF2-40B4-BE49-F238E27FC236}">
                  <a16:creationId xmlns:a16="http://schemas.microsoft.com/office/drawing/2014/main" id="{27B6ED5C-D514-90F7-5F25-868530A8C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5" y="2836863"/>
              <a:ext cx="73025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70"/>
                  </a:moveTo>
                  <a:lnTo>
                    <a:pt x="276" y="49"/>
                  </a:lnTo>
                  <a:lnTo>
                    <a:pt x="162" y="0"/>
                  </a:lnTo>
                  <a:lnTo>
                    <a:pt x="48" y="49"/>
                  </a:lnTo>
                  <a:lnTo>
                    <a:pt x="0" y="170"/>
                  </a:lnTo>
                  <a:lnTo>
                    <a:pt x="48" y="289"/>
                  </a:lnTo>
                  <a:lnTo>
                    <a:pt x="162" y="338"/>
                  </a:lnTo>
                  <a:lnTo>
                    <a:pt x="276" y="289"/>
                  </a:lnTo>
                  <a:lnTo>
                    <a:pt x="324" y="170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1" name="Freeform 290">
              <a:extLst>
                <a:ext uri="{FF2B5EF4-FFF2-40B4-BE49-F238E27FC236}">
                  <a16:creationId xmlns:a16="http://schemas.microsoft.com/office/drawing/2014/main" id="{400A364A-49DC-6F06-7B63-8FE674ADC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2050" y="2779713"/>
              <a:ext cx="74613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8"/>
                  </a:moveTo>
                  <a:lnTo>
                    <a:pt x="277" y="49"/>
                  </a:lnTo>
                  <a:lnTo>
                    <a:pt x="163" y="0"/>
                  </a:lnTo>
                  <a:lnTo>
                    <a:pt x="47" y="49"/>
                  </a:lnTo>
                  <a:lnTo>
                    <a:pt x="0" y="168"/>
                  </a:lnTo>
                  <a:lnTo>
                    <a:pt x="47" y="289"/>
                  </a:lnTo>
                  <a:lnTo>
                    <a:pt x="163" y="338"/>
                  </a:lnTo>
                  <a:lnTo>
                    <a:pt x="277" y="289"/>
                  </a:lnTo>
                  <a:lnTo>
                    <a:pt x="324" y="16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2" name="Freeform 291">
              <a:extLst>
                <a:ext uri="{FF2B5EF4-FFF2-40B4-BE49-F238E27FC236}">
                  <a16:creationId xmlns:a16="http://schemas.microsoft.com/office/drawing/2014/main" id="{5F3AB78E-1585-A9FE-A2E1-CC16243A5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6200" y="3344863"/>
              <a:ext cx="73025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9"/>
                  </a:moveTo>
                  <a:lnTo>
                    <a:pt x="277" y="49"/>
                  </a:lnTo>
                  <a:lnTo>
                    <a:pt x="163" y="0"/>
                  </a:lnTo>
                  <a:lnTo>
                    <a:pt x="48" y="49"/>
                  </a:lnTo>
                  <a:lnTo>
                    <a:pt x="0" y="169"/>
                  </a:lnTo>
                  <a:lnTo>
                    <a:pt x="48" y="289"/>
                  </a:lnTo>
                  <a:lnTo>
                    <a:pt x="163" y="338"/>
                  </a:lnTo>
                  <a:lnTo>
                    <a:pt x="277" y="289"/>
                  </a:lnTo>
                  <a:lnTo>
                    <a:pt x="324" y="1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3" name="Freeform 292">
              <a:extLst>
                <a:ext uri="{FF2B5EF4-FFF2-40B4-BE49-F238E27FC236}">
                  <a16:creationId xmlns:a16="http://schemas.microsoft.com/office/drawing/2014/main" id="{D0D7B3F0-1352-1165-DD14-FAE3CD077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5" y="3459163"/>
              <a:ext cx="73025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9"/>
                  </a:moveTo>
                  <a:lnTo>
                    <a:pt x="276" y="50"/>
                  </a:lnTo>
                  <a:lnTo>
                    <a:pt x="162" y="0"/>
                  </a:lnTo>
                  <a:lnTo>
                    <a:pt x="48" y="50"/>
                  </a:lnTo>
                  <a:lnTo>
                    <a:pt x="0" y="169"/>
                  </a:lnTo>
                  <a:lnTo>
                    <a:pt x="48" y="289"/>
                  </a:lnTo>
                  <a:lnTo>
                    <a:pt x="162" y="338"/>
                  </a:lnTo>
                  <a:lnTo>
                    <a:pt x="276" y="289"/>
                  </a:lnTo>
                  <a:lnTo>
                    <a:pt x="324" y="169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4" name="Freeform 293">
              <a:extLst>
                <a:ext uri="{FF2B5EF4-FFF2-40B4-BE49-F238E27FC236}">
                  <a16:creationId xmlns:a16="http://schemas.microsoft.com/office/drawing/2014/main" id="{2260D3CD-C535-95CE-434F-25F6DBA8C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250" y="3660775"/>
              <a:ext cx="73025" cy="76200"/>
            </a:xfrm>
            <a:custGeom>
              <a:avLst/>
              <a:gdLst>
                <a:gd name="T0" fmla="*/ 2147483647 w 325"/>
                <a:gd name="T1" fmla="*/ 2147483647 h 338"/>
                <a:gd name="T2" fmla="*/ 2147483647 w 325"/>
                <a:gd name="T3" fmla="*/ 2147483647 h 338"/>
                <a:gd name="T4" fmla="*/ 2147483647 w 325"/>
                <a:gd name="T5" fmla="*/ 0 h 338"/>
                <a:gd name="T6" fmla="*/ 2147483647 w 325"/>
                <a:gd name="T7" fmla="*/ 2147483647 h 338"/>
                <a:gd name="T8" fmla="*/ 0 w 325"/>
                <a:gd name="T9" fmla="*/ 2147483647 h 338"/>
                <a:gd name="T10" fmla="*/ 2147483647 w 325"/>
                <a:gd name="T11" fmla="*/ 2147483647 h 338"/>
                <a:gd name="T12" fmla="*/ 2147483647 w 325"/>
                <a:gd name="T13" fmla="*/ 2147483647 h 338"/>
                <a:gd name="T14" fmla="*/ 2147483647 w 325"/>
                <a:gd name="T15" fmla="*/ 2147483647 h 338"/>
                <a:gd name="T16" fmla="*/ 2147483647 w 325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5"/>
                <a:gd name="T28" fmla="*/ 0 h 338"/>
                <a:gd name="T29" fmla="*/ 325 w 325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5" h="338">
                  <a:moveTo>
                    <a:pt x="325" y="169"/>
                  </a:moveTo>
                  <a:lnTo>
                    <a:pt x="278" y="49"/>
                  </a:lnTo>
                  <a:lnTo>
                    <a:pt x="163" y="0"/>
                  </a:lnTo>
                  <a:lnTo>
                    <a:pt x="48" y="49"/>
                  </a:lnTo>
                  <a:lnTo>
                    <a:pt x="0" y="169"/>
                  </a:lnTo>
                  <a:lnTo>
                    <a:pt x="48" y="289"/>
                  </a:lnTo>
                  <a:lnTo>
                    <a:pt x="163" y="338"/>
                  </a:lnTo>
                  <a:lnTo>
                    <a:pt x="278" y="289"/>
                  </a:lnTo>
                  <a:lnTo>
                    <a:pt x="325" y="1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5" name="Freeform 294">
              <a:extLst>
                <a:ext uri="{FF2B5EF4-FFF2-40B4-BE49-F238E27FC236}">
                  <a16:creationId xmlns:a16="http://schemas.microsoft.com/office/drawing/2014/main" id="{62F523F6-EB22-FAEB-AFE9-8F50786AB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13" y="3910013"/>
              <a:ext cx="74612" cy="76200"/>
            </a:xfrm>
            <a:custGeom>
              <a:avLst/>
              <a:gdLst>
                <a:gd name="T0" fmla="*/ 2147483647 w 324"/>
                <a:gd name="T1" fmla="*/ 2147483647 h 339"/>
                <a:gd name="T2" fmla="*/ 2147483647 w 324"/>
                <a:gd name="T3" fmla="*/ 2147483647 h 339"/>
                <a:gd name="T4" fmla="*/ 2147483647 w 324"/>
                <a:gd name="T5" fmla="*/ 0 h 339"/>
                <a:gd name="T6" fmla="*/ 2147483647 w 324"/>
                <a:gd name="T7" fmla="*/ 2147483647 h 339"/>
                <a:gd name="T8" fmla="*/ 0 w 324"/>
                <a:gd name="T9" fmla="*/ 2147483647 h 339"/>
                <a:gd name="T10" fmla="*/ 2147483647 w 324"/>
                <a:gd name="T11" fmla="*/ 2147483647 h 339"/>
                <a:gd name="T12" fmla="*/ 2147483647 w 324"/>
                <a:gd name="T13" fmla="*/ 2147483647 h 339"/>
                <a:gd name="T14" fmla="*/ 2147483647 w 324"/>
                <a:gd name="T15" fmla="*/ 2147483647 h 339"/>
                <a:gd name="T16" fmla="*/ 2147483647 w 324"/>
                <a:gd name="T17" fmla="*/ 2147483647 h 3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9"/>
                <a:gd name="T29" fmla="*/ 324 w 324"/>
                <a:gd name="T30" fmla="*/ 339 h 3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9">
                  <a:moveTo>
                    <a:pt x="324" y="169"/>
                  </a:moveTo>
                  <a:lnTo>
                    <a:pt x="276" y="50"/>
                  </a:lnTo>
                  <a:lnTo>
                    <a:pt x="161" y="0"/>
                  </a:lnTo>
                  <a:lnTo>
                    <a:pt x="47" y="50"/>
                  </a:lnTo>
                  <a:lnTo>
                    <a:pt x="0" y="169"/>
                  </a:lnTo>
                  <a:lnTo>
                    <a:pt x="47" y="288"/>
                  </a:lnTo>
                  <a:lnTo>
                    <a:pt x="161" y="339"/>
                  </a:lnTo>
                  <a:lnTo>
                    <a:pt x="276" y="288"/>
                  </a:lnTo>
                  <a:lnTo>
                    <a:pt x="324" y="1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" name="Freeform 295">
              <a:extLst>
                <a:ext uri="{FF2B5EF4-FFF2-40B4-BE49-F238E27FC236}">
                  <a16:creationId xmlns:a16="http://schemas.microsoft.com/office/drawing/2014/main" id="{FAF21CE6-C448-7606-1992-CAA7EB656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0" y="3976688"/>
              <a:ext cx="73025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8"/>
                  </a:moveTo>
                  <a:lnTo>
                    <a:pt x="277" y="49"/>
                  </a:lnTo>
                  <a:lnTo>
                    <a:pt x="163" y="0"/>
                  </a:lnTo>
                  <a:lnTo>
                    <a:pt x="48" y="49"/>
                  </a:lnTo>
                  <a:lnTo>
                    <a:pt x="0" y="168"/>
                  </a:lnTo>
                  <a:lnTo>
                    <a:pt x="48" y="288"/>
                  </a:lnTo>
                  <a:lnTo>
                    <a:pt x="163" y="338"/>
                  </a:lnTo>
                  <a:lnTo>
                    <a:pt x="277" y="288"/>
                  </a:lnTo>
                  <a:lnTo>
                    <a:pt x="324" y="16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7" name="Freeform 296">
              <a:extLst>
                <a:ext uri="{FF2B5EF4-FFF2-40B4-BE49-F238E27FC236}">
                  <a16:creationId xmlns:a16="http://schemas.microsoft.com/office/drawing/2014/main" id="{84F28C7C-D666-6F0A-3031-9EC853F74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0" y="4273550"/>
              <a:ext cx="73025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9"/>
                  </a:moveTo>
                  <a:lnTo>
                    <a:pt x="277" y="49"/>
                  </a:lnTo>
                  <a:lnTo>
                    <a:pt x="163" y="0"/>
                  </a:lnTo>
                  <a:lnTo>
                    <a:pt x="48" y="49"/>
                  </a:lnTo>
                  <a:lnTo>
                    <a:pt x="0" y="169"/>
                  </a:lnTo>
                  <a:lnTo>
                    <a:pt x="48" y="289"/>
                  </a:lnTo>
                  <a:lnTo>
                    <a:pt x="163" y="338"/>
                  </a:lnTo>
                  <a:lnTo>
                    <a:pt x="277" y="289"/>
                  </a:lnTo>
                  <a:lnTo>
                    <a:pt x="324" y="169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8" name="Freeform 297">
              <a:extLst>
                <a:ext uri="{FF2B5EF4-FFF2-40B4-BE49-F238E27FC236}">
                  <a16:creationId xmlns:a16="http://schemas.microsoft.com/office/drawing/2014/main" id="{A0E7CC72-5DF7-9CE9-7EF1-7A776F5A3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13" y="4484688"/>
              <a:ext cx="74612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9"/>
                  </a:moveTo>
                  <a:lnTo>
                    <a:pt x="276" y="50"/>
                  </a:lnTo>
                  <a:lnTo>
                    <a:pt x="161" y="0"/>
                  </a:lnTo>
                  <a:lnTo>
                    <a:pt x="47" y="50"/>
                  </a:lnTo>
                  <a:lnTo>
                    <a:pt x="0" y="169"/>
                  </a:lnTo>
                  <a:lnTo>
                    <a:pt x="47" y="289"/>
                  </a:lnTo>
                  <a:lnTo>
                    <a:pt x="161" y="338"/>
                  </a:lnTo>
                  <a:lnTo>
                    <a:pt x="276" y="289"/>
                  </a:lnTo>
                  <a:lnTo>
                    <a:pt x="324" y="1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9" name="Freeform 298">
              <a:extLst>
                <a:ext uri="{FF2B5EF4-FFF2-40B4-BE49-F238E27FC236}">
                  <a16:creationId xmlns:a16="http://schemas.microsoft.com/office/drawing/2014/main" id="{1599A691-F67D-9D35-A9B7-1EABEAA14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688" y="4838700"/>
              <a:ext cx="73025" cy="76200"/>
            </a:xfrm>
            <a:custGeom>
              <a:avLst/>
              <a:gdLst>
                <a:gd name="T0" fmla="*/ 2147483647 w 325"/>
                <a:gd name="T1" fmla="*/ 2147483647 h 338"/>
                <a:gd name="T2" fmla="*/ 2147483647 w 325"/>
                <a:gd name="T3" fmla="*/ 2147483647 h 338"/>
                <a:gd name="T4" fmla="*/ 2147483647 w 325"/>
                <a:gd name="T5" fmla="*/ 0 h 338"/>
                <a:gd name="T6" fmla="*/ 2147483647 w 325"/>
                <a:gd name="T7" fmla="*/ 2147483647 h 338"/>
                <a:gd name="T8" fmla="*/ 0 w 325"/>
                <a:gd name="T9" fmla="*/ 2147483647 h 338"/>
                <a:gd name="T10" fmla="*/ 2147483647 w 325"/>
                <a:gd name="T11" fmla="*/ 2147483647 h 338"/>
                <a:gd name="T12" fmla="*/ 2147483647 w 325"/>
                <a:gd name="T13" fmla="*/ 2147483647 h 338"/>
                <a:gd name="T14" fmla="*/ 2147483647 w 325"/>
                <a:gd name="T15" fmla="*/ 2147483647 h 338"/>
                <a:gd name="T16" fmla="*/ 2147483647 w 325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5"/>
                <a:gd name="T28" fmla="*/ 0 h 338"/>
                <a:gd name="T29" fmla="*/ 325 w 325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5" h="338">
                  <a:moveTo>
                    <a:pt x="325" y="170"/>
                  </a:moveTo>
                  <a:lnTo>
                    <a:pt x="277" y="49"/>
                  </a:lnTo>
                  <a:lnTo>
                    <a:pt x="162" y="0"/>
                  </a:lnTo>
                  <a:lnTo>
                    <a:pt x="47" y="49"/>
                  </a:lnTo>
                  <a:lnTo>
                    <a:pt x="0" y="170"/>
                  </a:lnTo>
                  <a:lnTo>
                    <a:pt x="47" y="289"/>
                  </a:lnTo>
                  <a:lnTo>
                    <a:pt x="162" y="338"/>
                  </a:lnTo>
                  <a:lnTo>
                    <a:pt x="277" y="289"/>
                  </a:lnTo>
                  <a:lnTo>
                    <a:pt x="325" y="170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0" name="Freeform 299">
              <a:extLst>
                <a:ext uri="{FF2B5EF4-FFF2-40B4-BE49-F238E27FC236}">
                  <a16:creationId xmlns:a16="http://schemas.microsoft.com/office/drawing/2014/main" id="{1FD09335-E8F0-9118-60FF-7D457914C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5" y="3871913"/>
              <a:ext cx="73025" cy="76200"/>
            </a:xfrm>
            <a:custGeom>
              <a:avLst/>
              <a:gdLst>
                <a:gd name="T0" fmla="*/ 2147483647 w 323"/>
                <a:gd name="T1" fmla="*/ 2147483647 h 338"/>
                <a:gd name="T2" fmla="*/ 2147483647 w 323"/>
                <a:gd name="T3" fmla="*/ 2147483647 h 338"/>
                <a:gd name="T4" fmla="*/ 2147483647 w 323"/>
                <a:gd name="T5" fmla="*/ 0 h 338"/>
                <a:gd name="T6" fmla="*/ 2147483647 w 323"/>
                <a:gd name="T7" fmla="*/ 2147483647 h 338"/>
                <a:gd name="T8" fmla="*/ 0 w 323"/>
                <a:gd name="T9" fmla="*/ 2147483647 h 338"/>
                <a:gd name="T10" fmla="*/ 2147483647 w 323"/>
                <a:gd name="T11" fmla="*/ 2147483647 h 338"/>
                <a:gd name="T12" fmla="*/ 2147483647 w 323"/>
                <a:gd name="T13" fmla="*/ 2147483647 h 338"/>
                <a:gd name="T14" fmla="*/ 2147483647 w 323"/>
                <a:gd name="T15" fmla="*/ 2147483647 h 338"/>
                <a:gd name="T16" fmla="*/ 2147483647 w 323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3"/>
                <a:gd name="T28" fmla="*/ 0 h 338"/>
                <a:gd name="T29" fmla="*/ 323 w 323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3" h="338">
                  <a:moveTo>
                    <a:pt x="323" y="170"/>
                  </a:moveTo>
                  <a:lnTo>
                    <a:pt x="276" y="50"/>
                  </a:lnTo>
                  <a:lnTo>
                    <a:pt x="162" y="0"/>
                  </a:lnTo>
                  <a:lnTo>
                    <a:pt x="47" y="50"/>
                  </a:lnTo>
                  <a:lnTo>
                    <a:pt x="0" y="170"/>
                  </a:lnTo>
                  <a:lnTo>
                    <a:pt x="47" y="289"/>
                  </a:lnTo>
                  <a:lnTo>
                    <a:pt x="162" y="338"/>
                  </a:lnTo>
                  <a:lnTo>
                    <a:pt x="276" y="289"/>
                  </a:lnTo>
                  <a:lnTo>
                    <a:pt x="323" y="17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1" name="Freeform 300">
              <a:extLst>
                <a:ext uri="{FF2B5EF4-FFF2-40B4-BE49-F238E27FC236}">
                  <a16:creationId xmlns:a16="http://schemas.microsoft.com/office/drawing/2014/main" id="{62EAA836-9CB3-D903-973B-FD4C3C1C5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925" y="3881438"/>
              <a:ext cx="74613" cy="76200"/>
            </a:xfrm>
            <a:custGeom>
              <a:avLst/>
              <a:gdLst>
                <a:gd name="T0" fmla="*/ 2147483647 w 325"/>
                <a:gd name="T1" fmla="*/ 2147483647 h 338"/>
                <a:gd name="T2" fmla="*/ 2147483647 w 325"/>
                <a:gd name="T3" fmla="*/ 2147483647 h 338"/>
                <a:gd name="T4" fmla="*/ 2147483647 w 325"/>
                <a:gd name="T5" fmla="*/ 0 h 338"/>
                <a:gd name="T6" fmla="*/ 2147483647 w 325"/>
                <a:gd name="T7" fmla="*/ 2147483647 h 338"/>
                <a:gd name="T8" fmla="*/ 0 w 325"/>
                <a:gd name="T9" fmla="*/ 2147483647 h 338"/>
                <a:gd name="T10" fmla="*/ 2147483647 w 325"/>
                <a:gd name="T11" fmla="*/ 2147483647 h 338"/>
                <a:gd name="T12" fmla="*/ 2147483647 w 325"/>
                <a:gd name="T13" fmla="*/ 2147483647 h 338"/>
                <a:gd name="T14" fmla="*/ 2147483647 w 325"/>
                <a:gd name="T15" fmla="*/ 2147483647 h 338"/>
                <a:gd name="T16" fmla="*/ 2147483647 w 325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5"/>
                <a:gd name="T28" fmla="*/ 0 h 338"/>
                <a:gd name="T29" fmla="*/ 325 w 325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5" h="338">
                  <a:moveTo>
                    <a:pt x="325" y="168"/>
                  </a:moveTo>
                  <a:lnTo>
                    <a:pt x="277" y="49"/>
                  </a:lnTo>
                  <a:lnTo>
                    <a:pt x="163" y="0"/>
                  </a:lnTo>
                  <a:lnTo>
                    <a:pt x="49" y="49"/>
                  </a:lnTo>
                  <a:lnTo>
                    <a:pt x="0" y="168"/>
                  </a:lnTo>
                  <a:lnTo>
                    <a:pt x="49" y="288"/>
                  </a:lnTo>
                  <a:lnTo>
                    <a:pt x="163" y="338"/>
                  </a:lnTo>
                  <a:lnTo>
                    <a:pt x="277" y="288"/>
                  </a:lnTo>
                  <a:lnTo>
                    <a:pt x="325" y="168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2" name="Freeform 301">
              <a:extLst>
                <a:ext uri="{FF2B5EF4-FFF2-40B4-BE49-F238E27FC236}">
                  <a16:creationId xmlns:a16="http://schemas.microsoft.com/office/drawing/2014/main" id="{9CF6386F-2DC0-B064-6DD3-A8587B336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5" y="4052888"/>
              <a:ext cx="73025" cy="77787"/>
            </a:xfrm>
            <a:custGeom>
              <a:avLst/>
              <a:gdLst>
                <a:gd name="T0" fmla="*/ 2147483647 w 323"/>
                <a:gd name="T1" fmla="*/ 2147483647 h 339"/>
                <a:gd name="T2" fmla="*/ 2147483647 w 323"/>
                <a:gd name="T3" fmla="*/ 2147483647 h 339"/>
                <a:gd name="T4" fmla="*/ 2147483647 w 323"/>
                <a:gd name="T5" fmla="*/ 0 h 339"/>
                <a:gd name="T6" fmla="*/ 2147483647 w 323"/>
                <a:gd name="T7" fmla="*/ 2147483647 h 339"/>
                <a:gd name="T8" fmla="*/ 0 w 323"/>
                <a:gd name="T9" fmla="*/ 2147483647 h 339"/>
                <a:gd name="T10" fmla="*/ 2147483647 w 323"/>
                <a:gd name="T11" fmla="*/ 2147483647 h 339"/>
                <a:gd name="T12" fmla="*/ 2147483647 w 323"/>
                <a:gd name="T13" fmla="*/ 2147483647 h 339"/>
                <a:gd name="T14" fmla="*/ 2147483647 w 323"/>
                <a:gd name="T15" fmla="*/ 2147483647 h 339"/>
                <a:gd name="T16" fmla="*/ 2147483647 w 323"/>
                <a:gd name="T17" fmla="*/ 2147483647 h 3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3"/>
                <a:gd name="T28" fmla="*/ 0 h 339"/>
                <a:gd name="T29" fmla="*/ 323 w 323"/>
                <a:gd name="T30" fmla="*/ 339 h 3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3" h="339">
                  <a:moveTo>
                    <a:pt x="323" y="170"/>
                  </a:moveTo>
                  <a:lnTo>
                    <a:pt x="276" y="51"/>
                  </a:lnTo>
                  <a:lnTo>
                    <a:pt x="162" y="0"/>
                  </a:lnTo>
                  <a:lnTo>
                    <a:pt x="47" y="51"/>
                  </a:lnTo>
                  <a:lnTo>
                    <a:pt x="0" y="170"/>
                  </a:lnTo>
                  <a:lnTo>
                    <a:pt x="47" y="290"/>
                  </a:lnTo>
                  <a:lnTo>
                    <a:pt x="162" y="339"/>
                  </a:lnTo>
                  <a:lnTo>
                    <a:pt x="276" y="290"/>
                  </a:lnTo>
                  <a:lnTo>
                    <a:pt x="323" y="17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3" name="Freeform 302">
              <a:extLst>
                <a:ext uri="{FF2B5EF4-FFF2-40B4-BE49-F238E27FC236}">
                  <a16:creationId xmlns:a16="http://schemas.microsoft.com/office/drawing/2014/main" id="{91A60922-4C30-7E2B-D7C1-CE8C3ED16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925" y="4225925"/>
              <a:ext cx="74613" cy="76200"/>
            </a:xfrm>
            <a:custGeom>
              <a:avLst/>
              <a:gdLst>
                <a:gd name="T0" fmla="*/ 2147483647 w 325"/>
                <a:gd name="T1" fmla="*/ 2147483647 h 338"/>
                <a:gd name="T2" fmla="*/ 2147483647 w 325"/>
                <a:gd name="T3" fmla="*/ 2147483647 h 338"/>
                <a:gd name="T4" fmla="*/ 2147483647 w 325"/>
                <a:gd name="T5" fmla="*/ 0 h 338"/>
                <a:gd name="T6" fmla="*/ 2147483647 w 325"/>
                <a:gd name="T7" fmla="*/ 2147483647 h 338"/>
                <a:gd name="T8" fmla="*/ 0 w 325"/>
                <a:gd name="T9" fmla="*/ 2147483647 h 338"/>
                <a:gd name="T10" fmla="*/ 2147483647 w 325"/>
                <a:gd name="T11" fmla="*/ 2147483647 h 338"/>
                <a:gd name="T12" fmla="*/ 2147483647 w 325"/>
                <a:gd name="T13" fmla="*/ 2147483647 h 338"/>
                <a:gd name="T14" fmla="*/ 2147483647 w 325"/>
                <a:gd name="T15" fmla="*/ 2147483647 h 338"/>
                <a:gd name="T16" fmla="*/ 2147483647 w 325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5"/>
                <a:gd name="T28" fmla="*/ 0 h 338"/>
                <a:gd name="T29" fmla="*/ 325 w 325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5" h="338">
                  <a:moveTo>
                    <a:pt x="325" y="170"/>
                  </a:moveTo>
                  <a:lnTo>
                    <a:pt x="277" y="49"/>
                  </a:lnTo>
                  <a:lnTo>
                    <a:pt x="163" y="0"/>
                  </a:lnTo>
                  <a:lnTo>
                    <a:pt x="49" y="49"/>
                  </a:lnTo>
                  <a:lnTo>
                    <a:pt x="0" y="170"/>
                  </a:lnTo>
                  <a:lnTo>
                    <a:pt x="49" y="289"/>
                  </a:lnTo>
                  <a:lnTo>
                    <a:pt x="163" y="338"/>
                  </a:lnTo>
                  <a:lnTo>
                    <a:pt x="277" y="289"/>
                  </a:lnTo>
                  <a:lnTo>
                    <a:pt x="325" y="17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4" name="Freeform 303">
              <a:extLst>
                <a:ext uri="{FF2B5EF4-FFF2-40B4-BE49-F238E27FC236}">
                  <a16:creationId xmlns:a16="http://schemas.microsoft.com/office/drawing/2014/main" id="{FE02BF8E-3295-36E6-A454-723261828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888" y="4292600"/>
              <a:ext cx="74612" cy="77788"/>
            </a:xfrm>
            <a:custGeom>
              <a:avLst/>
              <a:gdLst>
                <a:gd name="T0" fmla="*/ 2147483647 w 324"/>
                <a:gd name="T1" fmla="*/ 2147483647 h 339"/>
                <a:gd name="T2" fmla="*/ 2147483647 w 324"/>
                <a:gd name="T3" fmla="*/ 2147483647 h 339"/>
                <a:gd name="T4" fmla="*/ 2147483647 w 324"/>
                <a:gd name="T5" fmla="*/ 0 h 339"/>
                <a:gd name="T6" fmla="*/ 2147483647 w 324"/>
                <a:gd name="T7" fmla="*/ 2147483647 h 339"/>
                <a:gd name="T8" fmla="*/ 0 w 324"/>
                <a:gd name="T9" fmla="*/ 2147483647 h 339"/>
                <a:gd name="T10" fmla="*/ 2147483647 w 324"/>
                <a:gd name="T11" fmla="*/ 2147483647 h 339"/>
                <a:gd name="T12" fmla="*/ 2147483647 w 324"/>
                <a:gd name="T13" fmla="*/ 2147483647 h 339"/>
                <a:gd name="T14" fmla="*/ 2147483647 w 324"/>
                <a:gd name="T15" fmla="*/ 2147483647 h 339"/>
                <a:gd name="T16" fmla="*/ 2147483647 w 324"/>
                <a:gd name="T17" fmla="*/ 2147483647 h 3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9"/>
                <a:gd name="T29" fmla="*/ 324 w 324"/>
                <a:gd name="T30" fmla="*/ 339 h 3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9">
                  <a:moveTo>
                    <a:pt x="324" y="169"/>
                  </a:moveTo>
                  <a:lnTo>
                    <a:pt x="277" y="50"/>
                  </a:lnTo>
                  <a:lnTo>
                    <a:pt x="161" y="0"/>
                  </a:lnTo>
                  <a:lnTo>
                    <a:pt x="47" y="50"/>
                  </a:lnTo>
                  <a:lnTo>
                    <a:pt x="0" y="169"/>
                  </a:lnTo>
                  <a:lnTo>
                    <a:pt x="47" y="288"/>
                  </a:lnTo>
                  <a:lnTo>
                    <a:pt x="161" y="339"/>
                  </a:lnTo>
                  <a:lnTo>
                    <a:pt x="277" y="288"/>
                  </a:lnTo>
                  <a:lnTo>
                    <a:pt x="324" y="1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5" name="Freeform 304">
              <a:extLst>
                <a:ext uri="{FF2B5EF4-FFF2-40B4-BE49-F238E27FC236}">
                  <a16:creationId xmlns:a16="http://schemas.microsoft.com/office/drawing/2014/main" id="{EB9328FA-95E2-5F1D-49F3-1931FC9C3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863" y="4465638"/>
              <a:ext cx="73025" cy="76200"/>
            </a:xfrm>
            <a:custGeom>
              <a:avLst/>
              <a:gdLst>
                <a:gd name="T0" fmla="*/ 2147483647 w 325"/>
                <a:gd name="T1" fmla="*/ 2147483647 h 338"/>
                <a:gd name="T2" fmla="*/ 2147483647 w 325"/>
                <a:gd name="T3" fmla="*/ 2147483647 h 338"/>
                <a:gd name="T4" fmla="*/ 2147483647 w 325"/>
                <a:gd name="T5" fmla="*/ 0 h 338"/>
                <a:gd name="T6" fmla="*/ 2147483647 w 325"/>
                <a:gd name="T7" fmla="*/ 2147483647 h 338"/>
                <a:gd name="T8" fmla="*/ 0 w 325"/>
                <a:gd name="T9" fmla="*/ 2147483647 h 338"/>
                <a:gd name="T10" fmla="*/ 2147483647 w 325"/>
                <a:gd name="T11" fmla="*/ 2147483647 h 338"/>
                <a:gd name="T12" fmla="*/ 2147483647 w 325"/>
                <a:gd name="T13" fmla="*/ 2147483647 h 338"/>
                <a:gd name="T14" fmla="*/ 2147483647 w 325"/>
                <a:gd name="T15" fmla="*/ 2147483647 h 338"/>
                <a:gd name="T16" fmla="*/ 2147483647 w 325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5"/>
                <a:gd name="T28" fmla="*/ 0 h 338"/>
                <a:gd name="T29" fmla="*/ 325 w 325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5" h="338">
                  <a:moveTo>
                    <a:pt x="325" y="170"/>
                  </a:moveTo>
                  <a:lnTo>
                    <a:pt x="277" y="50"/>
                  </a:lnTo>
                  <a:lnTo>
                    <a:pt x="163" y="0"/>
                  </a:lnTo>
                  <a:lnTo>
                    <a:pt x="47" y="50"/>
                  </a:lnTo>
                  <a:lnTo>
                    <a:pt x="0" y="170"/>
                  </a:lnTo>
                  <a:lnTo>
                    <a:pt x="47" y="289"/>
                  </a:lnTo>
                  <a:lnTo>
                    <a:pt x="163" y="338"/>
                  </a:lnTo>
                  <a:lnTo>
                    <a:pt x="277" y="289"/>
                  </a:lnTo>
                  <a:lnTo>
                    <a:pt x="325" y="17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6" name="Freeform 305">
              <a:extLst>
                <a:ext uri="{FF2B5EF4-FFF2-40B4-BE49-F238E27FC236}">
                  <a16:creationId xmlns:a16="http://schemas.microsoft.com/office/drawing/2014/main" id="{41817038-71F4-BA05-ACEB-3FB62DCE1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5" y="4484688"/>
              <a:ext cx="73025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9"/>
                  </a:moveTo>
                  <a:lnTo>
                    <a:pt x="277" y="50"/>
                  </a:lnTo>
                  <a:lnTo>
                    <a:pt x="161" y="0"/>
                  </a:lnTo>
                  <a:lnTo>
                    <a:pt x="47" y="50"/>
                  </a:lnTo>
                  <a:lnTo>
                    <a:pt x="0" y="169"/>
                  </a:lnTo>
                  <a:lnTo>
                    <a:pt x="47" y="289"/>
                  </a:lnTo>
                  <a:lnTo>
                    <a:pt x="161" y="338"/>
                  </a:lnTo>
                  <a:lnTo>
                    <a:pt x="277" y="289"/>
                  </a:lnTo>
                  <a:lnTo>
                    <a:pt x="324" y="1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" name="Freeform 306">
              <a:extLst>
                <a:ext uri="{FF2B5EF4-FFF2-40B4-BE49-F238E27FC236}">
                  <a16:creationId xmlns:a16="http://schemas.microsoft.com/office/drawing/2014/main" id="{29C56059-A679-248A-35BD-841614383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888" y="4772025"/>
              <a:ext cx="74612" cy="76200"/>
            </a:xfrm>
            <a:custGeom>
              <a:avLst/>
              <a:gdLst>
                <a:gd name="T0" fmla="*/ 2147483647 w 324"/>
                <a:gd name="T1" fmla="*/ 2147483647 h 338"/>
                <a:gd name="T2" fmla="*/ 2147483647 w 324"/>
                <a:gd name="T3" fmla="*/ 2147483647 h 338"/>
                <a:gd name="T4" fmla="*/ 2147483647 w 324"/>
                <a:gd name="T5" fmla="*/ 0 h 338"/>
                <a:gd name="T6" fmla="*/ 2147483647 w 324"/>
                <a:gd name="T7" fmla="*/ 2147483647 h 338"/>
                <a:gd name="T8" fmla="*/ 0 w 324"/>
                <a:gd name="T9" fmla="*/ 2147483647 h 338"/>
                <a:gd name="T10" fmla="*/ 2147483647 w 324"/>
                <a:gd name="T11" fmla="*/ 2147483647 h 338"/>
                <a:gd name="T12" fmla="*/ 2147483647 w 324"/>
                <a:gd name="T13" fmla="*/ 2147483647 h 338"/>
                <a:gd name="T14" fmla="*/ 2147483647 w 324"/>
                <a:gd name="T15" fmla="*/ 2147483647 h 338"/>
                <a:gd name="T16" fmla="*/ 2147483647 w 324"/>
                <a:gd name="T17" fmla="*/ 2147483647 h 3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4"/>
                <a:gd name="T28" fmla="*/ 0 h 338"/>
                <a:gd name="T29" fmla="*/ 324 w 324"/>
                <a:gd name="T30" fmla="*/ 338 h 3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4" h="338">
                  <a:moveTo>
                    <a:pt x="324" y="169"/>
                  </a:moveTo>
                  <a:lnTo>
                    <a:pt x="277" y="50"/>
                  </a:lnTo>
                  <a:lnTo>
                    <a:pt x="161" y="0"/>
                  </a:lnTo>
                  <a:lnTo>
                    <a:pt x="47" y="50"/>
                  </a:lnTo>
                  <a:lnTo>
                    <a:pt x="0" y="169"/>
                  </a:lnTo>
                  <a:lnTo>
                    <a:pt x="47" y="289"/>
                  </a:lnTo>
                  <a:lnTo>
                    <a:pt x="161" y="338"/>
                  </a:lnTo>
                  <a:lnTo>
                    <a:pt x="277" y="289"/>
                  </a:lnTo>
                  <a:lnTo>
                    <a:pt x="324" y="169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" name="Freeform 307">
              <a:extLst>
                <a:ext uri="{FF2B5EF4-FFF2-40B4-BE49-F238E27FC236}">
                  <a16:creationId xmlns:a16="http://schemas.microsoft.com/office/drawing/2014/main" id="{6C1EEE4D-007D-E598-86DB-B688D0F30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288" y="2597150"/>
              <a:ext cx="36512" cy="38100"/>
            </a:xfrm>
            <a:custGeom>
              <a:avLst/>
              <a:gdLst>
                <a:gd name="T0" fmla="*/ 2147483647 w 163"/>
                <a:gd name="T1" fmla="*/ 2147483647 h 169"/>
                <a:gd name="T2" fmla="*/ 2147483647 w 163"/>
                <a:gd name="T3" fmla="*/ 2147483647 h 169"/>
                <a:gd name="T4" fmla="*/ 2147483647 w 163"/>
                <a:gd name="T5" fmla="*/ 0 h 169"/>
                <a:gd name="T6" fmla="*/ 2147483647 w 163"/>
                <a:gd name="T7" fmla="*/ 2147483647 h 169"/>
                <a:gd name="T8" fmla="*/ 0 w 163"/>
                <a:gd name="T9" fmla="*/ 2147483647 h 169"/>
                <a:gd name="T10" fmla="*/ 2147483647 w 163"/>
                <a:gd name="T11" fmla="*/ 2147483647 h 169"/>
                <a:gd name="T12" fmla="*/ 2147483647 w 163"/>
                <a:gd name="T13" fmla="*/ 2147483647 h 169"/>
                <a:gd name="T14" fmla="*/ 2147483647 w 163"/>
                <a:gd name="T15" fmla="*/ 2147483647 h 169"/>
                <a:gd name="T16" fmla="*/ 2147483647 w 163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9"/>
                <a:gd name="T29" fmla="*/ 163 w 163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9">
                  <a:moveTo>
                    <a:pt x="163" y="84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4"/>
                  </a:lnTo>
                  <a:lnTo>
                    <a:pt x="24" y="144"/>
                  </a:lnTo>
                  <a:lnTo>
                    <a:pt x="81" y="169"/>
                  </a:lnTo>
                  <a:lnTo>
                    <a:pt x="138" y="144"/>
                  </a:lnTo>
                  <a:lnTo>
                    <a:pt x="163" y="84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" name="Freeform 308">
              <a:extLst>
                <a:ext uri="{FF2B5EF4-FFF2-40B4-BE49-F238E27FC236}">
                  <a16:creationId xmlns:a16="http://schemas.microsoft.com/office/drawing/2014/main" id="{D49EB1CD-A0D5-F427-BF9F-76AE00611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788" y="2635250"/>
              <a:ext cx="38100" cy="38100"/>
            </a:xfrm>
            <a:custGeom>
              <a:avLst/>
              <a:gdLst>
                <a:gd name="T0" fmla="*/ 2147483647 w 163"/>
                <a:gd name="T1" fmla="*/ 2147483647 h 169"/>
                <a:gd name="T2" fmla="*/ 2147483647 w 163"/>
                <a:gd name="T3" fmla="*/ 2147483647 h 169"/>
                <a:gd name="T4" fmla="*/ 2147483647 w 163"/>
                <a:gd name="T5" fmla="*/ 0 h 169"/>
                <a:gd name="T6" fmla="*/ 2147483647 w 163"/>
                <a:gd name="T7" fmla="*/ 2147483647 h 169"/>
                <a:gd name="T8" fmla="*/ 0 w 163"/>
                <a:gd name="T9" fmla="*/ 2147483647 h 169"/>
                <a:gd name="T10" fmla="*/ 2147483647 w 163"/>
                <a:gd name="T11" fmla="*/ 2147483647 h 169"/>
                <a:gd name="T12" fmla="*/ 2147483647 w 163"/>
                <a:gd name="T13" fmla="*/ 2147483647 h 169"/>
                <a:gd name="T14" fmla="*/ 2147483647 w 163"/>
                <a:gd name="T15" fmla="*/ 2147483647 h 169"/>
                <a:gd name="T16" fmla="*/ 2147483647 w 163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9"/>
                <a:gd name="T29" fmla="*/ 163 w 163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9">
                  <a:moveTo>
                    <a:pt x="163" y="85"/>
                  </a:moveTo>
                  <a:lnTo>
                    <a:pt x="138" y="24"/>
                  </a:lnTo>
                  <a:lnTo>
                    <a:pt x="81" y="0"/>
                  </a:lnTo>
                  <a:lnTo>
                    <a:pt x="24" y="24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1" y="169"/>
                  </a:lnTo>
                  <a:lnTo>
                    <a:pt x="138" y="145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0" name="Freeform 309">
              <a:extLst>
                <a:ext uri="{FF2B5EF4-FFF2-40B4-BE49-F238E27FC236}">
                  <a16:creationId xmlns:a16="http://schemas.microsoft.com/office/drawing/2014/main" id="{C3E7A433-B469-9E4A-8B0E-FDB5BCC60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675" y="2520950"/>
              <a:ext cx="38100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4"/>
                  </a:moveTo>
                  <a:lnTo>
                    <a:pt x="138" y="25"/>
                  </a:lnTo>
                  <a:lnTo>
                    <a:pt x="80" y="0"/>
                  </a:lnTo>
                  <a:lnTo>
                    <a:pt x="23" y="25"/>
                  </a:lnTo>
                  <a:lnTo>
                    <a:pt x="0" y="84"/>
                  </a:lnTo>
                  <a:lnTo>
                    <a:pt x="23" y="144"/>
                  </a:lnTo>
                  <a:lnTo>
                    <a:pt x="80" y="169"/>
                  </a:lnTo>
                  <a:lnTo>
                    <a:pt x="138" y="144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1" name="Freeform 310">
              <a:extLst>
                <a:ext uri="{FF2B5EF4-FFF2-40B4-BE49-F238E27FC236}">
                  <a16:creationId xmlns:a16="http://schemas.microsoft.com/office/drawing/2014/main" id="{1E9D1695-6144-6C0F-0BD2-3079E5D4D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2701925"/>
              <a:ext cx="38100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5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68"/>
                  </a:lnTo>
                  <a:lnTo>
                    <a:pt x="138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" name="Freeform 311">
              <a:extLst>
                <a:ext uri="{FF2B5EF4-FFF2-40B4-BE49-F238E27FC236}">
                  <a16:creationId xmlns:a16="http://schemas.microsoft.com/office/drawing/2014/main" id="{83594C7B-E813-FC1C-BDC9-7CEDC5E65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6200" y="2779713"/>
              <a:ext cx="36513" cy="38100"/>
            </a:xfrm>
            <a:custGeom>
              <a:avLst/>
              <a:gdLst>
                <a:gd name="T0" fmla="*/ 2147483647 w 163"/>
                <a:gd name="T1" fmla="*/ 2147483647 h 168"/>
                <a:gd name="T2" fmla="*/ 2147483647 w 163"/>
                <a:gd name="T3" fmla="*/ 2147483647 h 168"/>
                <a:gd name="T4" fmla="*/ 2147483647 w 163"/>
                <a:gd name="T5" fmla="*/ 0 h 168"/>
                <a:gd name="T6" fmla="*/ 2147483647 w 163"/>
                <a:gd name="T7" fmla="*/ 2147483647 h 168"/>
                <a:gd name="T8" fmla="*/ 0 w 163"/>
                <a:gd name="T9" fmla="*/ 2147483647 h 168"/>
                <a:gd name="T10" fmla="*/ 2147483647 w 163"/>
                <a:gd name="T11" fmla="*/ 2147483647 h 168"/>
                <a:gd name="T12" fmla="*/ 2147483647 w 163"/>
                <a:gd name="T13" fmla="*/ 2147483647 h 168"/>
                <a:gd name="T14" fmla="*/ 2147483647 w 163"/>
                <a:gd name="T15" fmla="*/ 2147483647 h 168"/>
                <a:gd name="T16" fmla="*/ 2147483647 w 163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8"/>
                <a:gd name="T29" fmla="*/ 163 w 163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8">
                  <a:moveTo>
                    <a:pt x="163" y="85"/>
                  </a:moveTo>
                  <a:lnTo>
                    <a:pt x="138" y="24"/>
                  </a:lnTo>
                  <a:lnTo>
                    <a:pt x="81" y="0"/>
                  </a:lnTo>
                  <a:lnTo>
                    <a:pt x="24" y="24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68"/>
                  </a:lnTo>
                  <a:lnTo>
                    <a:pt x="138" y="144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" name="Freeform 312">
              <a:extLst>
                <a:ext uri="{FF2B5EF4-FFF2-40B4-BE49-F238E27FC236}">
                  <a16:creationId xmlns:a16="http://schemas.microsoft.com/office/drawing/2014/main" id="{57E6813C-C8FD-08DB-CD9C-25115DAFA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663" y="2751138"/>
              <a:ext cx="36512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4"/>
                  </a:moveTo>
                  <a:lnTo>
                    <a:pt x="139" y="25"/>
                  </a:lnTo>
                  <a:lnTo>
                    <a:pt x="82" y="0"/>
                  </a:lnTo>
                  <a:lnTo>
                    <a:pt x="25" y="25"/>
                  </a:lnTo>
                  <a:lnTo>
                    <a:pt x="0" y="84"/>
                  </a:lnTo>
                  <a:lnTo>
                    <a:pt x="25" y="144"/>
                  </a:lnTo>
                  <a:lnTo>
                    <a:pt x="82" y="169"/>
                  </a:lnTo>
                  <a:lnTo>
                    <a:pt x="139" y="144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4" name="Freeform 313">
              <a:extLst>
                <a:ext uri="{FF2B5EF4-FFF2-40B4-BE49-F238E27FC236}">
                  <a16:creationId xmlns:a16="http://schemas.microsoft.com/office/drawing/2014/main" id="{BF66892C-CB0D-3D70-C040-2A6328DA5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625" y="2616200"/>
              <a:ext cx="36513" cy="38100"/>
            </a:xfrm>
            <a:custGeom>
              <a:avLst/>
              <a:gdLst>
                <a:gd name="T0" fmla="*/ 2147483647 w 162"/>
                <a:gd name="T1" fmla="*/ 2147483647 h 170"/>
                <a:gd name="T2" fmla="*/ 2147483647 w 162"/>
                <a:gd name="T3" fmla="*/ 2147483647 h 170"/>
                <a:gd name="T4" fmla="*/ 2147483647 w 162"/>
                <a:gd name="T5" fmla="*/ 0 h 170"/>
                <a:gd name="T6" fmla="*/ 2147483647 w 162"/>
                <a:gd name="T7" fmla="*/ 2147483647 h 170"/>
                <a:gd name="T8" fmla="*/ 0 w 162"/>
                <a:gd name="T9" fmla="*/ 2147483647 h 170"/>
                <a:gd name="T10" fmla="*/ 2147483647 w 162"/>
                <a:gd name="T11" fmla="*/ 2147483647 h 170"/>
                <a:gd name="T12" fmla="*/ 2147483647 w 162"/>
                <a:gd name="T13" fmla="*/ 2147483647 h 170"/>
                <a:gd name="T14" fmla="*/ 2147483647 w 162"/>
                <a:gd name="T15" fmla="*/ 2147483647 h 170"/>
                <a:gd name="T16" fmla="*/ 2147483647 w 162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70"/>
                <a:gd name="T29" fmla="*/ 162 w 162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70">
                  <a:moveTo>
                    <a:pt x="162" y="85"/>
                  </a:moveTo>
                  <a:lnTo>
                    <a:pt x="139" y="26"/>
                  </a:lnTo>
                  <a:lnTo>
                    <a:pt x="81" y="0"/>
                  </a:lnTo>
                  <a:lnTo>
                    <a:pt x="23" y="26"/>
                  </a:lnTo>
                  <a:lnTo>
                    <a:pt x="0" y="85"/>
                  </a:lnTo>
                  <a:lnTo>
                    <a:pt x="23" y="145"/>
                  </a:lnTo>
                  <a:lnTo>
                    <a:pt x="81" y="170"/>
                  </a:lnTo>
                  <a:lnTo>
                    <a:pt x="139" y="145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5" name="Freeform 314">
              <a:extLst>
                <a:ext uri="{FF2B5EF4-FFF2-40B4-BE49-F238E27FC236}">
                  <a16:creationId xmlns:a16="http://schemas.microsoft.com/office/drawing/2014/main" id="{1E3DB0F4-3D78-91EB-7A4A-D8D658F10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88" y="2530475"/>
              <a:ext cx="38100" cy="38100"/>
            </a:xfrm>
            <a:custGeom>
              <a:avLst/>
              <a:gdLst>
                <a:gd name="T0" fmla="*/ 2147483647 w 162"/>
                <a:gd name="T1" fmla="*/ 2147483647 h 170"/>
                <a:gd name="T2" fmla="*/ 2147483647 w 162"/>
                <a:gd name="T3" fmla="*/ 2147483647 h 170"/>
                <a:gd name="T4" fmla="*/ 2147483647 w 162"/>
                <a:gd name="T5" fmla="*/ 0 h 170"/>
                <a:gd name="T6" fmla="*/ 2147483647 w 162"/>
                <a:gd name="T7" fmla="*/ 2147483647 h 170"/>
                <a:gd name="T8" fmla="*/ 0 w 162"/>
                <a:gd name="T9" fmla="*/ 2147483647 h 170"/>
                <a:gd name="T10" fmla="*/ 2147483647 w 162"/>
                <a:gd name="T11" fmla="*/ 2147483647 h 170"/>
                <a:gd name="T12" fmla="*/ 2147483647 w 162"/>
                <a:gd name="T13" fmla="*/ 2147483647 h 170"/>
                <a:gd name="T14" fmla="*/ 2147483647 w 162"/>
                <a:gd name="T15" fmla="*/ 2147483647 h 170"/>
                <a:gd name="T16" fmla="*/ 2147483647 w 162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70"/>
                <a:gd name="T29" fmla="*/ 162 w 162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70">
                  <a:moveTo>
                    <a:pt x="162" y="85"/>
                  </a:moveTo>
                  <a:lnTo>
                    <a:pt x="139" y="25"/>
                  </a:lnTo>
                  <a:lnTo>
                    <a:pt x="82" y="0"/>
                  </a:lnTo>
                  <a:lnTo>
                    <a:pt x="25" y="25"/>
                  </a:lnTo>
                  <a:lnTo>
                    <a:pt x="0" y="85"/>
                  </a:lnTo>
                  <a:lnTo>
                    <a:pt x="25" y="144"/>
                  </a:lnTo>
                  <a:lnTo>
                    <a:pt x="82" y="170"/>
                  </a:lnTo>
                  <a:lnTo>
                    <a:pt x="139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6" name="Freeform 315">
              <a:extLst>
                <a:ext uri="{FF2B5EF4-FFF2-40B4-BE49-F238E27FC236}">
                  <a16:creationId xmlns:a16="http://schemas.microsoft.com/office/drawing/2014/main" id="{ED26CFBA-32F9-DDFE-6046-60F2E3F94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2501900"/>
              <a:ext cx="38100" cy="38100"/>
            </a:xfrm>
            <a:custGeom>
              <a:avLst/>
              <a:gdLst>
                <a:gd name="T0" fmla="*/ 2147483647 w 163"/>
                <a:gd name="T1" fmla="*/ 2147483647 h 168"/>
                <a:gd name="T2" fmla="*/ 2147483647 w 163"/>
                <a:gd name="T3" fmla="*/ 2147483647 h 168"/>
                <a:gd name="T4" fmla="*/ 2147483647 w 163"/>
                <a:gd name="T5" fmla="*/ 0 h 168"/>
                <a:gd name="T6" fmla="*/ 2147483647 w 163"/>
                <a:gd name="T7" fmla="*/ 2147483647 h 168"/>
                <a:gd name="T8" fmla="*/ 0 w 163"/>
                <a:gd name="T9" fmla="*/ 2147483647 h 168"/>
                <a:gd name="T10" fmla="*/ 2147483647 w 163"/>
                <a:gd name="T11" fmla="*/ 2147483647 h 168"/>
                <a:gd name="T12" fmla="*/ 2147483647 w 163"/>
                <a:gd name="T13" fmla="*/ 2147483647 h 168"/>
                <a:gd name="T14" fmla="*/ 2147483647 w 163"/>
                <a:gd name="T15" fmla="*/ 2147483647 h 168"/>
                <a:gd name="T16" fmla="*/ 2147483647 w 163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8"/>
                <a:gd name="T29" fmla="*/ 163 w 163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8">
                  <a:moveTo>
                    <a:pt x="163" y="84"/>
                  </a:moveTo>
                  <a:lnTo>
                    <a:pt x="139" y="24"/>
                  </a:lnTo>
                  <a:lnTo>
                    <a:pt x="82" y="0"/>
                  </a:lnTo>
                  <a:lnTo>
                    <a:pt x="24" y="24"/>
                  </a:lnTo>
                  <a:lnTo>
                    <a:pt x="0" y="84"/>
                  </a:lnTo>
                  <a:lnTo>
                    <a:pt x="24" y="144"/>
                  </a:lnTo>
                  <a:lnTo>
                    <a:pt x="82" y="168"/>
                  </a:lnTo>
                  <a:lnTo>
                    <a:pt x="139" y="144"/>
                  </a:lnTo>
                  <a:lnTo>
                    <a:pt x="163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7" name="Freeform 316">
              <a:extLst>
                <a:ext uri="{FF2B5EF4-FFF2-40B4-BE49-F238E27FC236}">
                  <a16:creationId xmlns:a16="http://schemas.microsoft.com/office/drawing/2014/main" id="{295D99FB-BD48-673B-6B54-1616DEB41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538" y="2740025"/>
              <a:ext cx="36512" cy="39688"/>
            </a:xfrm>
            <a:custGeom>
              <a:avLst/>
              <a:gdLst>
                <a:gd name="T0" fmla="*/ 2147483647 w 162"/>
                <a:gd name="T1" fmla="*/ 2147483647 h 170"/>
                <a:gd name="T2" fmla="*/ 2147483647 w 162"/>
                <a:gd name="T3" fmla="*/ 2147483647 h 170"/>
                <a:gd name="T4" fmla="*/ 2147483647 w 162"/>
                <a:gd name="T5" fmla="*/ 0 h 170"/>
                <a:gd name="T6" fmla="*/ 2147483647 w 162"/>
                <a:gd name="T7" fmla="*/ 2147483647 h 170"/>
                <a:gd name="T8" fmla="*/ 0 w 162"/>
                <a:gd name="T9" fmla="*/ 2147483647 h 170"/>
                <a:gd name="T10" fmla="*/ 2147483647 w 162"/>
                <a:gd name="T11" fmla="*/ 2147483647 h 170"/>
                <a:gd name="T12" fmla="*/ 2147483647 w 162"/>
                <a:gd name="T13" fmla="*/ 2147483647 h 170"/>
                <a:gd name="T14" fmla="*/ 2147483647 w 162"/>
                <a:gd name="T15" fmla="*/ 2147483647 h 170"/>
                <a:gd name="T16" fmla="*/ 2147483647 w 162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70"/>
                <a:gd name="T29" fmla="*/ 162 w 162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70">
                  <a:moveTo>
                    <a:pt x="162" y="85"/>
                  </a:moveTo>
                  <a:lnTo>
                    <a:pt x="139" y="25"/>
                  </a:lnTo>
                  <a:lnTo>
                    <a:pt x="81" y="0"/>
                  </a:lnTo>
                  <a:lnTo>
                    <a:pt x="23" y="25"/>
                  </a:lnTo>
                  <a:lnTo>
                    <a:pt x="0" y="85"/>
                  </a:lnTo>
                  <a:lnTo>
                    <a:pt x="23" y="145"/>
                  </a:lnTo>
                  <a:lnTo>
                    <a:pt x="81" y="170"/>
                  </a:lnTo>
                  <a:lnTo>
                    <a:pt x="139" y="145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8" name="Freeform 317">
              <a:extLst>
                <a:ext uri="{FF2B5EF4-FFF2-40B4-BE49-F238E27FC236}">
                  <a16:creationId xmlns:a16="http://schemas.microsoft.com/office/drawing/2014/main" id="{134126FB-9EC9-1B8E-B56F-3EC7C9E56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750" y="2865438"/>
              <a:ext cx="36513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4"/>
                  </a:moveTo>
                  <a:lnTo>
                    <a:pt x="139" y="24"/>
                  </a:lnTo>
                  <a:lnTo>
                    <a:pt x="82" y="0"/>
                  </a:lnTo>
                  <a:lnTo>
                    <a:pt x="24" y="24"/>
                  </a:lnTo>
                  <a:lnTo>
                    <a:pt x="0" y="84"/>
                  </a:lnTo>
                  <a:lnTo>
                    <a:pt x="24" y="145"/>
                  </a:lnTo>
                  <a:lnTo>
                    <a:pt x="82" y="169"/>
                  </a:lnTo>
                  <a:lnTo>
                    <a:pt x="139" y="145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9" name="Freeform 318">
              <a:extLst>
                <a:ext uri="{FF2B5EF4-FFF2-40B4-BE49-F238E27FC236}">
                  <a16:creationId xmlns:a16="http://schemas.microsoft.com/office/drawing/2014/main" id="{AE90277C-3B72-3814-9896-0D3F52C85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788" y="2989263"/>
              <a:ext cx="38100" cy="39687"/>
            </a:xfrm>
            <a:custGeom>
              <a:avLst/>
              <a:gdLst>
                <a:gd name="T0" fmla="*/ 2147483647 w 163"/>
                <a:gd name="T1" fmla="*/ 2147483647 h 170"/>
                <a:gd name="T2" fmla="*/ 2147483647 w 163"/>
                <a:gd name="T3" fmla="*/ 2147483647 h 170"/>
                <a:gd name="T4" fmla="*/ 2147483647 w 163"/>
                <a:gd name="T5" fmla="*/ 0 h 170"/>
                <a:gd name="T6" fmla="*/ 2147483647 w 163"/>
                <a:gd name="T7" fmla="*/ 2147483647 h 170"/>
                <a:gd name="T8" fmla="*/ 0 w 163"/>
                <a:gd name="T9" fmla="*/ 2147483647 h 170"/>
                <a:gd name="T10" fmla="*/ 2147483647 w 163"/>
                <a:gd name="T11" fmla="*/ 2147483647 h 170"/>
                <a:gd name="T12" fmla="*/ 2147483647 w 163"/>
                <a:gd name="T13" fmla="*/ 2147483647 h 170"/>
                <a:gd name="T14" fmla="*/ 2147483647 w 163"/>
                <a:gd name="T15" fmla="*/ 2147483647 h 170"/>
                <a:gd name="T16" fmla="*/ 2147483647 w 163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70"/>
                <a:gd name="T29" fmla="*/ 163 w 163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70">
                  <a:moveTo>
                    <a:pt x="163" y="85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70"/>
                  </a:lnTo>
                  <a:lnTo>
                    <a:pt x="138" y="144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0" name="Freeform 319">
              <a:extLst>
                <a:ext uri="{FF2B5EF4-FFF2-40B4-BE49-F238E27FC236}">
                  <a16:creationId xmlns:a16="http://schemas.microsoft.com/office/drawing/2014/main" id="{EA120D5F-1241-F885-932A-F09E58097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788" y="3086100"/>
              <a:ext cx="38100" cy="38100"/>
            </a:xfrm>
            <a:custGeom>
              <a:avLst/>
              <a:gdLst>
                <a:gd name="T0" fmla="*/ 2147483647 w 163"/>
                <a:gd name="T1" fmla="*/ 2147483647 h 168"/>
                <a:gd name="T2" fmla="*/ 2147483647 w 163"/>
                <a:gd name="T3" fmla="*/ 2147483647 h 168"/>
                <a:gd name="T4" fmla="*/ 2147483647 w 163"/>
                <a:gd name="T5" fmla="*/ 0 h 168"/>
                <a:gd name="T6" fmla="*/ 2147483647 w 163"/>
                <a:gd name="T7" fmla="*/ 2147483647 h 168"/>
                <a:gd name="T8" fmla="*/ 0 w 163"/>
                <a:gd name="T9" fmla="*/ 2147483647 h 168"/>
                <a:gd name="T10" fmla="*/ 2147483647 w 163"/>
                <a:gd name="T11" fmla="*/ 2147483647 h 168"/>
                <a:gd name="T12" fmla="*/ 2147483647 w 163"/>
                <a:gd name="T13" fmla="*/ 2147483647 h 168"/>
                <a:gd name="T14" fmla="*/ 2147483647 w 163"/>
                <a:gd name="T15" fmla="*/ 2147483647 h 168"/>
                <a:gd name="T16" fmla="*/ 2147483647 w 163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8"/>
                <a:gd name="T29" fmla="*/ 163 w 163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8">
                  <a:moveTo>
                    <a:pt x="163" y="83"/>
                  </a:moveTo>
                  <a:lnTo>
                    <a:pt x="138" y="24"/>
                  </a:lnTo>
                  <a:lnTo>
                    <a:pt x="81" y="0"/>
                  </a:lnTo>
                  <a:lnTo>
                    <a:pt x="24" y="24"/>
                  </a:lnTo>
                  <a:lnTo>
                    <a:pt x="0" y="83"/>
                  </a:lnTo>
                  <a:lnTo>
                    <a:pt x="24" y="144"/>
                  </a:lnTo>
                  <a:lnTo>
                    <a:pt x="81" y="168"/>
                  </a:lnTo>
                  <a:lnTo>
                    <a:pt x="138" y="144"/>
                  </a:lnTo>
                  <a:lnTo>
                    <a:pt x="163" y="83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1" name="Freeform 320">
              <a:extLst>
                <a:ext uri="{FF2B5EF4-FFF2-40B4-BE49-F238E27FC236}">
                  <a16:creationId xmlns:a16="http://schemas.microsoft.com/office/drawing/2014/main" id="{C160E51E-B60C-57E1-9A50-F88C56D60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288" y="3219450"/>
              <a:ext cx="36512" cy="38100"/>
            </a:xfrm>
            <a:custGeom>
              <a:avLst/>
              <a:gdLst>
                <a:gd name="T0" fmla="*/ 2147483647 w 163"/>
                <a:gd name="T1" fmla="*/ 2147483647 h 168"/>
                <a:gd name="T2" fmla="*/ 2147483647 w 163"/>
                <a:gd name="T3" fmla="*/ 2147483647 h 168"/>
                <a:gd name="T4" fmla="*/ 2147483647 w 163"/>
                <a:gd name="T5" fmla="*/ 0 h 168"/>
                <a:gd name="T6" fmla="*/ 2147483647 w 163"/>
                <a:gd name="T7" fmla="*/ 2147483647 h 168"/>
                <a:gd name="T8" fmla="*/ 0 w 163"/>
                <a:gd name="T9" fmla="*/ 2147483647 h 168"/>
                <a:gd name="T10" fmla="*/ 2147483647 w 163"/>
                <a:gd name="T11" fmla="*/ 2147483647 h 168"/>
                <a:gd name="T12" fmla="*/ 2147483647 w 163"/>
                <a:gd name="T13" fmla="*/ 2147483647 h 168"/>
                <a:gd name="T14" fmla="*/ 2147483647 w 163"/>
                <a:gd name="T15" fmla="*/ 2147483647 h 168"/>
                <a:gd name="T16" fmla="*/ 2147483647 w 163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8"/>
                <a:gd name="T29" fmla="*/ 163 w 163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8">
                  <a:moveTo>
                    <a:pt x="163" y="85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68"/>
                  </a:lnTo>
                  <a:lnTo>
                    <a:pt x="138" y="144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2" name="Freeform 321">
              <a:extLst>
                <a:ext uri="{FF2B5EF4-FFF2-40B4-BE49-F238E27FC236}">
                  <a16:creationId xmlns:a16="http://schemas.microsoft.com/office/drawing/2014/main" id="{B54417AE-25AE-423B-506E-8B297E680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0" y="3257550"/>
              <a:ext cx="36513" cy="39688"/>
            </a:xfrm>
            <a:custGeom>
              <a:avLst/>
              <a:gdLst>
                <a:gd name="T0" fmla="*/ 2147483647 w 163"/>
                <a:gd name="T1" fmla="*/ 2147483647 h 170"/>
                <a:gd name="T2" fmla="*/ 2147483647 w 163"/>
                <a:gd name="T3" fmla="*/ 2147483647 h 170"/>
                <a:gd name="T4" fmla="*/ 2147483647 w 163"/>
                <a:gd name="T5" fmla="*/ 0 h 170"/>
                <a:gd name="T6" fmla="*/ 2147483647 w 163"/>
                <a:gd name="T7" fmla="*/ 2147483647 h 170"/>
                <a:gd name="T8" fmla="*/ 0 w 163"/>
                <a:gd name="T9" fmla="*/ 2147483647 h 170"/>
                <a:gd name="T10" fmla="*/ 2147483647 w 163"/>
                <a:gd name="T11" fmla="*/ 2147483647 h 170"/>
                <a:gd name="T12" fmla="*/ 2147483647 w 163"/>
                <a:gd name="T13" fmla="*/ 2147483647 h 170"/>
                <a:gd name="T14" fmla="*/ 2147483647 w 163"/>
                <a:gd name="T15" fmla="*/ 2147483647 h 170"/>
                <a:gd name="T16" fmla="*/ 2147483647 w 163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70"/>
                <a:gd name="T29" fmla="*/ 163 w 163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70">
                  <a:moveTo>
                    <a:pt x="163" y="85"/>
                  </a:moveTo>
                  <a:lnTo>
                    <a:pt x="139" y="26"/>
                  </a:lnTo>
                  <a:lnTo>
                    <a:pt x="81" y="0"/>
                  </a:lnTo>
                  <a:lnTo>
                    <a:pt x="24" y="26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1" y="170"/>
                  </a:lnTo>
                  <a:lnTo>
                    <a:pt x="139" y="145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3" name="Freeform 322">
              <a:extLst>
                <a:ext uri="{FF2B5EF4-FFF2-40B4-BE49-F238E27FC236}">
                  <a16:creationId xmlns:a16="http://schemas.microsoft.com/office/drawing/2014/main" id="{1BD0D3F4-B38C-F166-568C-0457045A7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125" y="3594100"/>
              <a:ext cx="36513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4"/>
                  </a:moveTo>
                  <a:lnTo>
                    <a:pt x="138" y="24"/>
                  </a:lnTo>
                  <a:lnTo>
                    <a:pt x="81" y="0"/>
                  </a:lnTo>
                  <a:lnTo>
                    <a:pt x="23" y="24"/>
                  </a:lnTo>
                  <a:lnTo>
                    <a:pt x="0" y="84"/>
                  </a:lnTo>
                  <a:lnTo>
                    <a:pt x="23" y="144"/>
                  </a:lnTo>
                  <a:lnTo>
                    <a:pt x="81" y="168"/>
                  </a:lnTo>
                  <a:lnTo>
                    <a:pt x="138" y="144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4" name="Freeform 323">
              <a:extLst>
                <a:ext uri="{FF2B5EF4-FFF2-40B4-BE49-F238E27FC236}">
                  <a16:creationId xmlns:a16="http://schemas.microsoft.com/office/drawing/2014/main" id="{3240E96E-125A-CF40-D47D-44B7BF5DA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738" y="3594100"/>
              <a:ext cx="36512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4"/>
                  </a:moveTo>
                  <a:lnTo>
                    <a:pt x="138" y="24"/>
                  </a:lnTo>
                  <a:lnTo>
                    <a:pt x="81" y="0"/>
                  </a:lnTo>
                  <a:lnTo>
                    <a:pt x="24" y="24"/>
                  </a:lnTo>
                  <a:lnTo>
                    <a:pt x="0" y="84"/>
                  </a:lnTo>
                  <a:lnTo>
                    <a:pt x="24" y="144"/>
                  </a:lnTo>
                  <a:lnTo>
                    <a:pt x="81" y="168"/>
                  </a:lnTo>
                  <a:lnTo>
                    <a:pt x="138" y="144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5" name="Freeform 324">
              <a:extLst>
                <a:ext uri="{FF2B5EF4-FFF2-40B4-BE49-F238E27FC236}">
                  <a16:creationId xmlns:a16="http://schemas.microsoft.com/office/drawing/2014/main" id="{D60C5648-2A55-D0DF-C65E-92DFB0387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600" y="4062413"/>
              <a:ext cx="38100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4"/>
                  </a:moveTo>
                  <a:lnTo>
                    <a:pt x="139" y="24"/>
                  </a:lnTo>
                  <a:lnTo>
                    <a:pt x="81" y="0"/>
                  </a:lnTo>
                  <a:lnTo>
                    <a:pt x="24" y="24"/>
                  </a:lnTo>
                  <a:lnTo>
                    <a:pt x="0" y="84"/>
                  </a:lnTo>
                  <a:lnTo>
                    <a:pt x="24" y="143"/>
                  </a:lnTo>
                  <a:lnTo>
                    <a:pt x="81" y="168"/>
                  </a:lnTo>
                  <a:lnTo>
                    <a:pt x="139" y="143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6" name="Freeform 325">
              <a:extLst>
                <a:ext uri="{FF2B5EF4-FFF2-40B4-BE49-F238E27FC236}">
                  <a16:creationId xmlns:a16="http://schemas.microsoft.com/office/drawing/2014/main" id="{E09D84E8-4483-2272-FFD6-5873D5763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738" y="3890963"/>
              <a:ext cx="36512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5"/>
                  </a:moveTo>
                  <a:lnTo>
                    <a:pt x="138" y="24"/>
                  </a:lnTo>
                  <a:lnTo>
                    <a:pt x="81" y="0"/>
                  </a:lnTo>
                  <a:lnTo>
                    <a:pt x="24" y="24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69"/>
                  </a:lnTo>
                  <a:lnTo>
                    <a:pt x="138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7" name="Freeform 326">
              <a:extLst>
                <a:ext uri="{FF2B5EF4-FFF2-40B4-BE49-F238E27FC236}">
                  <a16:creationId xmlns:a16="http://schemas.microsoft.com/office/drawing/2014/main" id="{5C813B8C-0E9F-CAF6-039E-7AC978564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1763" y="4062413"/>
              <a:ext cx="36512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4"/>
                  </a:moveTo>
                  <a:lnTo>
                    <a:pt x="138" y="24"/>
                  </a:lnTo>
                  <a:lnTo>
                    <a:pt x="80" y="0"/>
                  </a:lnTo>
                  <a:lnTo>
                    <a:pt x="23" y="24"/>
                  </a:lnTo>
                  <a:lnTo>
                    <a:pt x="0" y="84"/>
                  </a:lnTo>
                  <a:lnTo>
                    <a:pt x="23" y="143"/>
                  </a:lnTo>
                  <a:lnTo>
                    <a:pt x="80" y="168"/>
                  </a:lnTo>
                  <a:lnTo>
                    <a:pt x="138" y="143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8" name="Freeform 327">
              <a:extLst>
                <a:ext uri="{FF2B5EF4-FFF2-40B4-BE49-F238E27FC236}">
                  <a16:creationId xmlns:a16="http://schemas.microsoft.com/office/drawing/2014/main" id="{C6B69C4A-39F3-9EE3-A5E7-596A45842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6200" y="4130675"/>
              <a:ext cx="36513" cy="38100"/>
            </a:xfrm>
            <a:custGeom>
              <a:avLst/>
              <a:gdLst>
                <a:gd name="T0" fmla="*/ 2147483647 w 163"/>
                <a:gd name="T1" fmla="*/ 2147483647 h 169"/>
                <a:gd name="T2" fmla="*/ 2147483647 w 163"/>
                <a:gd name="T3" fmla="*/ 2147483647 h 169"/>
                <a:gd name="T4" fmla="*/ 2147483647 w 163"/>
                <a:gd name="T5" fmla="*/ 0 h 169"/>
                <a:gd name="T6" fmla="*/ 2147483647 w 163"/>
                <a:gd name="T7" fmla="*/ 2147483647 h 169"/>
                <a:gd name="T8" fmla="*/ 0 w 163"/>
                <a:gd name="T9" fmla="*/ 2147483647 h 169"/>
                <a:gd name="T10" fmla="*/ 2147483647 w 163"/>
                <a:gd name="T11" fmla="*/ 2147483647 h 169"/>
                <a:gd name="T12" fmla="*/ 2147483647 w 163"/>
                <a:gd name="T13" fmla="*/ 2147483647 h 169"/>
                <a:gd name="T14" fmla="*/ 2147483647 w 163"/>
                <a:gd name="T15" fmla="*/ 2147483647 h 169"/>
                <a:gd name="T16" fmla="*/ 2147483647 w 163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9"/>
                <a:gd name="T29" fmla="*/ 163 w 163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9">
                  <a:moveTo>
                    <a:pt x="163" y="84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4"/>
                  </a:lnTo>
                  <a:lnTo>
                    <a:pt x="24" y="145"/>
                  </a:lnTo>
                  <a:lnTo>
                    <a:pt x="81" y="169"/>
                  </a:lnTo>
                  <a:lnTo>
                    <a:pt x="138" y="145"/>
                  </a:lnTo>
                  <a:lnTo>
                    <a:pt x="163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9" name="Freeform 328">
              <a:extLst>
                <a:ext uri="{FF2B5EF4-FFF2-40B4-BE49-F238E27FC236}">
                  <a16:creationId xmlns:a16="http://schemas.microsoft.com/office/drawing/2014/main" id="{C60DC30B-BC6E-D7D4-5775-C144FDB01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0" y="4178300"/>
              <a:ext cx="36513" cy="38100"/>
            </a:xfrm>
            <a:custGeom>
              <a:avLst/>
              <a:gdLst>
                <a:gd name="T0" fmla="*/ 2147483647 w 163"/>
                <a:gd name="T1" fmla="*/ 2147483647 h 169"/>
                <a:gd name="T2" fmla="*/ 2147483647 w 163"/>
                <a:gd name="T3" fmla="*/ 2147483647 h 169"/>
                <a:gd name="T4" fmla="*/ 2147483647 w 163"/>
                <a:gd name="T5" fmla="*/ 0 h 169"/>
                <a:gd name="T6" fmla="*/ 2147483647 w 163"/>
                <a:gd name="T7" fmla="*/ 2147483647 h 169"/>
                <a:gd name="T8" fmla="*/ 0 w 163"/>
                <a:gd name="T9" fmla="*/ 2147483647 h 169"/>
                <a:gd name="T10" fmla="*/ 2147483647 w 163"/>
                <a:gd name="T11" fmla="*/ 2147483647 h 169"/>
                <a:gd name="T12" fmla="*/ 2147483647 w 163"/>
                <a:gd name="T13" fmla="*/ 2147483647 h 169"/>
                <a:gd name="T14" fmla="*/ 2147483647 w 163"/>
                <a:gd name="T15" fmla="*/ 2147483647 h 169"/>
                <a:gd name="T16" fmla="*/ 2147483647 w 163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9"/>
                <a:gd name="T29" fmla="*/ 163 w 163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9">
                  <a:moveTo>
                    <a:pt x="163" y="85"/>
                  </a:moveTo>
                  <a:lnTo>
                    <a:pt x="139" y="26"/>
                  </a:lnTo>
                  <a:lnTo>
                    <a:pt x="81" y="0"/>
                  </a:lnTo>
                  <a:lnTo>
                    <a:pt x="24" y="26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1" y="169"/>
                  </a:lnTo>
                  <a:lnTo>
                    <a:pt x="139" y="145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0" name="Freeform 329">
              <a:extLst>
                <a:ext uri="{FF2B5EF4-FFF2-40B4-BE49-F238E27FC236}">
                  <a16:creationId xmlns:a16="http://schemas.microsoft.com/office/drawing/2014/main" id="{62DB7B84-16B6-21E8-D26A-09E9A22EB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2238" y="4244975"/>
              <a:ext cx="36512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5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3" y="25"/>
                  </a:lnTo>
                  <a:lnTo>
                    <a:pt x="0" y="85"/>
                  </a:lnTo>
                  <a:lnTo>
                    <a:pt x="23" y="144"/>
                  </a:lnTo>
                  <a:lnTo>
                    <a:pt x="81" y="169"/>
                  </a:lnTo>
                  <a:lnTo>
                    <a:pt x="138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1" name="Freeform 330">
              <a:extLst>
                <a:ext uri="{FF2B5EF4-FFF2-40B4-BE49-F238E27FC236}">
                  <a16:creationId xmlns:a16="http://schemas.microsoft.com/office/drawing/2014/main" id="{FF3AFACF-D2AC-DC0D-1414-6C244DFBE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2238" y="4359275"/>
              <a:ext cx="36512" cy="39688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4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3" y="25"/>
                  </a:lnTo>
                  <a:lnTo>
                    <a:pt x="0" y="84"/>
                  </a:lnTo>
                  <a:lnTo>
                    <a:pt x="23" y="144"/>
                  </a:lnTo>
                  <a:lnTo>
                    <a:pt x="81" y="169"/>
                  </a:lnTo>
                  <a:lnTo>
                    <a:pt x="138" y="144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2" name="Freeform 331">
              <a:extLst>
                <a:ext uri="{FF2B5EF4-FFF2-40B4-BE49-F238E27FC236}">
                  <a16:creationId xmlns:a16="http://schemas.microsoft.com/office/drawing/2014/main" id="{7A68DED9-5BDA-7BFA-005F-35C66E4CE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688" y="4475163"/>
              <a:ext cx="36512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5"/>
                  </a:moveTo>
                  <a:lnTo>
                    <a:pt x="139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68"/>
                  </a:lnTo>
                  <a:lnTo>
                    <a:pt x="139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3" name="Freeform 332">
              <a:extLst>
                <a:ext uri="{FF2B5EF4-FFF2-40B4-BE49-F238E27FC236}">
                  <a16:creationId xmlns:a16="http://schemas.microsoft.com/office/drawing/2014/main" id="{F670972D-2460-4050-9057-BD7FE4EB9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5" y="5011738"/>
              <a:ext cx="36513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3"/>
                  </a:moveTo>
                  <a:lnTo>
                    <a:pt x="138" y="24"/>
                  </a:lnTo>
                  <a:lnTo>
                    <a:pt x="81" y="0"/>
                  </a:lnTo>
                  <a:lnTo>
                    <a:pt x="23" y="24"/>
                  </a:lnTo>
                  <a:lnTo>
                    <a:pt x="0" y="83"/>
                  </a:lnTo>
                  <a:lnTo>
                    <a:pt x="23" y="144"/>
                  </a:lnTo>
                  <a:lnTo>
                    <a:pt x="81" y="168"/>
                  </a:lnTo>
                  <a:lnTo>
                    <a:pt x="138" y="144"/>
                  </a:lnTo>
                  <a:lnTo>
                    <a:pt x="162" y="8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4" name="Freeform 333">
              <a:extLst>
                <a:ext uri="{FF2B5EF4-FFF2-40B4-BE49-F238E27FC236}">
                  <a16:creationId xmlns:a16="http://schemas.microsoft.com/office/drawing/2014/main" id="{EBD83308-809F-6F61-C0B3-6A3B98CA1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5725" y="4945063"/>
              <a:ext cx="36513" cy="38100"/>
            </a:xfrm>
            <a:custGeom>
              <a:avLst/>
              <a:gdLst>
                <a:gd name="T0" fmla="*/ 2147483647 w 163"/>
                <a:gd name="T1" fmla="*/ 2147483647 h 169"/>
                <a:gd name="T2" fmla="*/ 2147483647 w 163"/>
                <a:gd name="T3" fmla="*/ 2147483647 h 169"/>
                <a:gd name="T4" fmla="*/ 2147483647 w 163"/>
                <a:gd name="T5" fmla="*/ 0 h 169"/>
                <a:gd name="T6" fmla="*/ 2147483647 w 163"/>
                <a:gd name="T7" fmla="*/ 2147483647 h 169"/>
                <a:gd name="T8" fmla="*/ 0 w 163"/>
                <a:gd name="T9" fmla="*/ 2147483647 h 169"/>
                <a:gd name="T10" fmla="*/ 2147483647 w 163"/>
                <a:gd name="T11" fmla="*/ 2147483647 h 169"/>
                <a:gd name="T12" fmla="*/ 2147483647 w 163"/>
                <a:gd name="T13" fmla="*/ 2147483647 h 169"/>
                <a:gd name="T14" fmla="*/ 2147483647 w 163"/>
                <a:gd name="T15" fmla="*/ 2147483647 h 169"/>
                <a:gd name="T16" fmla="*/ 2147483647 w 163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9"/>
                <a:gd name="T29" fmla="*/ 163 w 163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9">
                  <a:moveTo>
                    <a:pt x="163" y="84"/>
                  </a:moveTo>
                  <a:lnTo>
                    <a:pt x="139" y="24"/>
                  </a:lnTo>
                  <a:lnTo>
                    <a:pt x="82" y="0"/>
                  </a:lnTo>
                  <a:lnTo>
                    <a:pt x="25" y="24"/>
                  </a:lnTo>
                  <a:lnTo>
                    <a:pt x="0" y="84"/>
                  </a:lnTo>
                  <a:lnTo>
                    <a:pt x="25" y="145"/>
                  </a:lnTo>
                  <a:lnTo>
                    <a:pt x="82" y="169"/>
                  </a:lnTo>
                  <a:lnTo>
                    <a:pt x="139" y="145"/>
                  </a:lnTo>
                  <a:lnTo>
                    <a:pt x="163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5" name="Freeform 334">
              <a:extLst>
                <a:ext uri="{FF2B5EF4-FFF2-40B4-BE49-F238E27FC236}">
                  <a16:creationId xmlns:a16="http://schemas.microsoft.com/office/drawing/2014/main" id="{81BA7432-3FFB-4BC9-EA0A-1109F3523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250" y="5091113"/>
              <a:ext cx="36513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3"/>
                  </a:moveTo>
                  <a:lnTo>
                    <a:pt x="139" y="24"/>
                  </a:lnTo>
                  <a:lnTo>
                    <a:pt x="82" y="0"/>
                  </a:lnTo>
                  <a:lnTo>
                    <a:pt x="24" y="24"/>
                  </a:lnTo>
                  <a:lnTo>
                    <a:pt x="0" y="83"/>
                  </a:lnTo>
                  <a:lnTo>
                    <a:pt x="24" y="143"/>
                  </a:lnTo>
                  <a:lnTo>
                    <a:pt x="82" y="168"/>
                  </a:lnTo>
                  <a:lnTo>
                    <a:pt x="139" y="143"/>
                  </a:lnTo>
                  <a:lnTo>
                    <a:pt x="162" y="8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6" name="Freeform 335">
              <a:extLst>
                <a:ext uri="{FF2B5EF4-FFF2-40B4-BE49-F238E27FC236}">
                  <a16:creationId xmlns:a16="http://schemas.microsoft.com/office/drawing/2014/main" id="{8114D7B8-15D3-F0A7-D0E6-1DA50F8F3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650" y="3051175"/>
              <a:ext cx="36513" cy="38100"/>
            </a:xfrm>
            <a:custGeom>
              <a:avLst/>
              <a:gdLst>
                <a:gd name="T0" fmla="*/ 2147483647 w 162"/>
                <a:gd name="T1" fmla="*/ 2147483647 h 170"/>
                <a:gd name="T2" fmla="*/ 2147483647 w 162"/>
                <a:gd name="T3" fmla="*/ 2147483647 h 170"/>
                <a:gd name="T4" fmla="*/ 2147483647 w 162"/>
                <a:gd name="T5" fmla="*/ 0 h 170"/>
                <a:gd name="T6" fmla="*/ 2147483647 w 162"/>
                <a:gd name="T7" fmla="*/ 2147483647 h 170"/>
                <a:gd name="T8" fmla="*/ 0 w 162"/>
                <a:gd name="T9" fmla="*/ 2147483647 h 170"/>
                <a:gd name="T10" fmla="*/ 2147483647 w 162"/>
                <a:gd name="T11" fmla="*/ 2147483647 h 170"/>
                <a:gd name="T12" fmla="*/ 2147483647 w 162"/>
                <a:gd name="T13" fmla="*/ 2147483647 h 170"/>
                <a:gd name="T14" fmla="*/ 2147483647 w 162"/>
                <a:gd name="T15" fmla="*/ 2147483647 h 170"/>
                <a:gd name="T16" fmla="*/ 2147483647 w 162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70"/>
                <a:gd name="T29" fmla="*/ 162 w 162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70">
                  <a:moveTo>
                    <a:pt x="162" y="85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70"/>
                  </a:lnTo>
                  <a:lnTo>
                    <a:pt x="138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7" name="Freeform 336">
              <a:extLst>
                <a:ext uri="{FF2B5EF4-FFF2-40B4-BE49-F238E27FC236}">
                  <a16:creationId xmlns:a16="http://schemas.microsoft.com/office/drawing/2014/main" id="{B0371022-AA6E-FF4F-57D8-B8EF02DE8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2590800"/>
              <a:ext cx="36512" cy="38100"/>
            </a:xfrm>
            <a:custGeom>
              <a:avLst/>
              <a:gdLst>
                <a:gd name="T0" fmla="*/ 2147483647 w 161"/>
                <a:gd name="T1" fmla="*/ 2147483647 h 170"/>
                <a:gd name="T2" fmla="*/ 2147483647 w 161"/>
                <a:gd name="T3" fmla="*/ 2147483647 h 170"/>
                <a:gd name="T4" fmla="*/ 2147483647 w 161"/>
                <a:gd name="T5" fmla="*/ 0 h 170"/>
                <a:gd name="T6" fmla="*/ 2147483647 w 161"/>
                <a:gd name="T7" fmla="*/ 2147483647 h 170"/>
                <a:gd name="T8" fmla="*/ 0 w 161"/>
                <a:gd name="T9" fmla="*/ 2147483647 h 170"/>
                <a:gd name="T10" fmla="*/ 2147483647 w 161"/>
                <a:gd name="T11" fmla="*/ 2147483647 h 170"/>
                <a:gd name="T12" fmla="*/ 2147483647 w 161"/>
                <a:gd name="T13" fmla="*/ 2147483647 h 170"/>
                <a:gd name="T14" fmla="*/ 2147483647 w 161"/>
                <a:gd name="T15" fmla="*/ 2147483647 h 170"/>
                <a:gd name="T16" fmla="*/ 2147483647 w 161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1"/>
                <a:gd name="T28" fmla="*/ 0 h 170"/>
                <a:gd name="T29" fmla="*/ 161 w 161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1" h="170">
                  <a:moveTo>
                    <a:pt x="161" y="85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1" y="170"/>
                  </a:lnTo>
                  <a:lnTo>
                    <a:pt x="138" y="145"/>
                  </a:lnTo>
                  <a:lnTo>
                    <a:pt x="161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8" name="Freeform 337">
              <a:extLst>
                <a:ext uri="{FF2B5EF4-FFF2-40B4-BE49-F238E27FC236}">
                  <a16:creationId xmlns:a16="http://schemas.microsoft.com/office/drawing/2014/main" id="{3BE0CC99-8207-DCB2-F3DA-99AE7847E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163" y="4660900"/>
              <a:ext cx="36512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5"/>
                  </a:moveTo>
                  <a:lnTo>
                    <a:pt x="139" y="25"/>
                  </a:lnTo>
                  <a:lnTo>
                    <a:pt x="82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2" y="169"/>
                  </a:lnTo>
                  <a:lnTo>
                    <a:pt x="139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9" name="Freeform 338">
              <a:extLst>
                <a:ext uri="{FF2B5EF4-FFF2-40B4-BE49-F238E27FC236}">
                  <a16:creationId xmlns:a16="http://schemas.microsoft.com/office/drawing/2014/main" id="{77337355-B32D-1D3B-2E17-4AF221425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650" y="5186363"/>
              <a:ext cx="36513" cy="39687"/>
            </a:xfrm>
            <a:custGeom>
              <a:avLst/>
              <a:gdLst>
                <a:gd name="T0" fmla="*/ 2147483647 w 162"/>
                <a:gd name="T1" fmla="*/ 2147483647 h 170"/>
                <a:gd name="T2" fmla="*/ 2147483647 w 162"/>
                <a:gd name="T3" fmla="*/ 2147483647 h 170"/>
                <a:gd name="T4" fmla="*/ 2147483647 w 162"/>
                <a:gd name="T5" fmla="*/ 0 h 170"/>
                <a:gd name="T6" fmla="*/ 2147483647 w 162"/>
                <a:gd name="T7" fmla="*/ 2147483647 h 170"/>
                <a:gd name="T8" fmla="*/ 0 w 162"/>
                <a:gd name="T9" fmla="*/ 2147483647 h 170"/>
                <a:gd name="T10" fmla="*/ 2147483647 w 162"/>
                <a:gd name="T11" fmla="*/ 2147483647 h 170"/>
                <a:gd name="T12" fmla="*/ 2147483647 w 162"/>
                <a:gd name="T13" fmla="*/ 2147483647 h 170"/>
                <a:gd name="T14" fmla="*/ 2147483647 w 162"/>
                <a:gd name="T15" fmla="*/ 2147483647 h 170"/>
                <a:gd name="T16" fmla="*/ 2147483647 w 162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70"/>
                <a:gd name="T29" fmla="*/ 162 w 162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70">
                  <a:moveTo>
                    <a:pt x="162" y="85"/>
                  </a:moveTo>
                  <a:lnTo>
                    <a:pt x="138" y="26"/>
                  </a:lnTo>
                  <a:lnTo>
                    <a:pt x="81" y="0"/>
                  </a:lnTo>
                  <a:lnTo>
                    <a:pt x="24" y="26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1" y="170"/>
                  </a:lnTo>
                  <a:lnTo>
                    <a:pt x="138" y="145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0" name="Freeform 339">
              <a:extLst>
                <a:ext uri="{FF2B5EF4-FFF2-40B4-BE49-F238E27FC236}">
                  <a16:creationId xmlns:a16="http://schemas.microsoft.com/office/drawing/2014/main" id="{B8316C41-5589-A3F0-D8E6-3DB5825D1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688" y="5129213"/>
              <a:ext cx="36512" cy="39687"/>
            </a:xfrm>
            <a:custGeom>
              <a:avLst/>
              <a:gdLst>
                <a:gd name="T0" fmla="*/ 2147483647 w 162"/>
                <a:gd name="T1" fmla="*/ 2147483647 h 170"/>
                <a:gd name="T2" fmla="*/ 2147483647 w 162"/>
                <a:gd name="T3" fmla="*/ 2147483647 h 170"/>
                <a:gd name="T4" fmla="*/ 2147483647 w 162"/>
                <a:gd name="T5" fmla="*/ 0 h 170"/>
                <a:gd name="T6" fmla="*/ 2147483647 w 162"/>
                <a:gd name="T7" fmla="*/ 2147483647 h 170"/>
                <a:gd name="T8" fmla="*/ 0 w 162"/>
                <a:gd name="T9" fmla="*/ 2147483647 h 170"/>
                <a:gd name="T10" fmla="*/ 2147483647 w 162"/>
                <a:gd name="T11" fmla="*/ 2147483647 h 170"/>
                <a:gd name="T12" fmla="*/ 2147483647 w 162"/>
                <a:gd name="T13" fmla="*/ 2147483647 h 170"/>
                <a:gd name="T14" fmla="*/ 2147483647 w 162"/>
                <a:gd name="T15" fmla="*/ 2147483647 h 170"/>
                <a:gd name="T16" fmla="*/ 2147483647 w 162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70"/>
                <a:gd name="T29" fmla="*/ 162 w 162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70">
                  <a:moveTo>
                    <a:pt x="162" y="85"/>
                  </a:moveTo>
                  <a:lnTo>
                    <a:pt x="139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1" y="170"/>
                  </a:lnTo>
                  <a:lnTo>
                    <a:pt x="139" y="145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1" name="Freeform 340">
              <a:extLst>
                <a:ext uri="{FF2B5EF4-FFF2-40B4-BE49-F238E27FC236}">
                  <a16:creationId xmlns:a16="http://schemas.microsoft.com/office/drawing/2014/main" id="{D35A9576-14DD-A376-04BA-FCF4191A0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388" y="3768725"/>
              <a:ext cx="36512" cy="39688"/>
            </a:xfrm>
            <a:custGeom>
              <a:avLst/>
              <a:gdLst>
                <a:gd name="T0" fmla="*/ 2147483647 w 161"/>
                <a:gd name="T1" fmla="*/ 2147483647 h 170"/>
                <a:gd name="T2" fmla="*/ 2147483647 w 161"/>
                <a:gd name="T3" fmla="*/ 2147483647 h 170"/>
                <a:gd name="T4" fmla="*/ 2147483647 w 161"/>
                <a:gd name="T5" fmla="*/ 0 h 170"/>
                <a:gd name="T6" fmla="*/ 2147483647 w 161"/>
                <a:gd name="T7" fmla="*/ 2147483647 h 170"/>
                <a:gd name="T8" fmla="*/ 0 w 161"/>
                <a:gd name="T9" fmla="*/ 2147483647 h 170"/>
                <a:gd name="T10" fmla="*/ 2147483647 w 161"/>
                <a:gd name="T11" fmla="*/ 2147483647 h 170"/>
                <a:gd name="T12" fmla="*/ 2147483647 w 161"/>
                <a:gd name="T13" fmla="*/ 2147483647 h 170"/>
                <a:gd name="T14" fmla="*/ 2147483647 w 161"/>
                <a:gd name="T15" fmla="*/ 2147483647 h 170"/>
                <a:gd name="T16" fmla="*/ 2147483647 w 161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1"/>
                <a:gd name="T28" fmla="*/ 0 h 170"/>
                <a:gd name="T29" fmla="*/ 161 w 161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1" h="170">
                  <a:moveTo>
                    <a:pt x="161" y="85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70"/>
                  </a:lnTo>
                  <a:lnTo>
                    <a:pt x="138" y="144"/>
                  </a:lnTo>
                  <a:lnTo>
                    <a:pt x="161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2" name="Freeform 341">
              <a:extLst>
                <a:ext uri="{FF2B5EF4-FFF2-40B4-BE49-F238E27FC236}">
                  <a16:creationId xmlns:a16="http://schemas.microsoft.com/office/drawing/2014/main" id="{891ADA27-FC2F-66D5-6A0C-A512EC379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1963" y="3702050"/>
              <a:ext cx="36512" cy="38100"/>
            </a:xfrm>
            <a:custGeom>
              <a:avLst/>
              <a:gdLst>
                <a:gd name="T0" fmla="*/ 2147483647 w 162"/>
                <a:gd name="T1" fmla="*/ 2147483647 h 170"/>
                <a:gd name="T2" fmla="*/ 2147483647 w 162"/>
                <a:gd name="T3" fmla="*/ 2147483647 h 170"/>
                <a:gd name="T4" fmla="*/ 2147483647 w 162"/>
                <a:gd name="T5" fmla="*/ 0 h 170"/>
                <a:gd name="T6" fmla="*/ 2147483647 w 162"/>
                <a:gd name="T7" fmla="*/ 2147483647 h 170"/>
                <a:gd name="T8" fmla="*/ 0 w 162"/>
                <a:gd name="T9" fmla="*/ 2147483647 h 170"/>
                <a:gd name="T10" fmla="*/ 2147483647 w 162"/>
                <a:gd name="T11" fmla="*/ 2147483647 h 170"/>
                <a:gd name="T12" fmla="*/ 2147483647 w 162"/>
                <a:gd name="T13" fmla="*/ 2147483647 h 170"/>
                <a:gd name="T14" fmla="*/ 2147483647 w 162"/>
                <a:gd name="T15" fmla="*/ 2147483647 h 170"/>
                <a:gd name="T16" fmla="*/ 2147483647 w 162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70"/>
                <a:gd name="T29" fmla="*/ 162 w 162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70">
                  <a:moveTo>
                    <a:pt x="162" y="85"/>
                  </a:moveTo>
                  <a:lnTo>
                    <a:pt x="137" y="26"/>
                  </a:lnTo>
                  <a:lnTo>
                    <a:pt x="80" y="0"/>
                  </a:lnTo>
                  <a:lnTo>
                    <a:pt x="23" y="26"/>
                  </a:lnTo>
                  <a:lnTo>
                    <a:pt x="0" y="85"/>
                  </a:lnTo>
                  <a:lnTo>
                    <a:pt x="23" y="145"/>
                  </a:lnTo>
                  <a:lnTo>
                    <a:pt x="80" y="170"/>
                  </a:lnTo>
                  <a:lnTo>
                    <a:pt x="137" y="145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3" name="Freeform 342">
              <a:extLst>
                <a:ext uri="{FF2B5EF4-FFF2-40B4-BE49-F238E27FC236}">
                  <a16:creationId xmlns:a16="http://schemas.microsoft.com/office/drawing/2014/main" id="{477EAAD8-F224-022D-3FDA-A9772F887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3951288"/>
              <a:ext cx="36512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5"/>
                  </a:moveTo>
                  <a:lnTo>
                    <a:pt x="139" y="25"/>
                  </a:lnTo>
                  <a:lnTo>
                    <a:pt x="82" y="0"/>
                  </a:lnTo>
                  <a:lnTo>
                    <a:pt x="25" y="25"/>
                  </a:lnTo>
                  <a:lnTo>
                    <a:pt x="0" y="85"/>
                  </a:lnTo>
                  <a:lnTo>
                    <a:pt x="25" y="145"/>
                  </a:lnTo>
                  <a:lnTo>
                    <a:pt x="82" y="169"/>
                  </a:lnTo>
                  <a:lnTo>
                    <a:pt x="139" y="145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4" name="Freeform 343">
              <a:extLst>
                <a:ext uri="{FF2B5EF4-FFF2-40B4-BE49-F238E27FC236}">
                  <a16:creationId xmlns:a16="http://schemas.microsoft.com/office/drawing/2014/main" id="{26951123-5843-21E1-204E-A0EE2991E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2900" y="4008438"/>
              <a:ext cx="36513" cy="38100"/>
            </a:xfrm>
            <a:custGeom>
              <a:avLst/>
              <a:gdLst>
                <a:gd name="T0" fmla="*/ 2147483647 w 161"/>
                <a:gd name="T1" fmla="*/ 2147483647 h 170"/>
                <a:gd name="T2" fmla="*/ 2147483647 w 161"/>
                <a:gd name="T3" fmla="*/ 2147483647 h 170"/>
                <a:gd name="T4" fmla="*/ 2147483647 w 161"/>
                <a:gd name="T5" fmla="*/ 0 h 170"/>
                <a:gd name="T6" fmla="*/ 2147483647 w 161"/>
                <a:gd name="T7" fmla="*/ 2147483647 h 170"/>
                <a:gd name="T8" fmla="*/ 0 w 161"/>
                <a:gd name="T9" fmla="*/ 2147483647 h 170"/>
                <a:gd name="T10" fmla="*/ 2147483647 w 161"/>
                <a:gd name="T11" fmla="*/ 2147483647 h 170"/>
                <a:gd name="T12" fmla="*/ 2147483647 w 161"/>
                <a:gd name="T13" fmla="*/ 2147483647 h 170"/>
                <a:gd name="T14" fmla="*/ 2147483647 w 161"/>
                <a:gd name="T15" fmla="*/ 2147483647 h 170"/>
                <a:gd name="T16" fmla="*/ 2147483647 w 161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1"/>
                <a:gd name="T28" fmla="*/ 0 h 170"/>
                <a:gd name="T29" fmla="*/ 161 w 161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1" h="170">
                  <a:moveTo>
                    <a:pt x="161" y="85"/>
                  </a:moveTo>
                  <a:lnTo>
                    <a:pt x="137" y="26"/>
                  </a:lnTo>
                  <a:lnTo>
                    <a:pt x="80" y="0"/>
                  </a:lnTo>
                  <a:lnTo>
                    <a:pt x="23" y="26"/>
                  </a:lnTo>
                  <a:lnTo>
                    <a:pt x="0" y="85"/>
                  </a:lnTo>
                  <a:lnTo>
                    <a:pt x="23" y="145"/>
                  </a:lnTo>
                  <a:lnTo>
                    <a:pt x="80" y="170"/>
                  </a:lnTo>
                  <a:lnTo>
                    <a:pt x="137" y="145"/>
                  </a:lnTo>
                  <a:lnTo>
                    <a:pt x="161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5" name="Freeform 344">
              <a:extLst>
                <a:ext uri="{FF2B5EF4-FFF2-40B4-BE49-F238E27FC236}">
                  <a16:creationId xmlns:a16="http://schemas.microsoft.com/office/drawing/2014/main" id="{BDA98305-576B-1907-759E-FE55850D6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863" y="4008438"/>
              <a:ext cx="36512" cy="38100"/>
            </a:xfrm>
            <a:custGeom>
              <a:avLst/>
              <a:gdLst>
                <a:gd name="T0" fmla="*/ 2147483647 w 163"/>
                <a:gd name="T1" fmla="*/ 2147483647 h 170"/>
                <a:gd name="T2" fmla="*/ 2147483647 w 163"/>
                <a:gd name="T3" fmla="*/ 2147483647 h 170"/>
                <a:gd name="T4" fmla="*/ 2147483647 w 163"/>
                <a:gd name="T5" fmla="*/ 0 h 170"/>
                <a:gd name="T6" fmla="*/ 2147483647 w 163"/>
                <a:gd name="T7" fmla="*/ 2147483647 h 170"/>
                <a:gd name="T8" fmla="*/ 0 w 163"/>
                <a:gd name="T9" fmla="*/ 2147483647 h 170"/>
                <a:gd name="T10" fmla="*/ 2147483647 w 163"/>
                <a:gd name="T11" fmla="*/ 2147483647 h 170"/>
                <a:gd name="T12" fmla="*/ 2147483647 w 163"/>
                <a:gd name="T13" fmla="*/ 2147483647 h 170"/>
                <a:gd name="T14" fmla="*/ 2147483647 w 163"/>
                <a:gd name="T15" fmla="*/ 2147483647 h 170"/>
                <a:gd name="T16" fmla="*/ 2147483647 w 163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70"/>
                <a:gd name="T29" fmla="*/ 163 w 163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70">
                  <a:moveTo>
                    <a:pt x="163" y="85"/>
                  </a:moveTo>
                  <a:lnTo>
                    <a:pt x="139" y="26"/>
                  </a:lnTo>
                  <a:lnTo>
                    <a:pt x="81" y="0"/>
                  </a:lnTo>
                  <a:lnTo>
                    <a:pt x="24" y="26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1" y="170"/>
                  </a:lnTo>
                  <a:lnTo>
                    <a:pt x="139" y="145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6" name="Freeform 345">
              <a:extLst>
                <a:ext uri="{FF2B5EF4-FFF2-40B4-BE49-F238E27FC236}">
                  <a16:creationId xmlns:a16="http://schemas.microsoft.com/office/drawing/2014/main" id="{824853F9-53D2-04C3-C64A-F22018870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863" y="4075113"/>
              <a:ext cx="36512" cy="39687"/>
            </a:xfrm>
            <a:custGeom>
              <a:avLst/>
              <a:gdLst>
                <a:gd name="T0" fmla="*/ 2147483647 w 163"/>
                <a:gd name="T1" fmla="*/ 2147483647 h 170"/>
                <a:gd name="T2" fmla="*/ 2147483647 w 163"/>
                <a:gd name="T3" fmla="*/ 2147483647 h 170"/>
                <a:gd name="T4" fmla="*/ 2147483647 w 163"/>
                <a:gd name="T5" fmla="*/ 0 h 170"/>
                <a:gd name="T6" fmla="*/ 2147483647 w 163"/>
                <a:gd name="T7" fmla="*/ 2147483647 h 170"/>
                <a:gd name="T8" fmla="*/ 0 w 163"/>
                <a:gd name="T9" fmla="*/ 2147483647 h 170"/>
                <a:gd name="T10" fmla="*/ 2147483647 w 163"/>
                <a:gd name="T11" fmla="*/ 2147483647 h 170"/>
                <a:gd name="T12" fmla="*/ 2147483647 w 163"/>
                <a:gd name="T13" fmla="*/ 2147483647 h 170"/>
                <a:gd name="T14" fmla="*/ 2147483647 w 163"/>
                <a:gd name="T15" fmla="*/ 2147483647 h 170"/>
                <a:gd name="T16" fmla="*/ 2147483647 w 163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70"/>
                <a:gd name="T29" fmla="*/ 163 w 163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70">
                  <a:moveTo>
                    <a:pt x="163" y="85"/>
                  </a:moveTo>
                  <a:lnTo>
                    <a:pt x="139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70"/>
                  </a:lnTo>
                  <a:lnTo>
                    <a:pt x="139" y="144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7" name="Freeform 346">
              <a:extLst>
                <a:ext uri="{FF2B5EF4-FFF2-40B4-BE49-F238E27FC236}">
                  <a16:creationId xmlns:a16="http://schemas.microsoft.com/office/drawing/2014/main" id="{B1E8CE2D-D85E-CCC8-A17B-CF942EB17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325" y="4152900"/>
              <a:ext cx="38100" cy="38100"/>
            </a:xfrm>
            <a:custGeom>
              <a:avLst/>
              <a:gdLst>
                <a:gd name="T0" fmla="*/ 2147483647 w 162"/>
                <a:gd name="T1" fmla="*/ 2147483647 h 170"/>
                <a:gd name="T2" fmla="*/ 2147483647 w 162"/>
                <a:gd name="T3" fmla="*/ 2147483647 h 170"/>
                <a:gd name="T4" fmla="*/ 2147483647 w 162"/>
                <a:gd name="T5" fmla="*/ 0 h 170"/>
                <a:gd name="T6" fmla="*/ 2147483647 w 162"/>
                <a:gd name="T7" fmla="*/ 2147483647 h 170"/>
                <a:gd name="T8" fmla="*/ 0 w 162"/>
                <a:gd name="T9" fmla="*/ 2147483647 h 170"/>
                <a:gd name="T10" fmla="*/ 2147483647 w 162"/>
                <a:gd name="T11" fmla="*/ 2147483647 h 170"/>
                <a:gd name="T12" fmla="*/ 2147483647 w 162"/>
                <a:gd name="T13" fmla="*/ 2147483647 h 170"/>
                <a:gd name="T14" fmla="*/ 2147483647 w 162"/>
                <a:gd name="T15" fmla="*/ 2147483647 h 170"/>
                <a:gd name="T16" fmla="*/ 2147483647 w 162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70"/>
                <a:gd name="T29" fmla="*/ 162 w 162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70">
                  <a:moveTo>
                    <a:pt x="162" y="85"/>
                  </a:moveTo>
                  <a:lnTo>
                    <a:pt x="139" y="25"/>
                  </a:lnTo>
                  <a:lnTo>
                    <a:pt x="82" y="0"/>
                  </a:lnTo>
                  <a:lnTo>
                    <a:pt x="25" y="25"/>
                  </a:lnTo>
                  <a:lnTo>
                    <a:pt x="0" y="85"/>
                  </a:lnTo>
                  <a:lnTo>
                    <a:pt x="25" y="144"/>
                  </a:lnTo>
                  <a:lnTo>
                    <a:pt x="82" y="170"/>
                  </a:lnTo>
                  <a:lnTo>
                    <a:pt x="139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8" name="Freeform 347">
              <a:extLst>
                <a:ext uri="{FF2B5EF4-FFF2-40B4-BE49-F238E27FC236}">
                  <a16:creationId xmlns:a16="http://schemas.microsoft.com/office/drawing/2014/main" id="{921E6277-B77B-542B-6E65-98EDC121D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7988" y="4171950"/>
              <a:ext cx="36512" cy="38100"/>
            </a:xfrm>
            <a:custGeom>
              <a:avLst/>
              <a:gdLst>
                <a:gd name="T0" fmla="*/ 2147483647 w 161"/>
                <a:gd name="T1" fmla="*/ 2147483647 h 169"/>
                <a:gd name="T2" fmla="*/ 2147483647 w 161"/>
                <a:gd name="T3" fmla="*/ 2147483647 h 169"/>
                <a:gd name="T4" fmla="*/ 2147483647 w 161"/>
                <a:gd name="T5" fmla="*/ 0 h 169"/>
                <a:gd name="T6" fmla="*/ 2147483647 w 161"/>
                <a:gd name="T7" fmla="*/ 2147483647 h 169"/>
                <a:gd name="T8" fmla="*/ 0 w 161"/>
                <a:gd name="T9" fmla="*/ 2147483647 h 169"/>
                <a:gd name="T10" fmla="*/ 2147483647 w 161"/>
                <a:gd name="T11" fmla="*/ 2147483647 h 169"/>
                <a:gd name="T12" fmla="*/ 2147483647 w 161"/>
                <a:gd name="T13" fmla="*/ 2147483647 h 169"/>
                <a:gd name="T14" fmla="*/ 2147483647 w 161"/>
                <a:gd name="T15" fmla="*/ 2147483647 h 169"/>
                <a:gd name="T16" fmla="*/ 2147483647 w 161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1"/>
                <a:gd name="T28" fmla="*/ 0 h 169"/>
                <a:gd name="T29" fmla="*/ 161 w 161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1" h="169">
                  <a:moveTo>
                    <a:pt x="161" y="85"/>
                  </a:moveTo>
                  <a:lnTo>
                    <a:pt x="137" y="25"/>
                  </a:lnTo>
                  <a:lnTo>
                    <a:pt x="80" y="0"/>
                  </a:lnTo>
                  <a:lnTo>
                    <a:pt x="23" y="25"/>
                  </a:lnTo>
                  <a:lnTo>
                    <a:pt x="0" y="85"/>
                  </a:lnTo>
                  <a:lnTo>
                    <a:pt x="23" y="144"/>
                  </a:lnTo>
                  <a:lnTo>
                    <a:pt x="80" y="169"/>
                  </a:lnTo>
                  <a:lnTo>
                    <a:pt x="137" y="144"/>
                  </a:lnTo>
                  <a:lnTo>
                    <a:pt x="161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9" name="Freeform 348">
              <a:extLst>
                <a:ext uri="{FF2B5EF4-FFF2-40B4-BE49-F238E27FC236}">
                  <a16:creationId xmlns:a16="http://schemas.microsoft.com/office/drawing/2014/main" id="{9E333E6B-5F95-5C25-9C7E-F5872D6A5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7338" y="4354513"/>
              <a:ext cx="36512" cy="38100"/>
            </a:xfrm>
            <a:custGeom>
              <a:avLst/>
              <a:gdLst>
                <a:gd name="T0" fmla="*/ 2147483647 w 163"/>
                <a:gd name="T1" fmla="*/ 2147483647 h 168"/>
                <a:gd name="T2" fmla="*/ 2147483647 w 163"/>
                <a:gd name="T3" fmla="*/ 2147483647 h 168"/>
                <a:gd name="T4" fmla="*/ 2147483647 w 163"/>
                <a:gd name="T5" fmla="*/ 0 h 168"/>
                <a:gd name="T6" fmla="*/ 2147483647 w 163"/>
                <a:gd name="T7" fmla="*/ 2147483647 h 168"/>
                <a:gd name="T8" fmla="*/ 0 w 163"/>
                <a:gd name="T9" fmla="*/ 2147483647 h 168"/>
                <a:gd name="T10" fmla="*/ 2147483647 w 163"/>
                <a:gd name="T11" fmla="*/ 2147483647 h 168"/>
                <a:gd name="T12" fmla="*/ 2147483647 w 163"/>
                <a:gd name="T13" fmla="*/ 2147483647 h 168"/>
                <a:gd name="T14" fmla="*/ 2147483647 w 163"/>
                <a:gd name="T15" fmla="*/ 2147483647 h 168"/>
                <a:gd name="T16" fmla="*/ 2147483647 w 163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8"/>
                <a:gd name="T29" fmla="*/ 163 w 163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8">
                  <a:moveTo>
                    <a:pt x="163" y="84"/>
                  </a:moveTo>
                  <a:lnTo>
                    <a:pt x="139" y="24"/>
                  </a:lnTo>
                  <a:lnTo>
                    <a:pt x="82" y="0"/>
                  </a:lnTo>
                  <a:lnTo>
                    <a:pt x="24" y="24"/>
                  </a:lnTo>
                  <a:lnTo>
                    <a:pt x="0" y="84"/>
                  </a:lnTo>
                  <a:lnTo>
                    <a:pt x="24" y="143"/>
                  </a:lnTo>
                  <a:lnTo>
                    <a:pt x="82" y="168"/>
                  </a:lnTo>
                  <a:lnTo>
                    <a:pt x="139" y="143"/>
                  </a:lnTo>
                  <a:lnTo>
                    <a:pt x="163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0" name="Freeform 349">
              <a:extLst>
                <a:ext uri="{FF2B5EF4-FFF2-40B4-BE49-F238E27FC236}">
                  <a16:creationId xmlns:a16="http://schemas.microsoft.com/office/drawing/2014/main" id="{A91DA4CE-37B4-8ADA-4B1A-8748F27F8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850" y="4354513"/>
              <a:ext cx="36513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4"/>
                  </a:moveTo>
                  <a:lnTo>
                    <a:pt x="139" y="24"/>
                  </a:lnTo>
                  <a:lnTo>
                    <a:pt x="80" y="0"/>
                  </a:lnTo>
                  <a:lnTo>
                    <a:pt x="23" y="24"/>
                  </a:lnTo>
                  <a:lnTo>
                    <a:pt x="0" y="84"/>
                  </a:lnTo>
                  <a:lnTo>
                    <a:pt x="23" y="143"/>
                  </a:lnTo>
                  <a:lnTo>
                    <a:pt x="80" y="168"/>
                  </a:lnTo>
                  <a:lnTo>
                    <a:pt x="139" y="143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1" name="Freeform 350">
              <a:extLst>
                <a:ext uri="{FF2B5EF4-FFF2-40B4-BE49-F238E27FC236}">
                  <a16:creationId xmlns:a16="http://schemas.microsoft.com/office/drawing/2014/main" id="{DD33C5A0-2DE3-C2C7-7EBE-BC99778AB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925" y="4392613"/>
              <a:ext cx="36513" cy="38100"/>
            </a:xfrm>
            <a:custGeom>
              <a:avLst/>
              <a:gdLst>
                <a:gd name="T0" fmla="*/ 2147483647 w 163"/>
                <a:gd name="T1" fmla="*/ 2147483647 h 170"/>
                <a:gd name="T2" fmla="*/ 2147483647 w 163"/>
                <a:gd name="T3" fmla="*/ 2147483647 h 170"/>
                <a:gd name="T4" fmla="*/ 2147483647 w 163"/>
                <a:gd name="T5" fmla="*/ 0 h 170"/>
                <a:gd name="T6" fmla="*/ 2147483647 w 163"/>
                <a:gd name="T7" fmla="*/ 2147483647 h 170"/>
                <a:gd name="T8" fmla="*/ 0 w 163"/>
                <a:gd name="T9" fmla="*/ 2147483647 h 170"/>
                <a:gd name="T10" fmla="*/ 2147483647 w 163"/>
                <a:gd name="T11" fmla="*/ 2147483647 h 170"/>
                <a:gd name="T12" fmla="*/ 2147483647 w 163"/>
                <a:gd name="T13" fmla="*/ 2147483647 h 170"/>
                <a:gd name="T14" fmla="*/ 2147483647 w 163"/>
                <a:gd name="T15" fmla="*/ 2147483647 h 170"/>
                <a:gd name="T16" fmla="*/ 2147483647 w 163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70"/>
                <a:gd name="T29" fmla="*/ 163 w 163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70">
                  <a:moveTo>
                    <a:pt x="163" y="85"/>
                  </a:moveTo>
                  <a:lnTo>
                    <a:pt x="139" y="26"/>
                  </a:lnTo>
                  <a:lnTo>
                    <a:pt x="82" y="0"/>
                  </a:lnTo>
                  <a:lnTo>
                    <a:pt x="24" y="26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2" y="170"/>
                  </a:lnTo>
                  <a:lnTo>
                    <a:pt x="139" y="145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2" name="Freeform 351">
              <a:extLst>
                <a:ext uri="{FF2B5EF4-FFF2-40B4-BE49-F238E27FC236}">
                  <a16:creationId xmlns:a16="http://schemas.microsoft.com/office/drawing/2014/main" id="{BB67D9D8-2A9D-F0E9-9E1C-66F7799AF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938" y="4478338"/>
              <a:ext cx="36512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5"/>
                  </a:moveTo>
                  <a:lnTo>
                    <a:pt x="139" y="24"/>
                  </a:lnTo>
                  <a:lnTo>
                    <a:pt x="80" y="0"/>
                  </a:lnTo>
                  <a:lnTo>
                    <a:pt x="23" y="24"/>
                  </a:lnTo>
                  <a:lnTo>
                    <a:pt x="0" y="85"/>
                  </a:lnTo>
                  <a:lnTo>
                    <a:pt x="23" y="144"/>
                  </a:lnTo>
                  <a:lnTo>
                    <a:pt x="80" y="168"/>
                  </a:lnTo>
                  <a:lnTo>
                    <a:pt x="139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3" name="Freeform 352">
              <a:extLst>
                <a:ext uri="{FF2B5EF4-FFF2-40B4-BE49-F238E27FC236}">
                  <a16:creationId xmlns:a16="http://schemas.microsoft.com/office/drawing/2014/main" id="{3A13ECC5-00B9-4B41-C783-828035505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938" y="4573588"/>
              <a:ext cx="36512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3"/>
                  </a:moveTo>
                  <a:lnTo>
                    <a:pt x="139" y="24"/>
                  </a:lnTo>
                  <a:lnTo>
                    <a:pt x="80" y="0"/>
                  </a:lnTo>
                  <a:lnTo>
                    <a:pt x="23" y="24"/>
                  </a:lnTo>
                  <a:lnTo>
                    <a:pt x="0" y="83"/>
                  </a:lnTo>
                  <a:lnTo>
                    <a:pt x="23" y="143"/>
                  </a:lnTo>
                  <a:lnTo>
                    <a:pt x="80" y="168"/>
                  </a:lnTo>
                  <a:lnTo>
                    <a:pt x="139" y="143"/>
                  </a:lnTo>
                  <a:lnTo>
                    <a:pt x="162" y="8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4" name="Freeform 353">
              <a:extLst>
                <a:ext uri="{FF2B5EF4-FFF2-40B4-BE49-F238E27FC236}">
                  <a16:creationId xmlns:a16="http://schemas.microsoft.com/office/drawing/2014/main" id="{CA20C5EA-8139-D696-3D6B-69812AFED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438" y="4718050"/>
              <a:ext cx="38100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4"/>
                  </a:moveTo>
                  <a:lnTo>
                    <a:pt x="139" y="24"/>
                  </a:lnTo>
                  <a:lnTo>
                    <a:pt x="80" y="0"/>
                  </a:lnTo>
                  <a:lnTo>
                    <a:pt x="23" y="24"/>
                  </a:lnTo>
                  <a:lnTo>
                    <a:pt x="0" y="84"/>
                  </a:lnTo>
                  <a:lnTo>
                    <a:pt x="23" y="145"/>
                  </a:lnTo>
                  <a:lnTo>
                    <a:pt x="80" y="169"/>
                  </a:lnTo>
                  <a:lnTo>
                    <a:pt x="139" y="145"/>
                  </a:lnTo>
                  <a:lnTo>
                    <a:pt x="162" y="84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5" name="Freeform 354">
              <a:extLst>
                <a:ext uri="{FF2B5EF4-FFF2-40B4-BE49-F238E27FC236}">
                  <a16:creationId xmlns:a16="http://schemas.microsoft.com/office/drawing/2014/main" id="{B4DFCD29-A86A-9549-2FD4-84C224E56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438" y="4841875"/>
              <a:ext cx="38100" cy="38100"/>
            </a:xfrm>
            <a:custGeom>
              <a:avLst/>
              <a:gdLst>
                <a:gd name="T0" fmla="*/ 2147483647 w 162"/>
                <a:gd name="T1" fmla="*/ 2147483647 h 168"/>
                <a:gd name="T2" fmla="*/ 2147483647 w 162"/>
                <a:gd name="T3" fmla="*/ 2147483647 h 168"/>
                <a:gd name="T4" fmla="*/ 2147483647 w 162"/>
                <a:gd name="T5" fmla="*/ 0 h 168"/>
                <a:gd name="T6" fmla="*/ 2147483647 w 162"/>
                <a:gd name="T7" fmla="*/ 2147483647 h 168"/>
                <a:gd name="T8" fmla="*/ 0 w 162"/>
                <a:gd name="T9" fmla="*/ 2147483647 h 168"/>
                <a:gd name="T10" fmla="*/ 2147483647 w 162"/>
                <a:gd name="T11" fmla="*/ 2147483647 h 168"/>
                <a:gd name="T12" fmla="*/ 2147483647 w 162"/>
                <a:gd name="T13" fmla="*/ 2147483647 h 168"/>
                <a:gd name="T14" fmla="*/ 2147483647 w 162"/>
                <a:gd name="T15" fmla="*/ 2147483647 h 168"/>
                <a:gd name="T16" fmla="*/ 2147483647 w 162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8"/>
                <a:gd name="T29" fmla="*/ 162 w 162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8">
                  <a:moveTo>
                    <a:pt x="162" y="85"/>
                  </a:moveTo>
                  <a:lnTo>
                    <a:pt x="139" y="25"/>
                  </a:lnTo>
                  <a:lnTo>
                    <a:pt x="80" y="0"/>
                  </a:lnTo>
                  <a:lnTo>
                    <a:pt x="23" y="25"/>
                  </a:lnTo>
                  <a:lnTo>
                    <a:pt x="0" y="85"/>
                  </a:lnTo>
                  <a:lnTo>
                    <a:pt x="23" y="144"/>
                  </a:lnTo>
                  <a:lnTo>
                    <a:pt x="80" y="168"/>
                  </a:lnTo>
                  <a:lnTo>
                    <a:pt x="139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6" name="Freeform 355">
              <a:extLst>
                <a:ext uri="{FF2B5EF4-FFF2-40B4-BE49-F238E27FC236}">
                  <a16:creationId xmlns:a16="http://schemas.microsoft.com/office/drawing/2014/main" id="{2F9306F2-1490-C2B8-2858-3B5F3A83D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925" y="4967288"/>
              <a:ext cx="36513" cy="38100"/>
            </a:xfrm>
            <a:custGeom>
              <a:avLst/>
              <a:gdLst>
                <a:gd name="T0" fmla="*/ 2147483647 w 163"/>
                <a:gd name="T1" fmla="*/ 2147483647 h 169"/>
                <a:gd name="T2" fmla="*/ 2147483647 w 163"/>
                <a:gd name="T3" fmla="*/ 2147483647 h 169"/>
                <a:gd name="T4" fmla="*/ 2147483647 w 163"/>
                <a:gd name="T5" fmla="*/ 0 h 169"/>
                <a:gd name="T6" fmla="*/ 2147483647 w 163"/>
                <a:gd name="T7" fmla="*/ 2147483647 h 169"/>
                <a:gd name="T8" fmla="*/ 0 w 163"/>
                <a:gd name="T9" fmla="*/ 2147483647 h 169"/>
                <a:gd name="T10" fmla="*/ 2147483647 w 163"/>
                <a:gd name="T11" fmla="*/ 2147483647 h 169"/>
                <a:gd name="T12" fmla="*/ 2147483647 w 163"/>
                <a:gd name="T13" fmla="*/ 2147483647 h 169"/>
                <a:gd name="T14" fmla="*/ 2147483647 w 163"/>
                <a:gd name="T15" fmla="*/ 2147483647 h 169"/>
                <a:gd name="T16" fmla="*/ 2147483647 w 163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69"/>
                <a:gd name="T29" fmla="*/ 163 w 163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69">
                  <a:moveTo>
                    <a:pt x="163" y="85"/>
                  </a:moveTo>
                  <a:lnTo>
                    <a:pt x="139" y="25"/>
                  </a:lnTo>
                  <a:lnTo>
                    <a:pt x="82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2" y="169"/>
                  </a:lnTo>
                  <a:lnTo>
                    <a:pt x="139" y="144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7" name="Freeform 356">
              <a:extLst>
                <a:ext uri="{FF2B5EF4-FFF2-40B4-BE49-F238E27FC236}">
                  <a16:creationId xmlns:a16="http://schemas.microsoft.com/office/drawing/2014/main" id="{FB2CE1B7-2AF3-2098-14C6-37D489CBA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9888" y="5033963"/>
              <a:ext cx="36512" cy="38100"/>
            </a:xfrm>
            <a:custGeom>
              <a:avLst/>
              <a:gdLst>
                <a:gd name="T0" fmla="*/ 2147483647 w 161"/>
                <a:gd name="T1" fmla="*/ 2147483647 h 170"/>
                <a:gd name="T2" fmla="*/ 2147483647 w 161"/>
                <a:gd name="T3" fmla="*/ 2147483647 h 170"/>
                <a:gd name="T4" fmla="*/ 2147483647 w 161"/>
                <a:gd name="T5" fmla="*/ 0 h 170"/>
                <a:gd name="T6" fmla="*/ 2147483647 w 161"/>
                <a:gd name="T7" fmla="*/ 2147483647 h 170"/>
                <a:gd name="T8" fmla="*/ 0 w 161"/>
                <a:gd name="T9" fmla="*/ 2147483647 h 170"/>
                <a:gd name="T10" fmla="*/ 2147483647 w 161"/>
                <a:gd name="T11" fmla="*/ 2147483647 h 170"/>
                <a:gd name="T12" fmla="*/ 2147483647 w 161"/>
                <a:gd name="T13" fmla="*/ 2147483647 h 170"/>
                <a:gd name="T14" fmla="*/ 2147483647 w 161"/>
                <a:gd name="T15" fmla="*/ 2147483647 h 170"/>
                <a:gd name="T16" fmla="*/ 2147483647 w 161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1"/>
                <a:gd name="T28" fmla="*/ 0 h 170"/>
                <a:gd name="T29" fmla="*/ 161 w 161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1" h="170">
                  <a:moveTo>
                    <a:pt x="161" y="85"/>
                  </a:moveTo>
                  <a:lnTo>
                    <a:pt x="138" y="26"/>
                  </a:lnTo>
                  <a:lnTo>
                    <a:pt x="81" y="0"/>
                  </a:lnTo>
                  <a:lnTo>
                    <a:pt x="24" y="26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1" y="170"/>
                  </a:lnTo>
                  <a:lnTo>
                    <a:pt x="138" y="145"/>
                  </a:lnTo>
                  <a:lnTo>
                    <a:pt x="161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8" name="Freeform 357">
              <a:extLst>
                <a:ext uri="{FF2B5EF4-FFF2-40B4-BE49-F238E27FC236}">
                  <a16:creationId xmlns:a16="http://schemas.microsoft.com/office/drawing/2014/main" id="{914665FB-2D30-EDD0-F142-071268B6F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925" y="5207000"/>
              <a:ext cx="36513" cy="38100"/>
            </a:xfrm>
            <a:custGeom>
              <a:avLst/>
              <a:gdLst>
                <a:gd name="T0" fmla="*/ 2147483647 w 163"/>
                <a:gd name="T1" fmla="*/ 2147483647 h 170"/>
                <a:gd name="T2" fmla="*/ 2147483647 w 163"/>
                <a:gd name="T3" fmla="*/ 2147483647 h 170"/>
                <a:gd name="T4" fmla="*/ 2147483647 w 163"/>
                <a:gd name="T5" fmla="*/ 0 h 170"/>
                <a:gd name="T6" fmla="*/ 2147483647 w 163"/>
                <a:gd name="T7" fmla="*/ 2147483647 h 170"/>
                <a:gd name="T8" fmla="*/ 0 w 163"/>
                <a:gd name="T9" fmla="*/ 2147483647 h 170"/>
                <a:gd name="T10" fmla="*/ 2147483647 w 163"/>
                <a:gd name="T11" fmla="*/ 2147483647 h 170"/>
                <a:gd name="T12" fmla="*/ 2147483647 w 163"/>
                <a:gd name="T13" fmla="*/ 2147483647 h 170"/>
                <a:gd name="T14" fmla="*/ 2147483647 w 163"/>
                <a:gd name="T15" fmla="*/ 2147483647 h 170"/>
                <a:gd name="T16" fmla="*/ 2147483647 w 163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3"/>
                <a:gd name="T28" fmla="*/ 0 h 170"/>
                <a:gd name="T29" fmla="*/ 163 w 163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3" h="170">
                  <a:moveTo>
                    <a:pt x="163" y="85"/>
                  </a:moveTo>
                  <a:lnTo>
                    <a:pt x="139" y="25"/>
                  </a:lnTo>
                  <a:lnTo>
                    <a:pt x="82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5"/>
                  </a:lnTo>
                  <a:lnTo>
                    <a:pt x="82" y="170"/>
                  </a:lnTo>
                  <a:lnTo>
                    <a:pt x="139" y="145"/>
                  </a:lnTo>
                  <a:lnTo>
                    <a:pt x="163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9" name="Freeform 358">
              <a:extLst>
                <a:ext uri="{FF2B5EF4-FFF2-40B4-BE49-F238E27FC236}">
                  <a16:creationId xmlns:a16="http://schemas.microsoft.com/office/drawing/2014/main" id="{EC8A7E47-823A-15D8-5EAD-0336718D9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4975" y="5368925"/>
              <a:ext cx="36513" cy="38100"/>
            </a:xfrm>
            <a:custGeom>
              <a:avLst/>
              <a:gdLst>
                <a:gd name="T0" fmla="*/ 2147483647 w 161"/>
                <a:gd name="T1" fmla="*/ 2147483647 h 168"/>
                <a:gd name="T2" fmla="*/ 2147483647 w 161"/>
                <a:gd name="T3" fmla="*/ 2147483647 h 168"/>
                <a:gd name="T4" fmla="*/ 2147483647 w 161"/>
                <a:gd name="T5" fmla="*/ 0 h 168"/>
                <a:gd name="T6" fmla="*/ 2147483647 w 161"/>
                <a:gd name="T7" fmla="*/ 2147483647 h 168"/>
                <a:gd name="T8" fmla="*/ 0 w 161"/>
                <a:gd name="T9" fmla="*/ 2147483647 h 168"/>
                <a:gd name="T10" fmla="*/ 2147483647 w 161"/>
                <a:gd name="T11" fmla="*/ 2147483647 h 168"/>
                <a:gd name="T12" fmla="*/ 2147483647 w 161"/>
                <a:gd name="T13" fmla="*/ 2147483647 h 168"/>
                <a:gd name="T14" fmla="*/ 2147483647 w 161"/>
                <a:gd name="T15" fmla="*/ 2147483647 h 168"/>
                <a:gd name="T16" fmla="*/ 2147483647 w 161"/>
                <a:gd name="T17" fmla="*/ 2147483647 h 1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1"/>
                <a:gd name="T28" fmla="*/ 0 h 168"/>
                <a:gd name="T29" fmla="*/ 161 w 161"/>
                <a:gd name="T30" fmla="*/ 168 h 1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1" h="168">
                  <a:moveTo>
                    <a:pt x="161" y="84"/>
                  </a:moveTo>
                  <a:lnTo>
                    <a:pt x="138" y="24"/>
                  </a:lnTo>
                  <a:lnTo>
                    <a:pt x="81" y="0"/>
                  </a:lnTo>
                  <a:lnTo>
                    <a:pt x="24" y="24"/>
                  </a:lnTo>
                  <a:lnTo>
                    <a:pt x="0" y="84"/>
                  </a:lnTo>
                  <a:lnTo>
                    <a:pt x="24" y="144"/>
                  </a:lnTo>
                  <a:lnTo>
                    <a:pt x="81" y="168"/>
                  </a:lnTo>
                  <a:lnTo>
                    <a:pt x="138" y="144"/>
                  </a:lnTo>
                  <a:lnTo>
                    <a:pt x="161" y="84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0" name="Freeform 359">
              <a:extLst>
                <a:ext uri="{FF2B5EF4-FFF2-40B4-BE49-F238E27FC236}">
                  <a16:creationId xmlns:a16="http://schemas.microsoft.com/office/drawing/2014/main" id="{29948CB0-6155-9EB2-DD01-1166C320D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1963" y="5503863"/>
              <a:ext cx="36512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5"/>
                  </a:moveTo>
                  <a:lnTo>
                    <a:pt x="137" y="25"/>
                  </a:lnTo>
                  <a:lnTo>
                    <a:pt x="80" y="0"/>
                  </a:lnTo>
                  <a:lnTo>
                    <a:pt x="23" y="25"/>
                  </a:lnTo>
                  <a:lnTo>
                    <a:pt x="0" y="85"/>
                  </a:lnTo>
                  <a:lnTo>
                    <a:pt x="23" y="144"/>
                  </a:lnTo>
                  <a:lnTo>
                    <a:pt x="80" y="169"/>
                  </a:lnTo>
                  <a:lnTo>
                    <a:pt x="137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1" name="Freeform 360">
              <a:extLst>
                <a:ext uri="{FF2B5EF4-FFF2-40B4-BE49-F238E27FC236}">
                  <a16:creationId xmlns:a16="http://schemas.microsoft.com/office/drawing/2014/main" id="{A55242A5-32B1-46AD-91CE-73BA0A07E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4500" y="5589588"/>
              <a:ext cx="36513" cy="38100"/>
            </a:xfrm>
            <a:custGeom>
              <a:avLst/>
              <a:gdLst>
                <a:gd name="T0" fmla="*/ 2147483647 w 162"/>
                <a:gd name="T1" fmla="*/ 2147483647 h 169"/>
                <a:gd name="T2" fmla="*/ 2147483647 w 162"/>
                <a:gd name="T3" fmla="*/ 2147483647 h 169"/>
                <a:gd name="T4" fmla="*/ 2147483647 w 162"/>
                <a:gd name="T5" fmla="*/ 0 h 169"/>
                <a:gd name="T6" fmla="*/ 2147483647 w 162"/>
                <a:gd name="T7" fmla="*/ 2147483647 h 169"/>
                <a:gd name="T8" fmla="*/ 0 w 162"/>
                <a:gd name="T9" fmla="*/ 2147483647 h 169"/>
                <a:gd name="T10" fmla="*/ 2147483647 w 162"/>
                <a:gd name="T11" fmla="*/ 2147483647 h 169"/>
                <a:gd name="T12" fmla="*/ 2147483647 w 162"/>
                <a:gd name="T13" fmla="*/ 2147483647 h 169"/>
                <a:gd name="T14" fmla="*/ 2147483647 w 162"/>
                <a:gd name="T15" fmla="*/ 2147483647 h 169"/>
                <a:gd name="T16" fmla="*/ 2147483647 w 162"/>
                <a:gd name="T17" fmla="*/ 2147483647 h 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69"/>
                <a:gd name="T29" fmla="*/ 162 w 162"/>
                <a:gd name="T30" fmla="*/ 169 h 1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69">
                  <a:moveTo>
                    <a:pt x="162" y="85"/>
                  </a:moveTo>
                  <a:lnTo>
                    <a:pt x="139" y="24"/>
                  </a:lnTo>
                  <a:lnTo>
                    <a:pt x="82" y="0"/>
                  </a:lnTo>
                  <a:lnTo>
                    <a:pt x="25" y="24"/>
                  </a:lnTo>
                  <a:lnTo>
                    <a:pt x="0" y="85"/>
                  </a:lnTo>
                  <a:lnTo>
                    <a:pt x="25" y="144"/>
                  </a:lnTo>
                  <a:lnTo>
                    <a:pt x="82" y="169"/>
                  </a:lnTo>
                  <a:lnTo>
                    <a:pt x="139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2" name="Freeform 361">
              <a:extLst>
                <a:ext uri="{FF2B5EF4-FFF2-40B4-BE49-F238E27FC236}">
                  <a16:creationId xmlns:a16="http://schemas.microsoft.com/office/drawing/2014/main" id="{7F3F75B3-E1AD-6699-01F6-D4E126094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1488" y="5681663"/>
              <a:ext cx="36512" cy="39687"/>
            </a:xfrm>
            <a:custGeom>
              <a:avLst/>
              <a:gdLst>
                <a:gd name="T0" fmla="*/ 2147483647 w 162"/>
                <a:gd name="T1" fmla="*/ 2147483647 h 170"/>
                <a:gd name="T2" fmla="*/ 2147483647 w 162"/>
                <a:gd name="T3" fmla="*/ 2147483647 h 170"/>
                <a:gd name="T4" fmla="*/ 2147483647 w 162"/>
                <a:gd name="T5" fmla="*/ 0 h 170"/>
                <a:gd name="T6" fmla="*/ 2147483647 w 162"/>
                <a:gd name="T7" fmla="*/ 2147483647 h 170"/>
                <a:gd name="T8" fmla="*/ 0 w 162"/>
                <a:gd name="T9" fmla="*/ 2147483647 h 170"/>
                <a:gd name="T10" fmla="*/ 2147483647 w 162"/>
                <a:gd name="T11" fmla="*/ 2147483647 h 170"/>
                <a:gd name="T12" fmla="*/ 2147483647 w 162"/>
                <a:gd name="T13" fmla="*/ 2147483647 h 170"/>
                <a:gd name="T14" fmla="*/ 2147483647 w 162"/>
                <a:gd name="T15" fmla="*/ 2147483647 h 170"/>
                <a:gd name="T16" fmla="*/ 2147483647 w 162"/>
                <a:gd name="T17" fmla="*/ 2147483647 h 1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2"/>
                <a:gd name="T28" fmla="*/ 0 h 170"/>
                <a:gd name="T29" fmla="*/ 162 w 162"/>
                <a:gd name="T30" fmla="*/ 170 h 1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2" h="170">
                  <a:moveTo>
                    <a:pt x="162" y="85"/>
                  </a:moveTo>
                  <a:lnTo>
                    <a:pt x="138" y="25"/>
                  </a:lnTo>
                  <a:lnTo>
                    <a:pt x="81" y="0"/>
                  </a:lnTo>
                  <a:lnTo>
                    <a:pt x="24" y="25"/>
                  </a:lnTo>
                  <a:lnTo>
                    <a:pt x="0" y="85"/>
                  </a:lnTo>
                  <a:lnTo>
                    <a:pt x="24" y="144"/>
                  </a:lnTo>
                  <a:lnTo>
                    <a:pt x="81" y="170"/>
                  </a:lnTo>
                  <a:lnTo>
                    <a:pt x="138" y="144"/>
                  </a:lnTo>
                  <a:lnTo>
                    <a:pt x="162" y="8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3" name="Line 362">
              <a:extLst>
                <a:ext uri="{FF2B5EF4-FFF2-40B4-BE49-F238E27FC236}">
                  <a16:creationId xmlns:a16="http://schemas.microsoft.com/office/drawing/2014/main" id="{E13861BD-3FC5-6F56-100E-8A63D7A015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1475" y="2557463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4" name="Line 363">
              <a:extLst>
                <a:ext uri="{FF2B5EF4-FFF2-40B4-BE49-F238E27FC236}">
                  <a16:creationId xmlns:a16="http://schemas.microsoft.com/office/drawing/2014/main" id="{888AD074-0952-546F-A279-CEF761361A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2125" y="2652713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5" name="Line 364">
              <a:extLst>
                <a:ext uri="{FF2B5EF4-FFF2-40B4-BE49-F238E27FC236}">
                  <a16:creationId xmlns:a16="http://schemas.microsoft.com/office/drawing/2014/main" id="{3FA0D390-A485-7F09-4E31-3BA5292BAB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1950" y="290195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6" name="Line 365">
              <a:extLst>
                <a:ext uri="{FF2B5EF4-FFF2-40B4-BE49-F238E27FC236}">
                  <a16:creationId xmlns:a16="http://schemas.microsoft.com/office/drawing/2014/main" id="{46BE5434-EE99-6DC7-C060-D3F8F34946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4300" y="2970213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7" name="Line 366">
              <a:extLst>
                <a:ext uri="{FF2B5EF4-FFF2-40B4-BE49-F238E27FC236}">
                  <a16:creationId xmlns:a16="http://schemas.microsoft.com/office/drawing/2014/main" id="{42CED79D-E584-548D-6748-8A2DF0746C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3825" y="3046413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8" name="Line 367">
              <a:extLst>
                <a:ext uri="{FF2B5EF4-FFF2-40B4-BE49-F238E27FC236}">
                  <a16:creationId xmlns:a16="http://schemas.microsoft.com/office/drawing/2014/main" id="{FF1DF625-F781-D5F7-E138-6AA8F8EF39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313" y="311308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9" name="Line 368">
              <a:extLst>
                <a:ext uri="{FF2B5EF4-FFF2-40B4-BE49-F238E27FC236}">
                  <a16:creationId xmlns:a16="http://schemas.microsoft.com/office/drawing/2014/main" id="{9880D01F-AFC7-62E8-0A1C-2F489F68E0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313" y="320040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0" name="Line 369">
              <a:extLst>
                <a:ext uri="{FF2B5EF4-FFF2-40B4-BE49-F238E27FC236}">
                  <a16:creationId xmlns:a16="http://schemas.microsoft.com/office/drawing/2014/main" id="{D997CF4C-F089-33FE-AFAA-946642ABB9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313" y="309403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1" name="Line 370">
              <a:extLst>
                <a:ext uri="{FF2B5EF4-FFF2-40B4-BE49-F238E27FC236}">
                  <a16:creationId xmlns:a16="http://schemas.microsoft.com/office/drawing/2014/main" id="{239A12E5-B41E-87B9-FCA5-EC84E30D57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5250" y="3027363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2" name="Line 371">
              <a:extLst>
                <a:ext uri="{FF2B5EF4-FFF2-40B4-BE49-F238E27FC236}">
                  <a16:creationId xmlns:a16="http://schemas.microsoft.com/office/drawing/2014/main" id="{E4C86CD5-D025-0B9E-4931-B544B925C9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8738" y="300831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3" name="Line 372">
              <a:extLst>
                <a:ext uri="{FF2B5EF4-FFF2-40B4-BE49-F238E27FC236}">
                  <a16:creationId xmlns:a16="http://schemas.microsoft.com/office/drawing/2014/main" id="{05F1025D-EE14-FD4B-8EE0-6563C06DC9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4763" y="297973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4" name="Line 373">
              <a:extLst>
                <a:ext uri="{FF2B5EF4-FFF2-40B4-BE49-F238E27FC236}">
                  <a16:creationId xmlns:a16="http://schemas.microsoft.com/office/drawing/2014/main" id="{B2A76AC0-BF01-2786-222A-A25CDA5C74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9675" y="2960688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5" name="Line 374">
              <a:extLst>
                <a:ext uri="{FF2B5EF4-FFF2-40B4-BE49-F238E27FC236}">
                  <a16:creationId xmlns:a16="http://schemas.microsoft.com/office/drawing/2014/main" id="{B68936CB-695A-DCCA-43E2-08C1AC0D13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6188" y="290195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6" name="Line 375">
              <a:extLst>
                <a:ext uri="{FF2B5EF4-FFF2-40B4-BE49-F238E27FC236}">
                  <a16:creationId xmlns:a16="http://schemas.microsoft.com/office/drawing/2014/main" id="{343A558A-15AD-6D57-609D-0445D4B63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6188" y="284480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7" name="Line 376">
              <a:extLst>
                <a:ext uri="{FF2B5EF4-FFF2-40B4-BE49-F238E27FC236}">
                  <a16:creationId xmlns:a16="http://schemas.microsoft.com/office/drawing/2014/main" id="{D06F0567-5F30-7374-576F-80DE8C30DA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6188" y="251936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8" name="Line 377">
              <a:extLst>
                <a:ext uri="{FF2B5EF4-FFF2-40B4-BE49-F238E27FC236}">
                  <a16:creationId xmlns:a16="http://schemas.microsoft.com/office/drawing/2014/main" id="{6F96BC38-EE78-D09D-D690-A34ECB4F55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213" y="252888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19" name="Line 378">
              <a:extLst>
                <a:ext uri="{FF2B5EF4-FFF2-40B4-BE49-F238E27FC236}">
                  <a16:creationId xmlns:a16="http://schemas.microsoft.com/office/drawing/2014/main" id="{C28CE909-29F1-6F6B-7A51-D766FFD164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2700" y="2519363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0" name="Line 379">
              <a:extLst>
                <a:ext uri="{FF2B5EF4-FFF2-40B4-BE49-F238E27FC236}">
                  <a16:creationId xmlns:a16="http://schemas.microsoft.com/office/drawing/2014/main" id="{E7DA011D-07BB-19D6-8B3B-B9EF2C72B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6663" y="259556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1" name="Line 380">
              <a:extLst>
                <a:ext uri="{FF2B5EF4-FFF2-40B4-BE49-F238E27FC236}">
                  <a16:creationId xmlns:a16="http://schemas.microsoft.com/office/drawing/2014/main" id="{986AF131-2E4F-6A81-D8A0-3199578EC4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6663" y="254793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2" name="Line 381">
              <a:extLst>
                <a:ext uri="{FF2B5EF4-FFF2-40B4-BE49-F238E27FC236}">
                  <a16:creationId xmlns:a16="http://schemas.microsoft.com/office/drawing/2014/main" id="{E16C6B87-9742-DB78-3A5E-A18250E097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4763" y="254793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3" name="Line 382">
              <a:extLst>
                <a:ext uri="{FF2B5EF4-FFF2-40B4-BE49-F238E27FC236}">
                  <a16:creationId xmlns:a16="http://schemas.microsoft.com/office/drawing/2014/main" id="{0C9AD4B9-CA8D-2CDD-7C7A-EA45E5A9E2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813" y="252888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4" name="Line 383">
              <a:extLst>
                <a:ext uri="{FF2B5EF4-FFF2-40B4-BE49-F238E27FC236}">
                  <a16:creationId xmlns:a16="http://schemas.microsoft.com/office/drawing/2014/main" id="{D2D423D1-DEDB-1765-0EB9-77655E9916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3838" y="251936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5" name="Line 384">
              <a:extLst>
                <a:ext uri="{FF2B5EF4-FFF2-40B4-BE49-F238E27FC236}">
                  <a16:creationId xmlns:a16="http://schemas.microsoft.com/office/drawing/2014/main" id="{5FC7DDD8-5B65-CC6F-C989-00E757C79C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3838" y="259556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6" name="Line 385">
              <a:extLst>
                <a:ext uri="{FF2B5EF4-FFF2-40B4-BE49-F238E27FC236}">
                  <a16:creationId xmlns:a16="http://schemas.microsoft.com/office/drawing/2014/main" id="{36FB7E6A-9344-2677-9307-208040DBE4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1938" y="263525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7" name="Line 386">
              <a:extLst>
                <a:ext uri="{FF2B5EF4-FFF2-40B4-BE49-F238E27FC236}">
                  <a16:creationId xmlns:a16="http://schemas.microsoft.com/office/drawing/2014/main" id="{9F54921C-BF66-D3AF-E904-AB804AC56F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0338" y="3476625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8" name="Line 387">
              <a:extLst>
                <a:ext uri="{FF2B5EF4-FFF2-40B4-BE49-F238E27FC236}">
                  <a16:creationId xmlns:a16="http://schemas.microsoft.com/office/drawing/2014/main" id="{318975D7-A78E-4B15-5A0E-A9AC856784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1288" y="356393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9" name="Line 388">
              <a:extLst>
                <a:ext uri="{FF2B5EF4-FFF2-40B4-BE49-F238E27FC236}">
                  <a16:creationId xmlns:a16="http://schemas.microsoft.com/office/drawing/2014/main" id="{5282BCCD-F19F-4E5B-91A6-F2202D7C68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313" y="364966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0" name="Line 389">
              <a:extLst>
                <a:ext uri="{FF2B5EF4-FFF2-40B4-BE49-F238E27FC236}">
                  <a16:creationId xmlns:a16="http://schemas.microsoft.com/office/drawing/2014/main" id="{C6286344-2B1C-7559-1E0F-AA1A289634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2700" y="3754438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1" name="Line 390">
              <a:extLst>
                <a:ext uri="{FF2B5EF4-FFF2-40B4-BE49-F238E27FC236}">
                  <a16:creationId xmlns:a16="http://schemas.microsoft.com/office/drawing/2014/main" id="{F48BDB54-D6D1-3A9C-0BB1-F0F0A53400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2225" y="3832225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2" name="Line 391">
              <a:extLst>
                <a:ext uri="{FF2B5EF4-FFF2-40B4-BE49-F238E27FC236}">
                  <a16:creationId xmlns:a16="http://schemas.microsoft.com/office/drawing/2014/main" id="{260CC13E-63DF-7EA3-6DA9-B681A2B114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4300" y="380365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3" name="Line 392">
              <a:extLst>
                <a:ext uri="{FF2B5EF4-FFF2-40B4-BE49-F238E27FC236}">
                  <a16:creationId xmlns:a16="http://schemas.microsoft.com/office/drawing/2014/main" id="{DC151C5D-7061-0A1B-0E7A-FAA5C8AC23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4763" y="442595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4" name="Line 393">
              <a:extLst>
                <a:ext uri="{FF2B5EF4-FFF2-40B4-BE49-F238E27FC236}">
                  <a16:creationId xmlns:a16="http://schemas.microsoft.com/office/drawing/2014/main" id="{777831B1-264A-4D9A-C6D1-1F702A2588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4763" y="4530725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5" name="Line 394">
              <a:extLst>
                <a:ext uri="{FF2B5EF4-FFF2-40B4-BE49-F238E27FC236}">
                  <a16:creationId xmlns:a16="http://schemas.microsoft.com/office/drawing/2014/main" id="{197FC86B-8EC5-74CE-A980-23887FEC0B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313" y="457835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6" name="Line 395">
              <a:extLst>
                <a:ext uri="{FF2B5EF4-FFF2-40B4-BE49-F238E27FC236}">
                  <a16:creationId xmlns:a16="http://schemas.microsoft.com/office/drawing/2014/main" id="{71ED3C46-35E8-F769-89D5-45C872014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3825" y="4665663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7" name="Line 396">
              <a:extLst>
                <a:ext uri="{FF2B5EF4-FFF2-40B4-BE49-F238E27FC236}">
                  <a16:creationId xmlns:a16="http://schemas.microsoft.com/office/drawing/2014/main" id="{BA01CE34-B975-AB5C-0D2A-FD45EDA03C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3350" y="4751388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8" name="Line 397">
              <a:extLst>
                <a:ext uri="{FF2B5EF4-FFF2-40B4-BE49-F238E27FC236}">
                  <a16:creationId xmlns:a16="http://schemas.microsoft.com/office/drawing/2014/main" id="{F1956262-A67B-723A-BEEB-30F0FCE3C6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7788" y="477996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9" name="Line 398">
              <a:extLst>
                <a:ext uri="{FF2B5EF4-FFF2-40B4-BE49-F238E27FC236}">
                  <a16:creationId xmlns:a16="http://schemas.microsoft.com/office/drawing/2014/main" id="{8F93300A-4034-3FAE-F78A-3531B410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4763" y="485775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0" name="Line 399">
              <a:extLst>
                <a:ext uri="{FF2B5EF4-FFF2-40B4-BE49-F238E27FC236}">
                  <a16:creationId xmlns:a16="http://schemas.microsoft.com/office/drawing/2014/main" id="{02DACE8B-36FB-55E0-F81A-313B2CC5C0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3075" y="4043363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1" name="Line 400">
              <a:extLst>
                <a:ext uri="{FF2B5EF4-FFF2-40B4-BE49-F238E27FC236}">
                  <a16:creationId xmlns:a16="http://schemas.microsoft.com/office/drawing/2014/main" id="{B687CE25-608A-1F9A-6279-B56D56B41C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24488" y="335280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2" name="Line 401">
              <a:extLst>
                <a:ext uri="{FF2B5EF4-FFF2-40B4-BE49-F238E27FC236}">
                  <a16:creationId xmlns:a16="http://schemas.microsoft.com/office/drawing/2014/main" id="{A168CA5A-5AB9-F45C-F95C-098B36045A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1950" y="3438525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3" name="Line 402">
              <a:extLst>
                <a:ext uri="{FF2B5EF4-FFF2-40B4-BE49-F238E27FC236}">
                  <a16:creationId xmlns:a16="http://schemas.microsoft.com/office/drawing/2014/main" id="{CBF40EE4-75BE-23FA-D174-BF70D07574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1950" y="3563938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4" name="Line 403">
              <a:extLst>
                <a:ext uri="{FF2B5EF4-FFF2-40B4-BE49-F238E27FC236}">
                  <a16:creationId xmlns:a16="http://schemas.microsoft.com/office/drawing/2014/main" id="{503C9226-ED13-603D-05F8-A346B6783A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78463" y="342900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5" name="Line 404">
              <a:extLst>
                <a:ext uri="{FF2B5EF4-FFF2-40B4-BE49-F238E27FC236}">
                  <a16:creationId xmlns:a16="http://schemas.microsoft.com/office/drawing/2014/main" id="{064962FB-EA02-2A01-0665-50A306520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7513" y="3343275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6" name="Line 405">
              <a:extLst>
                <a:ext uri="{FF2B5EF4-FFF2-40B4-BE49-F238E27FC236}">
                  <a16:creationId xmlns:a16="http://schemas.microsoft.com/office/drawing/2014/main" id="{E8B7360A-5D17-7DD2-FF0F-E0214470C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07038" y="355441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7" name="Line 406">
              <a:extLst>
                <a:ext uri="{FF2B5EF4-FFF2-40B4-BE49-F238E27FC236}">
                  <a16:creationId xmlns:a16="http://schemas.microsoft.com/office/drawing/2014/main" id="{4EF2E00D-6BC6-1C2C-4DC1-11215593A5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7988" y="366871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8" name="Line 407">
              <a:extLst>
                <a:ext uri="{FF2B5EF4-FFF2-40B4-BE49-F238E27FC236}">
                  <a16:creationId xmlns:a16="http://schemas.microsoft.com/office/drawing/2014/main" id="{64B4FE10-D8DB-09F8-B750-1AE4D2356C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3075" y="3506788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" name="Line 408">
              <a:extLst>
                <a:ext uri="{FF2B5EF4-FFF2-40B4-BE49-F238E27FC236}">
                  <a16:creationId xmlns:a16="http://schemas.microsoft.com/office/drawing/2014/main" id="{D7FED9E2-DCC2-7015-A552-28879535F2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78463" y="3775075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" name="Line 409">
              <a:extLst>
                <a:ext uri="{FF2B5EF4-FFF2-40B4-BE49-F238E27FC236}">
                  <a16:creationId xmlns:a16="http://schemas.microsoft.com/office/drawing/2014/main" id="{1E9BF245-CE64-4F1E-1C22-DBBBAF905C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1950" y="487680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" name="Line 410">
              <a:extLst>
                <a:ext uri="{FF2B5EF4-FFF2-40B4-BE49-F238E27FC236}">
                  <a16:creationId xmlns:a16="http://schemas.microsoft.com/office/drawing/2014/main" id="{9516B9E4-F6FD-A867-4F60-6E10E2CD25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3550" y="584835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2" name="Line 411">
              <a:extLst>
                <a:ext uri="{FF2B5EF4-FFF2-40B4-BE49-F238E27FC236}">
                  <a16:creationId xmlns:a16="http://schemas.microsoft.com/office/drawing/2014/main" id="{7344D2C9-58CB-476D-FBE8-FCE7D32DD5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3550" y="575310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3" name="Line 412">
              <a:extLst>
                <a:ext uri="{FF2B5EF4-FFF2-40B4-BE49-F238E27FC236}">
                  <a16:creationId xmlns:a16="http://schemas.microsoft.com/office/drawing/2014/main" id="{64876887-152E-ED96-6EE5-37476199DC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7513" y="565626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4" name="Line 413">
              <a:extLst>
                <a:ext uri="{FF2B5EF4-FFF2-40B4-BE49-F238E27FC236}">
                  <a16:creationId xmlns:a16="http://schemas.microsoft.com/office/drawing/2014/main" id="{F6131229-F412-B92A-5F80-864A7FF7B4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07038" y="5484813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5" name="Line 414">
              <a:extLst>
                <a:ext uri="{FF2B5EF4-FFF2-40B4-BE49-F238E27FC236}">
                  <a16:creationId xmlns:a16="http://schemas.microsoft.com/office/drawing/2014/main" id="{BB3177DC-AA1F-6EA5-73B7-DD33076F90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3075" y="535940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6" name="Line 415">
              <a:extLst>
                <a:ext uri="{FF2B5EF4-FFF2-40B4-BE49-F238E27FC236}">
                  <a16:creationId xmlns:a16="http://schemas.microsoft.com/office/drawing/2014/main" id="{72DF4CD1-2822-927D-9738-2A85FFF75C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3075" y="518795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7" name="Line 416">
              <a:extLst>
                <a:ext uri="{FF2B5EF4-FFF2-40B4-BE49-F238E27FC236}">
                  <a16:creationId xmlns:a16="http://schemas.microsoft.com/office/drawing/2014/main" id="{57A63DD0-553A-29D1-5ECB-917B6F3EDA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3550" y="5119688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8" name="Line 417">
              <a:extLst>
                <a:ext uri="{FF2B5EF4-FFF2-40B4-BE49-F238E27FC236}">
                  <a16:creationId xmlns:a16="http://schemas.microsoft.com/office/drawing/2014/main" id="{74D5D258-18E4-2D3E-0DA7-7D20D285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7988" y="511968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9" name="Line 418">
              <a:extLst>
                <a:ext uri="{FF2B5EF4-FFF2-40B4-BE49-F238E27FC236}">
                  <a16:creationId xmlns:a16="http://schemas.microsoft.com/office/drawing/2014/main" id="{4E960A8E-8007-73F0-8CAD-24A7F88D20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3550" y="5053013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0" name="Line 419">
              <a:extLst>
                <a:ext uri="{FF2B5EF4-FFF2-40B4-BE49-F238E27FC236}">
                  <a16:creationId xmlns:a16="http://schemas.microsoft.com/office/drawing/2014/main" id="{A0A41459-64EA-78E3-EC26-262251BB99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1950" y="4929188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1" name="Line 420">
              <a:extLst>
                <a:ext uri="{FF2B5EF4-FFF2-40B4-BE49-F238E27FC236}">
                  <a16:creationId xmlns:a16="http://schemas.microsoft.com/office/drawing/2014/main" id="{499B22EA-77E5-370C-B851-45A41A1533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025" y="466090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2" name="Line 421">
              <a:extLst>
                <a:ext uri="{FF2B5EF4-FFF2-40B4-BE49-F238E27FC236}">
                  <a16:creationId xmlns:a16="http://schemas.microsoft.com/office/drawing/2014/main" id="{359D013E-B539-01CA-C55D-108DC5291D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1000" y="4708525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3" name="Line 422">
              <a:extLst>
                <a:ext uri="{FF2B5EF4-FFF2-40B4-BE49-F238E27FC236}">
                  <a16:creationId xmlns:a16="http://schemas.microsoft.com/office/drawing/2014/main" id="{E6C1EBDF-CEB3-C3FC-14DE-DA970B080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025" y="4364038"/>
              <a:ext cx="1588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4" name="Line 423">
              <a:extLst>
                <a:ext uri="{FF2B5EF4-FFF2-40B4-BE49-F238E27FC236}">
                  <a16:creationId xmlns:a16="http://schemas.microsoft.com/office/drawing/2014/main" id="{2ADFDB29-5E2B-BB98-0064-1417F7C540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3550" y="4181475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5" name="Line 424">
              <a:extLst>
                <a:ext uri="{FF2B5EF4-FFF2-40B4-BE49-F238E27FC236}">
                  <a16:creationId xmlns:a16="http://schemas.microsoft.com/office/drawing/2014/main" id="{28343708-6255-4F14-D957-D71D124F38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32425" y="424815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6" name="Line 425">
              <a:extLst>
                <a:ext uri="{FF2B5EF4-FFF2-40B4-BE49-F238E27FC236}">
                  <a16:creationId xmlns:a16="http://schemas.microsoft.com/office/drawing/2014/main" id="{8A7EC7CD-BA4E-6D3A-425E-956493FED1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600" y="264795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7" name="Line 426">
              <a:extLst>
                <a:ext uri="{FF2B5EF4-FFF2-40B4-BE49-F238E27FC236}">
                  <a16:creationId xmlns:a16="http://schemas.microsoft.com/office/drawing/2014/main" id="{B779E9E9-17D8-CE01-CEDC-BA6245424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9963" y="253365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8" name="Line 427">
              <a:extLst>
                <a:ext uri="{FF2B5EF4-FFF2-40B4-BE49-F238E27FC236}">
                  <a16:creationId xmlns:a16="http://schemas.microsoft.com/office/drawing/2014/main" id="{1B404E53-8135-464B-A5E1-8AB6AAC063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6463" y="2495550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9" name="Line 428">
              <a:extLst>
                <a:ext uri="{FF2B5EF4-FFF2-40B4-BE49-F238E27FC236}">
                  <a16:creationId xmlns:a16="http://schemas.microsoft.com/office/drawing/2014/main" id="{6CDFE478-9BF9-84F4-1976-B2F4CA5A61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2500" y="2562225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0" name="Line 429">
              <a:extLst>
                <a:ext uri="{FF2B5EF4-FFF2-40B4-BE49-F238E27FC236}">
                  <a16:creationId xmlns:a16="http://schemas.microsoft.com/office/drawing/2014/main" id="{9F030247-0EA2-695A-79A4-2D8D68FE82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5525" y="262890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1" name="Line 430">
              <a:extLst>
                <a:ext uri="{FF2B5EF4-FFF2-40B4-BE49-F238E27FC236}">
                  <a16:creationId xmlns:a16="http://schemas.microsoft.com/office/drawing/2014/main" id="{2DAC9179-AF59-FF0C-9034-1A8362B2B2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0438" y="2562225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2" name="Line 431">
              <a:extLst>
                <a:ext uri="{FF2B5EF4-FFF2-40B4-BE49-F238E27FC236}">
                  <a16:creationId xmlns:a16="http://schemas.microsoft.com/office/drawing/2014/main" id="{F53995F3-73F1-D0C9-0905-AF2FF7691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6000" y="268605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3" name="Line 432">
              <a:extLst>
                <a:ext uri="{FF2B5EF4-FFF2-40B4-BE49-F238E27FC236}">
                  <a16:creationId xmlns:a16="http://schemas.microsoft.com/office/drawing/2014/main" id="{84D44D58-B087-278F-519E-B023E880BD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1950" y="264795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4" name="Line 433">
              <a:extLst>
                <a:ext uri="{FF2B5EF4-FFF2-40B4-BE49-F238E27FC236}">
                  <a16:creationId xmlns:a16="http://schemas.microsoft.com/office/drawing/2014/main" id="{E5C93B24-BB21-0D46-8539-B9C16BEEA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6088" y="2581275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5" name="Line 434">
              <a:extLst>
                <a:ext uri="{FF2B5EF4-FFF2-40B4-BE49-F238E27FC236}">
                  <a16:creationId xmlns:a16="http://schemas.microsoft.com/office/drawing/2014/main" id="{45129B10-D81A-3121-8C09-6B6387EB3B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2600" y="251460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6" name="Line 435">
              <a:extLst>
                <a:ext uri="{FF2B5EF4-FFF2-40B4-BE49-F238E27FC236}">
                  <a16:creationId xmlns:a16="http://schemas.microsoft.com/office/drawing/2014/main" id="{46AB88D4-AFFD-48E2-F5A9-9D2D0AC862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2600" y="2590800"/>
              <a:ext cx="1588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7" name="Line 436">
              <a:extLst>
                <a:ext uri="{FF2B5EF4-FFF2-40B4-BE49-F238E27FC236}">
                  <a16:creationId xmlns:a16="http://schemas.microsoft.com/office/drawing/2014/main" id="{78F22669-5A1E-D863-8412-B0BFEB44D7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7038" y="2676525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8" name="Line 437">
              <a:extLst>
                <a:ext uri="{FF2B5EF4-FFF2-40B4-BE49-F238E27FC236}">
                  <a16:creationId xmlns:a16="http://schemas.microsoft.com/office/drawing/2014/main" id="{0CFE89EC-8769-D7E1-72BB-757584309E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4013" y="276383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9" name="Line 438">
              <a:extLst>
                <a:ext uri="{FF2B5EF4-FFF2-40B4-BE49-F238E27FC236}">
                  <a16:creationId xmlns:a16="http://schemas.microsoft.com/office/drawing/2014/main" id="{1A99D53F-B3D5-93C1-DAE6-3EE2193D51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6388" y="3654425"/>
              <a:ext cx="15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0" name="Line 439">
              <a:extLst>
                <a:ext uri="{FF2B5EF4-FFF2-40B4-BE49-F238E27FC236}">
                  <a16:creationId xmlns:a16="http://schemas.microsoft.com/office/drawing/2014/main" id="{F39429B1-0D4F-3700-D7D9-BA335386ED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813" y="492918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1" name="Line 440">
              <a:extLst>
                <a:ext uri="{FF2B5EF4-FFF2-40B4-BE49-F238E27FC236}">
                  <a16:creationId xmlns:a16="http://schemas.microsoft.com/office/drawing/2014/main" id="{1A953FB3-CC79-4244-2019-6749773BD1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813" y="5024438"/>
              <a:ext cx="1587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2" name="Freeform 441">
              <a:extLst>
                <a:ext uri="{FF2B5EF4-FFF2-40B4-BE49-F238E27FC236}">
                  <a16:creationId xmlns:a16="http://schemas.microsoft.com/office/drawing/2014/main" id="{240F2BA5-9A11-6D84-B77D-CA3E8276E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4163" y="2695575"/>
              <a:ext cx="247650" cy="776288"/>
            </a:xfrm>
            <a:custGeom>
              <a:avLst/>
              <a:gdLst>
                <a:gd name="T0" fmla="*/ 0 w 1095"/>
                <a:gd name="T1" fmla="*/ 0 h 3422"/>
                <a:gd name="T2" fmla="*/ 2147483647 w 1095"/>
                <a:gd name="T3" fmla="*/ 2147483647 h 3422"/>
                <a:gd name="T4" fmla="*/ 2147483647 w 1095"/>
                <a:gd name="T5" fmla="*/ 2147483647 h 3422"/>
                <a:gd name="T6" fmla="*/ 2147483647 w 1095"/>
                <a:gd name="T7" fmla="*/ 2147483647 h 3422"/>
                <a:gd name="T8" fmla="*/ 2147483647 w 1095"/>
                <a:gd name="T9" fmla="*/ 2147483647 h 3422"/>
                <a:gd name="T10" fmla="*/ 2147483647 w 1095"/>
                <a:gd name="T11" fmla="*/ 2147483647 h 3422"/>
                <a:gd name="T12" fmla="*/ 2147483647 w 1095"/>
                <a:gd name="T13" fmla="*/ 2147483647 h 3422"/>
                <a:gd name="T14" fmla="*/ 2147483647 w 1095"/>
                <a:gd name="T15" fmla="*/ 2147483647 h 3422"/>
                <a:gd name="T16" fmla="*/ 2147483647 w 1095"/>
                <a:gd name="T17" fmla="*/ 2147483647 h 3422"/>
                <a:gd name="T18" fmla="*/ 2147483647 w 1095"/>
                <a:gd name="T19" fmla="*/ 2147483647 h 3422"/>
                <a:gd name="T20" fmla="*/ 2147483647 w 1095"/>
                <a:gd name="T21" fmla="*/ 2147483647 h 3422"/>
                <a:gd name="T22" fmla="*/ 2147483647 w 1095"/>
                <a:gd name="T23" fmla="*/ 2147483647 h 3422"/>
                <a:gd name="T24" fmla="*/ 2147483647 w 1095"/>
                <a:gd name="T25" fmla="*/ 2147483647 h 3422"/>
                <a:gd name="T26" fmla="*/ 2147483647 w 1095"/>
                <a:gd name="T27" fmla="*/ 2147483647 h 3422"/>
                <a:gd name="T28" fmla="*/ 2147483647 w 1095"/>
                <a:gd name="T29" fmla="*/ 2147483647 h 3422"/>
                <a:gd name="T30" fmla="*/ 2147483647 w 1095"/>
                <a:gd name="T31" fmla="*/ 2147483647 h 342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95"/>
                <a:gd name="T49" fmla="*/ 0 h 3422"/>
                <a:gd name="T50" fmla="*/ 1095 w 1095"/>
                <a:gd name="T51" fmla="*/ 3422 h 342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95" h="3422">
                  <a:moveTo>
                    <a:pt x="0" y="0"/>
                  </a:moveTo>
                  <a:lnTo>
                    <a:pt x="169" y="830"/>
                  </a:lnTo>
                  <a:lnTo>
                    <a:pt x="234" y="1671"/>
                  </a:lnTo>
                  <a:lnTo>
                    <a:pt x="330" y="2432"/>
                  </a:lnTo>
                  <a:lnTo>
                    <a:pt x="405" y="2913"/>
                  </a:lnTo>
                  <a:lnTo>
                    <a:pt x="452" y="3194"/>
                  </a:lnTo>
                  <a:lnTo>
                    <a:pt x="519" y="3392"/>
                  </a:lnTo>
                  <a:lnTo>
                    <a:pt x="563" y="3422"/>
                  </a:lnTo>
                  <a:lnTo>
                    <a:pt x="617" y="3388"/>
                  </a:lnTo>
                  <a:lnTo>
                    <a:pt x="731" y="3189"/>
                  </a:lnTo>
                  <a:lnTo>
                    <a:pt x="808" y="2951"/>
                  </a:lnTo>
                  <a:lnTo>
                    <a:pt x="838" y="2738"/>
                  </a:lnTo>
                  <a:lnTo>
                    <a:pt x="908" y="1925"/>
                  </a:lnTo>
                  <a:lnTo>
                    <a:pt x="947" y="1076"/>
                  </a:lnTo>
                  <a:lnTo>
                    <a:pt x="990" y="661"/>
                  </a:lnTo>
                  <a:lnTo>
                    <a:pt x="1095" y="253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3" name="Freeform 444">
              <a:extLst>
                <a:ext uri="{FF2B5EF4-FFF2-40B4-BE49-F238E27FC236}">
                  <a16:creationId xmlns:a16="http://schemas.microsoft.com/office/drawing/2014/main" id="{DB9E4316-4DF8-8ACA-4899-235A82EB5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900" y="1828800"/>
              <a:ext cx="419100" cy="304800"/>
            </a:xfrm>
            <a:custGeom>
              <a:avLst/>
              <a:gdLst>
                <a:gd name="T0" fmla="*/ 0 w 288"/>
                <a:gd name="T1" fmla="*/ 2147483647 h 192"/>
                <a:gd name="T2" fmla="*/ 2147483647 w 288"/>
                <a:gd name="T3" fmla="*/ 2147483647 h 192"/>
                <a:gd name="T4" fmla="*/ 2147483647 w 288"/>
                <a:gd name="T5" fmla="*/ 2147483647 h 192"/>
                <a:gd name="T6" fmla="*/ 2147483647 w 288"/>
                <a:gd name="T7" fmla="*/ 2147483647 h 192"/>
                <a:gd name="T8" fmla="*/ 2147483647 w 288"/>
                <a:gd name="T9" fmla="*/ 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92"/>
                <a:gd name="T17" fmla="*/ 288 w 288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92">
                  <a:moveTo>
                    <a:pt x="0" y="192"/>
                  </a:moveTo>
                  <a:cubicBezTo>
                    <a:pt x="49" y="180"/>
                    <a:pt x="95" y="166"/>
                    <a:pt x="144" y="156"/>
                  </a:cubicBezTo>
                  <a:cubicBezTo>
                    <a:pt x="173" y="112"/>
                    <a:pt x="209" y="101"/>
                    <a:pt x="252" y="72"/>
                  </a:cubicBezTo>
                  <a:cubicBezTo>
                    <a:pt x="256" y="60"/>
                    <a:pt x="258" y="47"/>
                    <a:pt x="264" y="36"/>
                  </a:cubicBezTo>
                  <a:cubicBezTo>
                    <a:pt x="270" y="23"/>
                    <a:pt x="288" y="0"/>
                    <a:pt x="28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4" name="Freeform 445">
              <a:extLst>
                <a:ext uri="{FF2B5EF4-FFF2-40B4-BE49-F238E27FC236}">
                  <a16:creationId xmlns:a16="http://schemas.microsoft.com/office/drawing/2014/main" id="{B523E2E5-5AFF-8096-C53A-1AFB3517378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38600" y="1828800"/>
              <a:ext cx="304800" cy="304800"/>
            </a:xfrm>
            <a:custGeom>
              <a:avLst/>
              <a:gdLst>
                <a:gd name="T0" fmla="*/ 0 w 288"/>
                <a:gd name="T1" fmla="*/ 2147483647 h 192"/>
                <a:gd name="T2" fmla="*/ 2147483647 w 288"/>
                <a:gd name="T3" fmla="*/ 2147483647 h 192"/>
                <a:gd name="T4" fmla="*/ 2147483647 w 288"/>
                <a:gd name="T5" fmla="*/ 2147483647 h 192"/>
                <a:gd name="T6" fmla="*/ 2147483647 w 288"/>
                <a:gd name="T7" fmla="*/ 2147483647 h 192"/>
                <a:gd name="T8" fmla="*/ 2147483647 w 288"/>
                <a:gd name="T9" fmla="*/ 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92"/>
                <a:gd name="T17" fmla="*/ 288 w 288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92">
                  <a:moveTo>
                    <a:pt x="0" y="192"/>
                  </a:moveTo>
                  <a:cubicBezTo>
                    <a:pt x="49" y="180"/>
                    <a:pt x="95" y="166"/>
                    <a:pt x="144" y="156"/>
                  </a:cubicBezTo>
                  <a:cubicBezTo>
                    <a:pt x="173" y="112"/>
                    <a:pt x="209" y="101"/>
                    <a:pt x="252" y="72"/>
                  </a:cubicBezTo>
                  <a:cubicBezTo>
                    <a:pt x="256" y="60"/>
                    <a:pt x="258" y="47"/>
                    <a:pt x="264" y="36"/>
                  </a:cubicBezTo>
                  <a:cubicBezTo>
                    <a:pt x="270" y="23"/>
                    <a:pt x="288" y="0"/>
                    <a:pt x="28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5" name="Freeform 446">
              <a:extLst>
                <a:ext uri="{FF2B5EF4-FFF2-40B4-BE49-F238E27FC236}">
                  <a16:creationId xmlns:a16="http://schemas.microsoft.com/office/drawing/2014/main" id="{B0E2E8F3-B552-00BC-EFE0-93622BB6B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100" y="1676400"/>
              <a:ext cx="34925" cy="266700"/>
            </a:xfrm>
            <a:custGeom>
              <a:avLst/>
              <a:gdLst>
                <a:gd name="T0" fmla="*/ 0 w 22"/>
                <a:gd name="T1" fmla="*/ 2147483647 h 168"/>
                <a:gd name="T2" fmla="*/ 2147483647 w 22"/>
                <a:gd name="T3" fmla="*/ 0 h 168"/>
                <a:gd name="T4" fmla="*/ 0 60000 65536"/>
                <a:gd name="T5" fmla="*/ 0 60000 65536"/>
                <a:gd name="T6" fmla="*/ 0 w 22"/>
                <a:gd name="T7" fmla="*/ 0 h 168"/>
                <a:gd name="T8" fmla="*/ 22 w 22"/>
                <a:gd name="T9" fmla="*/ 168 h 1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2" h="168">
                  <a:moveTo>
                    <a:pt x="0" y="168"/>
                  </a:moveTo>
                  <a:cubicBezTo>
                    <a:pt x="22" y="81"/>
                    <a:pt x="12" y="136"/>
                    <a:pt x="1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6" name="Freeform 447">
              <a:extLst>
                <a:ext uri="{FF2B5EF4-FFF2-40B4-BE49-F238E27FC236}">
                  <a16:creationId xmlns:a16="http://schemas.microsoft.com/office/drawing/2014/main" id="{2905383A-38AA-D934-AB3A-D69AEB983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450" y="1790700"/>
              <a:ext cx="57150" cy="381000"/>
            </a:xfrm>
            <a:custGeom>
              <a:avLst/>
              <a:gdLst>
                <a:gd name="T0" fmla="*/ 2147483647 w 36"/>
                <a:gd name="T1" fmla="*/ 2147483647 h 240"/>
                <a:gd name="T2" fmla="*/ 0 w 36"/>
                <a:gd name="T3" fmla="*/ 0 h 240"/>
                <a:gd name="T4" fmla="*/ 0 60000 65536"/>
                <a:gd name="T5" fmla="*/ 0 60000 65536"/>
                <a:gd name="T6" fmla="*/ 0 w 36"/>
                <a:gd name="T7" fmla="*/ 0 h 240"/>
                <a:gd name="T8" fmla="*/ 36 w 36"/>
                <a:gd name="T9" fmla="*/ 240 h 24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" h="240">
                  <a:moveTo>
                    <a:pt x="36" y="240"/>
                  </a:moveTo>
                  <a:cubicBezTo>
                    <a:pt x="10" y="163"/>
                    <a:pt x="0" y="81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7" name="Line 448">
              <a:extLst>
                <a:ext uri="{FF2B5EF4-FFF2-40B4-BE49-F238E27FC236}">
                  <a16:creationId xmlns:a16="http://schemas.microsoft.com/office/drawing/2014/main" id="{FF81E61F-4D8F-F1C9-BF67-957F77419A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200" y="5791200"/>
              <a:ext cx="0" cy="60960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8" name="Line 449">
              <a:extLst>
                <a:ext uri="{FF2B5EF4-FFF2-40B4-BE49-F238E27FC236}">
                  <a16:creationId xmlns:a16="http://schemas.microsoft.com/office/drawing/2014/main" id="{55295C0D-6F2A-826E-827E-1ED61C206D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86400" y="5867400"/>
              <a:ext cx="0" cy="53340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" name="Line 452">
              <a:extLst>
                <a:ext uri="{FF2B5EF4-FFF2-40B4-BE49-F238E27FC236}">
                  <a16:creationId xmlns:a16="http://schemas.microsoft.com/office/drawing/2014/main" id="{425FD789-8FBA-7437-EDAD-B2544F5C04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200" y="457200"/>
              <a:ext cx="0" cy="5334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0" name="Line 453">
              <a:extLst>
                <a:ext uri="{FF2B5EF4-FFF2-40B4-BE49-F238E27FC236}">
                  <a16:creationId xmlns:a16="http://schemas.microsoft.com/office/drawing/2014/main" id="{348DA3A6-A27F-2122-3E9A-F59F72BFAF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86400" y="2057400"/>
              <a:ext cx="0" cy="609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1" name="Line 455">
              <a:extLst>
                <a:ext uri="{FF2B5EF4-FFF2-40B4-BE49-F238E27FC236}">
                  <a16:creationId xmlns:a16="http://schemas.microsoft.com/office/drawing/2014/main" id="{EDABF3A1-97FA-9C62-F753-BD37B590D8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4800" y="3581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2" name="Line 456">
              <a:extLst>
                <a:ext uri="{FF2B5EF4-FFF2-40B4-BE49-F238E27FC236}">
                  <a16:creationId xmlns:a16="http://schemas.microsoft.com/office/drawing/2014/main" id="{721EBB2D-5761-A14E-F20A-F5E9F86111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3850" y="3733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3" name="Line 457">
              <a:extLst>
                <a:ext uri="{FF2B5EF4-FFF2-40B4-BE49-F238E27FC236}">
                  <a16:creationId xmlns:a16="http://schemas.microsoft.com/office/drawing/2014/main" id="{2EB72D84-1D03-B799-58CD-9669F14280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4800" y="3886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4" name="Line 458">
              <a:extLst>
                <a:ext uri="{FF2B5EF4-FFF2-40B4-BE49-F238E27FC236}">
                  <a16:creationId xmlns:a16="http://schemas.microsoft.com/office/drawing/2014/main" id="{AD7B8487-CAE7-EFF6-03D2-5500B7DBE8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3850" y="4038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5" name="Line 459">
              <a:extLst>
                <a:ext uri="{FF2B5EF4-FFF2-40B4-BE49-F238E27FC236}">
                  <a16:creationId xmlns:a16="http://schemas.microsoft.com/office/drawing/2014/main" id="{172E4C8F-B6F8-4DB5-C718-558BEEEC3A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3850" y="4191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6" name="Line 460">
              <a:extLst>
                <a:ext uri="{FF2B5EF4-FFF2-40B4-BE49-F238E27FC236}">
                  <a16:creationId xmlns:a16="http://schemas.microsoft.com/office/drawing/2014/main" id="{81814EA2-35B7-F3C6-49FF-C7B102167E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4800" y="4343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7" name="Line 461">
              <a:extLst>
                <a:ext uri="{FF2B5EF4-FFF2-40B4-BE49-F238E27FC236}">
                  <a16:creationId xmlns:a16="http://schemas.microsoft.com/office/drawing/2014/main" id="{0D4BE235-001F-6D2F-4565-565374E1E8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3850" y="4495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8" name="Line 462">
              <a:extLst>
                <a:ext uri="{FF2B5EF4-FFF2-40B4-BE49-F238E27FC236}">
                  <a16:creationId xmlns:a16="http://schemas.microsoft.com/office/drawing/2014/main" id="{FB1A55E3-7A0C-57DA-0E8B-EA0F76B495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4800" y="4648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99" name="Line 463">
              <a:extLst>
                <a:ext uri="{FF2B5EF4-FFF2-40B4-BE49-F238E27FC236}">
                  <a16:creationId xmlns:a16="http://schemas.microsoft.com/office/drawing/2014/main" id="{C371631B-ED19-5A96-DF68-2B7E68309C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3850" y="4800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0" name="Line 464">
              <a:extLst>
                <a:ext uri="{FF2B5EF4-FFF2-40B4-BE49-F238E27FC236}">
                  <a16:creationId xmlns:a16="http://schemas.microsoft.com/office/drawing/2014/main" id="{F5F1B8AA-69E4-9847-7A7F-1A18C50A01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3850" y="4953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1" name="Line 465">
              <a:extLst>
                <a:ext uri="{FF2B5EF4-FFF2-40B4-BE49-F238E27FC236}">
                  <a16:creationId xmlns:a16="http://schemas.microsoft.com/office/drawing/2014/main" id="{637C76D3-C4D8-336F-BC65-12193F3FD6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3850" y="5105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2" name="Line 466">
              <a:extLst>
                <a:ext uri="{FF2B5EF4-FFF2-40B4-BE49-F238E27FC236}">
                  <a16:creationId xmlns:a16="http://schemas.microsoft.com/office/drawing/2014/main" id="{27A5F59E-E1B4-9DE3-BE9B-3826F91A64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4800" y="525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3" name="Line 467">
              <a:extLst>
                <a:ext uri="{FF2B5EF4-FFF2-40B4-BE49-F238E27FC236}">
                  <a16:creationId xmlns:a16="http://schemas.microsoft.com/office/drawing/2014/main" id="{31464B72-961C-C75B-59A0-383BADAE03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33850" y="5410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4" name="Line 468">
              <a:extLst>
                <a:ext uri="{FF2B5EF4-FFF2-40B4-BE49-F238E27FC236}">
                  <a16:creationId xmlns:a16="http://schemas.microsoft.com/office/drawing/2014/main" id="{10C34763-A717-0365-D19F-1F80D7F86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4800" y="5562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5" name="Line 469">
              <a:extLst>
                <a:ext uri="{FF2B5EF4-FFF2-40B4-BE49-F238E27FC236}">
                  <a16:creationId xmlns:a16="http://schemas.microsoft.com/office/drawing/2014/main" id="{BBE46323-35A3-A5BA-4CB2-0F55C153FD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4800" y="5715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6" name="Line 470">
              <a:extLst>
                <a:ext uri="{FF2B5EF4-FFF2-40B4-BE49-F238E27FC236}">
                  <a16:creationId xmlns:a16="http://schemas.microsoft.com/office/drawing/2014/main" id="{0693C933-71AD-F885-1B9D-1269B15A8A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15000" y="2743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7" name="Line 471">
              <a:extLst>
                <a:ext uri="{FF2B5EF4-FFF2-40B4-BE49-F238E27FC236}">
                  <a16:creationId xmlns:a16="http://schemas.microsoft.com/office/drawing/2014/main" id="{F6276319-B042-5D98-245E-6AF8692472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2895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8" name="Line 472">
              <a:extLst>
                <a:ext uri="{FF2B5EF4-FFF2-40B4-BE49-F238E27FC236}">
                  <a16:creationId xmlns:a16="http://schemas.microsoft.com/office/drawing/2014/main" id="{393BBA02-C61C-1047-CEE2-73B7A47D52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15000" y="3048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09" name="Line 473">
              <a:extLst>
                <a:ext uri="{FF2B5EF4-FFF2-40B4-BE49-F238E27FC236}">
                  <a16:creationId xmlns:a16="http://schemas.microsoft.com/office/drawing/2014/main" id="{CECCCD8F-799D-4A78-F024-B8A47373CD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3200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0" name="Line 474">
              <a:extLst>
                <a:ext uri="{FF2B5EF4-FFF2-40B4-BE49-F238E27FC236}">
                  <a16:creationId xmlns:a16="http://schemas.microsoft.com/office/drawing/2014/main" id="{9E286964-C96E-7F2B-6B89-58F7E6C294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3352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1" name="Line 475">
              <a:extLst>
                <a:ext uri="{FF2B5EF4-FFF2-40B4-BE49-F238E27FC236}">
                  <a16:creationId xmlns:a16="http://schemas.microsoft.com/office/drawing/2014/main" id="{4B7A2133-24A3-E55F-D3E9-72FACEE72E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15000" y="3505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2" name="Line 476">
              <a:extLst>
                <a:ext uri="{FF2B5EF4-FFF2-40B4-BE49-F238E27FC236}">
                  <a16:creationId xmlns:a16="http://schemas.microsoft.com/office/drawing/2014/main" id="{1A8FF013-7354-968B-04DC-FFADFB97F4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3657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3" name="Line 477">
              <a:extLst>
                <a:ext uri="{FF2B5EF4-FFF2-40B4-BE49-F238E27FC236}">
                  <a16:creationId xmlns:a16="http://schemas.microsoft.com/office/drawing/2014/main" id="{B89668FC-59B9-F635-4950-05252339AB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15000" y="3810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4" name="Line 478">
              <a:extLst>
                <a:ext uri="{FF2B5EF4-FFF2-40B4-BE49-F238E27FC236}">
                  <a16:creationId xmlns:a16="http://schemas.microsoft.com/office/drawing/2014/main" id="{E6581A44-9324-765B-1F3C-BBDB0DA46F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3962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5" name="Line 479">
              <a:extLst>
                <a:ext uri="{FF2B5EF4-FFF2-40B4-BE49-F238E27FC236}">
                  <a16:creationId xmlns:a16="http://schemas.microsoft.com/office/drawing/2014/main" id="{92D9C66A-F1AF-8F98-D3E1-2515CAF63E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4114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6" name="Line 480">
              <a:extLst>
                <a:ext uri="{FF2B5EF4-FFF2-40B4-BE49-F238E27FC236}">
                  <a16:creationId xmlns:a16="http://schemas.microsoft.com/office/drawing/2014/main" id="{24028294-57FF-D60D-A6FB-469430CCA0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15000" y="4267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7" name="Line 481">
              <a:extLst>
                <a:ext uri="{FF2B5EF4-FFF2-40B4-BE49-F238E27FC236}">
                  <a16:creationId xmlns:a16="http://schemas.microsoft.com/office/drawing/2014/main" id="{D511FFDA-D96F-668A-9590-C48A0AD85B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4419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8" name="Line 482">
              <a:extLst>
                <a:ext uri="{FF2B5EF4-FFF2-40B4-BE49-F238E27FC236}">
                  <a16:creationId xmlns:a16="http://schemas.microsoft.com/office/drawing/2014/main" id="{F42BF687-87EF-1BF2-20A6-C1488D3E26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15000" y="4572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19" name="Line 483">
              <a:extLst>
                <a:ext uri="{FF2B5EF4-FFF2-40B4-BE49-F238E27FC236}">
                  <a16:creationId xmlns:a16="http://schemas.microsoft.com/office/drawing/2014/main" id="{01807897-6E7C-401F-44AA-2EBA6BA525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4724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20" name="Line 484">
              <a:extLst>
                <a:ext uri="{FF2B5EF4-FFF2-40B4-BE49-F238E27FC236}">
                  <a16:creationId xmlns:a16="http://schemas.microsoft.com/office/drawing/2014/main" id="{2F502C3D-DD9E-D633-468B-899068FC0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4876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21" name="Line 485">
              <a:extLst>
                <a:ext uri="{FF2B5EF4-FFF2-40B4-BE49-F238E27FC236}">
                  <a16:creationId xmlns:a16="http://schemas.microsoft.com/office/drawing/2014/main" id="{A8C15634-EB22-F640-0B0E-BE9B540A50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15000" y="5029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22" name="Line 486">
              <a:extLst>
                <a:ext uri="{FF2B5EF4-FFF2-40B4-BE49-F238E27FC236}">
                  <a16:creationId xmlns:a16="http://schemas.microsoft.com/office/drawing/2014/main" id="{B31C8410-6033-B564-83A5-A99E32467E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5181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23" name="Line 487">
              <a:extLst>
                <a:ext uri="{FF2B5EF4-FFF2-40B4-BE49-F238E27FC236}">
                  <a16:creationId xmlns:a16="http://schemas.microsoft.com/office/drawing/2014/main" id="{CF95303E-A365-98B4-E199-F1EF170CE6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15000" y="5334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24" name="Line 488">
              <a:extLst>
                <a:ext uri="{FF2B5EF4-FFF2-40B4-BE49-F238E27FC236}">
                  <a16:creationId xmlns:a16="http://schemas.microsoft.com/office/drawing/2014/main" id="{B30605E6-7F5E-445B-18C1-5C3DD9A4B5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5486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25" name="Line 489">
              <a:extLst>
                <a:ext uri="{FF2B5EF4-FFF2-40B4-BE49-F238E27FC236}">
                  <a16:creationId xmlns:a16="http://schemas.microsoft.com/office/drawing/2014/main" id="{644D8DDC-EEC6-C14C-4C9B-F87D05C76E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5950" y="5638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26" name="Text Box 490">
              <a:extLst>
                <a:ext uri="{FF2B5EF4-FFF2-40B4-BE49-F238E27FC236}">
                  <a16:creationId xmlns:a16="http://schemas.microsoft.com/office/drawing/2014/main" id="{367282CA-5478-A8A6-27EB-E6B2F30E29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00800" y="3581400"/>
              <a:ext cx="2057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>
                  <a:solidFill>
                    <a:srgbClr val="FF3300"/>
                  </a:solidFill>
                </a:rPr>
                <a:t>Heat Input</a:t>
              </a:r>
            </a:p>
          </p:txBody>
        </p:sp>
        <p:sp>
          <p:nvSpPr>
            <p:cNvPr id="6427" name="Text Box 491">
              <a:extLst>
                <a:ext uri="{FF2B5EF4-FFF2-40B4-BE49-F238E27FC236}">
                  <a16:creationId xmlns:a16="http://schemas.microsoft.com/office/drawing/2014/main" id="{365FBA9F-DF43-AABF-6EE7-A0C481F97B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3802857" y="3893343"/>
              <a:ext cx="2057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>
                  <a:solidFill>
                    <a:srgbClr val="FF3300"/>
                  </a:solidFill>
                </a:rPr>
                <a:t>Heat Input</a:t>
              </a:r>
            </a:p>
          </p:txBody>
        </p:sp>
        <p:sp>
          <p:nvSpPr>
            <p:cNvPr id="6428" name="Line 492">
              <a:extLst>
                <a:ext uri="{FF2B5EF4-FFF2-40B4-BE49-F238E27FC236}">
                  <a16:creationId xmlns:a16="http://schemas.microsoft.com/office/drawing/2014/main" id="{13E3CC4D-E011-F13B-2420-C1F7BD6931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62200" y="3352800"/>
              <a:ext cx="609600" cy="53340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29" name="Text Box 493">
              <a:extLst>
                <a:ext uri="{FF2B5EF4-FFF2-40B4-BE49-F238E27FC236}">
                  <a16:creationId xmlns:a16="http://schemas.microsoft.com/office/drawing/2014/main" id="{1F04B688-63FA-D6C8-14F0-468F169F2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3886200"/>
              <a:ext cx="1371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>
                  <a:solidFill>
                    <a:srgbClr val="0000FF"/>
                  </a:solidFill>
                </a:rPr>
                <a:t>Water</a:t>
              </a:r>
            </a:p>
          </p:txBody>
        </p:sp>
        <p:sp>
          <p:nvSpPr>
            <p:cNvPr id="6430" name="Text Box 494">
              <a:extLst>
                <a:ext uri="{FF2B5EF4-FFF2-40B4-BE49-F238E27FC236}">
                  <a16:creationId xmlns:a16="http://schemas.microsoft.com/office/drawing/2014/main" id="{FB28E5F1-A767-5CD3-DA5C-0645A8B3B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6034088"/>
              <a:ext cx="1371600" cy="428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n-US" altLang="en-US" sz="1800" dirty="0">
                  <a:solidFill>
                    <a:srgbClr val="0000FF"/>
                  </a:solidFill>
                </a:rPr>
                <a:t>Water</a:t>
              </a:r>
            </a:p>
          </p:txBody>
        </p:sp>
        <p:sp>
          <p:nvSpPr>
            <p:cNvPr id="6431" name="Text Box 496">
              <a:extLst>
                <a:ext uri="{FF2B5EF4-FFF2-40B4-BE49-F238E27FC236}">
                  <a16:creationId xmlns:a16="http://schemas.microsoft.com/office/drawing/2014/main" id="{E03163B6-D1B8-C6F8-9147-86DEFE7030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152400"/>
              <a:ext cx="1371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>
                  <a:solidFill>
                    <a:srgbClr val="0000FF"/>
                  </a:solidFill>
                </a:rPr>
                <a:t>Steam</a:t>
              </a:r>
            </a:p>
          </p:txBody>
        </p:sp>
        <p:sp>
          <p:nvSpPr>
            <p:cNvPr id="6432" name="Text Box 497">
              <a:extLst>
                <a:ext uri="{FF2B5EF4-FFF2-40B4-BE49-F238E27FC236}">
                  <a16:creationId xmlns:a16="http://schemas.microsoft.com/office/drawing/2014/main" id="{256FD25A-6C28-4DD4-9E07-A9E3355D9A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1600200"/>
              <a:ext cx="1371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>
                  <a:solidFill>
                    <a:srgbClr val="0000FF"/>
                  </a:solidFill>
                </a:rPr>
                <a:t>Steam</a:t>
              </a:r>
            </a:p>
          </p:txBody>
        </p:sp>
        <p:sp>
          <p:nvSpPr>
            <p:cNvPr id="6433" name="Line 498">
              <a:extLst>
                <a:ext uri="{FF2B5EF4-FFF2-40B4-BE49-F238E27FC236}">
                  <a16:creationId xmlns:a16="http://schemas.microsoft.com/office/drawing/2014/main" id="{D5AA6BD1-264B-609D-C353-DA73F40E17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4600" y="1600200"/>
              <a:ext cx="6096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34" name="Line 499">
              <a:extLst>
                <a:ext uri="{FF2B5EF4-FFF2-40B4-BE49-F238E27FC236}">
                  <a16:creationId xmlns:a16="http://schemas.microsoft.com/office/drawing/2014/main" id="{C0A06B5C-BE3F-A0DD-A671-30A0C9B388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5000" y="1600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35" name="Text Box 500">
              <a:extLst>
                <a:ext uri="{FF2B5EF4-FFF2-40B4-BE49-F238E27FC236}">
                  <a16:creationId xmlns:a16="http://schemas.microsoft.com/office/drawing/2014/main" id="{4C8B2851-EFBD-687E-9144-BB474F28E3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9448" y="1233489"/>
              <a:ext cx="1892808" cy="428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800" dirty="0"/>
                <a:t>Wet Steam</a:t>
              </a:r>
            </a:p>
          </p:txBody>
        </p:sp>
        <p:sp>
          <p:nvSpPr>
            <p:cNvPr id="6436" name="Line 501">
              <a:extLst>
                <a:ext uri="{FF2B5EF4-FFF2-40B4-BE49-F238E27FC236}">
                  <a16:creationId xmlns:a16="http://schemas.microsoft.com/office/drawing/2014/main" id="{292D605B-D6B5-9998-E261-DB20DB5F7D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2600" y="2057400"/>
              <a:ext cx="6096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37" name="Line 502">
              <a:extLst>
                <a:ext uri="{FF2B5EF4-FFF2-40B4-BE49-F238E27FC236}">
                  <a16:creationId xmlns:a16="http://schemas.microsoft.com/office/drawing/2014/main" id="{C4D525DF-ACAE-6AB1-17D2-86B017A659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2200" y="20574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38" name="Text Box 503">
              <a:extLst>
                <a:ext uri="{FF2B5EF4-FFF2-40B4-BE49-F238E27FC236}">
                  <a16:creationId xmlns:a16="http://schemas.microsoft.com/office/drawing/2014/main" id="{5D081FB2-501E-DEE2-4059-9F5BF86FD4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371600"/>
              <a:ext cx="27432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/>
                <a:t>Complete or Once-through Generation</a:t>
              </a:r>
            </a:p>
          </p:txBody>
        </p:sp>
        <p:sp>
          <p:nvSpPr>
            <p:cNvPr id="6439" name="Oval 504">
              <a:extLst>
                <a:ext uri="{FF2B5EF4-FFF2-40B4-BE49-F238E27FC236}">
                  <a16:creationId xmlns:a16="http://schemas.microsoft.com/office/drawing/2014/main" id="{1B81725B-82EF-1A2E-9157-FE244C300A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410200" y="4648200"/>
              <a:ext cx="76200" cy="76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IN" altLang="en-US"/>
            </a:p>
          </p:txBody>
        </p:sp>
      </p:grpSp>
      <p:sp>
        <p:nvSpPr>
          <p:cNvPr id="288" name="Rectangle 287">
            <a:extLst>
              <a:ext uri="{FF2B5EF4-FFF2-40B4-BE49-F238E27FC236}">
                <a16:creationId xmlns:a16="http://schemas.microsoft.com/office/drawing/2014/main" id="{72CF2B54-4B19-6227-6BDD-1E19D1202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066800"/>
            <a:ext cx="3886200" cy="5638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382466A-33F0-6AD0-D725-7F76DA1DD5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4C2211C-4F21-7AFF-80F0-E6F7695C8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B8466BC-DBB0-931B-73C9-CEF3BA0AE0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69CB976-77CD-384E-FDBF-A3DF62DE90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480D27E-ECDB-4832-750D-5DEAC6C728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A64010B-5ABB-CAA1-5B91-ABE0B06EDE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4AF4C28-FBD3-C837-9419-BDA57906EE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4EADFDD-403C-92EE-D5B1-9D3A8865C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BD99A40-3045-FC4B-9172-50F894C526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2EFC0B3-6777-7E0E-4D63-1C0A9B34B3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6CEC288-5F32-08DD-492C-FD044DE808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FE533FC-ED7E-F9EE-EAB6-3896E02F2A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656CE88-DB26-FD04-22A1-670E9D2D3D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06735FD-E9B1-7F74-E5E7-024D308D6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3886E8E-A217-AB1B-B604-ACF9313433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0B106E-2B81-347D-A92C-8E4A6384D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C78201-44CE-2154-243A-052E102457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76CA12C-0F09-E879-1140-FADE679B9F66}"/>
              </a:ext>
            </a:extLst>
          </p:cNvPr>
          <p:cNvSpPr/>
          <p:nvPr/>
        </p:nvSpPr>
        <p:spPr bwMode="auto">
          <a:xfrm>
            <a:off x="873070" y="1156930"/>
            <a:ext cx="3478706" cy="3948470"/>
          </a:xfrm>
          <a:custGeom>
            <a:avLst/>
            <a:gdLst>
              <a:gd name="connsiteX0" fmla="*/ 244530 w 3478706"/>
              <a:gd name="connsiteY0" fmla="*/ 254751 h 3948470"/>
              <a:gd name="connsiteX1" fmla="*/ 1094275 w 3478706"/>
              <a:gd name="connsiteY1" fmla="*/ 153151 h 3948470"/>
              <a:gd name="connsiteX2" fmla="*/ 2525912 w 3478706"/>
              <a:gd name="connsiteY2" fmla="*/ 23842 h 3948470"/>
              <a:gd name="connsiteX3" fmla="*/ 3440312 w 3478706"/>
              <a:gd name="connsiteY3" fmla="*/ 300933 h 3948470"/>
              <a:gd name="connsiteX4" fmla="*/ 3320239 w 3478706"/>
              <a:gd name="connsiteY4" fmla="*/ 2748569 h 3948470"/>
              <a:gd name="connsiteX5" fmla="*/ 3320239 w 3478706"/>
              <a:gd name="connsiteY5" fmla="*/ 2748569 h 3948470"/>
              <a:gd name="connsiteX6" fmla="*/ 2747585 w 3478706"/>
              <a:gd name="connsiteY6" fmla="*/ 2831696 h 3948470"/>
              <a:gd name="connsiteX7" fmla="*/ 2378130 w 3478706"/>
              <a:gd name="connsiteY7" fmla="*/ 2840933 h 3948470"/>
              <a:gd name="connsiteX8" fmla="*/ 2378130 w 3478706"/>
              <a:gd name="connsiteY8" fmla="*/ 2840933 h 3948470"/>
              <a:gd name="connsiteX9" fmla="*/ 1759294 w 3478706"/>
              <a:gd name="connsiteY9" fmla="*/ 3348933 h 3948470"/>
              <a:gd name="connsiteX10" fmla="*/ 964966 w 3478706"/>
              <a:gd name="connsiteY10" fmla="*/ 3912351 h 3948470"/>
              <a:gd name="connsiteX11" fmla="*/ 41330 w 3478706"/>
              <a:gd name="connsiteY11" fmla="*/ 3644496 h 3948470"/>
              <a:gd name="connsiteX12" fmla="*/ 170639 w 3478706"/>
              <a:gd name="connsiteY12" fmla="*/ 1658678 h 3948470"/>
              <a:gd name="connsiteX13" fmla="*/ 244530 w 3478706"/>
              <a:gd name="connsiteY13" fmla="*/ 254751 h 3948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78706" h="3948470">
                <a:moveTo>
                  <a:pt x="244530" y="254751"/>
                </a:moveTo>
                <a:cubicBezTo>
                  <a:pt x="398469" y="3830"/>
                  <a:pt x="714045" y="191636"/>
                  <a:pt x="1094275" y="153151"/>
                </a:cubicBezTo>
                <a:cubicBezTo>
                  <a:pt x="1474505" y="114666"/>
                  <a:pt x="2134906" y="-788"/>
                  <a:pt x="2525912" y="23842"/>
                </a:cubicBezTo>
                <a:cubicBezTo>
                  <a:pt x="2916918" y="48472"/>
                  <a:pt x="3307924" y="-153188"/>
                  <a:pt x="3440312" y="300933"/>
                </a:cubicBezTo>
                <a:cubicBezTo>
                  <a:pt x="3572700" y="755054"/>
                  <a:pt x="3320239" y="2748569"/>
                  <a:pt x="3320239" y="2748569"/>
                </a:cubicBezTo>
                <a:lnTo>
                  <a:pt x="3320239" y="2748569"/>
                </a:lnTo>
                <a:cubicBezTo>
                  <a:pt x="3224797" y="2762423"/>
                  <a:pt x="2904603" y="2816302"/>
                  <a:pt x="2747585" y="2831696"/>
                </a:cubicBezTo>
                <a:cubicBezTo>
                  <a:pt x="2590567" y="2847090"/>
                  <a:pt x="2378130" y="2840933"/>
                  <a:pt x="2378130" y="2840933"/>
                </a:cubicBezTo>
                <a:lnTo>
                  <a:pt x="2378130" y="2840933"/>
                </a:lnTo>
                <a:cubicBezTo>
                  <a:pt x="2274991" y="2925600"/>
                  <a:pt x="1994821" y="3170363"/>
                  <a:pt x="1759294" y="3348933"/>
                </a:cubicBezTo>
                <a:cubicBezTo>
                  <a:pt x="1523767" y="3527503"/>
                  <a:pt x="1251293" y="3863091"/>
                  <a:pt x="964966" y="3912351"/>
                </a:cubicBezTo>
                <a:cubicBezTo>
                  <a:pt x="678639" y="3961612"/>
                  <a:pt x="173718" y="4020108"/>
                  <a:pt x="41330" y="3644496"/>
                </a:cubicBezTo>
                <a:cubicBezTo>
                  <a:pt x="-91058" y="3268884"/>
                  <a:pt x="133693" y="2228254"/>
                  <a:pt x="170639" y="1658678"/>
                </a:cubicBezTo>
                <a:cubicBezTo>
                  <a:pt x="207584" y="1089102"/>
                  <a:pt x="90591" y="505672"/>
                  <a:pt x="244530" y="254751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4E788E-D843-1D17-44A4-9A54EFFD5925}"/>
              </a:ext>
            </a:extLst>
          </p:cNvPr>
          <p:cNvSpPr txBox="1"/>
          <p:nvPr/>
        </p:nvSpPr>
        <p:spPr>
          <a:xfrm>
            <a:off x="762000" y="1447800"/>
            <a:ext cx="227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Circulating Flow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87FCBA3-57D5-6FE7-2EE0-BC72CFA4F51D}"/>
                  </a:ext>
                </a:extLst>
              </p14:cNvPr>
              <p14:cNvContentPartPr/>
              <p14:nvPr/>
            </p14:nvContentPartPr>
            <p14:xfrm>
              <a:off x="1021320" y="2610360"/>
              <a:ext cx="4216680" cy="3947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87FCBA3-57D5-6FE7-2EE0-BC72CFA4F51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1960" y="2601000"/>
                <a:ext cx="4235400" cy="3966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20CDE78-45B0-D44B-DED1-D130B7216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Description of Flow Boiling</a:t>
            </a: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2D655BD7-758A-3110-93EC-2318D676D4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54125"/>
            <a:ext cx="4572000" cy="5070475"/>
          </a:xfrm>
        </p:spPr>
        <p:txBody>
          <a:bodyPr/>
          <a:lstStyle/>
          <a:p>
            <a:r>
              <a:rPr lang="en-US" altLang="en-US" sz="2000" dirty="0">
                <a:solidFill>
                  <a:srgbClr val="000000"/>
                </a:solidFill>
              </a:rPr>
              <a:t>Flow boiling occurs when all the phases are in bulk flow together in a channel; e.g., vapor and liquid flow in a pipe. </a:t>
            </a:r>
          </a:p>
          <a:p>
            <a:r>
              <a:rPr lang="en-US" altLang="en-US" sz="2000" dirty="0">
                <a:solidFill>
                  <a:srgbClr val="000000"/>
                </a:solidFill>
              </a:rPr>
              <a:t>Void fraction and Pressure drop are two important parameters governing the performance of a real flow boiling. </a:t>
            </a:r>
          </a:p>
          <a:p>
            <a:endParaRPr lang="en-US" altLang="en-US" sz="2000" dirty="0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7A592B69-734E-2945-F2CB-43E184FF3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288" y="-1809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6389" name="Picture 6">
            <a:extLst>
              <a:ext uri="{FF2B5EF4-FFF2-40B4-BE49-F238E27FC236}">
                <a16:creationId xmlns:a16="http://schemas.microsoft.com/office/drawing/2014/main" id="{EB845C37-B5B9-35CB-2A05-5ACEE3548453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209" y="1219200"/>
            <a:ext cx="3602191" cy="5491163"/>
          </a:xfrm>
          <a:noFill/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F397918E-9793-A644-7252-E918A3EC274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1062D3E-1DA8-86BE-AEB9-FE3FC1C47E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3C4C06A-AC19-C234-39EC-0B620CF6E6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3E4837C-134D-9E05-6DBD-97BF794E8E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A1F9F75-DCCC-280C-97A6-6A1DD0A524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38EE5A8-DB6E-8B88-A8B9-BEF7B2DD60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ACA71B6-51F0-EE58-9491-13C75EFB50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3728242-9841-677D-67C5-3DD8AD122C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6362B0A-316F-02B2-87DE-BBB1A0B10C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6B22362-DC2C-38FD-7312-6CA22DFC14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BD08D94-65B3-184C-A860-EB5F2CE7B2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D82C2D9-23A2-50C6-E66B-89EE1F7103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5DB4EE0-0FBB-4EF2-6CBB-BA35C5B800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F8BE534-B3BC-065D-0434-9619582102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0C68B6-5F93-79D7-007B-5178BCFFA6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1EBCDCD-385F-305C-F914-4E4DBD32E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9DE6F1-DC5F-90F4-D5FB-4A034E3EF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7628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EB288D55-7A97-951B-7B37-C3DFCCA96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3988"/>
            <a:ext cx="6610350" cy="912812"/>
          </a:xfrm>
        </p:spPr>
        <p:txBody>
          <a:bodyPr/>
          <a:lstStyle/>
          <a:p>
            <a:r>
              <a:rPr lang="en-US" altLang="en-US" sz="2800"/>
              <a:t>Subcritical Once Through  Flow Boiling : Uniform Heat Flux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78B3D6-18C3-ACFB-7253-AE4E46AEE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638" y="1066800"/>
            <a:ext cx="258127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D628217-6CA3-5492-D783-73F0B1472239}"/>
              </a:ext>
            </a:extLst>
          </p:cNvPr>
          <p:cNvGrpSpPr>
            <a:grpSpLocks/>
          </p:cNvGrpSpPr>
          <p:nvPr/>
        </p:nvGrpSpPr>
        <p:grpSpPr bwMode="auto">
          <a:xfrm>
            <a:off x="554038" y="5564188"/>
            <a:ext cx="6548437" cy="461962"/>
            <a:chOff x="731520" y="5558135"/>
            <a:chExt cx="6548357" cy="461665"/>
          </a:xfrm>
        </p:grpSpPr>
        <p:cxnSp>
          <p:nvCxnSpPr>
            <p:cNvPr id="19471" name="Straight Connector 11">
              <a:extLst>
                <a:ext uri="{FF2B5EF4-FFF2-40B4-BE49-F238E27FC236}">
                  <a16:creationId xmlns:a16="http://schemas.microsoft.com/office/drawing/2014/main" id="{BB64F765-BDA2-CF6F-DDFF-595D53718D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31520" y="5785001"/>
              <a:ext cx="582168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72" name="TextBox 15">
              <a:extLst>
                <a:ext uri="{FF2B5EF4-FFF2-40B4-BE49-F238E27FC236}">
                  <a16:creationId xmlns:a16="http://schemas.microsoft.com/office/drawing/2014/main" id="{CE81B17B-99B9-9599-26C2-CC7FC355C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6677" y="5558135"/>
              <a:ext cx="683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i="1"/>
                <a:t>x=0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2252057-D8EE-C083-B575-940D115DEA46}"/>
              </a:ext>
            </a:extLst>
          </p:cNvPr>
          <p:cNvGrpSpPr>
            <a:grpSpLocks/>
          </p:cNvGrpSpPr>
          <p:nvPr/>
        </p:nvGrpSpPr>
        <p:grpSpPr bwMode="auto">
          <a:xfrm>
            <a:off x="884238" y="2052638"/>
            <a:ext cx="6548437" cy="461962"/>
            <a:chOff x="883920" y="2052935"/>
            <a:chExt cx="6548357" cy="461665"/>
          </a:xfrm>
        </p:grpSpPr>
        <p:cxnSp>
          <p:nvCxnSpPr>
            <p:cNvPr id="19469" name="Straight Connector 30">
              <a:extLst>
                <a:ext uri="{FF2B5EF4-FFF2-40B4-BE49-F238E27FC236}">
                  <a16:creationId xmlns:a16="http://schemas.microsoft.com/office/drawing/2014/main" id="{E206FA4F-C3B9-3AB1-767B-CE992FAE199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83920" y="2286000"/>
              <a:ext cx="582168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70" name="TextBox 34">
              <a:extLst>
                <a:ext uri="{FF2B5EF4-FFF2-40B4-BE49-F238E27FC236}">
                  <a16:creationId xmlns:a16="http://schemas.microsoft.com/office/drawing/2014/main" id="{E978D15D-893D-E792-F30F-C2D32C06A0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49077" y="2052935"/>
              <a:ext cx="683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i="1"/>
                <a:t>x=1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93ABD28-7F74-F0C9-F29A-B4AC5BFEA8EB}"/>
              </a:ext>
            </a:extLst>
          </p:cNvPr>
          <p:cNvGrpSpPr>
            <a:grpSpLocks/>
          </p:cNvGrpSpPr>
          <p:nvPr/>
        </p:nvGrpSpPr>
        <p:grpSpPr bwMode="auto">
          <a:xfrm>
            <a:off x="1554163" y="1616075"/>
            <a:ext cx="2651125" cy="4768850"/>
            <a:chOff x="1554480" y="1615440"/>
            <a:chExt cx="2651227" cy="4770120"/>
          </a:xfrm>
        </p:grpSpPr>
        <p:sp>
          <p:nvSpPr>
            <p:cNvPr id="19467" name="Freeform 4">
              <a:extLst>
                <a:ext uri="{FF2B5EF4-FFF2-40B4-BE49-F238E27FC236}">
                  <a16:creationId xmlns:a16="http://schemas.microsoft.com/office/drawing/2014/main" id="{C2F3D94B-9C58-E42F-71E5-39AE177A0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480" y="1615440"/>
              <a:ext cx="868680" cy="4770120"/>
            </a:xfrm>
            <a:custGeom>
              <a:avLst/>
              <a:gdLst>
                <a:gd name="T0" fmla="*/ 868680 w 868680"/>
                <a:gd name="T1" fmla="*/ 4770120 h 4770120"/>
                <a:gd name="T2" fmla="*/ 685800 w 868680"/>
                <a:gd name="T3" fmla="*/ 4556760 h 4770120"/>
                <a:gd name="T4" fmla="*/ 579120 w 868680"/>
                <a:gd name="T5" fmla="*/ 4358640 h 4770120"/>
                <a:gd name="T6" fmla="*/ 533400 w 868680"/>
                <a:gd name="T7" fmla="*/ 4267200 h 4770120"/>
                <a:gd name="T8" fmla="*/ 487680 w 868680"/>
                <a:gd name="T9" fmla="*/ 4160520 h 4770120"/>
                <a:gd name="T10" fmla="*/ 472440 w 868680"/>
                <a:gd name="T11" fmla="*/ 4008120 h 4770120"/>
                <a:gd name="T12" fmla="*/ 502920 w 868680"/>
                <a:gd name="T13" fmla="*/ 1676400 h 4770120"/>
                <a:gd name="T14" fmla="*/ 457200 w 868680"/>
                <a:gd name="T15" fmla="*/ 670560 h 4770120"/>
                <a:gd name="T16" fmla="*/ 411480 w 868680"/>
                <a:gd name="T17" fmla="*/ 624840 h 4770120"/>
                <a:gd name="T18" fmla="*/ 0 w 868680"/>
                <a:gd name="T19" fmla="*/ 0 h 47701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68680" h="4770120">
                  <a:moveTo>
                    <a:pt x="868680" y="4770120"/>
                  </a:moveTo>
                  <a:cubicBezTo>
                    <a:pt x="801370" y="4697730"/>
                    <a:pt x="734060" y="4625340"/>
                    <a:pt x="685800" y="4556760"/>
                  </a:cubicBezTo>
                  <a:cubicBezTo>
                    <a:pt x="637540" y="4488180"/>
                    <a:pt x="604520" y="4406900"/>
                    <a:pt x="579120" y="4358640"/>
                  </a:cubicBezTo>
                  <a:cubicBezTo>
                    <a:pt x="553720" y="4310380"/>
                    <a:pt x="548640" y="4300220"/>
                    <a:pt x="533400" y="4267200"/>
                  </a:cubicBezTo>
                  <a:cubicBezTo>
                    <a:pt x="518160" y="4234180"/>
                    <a:pt x="497840" y="4203700"/>
                    <a:pt x="487680" y="4160520"/>
                  </a:cubicBezTo>
                  <a:cubicBezTo>
                    <a:pt x="477520" y="4117340"/>
                    <a:pt x="469900" y="4422140"/>
                    <a:pt x="472440" y="4008120"/>
                  </a:cubicBezTo>
                  <a:cubicBezTo>
                    <a:pt x="474980" y="3594100"/>
                    <a:pt x="505460" y="2232660"/>
                    <a:pt x="502920" y="1676400"/>
                  </a:cubicBezTo>
                  <a:cubicBezTo>
                    <a:pt x="500380" y="1120140"/>
                    <a:pt x="472440" y="845820"/>
                    <a:pt x="457200" y="670560"/>
                  </a:cubicBezTo>
                  <a:cubicBezTo>
                    <a:pt x="441960" y="495300"/>
                    <a:pt x="487680" y="736600"/>
                    <a:pt x="411480" y="624840"/>
                  </a:cubicBezTo>
                  <a:cubicBezTo>
                    <a:pt x="335280" y="513080"/>
                    <a:pt x="167640" y="256540"/>
                    <a:pt x="0" y="0"/>
                  </a:cubicBezTo>
                </a:path>
              </a:pathLst>
            </a:custGeom>
            <a:noFill/>
            <a:ln w="444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8" name="TextBox 18">
              <a:extLst>
                <a:ext uri="{FF2B5EF4-FFF2-40B4-BE49-F238E27FC236}">
                  <a16:creationId xmlns:a16="http://schemas.microsoft.com/office/drawing/2014/main" id="{CFF195D6-DFFB-3718-CF48-CD06C6FBBA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2600" y="1615440"/>
              <a:ext cx="24531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FF0000"/>
                  </a:solidFill>
                </a:rPr>
                <a:t>Fluid Temperature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DF05060-EFED-315C-9DC6-FDED4D5FD484}"/>
              </a:ext>
            </a:extLst>
          </p:cNvPr>
          <p:cNvGrpSpPr>
            <a:grpSpLocks/>
          </p:cNvGrpSpPr>
          <p:nvPr/>
        </p:nvGrpSpPr>
        <p:grpSpPr bwMode="auto">
          <a:xfrm>
            <a:off x="197223" y="1752600"/>
            <a:ext cx="1966540" cy="4800600"/>
            <a:chOff x="197187" y="1752600"/>
            <a:chExt cx="1966893" cy="4800600"/>
          </a:xfrm>
        </p:grpSpPr>
        <p:sp>
          <p:nvSpPr>
            <p:cNvPr id="19465" name="Freeform 8">
              <a:extLst>
                <a:ext uri="{FF2B5EF4-FFF2-40B4-BE49-F238E27FC236}">
                  <a16:creationId xmlns:a16="http://schemas.microsoft.com/office/drawing/2014/main" id="{76384344-1989-C588-3F57-E0E5F7F01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600" y="1752600"/>
              <a:ext cx="1173480" cy="4800600"/>
            </a:xfrm>
            <a:custGeom>
              <a:avLst/>
              <a:gdLst>
                <a:gd name="T0" fmla="*/ 0 w 1173480"/>
                <a:gd name="T1" fmla="*/ 0 h 4800600"/>
                <a:gd name="T2" fmla="*/ 106680 w 1173480"/>
                <a:gd name="T3" fmla="*/ 76200 h 4800600"/>
                <a:gd name="T4" fmla="*/ 213360 w 1173480"/>
                <a:gd name="T5" fmla="*/ 259080 h 4800600"/>
                <a:gd name="T6" fmla="*/ 289560 w 1173480"/>
                <a:gd name="T7" fmla="*/ 441960 h 4800600"/>
                <a:gd name="T8" fmla="*/ 289560 w 1173480"/>
                <a:gd name="T9" fmla="*/ 548640 h 4800600"/>
                <a:gd name="T10" fmla="*/ 259080 w 1173480"/>
                <a:gd name="T11" fmla="*/ 883920 h 4800600"/>
                <a:gd name="T12" fmla="*/ 213360 w 1173480"/>
                <a:gd name="T13" fmla="*/ 1066800 h 4800600"/>
                <a:gd name="T14" fmla="*/ 137160 w 1173480"/>
                <a:gd name="T15" fmla="*/ 1417320 h 4800600"/>
                <a:gd name="T16" fmla="*/ 137160 w 1173480"/>
                <a:gd name="T17" fmla="*/ 1417320 h 4800600"/>
                <a:gd name="T18" fmla="*/ 579120 w 1173480"/>
                <a:gd name="T19" fmla="*/ 1447800 h 4800600"/>
                <a:gd name="T20" fmla="*/ 838200 w 1173480"/>
                <a:gd name="T21" fmla="*/ 1432560 h 4800600"/>
                <a:gd name="T22" fmla="*/ 822960 w 1173480"/>
                <a:gd name="T23" fmla="*/ 1432560 h 4800600"/>
                <a:gd name="T24" fmla="*/ 777240 w 1173480"/>
                <a:gd name="T25" fmla="*/ 4084320 h 4800600"/>
                <a:gd name="T26" fmla="*/ 777240 w 1173480"/>
                <a:gd name="T27" fmla="*/ 4297680 h 4800600"/>
                <a:gd name="T28" fmla="*/ 1173480 w 1173480"/>
                <a:gd name="T29" fmla="*/ 4800600 h 4800600"/>
                <a:gd name="T30" fmla="*/ 1173480 w 1173480"/>
                <a:gd name="T31" fmla="*/ 4800600 h 4800600"/>
                <a:gd name="T32" fmla="*/ 1082040 w 1173480"/>
                <a:gd name="T33" fmla="*/ 4678680 h 48006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73480" h="4800600">
                  <a:moveTo>
                    <a:pt x="0" y="0"/>
                  </a:moveTo>
                  <a:cubicBezTo>
                    <a:pt x="35560" y="16510"/>
                    <a:pt x="71120" y="33020"/>
                    <a:pt x="106680" y="76200"/>
                  </a:cubicBezTo>
                  <a:cubicBezTo>
                    <a:pt x="142240" y="119380"/>
                    <a:pt x="182880" y="198120"/>
                    <a:pt x="213360" y="259080"/>
                  </a:cubicBezTo>
                  <a:cubicBezTo>
                    <a:pt x="243840" y="320040"/>
                    <a:pt x="276860" y="393700"/>
                    <a:pt x="289560" y="441960"/>
                  </a:cubicBezTo>
                  <a:cubicBezTo>
                    <a:pt x="302260" y="490220"/>
                    <a:pt x="294640" y="474980"/>
                    <a:pt x="289560" y="548640"/>
                  </a:cubicBezTo>
                  <a:cubicBezTo>
                    <a:pt x="284480" y="622300"/>
                    <a:pt x="271780" y="797560"/>
                    <a:pt x="259080" y="883920"/>
                  </a:cubicBezTo>
                  <a:cubicBezTo>
                    <a:pt x="246380" y="970280"/>
                    <a:pt x="233680" y="977900"/>
                    <a:pt x="213360" y="1066800"/>
                  </a:cubicBezTo>
                  <a:cubicBezTo>
                    <a:pt x="193040" y="1155700"/>
                    <a:pt x="137160" y="1417320"/>
                    <a:pt x="137160" y="1417320"/>
                  </a:cubicBezTo>
                  <a:cubicBezTo>
                    <a:pt x="210820" y="1422400"/>
                    <a:pt x="462280" y="1445260"/>
                    <a:pt x="579120" y="1447800"/>
                  </a:cubicBezTo>
                  <a:cubicBezTo>
                    <a:pt x="695960" y="1450340"/>
                    <a:pt x="797560" y="1435100"/>
                    <a:pt x="838200" y="1432560"/>
                  </a:cubicBezTo>
                  <a:cubicBezTo>
                    <a:pt x="878840" y="1430020"/>
                    <a:pt x="833120" y="990600"/>
                    <a:pt x="822960" y="1432560"/>
                  </a:cubicBezTo>
                  <a:cubicBezTo>
                    <a:pt x="812800" y="1874520"/>
                    <a:pt x="784860" y="3606800"/>
                    <a:pt x="777240" y="4084320"/>
                  </a:cubicBezTo>
                  <a:cubicBezTo>
                    <a:pt x="769620" y="4561840"/>
                    <a:pt x="711200" y="4178300"/>
                    <a:pt x="777240" y="4297680"/>
                  </a:cubicBezTo>
                  <a:cubicBezTo>
                    <a:pt x="843280" y="4417060"/>
                    <a:pt x="1173480" y="4800600"/>
                    <a:pt x="1173480" y="4800600"/>
                  </a:cubicBezTo>
                  <a:lnTo>
                    <a:pt x="1082040" y="4678680"/>
                  </a:lnTo>
                </a:path>
              </a:pathLst>
            </a:custGeom>
            <a:noFill/>
            <a:ln w="539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6" name="TextBox 20">
              <a:extLst>
                <a:ext uri="{FF2B5EF4-FFF2-40B4-BE49-F238E27FC236}">
                  <a16:creationId xmlns:a16="http://schemas.microsoft.com/office/drawing/2014/main" id="{2712D015-E3B3-B791-6BD7-BCE7F86AD3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187" y="3948435"/>
              <a:ext cx="17325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IN" altLang="en-US" sz="2400" dirty="0">
                  <a:solidFill>
                    <a:srgbClr val="C00000"/>
                  </a:solidFill>
                </a:rPr>
                <a:t>Tube Wall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IN" altLang="en-US" sz="2400" dirty="0">
                  <a:solidFill>
                    <a:srgbClr val="C00000"/>
                  </a:solidFill>
                </a:rPr>
                <a:t>Temperature</a:t>
              </a:r>
            </a:p>
          </p:txBody>
        </p: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0E87D3D4-39EB-5901-CA34-F63163487ED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B10711C-0830-47BC-12A2-58FCE6723E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A10F4BF-6793-0D60-AF17-FA85522595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4E767E5-7BCC-F4D8-251A-E661B67A70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F6971FB4-9266-9AAC-A345-9CDFB4E5C6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F0F0CD47-BD54-F673-DFDD-08B2E5BCDF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70F314E-6234-DBCB-E68D-4CC3E734AB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9644E638-763D-3284-ADAC-D6810E17B9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C53E57CF-E666-D390-C00F-F331AEE23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C97588E-E359-52AC-A124-49E3CF89ED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23F0884-B0C1-42D5-A004-BE2390194A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FD3DBBE-D3EA-9274-2FD9-100C730499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158EB7E-BB65-A2D3-DCF5-2B849C6142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5C03E49-66D2-DA6B-CCAA-A83DFD5C4E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1A0708E-EF8B-EED4-0F29-FBBD373F45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1A8F50E-3E2E-B537-C35C-D1520DD6E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37CA2A-D8A6-E5EC-BC2C-79135D162D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3D3989F-C790-617C-C6C0-6315391F80C3}"/>
              </a:ext>
            </a:extLst>
          </p:cNvPr>
          <p:cNvSpPr/>
          <p:nvPr/>
        </p:nvSpPr>
        <p:spPr bwMode="auto">
          <a:xfrm>
            <a:off x="1600191" y="2835595"/>
            <a:ext cx="329247" cy="400507"/>
          </a:xfrm>
          <a:custGeom>
            <a:avLst/>
            <a:gdLst>
              <a:gd name="csX0" fmla="*/ 9 w 329247"/>
              <a:gd name="csY0" fmla="*/ 17333 h 400507"/>
              <a:gd name="csX1" fmla="*/ 237753 w 329247"/>
              <a:gd name="csY1" fmla="*/ 346517 h 400507"/>
              <a:gd name="csX2" fmla="*/ 329193 w 329247"/>
              <a:gd name="csY2" fmla="*/ 373949 h 400507"/>
              <a:gd name="csX3" fmla="*/ 246897 w 329247"/>
              <a:gd name="csY3" fmla="*/ 81341 h 400507"/>
              <a:gd name="csX4" fmla="*/ 9 w 329247"/>
              <a:gd name="csY4" fmla="*/ 17333 h 400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29247" h="400507">
                <a:moveTo>
                  <a:pt x="9" y="17333"/>
                </a:moveTo>
                <a:cubicBezTo>
                  <a:pt x="-1515" y="61529"/>
                  <a:pt x="182889" y="287081"/>
                  <a:pt x="237753" y="346517"/>
                </a:cubicBezTo>
                <a:cubicBezTo>
                  <a:pt x="292617" y="405953"/>
                  <a:pt x="327669" y="418145"/>
                  <a:pt x="329193" y="373949"/>
                </a:cubicBezTo>
                <a:cubicBezTo>
                  <a:pt x="330717" y="329753"/>
                  <a:pt x="300237" y="142301"/>
                  <a:pt x="246897" y="81341"/>
                </a:cubicBezTo>
                <a:cubicBezTo>
                  <a:pt x="193557" y="20381"/>
                  <a:pt x="1533" y="-26863"/>
                  <a:pt x="9" y="17333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E4E367C-2A14-E126-8C50-10BF0E8556B7}"/>
                  </a:ext>
                </a:extLst>
              </p14:cNvPr>
              <p14:cNvContentPartPr/>
              <p14:nvPr/>
            </p14:nvContentPartPr>
            <p14:xfrm>
              <a:off x="851400" y="2879280"/>
              <a:ext cx="2337480" cy="6577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E4E367C-2A14-E126-8C50-10BF0E8556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2040" y="2869920"/>
                <a:ext cx="2356200" cy="676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2">
            <a:extLst>
              <a:ext uri="{FF2B5EF4-FFF2-40B4-BE49-F238E27FC236}">
                <a16:creationId xmlns:a16="http://schemas.microsoft.com/office/drawing/2014/main" id="{C42B1339-D8CA-3698-AE9A-B5426737A3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772400" cy="381000"/>
          </a:xfrm>
        </p:spPr>
        <p:txBody>
          <a:bodyPr/>
          <a:lstStyle/>
          <a:p>
            <a:r>
              <a:rPr lang="en-US" altLang="en-US" sz="2800" dirty="0"/>
              <a:t>Flow of steam-water mixture</a:t>
            </a:r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E56F6F7C-A736-EEF6-458F-101FE2825B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43794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/>
              <a:t>Relatively cold water enters at the bottom of the riser tubes.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The temperature of the water is slightly below the saturation temperature : Sub-cooled liquid.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The lower most section is called as economizer.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This portion of the furnace will receive enough heat to evaporate the water in the immediate neighborhood  of the wall.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The bubbles condense owing to the sub-cooled water around it.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This process is known as sub-cooled boiling.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There is no steam generation in this process.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As the water is heated close to its saturation temperature the steam bubbles will not collapse and move up through the water as bubbles.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This is called nucleate boiling.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The heat transfer coefficient is very high.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This bubbly type of flow continues till the steam fraction in the mixture is low.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C26BE6B-05B8-AA68-5B37-0A7DBC171F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64BBAFF-5604-A0A9-77EC-977482946C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7164144-8982-735F-7FFB-B28E9A48A8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EBF033F-9E3F-BB77-34FB-57BA53D733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71152C1-8C69-57EF-1703-7BE219C4CD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B285694-6ECD-A506-2A80-F1211AD14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C327B28-CF22-F796-58E3-0985EC40C3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486D6C3-48FD-30A0-E35A-DA0BB0ED17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619BCC7-8106-D5B5-2F4A-3C33CC73C2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B9CC2C3-6E3A-F8B2-40BF-7E46EF4E32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4572B1A-0BE2-6B20-4C08-7FD0C8446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A2D8269-DC2F-7594-BB25-E61FA9C81F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81B3303-0E5B-DEA3-93C5-2BEBFE7EF4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A2C6D90-0A9F-DF4C-B051-CF18496AB8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C335C42-90FD-1CE9-42F6-6D7FF024E5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E169EAE-E3CB-83FD-9ABB-DCFBEF1EB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8BDB8B-1DB1-5838-6559-C0F468847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95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95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95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95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95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95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AE18240-755E-A666-2383-34EB78957B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457200"/>
          </a:xfrm>
        </p:spPr>
        <p:txBody>
          <a:bodyPr/>
          <a:lstStyle/>
          <a:p>
            <a:r>
              <a:rPr lang="en-US" altLang="en-US" sz="2800" dirty="0">
                <a:latin typeface="Arial" panose="020B0604020202020204" pitchFamily="34" charset="0"/>
              </a:rPr>
              <a:t>Subcooled Boiling</a:t>
            </a:r>
          </a:p>
        </p:txBody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909E0A43-355D-3292-18D7-CAF4C65A10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5" y="1871784"/>
            <a:ext cx="8610600" cy="447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>
                <a:solidFill>
                  <a:srgbClr val="000000"/>
                </a:solidFill>
              </a:rPr>
              <a:t>The onset of nucleate boiling indicates the location where the vapor can first exist in a stable state on the heater surface without condensing or vapor collapse. 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solidFill>
                  <a:srgbClr val="000000"/>
                </a:solidFill>
              </a:rPr>
              <a:t>As more energy is input into the liquid (i.e., downstream axially) these vapor bubbles can grow and eventually detach from the heater surface and enter the liquid. 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solidFill>
                  <a:srgbClr val="000000"/>
                </a:solidFill>
              </a:rPr>
              <a:t>Onset of nucleate boiling occurs at an axial location before the bulk liquid is saturated.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solidFill>
                  <a:srgbClr val="000000"/>
                </a:solidFill>
              </a:rPr>
              <a:t>The point where the vapor bubbles could detach from the heater surface would also occur at an axial location before the bulk liquid is saturated. 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solidFill>
                  <a:srgbClr val="000000"/>
                </a:solidFill>
              </a:rPr>
              <a:t>This axial length over which boiling occurs when the bulk liquid is subcooled is called the "subcooled boiling" length. 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solidFill>
                  <a:srgbClr val="000000"/>
                </a:solidFill>
              </a:rPr>
              <a:t>This region may be large or small in actual size depending on the fluid properties, mass flow rate, pressures and heat flux.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11D0EF2-31D2-CEDD-E7D3-595E2CEABC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6512BC2-5D3E-F386-C6F7-6C35CE0BB8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C542EA8-F54A-5AE9-BCF6-48415A0828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75A615E-A30A-F463-D7AB-CA6BB58327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4A0C941-C103-2E98-12E6-AC416D5FA5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327DEB2-BEAD-BF90-385E-D2EAC2059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D420746-E865-C703-5F62-FE44C60DAD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15D55FE-4C9E-7024-A655-FD478EB64E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C7C1417-0656-F596-1908-F799D4C1A6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6DC7462-C753-5DDD-07C4-B37C965BA2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F4D5CC6-F76B-7472-79DA-2045F315AF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1B2D001-657F-5BC9-0E5B-87B920DBE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A7DB76F-7392-669E-DCBD-6708018E45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E4D1473-8BE2-4EE5-C87E-513FD1458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5260A5D-AC3D-C92F-5ACC-BF4D71EE71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0E0488C-E2A5-8E61-9B29-301EEBBE7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46A89BA-9ED4-405D-1E45-5068C751E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0DDF7-E686-8B56-3F54-2A236D994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63818"/>
            <a:ext cx="7772400" cy="4860781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3200" dirty="0">
                <a:solidFill>
                  <a:schemeClr val="accent2"/>
                </a:solidFill>
              </a:rPr>
              <a:t>It is a region of inherent nonequilibrium where the flowing mass quality and vapor void fraction are non-zero. </a:t>
            </a:r>
          </a:p>
          <a:p>
            <a:pPr marL="0" indent="0" algn="ctr">
              <a:buNone/>
            </a:pPr>
            <a:endParaRPr lang="en-US" altLang="en-US" sz="32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altLang="en-US" sz="3200" dirty="0">
                <a:solidFill>
                  <a:srgbClr val="E5291B"/>
                </a:solidFill>
              </a:rPr>
              <a:t>Positive even though the thermodynamic equilibrium quality and volume fraction would be zero; </a:t>
            </a:r>
          </a:p>
          <a:p>
            <a:pPr marL="0" indent="0" algn="ctr">
              <a:buNone/>
            </a:pPr>
            <a:endParaRPr lang="en-US" altLang="en-US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altLang="en-US" sz="3200" dirty="0">
                <a:solidFill>
                  <a:srgbClr val="00B050"/>
                </a:solidFill>
              </a:rPr>
              <a:t>since the bulk temperature is below saturation.</a:t>
            </a:r>
          </a:p>
          <a:p>
            <a:pPr marL="0" indent="0" algn="ctr">
              <a:buNone/>
            </a:pPr>
            <a:endParaRPr lang="en-US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A0E3279-F501-8F79-A166-FA1CA1901EA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C02D98F-0ECD-828C-4D8A-C8FF54C519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18FA4BC-5460-12D3-5162-05D87875FF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F1BA06C-6AD4-99EA-B30A-8D12B8CF5B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7BACD39-D128-60F4-2E41-86C814DC0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89966BA-5A7A-40FE-64E7-C16CD4BCC4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85E912F-5902-F641-2001-472D375A14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5786BDC-1A2C-EE76-1352-E7B486EAC0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8026BFD-5C72-6262-27DF-3F48294F92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8794763-700F-675A-2C43-D3074CED0C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649E966-A095-0F3E-A758-46C3195C2E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5435667-D54D-FCEB-FA62-D44A238794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2C10E1F-F28F-B484-61A6-46D02D8DAD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F3AC558-A843-C57D-F60D-B9494425EC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F559BC8-5337-49D5-AAA2-7686C6BCE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07F4D95-C923-52BD-6E0A-B5C8B61C25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BCF3C4-6E75-421C-1C82-1DA8680C4A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0787" y="186119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">
            <a:extLst>
              <a:ext uri="{FF2B5EF4-FFF2-40B4-BE49-F238E27FC236}">
                <a16:creationId xmlns:a16="http://schemas.microsoft.com/office/drawing/2014/main" id="{40AE8D63-852F-4927-10C4-FA329043AF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457200"/>
          </a:xfrm>
        </p:spPr>
        <p:txBody>
          <a:bodyPr/>
          <a:lstStyle/>
          <a:p>
            <a:r>
              <a:rPr lang="en-US" altLang="en-US" sz="2800" dirty="0">
                <a:latin typeface="Arial" panose="020B0604020202020204" pitchFamily="34" charset="0"/>
              </a:rPr>
              <a:t>Zone of Subcooled Boiling</a:t>
            </a:r>
          </a:p>
        </p:txBody>
      </p:sp>
    </p:spTree>
    <p:extLst>
      <p:ext uri="{BB962C8B-B14F-4D97-AF65-F5344CB8AC3E}">
        <p14:creationId xmlns:p14="http://schemas.microsoft.com/office/powerpoint/2010/main" val="230599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>
            <a:extLst>
              <a:ext uri="{FF2B5EF4-FFF2-40B4-BE49-F238E27FC236}">
                <a16:creationId xmlns:a16="http://schemas.microsoft.com/office/drawing/2014/main" id="{74C1F579-BDF4-2EDB-9C3B-F50F3410D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7772400" cy="533400"/>
          </a:xfrm>
        </p:spPr>
        <p:txBody>
          <a:bodyPr/>
          <a:lstStyle/>
          <a:p>
            <a:r>
              <a:rPr lang="en-US" altLang="en-US" sz="2800" dirty="0">
                <a:latin typeface="Arial" panose="020B0604020202020204" pitchFamily="34" charset="0"/>
              </a:rPr>
              <a:t>The Onset of Nucleate Boiling         </a:t>
            </a:r>
          </a:p>
        </p:txBody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495C813E-21F1-D88C-57C2-EE4176E7C9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0999" y="1219200"/>
            <a:ext cx="8377615" cy="2590800"/>
          </a:xfrm>
        </p:spPr>
        <p:txBody>
          <a:bodyPr/>
          <a:lstStyle/>
          <a:p>
            <a:r>
              <a:rPr lang="en-US" altLang="en-US" sz="2000" dirty="0"/>
              <a:t>If the wall temperature rises sufficiently above the local saturation temperature pre-existing vapor in wall sites can nucleate and grow.</a:t>
            </a:r>
          </a:p>
          <a:p>
            <a:r>
              <a:rPr lang="en-US" altLang="en-US" sz="2000" dirty="0"/>
              <a:t>This temperature, </a:t>
            </a:r>
            <a:r>
              <a:rPr lang="en-US" altLang="en-US" sz="2000" i="1" dirty="0" err="1"/>
              <a:t>T</a:t>
            </a:r>
            <a:r>
              <a:rPr lang="en-US" altLang="en-US" sz="2000" i="1" baseline="-25000" dirty="0" err="1"/>
              <a:t>wall,ONB</a:t>
            </a:r>
            <a:r>
              <a:rPr lang="en-US" altLang="en-US" sz="2000" dirty="0"/>
              <a:t>, marks the onset of nucleate boiling for this flow boiling situation. </a:t>
            </a:r>
          </a:p>
          <a:p>
            <a:r>
              <a:rPr lang="en-US" altLang="en-US" sz="2000" dirty="0"/>
              <a:t>From the standpoint of an energy balance this occurs at a particular axial location along the tube length, </a:t>
            </a:r>
            <a:r>
              <a:rPr lang="en-US" altLang="en-US" sz="2000" i="1" dirty="0"/>
              <a:t>Z</a:t>
            </a:r>
            <a:r>
              <a:rPr lang="en-US" altLang="en-US" sz="2000" i="1" baseline="-25000" dirty="0"/>
              <a:t>ONB</a:t>
            </a:r>
            <a:r>
              <a:rPr lang="en-US" altLang="en-US" sz="2000" dirty="0"/>
              <a:t>. </a:t>
            </a:r>
          </a:p>
          <a:p>
            <a:r>
              <a:rPr lang="en-US" altLang="en-US" sz="2000" dirty="0"/>
              <a:t>For a uniform flux condition, </a:t>
            </a:r>
          </a:p>
          <a:p>
            <a:endParaRPr lang="en-US" altLang="en-US" sz="2000" dirty="0"/>
          </a:p>
        </p:txBody>
      </p:sp>
      <p:sp>
        <p:nvSpPr>
          <p:cNvPr id="174084" name="Rectangle 4">
            <a:extLst>
              <a:ext uri="{FF2B5EF4-FFF2-40B4-BE49-F238E27FC236}">
                <a16:creationId xmlns:a16="http://schemas.microsoft.com/office/drawing/2014/main" id="{035DE535-CE3B-B4D0-78FC-EC7FB2E19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724400"/>
            <a:ext cx="8001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We can arrange this energy balance to emphasize the necessary superheat above saturation for the onset of nucleate boiling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085" name="Object 2">
                <a:extLst>
                  <a:ext uri="{FF2B5EF4-FFF2-40B4-BE49-F238E27FC236}">
                    <a16:creationId xmlns:a16="http://schemas.microsoft.com/office/drawing/2014/main" id="{CFC8B6B6-11CA-D76F-C7AE-CB25F1145FA4}"/>
                  </a:ext>
                </a:extLst>
              </p:cNvPr>
              <p:cNvSpPr txBox="1"/>
              <p:nvPr/>
            </p:nvSpPr>
            <p:spPr bwMode="auto">
              <a:xfrm>
                <a:off x="2397125" y="3592513"/>
                <a:ext cx="4918075" cy="12080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𝑂𝑁𝐵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𝑤𝑤𝑖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𝑂𝑁𝐵</m:t>
                                  </m:r>
                                </m:sub>
                              </m:sSub>
                            </m:num>
                            <m:den>
                              <m:acc>
                                <m:accPr>
                                  <m:chr m:val="̇"/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𝑝𝐿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𝑐𝑏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085" name="Object 2">
                <a:extLst>
                  <a:ext uri="{FF2B5EF4-FFF2-40B4-BE49-F238E27FC236}">
                    <a16:creationId xmlns:a16="http://schemas.microsoft.com/office/drawing/2014/main" id="{CFC8B6B6-11CA-D76F-C7AE-CB25F1145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97125" y="3592513"/>
                <a:ext cx="4918075" cy="12080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4086" name="Object 3">
            <a:extLst>
              <a:ext uri="{FF2B5EF4-FFF2-40B4-BE49-F238E27FC236}">
                <a16:creationId xmlns:a16="http://schemas.microsoft.com/office/drawing/2014/main" id="{A3FD2018-0489-FE32-E574-E83A8BF99A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5715000"/>
          <a:ext cx="4114800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33440" imgH="241200" progId="Equation.3">
                  <p:embed/>
                </p:oleObj>
              </mc:Choice>
              <mc:Fallback>
                <p:oleObj name="Equation" r:id="rId4" imgW="1333440" imgH="241200" progId="Equation.3">
                  <p:embed/>
                  <p:pic>
                    <p:nvPicPr>
                      <p:cNvPr id="174086" name="Object 3">
                        <a:extLst>
                          <a:ext uri="{FF2B5EF4-FFF2-40B4-BE49-F238E27FC236}">
                            <a16:creationId xmlns:a16="http://schemas.microsoft.com/office/drawing/2014/main" id="{A3FD2018-0489-FE32-E574-E83A8BF99A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715000"/>
                        <a:ext cx="4114800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A4042F71-AB64-62F2-CC42-F1BDB33F577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A3398A5-D527-2E3C-A12B-7CDC439D1B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002BCC0-0938-2284-E8AE-F90FA8E79E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B98DFF4-3EB7-4FE9-C2DC-FE6E6708EE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CC2DA60-5259-DC09-F960-602AC965A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9209B8A-DD99-9583-CB74-50B4C3719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2E01A8E-B058-8A6A-2D20-3EE4818D63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0AAC494-D6F2-1D11-E863-E5C5879265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083702F-B467-5142-6F30-0344737D28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F1855D-FB82-BA5E-9180-E196BA2019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CEA8794-02CD-8C4D-0190-B0F0FCDA58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680908B-F3CE-F169-C3C4-78C82A13C9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0C0EE97-CAD6-E77C-FD7B-902A7B9276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A6C568F-F2B2-8BA3-C3E3-0CBE82CA3C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9AC0ED5-4557-9B8A-644D-29CDAC708F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2F9C8EA-1595-87D4-48CA-3DDA77F395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2B52CC-9D42-0DA0-1579-2F3C0CD687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7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174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4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3" grpId="0" build="p" autoUpdateAnimBg="0"/>
      <p:bldP spid="174084" grpId="0" build="p" autoUpdateAnimBg="0"/>
      <p:bldP spid="17408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E7A62946-9A95-4A96-4E8A-31588167B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71812"/>
            <a:ext cx="82296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Now that we have a relation between </a:t>
            </a:r>
            <a:r>
              <a:rPr lang="en-US" altLang="en-US" i="1" dirty="0">
                <a:latin typeface="Symbol" panose="05050102010706020507" pitchFamily="18" charset="2"/>
              </a:rPr>
              <a:t>D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ONB</a:t>
            </a:r>
            <a:r>
              <a:rPr lang="en-US" altLang="en-US" i="1" dirty="0"/>
              <a:t> </a:t>
            </a:r>
            <a:r>
              <a:rPr lang="en-US" altLang="en-US" dirty="0"/>
              <a:t> and </a:t>
            </a:r>
            <a:r>
              <a:rPr lang="en-US" altLang="en-US" i="1" dirty="0"/>
              <a:t>Z</a:t>
            </a:r>
            <a:r>
              <a:rPr lang="en-US" altLang="en-US" i="1" baseline="-25000" dirty="0"/>
              <a:t>ONB</a:t>
            </a:r>
            <a:r>
              <a:rPr lang="en-US" altLang="en-US" dirty="0"/>
              <a:t> we must provide a stability model for the onset of nucleate boiling.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one can formulate a model based on the metastable condition of nascent vapor nuclei ready to grow into the world.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There are a number of correlation models for this stability line of </a:t>
            </a:r>
            <a:r>
              <a:rPr lang="en-US" altLang="en-US" i="1" dirty="0">
                <a:latin typeface="Symbol" panose="05050102010706020507" pitchFamily="18" charset="2"/>
              </a:rPr>
              <a:t>D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ONB</a:t>
            </a:r>
            <a:r>
              <a:rPr lang="en-US" altLang="en-US" dirty="0"/>
              <a:t>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 </a:t>
            </a:r>
          </a:p>
          <a:p>
            <a:pPr eaLnBrk="1" hangingPunct="1">
              <a:spcBef>
                <a:spcPct val="50000"/>
              </a:spcBef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107" name="Object 2">
                <a:extLst>
                  <a:ext uri="{FF2B5EF4-FFF2-40B4-BE49-F238E27FC236}">
                    <a16:creationId xmlns:a16="http://schemas.microsoft.com/office/drawing/2014/main" id="{DECAB63D-0014-F8E1-CFF3-48D1E422402B}"/>
                  </a:ext>
                </a:extLst>
              </p:cNvPr>
              <p:cNvSpPr txBox="1"/>
              <p:nvPr/>
            </p:nvSpPr>
            <p:spPr bwMode="auto">
              <a:xfrm>
                <a:off x="1282700" y="1611313"/>
                <a:ext cx="5732463" cy="12080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𝑂𝑁𝐵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𝑂𝑁𝐵</m:t>
                                  </m:r>
                                </m:sub>
                              </m:sSub>
                            </m:num>
                            <m:den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𝑝𝐿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𝑐𝑏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𝑠𝑎𝑡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𝑤𝑤𝑖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5107" name="Object 2">
                <a:extLst>
                  <a:ext uri="{FF2B5EF4-FFF2-40B4-BE49-F238E27FC236}">
                    <a16:creationId xmlns:a16="http://schemas.microsoft.com/office/drawing/2014/main" id="{DECAB63D-0014-F8E1-CFF3-48D1E4224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2700" y="1611313"/>
                <a:ext cx="5732463" cy="12080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A34E02F-079A-9D29-8CD6-FAF1AB624A3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1699759-B096-81C0-15FF-ADC47BC592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438E46B-06C4-936D-9380-638A2139C0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E1617FD-2494-5E29-E279-6CF5EF5D1F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5988903-BF63-C2A6-4078-4D135D49D1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0586A28-43F0-4532-75FF-B1C39B0699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6595B08-325B-A128-EEBB-4802E65ACE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EC52384-3B04-19A6-8D9A-862C0D8863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B9D918C-AEF2-657F-5844-0F7351EA4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719A462-04F0-AFF8-E26C-20ACB22CFA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A7D1A4-7A68-83EE-BFE3-289BAE7EE6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40FE901-221E-40D6-E9A3-6A0CEA57D4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86F11AA-847B-E4EC-CD77-F7588C3911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8451C9F-74CA-2B85-F71F-A38E337AFD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F09AA23-F524-F40B-AC1B-BA66C74E43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83087D4-26EE-EE05-0562-CDFC292BA7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05142F8-0CA3-927A-07DA-0C68F72248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71E7F484-56EB-ACE1-5AA0-8CF1D266FCFD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457200"/>
            <a:ext cx="7772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>
                <a:latin typeface="Arial" panose="020B0604020202020204" pitchFamily="34" charset="0"/>
              </a:rPr>
              <a:t>The Onset of Nucleate Boiling         </a:t>
            </a:r>
            <a:endParaRPr lang="en-US" altLang="en-US" sz="2800" kern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5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75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75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75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>
            <a:extLst>
              <a:ext uri="{FF2B5EF4-FFF2-40B4-BE49-F238E27FC236}">
                <a16:creationId xmlns:a16="http://schemas.microsoft.com/office/drawing/2014/main" id="{D7E6CB82-E994-6804-9EDA-9FCF1334F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976" y="2181081"/>
            <a:ext cx="5942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Their equation is valid for water only, given by</a:t>
            </a:r>
          </a:p>
        </p:txBody>
      </p:sp>
      <p:graphicFrame>
        <p:nvGraphicFramePr>
          <p:cNvPr id="17410" name="Object 2">
            <a:extLst>
              <a:ext uri="{FF2B5EF4-FFF2-40B4-BE49-F238E27FC236}">
                <a16:creationId xmlns:a16="http://schemas.microsoft.com/office/drawing/2014/main" id="{A5453CE1-196D-4E9A-D413-7FA835911E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173075"/>
              </p:ext>
            </p:extLst>
          </p:nvPr>
        </p:nvGraphicFramePr>
        <p:xfrm>
          <a:off x="711172" y="2650476"/>
          <a:ext cx="7362825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06560" imgH="444240" progId="Equation.3">
                  <p:embed/>
                </p:oleObj>
              </mc:Choice>
              <mc:Fallback>
                <p:oleObj name="Equation" r:id="rId2" imgW="2806560" imgH="444240" progId="Equation.3">
                  <p:embed/>
                  <p:pic>
                    <p:nvPicPr>
                      <p:cNvPr id="17410" name="Object 2">
                        <a:extLst>
                          <a:ext uri="{FF2B5EF4-FFF2-40B4-BE49-F238E27FC236}">
                            <a16:creationId xmlns:a16="http://schemas.microsoft.com/office/drawing/2014/main" id="{A5453CE1-196D-4E9A-D413-7FA835911E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172" y="2650476"/>
                        <a:ext cx="7362825" cy="116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>
            <a:extLst>
              <a:ext uri="{FF2B5EF4-FFF2-40B4-BE49-F238E27FC236}">
                <a16:creationId xmlns:a16="http://schemas.microsoft.com/office/drawing/2014/main" id="{9511135F-4FE2-BA9F-C3C5-B7E224B2E9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540328"/>
              </p:ext>
            </p:extLst>
          </p:nvPr>
        </p:nvGraphicFramePr>
        <p:xfrm>
          <a:off x="1676400" y="4767262"/>
          <a:ext cx="4997450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4760" imgH="558720" progId="Equation.3">
                  <p:embed/>
                </p:oleObj>
              </mc:Choice>
              <mc:Fallback>
                <p:oleObj name="Equation" r:id="rId4" imgW="1904760" imgH="558720" progId="Equation.3">
                  <p:embed/>
                  <p:pic>
                    <p:nvPicPr>
                      <p:cNvPr id="17411" name="Object 3">
                        <a:extLst>
                          <a:ext uri="{FF2B5EF4-FFF2-40B4-BE49-F238E27FC236}">
                            <a16:creationId xmlns:a16="http://schemas.microsoft.com/office/drawing/2014/main" id="{9511135F-4FE2-BA9F-C3C5-B7E224B2E9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67262"/>
                        <a:ext cx="4997450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4">
            <a:extLst>
              <a:ext uri="{FF2B5EF4-FFF2-40B4-BE49-F238E27FC236}">
                <a16:creationId xmlns:a16="http://schemas.microsoft.com/office/drawing/2014/main" id="{4663DD2A-8217-88D4-32F3-77D347862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35" y="1270000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Bergles and </a:t>
            </a:r>
            <a:r>
              <a:rPr lang="en-US" altLang="en-US" dirty="0" err="1"/>
              <a:t>Rohsenow</a:t>
            </a:r>
            <a:r>
              <a:rPr lang="en-US" altLang="en-US" dirty="0"/>
              <a:t> (1964) obtained an equation for the wall superheat required for the onset of subcooled boiling.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EA57D1A-388A-08DA-A91F-A66B0F7C2C4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DF306DE-5223-72CA-6DBB-99888B973E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7F2B9CE-6306-3C73-852C-2500EBD4FB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823AFF2-A431-4A6F-FF2D-9DCF2998F1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3A8E9B9-7B50-9FA0-8EE6-BDBF791E9E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78D8E30-1A27-9228-344B-2FA2CA1E8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B7BD24B-0389-02CC-4D9B-B28C7DB867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D5E10BA-8ECF-35D2-208F-69B4F237AC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F81F00E-8F05-8999-E03F-37A7B6A565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EE6A5A1-6174-3771-F2AA-A7771C7D6F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1234533-5A9D-ADA6-1E59-562B0647D0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005CC9-6332-FE4B-F0DB-C657E2705E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4A52A71-FA7D-D564-B46D-3469E384A7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AFFF0F7-D2BB-4BFC-50EC-30E480E8DC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6E6056A-6744-0EF1-67F2-292023D21E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E4FA095-8DFE-FED3-8E33-EB01156F0B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82698B-88AE-FA7B-4942-17CC95D06D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75937254-3809-424D-B5C5-2DBC5FBACFBB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457200"/>
            <a:ext cx="7772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>
                <a:latin typeface="Arial" panose="020B0604020202020204" pitchFamily="34" charset="0"/>
              </a:rPr>
              <a:t>The Onset of Nucleate Boiling         </a:t>
            </a:r>
            <a:endParaRPr lang="en-US" altLang="en-US" sz="2800" kern="0" dirty="0">
              <a:latin typeface="Arial" panose="020B0604020202020204" pitchFamily="34" charset="0"/>
            </a:endParaRP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A4925AE5-0E9F-B16B-D850-A640403C6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376" y="4038600"/>
            <a:ext cx="6070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Basic Energy and Force Balance analysis gives: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7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>
            <a:extLst>
              <a:ext uri="{FF2B5EF4-FFF2-40B4-BE49-F238E27FC236}">
                <a16:creationId xmlns:a16="http://schemas.microsoft.com/office/drawing/2014/main" id="{3AF7AB68-B315-A3A0-01FC-B631F83D5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" y="1250285"/>
            <a:ext cx="6835775" cy="546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E304EB6E-20B7-CB15-0EA6-E2CBEC37D57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71367ED-EE81-B753-9402-0D0673D26E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7C9A765-D675-DF09-BA0E-183DF5C9A7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5D23D2-89C2-6438-6996-6F5D085494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DD03DBB-5DFD-86A5-B517-F6FE73DF79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BD44150-2543-E853-D6F6-16BF283BA9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41E46A4-9780-00DE-058B-828D3B53AE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C0A6C06-B9FD-FDD9-4959-8AE13F23E1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615688D-9EEB-EF53-4781-5AE54629F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F2B2726-C010-4BD2-095C-18C672B1FF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59ABA4A-6FBB-A6CA-CFA9-2BEBAB7D7E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40CB31A-5FA6-5952-D5EE-0EADE0854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98AB12A-8D00-D4AC-88E9-BFE0E140ED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C00ABD3-3231-6FFE-C97D-A0D857788E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F39122F-1EBC-6C31-EDDA-92AE5E84EA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C67B253-DE2D-E3AA-6473-2A50A2775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B449319-C890-64DA-8B5F-B12F4BE02D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6D5E3C5B-13F6-FE0A-5F5B-B895077B2272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457200"/>
            <a:ext cx="7772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>
                <a:latin typeface="Arial" panose="020B0604020202020204" pitchFamily="34" charset="0"/>
              </a:rPr>
              <a:t>What next ?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C5964-B32E-36CC-1C31-FB29DA18D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C7B6C469-CC03-A782-34C1-143FE4B77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57287"/>
            <a:ext cx="859034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The next objective is to determine the amount of superheat necessary to allow vapor bubble departure and then the axial location where this would occur.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A force balance to estimate the degree of superheat necessary for bubble departure.</a:t>
            </a:r>
          </a:p>
        </p:txBody>
      </p:sp>
      <p:pic>
        <p:nvPicPr>
          <p:cNvPr id="19460" name="Picture 3">
            <a:extLst>
              <a:ext uri="{FF2B5EF4-FFF2-40B4-BE49-F238E27FC236}">
                <a16:creationId xmlns:a16="http://schemas.microsoft.com/office/drawing/2014/main" id="{6590C41F-615A-86DE-F144-97AEF1FE0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849905"/>
            <a:ext cx="5638800" cy="834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4">
            <a:extLst>
              <a:ext uri="{FF2B5EF4-FFF2-40B4-BE49-F238E27FC236}">
                <a16:creationId xmlns:a16="http://schemas.microsoft.com/office/drawing/2014/main" id="{A0C9A9B0-B39F-0241-F74A-AE6BBE5AB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29" y="5486400"/>
            <a:ext cx="5145741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Rectangle 5">
            <a:extLst>
              <a:ext uri="{FF2B5EF4-FFF2-40B4-BE49-F238E27FC236}">
                <a16:creationId xmlns:a16="http://schemas.microsoft.com/office/drawing/2014/main" id="{AFA58288-59BA-1BEC-2648-B80B9E6AC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3622675"/>
            <a:ext cx="8001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In this conceptual model the bubble radius </a:t>
            </a:r>
            <a:r>
              <a:rPr lang="en-US" altLang="en-US" i="1" dirty="0" err="1"/>
              <a:t>r</a:t>
            </a:r>
            <a:r>
              <a:rPr lang="en-US" altLang="en-US" i="1" baseline="-25000" dirty="0" err="1"/>
              <a:t>B</a:t>
            </a:r>
            <a:r>
              <a:rPr lang="en-US" altLang="en-US" dirty="0"/>
              <a:t>, is assumed to be proportional to the distance to the tip of the vapor </a:t>
            </a:r>
            <a:r>
              <a:rPr lang="en-US" altLang="en-US" dirty="0" err="1"/>
              <a:t>bubble,</a:t>
            </a:r>
            <a:r>
              <a:rPr lang="en-US" altLang="en-US" i="1" dirty="0" err="1"/>
              <a:t>Y</a:t>
            </a:r>
            <a:r>
              <a:rPr lang="en-US" altLang="en-US" i="1" baseline="-25000" dirty="0" err="1"/>
              <a:t>B</a:t>
            </a:r>
            <a:r>
              <a:rPr lang="en-US" altLang="en-US" dirty="0"/>
              <a:t> , away from the heated wall.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One can then calculate this distance</a:t>
            </a:r>
          </a:p>
        </p:txBody>
      </p:sp>
      <p:graphicFrame>
        <p:nvGraphicFramePr>
          <p:cNvPr id="19458" name="Object 2">
            <a:extLst>
              <a:ext uri="{FF2B5EF4-FFF2-40B4-BE49-F238E27FC236}">
                <a16:creationId xmlns:a16="http://schemas.microsoft.com/office/drawing/2014/main" id="{CC20EDD6-E146-878C-602B-84F57A9E92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4648200"/>
          <a:ext cx="3429000" cy="216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1400000" imgH="704948" progId="MSPhotoEd.3">
                  <p:embed/>
                </p:oleObj>
              </mc:Choice>
              <mc:Fallback>
                <p:oleObj name="Photo Editor Photo" r:id="rId5" imgW="1400000" imgH="704948" progId="MSPhotoEd.3">
                  <p:embed/>
                  <p:pic>
                    <p:nvPicPr>
                      <p:cNvPr id="19458" name="Object 2">
                        <a:extLst>
                          <a:ext uri="{FF2B5EF4-FFF2-40B4-BE49-F238E27FC236}">
                            <a16:creationId xmlns:a16="http://schemas.microsoft.com/office/drawing/2014/main" id="{64BFC93E-45EC-06C6-EFDB-FB0F01AA74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648200"/>
                        <a:ext cx="3429000" cy="216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9840F160-57F6-7277-85E5-33B20A94C9C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6126702-0511-BE0F-697D-299C8CC545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C6A5199-760D-1F42-F837-12C2919DD5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1E86D34-2BBE-3D41-DF79-64B3AA3F15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82AD8F2-14EB-C717-08B5-AD671C308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B113141-4E68-11DC-DEFD-406801A2C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6C5936A-05FF-EC12-6B5E-1B338BD246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738C40C-CA72-55C7-39FE-514983BB74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FACC1CA-8638-B570-91E1-3AB0AEB7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6BCAD49-98C4-145A-75BE-3AF436ED8E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F6B5019-AF23-3DDC-F234-3C6F8BC66E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115A16C-036F-9A9A-C0E6-74A67B4EC3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AB92533-75F9-E0C8-DA2F-F0CB783B21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D091E74-F376-F6EE-F587-9DA7718B0A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48C0D29-8E9A-31E9-0982-8D1CC5785B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3E28332-7D83-9598-DD56-9FBE968C6A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13464D3-77DC-5D03-8B60-DF9A841198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DA3B801E-C855-0ECE-399B-B19204FCD864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457200"/>
            <a:ext cx="7772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>
                <a:latin typeface="Arial" panose="020B0604020202020204" pitchFamily="34" charset="0"/>
              </a:rPr>
              <a:t>Departure of Vapor Bubble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338C694-EDAA-6C2A-56B7-9EAD3792119F}"/>
                  </a:ext>
                </a:extLst>
              </p14:cNvPr>
              <p14:cNvContentPartPr/>
              <p14:nvPr/>
            </p14:nvContentPartPr>
            <p14:xfrm>
              <a:off x="5100840" y="5636520"/>
              <a:ext cx="2800440" cy="993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338C694-EDAA-6C2A-56B7-9EAD3792119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91480" y="5627160"/>
                <a:ext cx="2819160" cy="101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369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79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79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 build="p" autoUpdateAnimBg="0"/>
      <p:bldP spid="1946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D57A5-0F05-DB58-4A18-B18C5C15B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>
            <a:extLst>
              <a:ext uri="{FF2B5EF4-FFF2-40B4-BE49-F238E27FC236}">
                <a16:creationId xmlns:a16="http://schemas.microsoft.com/office/drawing/2014/main" id="{2BA4234A-DAA4-2D80-5F1F-73D270FD53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01338"/>
              </p:ext>
            </p:extLst>
          </p:nvPr>
        </p:nvGraphicFramePr>
        <p:xfrm>
          <a:off x="990600" y="1219200"/>
          <a:ext cx="6517065" cy="5484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3362794" imgH="2828571" progId="MSPhotoEd.3">
                  <p:embed/>
                </p:oleObj>
              </mc:Choice>
              <mc:Fallback>
                <p:oleObj name="Photo Editor Photo" r:id="rId2" imgW="3362794" imgH="2828571" progId="MSPhotoEd.3">
                  <p:embed/>
                  <p:pic>
                    <p:nvPicPr>
                      <p:cNvPr id="5122" name="Object 2">
                        <a:extLst>
                          <a:ext uri="{FF2B5EF4-FFF2-40B4-BE49-F238E27FC236}">
                            <a16:creationId xmlns:a16="http://schemas.microsoft.com/office/drawing/2014/main" id="{5B16CDEA-6C8E-1CD2-D239-595F080866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219200"/>
                        <a:ext cx="6517065" cy="54840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202A95FC-D165-E74D-F8DF-B8781389E4E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40898F2-6258-06A3-A6DC-FD4E8ABEDC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03B4FE0-6AB5-C6F5-507F-8BBF3F2E19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977079C-E79B-3D5B-32D8-6BADB73DF8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B1E55FC-671B-9B52-CDF0-17A6A3146E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CC7E0C1-CF69-EFFE-39BC-9A2398CBD5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BF30956-38FC-9B85-E3B5-42D55F0213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3EDCC1A-A90E-31DA-DD1F-62C907617B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062619E-BC5E-E6B8-9F20-4516651FC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B4C0605-B17C-3742-93F9-ECC4593316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A2C97CC-4252-40F8-1647-39139A0A63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8BBC137-0AFF-C473-458B-5CD7970A71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ABECC2E-7640-2112-B23D-8B02029492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657440D-B5E8-EC47-948E-07213CB3FF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3707B23-86D2-442F-F3CF-E3B1712236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3DB63D0-EC44-344E-112D-41F78E842B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444E1A-E4EA-F494-ECB3-7F6148F53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D5E88DB4-7E2F-706B-BFF0-A738C826B2F6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457200"/>
            <a:ext cx="7772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>
                <a:latin typeface="Arial" panose="020B0604020202020204" pitchFamily="34" charset="0"/>
              </a:rPr>
              <a:t>Sequence of Event Leading to Departure</a:t>
            </a:r>
          </a:p>
        </p:txBody>
      </p:sp>
    </p:spTree>
    <p:extLst>
      <p:ext uri="{BB962C8B-B14F-4D97-AF65-F5344CB8AC3E}">
        <p14:creationId xmlns:p14="http://schemas.microsoft.com/office/powerpoint/2010/main" val="178028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4">
            <a:extLst>
              <a:ext uri="{FF2B5EF4-FFF2-40B4-BE49-F238E27FC236}">
                <a16:creationId xmlns:a16="http://schemas.microsoft.com/office/drawing/2014/main" id="{5B3EA21D-0853-4DAB-377E-E2066F4D4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096000" cy="1143000"/>
          </a:xfrm>
        </p:spPr>
        <p:txBody>
          <a:bodyPr/>
          <a:lstStyle/>
          <a:p>
            <a:r>
              <a:rPr lang="en-US" altLang="en-US" sz="2800" dirty="0"/>
              <a:t>Two-Phase Flow Boiling Heat Transfer Coefficient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58C725-2CAC-B06F-8F63-E2B333B00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7772400" cy="914400"/>
          </a:xfrm>
        </p:spPr>
        <p:txBody>
          <a:bodyPr/>
          <a:lstStyle/>
          <a:p>
            <a:r>
              <a:rPr lang="en-US" altLang="en-US" sz="2400"/>
              <a:t>The local two-phase flow boiling heat transfer coefficient for evaporation inside a tube, </a:t>
            </a:r>
            <a:r>
              <a:rPr lang="en-US" altLang="en-US" sz="2400" i="1"/>
              <a:t>h</a:t>
            </a:r>
            <a:r>
              <a:rPr lang="en-US" altLang="en-US" sz="2400" i="1" baseline="-25000"/>
              <a:t>z</a:t>
            </a:r>
            <a:r>
              <a:rPr lang="en-US" altLang="en-US" sz="2400"/>
              <a:t>,  is defined as: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447FE3AF-E478-D118-CD2F-E97ADD13D6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22675" y="2438400"/>
          <a:ext cx="1973263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8840" imgH="457200" progId="Equation.3">
                  <p:embed/>
                </p:oleObj>
              </mc:Choice>
              <mc:Fallback>
                <p:oleObj name="Equation" r:id="rId2" imgW="888840" imgH="457200" progId="Equation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447FE3AF-E478-D118-CD2F-E97ADD13D6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2675" y="2438400"/>
                        <a:ext cx="1973263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9ABF755-6E77-4352-E8CD-45CEABD8C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733800"/>
            <a:ext cx="83058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where </a:t>
            </a:r>
            <a:r>
              <a:rPr lang="en-US" altLang="en-US" i="1"/>
              <a:t>q”</a:t>
            </a:r>
            <a:r>
              <a:rPr lang="en-US" altLang="en-US"/>
              <a:t> corresponds to the local heat flux from the tube wall into the fluid, </a:t>
            </a:r>
          </a:p>
          <a:p>
            <a:pPr eaLnBrk="1" hangingPunct="1"/>
            <a:r>
              <a:rPr lang="en-US" altLang="en-US" i="1"/>
              <a:t>T</a:t>
            </a:r>
            <a:r>
              <a:rPr lang="en-US" altLang="en-US" i="1" baseline="-25000"/>
              <a:t>sat</a:t>
            </a:r>
            <a:r>
              <a:rPr lang="en-US" altLang="en-US"/>
              <a:t> is the local saturation temperature at the local saturation pressure </a:t>
            </a:r>
            <a:r>
              <a:rPr lang="en-US" altLang="en-US" i="1"/>
              <a:t>p</a:t>
            </a:r>
            <a:r>
              <a:rPr lang="en-US" altLang="en-US" i="1" baseline="-25000"/>
              <a:t>sat</a:t>
            </a:r>
            <a:r>
              <a:rPr lang="en-US" altLang="en-US"/>
              <a:t> </a:t>
            </a:r>
          </a:p>
          <a:p>
            <a:pPr eaLnBrk="1" hangingPunct="1"/>
            <a:r>
              <a:rPr lang="en-US" altLang="en-US" i="1"/>
              <a:t>T</a:t>
            </a:r>
            <a:r>
              <a:rPr lang="en-US" altLang="en-US" i="1" baseline="-25000"/>
              <a:t>ww</a:t>
            </a:r>
            <a:r>
              <a:rPr lang="en-US" altLang="en-US"/>
              <a:t> is the local wall temperature at the axial position along the evaporator tube, assumed to be uniform around the perimeter of the tube.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44970A9-D48A-22CC-A98C-3A6E1FFFC3F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09AA561-959C-3AEE-DBDC-E44D50428F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C228205-3E01-6F82-72B7-90B0DC0505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710EBE2-6E39-C175-F888-972D92B842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0F75364-D4F8-1838-E549-C06AEE45FA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EC1BD82-10AB-6AA9-C369-14E819060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AB4C451-9614-2C6E-067A-B7BCB939C9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60C7B3C-8CA5-F3A7-D1D9-20BBDF09A0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13447A9-DBC4-3378-522E-CA491177F6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28688F3-C91F-CBF4-222A-298B7C3ADB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897DA2C-8D8C-FC3B-B69B-805BE08C8F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BB49286-4FCD-D17A-BD02-4C62605D9A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A878091-7186-5622-35A6-72A8D88E9A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3B1372F-3276-E5CE-A9D9-1025E2E0E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C1C8025-710F-915E-F5A8-3C11CBE6EF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8A4F30-5731-1109-96CD-7957770BE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197182-8924-B8D0-C3D7-F1014AAE0A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3A5B69B6-AFE9-811A-284A-1737ECE2F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0"/>
            <a:ext cx="7772400" cy="533400"/>
          </a:xfrm>
        </p:spPr>
        <p:txBody>
          <a:bodyPr/>
          <a:lstStyle/>
          <a:p>
            <a:r>
              <a:rPr lang="en-US" altLang="en-US" sz="2800"/>
              <a:t>Models for Heat Transfer Coefficient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2489E976-A828-C3B1-213C-25B4DE9B2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4724400"/>
          </a:xfrm>
        </p:spPr>
        <p:txBody>
          <a:bodyPr/>
          <a:lstStyle/>
          <a:p>
            <a:r>
              <a:rPr lang="en-US" altLang="en-US" sz="2400" dirty="0"/>
              <a:t>Flow boiling models normally consider two heat transfer mechanisms to be important.</a:t>
            </a:r>
          </a:p>
          <a:p>
            <a:r>
              <a:rPr lang="en-US" altLang="en-US" sz="2400" dirty="0"/>
              <a:t>Nucleate boiling heat transfer (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nb</a:t>
            </a:r>
            <a:r>
              <a:rPr lang="en-US" altLang="en-US" sz="2400" dirty="0"/>
              <a:t> )</a:t>
            </a:r>
          </a:p>
          <a:p>
            <a:r>
              <a:rPr lang="en-US" altLang="en-US" sz="2400" dirty="0"/>
              <a:t>The bubbles formed inside a tube may slide along the heated surface due to the axial bulk flow, and hence the microlayer evaporation process underneath the growing bubbles may also be affected.</a:t>
            </a:r>
          </a:p>
          <a:p>
            <a:r>
              <a:rPr lang="en-US" altLang="en-US" sz="2400" dirty="0"/>
              <a:t>Convective boiling heat transfer (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cb</a:t>
            </a:r>
            <a:r>
              <a:rPr lang="en-US" altLang="en-US" sz="2400" dirty="0"/>
              <a:t> )</a:t>
            </a:r>
          </a:p>
          <a:p>
            <a:r>
              <a:rPr lang="en-US" altLang="en-US" sz="2400" dirty="0"/>
              <a:t>Convective boiling refers to the convective process between the heated wall and the liquid-phase.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67FBFEE-C09D-97F8-3D2F-52AF6664EA4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D22DBF6-7994-D8B0-7877-4D6502EFF0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899FCFA-D05F-14CD-FEEA-3BF332135A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BBA1DEA-D0AF-C90A-F4C0-CE953ED3A4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D6364DB-1D7E-7CDE-A5C4-D00D26CAC5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7D9D080-A5DA-CA84-B029-080F0912E9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7438FAB-88DE-C4A3-EFD9-19847BB3F1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2D3B3D5-6A0F-F0DA-C82D-CEC454A4A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6CA5808-F0F0-A4D2-7044-5DC0C6C834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2468AB7-2585-7043-F357-73D1982E51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EDEB841-E627-D1C6-4B8B-3DD7193B80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04E8778-95A6-28DB-FC87-2DCEC27384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59033B0-A182-18E5-354C-D83F9E2265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C2F53A9-489A-1ABD-5069-1C19B1AEFC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828A3AE-6FDD-5F2E-6051-EE71B253F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42F3C91-44D5-6947-D58C-285E1970D1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8BA4C82-5FAF-1698-0CA8-E59DEB2F11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2" name="Group 21">
            <a:extLst>
              <a:ext uri="{FF2B5EF4-FFF2-40B4-BE49-F238E27FC236}">
                <a16:creationId xmlns:a16="http://schemas.microsoft.com/office/drawing/2014/main" id="{A04851ED-6C4E-1747-C795-A458D78D7209}"/>
              </a:ext>
            </a:extLst>
          </p:cNvPr>
          <p:cNvGrpSpPr>
            <a:grpSpLocks/>
          </p:cNvGrpSpPr>
          <p:nvPr/>
        </p:nvGrpSpPr>
        <p:grpSpPr bwMode="auto">
          <a:xfrm>
            <a:off x="0" y="1752600"/>
            <a:ext cx="5181600" cy="5051425"/>
            <a:chOff x="0" y="1600200"/>
            <a:chExt cx="5181600" cy="5051425"/>
          </a:xfrm>
        </p:grpSpPr>
        <p:pic>
          <p:nvPicPr>
            <p:cNvPr id="7196" name="Picture 4" descr="C:\Users\hp\AppData\LocalLow\Temp\Microsoft\OPC\DDT.azajk12zlc4qb8a_0cwn4zsjb.tmp">
              <a:extLst>
                <a:ext uri="{FF2B5EF4-FFF2-40B4-BE49-F238E27FC236}">
                  <a16:creationId xmlns:a16="http://schemas.microsoft.com/office/drawing/2014/main" id="{1426C59C-95D4-EF58-3823-C3EB71340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00200"/>
              <a:ext cx="5181600" cy="505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7" name="Rectangle 20">
              <a:extLst>
                <a:ext uri="{FF2B5EF4-FFF2-40B4-BE49-F238E27FC236}">
                  <a16:creationId xmlns:a16="http://schemas.microsoft.com/office/drawing/2014/main" id="{BF52F80B-352F-18B8-B52C-8442538F2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1905000"/>
              <a:ext cx="4114800" cy="381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173" name="Title 1">
            <a:extLst>
              <a:ext uri="{FF2B5EF4-FFF2-40B4-BE49-F238E27FC236}">
                <a16:creationId xmlns:a16="http://schemas.microsoft.com/office/drawing/2014/main" id="{685E8EC1-A8E0-19E4-8625-7CD3F3117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Superposition of Two Mechanisms</a:t>
            </a:r>
          </a:p>
        </p:txBody>
      </p:sp>
      <p:sp>
        <p:nvSpPr>
          <p:cNvPr id="5124" name="Content Placeholder 2">
            <a:extLst>
              <a:ext uri="{FF2B5EF4-FFF2-40B4-BE49-F238E27FC236}">
                <a16:creationId xmlns:a16="http://schemas.microsoft.com/office/drawing/2014/main" id="{73CCE747-1729-CFEB-4833-9837303B0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7772400" cy="914400"/>
          </a:xfrm>
        </p:spPr>
        <p:txBody>
          <a:bodyPr/>
          <a:lstStyle/>
          <a:p>
            <a:r>
              <a:rPr lang="en-US" altLang="en-US" sz="2400" dirty="0"/>
              <a:t>Power law format, typical of superposition of two thermal mechanisms upon one another: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BDB1BCD3-84C4-3B3C-5826-D55DBBB592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6400" y="1752600"/>
          <a:ext cx="327660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41120" imgH="304560" progId="Equation.3">
                  <p:embed/>
                </p:oleObj>
              </mc:Choice>
              <mc:Fallback>
                <p:oleObj name="Equation" r:id="rId3" imgW="1041120" imgH="304560" progId="Equation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BDB1BCD3-84C4-3B3C-5826-D55DBBB592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752600"/>
                        <a:ext cx="3276600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4B8C2F-8804-C242-2BA5-9C49BDC331A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85800" y="5562600"/>
            <a:ext cx="4343400" cy="76200"/>
          </a:xfrm>
          <a:prstGeom prst="line">
            <a:avLst/>
          </a:prstGeom>
          <a:noFill/>
          <a:ln w="476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6B9CF6-C758-BE94-C3D5-2932F1A0EF8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85800" y="5562600"/>
            <a:ext cx="2514600" cy="76200"/>
          </a:xfrm>
          <a:prstGeom prst="line">
            <a:avLst/>
          </a:prstGeom>
          <a:noFill/>
          <a:ln w="476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19BF93-C2D2-A6F2-780B-234F4A47097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00400" y="5562600"/>
            <a:ext cx="1905000" cy="0"/>
          </a:xfrm>
          <a:prstGeom prst="line">
            <a:avLst/>
          </a:prstGeom>
          <a:noFill/>
          <a:ln w="476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EFE3CF-FB1E-7B56-559A-8738BB1EE69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2933700" y="3390900"/>
            <a:ext cx="2438400" cy="1752600"/>
          </a:xfrm>
          <a:prstGeom prst="line">
            <a:avLst/>
          </a:prstGeom>
          <a:noFill/>
          <a:ln w="4445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9" name="Rectangle 23">
            <a:extLst>
              <a:ext uri="{FF2B5EF4-FFF2-40B4-BE49-F238E27FC236}">
                <a16:creationId xmlns:a16="http://schemas.microsoft.com/office/drawing/2014/main" id="{CF4AB7DC-6AA1-917C-0F3E-2E97AD32A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9800"/>
            <a:ext cx="381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4" name="Group 26">
            <a:extLst>
              <a:ext uri="{FF2B5EF4-FFF2-40B4-BE49-F238E27FC236}">
                <a16:creationId xmlns:a16="http://schemas.microsoft.com/office/drawing/2014/main" id="{915529F8-BD34-35C6-DD43-4682877DA627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5638800"/>
            <a:ext cx="3336925" cy="614363"/>
            <a:chOff x="4724400" y="5486401"/>
            <a:chExt cx="3336744" cy="614064"/>
          </a:xfrm>
        </p:grpSpPr>
        <p:sp>
          <p:nvSpPr>
            <p:cNvPr id="7194" name="TextBox 22">
              <a:extLst>
                <a:ext uri="{FF2B5EF4-FFF2-40B4-BE49-F238E27FC236}">
                  <a16:creationId xmlns:a16="http://schemas.microsoft.com/office/drawing/2014/main" id="{01926466-384B-09DA-D87E-4C8EE497D7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5638800"/>
              <a:ext cx="257474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Liquid Convection </a:t>
              </a:r>
            </a:p>
          </p:txBody>
        </p:sp>
        <p:cxnSp>
          <p:nvCxnSpPr>
            <p:cNvPr id="7195" name="Straight Arrow Connector 25">
              <a:extLst>
                <a:ext uri="{FF2B5EF4-FFF2-40B4-BE49-F238E27FC236}">
                  <a16:creationId xmlns:a16="http://schemas.microsoft.com/office/drawing/2014/main" id="{EDC163E0-5733-0660-E03F-5EAC657AC3E9}"/>
                </a:ext>
              </a:extLst>
            </p:cNvPr>
            <p:cNvCxnSpPr>
              <a:cxnSpLocks noChangeShapeType="1"/>
              <a:stCxn id="7194" idx="1"/>
            </p:cNvCxnSpPr>
            <p:nvPr/>
          </p:nvCxnSpPr>
          <p:spPr bwMode="auto">
            <a:xfrm rot="10800000">
              <a:off x="4724400" y="5486401"/>
              <a:ext cx="762000" cy="383233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27">
            <a:extLst>
              <a:ext uri="{FF2B5EF4-FFF2-40B4-BE49-F238E27FC236}">
                <a16:creationId xmlns:a16="http://schemas.microsoft.com/office/drawing/2014/main" id="{A1D2249B-8B7E-22B1-8011-9485E047FBD8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4267200"/>
            <a:ext cx="3724275" cy="538163"/>
            <a:chOff x="4114800" y="5562601"/>
            <a:chExt cx="3723526" cy="537864"/>
          </a:xfrm>
        </p:grpSpPr>
        <p:sp>
          <p:nvSpPr>
            <p:cNvPr id="7192" name="TextBox 28">
              <a:extLst>
                <a:ext uri="{FF2B5EF4-FFF2-40B4-BE49-F238E27FC236}">
                  <a16:creationId xmlns:a16="http://schemas.microsoft.com/office/drawing/2014/main" id="{D99E8A16-F1C5-5318-C514-065B0C25F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5638800"/>
              <a:ext cx="235192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Nucleate Boiling </a:t>
              </a:r>
            </a:p>
          </p:txBody>
        </p:sp>
        <p:cxnSp>
          <p:nvCxnSpPr>
            <p:cNvPr id="7193" name="Straight Arrow Connector 29">
              <a:extLst>
                <a:ext uri="{FF2B5EF4-FFF2-40B4-BE49-F238E27FC236}">
                  <a16:creationId xmlns:a16="http://schemas.microsoft.com/office/drawing/2014/main" id="{119A6AB7-7F66-AD8D-F7B2-F9998AE5F4A6}"/>
                </a:ext>
              </a:extLst>
            </p:cNvPr>
            <p:cNvCxnSpPr>
              <a:cxnSpLocks noChangeShapeType="1"/>
              <a:stCxn id="7192" idx="1"/>
            </p:cNvCxnSpPr>
            <p:nvPr/>
          </p:nvCxnSpPr>
          <p:spPr bwMode="auto">
            <a:xfrm rot="10800000">
              <a:off x="4114800" y="5562601"/>
              <a:ext cx="1371600" cy="307032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35">
            <a:extLst>
              <a:ext uri="{FF2B5EF4-FFF2-40B4-BE49-F238E27FC236}">
                <a16:creationId xmlns:a16="http://schemas.microsoft.com/office/drawing/2014/main" id="{8A4A92D5-E9E0-865B-0383-363EF55BDD4E}"/>
              </a:ext>
            </a:extLst>
          </p:cNvPr>
          <p:cNvGrpSpPr>
            <a:grpSpLocks/>
          </p:cNvGrpSpPr>
          <p:nvPr/>
        </p:nvGrpSpPr>
        <p:grpSpPr bwMode="auto">
          <a:xfrm>
            <a:off x="708025" y="2366963"/>
            <a:ext cx="4302125" cy="2808287"/>
            <a:chOff x="708338" y="2215166"/>
            <a:chExt cx="4301544" cy="2807595"/>
          </a:xfrm>
        </p:grpSpPr>
        <p:sp>
          <p:nvSpPr>
            <p:cNvPr id="7190" name="Freeform 16">
              <a:extLst>
                <a:ext uri="{FF2B5EF4-FFF2-40B4-BE49-F238E27FC236}">
                  <a16:creationId xmlns:a16="http://schemas.microsoft.com/office/drawing/2014/main" id="{1F413039-7F5F-7388-E643-EBC140961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38" y="2215166"/>
              <a:ext cx="4301544" cy="2807595"/>
            </a:xfrm>
            <a:custGeom>
              <a:avLst/>
              <a:gdLst>
                <a:gd name="T0" fmla="*/ 0 w 4301544"/>
                <a:gd name="T1" fmla="*/ 2807595 h 2807595"/>
                <a:gd name="T2" fmla="*/ 1481070 w 4301544"/>
                <a:gd name="T3" fmla="*/ 2292441 h 2807595"/>
                <a:gd name="T4" fmla="*/ 2820472 w 4301544"/>
                <a:gd name="T5" fmla="*/ 1455317 h 2807595"/>
                <a:gd name="T6" fmla="*/ 3799261 w 4301544"/>
                <a:gd name="T7" fmla="*/ 592428 h 2807595"/>
                <a:gd name="T8" fmla="*/ 4301544 w 4301544"/>
                <a:gd name="T9" fmla="*/ 0 h 28075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01544"/>
                <a:gd name="T16" fmla="*/ 0 h 2807595"/>
                <a:gd name="T17" fmla="*/ 4301544 w 4301544"/>
                <a:gd name="T18" fmla="*/ 2807595 h 28075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01544" h="2807595">
                  <a:moveTo>
                    <a:pt x="0" y="2807595"/>
                  </a:moveTo>
                  <a:cubicBezTo>
                    <a:pt x="505495" y="2662707"/>
                    <a:pt x="1010991" y="2517820"/>
                    <a:pt x="1481070" y="2292440"/>
                  </a:cubicBezTo>
                  <a:cubicBezTo>
                    <a:pt x="1951149" y="2067060"/>
                    <a:pt x="2434107" y="1738648"/>
                    <a:pt x="2820473" y="1455313"/>
                  </a:cubicBezTo>
                  <a:cubicBezTo>
                    <a:pt x="3206839" y="1171978"/>
                    <a:pt x="3552423" y="834980"/>
                    <a:pt x="3799268" y="592428"/>
                  </a:cubicBezTo>
                  <a:cubicBezTo>
                    <a:pt x="4046113" y="349876"/>
                    <a:pt x="4173828" y="174938"/>
                    <a:pt x="4301544" y="0"/>
                  </a:cubicBezTo>
                </a:path>
              </a:pathLst>
            </a:cu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191" name="TextBox 31">
              <a:extLst>
                <a:ext uri="{FF2B5EF4-FFF2-40B4-BE49-F238E27FC236}">
                  <a16:creationId xmlns:a16="http://schemas.microsoft.com/office/drawing/2014/main" id="{09A7D493-F11A-E8C5-362F-42EC553F9E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0" y="2971800"/>
              <a:ext cx="700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n=1</a:t>
              </a:r>
            </a:p>
          </p:txBody>
        </p:sp>
      </p:grpSp>
      <p:grpSp>
        <p:nvGrpSpPr>
          <p:cNvPr id="10" name="Group 36">
            <a:extLst>
              <a:ext uri="{FF2B5EF4-FFF2-40B4-BE49-F238E27FC236}">
                <a16:creationId xmlns:a16="http://schemas.microsoft.com/office/drawing/2014/main" id="{2CF15D54-95BC-D91B-5BE7-916F79E70A51}"/>
              </a:ext>
            </a:extLst>
          </p:cNvPr>
          <p:cNvGrpSpPr>
            <a:grpSpLocks/>
          </p:cNvGrpSpPr>
          <p:nvPr/>
        </p:nvGrpSpPr>
        <p:grpSpPr bwMode="auto">
          <a:xfrm>
            <a:off x="720725" y="2933700"/>
            <a:ext cx="4367213" cy="2654300"/>
            <a:chOff x="721217" y="2781837"/>
            <a:chExt cx="4365938" cy="2653048"/>
          </a:xfrm>
        </p:grpSpPr>
        <p:sp>
          <p:nvSpPr>
            <p:cNvPr id="7188" name="Freeform 17">
              <a:extLst>
                <a:ext uri="{FF2B5EF4-FFF2-40B4-BE49-F238E27FC236}">
                  <a16:creationId xmlns:a16="http://schemas.microsoft.com/office/drawing/2014/main" id="{80E9B0B4-4135-BA1E-045F-9300176A4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17" y="2781837"/>
              <a:ext cx="4365938" cy="2653048"/>
            </a:xfrm>
            <a:custGeom>
              <a:avLst/>
              <a:gdLst>
                <a:gd name="T0" fmla="*/ 0 w 4365938"/>
                <a:gd name="T1" fmla="*/ 2653048 h 2653048"/>
                <a:gd name="T2" fmla="*/ 1043189 w 4365938"/>
                <a:gd name="T3" fmla="*/ 2524258 h 2653048"/>
                <a:gd name="T4" fmla="*/ 2253803 w 4365938"/>
                <a:gd name="T5" fmla="*/ 2073498 h 2653048"/>
                <a:gd name="T6" fmla="*/ 3219719 w 4365938"/>
                <a:gd name="T7" fmla="*/ 1236371 h 2653048"/>
                <a:gd name="T8" fmla="*/ 4365938 w 4365938"/>
                <a:gd name="T9" fmla="*/ 0 h 26530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65938"/>
                <a:gd name="T16" fmla="*/ 0 h 2653048"/>
                <a:gd name="T17" fmla="*/ 4365938 w 4365938"/>
                <a:gd name="T18" fmla="*/ 2653048 h 26530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65938" h="2653048">
                  <a:moveTo>
                    <a:pt x="0" y="2653048"/>
                  </a:moveTo>
                  <a:cubicBezTo>
                    <a:pt x="333777" y="2636949"/>
                    <a:pt x="667555" y="2620851"/>
                    <a:pt x="1043189" y="2524259"/>
                  </a:cubicBezTo>
                  <a:cubicBezTo>
                    <a:pt x="1418823" y="2427667"/>
                    <a:pt x="1891048" y="2288146"/>
                    <a:pt x="2253803" y="2073498"/>
                  </a:cubicBezTo>
                  <a:cubicBezTo>
                    <a:pt x="2616558" y="1858850"/>
                    <a:pt x="2867696" y="1581954"/>
                    <a:pt x="3219718" y="1236371"/>
                  </a:cubicBezTo>
                  <a:cubicBezTo>
                    <a:pt x="3571740" y="890788"/>
                    <a:pt x="4365938" y="0"/>
                    <a:pt x="4365938" y="0"/>
                  </a:cubicBezTo>
                </a:path>
              </a:pathLst>
            </a:custGeom>
            <a:noFill/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189" name="TextBox 32">
              <a:extLst>
                <a:ext uri="{FF2B5EF4-FFF2-40B4-BE49-F238E27FC236}">
                  <a16:creationId xmlns:a16="http://schemas.microsoft.com/office/drawing/2014/main" id="{D0166A1D-2CB7-F2D9-5165-138EB41C4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700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n=2</a:t>
              </a:r>
            </a:p>
          </p:txBody>
        </p:sp>
      </p:grpSp>
      <p:grpSp>
        <p:nvGrpSpPr>
          <p:cNvPr id="11" name="Group 37">
            <a:extLst>
              <a:ext uri="{FF2B5EF4-FFF2-40B4-BE49-F238E27FC236}">
                <a16:creationId xmlns:a16="http://schemas.microsoft.com/office/drawing/2014/main" id="{DF0BC283-F2C4-EBF2-A15E-96B3B7D3E0A5}"/>
              </a:ext>
            </a:extLst>
          </p:cNvPr>
          <p:cNvGrpSpPr>
            <a:grpSpLocks/>
          </p:cNvGrpSpPr>
          <p:nvPr/>
        </p:nvGrpSpPr>
        <p:grpSpPr bwMode="auto">
          <a:xfrm>
            <a:off x="760413" y="3049588"/>
            <a:ext cx="4262437" cy="2617787"/>
            <a:chOff x="759854" y="2897746"/>
            <a:chExt cx="4262907" cy="2616558"/>
          </a:xfrm>
        </p:grpSpPr>
        <p:sp>
          <p:nvSpPr>
            <p:cNvPr id="7186" name="Freeform 18">
              <a:extLst>
                <a:ext uri="{FF2B5EF4-FFF2-40B4-BE49-F238E27FC236}">
                  <a16:creationId xmlns:a16="http://schemas.microsoft.com/office/drawing/2014/main" id="{809DFAE1-2235-DDCA-F8B2-FEF9315DE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854" y="2897746"/>
              <a:ext cx="4262907" cy="2616558"/>
            </a:xfrm>
            <a:custGeom>
              <a:avLst/>
              <a:gdLst>
                <a:gd name="T0" fmla="*/ 0 w 4262907"/>
                <a:gd name="T1" fmla="*/ 2601532 h 2616558"/>
                <a:gd name="T2" fmla="*/ 231819 w 4262907"/>
                <a:gd name="T3" fmla="*/ 2601532 h 2616558"/>
                <a:gd name="T4" fmla="*/ 1223496 w 4262907"/>
                <a:gd name="T5" fmla="*/ 2511380 h 2616558"/>
                <a:gd name="T6" fmla="*/ 2150778 w 4262907"/>
                <a:gd name="T7" fmla="*/ 2215166 h 2616558"/>
                <a:gd name="T8" fmla="*/ 3193968 w 4262907"/>
                <a:gd name="T9" fmla="*/ 1352282 h 2616558"/>
                <a:gd name="T10" fmla="*/ 4262907 w 4262907"/>
                <a:gd name="T11" fmla="*/ 0 h 26165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62907"/>
                <a:gd name="T19" fmla="*/ 0 h 2616558"/>
                <a:gd name="T20" fmla="*/ 4262907 w 4262907"/>
                <a:gd name="T21" fmla="*/ 2616558 h 26165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62907" h="2616558">
                  <a:moveTo>
                    <a:pt x="0" y="2601533"/>
                  </a:moveTo>
                  <a:cubicBezTo>
                    <a:pt x="13952" y="2609045"/>
                    <a:pt x="27904" y="2616558"/>
                    <a:pt x="231819" y="2601533"/>
                  </a:cubicBezTo>
                  <a:cubicBezTo>
                    <a:pt x="435734" y="2586508"/>
                    <a:pt x="903667" y="2575775"/>
                    <a:pt x="1223492" y="2511381"/>
                  </a:cubicBezTo>
                  <a:cubicBezTo>
                    <a:pt x="1543317" y="2446987"/>
                    <a:pt x="1822360" y="2408350"/>
                    <a:pt x="2150771" y="2215167"/>
                  </a:cubicBezTo>
                  <a:cubicBezTo>
                    <a:pt x="2479182" y="2021984"/>
                    <a:pt x="2841937" y="1721477"/>
                    <a:pt x="3193960" y="1352282"/>
                  </a:cubicBezTo>
                  <a:cubicBezTo>
                    <a:pt x="3545983" y="983087"/>
                    <a:pt x="3904445" y="491543"/>
                    <a:pt x="4262907" y="0"/>
                  </a:cubicBezTo>
                </a:path>
              </a:pathLst>
            </a:custGeom>
            <a:noFill/>
            <a:ln w="412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187" name="TextBox 33">
              <a:extLst>
                <a:ext uri="{FF2B5EF4-FFF2-40B4-BE49-F238E27FC236}">
                  <a16:creationId xmlns:a16="http://schemas.microsoft.com/office/drawing/2014/main" id="{F4B8F674-53F9-25F9-A1B3-6FAD121D4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4876800"/>
              <a:ext cx="700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n=3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FC2DA69C-FB09-33A6-5DE4-FB1703B2A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876800"/>
            <a:ext cx="766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n=∞</a:t>
            </a:r>
          </a:p>
        </p:txBody>
      </p:sp>
      <p:graphicFrame>
        <p:nvGraphicFramePr>
          <p:cNvPr id="2" name="Object 6">
            <a:extLst>
              <a:ext uri="{FF2B5EF4-FFF2-40B4-BE49-F238E27FC236}">
                <a16:creationId xmlns:a16="http://schemas.microsoft.com/office/drawing/2014/main" id="{3E727356-CC63-6D96-5B58-6C06A425BB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69038" y="2808288"/>
          <a:ext cx="1558925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95000" imgH="457200" progId="Equation.3">
                  <p:embed/>
                </p:oleObj>
              </mc:Choice>
              <mc:Fallback>
                <p:oleObj name="Equation" r:id="rId5" imgW="495000" imgH="457200" progId="Equation.3">
                  <p:embed/>
                  <p:pic>
                    <p:nvPicPr>
                      <p:cNvPr id="2" name="Object 6">
                        <a:extLst>
                          <a:ext uri="{FF2B5EF4-FFF2-40B4-BE49-F238E27FC236}">
                            <a16:creationId xmlns:a16="http://schemas.microsoft.com/office/drawing/2014/main" id="{3E727356-CC63-6D96-5B58-6C06A425BB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9038" y="2808288"/>
                        <a:ext cx="1558925" cy="143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8">
            <a:extLst>
              <a:ext uri="{FF2B5EF4-FFF2-40B4-BE49-F238E27FC236}">
                <a16:creationId xmlns:a16="http://schemas.microsoft.com/office/drawing/2014/main" id="{62AEEDA1-5C6F-0F9D-379A-BA3CAB9AC38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363444C8-951B-9683-C8A8-C43D398204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>
                <a:extLst>
                  <a:ext uri="{FF2B5EF4-FFF2-40B4-BE49-F238E27FC236}">
                    <a16:creationId xmlns:a16="http://schemas.microsoft.com/office/drawing/2014/main" id="{57B190E5-2D31-3346-68E1-873BEA2D7A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" name="Group 9">
                  <a:extLst>
                    <a:ext uri="{FF2B5EF4-FFF2-40B4-BE49-F238E27FC236}">
                      <a16:creationId xmlns:a16="http://schemas.microsoft.com/office/drawing/2014/main" id="{8E9E63E9-F28C-DD6E-7DE5-555FA12771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" name="Rectangle 10">
                    <a:extLst>
                      <a:ext uri="{FF2B5EF4-FFF2-40B4-BE49-F238E27FC236}">
                        <a16:creationId xmlns:a16="http://schemas.microsoft.com/office/drawing/2014/main" id="{6D6FFE50-FFA3-8CA0-109F-CE66DEAF0E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1">
                    <a:extLst>
                      <a:ext uri="{FF2B5EF4-FFF2-40B4-BE49-F238E27FC236}">
                        <a16:creationId xmlns:a16="http://schemas.microsoft.com/office/drawing/2014/main" id="{80907550-FF8F-DE65-5874-9E5AC069A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6F273A9B-1A78-68DC-7665-8A1905F889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" name="Rectangle 13">
                    <a:extLst>
                      <a:ext uri="{FF2B5EF4-FFF2-40B4-BE49-F238E27FC236}">
                        <a16:creationId xmlns:a16="http://schemas.microsoft.com/office/drawing/2014/main" id="{568DCF85-0FE5-6B93-432F-2A0F2D33FA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4">
                    <a:extLst>
                      <a:ext uri="{FF2B5EF4-FFF2-40B4-BE49-F238E27FC236}">
                        <a16:creationId xmlns:a16="http://schemas.microsoft.com/office/drawing/2014/main" id="{556E5AB1-9CC5-2DE1-B09C-C8E2367A58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5">
                  <a:extLst>
                    <a:ext uri="{FF2B5EF4-FFF2-40B4-BE49-F238E27FC236}">
                      <a16:creationId xmlns:a16="http://schemas.microsoft.com/office/drawing/2014/main" id="{C1F9CAEF-9B4D-A7AD-8A9F-85C26CF613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" name="Rectangle 16">
                    <a:extLst>
                      <a:ext uri="{FF2B5EF4-FFF2-40B4-BE49-F238E27FC236}">
                        <a16:creationId xmlns:a16="http://schemas.microsoft.com/office/drawing/2014/main" id="{062CC041-D2D6-DB1F-C032-D1D3425BF9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7">
                    <a:extLst>
                      <a:ext uri="{FF2B5EF4-FFF2-40B4-BE49-F238E27FC236}">
                        <a16:creationId xmlns:a16="http://schemas.microsoft.com/office/drawing/2014/main" id="{3BCB450B-0852-C030-928C-B89490CC72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8">
                  <a:extLst>
                    <a:ext uri="{FF2B5EF4-FFF2-40B4-BE49-F238E27FC236}">
                      <a16:creationId xmlns:a16="http://schemas.microsoft.com/office/drawing/2014/main" id="{DFC54BC6-902E-2C21-2B9B-94A0F74BDE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" name="Rectangle 19">
                    <a:extLst>
                      <a:ext uri="{FF2B5EF4-FFF2-40B4-BE49-F238E27FC236}">
                        <a16:creationId xmlns:a16="http://schemas.microsoft.com/office/drawing/2014/main" id="{AADE440E-D2F3-7A83-6BB0-DD9CF8FA94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0">
                    <a:extLst>
                      <a:ext uri="{FF2B5EF4-FFF2-40B4-BE49-F238E27FC236}">
                        <a16:creationId xmlns:a16="http://schemas.microsoft.com/office/drawing/2014/main" id="{91F4E057-FBF3-94CC-DFB1-1D5B2C5940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2F75F19-A6A7-8D99-59C8-3D291E7A2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EC21EA-8773-8983-588A-FF3BAEE32E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7BC3B31B-5EAB-AC0F-148C-A2244B307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6096000" cy="1143000"/>
          </a:xfrm>
        </p:spPr>
        <p:txBody>
          <a:bodyPr/>
          <a:lstStyle/>
          <a:p>
            <a:r>
              <a:rPr lang="en-US" altLang="en-US" sz="2800" dirty="0"/>
              <a:t>Correlations for Two-phase Nucleate Flow Boiling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EA4AB-F5DA-D0EE-D244-ED0EB0743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981200"/>
            <a:ext cx="7772400" cy="4114800"/>
          </a:xfrm>
        </p:spPr>
        <p:txBody>
          <a:bodyPr/>
          <a:lstStyle/>
          <a:p>
            <a:r>
              <a:rPr lang="en-US" altLang="en-US" sz="2400"/>
              <a:t>Chen Correlation</a:t>
            </a:r>
          </a:p>
          <a:p>
            <a:r>
              <a:rPr lang="en-US" altLang="en-US" sz="2400"/>
              <a:t>Shah Correlation </a:t>
            </a:r>
          </a:p>
          <a:p>
            <a:r>
              <a:rPr lang="en-US" altLang="en-US" sz="2400"/>
              <a:t>Gungor-Winterton Correlations </a:t>
            </a:r>
          </a:p>
          <a:p>
            <a:r>
              <a:rPr lang="en-US" altLang="en-US" sz="2400"/>
              <a:t>Steiner-Taborek Asymptotic Model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BA8843C-0EBE-E768-80B5-811780B4DAD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9D420DF6-3EE7-5196-E644-2FCA19285B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1257E2A-5072-6611-CDEE-B74E1905BD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0B538B0-9755-58A1-77AB-0B523818B7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78F22FDF-D812-11F2-5CA8-792A17DA0C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0D74955-D464-3422-5AB9-AFA582BB11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0232371-20AF-2EE2-018F-AA8726E200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212F3EB-E826-C597-C698-244AE108CB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6A539E5-99AE-1047-3261-B5EBB5BD9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5F4D65C-5927-D72B-419E-BCB3C31F60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B2C5E3B-CB66-43E0-BCE0-59F30859B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324CBD5C-6C4D-0588-5026-9DBA17D5E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6629DCE-F27A-84D7-BE4A-53339830F5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DD9D388A-22B0-9521-60DB-75A61C9BB1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F4461EB-218D-01B4-7F40-ED82F57515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7B08158-2AC6-7588-4619-7406F9D169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A07C24-F146-6996-B563-9446771D9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E8E35AB5-F238-3CE8-E045-C7622081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Chen Correlation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903DF-3138-F924-0528-3069FAF84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638800"/>
          </a:xfrm>
        </p:spPr>
        <p:txBody>
          <a:bodyPr/>
          <a:lstStyle/>
          <a:p>
            <a:r>
              <a:rPr lang="en-US" altLang="en-US" sz="2400" dirty="0"/>
              <a:t>Chen (1963, 1966) proposed the first flow boiling correlation for evaporation in vertical tubes to attain widespread use. </a:t>
            </a:r>
          </a:p>
          <a:p>
            <a:r>
              <a:rPr lang="en-US" altLang="en-US" sz="2400" dirty="0"/>
              <a:t>The local two-phase flow boiling coefficient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tp</a:t>
            </a:r>
            <a:r>
              <a:rPr lang="en-US" altLang="en-US" sz="2400" dirty="0"/>
              <a:t>  is to be the weighted sum of the nucleate boiling contribution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nb</a:t>
            </a:r>
            <a:r>
              <a:rPr lang="en-US" altLang="en-US" sz="2400" dirty="0"/>
              <a:t> and the convective contribution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cb</a:t>
            </a:r>
            <a:r>
              <a:rPr lang="en-US" altLang="en-US" sz="2400" dirty="0"/>
              <a:t>  </a:t>
            </a:r>
          </a:p>
          <a:p>
            <a:r>
              <a:rPr lang="en-US" altLang="en-US" sz="2400" dirty="0"/>
              <a:t>The temperature gradient in the liquid near the tube wall is steeper under forced convection conditions, relative to that in nucleate pool boiling.</a:t>
            </a:r>
          </a:p>
          <a:p>
            <a:r>
              <a:rPr lang="en-US" altLang="en-US" sz="2400" dirty="0"/>
              <a:t>The  convection partially suppresses the nucleation of boiling sites and hence reduced the contribution of nucleate boiling. </a:t>
            </a:r>
          </a:p>
          <a:p>
            <a:r>
              <a:rPr lang="en-US" altLang="en-US" sz="2400" dirty="0"/>
              <a:t>On the other hand, the vapor formed by the evaporation process increased the liquid velocity and hence the convective heat transfer contribution tends to be increased relative to that of single-phase flow of the liquid.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7FE64B0-170E-46E3-13B2-8022D35C8AC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1EFF56F-D2CB-5DED-6FB3-362F127225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020429EB-1590-DFC7-0F1F-CAE56FD268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634D6032-A8DD-329E-1FB3-BC3FFA1094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A89CC46-B784-E789-CA06-61EEED7115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A140D2A-A56B-7599-2460-62629F7DDA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FCD0E6B-82B9-6A7B-55AE-B12F61DB1F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65AF905-9FAE-74AF-93C8-EB75012A7A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FA6FF8C-6CD1-51CC-8DCA-A45E706392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E20558D-2CCC-F280-A8D1-6896A1882C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AB395AAA-AD50-DDC4-DF00-1E73D95A0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4278764-B89A-4545-0DC4-7B2D314FBE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9F560FF-2CFF-B8E8-BFC2-580EFDB56C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54BC3DA-87C8-1213-820D-A61BEB2E52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1177828-F585-DF61-73B6-3494FA0D1A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6CDB6E0-DD83-65B8-9C85-862B104061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39DF5F-4457-35D3-802E-AF5FB00449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E7FB4-1CC7-B8FE-C261-DD89A430B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8514140" cy="990600"/>
          </a:xfrm>
        </p:spPr>
        <p:txBody>
          <a:bodyPr/>
          <a:lstStyle/>
          <a:p>
            <a:r>
              <a:rPr lang="en-US" altLang="en-US" sz="2400" dirty="0"/>
              <a:t>Formulation of an expression to account for these two effects: </a:t>
            </a:r>
          </a:p>
          <a:p>
            <a:endParaRPr lang="en-US" altLang="en-US" sz="2400" dirty="0"/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0DCE8757-D71B-0678-488A-4859BB9BB4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676400"/>
          <a:ext cx="3408363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720" imgH="253800" progId="Equation.3">
                  <p:embed/>
                </p:oleObj>
              </mc:Choice>
              <mc:Fallback>
                <p:oleObj name="Equation" r:id="rId2" imgW="1269720" imgH="253800" progId="Equation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0DCE8757-D71B-0678-488A-4859BB9BB4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676400"/>
                        <a:ext cx="3408363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F600DE6-BCF1-CD9C-DDFD-5D9D3BD0929E}"/>
              </a:ext>
            </a:extLst>
          </p:cNvPr>
          <p:cNvSpPr txBox="1">
            <a:spLocks/>
          </p:cNvSpPr>
          <p:nvPr/>
        </p:nvSpPr>
        <p:spPr bwMode="auto">
          <a:xfrm>
            <a:off x="377511" y="2323245"/>
            <a:ext cx="8514140" cy="181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where the nucleate pool boiling correlation of Forster and </a:t>
            </a:r>
            <a:r>
              <a:rPr lang="en-US" dirty="0" err="1"/>
              <a:t>Zuber</a:t>
            </a:r>
            <a:r>
              <a:rPr lang="en-US" dirty="0"/>
              <a:t>  is used to calculate the nucleate boiling heat transfer coefficient, FZ ;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the nucleate boiling suppression factor acting on </a:t>
            </a:r>
            <a:r>
              <a:rPr lang="en-US" i="1" dirty="0" err="1"/>
              <a:t>h</a:t>
            </a:r>
            <a:r>
              <a:rPr lang="en-US" i="1" baseline="-25000" dirty="0" err="1"/>
              <a:t>nb</a:t>
            </a:r>
            <a:r>
              <a:rPr lang="en-US" baseline="-25000" dirty="0"/>
              <a:t> </a:t>
            </a:r>
            <a:r>
              <a:rPr lang="en-US" dirty="0"/>
              <a:t>is </a:t>
            </a:r>
            <a:r>
              <a:rPr lang="en-US" i="1" dirty="0"/>
              <a:t>S</a:t>
            </a:r>
            <a:r>
              <a:rPr lang="en-US" dirty="0"/>
              <a:t>;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C288B95-9728-384F-5E15-BEF7DE6AA9E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2E15D75-A037-4706-EF0A-200F51620C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EA83888-1825-77F9-F603-D2CD42131C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DBC8B7C-8B7E-DA07-FC50-5318BB83F0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7BC6EFC-476C-1B92-8770-F0275A6554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0D8156D-E868-9564-7400-C247D32AF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7A206A8-54A0-AD02-6EA9-037AD3D5F9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66B77E5-645C-4A5A-502E-F679D142F8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5AF162A-BA14-8E12-2697-8436092BAE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3758AAC-5EA2-007C-4578-4EDCEC5661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A766C3F-21AA-0BBD-8199-DF274D7BC0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08EE5E3-84CD-C848-0671-72A8E00D58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6098BA3-4F19-7DFF-0E5E-64AD1E7D1D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5CFEF58-DE5E-DD77-B567-B76681DB4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FF0D75C-4364-6A6B-A94B-AEC6C3F8F1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7D4C609-9C9F-DC93-C824-F684B1637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ECB4148-9404-38CB-0814-6D7AE16B92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1AF9C625-BF94-65C8-24B6-DE43239D5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Chen Correlation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5574CA-DDC3-F7F0-845F-8A24F0A26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270" y="3962400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Forster-Zuber correlation gives the nucleate pool boiling coefficient as:</a:t>
            </a:r>
          </a:p>
        </p:txBody>
      </p:sp>
      <p:graphicFrame>
        <p:nvGraphicFramePr>
          <p:cNvPr id="24" name="Object 2">
            <a:extLst>
              <a:ext uri="{FF2B5EF4-FFF2-40B4-BE49-F238E27FC236}">
                <a16:creationId xmlns:a16="http://schemas.microsoft.com/office/drawing/2014/main" id="{A58A0D6E-9F52-AD86-D79C-9F9440C21C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4724400"/>
          <a:ext cx="8001000" cy="1184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29000" imgH="507960" progId="Equation.3">
                  <p:embed/>
                </p:oleObj>
              </mc:Choice>
              <mc:Fallback>
                <p:oleObj name="Equation" r:id="rId5" imgW="3429000" imgH="507960" progId="Equation.3">
                  <p:embed/>
                  <p:pic>
                    <p:nvPicPr>
                      <p:cNvPr id="24" name="Object 2">
                        <a:extLst>
                          <a:ext uri="{FF2B5EF4-FFF2-40B4-BE49-F238E27FC236}">
                            <a16:creationId xmlns:a16="http://schemas.microsoft.com/office/drawing/2014/main" id="{A58A0D6E-9F52-AD86-D79C-9F9440C21C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724400"/>
                        <a:ext cx="8001000" cy="11842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3">
            <a:extLst>
              <a:ext uri="{FF2B5EF4-FFF2-40B4-BE49-F238E27FC236}">
                <a16:creationId xmlns:a16="http://schemas.microsoft.com/office/drawing/2014/main" id="{FC8BD411-FDE5-9522-976A-C67426ADCA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5943600"/>
          <a:ext cx="35814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95280" imgH="241200" progId="Equation.3">
                  <p:embed/>
                </p:oleObj>
              </mc:Choice>
              <mc:Fallback>
                <p:oleObj name="Equation" r:id="rId7" imgW="1295280" imgH="241200" progId="Equation.3">
                  <p:embed/>
                  <p:pic>
                    <p:nvPicPr>
                      <p:cNvPr id="25" name="Object 3">
                        <a:extLst>
                          <a:ext uri="{FF2B5EF4-FFF2-40B4-BE49-F238E27FC236}">
                            <a16:creationId xmlns:a16="http://schemas.microsoft.com/office/drawing/2014/main" id="{FC8BD411-FDE5-9522-976A-C67426ADCA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943600"/>
                        <a:ext cx="35814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">
            <a:extLst>
              <a:ext uri="{FF2B5EF4-FFF2-40B4-BE49-F238E27FC236}">
                <a16:creationId xmlns:a16="http://schemas.microsoft.com/office/drawing/2014/main" id="{BD0998F7-4433-4403-2BD7-3A20BCB0A8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5962650"/>
          <a:ext cx="375602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58640" imgH="241200" progId="Equation.3">
                  <p:embed/>
                </p:oleObj>
              </mc:Choice>
              <mc:Fallback>
                <p:oleObj name="Equation" r:id="rId9" imgW="1358640" imgH="241200" progId="Equation.3">
                  <p:embed/>
                  <p:pic>
                    <p:nvPicPr>
                      <p:cNvPr id="26" name="Object 4">
                        <a:extLst>
                          <a:ext uri="{FF2B5EF4-FFF2-40B4-BE49-F238E27FC236}">
                            <a16:creationId xmlns:a16="http://schemas.microsoft.com/office/drawing/2014/main" id="{BD0998F7-4433-4403-2BD7-3A20BCB0A8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962650"/>
                        <a:ext cx="375602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25A8A-2F39-7A1E-0DF9-7F0B89A28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22F2E7F-14D7-61E5-F447-C96A09FDE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447800"/>
            <a:ext cx="784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The Chen boiling suppression factor </a:t>
            </a:r>
            <a:r>
              <a:rPr lang="en-US" altLang="en-US" i="1" dirty="0"/>
              <a:t>S</a:t>
            </a:r>
            <a:r>
              <a:rPr lang="en-US" altLang="en-US" dirty="0"/>
              <a:t> is 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37052930-261A-B0F5-9513-C8FA15BB9F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27288" y="2209800"/>
          <a:ext cx="5268912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45960" imgH="533160" progId="Equation.3">
                  <p:embed/>
                </p:oleObj>
              </mc:Choice>
              <mc:Fallback>
                <p:oleObj name="Equation" r:id="rId2" imgW="2145960" imgH="533160" progId="Equation.3">
                  <p:embed/>
                  <p:pic>
                    <p:nvPicPr>
                      <p:cNvPr id="3" name="Object 3">
                        <a:extLst>
                          <a:ext uri="{FF2B5EF4-FFF2-40B4-BE49-F238E27FC236}">
                            <a16:creationId xmlns:a16="http://schemas.microsoft.com/office/drawing/2014/main" id="{37052930-261A-B0F5-9513-C8FA15BB9F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7288" y="2209800"/>
                        <a:ext cx="5268912" cy="104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80DA5334-ABAD-2A95-46E9-AB1D8E90E89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1D8407F-2427-18A6-6A8A-4EA7C75866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190CEE7-BFC5-53DB-245C-6147A8C408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DAF8BFD-8156-AA7B-BF28-EB9FE452BD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C9704F5-19F6-3113-3BDA-46D87432DD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116E402-CB04-9929-59C8-773A6FECB7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89156DC-682E-41E0-ACF7-0F3226D4B9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685A615-40E1-F000-FEFB-CF9290C53A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360C4C5-2365-E5DF-0067-AFA4B97CCC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34E06ED-05CB-3E51-67B7-E68A1BEDF4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FD29224-EA44-F7E3-9420-35A94E15C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F562C8B-DB42-B6C7-D739-B799CAFB7B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148D8CB-C040-5C68-7013-0F07DF2299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F45A05E-63E8-B240-8336-CC42D80747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C1CA2B8-CE7E-0935-60C4-C92A7C8815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B8F65FE-90E5-37D7-19B5-0CAAA453A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4F8F553-3ECA-C4A6-B474-E652EC5E3B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178753C-C88C-957B-F5C7-50B3B309A3F9}"/>
              </a:ext>
            </a:extLst>
          </p:cNvPr>
          <p:cNvSpPr txBox="1">
            <a:spLocks/>
          </p:cNvSpPr>
          <p:nvPr/>
        </p:nvSpPr>
        <p:spPr>
          <a:xfrm>
            <a:off x="381000" y="304800"/>
            <a:ext cx="77724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/>
              <a:t>Chen Correlation</a:t>
            </a:r>
            <a:endParaRPr lang="en-US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154349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BDF99-B615-3F35-47D8-F5A276549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8493F-4DCC-53EA-0535-07583A4AB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8514140" cy="990600"/>
          </a:xfrm>
        </p:spPr>
        <p:txBody>
          <a:bodyPr/>
          <a:lstStyle/>
          <a:p>
            <a:r>
              <a:rPr lang="en-US" altLang="en-US" sz="2400" dirty="0"/>
              <a:t>Formulation of an expression to account for these two effects: </a:t>
            </a:r>
          </a:p>
          <a:p>
            <a:endParaRPr lang="en-US" altLang="en-US" sz="2400" dirty="0"/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2B0316F9-57B8-3D9C-BB93-34EA565059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600200"/>
          <a:ext cx="3408363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720" imgH="253800" progId="Equation.3">
                  <p:embed/>
                </p:oleObj>
              </mc:Choice>
              <mc:Fallback>
                <p:oleObj name="Equation" r:id="rId2" imgW="1269720" imgH="253800" progId="Equation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2B0316F9-57B8-3D9C-BB93-34EA565059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600200"/>
                        <a:ext cx="3408363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AB2884-6FD8-7EA2-41CA-565E26B94B45}"/>
              </a:ext>
            </a:extLst>
          </p:cNvPr>
          <p:cNvSpPr txBox="1">
            <a:spLocks/>
          </p:cNvSpPr>
          <p:nvPr/>
        </p:nvSpPr>
        <p:spPr bwMode="auto">
          <a:xfrm>
            <a:off x="304800" y="2248319"/>
            <a:ext cx="8610600" cy="209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the turbulent flow correlation of Dittus-Boelter (1930) for tubular flows is used to calculate the liquid-phase convective heat transfer coefficient,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i="1" dirty="0"/>
              <a:t>L</a:t>
            </a:r>
            <a:r>
              <a:rPr lang="en-US" dirty="0"/>
              <a:t> ; and the increase in the liquid-phase convection due to the two-phase flow is given by his two-phase multiplier F. The</a:t>
            </a:r>
            <a:endParaRPr lang="en-US" kern="0" dirty="0">
              <a:latin typeface="+mn-lt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B4A6762-A8A4-310E-14B5-83B65BA9341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B6EC409-A71A-3C86-1EFD-5A93DF46C9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B5560C4-041C-1FC9-0B4C-208F4C5D51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D681F5D-3D2A-5450-F369-1CA8F11A14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82CF000-F6FD-3FE5-DA66-71BE6F29A1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F8CC54E-D5EA-993E-C5B6-CDD2695653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655BF1D-2DE5-FA37-2042-918E70ECA8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D527FE6-F0F1-39B1-061F-9C0C2AB4E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392E96A-D3BA-2BD9-FCAE-B99E7827A3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829797E-3AD0-7260-D436-9064CDD9A0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F8C2F95-5D0B-ECAD-7A6B-DB127AA11A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E447FCB-1DBE-4F83-C984-349903EDD9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264F717-7F27-0350-5F95-986139B693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E5E211A-A702-2833-2716-B1C9137922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9D6F446-122E-5F39-39E0-F60D6A92F5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871E6C1-2D44-0FA8-518C-5601A087A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4A4813-8233-529F-A8B6-5987E19851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F06B58E8-0FF2-5B21-743B-64BF80CA5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Chen Correlation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520F78-B66F-349A-F6A0-CE0FF42F4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67200"/>
            <a:ext cx="838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The liquid-phase convective heat transfer coefficient </a:t>
            </a:r>
            <a:r>
              <a:rPr lang="en-US" altLang="en-US" i="1" dirty="0" err="1"/>
              <a:t>h</a:t>
            </a:r>
            <a:r>
              <a:rPr lang="en-US" altLang="en-US" i="1" baseline="-25000" dirty="0" err="1"/>
              <a:t>L</a:t>
            </a:r>
            <a:r>
              <a:rPr lang="en-US" altLang="en-US" dirty="0"/>
              <a:t> is given by the Dittus-Boelter (1930) correlation for the fraction of liquid flowing alone in a tube of internal diameter d</a:t>
            </a:r>
            <a:r>
              <a:rPr lang="en-US" altLang="en-US" baseline="-25000" dirty="0"/>
              <a:t>i</a:t>
            </a:r>
            <a:r>
              <a:rPr lang="en-US" altLang="en-US" dirty="0"/>
              <a:t> , i.e. using a mass velocity of  liquid, as: </a:t>
            </a:r>
          </a:p>
        </p:txBody>
      </p:sp>
      <p:graphicFrame>
        <p:nvGraphicFramePr>
          <p:cNvPr id="24" name="Object 2">
            <a:extLst>
              <a:ext uri="{FF2B5EF4-FFF2-40B4-BE49-F238E27FC236}">
                <a16:creationId xmlns:a16="http://schemas.microsoft.com/office/drawing/2014/main" id="{7C6B353D-4522-DB90-FCD1-5E0B4146F4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63962" y="5715000"/>
          <a:ext cx="317023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12800" imgH="444240" progId="Equation.3">
                  <p:embed/>
                </p:oleObj>
              </mc:Choice>
              <mc:Fallback>
                <p:oleObj name="Equation" r:id="rId5" imgW="1612800" imgH="444240" progId="Equation.3">
                  <p:embed/>
                  <p:pic>
                    <p:nvPicPr>
                      <p:cNvPr id="24" name="Object 2">
                        <a:extLst>
                          <a:ext uri="{FF2B5EF4-FFF2-40B4-BE49-F238E27FC236}">
                            <a16:creationId xmlns:a16="http://schemas.microsoft.com/office/drawing/2014/main" id="{7C6B353D-4522-DB90-FCD1-5E0B4146F4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3962" y="5715000"/>
                        <a:ext cx="3170238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867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ED16EB-23C9-2E14-BA6B-7118FB1E2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19200"/>
            <a:ext cx="838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Dittus-Boelter correlation: </a:t>
            </a:r>
          </a:p>
        </p:txBody>
      </p:sp>
      <p:graphicFrame>
        <p:nvGraphicFramePr>
          <p:cNvPr id="22530" name="Object 2">
            <a:extLst>
              <a:ext uri="{FF2B5EF4-FFF2-40B4-BE49-F238E27FC236}">
                <a16:creationId xmlns:a16="http://schemas.microsoft.com/office/drawing/2014/main" id="{0661A8E6-CD5E-8CF5-4D7D-3B33205D79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25962" y="1143000"/>
          <a:ext cx="317023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800" imgH="444240" progId="Equation.3">
                  <p:embed/>
                </p:oleObj>
              </mc:Choice>
              <mc:Fallback>
                <p:oleObj name="Equation" r:id="rId2" imgW="1612800" imgH="444240" progId="Equation.3">
                  <p:embed/>
                  <p:pic>
                    <p:nvPicPr>
                      <p:cNvPr id="22530" name="Object 2">
                        <a:extLst>
                          <a:ext uri="{FF2B5EF4-FFF2-40B4-BE49-F238E27FC236}">
                            <a16:creationId xmlns:a16="http://schemas.microsoft.com/office/drawing/2014/main" id="{0661A8E6-CD5E-8CF5-4D7D-3B33205D79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5962" y="1143000"/>
                        <a:ext cx="3170238" cy="87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C3C00EFD-0858-156B-8BB7-696D47C9DB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2073275"/>
          <a:ext cx="35687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15840" imgH="457200" progId="Equation.3">
                  <p:embed/>
                </p:oleObj>
              </mc:Choice>
              <mc:Fallback>
                <p:oleObj name="Equation" r:id="rId4" imgW="1815840" imgH="457200" progId="Equation.3">
                  <p:embed/>
                  <p:pic>
                    <p:nvPicPr>
                      <p:cNvPr id="3" name="Object 3">
                        <a:extLst>
                          <a:ext uri="{FF2B5EF4-FFF2-40B4-BE49-F238E27FC236}">
                            <a16:creationId xmlns:a16="http://schemas.microsoft.com/office/drawing/2014/main" id="{C3C00EFD-0858-156B-8BB7-696D47C9DB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073275"/>
                        <a:ext cx="356870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71077EC-87E5-9CB1-BF94-1A51D6EF3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043237"/>
            <a:ext cx="739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The two-phase multiplier </a:t>
            </a:r>
            <a:r>
              <a:rPr lang="en-US" altLang="en-US" i="1" dirty="0"/>
              <a:t>F o</a:t>
            </a:r>
            <a:r>
              <a:rPr lang="en-US" altLang="en-US" dirty="0"/>
              <a:t>f Chen is: 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63A67875-E531-E0BA-2969-3539E68445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3657600"/>
          <a:ext cx="2671763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58640" imgH="507960" progId="Equation.3">
                  <p:embed/>
                </p:oleObj>
              </mc:Choice>
              <mc:Fallback>
                <p:oleObj name="Equation" r:id="rId6" imgW="1358640" imgH="507960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63A67875-E531-E0BA-2969-3539E68445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657600"/>
                        <a:ext cx="2671763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1AB42FC-BCBE-89D9-39CA-9D737F7A2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58140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where the Martinelli parameter </a:t>
            </a:r>
            <a:r>
              <a:rPr lang="en-US" altLang="en-US" i="1" dirty="0"/>
              <a:t>X </a:t>
            </a:r>
            <a:r>
              <a:rPr lang="en-US" altLang="en-US" i="1" baseline="-25000" dirty="0" err="1"/>
              <a:t>t</a:t>
            </a:r>
            <a:r>
              <a:rPr lang="en-US" altLang="en-US" baseline="-25000" dirty="0" err="1"/>
              <a:t>t</a:t>
            </a:r>
            <a:r>
              <a:rPr lang="en-US" altLang="en-US" dirty="0"/>
              <a:t> is used for the two-phase effect on convection. 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6211DBF8-14B2-DD77-55A1-C65A8498D88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4778842D-12AA-05D1-5C5A-A0826AFBD4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23B29979-E88D-ACFC-0706-8B919B0727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C282B03D-B5BE-12AC-EAE5-90A46BF9FE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0DF036AB-87F4-BF47-324B-A4362C4A7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72FE8B3C-358C-5322-7B7D-74FE15E39F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1958627-0A8C-75E7-7959-7CA796287C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BF0796DB-5ED2-D50B-EB59-76B88EE3A3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87C643A3-CF1E-8074-B841-CB4A60014C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1EFE56E1-314E-4F87-C797-6426C759F6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A60517C2-8293-9D96-F32C-1D909CC2A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E80FB6FA-DE26-82EF-2FCD-97A99781F8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55F98014-A97F-99CE-359D-347B82EB33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B41E3576-9755-7431-A28A-434838855F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5E517517-BBDD-E790-8E0E-546307B9DD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DAEB42E-62C4-19B5-4BA0-8947DA5BD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DD4539-9F6B-210E-A009-DFF6BC9566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8BCD13AA-7D26-EEF4-B9FE-5B37E6219B3A}"/>
              </a:ext>
            </a:extLst>
          </p:cNvPr>
          <p:cNvSpPr txBox="1">
            <a:spLocks/>
          </p:cNvSpPr>
          <p:nvPr/>
        </p:nvSpPr>
        <p:spPr>
          <a:xfrm>
            <a:off x="381000" y="304800"/>
            <a:ext cx="77724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/>
              <a:t>Chen Correlation</a:t>
            </a:r>
            <a:endParaRPr lang="en-US" altLang="en-US" sz="2800" kern="0" dirty="0"/>
          </a:p>
        </p:txBody>
      </p:sp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0E841CE6-8C80-BE4C-E93D-CC83198E97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6800" y="2209800"/>
          <a:ext cx="3408363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9720" imgH="253800" progId="Equation.3">
                  <p:embed/>
                </p:oleObj>
              </mc:Choice>
              <mc:Fallback>
                <p:oleObj name="Equation" r:id="rId9" imgW="1269720" imgH="253800" progId="Equation.3">
                  <p:embed/>
                  <p:pic>
                    <p:nvPicPr>
                      <p:cNvPr id="25" name="Object 2">
                        <a:extLst>
                          <a:ext uri="{FF2B5EF4-FFF2-40B4-BE49-F238E27FC236}">
                            <a16:creationId xmlns:a16="http://schemas.microsoft.com/office/drawing/2014/main" id="{0E841CE6-8C80-BE4C-E93D-CC83198E97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209800"/>
                        <a:ext cx="3408363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1">
            <a:extLst>
              <a:ext uri="{FF2B5EF4-FFF2-40B4-BE49-F238E27FC236}">
                <a16:creationId xmlns:a16="http://schemas.microsoft.com/office/drawing/2014/main" id="{E41295C6-4C2C-75B1-EF26-34B413CD5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800600"/>
            <a:ext cx="312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where </a:t>
            </a:r>
            <a:r>
              <a:rPr lang="en-US" altLang="en-US" i="1" dirty="0" err="1"/>
              <a:t>X</a:t>
            </a:r>
            <a:r>
              <a:rPr lang="en-US" altLang="en-US" i="1" baseline="-25000" dirty="0" err="1"/>
              <a:t>tt</a:t>
            </a:r>
            <a:r>
              <a:rPr lang="en-US" altLang="en-US" dirty="0"/>
              <a:t> is defined as: </a:t>
            </a:r>
          </a:p>
        </p:txBody>
      </p:sp>
      <p:graphicFrame>
        <p:nvGraphicFramePr>
          <p:cNvPr id="26" name="Object 2">
            <a:extLst>
              <a:ext uri="{FF2B5EF4-FFF2-40B4-BE49-F238E27FC236}">
                <a16:creationId xmlns:a16="http://schemas.microsoft.com/office/drawing/2014/main" id="{C493B8B8-F19D-1079-D150-DA5F92B9A1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62425" y="4800600"/>
          <a:ext cx="4143375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108160" imgH="545760" progId="Equation.3">
                  <p:embed/>
                </p:oleObj>
              </mc:Choice>
              <mc:Fallback>
                <p:oleObj name="Equation" r:id="rId11" imgW="2108160" imgH="545760" progId="Equation.3">
                  <p:embed/>
                  <p:pic>
                    <p:nvPicPr>
                      <p:cNvPr id="26" name="Object 2">
                        <a:extLst>
                          <a:ext uri="{FF2B5EF4-FFF2-40B4-BE49-F238E27FC236}">
                            <a16:creationId xmlns:a16="http://schemas.microsoft.com/office/drawing/2014/main" id="{C493B8B8-F19D-1079-D150-DA5F92B9A1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2425" y="4800600"/>
                        <a:ext cx="4143375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C628FB78-3154-3826-871C-576ACDC6B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938837"/>
            <a:ext cx="777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Note:  however, that when </a:t>
            </a:r>
            <a:r>
              <a:rPr lang="en-US" altLang="en-US" i="1" dirty="0" err="1"/>
              <a:t>X</a:t>
            </a:r>
            <a:r>
              <a:rPr lang="en-US" altLang="en-US" i="1" baseline="-25000" dirty="0" err="1"/>
              <a:t>tt</a:t>
            </a:r>
            <a:r>
              <a:rPr lang="en-US" altLang="en-US" dirty="0"/>
              <a:t> &gt; 10, </a:t>
            </a:r>
            <a:r>
              <a:rPr lang="en-US" altLang="en-US" i="1" dirty="0"/>
              <a:t>F</a:t>
            </a:r>
            <a:r>
              <a:rPr lang="en-US" altLang="en-US" dirty="0"/>
              <a:t> is set equal to 1.0.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>
            <a:extLst>
              <a:ext uri="{FF2B5EF4-FFF2-40B4-BE49-F238E27FC236}">
                <a16:creationId xmlns:a16="http://schemas.microsoft.com/office/drawing/2014/main" id="{46B3B670-400C-300C-88F2-617724C4E1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1267349"/>
          <a:ext cx="6781800" cy="4981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3228571" imgH="2371429" progId="MSPhotoEd.3">
                  <p:embed/>
                </p:oleObj>
              </mc:Choice>
              <mc:Fallback>
                <p:oleObj name="Photo Editor Photo" r:id="rId2" imgW="3228571" imgH="2371429" progId="MSPhotoEd.3">
                  <p:embed/>
                  <p:pic>
                    <p:nvPicPr>
                      <p:cNvPr id="13314" name="Object 2">
                        <a:extLst>
                          <a:ext uri="{FF2B5EF4-FFF2-40B4-BE49-F238E27FC236}">
                            <a16:creationId xmlns:a16="http://schemas.microsoft.com/office/drawing/2014/main" id="{46B3B670-400C-300C-88F2-617724C4E1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267349"/>
                        <a:ext cx="6781800" cy="4981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69AFB77F-E339-73A0-7A7D-7C2B66DA88B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32B07CF-4B59-A37B-9621-22DEF4DA19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62AC701-F66C-3CA1-6EC8-50954E63B2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20ACE82-A72B-1C73-7D3B-17A31D5CCF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1920989-DA40-5A8F-B7D8-28358FC655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60903C4-F385-9E56-9E4F-3F73957DBA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4853DD6-AA85-7541-5F8A-A47AA96C82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DB2F633-1F0A-9D05-D367-CC3FEC7B33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00D4B4F-0C35-ADF9-5964-51935D89D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FEBE556-B124-9FA3-3462-680EE750EA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69F0D5F-FDEA-567A-9B49-6D9A58F71B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B5EEAD5-1991-00B2-8D83-536FFC61A0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F716B5F-D24B-B2B3-2CB1-8E1D82056C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247B2D9-55B5-37CF-C7A1-490BE0F18C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D1D50EC-EC56-2821-1DE0-4DFDF67FFF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F93E375-34DE-E6F0-E7B4-7903BD4AA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391C3A-1221-8EBF-D736-6B5F6A5B89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F26D13F6-1D72-DF76-0C5C-6308F747ADA3}"/>
              </a:ext>
            </a:extLst>
          </p:cNvPr>
          <p:cNvSpPr txBox="1">
            <a:spLocks/>
          </p:cNvSpPr>
          <p:nvPr/>
        </p:nvSpPr>
        <p:spPr>
          <a:xfrm>
            <a:off x="381000" y="304800"/>
            <a:ext cx="77724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/>
              <a:t>Chen Correlation</a:t>
            </a:r>
            <a:endParaRPr lang="en-US" altLang="en-US" sz="2800" kern="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B778C3CE-AE5E-B63A-D329-C8EEBD9FF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Steiner-</a:t>
            </a:r>
            <a:r>
              <a:rPr lang="en-US" altLang="en-US" sz="2800" dirty="0" err="1"/>
              <a:t>Taborek</a:t>
            </a:r>
            <a:r>
              <a:rPr lang="en-US" altLang="en-US" sz="2800" dirty="0"/>
              <a:t> Asymptotic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ACEBD-3040-07EA-F237-E2A087DC8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142999"/>
            <a:ext cx="8722935" cy="5334001"/>
          </a:xfrm>
        </p:spPr>
        <p:txBody>
          <a:bodyPr/>
          <a:lstStyle/>
          <a:p>
            <a:r>
              <a:rPr lang="en-US" altLang="en-US" sz="2400" b="1" dirty="0"/>
              <a:t>Natural limitations to flow boiling coefficients</a:t>
            </a:r>
            <a:r>
              <a:rPr lang="en-US" altLang="en-US" sz="2400" dirty="0"/>
              <a:t>. </a:t>
            </a:r>
          </a:p>
          <a:p>
            <a:r>
              <a:rPr lang="en-US" altLang="en-US" sz="2400" dirty="0"/>
              <a:t>Steiner and </a:t>
            </a:r>
            <a:r>
              <a:rPr lang="en-US" altLang="en-US" sz="2400" dirty="0" err="1"/>
              <a:t>Taborek</a:t>
            </a:r>
            <a:r>
              <a:rPr lang="en-US" altLang="en-US" sz="2400" dirty="0"/>
              <a:t> (1992) stated that the following limits should apply to evaporation in vertical tubes: </a:t>
            </a:r>
          </a:p>
          <a:p>
            <a:r>
              <a:rPr lang="en-US" altLang="en-US" sz="2400" dirty="0"/>
              <a:t>For heat fluxes below the threshold for the onset of nucleate boiling (</a:t>
            </a:r>
            <a:r>
              <a:rPr lang="en-US" altLang="en-US" sz="2400" i="1" dirty="0"/>
              <a:t>q</a:t>
            </a:r>
            <a:r>
              <a:rPr lang="en-US" altLang="en-US" sz="2400" i="1" dirty="0">
                <a:sym typeface="Symbol" panose="05050102010706020507" pitchFamily="18" charset="2"/>
              </a:rPr>
              <a:t></a:t>
            </a:r>
            <a:r>
              <a:rPr lang="en-US" altLang="en-US" sz="2400" i="1" dirty="0"/>
              <a:t>  &lt; q</a:t>
            </a:r>
            <a:r>
              <a:rPr lang="en-US" altLang="en-US" sz="2400" i="1" dirty="0">
                <a:sym typeface="Symbol" panose="05050102010706020507" pitchFamily="18" charset="2"/>
              </a:rPr>
              <a:t></a:t>
            </a:r>
            <a:r>
              <a:rPr lang="en-US" altLang="en-US" sz="2400" i="1" dirty="0"/>
              <a:t> </a:t>
            </a:r>
            <a:r>
              <a:rPr lang="en-US" altLang="en-US" sz="2400" i="1" dirty="0">
                <a:sym typeface="Symbol" panose="05050102010706020507" pitchFamily="18" charset="2"/>
              </a:rPr>
              <a:t></a:t>
            </a:r>
            <a:r>
              <a:rPr lang="en-US" altLang="en-US" sz="2400" i="1" baseline="-25000" dirty="0"/>
              <a:t>ONB</a:t>
            </a:r>
            <a:r>
              <a:rPr lang="en-US" altLang="en-US" sz="2400" i="1" dirty="0"/>
              <a:t> </a:t>
            </a:r>
            <a:r>
              <a:rPr lang="en-US" altLang="en-US" sz="2400" dirty="0"/>
              <a:t>), only the convective contribution should be counted and not the nucleate boiling contribution. </a:t>
            </a:r>
          </a:p>
          <a:p>
            <a:r>
              <a:rPr lang="en-US" altLang="en-US" sz="2400" dirty="0"/>
              <a:t>For very large heat fluxes, the nucleate boiling contribution should dominate. </a:t>
            </a:r>
          </a:p>
          <a:p>
            <a:r>
              <a:rPr lang="en-US" altLang="en-US" sz="2400" dirty="0"/>
              <a:t>When </a:t>
            </a:r>
            <a:r>
              <a:rPr lang="en-US" altLang="en-US" sz="2400" i="1" dirty="0"/>
              <a:t>x</a:t>
            </a:r>
            <a:r>
              <a:rPr lang="en-US" altLang="en-US" sz="2400" dirty="0"/>
              <a:t> = 0, 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sp</a:t>
            </a:r>
            <a:r>
              <a:rPr lang="en-US" altLang="en-US" sz="2400" dirty="0"/>
              <a:t> should be equal to the single-phase liquid convective heat transfer coefficient when </a:t>
            </a:r>
            <a:r>
              <a:rPr lang="en-US" altLang="en-US" sz="2400" i="1" dirty="0"/>
              <a:t>q’’ &lt;</a:t>
            </a:r>
            <a:r>
              <a:rPr lang="en-US" altLang="en-US" sz="2400" i="1" dirty="0" err="1"/>
              <a:t>q’’</a:t>
            </a:r>
            <a:r>
              <a:rPr lang="en-US" altLang="en-US" sz="2400" i="1" baseline="-25000" dirty="0" err="1"/>
              <a:t>ONB</a:t>
            </a:r>
            <a:endParaRPr lang="en-US" altLang="en-US" sz="2400" dirty="0"/>
          </a:p>
          <a:p>
            <a:r>
              <a:rPr lang="en-US" altLang="en-US" sz="2400" dirty="0"/>
              <a:t>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tp</a:t>
            </a:r>
            <a:r>
              <a:rPr lang="en-US" altLang="en-US" sz="2400" dirty="0"/>
              <a:t> should correspond to that plus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nb</a:t>
            </a:r>
            <a:r>
              <a:rPr lang="en-US" altLang="en-US" sz="2400" dirty="0"/>
              <a:t> when </a:t>
            </a:r>
            <a:r>
              <a:rPr lang="en-US" altLang="en-US" sz="2400" i="1" dirty="0"/>
              <a:t>q’’ &gt; </a:t>
            </a:r>
            <a:r>
              <a:rPr lang="en-US" altLang="en-US" sz="2400" i="1" dirty="0" err="1"/>
              <a:t>q’’</a:t>
            </a:r>
            <a:r>
              <a:rPr lang="en-US" altLang="en-US" sz="2400" i="1" baseline="-25000" dirty="0" err="1"/>
              <a:t>ONB</a:t>
            </a:r>
            <a:r>
              <a:rPr lang="en-US" altLang="en-US" sz="2400" i="1" dirty="0"/>
              <a:t> </a:t>
            </a:r>
            <a:r>
              <a:rPr lang="en-US" altLang="en-US" sz="2400" dirty="0"/>
              <a:t>. </a:t>
            </a:r>
          </a:p>
          <a:p>
            <a:r>
              <a:rPr lang="en-US" altLang="en-US" sz="2400" dirty="0"/>
              <a:t>When x = 1.0,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tp</a:t>
            </a:r>
            <a:r>
              <a:rPr lang="en-US" altLang="en-US" sz="2400" dirty="0"/>
              <a:t> should equal the vapor-phase convective coefficient </a:t>
            </a:r>
            <a:r>
              <a:rPr lang="en-US" altLang="en-US" sz="2400" i="1" dirty="0" err="1"/>
              <a:t>h</a:t>
            </a:r>
            <a:r>
              <a:rPr lang="en-US" altLang="en-US" sz="2400" i="1" baseline="-25000" dirty="0" err="1"/>
              <a:t>Gt</a:t>
            </a:r>
            <a:r>
              <a:rPr lang="en-US" altLang="en-US" sz="2400" dirty="0" err="1"/>
              <a:t>.</a:t>
            </a:r>
            <a:endParaRPr lang="en-US" altLang="en-US" sz="2400" dirty="0"/>
          </a:p>
          <a:p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262FCD6-EE83-9FDD-1BBA-D5591775863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3175309-3C37-A400-ADF7-084E35E0FC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E09F114-49E1-0EAA-F059-42818BD67A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5F3C78C-817C-43B7-6278-4F94B53FDC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D6201E8-5B7B-EFE5-4BCE-424085970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CAFC670-34C9-3946-01E4-91DCABB4EA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C125298-6E90-1B30-B14B-1A7A12C60D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48AE7AC-2CBB-EFC5-902C-A3E5CC435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CE8340EC-EFE9-357E-9042-E97D36E44A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ECA3B86-A1A0-BB16-1F99-7FF0DADB89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8552352-F70C-AE1A-58B3-91F6700C5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9686AE9-C38C-9D9C-C1F9-3363ECF4E7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FC2F258-53B2-DFA5-BD0A-5E2FA8E180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3920ABA-8BCE-690C-4AC8-D5A08F5EDD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24EF1357-EB0F-2C66-F5A4-4146803F50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032A5D5-03CB-2C56-DF9D-869EC0284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075CFCB-2E6E-C1B3-D1E8-8960CA328F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>
            <a:extLst>
              <a:ext uri="{FF2B5EF4-FFF2-40B4-BE49-F238E27FC236}">
                <a16:creationId xmlns:a16="http://schemas.microsoft.com/office/drawing/2014/main" id="{C153352E-3274-55F8-3C0E-9E652F044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492875" cy="1143000"/>
          </a:xfrm>
        </p:spPr>
        <p:txBody>
          <a:bodyPr/>
          <a:lstStyle/>
          <a:p>
            <a:r>
              <a:rPr lang="en-US" altLang="en-US" sz="2800" dirty="0"/>
              <a:t>Boiling process in vertical tube according to Steiner-</a:t>
            </a:r>
            <a:r>
              <a:rPr lang="en-US" altLang="en-US" sz="2800" dirty="0" err="1"/>
              <a:t>Taborek</a:t>
            </a:r>
            <a:endParaRPr lang="en-US" altLang="en-US" sz="2800" dirty="0"/>
          </a:p>
        </p:txBody>
      </p:sp>
      <p:pic>
        <p:nvPicPr>
          <p:cNvPr id="67587" name="Picture 3">
            <a:extLst>
              <a:ext uri="{FF2B5EF4-FFF2-40B4-BE49-F238E27FC236}">
                <a16:creationId xmlns:a16="http://schemas.microsoft.com/office/drawing/2014/main" id="{8F268B28-C35F-9830-C4EE-AF15D1AB7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57726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F970E73B-6FD7-B778-6F19-4CB77F9DFA0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1D0E02A-2963-D80A-CAA7-BEE7B7E483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EA75AE4-C9AA-2421-FDF7-DAAFAAE9E0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2177767-5D16-D080-8746-EC19CEA92F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A34DDD0-AE83-B0A9-96A9-B8E68FE8C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A83D735-39FF-FFA0-7070-08CE3EBF1E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D402583-B0AF-C77A-5367-8363237B04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5B16D13-47CA-6F46-B5CC-2FAC22F22A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1FD2EEA-89BF-DDC6-7BDE-C8B0046F83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7BC3F56-3E7B-3E7B-CBDC-917FDF8CEB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AF5D382-0E2B-9835-F7DC-8A1DA8ECEB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94B6351-1A83-17D8-D4F0-C8F81529C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0A2FB98-0FF0-8C13-6E22-8BA60FB06E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591E151-EACA-80F5-E8A3-7C05ACD27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BD0B046-30EB-6FC8-1F3F-DEEA6BF14A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08BBFD7-B13D-042C-BAC4-551DFCA549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D3C3C2-966A-AD33-C629-97FE205984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BB20C63C-37DB-80AC-0186-82CB4E57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6705600" cy="1143000"/>
          </a:xfrm>
        </p:spPr>
        <p:txBody>
          <a:bodyPr/>
          <a:lstStyle/>
          <a:p>
            <a:r>
              <a:rPr lang="en-US" altLang="en-US" sz="2800" dirty="0"/>
              <a:t>Boiling process in vertical tube according to Steiner-</a:t>
            </a:r>
            <a:r>
              <a:rPr lang="en-US" altLang="en-US" sz="2800" dirty="0" err="1"/>
              <a:t>Taborek</a:t>
            </a:r>
            <a:endParaRPr lang="en-US" altLang="en-US" sz="28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0751D94-3438-E934-BA19-237C9473B3F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77470B8-8E69-3B80-868F-B7856666D3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8001975-E66B-0CD5-669C-0DB995A61E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7EBF49C-B8AC-1FC5-4EED-18ECFC3CDE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45EB640-1AB6-42FF-1DC0-573D609617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8439F8B-228A-A96A-D9A2-DC5826427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1264B55-9836-C850-AFE5-2B168CDDDF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EB5A4F0-BE7E-189E-8561-2E27B165A4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30F3CB6-8B80-C85C-3DEF-010B505E9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8F218A5-AA8F-D3AA-8B15-E8C27B45ED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39056C2-38E4-AF59-F828-766EE0EFDC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9752CBA-4609-2C71-A773-2ED3E1BFF7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D1261A9-9658-D7C4-C092-D3B795E8D7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81C25D3-5DFE-6BD2-8FD5-79D4B09B6E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5A7737A-6E9D-F05D-046E-18F4E46EA7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2BFCCC6-8705-6F78-12DC-780ACE511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CED9698-B86F-6ECD-0005-FC32EB2404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DD156A1-90BE-5AF7-6751-1C73718EF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57" y="1357023"/>
            <a:ext cx="7954485" cy="41439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EDEBA90-15B5-F7F4-76DC-6A866ADA77C9}"/>
                  </a:ext>
                </a:extLst>
              </p:cNvPr>
              <p:cNvSpPr txBox="1"/>
              <p:nvPr/>
            </p:nvSpPr>
            <p:spPr>
              <a:xfrm>
                <a:off x="199349" y="2514600"/>
                <a:ext cx="1232260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𝑡𝑝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EDEBA90-15B5-F7F4-76DC-6A866ADA7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49" y="2514600"/>
                <a:ext cx="1232260" cy="397866"/>
              </a:xfrm>
              <a:prstGeom prst="rect">
                <a:avLst/>
              </a:prstGeom>
              <a:blipFill>
                <a:blip r:embed="rId4"/>
                <a:stretch>
                  <a:fillRect l="-8416" r="-2475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573EBC0-CDE0-82A5-3720-5EEF14642AA0}"/>
                  </a:ext>
                </a:extLst>
              </p:cNvPr>
              <p:cNvSpPr txBox="1"/>
              <p:nvPr/>
            </p:nvSpPr>
            <p:spPr>
              <a:xfrm>
                <a:off x="457200" y="4419600"/>
                <a:ext cx="11640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𝑠𝑎𝑡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573EBC0-CDE0-82A5-3720-5EEF14642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419600"/>
                <a:ext cx="1164037" cy="369332"/>
              </a:xfrm>
              <a:prstGeom prst="rect">
                <a:avLst/>
              </a:prstGeom>
              <a:blipFill>
                <a:blip r:embed="rId5"/>
                <a:stretch>
                  <a:fillRect l="-5759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979027-7362-BBAB-CE1E-6AE55204803B}"/>
                  </a:ext>
                </a:extLst>
              </p:cNvPr>
              <p:cNvSpPr txBox="1"/>
              <p:nvPr/>
            </p:nvSpPr>
            <p:spPr>
              <a:xfrm>
                <a:off x="6836963" y="4659868"/>
                <a:ext cx="11919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𝑠𝑎𝑡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979027-7362-BBAB-CE1E-6AE552048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963" y="4659868"/>
                <a:ext cx="1191929" cy="369332"/>
              </a:xfrm>
              <a:prstGeom prst="rect">
                <a:avLst/>
              </a:prstGeom>
              <a:blipFill>
                <a:blip r:embed="rId6"/>
                <a:stretch>
                  <a:fillRect l="-5641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46EED1D-ED97-A6EB-D63E-7E155A03CDFB}"/>
                  </a:ext>
                </a:extLst>
              </p:cNvPr>
              <p:cNvSpPr txBox="1"/>
              <p:nvPr/>
            </p:nvSpPr>
            <p:spPr>
              <a:xfrm>
                <a:off x="6477000" y="2985516"/>
                <a:ext cx="7341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𝑁𝑂𝐵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46EED1D-ED97-A6EB-D63E-7E155A03C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2985516"/>
                <a:ext cx="734112" cy="369332"/>
              </a:xfrm>
              <a:prstGeom prst="rect">
                <a:avLst/>
              </a:prstGeom>
              <a:blipFill>
                <a:blip r:embed="rId7"/>
                <a:stretch>
                  <a:fillRect l="-9167" r="-166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100DC121-2562-1F19-8732-6C51DB7D91EB}"/>
              </a:ext>
            </a:extLst>
          </p:cNvPr>
          <p:cNvSpPr/>
          <p:nvPr/>
        </p:nvSpPr>
        <p:spPr bwMode="auto">
          <a:xfrm>
            <a:off x="1447800" y="1330326"/>
            <a:ext cx="1638616" cy="286067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58BDDF3-6A66-781C-A511-50CFE308D874}"/>
              </a:ext>
            </a:extLst>
          </p:cNvPr>
          <p:cNvGrpSpPr/>
          <p:nvPr/>
        </p:nvGrpSpPr>
        <p:grpSpPr>
          <a:xfrm>
            <a:off x="3124199" y="2549527"/>
            <a:ext cx="3192413" cy="2057035"/>
            <a:chOff x="3124199" y="2549527"/>
            <a:chExt cx="3192413" cy="205703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BAB4A09-92B2-F958-A940-546079CC8929}"/>
                </a:ext>
              </a:extLst>
            </p:cNvPr>
            <p:cNvSpPr/>
            <p:nvPr/>
          </p:nvSpPr>
          <p:spPr bwMode="auto">
            <a:xfrm>
              <a:off x="3124199" y="2549527"/>
              <a:ext cx="3192413" cy="133667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D990E97-6A46-624B-BACF-DFBE413A4568}"/>
                </a:ext>
              </a:extLst>
            </p:cNvPr>
            <p:cNvSpPr/>
            <p:nvPr/>
          </p:nvSpPr>
          <p:spPr bwMode="auto">
            <a:xfrm>
              <a:off x="4613949" y="3489953"/>
              <a:ext cx="1611909" cy="111660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E995BEF-495D-5D36-01AF-947CDDFB58C0}"/>
              </a:ext>
            </a:extLst>
          </p:cNvPr>
          <p:cNvSpPr/>
          <p:nvPr/>
        </p:nvSpPr>
        <p:spPr bwMode="auto">
          <a:xfrm>
            <a:off x="850392" y="2695194"/>
            <a:ext cx="7708392" cy="1900512"/>
          </a:xfrm>
          <a:custGeom>
            <a:avLst/>
            <a:gdLst>
              <a:gd name="connsiteX0" fmla="*/ 0 w 7708392"/>
              <a:gd name="connsiteY0" fmla="*/ 1501902 h 1900512"/>
              <a:gd name="connsiteX1" fmla="*/ 530352 w 7708392"/>
              <a:gd name="connsiteY1" fmla="*/ 1501902 h 1900512"/>
              <a:gd name="connsiteX2" fmla="*/ 1161288 w 7708392"/>
              <a:gd name="connsiteY2" fmla="*/ 1492758 h 1900512"/>
              <a:gd name="connsiteX3" fmla="*/ 1828800 w 7708392"/>
              <a:gd name="connsiteY3" fmla="*/ 1492758 h 1900512"/>
              <a:gd name="connsiteX4" fmla="*/ 2112264 w 7708392"/>
              <a:gd name="connsiteY4" fmla="*/ 1492758 h 1900512"/>
              <a:gd name="connsiteX5" fmla="*/ 2185416 w 7708392"/>
              <a:gd name="connsiteY5" fmla="*/ 1492758 h 1900512"/>
              <a:gd name="connsiteX6" fmla="*/ 2258568 w 7708392"/>
              <a:gd name="connsiteY6" fmla="*/ 1483614 h 1900512"/>
              <a:gd name="connsiteX7" fmla="*/ 2258568 w 7708392"/>
              <a:gd name="connsiteY7" fmla="*/ 1419606 h 1900512"/>
              <a:gd name="connsiteX8" fmla="*/ 2267712 w 7708392"/>
              <a:gd name="connsiteY8" fmla="*/ 1328166 h 1900512"/>
              <a:gd name="connsiteX9" fmla="*/ 2286000 w 7708392"/>
              <a:gd name="connsiteY9" fmla="*/ 1117854 h 1900512"/>
              <a:gd name="connsiteX10" fmla="*/ 2377440 w 7708392"/>
              <a:gd name="connsiteY10" fmla="*/ 934974 h 1900512"/>
              <a:gd name="connsiteX11" fmla="*/ 2624328 w 7708392"/>
              <a:gd name="connsiteY11" fmla="*/ 587502 h 1900512"/>
              <a:gd name="connsiteX12" fmla="*/ 3474720 w 7708392"/>
              <a:gd name="connsiteY12" fmla="*/ 240030 h 1900512"/>
              <a:gd name="connsiteX13" fmla="*/ 3758184 w 7708392"/>
              <a:gd name="connsiteY13" fmla="*/ 157734 h 1900512"/>
              <a:gd name="connsiteX14" fmla="*/ 4096512 w 7708392"/>
              <a:gd name="connsiteY14" fmla="*/ 75438 h 1900512"/>
              <a:gd name="connsiteX15" fmla="*/ 4700016 w 7708392"/>
              <a:gd name="connsiteY15" fmla="*/ 11430 h 1900512"/>
              <a:gd name="connsiteX16" fmla="*/ 5138928 w 7708392"/>
              <a:gd name="connsiteY16" fmla="*/ 2286 h 1900512"/>
              <a:gd name="connsiteX17" fmla="*/ 5312664 w 7708392"/>
              <a:gd name="connsiteY17" fmla="*/ 11430 h 1900512"/>
              <a:gd name="connsiteX18" fmla="*/ 5468112 w 7708392"/>
              <a:gd name="connsiteY18" fmla="*/ 112014 h 1900512"/>
              <a:gd name="connsiteX19" fmla="*/ 5522976 w 7708392"/>
              <a:gd name="connsiteY19" fmla="*/ 340614 h 1900512"/>
              <a:gd name="connsiteX20" fmla="*/ 5568696 w 7708392"/>
              <a:gd name="connsiteY20" fmla="*/ 688086 h 1900512"/>
              <a:gd name="connsiteX21" fmla="*/ 5577840 w 7708392"/>
              <a:gd name="connsiteY21" fmla="*/ 898398 h 1900512"/>
              <a:gd name="connsiteX22" fmla="*/ 5577840 w 7708392"/>
              <a:gd name="connsiteY22" fmla="*/ 1255014 h 1900512"/>
              <a:gd name="connsiteX23" fmla="*/ 5559552 w 7708392"/>
              <a:gd name="connsiteY23" fmla="*/ 1703070 h 1900512"/>
              <a:gd name="connsiteX24" fmla="*/ 5550408 w 7708392"/>
              <a:gd name="connsiteY24" fmla="*/ 1785366 h 1900512"/>
              <a:gd name="connsiteX25" fmla="*/ 5550408 w 7708392"/>
              <a:gd name="connsiteY25" fmla="*/ 1821942 h 1900512"/>
              <a:gd name="connsiteX26" fmla="*/ 5550408 w 7708392"/>
              <a:gd name="connsiteY26" fmla="*/ 1895094 h 1900512"/>
              <a:gd name="connsiteX27" fmla="*/ 5687568 w 7708392"/>
              <a:gd name="connsiteY27" fmla="*/ 1895094 h 1900512"/>
              <a:gd name="connsiteX28" fmla="*/ 6227064 w 7708392"/>
              <a:gd name="connsiteY28" fmla="*/ 1876806 h 1900512"/>
              <a:gd name="connsiteX29" fmla="*/ 7004304 w 7708392"/>
              <a:gd name="connsiteY29" fmla="*/ 1858518 h 1900512"/>
              <a:gd name="connsiteX30" fmla="*/ 7708392 w 7708392"/>
              <a:gd name="connsiteY30" fmla="*/ 1831086 h 190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708392" h="1900512">
                <a:moveTo>
                  <a:pt x="0" y="1501902"/>
                </a:moveTo>
                <a:lnTo>
                  <a:pt x="530352" y="1501902"/>
                </a:lnTo>
                <a:lnTo>
                  <a:pt x="1161288" y="1492758"/>
                </a:lnTo>
                <a:lnTo>
                  <a:pt x="1828800" y="1492758"/>
                </a:lnTo>
                <a:lnTo>
                  <a:pt x="2112264" y="1492758"/>
                </a:lnTo>
                <a:lnTo>
                  <a:pt x="2185416" y="1492758"/>
                </a:lnTo>
                <a:cubicBezTo>
                  <a:pt x="2209800" y="1491234"/>
                  <a:pt x="2246376" y="1495806"/>
                  <a:pt x="2258568" y="1483614"/>
                </a:cubicBezTo>
                <a:lnTo>
                  <a:pt x="2258568" y="1419606"/>
                </a:lnTo>
                <a:cubicBezTo>
                  <a:pt x="2260092" y="1393698"/>
                  <a:pt x="2263140" y="1378458"/>
                  <a:pt x="2267712" y="1328166"/>
                </a:cubicBezTo>
                <a:cubicBezTo>
                  <a:pt x="2272284" y="1277874"/>
                  <a:pt x="2267712" y="1183386"/>
                  <a:pt x="2286000" y="1117854"/>
                </a:cubicBezTo>
                <a:cubicBezTo>
                  <a:pt x="2304288" y="1052322"/>
                  <a:pt x="2321052" y="1023366"/>
                  <a:pt x="2377440" y="934974"/>
                </a:cubicBezTo>
                <a:cubicBezTo>
                  <a:pt x="2433828" y="846582"/>
                  <a:pt x="2441448" y="703326"/>
                  <a:pt x="2624328" y="587502"/>
                </a:cubicBezTo>
                <a:cubicBezTo>
                  <a:pt x="2807208" y="471678"/>
                  <a:pt x="3285744" y="311658"/>
                  <a:pt x="3474720" y="240030"/>
                </a:cubicBezTo>
                <a:cubicBezTo>
                  <a:pt x="3663696" y="168402"/>
                  <a:pt x="3654552" y="185166"/>
                  <a:pt x="3758184" y="157734"/>
                </a:cubicBezTo>
                <a:cubicBezTo>
                  <a:pt x="3861816" y="130302"/>
                  <a:pt x="3939540" y="99822"/>
                  <a:pt x="4096512" y="75438"/>
                </a:cubicBezTo>
                <a:cubicBezTo>
                  <a:pt x="4253484" y="51054"/>
                  <a:pt x="4526280" y="23622"/>
                  <a:pt x="4700016" y="11430"/>
                </a:cubicBezTo>
                <a:cubicBezTo>
                  <a:pt x="4873752" y="-762"/>
                  <a:pt x="5036820" y="2286"/>
                  <a:pt x="5138928" y="2286"/>
                </a:cubicBezTo>
                <a:cubicBezTo>
                  <a:pt x="5241036" y="2286"/>
                  <a:pt x="5257800" y="-6858"/>
                  <a:pt x="5312664" y="11430"/>
                </a:cubicBezTo>
                <a:cubicBezTo>
                  <a:pt x="5367528" y="29718"/>
                  <a:pt x="5433060" y="57150"/>
                  <a:pt x="5468112" y="112014"/>
                </a:cubicBezTo>
                <a:cubicBezTo>
                  <a:pt x="5503164" y="166878"/>
                  <a:pt x="5506212" y="244602"/>
                  <a:pt x="5522976" y="340614"/>
                </a:cubicBezTo>
                <a:cubicBezTo>
                  <a:pt x="5539740" y="436626"/>
                  <a:pt x="5559552" y="595122"/>
                  <a:pt x="5568696" y="688086"/>
                </a:cubicBezTo>
                <a:cubicBezTo>
                  <a:pt x="5577840" y="781050"/>
                  <a:pt x="5576316" y="803910"/>
                  <a:pt x="5577840" y="898398"/>
                </a:cubicBezTo>
                <a:cubicBezTo>
                  <a:pt x="5579364" y="992886"/>
                  <a:pt x="5580888" y="1120902"/>
                  <a:pt x="5577840" y="1255014"/>
                </a:cubicBezTo>
                <a:cubicBezTo>
                  <a:pt x="5574792" y="1389126"/>
                  <a:pt x="5564124" y="1614678"/>
                  <a:pt x="5559552" y="1703070"/>
                </a:cubicBezTo>
                <a:cubicBezTo>
                  <a:pt x="5554980" y="1791462"/>
                  <a:pt x="5550408" y="1785366"/>
                  <a:pt x="5550408" y="1785366"/>
                </a:cubicBezTo>
                <a:cubicBezTo>
                  <a:pt x="5548884" y="1805178"/>
                  <a:pt x="5550408" y="1821942"/>
                  <a:pt x="5550408" y="1821942"/>
                </a:cubicBezTo>
                <a:cubicBezTo>
                  <a:pt x="5550408" y="1840230"/>
                  <a:pt x="5527548" y="1882902"/>
                  <a:pt x="5550408" y="1895094"/>
                </a:cubicBezTo>
                <a:cubicBezTo>
                  <a:pt x="5573268" y="1907286"/>
                  <a:pt x="5687568" y="1895094"/>
                  <a:pt x="5687568" y="1895094"/>
                </a:cubicBezTo>
                <a:lnTo>
                  <a:pt x="6227064" y="1876806"/>
                </a:lnTo>
                <a:lnTo>
                  <a:pt x="7004304" y="1858518"/>
                </a:lnTo>
                <a:lnTo>
                  <a:pt x="7708392" y="1831086"/>
                </a:ln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itle 1">
            <a:extLst>
              <a:ext uri="{FF2B5EF4-FFF2-40B4-BE49-F238E27FC236}">
                <a16:creationId xmlns:a16="http://schemas.microsoft.com/office/drawing/2014/main" id="{62B0BB55-9CCA-B6E9-BB7C-ECBECD36D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Boiling Map</a:t>
            </a:r>
          </a:p>
        </p:txBody>
      </p:sp>
      <p:pic>
        <p:nvPicPr>
          <p:cNvPr id="4103" name="Picture 3">
            <a:extLst>
              <a:ext uri="{FF2B5EF4-FFF2-40B4-BE49-F238E27FC236}">
                <a16:creationId xmlns:a16="http://schemas.microsoft.com/office/drawing/2014/main" id="{602802CA-3691-658D-1BF7-19F245112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82" y="1204976"/>
            <a:ext cx="7620000" cy="536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04" name="Straight Connector 4">
            <a:extLst>
              <a:ext uri="{FF2B5EF4-FFF2-40B4-BE49-F238E27FC236}">
                <a16:creationId xmlns:a16="http://schemas.microsoft.com/office/drawing/2014/main" id="{308CB9F6-FC10-89E9-32B0-00E9BD05E7F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3400" y="5410200"/>
            <a:ext cx="76200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05" name="Elbow Connector 8">
            <a:extLst>
              <a:ext uri="{FF2B5EF4-FFF2-40B4-BE49-F238E27FC236}">
                <a16:creationId xmlns:a16="http://schemas.microsoft.com/office/drawing/2014/main" id="{5B98A94C-DFCE-EC7A-3C95-6190C23834C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71501" y="5448300"/>
            <a:ext cx="76200" cy="3175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00" name="Ink 15">
                <a:extLst>
                  <a:ext uri="{FF2B5EF4-FFF2-40B4-BE49-F238E27FC236}">
                    <a16:creationId xmlns:a16="http://schemas.microsoft.com/office/drawing/2014/main" id="{60FFF875-6137-D29F-5C4E-2436A5435E7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78200" y="4868863"/>
              <a:ext cx="922338" cy="427037"/>
            </p14:xfrm>
          </p:contentPart>
        </mc:Choice>
        <mc:Fallback xmlns="">
          <p:pic>
            <p:nvPicPr>
              <p:cNvPr id="4100" name="Ink 15">
                <a:extLst>
                  <a:ext uri="{FF2B5EF4-FFF2-40B4-BE49-F238E27FC236}">
                    <a16:creationId xmlns:a16="http://schemas.microsoft.com/office/drawing/2014/main" id="{60FFF875-6137-D29F-5C4E-2436A5435E7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68854" y="4859438"/>
                <a:ext cx="941029" cy="445888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1535114-F2E8-AB6D-EBC9-582B57BDC26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45DD99B-CBF3-4B0B-6EDF-361B83F43D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CEC674D-D5C4-6C0B-ED6F-9D014C4493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A4F30DE-C631-4A23-9815-52F621F455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FFE95BC-B77E-9632-ADA0-2EC7C99A7E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A6E0601-5D13-3BF2-DC65-B2F6562256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56B9420-D65E-B809-B2B9-BA68C33CF9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50566A5-5784-B394-43C6-40989B468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2B073D5-B582-515C-4F8A-B46444078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7EDB1C6-2453-128B-E6F7-B70F2F2B8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31935BB-0D69-DAB8-18C6-7E76150BC5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ABE1F71-B59F-D483-1BA6-83C0459344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CC911DB-2133-045C-4F51-19AFF789CA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6C3B6F9-11FC-2CCF-09D9-0DC7ED70E6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CA86BC9-4B14-AC11-8DC6-B9926B47CF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7D87A8A-BA51-17CE-0EC4-016A06BD99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23159E-EA5A-8467-0846-482E844526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EF4D5A23-073B-08E5-9D5C-D931460E0041}"/>
              </a:ext>
            </a:extLst>
          </p:cNvPr>
          <p:cNvSpPr/>
          <p:nvPr/>
        </p:nvSpPr>
        <p:spPr bwMode="auto">
          <a:xfrm>
            <a:off x="990600" y="2971800"/>
            <a:ext cx="2895600" cy="286067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5D9E88-C2C0-813E-9D6B-D557AF6EB49B}"/>
              </a:ext>
            </a:extLst>
          </p:cNvPr>
          <p:cNvSpPr/>
          <p:nvPr/>
        </p:nvSpPr>
        <p:spPr bwMode="auto">
          <a:xfrm>
            <a:off x="3962400" y="2971799"/>
            <a:ext cx="2895600" cy="286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19701BC-A582-2898-93FC-22CBDD5ABE05}"/>
              </a:ext>
            </a:extLst>
          </p:cNvPr>
          <p:cNvSpPr/>
          <p:nvPr/>
        </p:nvSpPr>
        <p:spPr bwMode="auto">
          <a:xfrm>
            <a:off x="969818" y="3828208"/>
            <a:ext cx="7315200" cy="1769742"/>
          </a:xfrm>
          <a:custGeom>
            <a:avLst/>
            <a:gdLst>
              <a:gd name="connsiteX0" fmla="*/ 0 w 7315200"/>
              <a:gd name="connsiteY0" fmla="*/ 1648956 h 1769742"/>
              <a:gd name="connsiteX1" fmla="*/ 2429164 w 7315200"/>
              <a:gd name="connsiteY1" fmla="*/ 1464228 h 1769742"/>
              <a:gd name="connsiteX2" fmla="*/ 2558473 w 7315200"/>
              <a:gd name="connsiteY2" fmla="*/ 1473465 h 1769742"/>
              <a:gd name="connsiteX3" fmla="*/ 2807855 w 7315200"/>
              <a:gd name="connsiteY3" fmla="*/ 1288737 h 1769742"/>
              <a:gd name="connsiteX4" fmla="*/ 2854037 w 7315200"/>
              <a:gd name="connsiteY4" fmla="*/ 1187137 h 1769742"/>
              <a:gd name="connsiteX5" fmla="*/ 2927927 w 7315200"/>
              <a:gd name="connsiteY5" fmla="*/ 1168665 h 1769742"/>
              <a:gd name="connsiteX6" fmla="*/ 3278909 w 7315200"/>
              <a:gd name="connsiteY6" fmla="*/ 1177901 h 1769742"/>
              <a:gd name="connsiteX7" fmla="*/ 3491346 w 7315200"/>
              <a:gd name="connsiteY7" fmla="*/ 1113247 h 1769742"/>
              <a:gd name="connsiteX8" fmla="*/ 4498109 w 7315200"/>
              <a:gd name="connsiteY8" fmla="*/ 512883 h 1769742"/>
              <a:gd name="connsiteX9" fmla="*/ 5246255 w 7315200"/>
              <a:gd name="connsiteY9" fmla="*/ 60301 h 1769742"/>
              <a:gd name="connsiteX10" fmla="*/ 5394037 w 7315200"/>
              <a:gd name="connsiteY10" fmla="*/ 4883 h 1769742"/>
              <a:gd name="connsiteX11" fmla="*/ 5394037 w 7315200"/>
              <a:gd name="connsiteY11" fmla="*/ 4883 h 1769742"/>
              <a:gd name="connsiteX12" fmla="*/ 5421746 w 7315200"/>
              <a:gd name="connsiteY12" fmla="*/ 254265 h 1769742"/>
              <a:gd name="connsiteX13" fmla="*/ 5357091 w 7315200"/>
              <a:gd name="connsiteY13" fmla="*/ 753028 h 1769742"/>
              <a:gd name="connsiteX14" fmla="*/ 5394037 w 7315200"/>
              <a:gd name="connsiteY14" fmla="*/ 1279501 h 1769742"/>
              <a:gd name="connsiteX15" fmla="*/ 5375564 w 7315200"/>
              <a:gd name="connsiteY15" fmla="*/ 1722847 h 1769742"/>
              <a:gd name="connsiteX16" fmla="*/ 5394037 w 7315200"/>
              <a:gd name="connsiteY16" fmla="*/ 1759792 h 1769742"/>
              <a:gd name="connsiteX17" fmla="*/ 5911273 w 7315200"/>
              <a:gd name="connsiteY17" fmla="*/ 1750556 h 1769742"/>
              <a:gd name="connsiteX18" fmla="*/ 7315200 w 7315200"/>
              <a:gd name="connsiteY18" fmla="*/ 1621247 h 1769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315200" h="1769742">
                <a:moveTo>
                  <a:pt x="0" y="1648956"/>
                </a:moveTo>
                <a:lnTo>
                  <a:pt x="2429164" y="1464228"/>
                </a:lnTo>
                <a:cubicBezTo>
                  <a:pt x="2855576" y="1434979"/>
                  <a:pt x="2495358" y="1502714"/>
                  <a:pt x="2558473" y="1473465"/>
                </a:cubicBezTo>
                <a:cubicBezTo>
                  <a:pt x="2621588" y="1444216"/>
                  <a:pt x="2758594" y="1336458"/>
                  <a:pt x="2807855" y="1288737"/>
                </a:cubicBezTo>
                <a:cubicBezTo>
                  <a:pt x="2857116" y="1241016"/>
                  <a:pt x="2834025" y="1207149"/>
                  <a:pt x="2854037" y="1187137"/>
                </a:cubicBezTo>
                <a:cubicBezTo>
                  <a:pt x="2874049" y="1167125"/>
                  <a:pt x="2927927" y="1168665"/>
                  <a:pt x="2927927" y="1168665"/>
                </a:cubicBezTo>
                <a:cubicBezTo>
                  <a:pt x="2998739" y="1167126"/>
                  <a:pt x="3185006" y="1187137"/>
                  <a:pt x="3278909" y="1177901"/>
                </a:cubicBezTo>
                <a:cubicBezTo>
                  <a:pt x="3372812" y="1168665"/>
                  <a:pt x="3288146" y="1224083"/>
                  <a:pt x="3491346" y="1113247"/>
                </a:cubicBezTo>
                <a:cubicBezTo>
                  <a:pt x="3694546" y="1002411"/>
                  <a:pt x="4498109" y="512883"/>
                  <a:pt x="4498109" y="512883"/>
                </a:cubicBezTo>
                <a:lnTo>
                  <a:pt x="5246255" y="60301"/>
                </a:lnTo>
                <a:cubicBezTo>
                  <a:pt x="5395576" y="-24366"/>
                  <a:pt x="5394037" y="4883"/>
                  <a:pt x="5394037" y="4883"/>
                </a:cubicBezTo>
                <a:lnTo>
                  <a:pt x="5394037" y="4883"/>
                </a:lnTo>
                <a:cubicBezTo>
                  <a:pt x="5398655" y="46447"/>
                  <a:pt x="5427904" y="129574"/>
                  <a:pt x="5421746" y="254265"/>
                </a:cubicBezTo>
                <a:cubicBezTo>
                  <a:pt x="5415588" y="378956"/>
                  <a:pt x="5361709" y="582155"/>
                  <a:pt x="5357091" y="753028"/>
                </a:cubicBezTo>
                <a:cubicBezTo>
                  <a:pt x="5352473" y="923901"/>
                  <a:pt x="5390958" y="1117865"/>
                  <a:pt x="5394037" y="1279501"/>
                </a:cubicBezTo>
                <a:cubicBezTo>
                  <a:pt x="5397116" y="1441137"/>
                  <a:pt x="5375564" y="1722847"/>
                  <a:pt x="5375564" y="1722847"/>
                </a:cubicBezTo>
                <a:cubicBezTo>
                  <a:pt x="5375564" y="1802895"/>
                  <a:pt x="5304752" y="1755174"/>
                  <a:pt x="5394037" y="1759792"/>
                </a:cubicBezTo>
                <a:cubicBezTo>
                  <a:pt x="5483322" y="1764410"/>
                  <a:pt x="5591079" y="1773647"/>
                  <a:pt x="5911273" y="1750556"/>
                </a:cubicBezTo>
                <a:cubicBezTo>
                  <a:pt x="6231467" y="1727465"/>
                  <a:pt x="6773333" y="1674356"/>
                  <a:pt x="7315200" y="1621247"/>
                </a:cubicBezTo>
              </a:path>
            </a:pathLst>
          </a:cu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65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69289E4-FC6E-1ECB-2498-718F98630E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135" y="284163"/>
            <a:ext cx="6172200" cy="685800"/>
          </a:xfrm>
        </p:spPr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Departure from Nucleate Boiling and Critical Heat Flux</a:t>
            </a:r>
            <a:r>
              <a:rPr lang="en-US" altLang="en-US" sz="2800" dirty="0"/>
              <a:t> </a:t>
            </a:r>
          </a:p>
        </p:txBody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C2B99726-1B2A-FC29-26AD-D5B71C4743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r>
              <a:rPr lang="en-US" altLang="en-US" sz="24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ea typeface="Arial Unicode MS" pitchFamily="34" charset="-128"/>
              </a:rPr>
              <a:t>In practice, if the heat flux is increased, the transition from nucleate boiling to film boiling occurs suddenly, and the temperature difference increases rapidly.</a:t>
            </a:r>
          </a:p>
          <a:p>
            <a:r>
              <a:rPr lang="en-US" altLang="en-US" sz="2400" dirty="0">
                <a:solidFill>
                  <a:srgbClr val="000000"/>
                </a:solidFill>
                <a:ea typeface="Arial Unicode MS" pitchFamily="34" charset="-128"/>
              </a:rPr>
              <a:t>The  point  of  transition  from  nucleate  boiling  to  film   boiling  is  called  the  point  of departure from nucleate boiling, commonly written as DNB.  </a:t>
            </a:r>
          </a:p>
          <a:p>
            <a:r>
              <a:rPr lang="en-US" altLang="en-US" sz="2400" dirty="0">
                <a:solidFill>
                  <a:srgbClr val="000000"/>
                </a:solidFill>
                <a:ea typeface="Arial Unicode MS" pitchFamily="34" charset="-128"/>
              </a:rPr>
              <a:t>The heat flux associated with DNB is  commonly  called  the  critical  heat  flux  (CHF).    </a:t>
            </a:r>
          </a:p>
          <a:p>
            <a:r>
              <a:rPr lang="en-US" altLang="en-US" sz="2400" dirty="0">
                <a:solidFill>
                  <a:srgbClr val="000000"/>
                </a:solidFill>
                <a:ea typeface="Arial Unicode MS" pitchFamily="34" charset="-128"/>
              </a:rPr>
              <a:t>CHF  is  an  important parameter. </a:t>
            </a:r>
            <a:r>
              <a:rPr lang="en-US" altLang="en-US" sz="2400" b="1" dirty="0">
                <a:solidFill>
                  <a:srgbClr val="000000"/>
                </a:solidFill>
                <a:ea typeface="Arial Unicode MS" pitchFamily="34" charset="-128"/>
              </a:rPr>
              <a:t> </a:t>
            </a:r>
            <a:endParaRPr lang="en-US" altLang="en-US" sz="240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05A98DF-D22E-49DD-F8CD-AE64B7B9FA36}"/>
              </a:ext>
            </a:extLst>
          </p:cNvPr>
          <p:cNvGrpSpPr>
            <a:grpSpLocks/>
          </p:cNvGrpSpPr>
          <p:nvPr/>
        </p:nvGrpSpPr>
        <p:grpSpPr bwMode="auto">
          <a:xfrm>
            <a:off x="0" y="-23091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ABA4058-5974-48DB-77ED-F996AEB4A7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2BB0E98-D1B2-39CF-908C-5A91B855FA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2FD7581-BDA4-E7AF-73B1-75FFD115C2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988A28B-FC07-7A4B-C2B0-9C1C7568BE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88959E9-60C7-338E-167C-4B78209D45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30CE1A9-B3FB-71AB-EFCF-530E6CC9B9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DCB6344-9F79-7EAF-A740-4CF5E37666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693540-CA52-EB08-59CD-779981D48D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8E49CC1-CEFA-47FD-37FD-10B2E80243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7B5A872-3654-8EAA-70AC-2620F474CC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528B2E4-7642-6C43-E810-C9849CF9A1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ABCBF1B-DB06-50F4-7C35-7840FB9FBB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AA7B928-9B55-5A25-1A91-F99EC42B8D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9AF0CDF-459B-CA96-54BD-C1F0CD9C6E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E4EFB0B-2312-8BF4-D6B4-33454B34B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F06B7B-635D-406B-0EB3-EA84660985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82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C2ACFC55-41A2-3EB5-783B-A26C084EA6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106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An increase in heat flux beyond the critical heat flux leads to the occurrence of  Departure from Nucleate Boiling.  </a:t>
            </a:r>
          </a:p>
          <a:p>
            <a:pPr>
              <a:lnSpc>
                <a:spcPct val="90000"/>
              </a:lnSpc>
            </a:pPr>
            <a:r>
              <a:rPr lang="en-US" altLang="en-US" sz="2400" i="1" dirty="0">
                <a:solidFill>
                  <a:srgbClr val="000000"/>
                </a:solidFill>
                <a:cs typeface="Times New Roman" panose="02020603050405020304" pitchFamily="18" charset="0"/>
              </a:rPr>
              <a:t>The  temperature  difference  required  for heat transfer from the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tube surface to boiling fluid </a:t>
            </a:r>
            <a:r>
              <a:rPr lang="en-US" altLang="en-US" sz="2400" i="1" dirty="0">
                <a:solidFill>
                  <a:srgbClr val="000000"/>
                </a:solidFill>
                <a:cs typeface="Times New Roman" panose="02020603050405020304" pitchFamily="18" charset="0"/>
              </a:rPr>
              <a:t>increases  greatly.    </a:t>
            </a:r>
          </a:p>
          <a:p>
            <a:pPr>
              <a:lnSpc>
                <a:spcPct val="90000"/>
              </a:lnSpc>
            </a:pPr>
            <a:r>
              <a:rPr lang="en-US" altLang="en-US" sz="2400" i="1" dirty="0">
                <a:solidFill>
                  <a:srgbClr val="000000"/>
                </a:solidFill>
                <a:cs typeface="Times New Roman" panose="02020603050405020304" pitchFamily="18" charset="0"/>
              </a:rPr>
              <a:t>The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temperature increase causes the TUBE to exceed its design limits, a failure will occur.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The amount of heat transfer by convection can only be determined after the local heat transfer coefficient  is  determined.   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Such  determination  must  be  based  on  available  experimental  data.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Experimental data is to be correlated by dimensional analysis.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An   equation   for   the   HTC curve is drawn using the correlation.  </a:t>
            </a: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A8E2EA1-331E-3C1E-CF26-3925A0D4240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2410816-5CD9-FB9D-3EF8-2879FCD197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590F29A-6583-7CE0-456F-C06D02F246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B890E97-FFE7-C67A-731E-E08886659C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27146AF-53D4-988A-9533-954284A49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1BEE2B5-D909-5955-EAAA-BA89A4C024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0AB067B-9F33-CD48-8252-FD5DEF9E6B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E3FD75A-A11D-8B1F-8274-79C224AF04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0715881-0149-7537-1EDC-35CAC27C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1889E63-FB80-9127-14C6-5941318E2E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7321093-F4A5-19A9-8CA7-633271F466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07CDA07-6615-5E8C-ACA5-2DDC2CEA36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9BC506D-0D54-8F6F-3ED8-57F2D53090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0655997-8BFF-FB61-6902-10696260B0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BEB5A33-D3FD-29F9-C80D-C202F36D1B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643191D-D83B-8A26-9977-398BF8074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82B01CE-A9C4-9D96-39D6-DB61BC74D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E3ED3A65-2EA4-8F82-2FFD-DA006DE010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4163"/>
            <a:ext cx="6172200" cy="685800"/>
          </a:xfrm>
        </p:spPr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Departure from Nucleate Boiling and Critical Heat Flux</a:t>
            </a:r>
            <a:r>
              <a:rPr lang="en-US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154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3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93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93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93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93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93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93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14493</TotalTime>
  <Words>1851</Words>
  <Application>Microsoft Office PowerPoint</Application>
  <PresentationFormat>On-screen Show (4:3)</PresentationFormat>
  <Paragraphs>173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Arial Unicode MS</vt:lpstr>
      <vt:lpstr>Cambria Math</vt:lpstr>
      <vt:lpstr>Script MT Bold</vt:lpstr>
      <vt:lpstr>Symbol</vt:lpstr>
      <vt:lpstr>Times New Roman</vt:lpstr>
      <vt:lpstr>Default Design</vt:lpstr>
      <vt:lpstr>Photo Editor Photo</vt:lpstr>
      <vt:lpstr>Equation</vt:lpstr>
      <vt:lpstr>Flow Boiling Heat Transfer</vt:lpstr>
      <vt:lpstr>Bountifulness By the Curious James Watt</vt:lpstr>
      <vt:lpstr>The Theory of Producing Steam</vt:lpstr>
      <vt:lpstr>Religious to Secular Attitude of Water</vt:lpstr>
      <vt:lpstr>Science of Boiling: Microscopic classification</vt:lpstr>
      <vt:lpstr>Boiling Technology: Macroscopic Classification</vt:lpstr>
      <vt:lpstr>Flow Boiling Curve for Water</vt:lpstr>
      <vt:lpstr>Boiling Curve for Water</vt:lpstr>
      <vt:lpstr>PowerPoint Presentation</vt:lpstr>
      <vt:lpstr>Description of Flow Boiling</vt:lpstr>
      <vt:lpstr>Subcritical Once Through  Flow Boiling : Uniform Heat Flux</vt:lpstr>
      <vt:lpstr>Flow of steam-water mixture</vt:lpstr>
      <vt:lpstr>Subcooled Boiling</vt:lpstr>
      <vt:lpstr>Zone of Subcooled Boiling</vt:lpstr>
      <vt:lpstr>The Onset of Nucleate Boiling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Two-Phase Flow Boiling Heat Transfer Coefficient</vt:lpstr>
      <vt:lpstr>Models for Heat Transfer Coefficient</vt:lpstr>
      <vt:lpstr>Superposition of Two Mechanisms</vt:lpstr>
      <vt:lpstr>Correlations for Two-phase Nucleate Flow Boiling</vt:lpstr>
      <vt:lpstr>Chen Correlation</vt:lpstr>
      <vt:lpstr>Chen Correlation</vt:lpstr>
      <vt:lpstr>PowerPoint Presentation</vt:lpstr>
      <vt:lpstr>Chen Correlation</vt:lpstr>
      <vt:lpstr>PowerPoint Presentation</vt:lpstr>
      <vt:lpstr>PowerPoint Presentation</vt:lpstr>
      <vt:lpstr>Steiner-Taborek Asymptotic Model</vt:lpstr>
      <vt:lpstr>Boiling process in vertical tube according to Steiner-Taborek</vt:lpstr>
      <vt:lpstr>Boiling process in vertical tube according to Steiner-Taborek</vt:lpstr>
      <vt:lpstr>Boiling Map</vt:lpstr>
      <vt:lpstr> Departure from Nucleate Boiling and Critical Heat Flux </vt:lpstr>
      <vt:lpstr> Departure from Nucleate Boiling and Critical Heat Flux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886</cp:revision>
  <cp:lastPrinted>2002-01-11T03:20:09Z</cp:lastPrinted>
  <dcterms:created xsi:type="dcterms:W3CDTF">2002-01-11T02:48:10Z</dcterms:created>
  <dcterms:modified xsi:type="dcterms:W3CDTF">2026-04-22T12:53:51Z</dcterms:modified>
</cp:coreProperties>
</file>