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av" ContentType="audio/x-wav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ink/ink1.xml" ContentType="application/inkml+xml"/>
  <Override PartName="/ppt/ink/ink2.xml" ContentType="application/inkml+xml"/>
  <Override PartName="/ppt/ink/ink3.xml" ContentType="application/inkml+xml"/>
  <Override PartName="/ppt/ink/ink4.xml" ContentType="application/inkml+xml"/>
  <Override PartName="/ppt/ink/ink5.xml" ContentType="application/inkml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48" r:id="rId1"/>
  </p:sldMasterIdLst>
  <p:notesMasterIdLst>
    <p:notesMasterId r:id="rId22"/>
  </p:notesMasterIdLst>
  <p:sldIdLst>
    <p:sldId id="1049" r:id="rId2"/>
    <p:sldId id="1452" r:id="rId3"/>
    <p:sldId id="1472" r:id="rId4"/>
    <p:sldId id="1473" r:id="rId5"/>
    <p:sldId id="1474" r:id="rId6"/>
    <p:sldId id="1475" r:id="rId7"/>
    <p:sldId id="1476" r:id="rId8"/>
    <p:sldId id="1477" r:id="rId9"/>
    <p:sldId id="1116" r:id="rId10"/>
    <p:sldId id="1478" r:id="rId11"/>
    <p:sldId id="1479" r:id="rId12"/>
    <p:sldId id="1480" r:id="rId13"/>
    <p:sldId id="1463" r:id="rId14"/>
    <p:sldId id="1150" r:id="rId15"/>
    <p:sldId id="1447" r:id="rId16"/>
    <p:sldId id="1454" r:id="rId17"/>
    <p:sldId id="1455" r:id="rId18"/>
    <p:sldId id="1432" r:id="rId19"/>
    <p:sldId id="1456" r:id="rId20"/>
    <p:sldId id="1457" r:id="rId21"/>
  </p:sldIdLst>
  <p:sldSz cx="9144000" cy="6858000" type="screen4x3"/>
  <p:notesSz cx="6858000" cy="965835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9900"/>
    <a:srgbClr val="FF0000"/>
    <a:srgbClr val="FFFFCC"/>
    <a:srgbClr val="E5291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 horzBarState="maximized">
    <p:restoredLeft sz="15683" autoAdjust="0"/>
    <p:restoredTop sz="94660"/>
  </p:normalViewPr>
  <p:slideViewPr>
    <p:cSldViewPr>
      <p:cViewPr varScale="1">
        <p:scale>
          <a:sx n="74" d="100"/>
          <a:sy n="74" d="100"/>
        </p:scale>
        <p:origin x="1056" y="5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" d="1"/>
        <a:sy n="1" d="1"/>
      </p:scale>
      <p:origin x="0" y="-384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ax="1280" units="cm"/>
          <inkml:channel name="Y" type="integer" max="800" units="cm"/>
        </inkml:traceFormat>
        <inkml:channelProperties>
          <inkml:channelProperty channel="X" name="resolution" value="28.31858" units="1/cm"/>
          <inkml:channelProperty channel="Y" name="resolution" value="28.36879" units="1/cm"/>
        </inkml:channelProperties>
      </inkml:inkSource>
      <inkml:timestamp xml:id="ts0" timeString="2014-07-25T03:25:16.888"/>
    </inkml:context>
    <inkml:brush xml:id="br0">
      <inkml:brushProperty name="width" value="0.05292" units="cm"/>
      <inkml:brushProperty name="height" value="0.05292" units="cm"/>
      <inkml:brushProperty name="color" value="#FF0000"/>
      <inkml:brushProperty name="fitToCurve" value="1"/>
    </inkml:brush>
  </inkml:definitions>
  <inkml:trace contextRef="#ctx0" brushRef="#br0">0 0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ax="1280" units="cm"/>
          <inkml:channel name="Y" type="integer" max="800" units="cm"/>
        </inkml:traceFormat>
        <inkml:channelProperties>
          <inkml:channelProperty channel="X" name="resolution" value="28.31858" units="1/cm"/>
          <inkml:channelProperty channel="Y" name="resolution" value="28.36879" units="1/cm"/>
        </inkml:channelProperties>
      </inkml:inkSource>
      <inkml:timestamp xml:id="ts0" timeString="2014-10-15T03:32:01.040"/>
    </inkml:context>
    <inkml:brush xml:id="br0">
      <inkml:brushProperty name="width" value="0.05292" units="cm"/>
      <inkml:brushProperty name="height" value="0.05292" units="cm"/>
      <inkml:brushProperty name="color" value="#FF0000"/>
      <inkml:brushProperty name="fitToCurve" value="1"/>
    </inkml:brush>
  </inkml:definitions>
  <inkml:trace contextRef="#ctx0" brushRef="#br0">0 0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ax="1280" units="cm"/>
          <inkml:channel name="Y" type="integer" max="720" units="cm"/>
        </inkml:traceFormat>
        <inkml:channelProperties>
          <inkml:channelProperty channel="X" name="resolution" value="28.31858" units="1/cm"/>
          <inkml:channelProperty channel="Y" name="resolution" value="28.34646" units="1/cm"/>
        </inkml:channelProperties>
      </inkml:inkSource>
      <inkml:timestamp xml:id="ts0" timeString="2015-11-16T02:27:52.918"/>
    </inkml:context>
    <inkml:brush xml:id="br0">
      <inkml:brushProperty name="width" value="0.05292" units="cm"/>
      <inkml:brushProperty name="height" value="0.05292" units="cm"/>
      <inkml:brushProperty name="color" value="#FF0000"/>
      <inkml:brushProperty name="fitToCurve" value="1"/>
    </inkml:brush>
  </inkml:definitions>
  <inkml:trace contextRef="#ctx0" brushRef="#br0">0 0,'0'26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ax="30159" units="cm"/>
          <inkml:channel name="Y" type="integer" max="18850" units="cm"/>
          <inkml:channel name="F" type="integer" max="4095" units="dev"/>
          <inkml:channel name="T" type="integer" max="2.14748E9" units="dev"/>
        </inkml:traceFormat>
        <inkml:channelProperties>
          <inkml:channelProperty channel="X" name="resolution" value="999.96686" units="1/cm"/>
          <inkml:channelProperty channel="Y" name="resolution" value="1000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6-04-13T04:32:47.280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13628 6776 1027 0,'1'-137'52'0,"10"137"-39"0,-2-1 98 0,2-2-94 0,-2 0-14 0,-1 2-2 0,1 0 5 0,-1-1 0 0,-2 2-4 0,-1 0 2 0,3 1-11 0,-4-1 16 0,3 2-4 0,-1 0 10 15,-1 0 6-15,1 1-18 0,-2 0 10 0,1 1-13 16,-2 0 2-16,2-1 9 0,-2-1-11 0,2 1 9 16,-1-1-4-16,0 0 0 0,0 1 9 0,1-1-7 15,-1 0-5-15,1-1 7 0,1 1-11 0,-1-1 10 16,1 0 2-16,0-1-10 0,-1 1 10 16,1 0-10-16,0 0 4 0,2 1-3 15,-4-2-2-15,3 1 0 0,0-1 5 0,1 0-5 0,1 1 8 0,-1-1-7 16,1 1 10-16,1-1-10 0,-3 0-1 15,3 1-3-15,-3 0 12 0,3-1-11 0,2 2 8 16,-1 0-10-16,-2-1 4 0,-2 0 4 0,0-1 1 0,-1 0 2 16,1 2-5-16,-7-2 0 0,0 0-6 0,1 0 3 15,-1 0-8-15,1 0 14 0,0 0-4 16,23 6 8-16,-17-6-2 0,-3 0-7 0,4 1 3 0,-3 0-5 16,0 0-3-16,0-1 10 15,-3 0-11-15,2 0 11 0,3 1 0 0,0-1-4 16,3 1 6-16,-2-1-8 0,2 1 0 0,-1-1 2 15,-1 2-1-15,3 0 1 0,-5-1 4 0,2 0-4 16,0 0 5-16,0 0-5 16,1 1 11-16,-2-1-11 0,-1 1 2 0,-1-1-3 0,1-1 5 15,1 1-4-15,2 0 5 0,-1-1-4 16,0 1 1-16,0-1 2 0,2 0-5 0,-2-1 3 0,3-1 8 16,-2 2-10-16,-1 0 8 0,3 0-9 0,-1-1-8 15,-2-1 14-15,3 1-7 0,-3-1 8 16,1 1-6-16,2 0-1 0,-2-1 2 0,1 2-1 15,-2 0-8-15,3 0 11 0,-1 0-3 0,-2 0 8 32,3 0 2-32,-3 0-12 0,0 0 5 0,-1 1-8 0,-1-1-1 0,-3 0 9 15,5 0-4-15,-5 0 7 0,-1 1-1 0,3 0-1 0,-1 1-2 0,3 2-1 0,2-2-4 0,-1 1 6 16,-2 0-3 0,0 0 5-16,-1 0-4 0,1 0 0 0,1 0 5 0,0-1-4 15,1 1-6-15,0-1 9 0,0 0-9 0,2-1 9 0,-2 2-1 16,2 0-3-1,0 0 10-15,-1-2-9 0,2 0 0 0,-2-1-4 0,0 3 0 16,0-3-1-16,0 0 17 0,0 0-14 0,2 0 4 0,-1 0-8 0,0 0-2 16,0 1 10-16,-1-1-2 0,0 2 5 15,1-2-5-15,-1 0-2 0,-4 0 1 0,2 0-1 16,-2 2-11-16,2-1 15 0,-2 0-6 0,1-1 11 16,0 0-8-16,-1 1 4 0,1 0-5 15,-1-1 4-15,-3 0-6 0,2-1 3 16,0 1-6-16,-1 3 5 0,3 0 5 0,-3-2-5 0,0 0 10 0,1-1-10 15,1 0-1-15,0 2 6 0,2-2-5 0,-2 2 5 16,-5-2 3-16,0 0-5 0,8 1 6 16,-1-1-8-16,2 0-8 0,-5 0 12 15,1-1-3-15,2 1 8 0,-2 0-4 0,1 1-1 0,0 1-2 0,-1-2 0 16,-1-2-10-16,3 2 14 0,1-3-3 0,1 3 8 16,0 1-7-16,-1-3-2 15,-1 1 0-15,-1-1 1 0,1 2-4 0,1 1 4 0,-1 0-5 16,2-1 5-1,-1-1 2-15,2 0-7 0,1 1 6 0,-3 0-7 0,1 1 5 0,-1 0 1 0,3-1-3 16,-2 0 2-16,1 1 3 0,1-1-6 0,-3 0 3 16,3 0-3-1,-1 0 2-15,-2 0-5 0,1 0 6 0,-1 1-4 0,3-1 4 0,-3 0-5 16,-2 0 2-16,2 0-2 0,-2 0-4 0,2 0 12 16,-1 0-10-16,0 1 11 0,0 0-8 0,-2-2 1 0,1 2 3 15,2 2-1-15,-1-3 2 0,-3 1-4 16,2-1-5-16,1 0 2 0,-4 0 9 0,4 0-4 15,-1 0 7-15,-1 1-9 16,2 2-13-16,-3-2 22 0,3 3-12 0,-6-3 16 0,2-1-6 0,2 1-9 16,0-1 8-16,0 3-9 0,-2-2 6 0,3 1-3 31,-4 0 2-31,5-1-2 0,1 1 2 0,-1 0-1 16,2-1-2-16,0 2 1 0,-4 0 14 0,3 0-19 15,2 3 5-15,-6-6-10 0,7 4 16 0,-2-1-5 16,-7-5 7-16,11 4-8 0,-5-1-3 0,5 0 5 15,5 4-2-15,-7-4 4 0,3-1 1 0,-3 1-1 16,0-3 3-16,1 3-4 0,-1-1-11 0,1 0 13 16,0 4-10-16,-2-4 12 0,1 2-5 0,-1 1-2 15,-1-4 5-15,0 3-5 0,1-2-4 0,0 0 6 16,2 4 1-16,-6-3 3 0,4 1-2 0,-1 0-2 16,-3-1-3-16,2 0 0 0,-1 1-9 0,0-2 15 15,6 1-4-15,-4 2 11 0,1 0-8 16,-2 3-7-16,0-4 3 0,-2-1-4 0,0-2 6 15,1 2-2-15,-2 1-5 0,2 0 2 16,1 1 8-16,-3-3-4 0,-1-2 6 0,4 2-7 16,-4 1-4-16,3 1 4 0,3 0 4 0,-2 0-1 15,3 0 3-15,-2 2-5 0,-1-1 0 0,0-3-1 16,-2 1 0-16,10 2 5 0,-16-2 2 16,15 2-7-16,-9-2 0 0,2 2-1 0,1 2 1 15,-2-3 3-15,0 1-5 0,-2-2 6 0,0 2-6 16,1-2 8-16,-2 2-7 0,1-1 1 0,-1 0-2 15,1 0 4-15,0-1-2 0,0 0-3 0,0 2 1 16,-1 0 4-16,1 0-1 0,0 0 5 0,-1 0-6 16,3 2 0-16,-4 0 0 0,2-1-1 0,-2-2 1 15,2 0 8-15,-2 1-11 0,0 0 4 0,0 1-5 16,-1-1 10-16,0 1-4 0,2 0 2 0,-3 0-4 16,2-1 0-16,1 1 1 0,-3-2-4 0,1 1 3 15,-1 0 4-15,3 0-5 0,-3 1-1 16,1-1-3-16,1-1 9 0,0 1-6 15,-1-2 7-15,1 1-7 0,0 1 10 0,0-1-8 0,2-1 0 0,-3 1-2 16,0 0 6-16,2 0-4 0,-1 1 4 0,3-2-4 16,-3-1 0-16,0 2 7 0,2-1-1 0,0 1 3 15,1 0-3-15,-1-1-2 16,1 1 0-16,-3-2 0 0,1 0 3 16,1 1-4-16,1 0 0 0,2 0-2 0,-1 0 2 0,0 0-4 0,-1 1 1 15,0-2-1-15,-1 3 12 0,-3-1-14 16,4 0 9-16,-5 0-9 0,-1-2 9 0,0 0-7 0,0 0 1 15,0 0-5-15,0 0-4 0,0 1 13 16,1-1-9-16,18 9 11 0,-14-8-1 0,2 0-4 16,-1-1 3-16,-3 1-5 0,5 0-9 0,0 0 15 15,-1 1-3-15,1-2 8 0,-4 1-10 0,2 0 2 16,2 0-2-16,-4 1 4 0,2 0-2 0,-2-1-4 16,2 3 2-16,0-2-3 0,0 1 7 0,-1 0-1 15,-1-1 2-15,-1 0-1 0,2 2 3 0,0-1-7 16,0 0 0-16,1 0-4 0,-3 0 3 0,2-1 3 15,-2 1-1-15,3 1 4 0,-2-1 2 0,0 0-7 16,2 1 3-16,-3-2-4 0,1 2 0 0,0 0 0 16,1-1 1-16,-2 2 1 0,1-1 0 15,0 0 1-15,-1 1-2 0,3 0 1 0,-3 1 5 16,2-1-9-16,-2-1 3 0,2 2-3 16,-2-4 8-16,2 1-6 0,-2 2 4 0,1-3-3 15,-2 3 4-15,2-1-3 0,-1-2-1 0,-1 3 1 16,1-1-1-16,0-1 0 0,-1 3-1 0,0-2 2 15,0-1 4-15,2 1-4 0,-4 0 0 0,1-1-1 16,0 2-5-16,1 2 6 0,1-3-6 0,-2 0 5 16,1 4 2-16,0-3-1 0,1 0 4 0,-1 4-5 15,0-3 3-15,0-1-3 0,1 3 4 0,-1-5-4 16,1 2 3-16,0-1-3 0,-1 2-1 16,0 0 1-16,-1-2 0 0,3 1 0 0,-1-2-2 0,-2-2 2 15,2 4 5-15,-3 0-5 0,0-2 5 0,1 4-6 16,0-3-2-16,1 0 4 0,2 3-1 0,-4-1 2 15,2-1 0-15,-1 0-3 0,0-1 1 16,-1-1-1-16,1 0 7 0,3 2-5 0,-4 0-5 16,0-1 1-1,0 0 7-15,0 0-5 0,0-2 6 0,2 4-7 0,-2-3 2 0,2 1 3 0,-1 1-3 16,-1-3 1-16,3 2 0 0,-2 1-2 0,0-1 5 16,0-1-5-1,3 1 1-15,-3 0 0 0,2-1 2 0,-2 1-1 16,-1 0 3-16,3-1-4 0,-2 0 0 0,3-1 0 15,-4-2 5-15,0 0-4 0,0 0 1 0,0 1-1 0,0 0-3 0,2 0 2 16,0 0 0-16,13 15 1 0,-9-12-1 0,-4-1 1 16,1 0-1-16,-1 0 3 0,1-2 1 0,2 2 0 15,1-1 1-15,-6-2-1 0,0 0 2 0,0 0-10 16,7 7 4-16,-2-4-6 0,-1-1 6 0,0 1 3 16,-4-3-3-16,0 0 3 0,0 0 0 0,0 0-4 15,1 1-1-15,1 0-1 0,-2 0 4 0,0 0 0 16,0 1 4-16,0-1-4 0,0 0 4 0,0 0-8 15,0 0 3-15,0 0-4 0,0 0 10 0,0 1-7 32,0 0 1-32,0 0-1 0,0 0 4 0,0 0-5 15,1 0 5-15,-1 0-5 0,1 0 6 0,14 27-4 16,-11-25 0-16,-4-3-1 0,2 2 2 0,-2-3 2 16,0 0 0-16,0 0-1 0,0 1-2 0,0 0 0 15,0 0 0-15,0 0 3 0,0 0-1 0,2 0 0 16,9 16 2-16,-10-14 0 0,4 3 1 0,-3-1-2 15,2-2 1-15,2 3-1 0,-6-6 6 0,0 0-8 16,0 0 1-16,0 0-2 0,8 7 1 16,-6-6-1-16,1 0 1 0,-3 2-1 0,-4-3 10 15,4 5-10-15,0-2 2 0,1 2-3 0,1-2 1 16,0 2-1-16,0-1 2 0,-1 0-1 0,0 2 0 16,0-2 0-16,-1 1 0 0,3 1 1 15,-2-2-1-15,1 0 4 0,-1-2-4 0,-1-2 4 16,0 0 1-16,0 0-5 0,0 0 3 0,0 0-3 15,0 1 2-15,0-1 0 0,0 0 2 0,0 0 0 16,0 0 3-16,0 0 2 0,0 0 3 0,0 0 0 16,-8 2 7-16,8-2-11 0,0 0-2 0,0-1-3 15,-1-14-18-15,0 5-109 0,1 1-101 0,0-3-6 16,1 4-294-16</inkml:trace>
  <inkml:trace contextRef="#ctx0" brushRef="#br0" timeOffset="1371.22">16353 7383 305 0,'0'-6'137'0,"0"4"-41"0,0-4-53 0,3 3-7 0,-3 0-24 0,4 0 2 16,0-3-17-16,3 5 14 16,1-4-7-16,2 1-4 0,-1 0 7 0,2-1-8 0,1-4-6 15,-2 1 44-15,0 2-13 0,-1 2 25 0,0 3-18 0,-2 0-4 16,-2 0-3-16,2-2-1 0,-2 3-19 16,-1 1 6-16,-1 0-2 0,0 1 5 0,-1 1 0 15,-2-3-2-15,0 0 1 0,0 0 0 0,3 7 3 16,-2-4 28-16,1 0 1 0,1-2 10 0,0 2-2 15,1 1-18-15,0-2 3 0,2 2-7 16,2 0-8-16,2 3-4 0,0-1-11 0,2 0 8 16,-2 0-2-16,5-1 0 0,-5 3 5 0,4-1-6 15,-3-1-13-15,-1 2 15 16,-1-1-8-16,2 2 14 0,-2 1-2 0,1-1-12 0,-1 1 7 0,-1 0-11 16,-2 0-7-16,-1 0 15 0,3 1-5 0,-3-1 10 15,1 1-11-15,-2-1-3 16,1 3 2-16,3-1-1 0,-1 1-4 0,-3 1 4 0,-2-1-6 0,1 1 7 15,-1-2 6-15,3 0-14 16,-1 1 10-16,-3 0-11 0,0 0 5 0,-1 1 5 16,3-2-4-16,-2 2 5 0,2-2-5 0,-2 3 1 0,-1-1 2 0,-1-1-2 15,-1 1-12-15,1 0 15 0,-4 2-4 0,4-1 9 16,0 0-9-16,1-1 1 0,0 0-2 16,1 0 3-16,-1 0-8 0,-1-1 12 0,1 1-14 15,-1-1 12-15,1 1-1 0,0 1-3 0,0 1 14 16,3 0-13-16,-3-2-6 0,4 2 11 0,-3-2-8 15,-1-1 11-15,2 1-4 0,-1-4 0 0,4 0 5 16,-1 2-4-16,1-1-4 0,0 0 3 0,-1-1 3 16,-1-3 0-16,0 3-5 0,-2-2-1 0,0 1-6 15,0 0 4-15,0 1 0 0,-1-3 3 16,0 3-3-16,0 0 3 0,-1-4-3 0,-1 1 2 31,1-1 5-31,-2-1-2 0,0 3-4 0,2-1 8 16,-3 3 1-16,4 0 3 0,-2-2-3 0,1 1 0 15,-1-1-8-15,-2-2 7 0,0 1-9 0,1 0 8 16,-1 0-4-16,-1 1 5 0,3 0 3 0,-2 0 0 16,-2 1 5-16,1-2-4 0,2 0 0 0,2 0-1 15,0 0 2-15,-1-1-1 0,0-1 2 0,0 2-5 16,0-1 3-16,0 1-4 0,1 1-10 0,-1-2 16 16,2 2-11-16,-2 1 15 0,-3-1-10 0,5 2-4 15,-3-2-1-15,2 3 0 0,1-2 4 0,-4 0-9 16,1 1 8-16,3-1-7 0,-6 0 1 0,4 2 3 15,-2-3-5-15,1 2 3 0,3-1-10 0,-3 2 19 16,3-1-3-16,-2-2 12 0,1 1-4 0,1-2-9 16,0 1 4-16,0 0-5 0,0 2 4 15,-2-5 0-15,1 1 4 0,2 0-2 0,2 1-2 16,-1-3-2-16,-1 2-6 0,0 0 4 0,-2-2-6 16,1 3 1-16,1 0 2 0,2 1 0 0,3 2 2 0,-1-2-5 15,-5 0 1-15,0-3-1 16,-2 1 6-16,4 1-5 0,-1 0 5 0,2 1-5 0,-3-1 0 0,-1-3-1 15,-1 3-4-15,1-2 4 0,-3-1 7 16,4 2-7-16,0-1 4 0,-1-2-4 0,-1 1 3 0,2-1-3 16,-1 0 3-16,1-1-3 0,0 0 8 15,1 1-9-15,0-1 4 0,2 4-4 0,0-2 4 16,-3 1-3-16,0 0-1 0,-3-3 0 16,4 2 14-16,1-1-17 0,-1 0 8 0,3 1-10 15,-3-2 15-15,3 1-5 0,-3-1 2 0,-1-2-3 16,0 0 1-16,0 0-2 0,0 0 0 0,0 1 0 15,0 0 4-15,0 0-4 0,1 0 4 0,0 0-5 16,-1 0-1-16,0 0 4 0,0 0-6 0,0 0 4 16,0 0-2-16,0 0 2 15,1 0 3-15,-1 0-1 0,1 1 2 0,-1 0-6 16,2 0 1-16,7 31-2 0,-9-33 1 0,0 0 1 16,0 1-1-16,0 1 1 0,0-1 0 0,0 0-1 15,0 0 2-15,0 1-2 0,0 0-1 0,2 32 2 16,-2-28-1-16,1 0 2 0,0-1 6 0,0 1-8 15,2 0 0-15,-3 1-3 0,1 1 3 0,0-1 0 16,4 1 3-16,-2 2-2 0,0-1-2 0,0 0 0 0,-3 1 0 16,0-4 0-16,-5 1-2 0,3 2-1 0,-3 1 0 15,1 2 0-15,0 4-4 0,0-3-82 0,1 1-79 0,-3 0-1 16,-6-3-211-16</inkml:trace>
  <inkml:trace contextRef="#ctx0" brushRef="#br0" timeOffset="5065.58">16721 8974 104 0,'2'-3'21'0,"-2"2"-61"16,-3-1-23-16,1-1 74 0,-2 1-2 0,4 1 8 15,0 1-9-15,0 2 9 0,0-2-1 16,0 0 14-16,0 0 15 0,0 0-3 0,0 0 19 0,0 0 4 16,0 0-6-16,0 0 11 0,0-1 30 0,0 0-24 0,0 0 13 0,0 0-20 15,0 0-20-15,0 0-7 16,0 0-14-16,0 0 8 0,0 0-12 0,0 0-16 15,0 0 4-15,0 0-7 0,-3-9 3 0,3 10-3 16,-2-2 2-16,2 2-1 0,0 0 13 0,0 0 6 16,0 0 7-16,0 0-2 0,0 0 5 0,0 0 1 15,0 0-2-15,0 0 3 0,0 0-2 0,1 0-15 0,-1 0 1 16,0 0-6-16,1 0-15 0,0 0 11 16,0 0-8-16,13 3 11 0,-10 4-9 0,-1-1-3 0,-2-1 4 0,2-1-5 0,-4-1-6 15,2 3 11-15,4 0-6 0,-5-1 10 16,3 2-3-16,1 0 0 0,-3 2 6 15,6-2-4-15,-3-1-9 0,0 0 15 0,-1 0-6 0,0 2 11 16,-2 0-10-16,2 1-3 0,-1-1-2 16,0 4 2-16,2 0-2 0,-4-2 3 0,3 2-7 0,-1-2 6 15,-2-1 4-15,3 1-8 0,-6 0 8 0,3-1-8 16,4 3 2-16,-4-2-1 0,6 3-5 0,-6-2 2 16,1 1 7-16,0 0-7 0,-1-1 5 15,1 0-6-15,-1 1-9 0,0 1 16 0,0 1-9 0,-1-2 11 16,1 1-9-16,-1-1-1 0,1 0 6 0,0 2-5 15,-5-3-1-15,3 1 6 0,2 1-7 0,-1-1 7 0,2 0-1 16,-1-1 0-16,-1-1 6 0,1-2-6 16,0 0-4-16,0 1 8 0,0-1-8 0,1-2 8 15,0 4-4-15,-2-4 0 0,1-1 0 0,0 4-1 16,-1 0-2-16,1 0 4 0,0 2-3 0,-1-2 4 16,-1 0 0-16,1 0-6 0,-1 0 6 0,1-1-6 15,0-1 0-15,1 0 4 0,0 2-1 0,-1-1 3 0,-3-1-3 16,3-1 1-16,0-1-4 0,0 0 4 0,0 0-1 15,1 1-2-15,0-1-1 0,0 1 0 0,1 0 4 16,-2-1-4-16,1 1 7 0,0-1-7 0,0 0 5 0,0 1-4 16,0 0-3-16,0-1 1 0,-2 1 3 0,1-1 0 15,0 0 6-15,1 2-6 0,0-2-2 0,0 1 1 16,0-1 1-16,-1 0 2 0,1 1 2 0,2 1-9 16,1-1 1-16,-2 2-3 0,-1-1 10 0,-1-2-5 15,-1 2 0-15,0-2-2 0,2 2 4 0,-1 0-2 16,-2-1 8-16,3 1-7 0,-6-2 3 0,4 1-8 15,2-2 5-15,0 1-4 0,2 1 5 0,-1-3 1 16,3 2-3-16,-4 2 3 0,0-4 4 0,0 3-6 16,0-1 4-16,0 0-5 0,-5 2 3 0,5-2 0 0,1 0-5 15,3 2 3-15,-2-3-4 0,-2 1 2 0,-1 0 4 16,1-2-1-16,0 6 2 0,0 0-2 0,0-2-1 16,0 0 1-16,-4-3-7 0,7 3 6 15,-2 1-2-15,-1-5 5 0,2 3 0 0,-2-1-5 0,-1-3 6 16,1 2-5-16,-1 0 17 0,-3-1-21 0,4 4 4 0,-2-3-9 15,2 2 14-15,0 1-6 0,-3-3 3 0,4 2-4 16,-2-1-5-16,-2-3 11 0,-2 0-4 16,-1 2 9-16,5 1-5 0,0 0-5 0,1 0-1 0,0-2 0 15,-5 1 16-15,3 0-14 0,1-1 2 0,-2 0-7 16,2 0 2-16,1 1 3 0,0 0 2 0,0-2 1 16,-1 1 8-16,0-1-12 0,0 0 5 0,-1 1-6 15,0 0 6-15,-4-1-4 0,6 1-3 0,0 0 1 16,0 0-13-16,-2 1 22 0,2-1-5 0,-4 1 12 15,1 1-9-15,1 2-8 0,-3-1 4 0,-2 1-4 16,3-1 8-16,0-1 96 0,2 2-113 0,2 0 83 16,0-1-194-16,-6-1 92 0,5 0 26 0,-8-1 3 15,2 0 7-15,6 1-7 0,0-1 2 0,4 1-3 0,-6-1 10 16,3 1-7-16,-4-3 4 0,0 2-5 0,4 0 1 0,0 1 2 16,0 1 0-16,-5-2 1 0,5 0 0 15,-4 0-3-15,4 2 1 0,-2-1-1 0,-2 0-6 16,3 0 8-16,-5-1-5 0,-1-2 6 0,0 1 1 0,-2-1-3 15,6 1 3-15,2 3-4 0,-4-1-7 16,2 0 9-16,-4-1-4 0,3 0 6 0,2 2-3 0,-1-1-1 16,-4 0 5-16,4-1-5 0,-4 0-5 0,2 1 5 15,1-1-1-15,-2 1 4 0,1 1-3 0,0 1 1 16,1-1-2-16,0 0 3 0,-2-1 2 0,1-1-4 16,-1 3 6-16,1-3-6 0,2-2 1 0,-2 1-2 15,2 1-1-15,-1 2 2 0,1 0 6 0,-1 1-10 16,0-5 2-16,-2 0-7 0,3 2 8 0,-1-2 5 15,1 2-1-15,0 1 3 0,-2-1-2 0,3 0-5 16,-3 3-2-16,2-4-1 0,-2 2 7 0,1 1-4 16,0-2 5-16,1 1-5 0,-1 0 8 0,0-1-8 0,-1 2 1 0,1-1-4 15,0 0 10-15,1-1-6 16,-1 0 2-16,1 1-4 0,1-1 2 0,-2 2 2 0,2-1-2 16,0 0 0-16,2 0 1 0,-3 0-1 0,-1 0 2 15,2-1-2-15,-1 2 2 0,2-1-2 0,-2 2-5 16,1-1 2-16,-2 1 7 0,1-1-7 0,-2-1 9 15,3 2-10-15,0-2 4 0,-3-1 1 0,0 3 0 0,1-3 3 0,1 1 1 16,-4 0-4-16,3-1 0 0,1-1-1 0,-3-1 2 0,3 1 0 16,-2 0-2-16,1-1 0 0,2 1 0 0,-2 0 1 15,3 0 3-15,-5 0 0 16,3-1 1-16,3-2-4 0,0 0 1 0,0 0-2 16,0 0 6-16,0 0-5 0,0 1 2 0,0 0-2 15,0 0-2-15,0 0 2 0,0 0 0 0,0 0 3 16,0 0 2-16,0 0-7 0,0 0 1 0,0 0-2 0,-3 0 2 15,3 0 2-15,0 0-2 0,0 0 1 16,0 0 2-16,0 0-3 0,0 0 1 0,0 0-1 16,-1 0 2-16,1 0-2 0,0 0 4 0,0 0-4 15,0 0 0-15,0 0 3 0,0 0-5 0,0 0 6 16,0 0-1-16,0 0-3 0,0 0 1 0,-1 0-1 0,0 0-1 16,0 0 1-16,0 1 1 0,0 0-1 0,1 0-7 15,-2 0 9-15,1 0-1 0,0 0 6 0,0 0 4 0,0 1-15 16,-1-1 5-16,2 0-7 0,-3 0 11 0,2 0-6 15,-25 22-5-15,25-21 2 0,7-1 10 0,-6 0-5 16,0-2 6-16,-4 2-7 0,-5 1 3 0,4 2-4 16,2-1 4-16,0-1-4 0,3-3 7 0,0 0-5 15,-11 4 0-15,6-1-1 0,-4 4 2 0,2-3-1 16,1 1 6-16,3-1-4 0,-5 0-2 0,0-2-1 16,3 0-6-16,-3 1 4 0,3-1 10 0,-5 2-6 15,2-2-1-15,0-1-1 0,3 2 0 0,1-3 4 16,2 5 6-16,-3 0-2 0,0-3 1 0,-2 0-4 15,1-2 3-15,2 3-3 0,3 1 4 0,-2 0-5 16,-1-1-1-16,3-1 0 0,-4 0-4 0,2 1 1 16,0 2-5-16,0-2 5 0,0-1 0 0,-1-1 4 15,0 1 4-15,-1 0-4 0,2 1-2 0,-2 0-1 0,1 1-5 16,0-1 2-16,1-1 3 0,-3 3 1 0,1-1 7 16,0-2-7-16,0 2 1 0,0 0-3 0,-1-2 2 0,0 2-2 15,2-2 0-15,-2 0 0 0,1 1 0 16,0 0 1-16,1-1 3 0,0 1-1 0,-3-2 2 15,3-1-2-15,-1 2-2 0,0 0-3 0,2 2 0 16,-3 0 1-16,3-2 11 0,-3 1-9 0,0 0 3 16,2 0-6-16,-5-1 2 0,1 1-3 0,0-1 1 0,-4-1-1 15,3 2 9-15,1-1-5 0,-4 1-1 0,6 1 0 16,1-2 0-16,-4 0 0 0,5 0 6 0,-5 0-6 16,-2 0 0-16,3-1 2 0,-2 1-2 0,3-1 2 15,1 0 0-15,-1 1 0 0,4-1-2 0,-2 0 2 16,-3-1 0-16,2 2-1 0,3-1 1 0,-3 0-1 15,5 1-1-15,-5-2 0 0,-3 2 0 0,2 0 1 16,-1-1 7-16,4-1-9 0,-4 0 1 0,3 0-3 0,-1 0 10 16,0 0-11-16,0 0 6 0,-2 0-6 0,2 1 10 15,1 0-5-15,-2-1 1 0,0 2-2 0,0-2 2 0,-4 1-2 16,2 0 0-16,1 0 0 0,0 0-2 16,0 0 2-16,0-1 0 0,0 0 2 0,0 0 0 0,-1 1-2 15,1-1 0-15,0 0 0 0,-1 0 4 0,0-2-4 16,2 2-1-16,-4 0-1 0,1 0 2 0,0 1 0 15,0 1 2-15,-1 0-2 0,-1 0-3 0,-4 1 3 16,4-1-3-16,-3 2 5 0,2-1 4 0,1-1-8 16,-2 2 2-16,1-2-3 0,1 1 4 0,1 0-1 0,0-1 2 15,2 1-1-15,-1 0-1 0,0 0 0 0,-1 0-2 16,1 0 2-16,0-1 5 0,0 1-8 16,1-2 6-16,1 0-7 0,0 1 4 0,0-1 0 15,0 1-1-15,-1 0 1 0,2-1 5 0,1 1-6 16,-1-1 5-16,-1 0-4 0,0 0 2 0,0 0-4 0,0-1-1 15,0 0 2-15,0 0 8 0,-2 0-8 0,0-1 2 16,0 1-3-16,-1 1 7 0,0 0-10 0,0 1 5 0,-2 0-5 16,1-1 11-16,-2 1-6 0,-2 0-2 0,1 2-1 15,-3-1 4-15,0 0-1 0,2 0 5 0,0-2-5 16,1 3-2-16,1-2 3 0,1 0-3 16,-4-1 4-16,8 1 2 0,-8-1-5 0,-1 1 2 0,3 1-2 15,-6-1 4-15,7 0-4 0,0 1-1 0,-1-1-1 0,-1 1 5 16,-1 0-4-16,0-1 1 0,0 2-2 15,0-2 4-15,1 2-1 0,-2 0 4 0,1-2-3 16,-1 2 4-16,-1-2-5 0,0 1-2 0,1 1 0 16,-1-1 2-16,2-1-1 0,7 0 4 0,-7 0-4 0,6 1 1 0,-3 1 0 15,1 0-4-15,2-2 3 0,3 3 1 0,-5-3 1 16,2 0 3-16,-2-1-1 16,-1 0-5-16,1-1-1 0,2 0 2 0,-1 3 0 15,2-1 6-15,-1 1-3 0,-1 1-1 0,-3-2 0 0,1-2-1 16,1 2-1-16,-1 1 1 0,1-1 0 0,-1 2 1 15,-1 0-1-15,1-4-2 0,-2 3 0 0,1 0-2 0,-2-1 4 16,0 3 0-16,0 0 2 0,-1-1 2 0,0-1-3 16,1 1-1-16,0 0 0 0,-1-1-4 0,3 2 5 15,0 1 0-15,0-3 2 0,2 2-4 0,-2-1 1 0,5-3 0 16,-3 4 0-16,1-2 6 0,0 2-8 0,2-1 2 16,-1-4-2-16,3 0 5 0,-1-2-5 0,1 2 4 0,-2-2-3 15,2 3 1-15,-2-1 2 0,1-1-2 0,1 1 1 16,-1 0-1-16,0 0-1 0,0 2-1 0,0-2 1 15,0 0 5-15,1 2-4 0,-1-3 2 0,1 2-3 0,-3-1 0 16,2 1 1-16,1 1-2 0,-1 0 2 16,1 0-1-16,-3-2 0 0,1 0 0 0,0 0 0 0,1 1 3 15,1-1-2 1,3 2 1-16,-4-2-1 0,2 1 3 0,-2-1-3 16,0-1 0-16,-1 1 0 0,0-4 1 0,3 3 0 15,3 1-1-15,-6 0-1 0,6 1 0 0,-2-1 1 0,-3-3 4 16,9 1-2-16,-8 0-2 0,2 0 0 0,4 2-1 15,-5-4 1-15,-1 2 1 0,1 2-1 0,-4-3-1 16,3 1 1-16,2 1 1 0,-2-2-1 0,0 1 2 16,1 2-2-16,-2-2 2 0,1 0-2 0,0 0 0 0,1 1 0 15,0-2 0-15,-1 3-2 0,1-1 2 0,-1 1 0 0,0 1 0 16,2 0 0 0,-1 1-3-16,-1-3 3 0,2-1 0 0,-1 1 1 0,-1 0-1 15,3 2 0-15,0 2 0 0,2-3 0 0,-2 1 2 16,2 0 0-16,-4-1-2 0,2 0-1 0,1 2 1 15,-2-2-2-15,3 0 2 0,-2 1 3 0,-1-2-3 16,2 1 2-16,-1 0 1 0,0 0-4 0,-1 0 2 0,4 1-3 16,-2-1 2-16,4 0 2 0,0 0-3 0,0 0 3 15,0 0 3-15,0 0-3 0,0 0 6 0,0 0-6 16,0 0 5-16,0 0-9 0,9-5 2 0,-4 5-3 16,-1 1 5-16,1 0-2 0,-1 2-2 0,1-3 0 15,0 4 2-15,0-2-5 0,1 0 5 0,1 0-3 16,1 0-2-16,1 1-12 0,-1-3-18 0,3 1 5 15,-1-4-44-15,1 2-45 0,1 1-32 0,2 0-5 16,1 0-78-16,2-3-85 0</inkml:trace>
  <inkml:trace contextRef="#ctx0" brushRef="#br0" timeOffset="6509.3">13476 11234 250 0,'-3'-10'40'0,"1"3"99"0,1 1-28 0,1 6 36 0,0 0-103 0,0 0-29 15,0 0-8 1,0 0-4-16,0 0-7 0,0 0 8 0,0 0 0 0,0 0 6 0,0 0 9 0,0 0 11 15,0 0 6 1,17-5-3-16,-9 3-9 0,2-1 7 0,3 1-10 0,-8 1 10 16,7-1-10-16,-2 0-11 0,0-1 3 0,4 0-6 0,-1 1-5 0,0-1-2 15,4 3-3-15,6-2 2 0,-4 1 3 0,4 1-1 16,-1-2 7 0,-3 1-6-16,2-2 1 0,-2 1 15 0,1-2-5 0,0 2 8 0,-1-1-3 0,4 0 0 15,-3 0 4-15,1-1-3 0,-1 0 1 0,5-1 10 0,5 2-10 16,-4-1 11-16,4 3-12 0,-4-1-6 0,-5-1 7 15,11 1-8-15,-2-1 1 0,1-1 4 0,1 1-8 16,-3-1 8-16,3 0-8 0,-2-1-5 0,-2 0 3 0,2 0-4 16,-3-1 2-16,5-1 1 0,0 1-3 0,-3-3 2 15,11 0-1-15,1 0 3 0,1 1 4 0,3-2-2 16,-8 0 2 0,-2 1-1-16,-4-1 3 0,2 3 0 15,1 0 6-15,-2 1-4 0,-1 0-5 0,2-2 3 0,0 1-7 16,4-1-5-16,2-1 6 0,-3 2-5 0,-2 0-1 0,-5 2 3 15,-1 0-4-15,0 1 4 0,-3-3-8 0,-1-2 11 16,1 4-3-16,-2-2 7 0,0 4-6 0,1 0 3 16,1-4 3-16,4 0-1 0,3 0-7 0,1-1 7 15,0 1-6-15,-3-1 8 0,-5 1-1 0,-2-1-10 16,0 3 2-16,-2-1-3 0,1 2 8 0,-3 1-8 16,0-3 7-16,1 5-6 0,-7-3 4 0,3 2-1 0,-1 2-3 0,1-5 2 15,3 5-9-15,-2-3 15 16,-7 0-7-16,1 3 13 0,-3-2-4 0,5 0-5 15,1 1 4-15,-3-2-5 0,4 0 6 0,-1 1-3 16,2 1 0-16,0 0 0 0,-2-1-4 0,-2 2 0 0,3-3 2 16,-5 2-2-16,2-1-6 0,-1 0 9 0,0 2-5 0,0 0 8 0,2-2-4 0,0 0-4 31,-1 0 1-31,0 2 0 0,-2-2 3 0,1 1-6 0,1-1 0 16,-4-2-1-16,3 4 8 0,-1-2-5 0,0-1 9 15,0 0-9-15,-2 0 4 0,-2-2-2 0,4 3-4 16,-1 0 3-16,2-1-2 0,4 1 5 0,-1-3 2 15,-10-1 0-15,1-1 4 0,7 2-10 0,-4-3 2 16,5 3-4-16,-1-1 9 0,-4-1-3 0,4 2 1 0,0-1-1 16,2 1 0-16,2-1-4 0,-2 0 6 0,-2 0-5 15,0 1 7-15,-1 0-3 0,0-1-1 0,0 1 0 16,0-1 5-16,-3 1-6 0,3 2 0 0,-3-1-2 16,1 1 4-16,0 0-5 0,0 0 3 0,2 0-4 15,-3 1-1-15,1 0 1 0,-1 0-1 0,0 0 1 16,-2-1 4-16,5 1-4 0,-5-1 0 0,0 1-1 15,2 1 2-15,0-2-1 0,-1 1 3 0,2-1-3 16,0 1 1-16,-2-1-3 0,1 1 3 0,-2 0-2 0,-2-2 6 16,8 0-4-16,-7 0 0 0,2-1 1 0,-2 1 6 15,0-3-2-15,0 2 0 0,-2-1-2 0,4 2 3 16,-3-2-8-16,-2-1 0 0,4 1-2 0,-4-2 12 16,4 2-5-16,-4 0 7 0,1 1-9 0,0 0 1 0,-1 0-3 15,2 0 0-15,-1-2 0 0,-2 0 5 16,0-2-3-16,-1 1-1 0,4 5 0 0,-1 0 0 0,-3-2-2 15,7 4 1-15,-6-7-1 0,3 4 2 0,3 1-2 16,-4-3 0-16,2 2 0 0,-4-1 5 0,4 1-11 16,2-1 11-16,-5 1-10 0,5-1 6 0,-4-1 1 15,0 1-2-15,1 0 3 0,-2-2 7 0,3 3-7 16,-3-3 4-16,0 0-4 0,-1 2 1 0,1-4 1 16,-1 0-4-16,-1 0 5 0,4-2 9 0,-4-1-11 0,4 4 8 15,-3-4-9-15,0 2 9 0,1-1-7 0,-1-1 1 16,2 0-2-16,-3 1 5 0,0-1-9 0,-1 1 6 15,-2 1-6-15,3-2 2 0,-4 2 2 0,1 1-7 0,0 1 5 16,0 0-5-16,1 3 3 0,-3-2 0 0,0 0 1 16,3 1-6-16,-2 0 5 15,2 0-1-15,-2 0 3 0,1 0-5 0,1-1 2 0,2 4-1 16,0-2 1-16,0-1-10 0,5 0-45 0,-5-2-45 16,6 2 0-16,1-1-140 0,5 0-202 0</inkml:trace>
  <inkml:trace contextRef="#ctx0" brushRef="#br0" timeOffset="60730.43">7003 8415 418 0,'-10'-10'61'0,"7"7"111"0,3 3 20 0,0 0-89 0,0 0-69 0,0 0-26 15,0 0-3-15,0-1-6 0,0 1-7 0,0 0 12 16,3-7-6-16,-1 5 8 0,0 0 2 0,-1 0-7 16,1-2 10-16,-2-1-11 0,1 0 1 0,-1-1 18 15,-4-1 1-15,2-1 10 0,-4 0 17 0,6-2-9 16,-3-1 4-16,5 0-7 0,-2-2-9 0,-2-1 8 16,1 0-12-16,-7-2 10 0,7 1-23 0,-5-2 3 0,3-1-3 15,-5 1 2-15,-1-2-9 0,2 1 12 0,-2-2-1 16,1 0 5-16,-3 0-1 0,1 1-1 0,-1 0 7 15,-2-1-3-15,1 1 7 0,0 1-6 0,0 2-6 0,3 2 3 16,-3 2-10-16,2 0 6 0,0 3-3 0,-4 2 4 16,3 1-8-16,-1 2-1 0,0 2-4 0,3 2 1 15,-4 1-2-15,2 1-1 16,1 3 5-16,-4 1-5 0,4 1-11 0,-3 3 11 0,1 3-9 16,-2 1 12-16,1 0 6 0,0 3-10 0,1 0 6 15,1 0-8-15,-3 2 6 0,1-1-8 0,1 0 5 0,3-2-5 16,1 2 9-16,5 2-3 0,2-1-2 0,-4 3 0 0,2-2-4 15,2 1 10-15,-2 0 2 0,3-1 1 16,3 0-8-16,0 0 1 0,3-1-2 0,5 1 4 16,0-1 3-16,0-3-9 0,-1 0 6 0,-2-1-5 0,7-1 3 15,-2 0 0-15,2-2-5 0,1-1 4 0,0-1-9 0,-2-4 12 16,-1 0-5-16,2-2 8 0,-2-1 4 0,0 0-10 16,1-1 8-16,0-2-9 0,-3 0 1 0,2 0 9 15,-3-2-10-15,1 1 10 0,-2-2-3 0,-1-1-1 16,-2 0 5-16,1-1-5 0,0 0-1 0,-1-2-3 15,-1-1 4-15,1 0-5 0,-1-2-9 0,5-1-35 0,-4-2-33 16,-1 1 2-16,2 1-83 0,-5-1-71 0,1 2-26 16,-1 0-18-16,-1 3-52 0</inkml:trace>
  <inkml:trace contextRef="#ctx0" brushRef="#br0" timeOffset="61110.89">6539 8576 594 0,'-3'-2'84'0,"-1"0"137"0,-3-1 85 0,3 1-271 0,4 2-57 15,3-1 16-15,4 2-8 0,6 0 12 0,-3-1-27 0,3 0-58 16,2 0 6-16,-1 0-16 0,-1-1 50 0,1 1 37 16,1-1-1-16,-3-1 11 0,3 1 9 0,-5 1 9 15,-1 0 15-15,0 0-9 0,-1 2-7 16,0 0 6-16,0 1-23 0,0-2 20 0,0 1-6 0,0-2-13 15,1 0 12 1,-2-1-13-16,1 0 0 0,-1-1 10 0,-1-3-5 0,-1 0 9 0,-1-1 3 0,0-2-4 0,1 1 6 16,-2-4-9-16,2-1-11 0,-3-2 14 0,1-2-12 15,0 0 15 1,0-1-12-16,-2 0 2 0,2 0 4 0,-2 5-1 0,0 3 7 0,0 3 23 0,-1 6-7 0,0 0 10 16,0 0-27-16,-1 7-12 0,0 4 5 0,-2 5-6 31,0 4 0-31,0 2 1 0,-1 2-4 0,2 1 3 15,0 0 3-15,-2-1-5 0,1-1 0 0,-1-2-3 16,1 5-6-16,2-3 13 0,1 1-7 0,0-2 8 16,0-4-5-16,1-3-3 0,0-4-4 0,0-4-1 15,0-3-17-15,-1-4-113 0,0 0-78 0,5-6-1 0,-2-1-116 16</inkml:trace>
  <inkml:trace contextRef="#ctx0" brushRef="#br0" timeOffset="61793.04">6281 7552 544 0,'-1'-10'79'0,"2"2"116"0,-2-1 57 16,1 0-184-16,0 1-46 0,1 3-9 0,0-1 0 0,1 0-5 15,0 0-13-15,1-1 11 0,1-2-6 0,-2-2 9 0,2-3-1 0,0 0-3 16,2 1 2-16,-2-2-2 0,1-1-4 0,3-5 22 16,-3 1-2-16,2 0 8 0,0 1-11 0,3-1-8 0,2 3-5 15,0 4 2-15,1-3-2 0,4 6-5 16,1 2 5-16,-1 1-5 0,4 4 4 0,-1 1-4 0,-3-1 1 0,1 3-1 16,2 1-11-16,-3 1 14 0,-1 4-9 0,1 3 12 15,-4 1-6-15,3 0 2 0,-1 0 4 0,0 0-3 16,-1 2 3-16,-1 7-2 0,-1-2-3 0,-2 4 2 15,2 0 0-15,-5-3-4 0,2 3 5 0,-3-1-4 16,1 0 0-16,-1 1 1 0,-3-2-8 0,-2 2 7 16,-1-2 0-16,-1-1 3 0,-2 1 4 0,-3-1-5 15,0 1-4-15,-2-3 7 0,0-1-5 0,-3-2 7 0,0-2-3 16,-1 0-2-16,0-1 5 0,4-2-5 0,-3-1-7 16,3-4 17-1,0-3-20-15,3 1 16 0,1-3-49 0,0-5-98 0,0-2-58 0,3-1-9 0,-2-2-102 0</inkml:trace>
  <inkml:trace contextRef="#ctx0" brushRef="#br0" timeOffset="62237.15">6557 7652 509 0,'-5'4'375'0,"-1"-2"-219"16,0-3-46-16,3 5-25 0,-3-4-41 0,2 1-18 16,2 3-16-16,-2-4 7 0,2 0-11 0,2 0-5 15,0 0 6-15,0 0-7 0,0 0-1 0,0 1 2 0,0-1-5 16,0 0 6-16,0 0 2 0,0 0-4 0,0 0 15 15,0 0-12-15,0 0 6 0,0 0-5 0,1 0-6 0,0 0 3 16,1 0 12-16,-1 0-8 0,-1 0 8 0,1-1-11 16,16-13-2-16,-15 8 6 0,2 3-9 0,-4 0 7 15,2 0 0-15,-2 2-2 0,-2-1 10 0,-3 1-9 16,3 1-3 0,-4 1 0-16,3 0-11 0,-3 1 7 0,-4 3 2 0,2 0-3 15,-1 4 6-15,0-2-4 0,1 4 5 0,-3-2-3 16,0-2 7-16,2 2-6 0,0-4 6 0,0 2-3 0,1 2 2 0,4-7 1 0,0 1 5 15,4-3 8 1,-7 3 3-16,5-2 3 0,-1-1 19 0,3-3-13 0,0-1 1 0,2 0-4 0,0-1-18 0,1-2 5 16,2-2-6-16,3 0 7 0,0-2-11 0,0 3-3 31,0-3-2-31,1-1 0 0,-1 2-3 0,-1 0 3 16,4 3 0-16,0 4 1 0,-3 1 11 0,5 2-7 15,-5 0 3-15,0 3-6 0,-1 2-3 0,2 4 5 16,-1-2-1-16,1 1 4 0,4-1-7 0,0 0 0 15,-1 2-1-15,1-1 1 0,-2 0 1 0,1-5 0 0,-4 0 3 16,3-5-3-16,-3-1 3 0,2-4 4 0,2-2 5 16,-3-4-1-16,6-1 8 0,-2-1-17 0,1-5-6 15,2-1-3-15,-1-3-18 0,0 1-93 0,-2 1-15 0,-2 0-30 16,0 4-84-16,-3 0-7 0,1 3-5 0</inkml:trace>
  <inkml:trace contextRef="#ctx0" brushRef="#br0" timeOffset="63222.61">8386 7732 376 0,'-1'-5'56'0,"-2"4"120"16,-4-2 3-16,1 2-54 0,4 2-113 0,0 1-6 15,2 1-13-15,-3 1 9 0,0-7 2 0,1 1 7 16,-2 0 2-16,5-3-1 0,-1 1-14 0,0 0 27 0,-1-3 11 16,-7 1 10-16,8 2 39 0,-3-3-19 0,2 1-6 15,1-3-4-15,0-2-25 0,0 2-17 0,3-2-3 16,-3-1-2-16,2-2 7 0,-2 0-12 0,-1-3 6 15,1 0-9-15,1 0-1 0,-1 0 4 0,3 0-3 16,-3 0 3-16,3 2-2 0,1-2-4 0,-3 2 1 0,4 2-4 31,-1 2-9-31,4 2 13 0,3 3-5 0,2 0 7 16,-4 1-1-16,3 1 0 0,-1-2-1 0,-2 2 1 16,1-1-6-16,-1 1 6 0,1 2-8 0,-1 1 8 0,2 0 4 15,-3-2-1-15,1 3 9 0,0 1-11 0,-1 1-13 16,3 3 19-16,-2 1-14 0,0 0 15 0,2 1-11 15,-2-2 3-15,1 3 5 0,-1-1-3 0,1 1-7 0,-2 1 9 16,-2-1-4-16,0 0 6 0,-1 0-1 0,1 0-4 16,-3-1 3-16,2 1-3 0,-2-1 2 0,0-1 0 15,-1 3-3-15,-3-1 3 0,1 1 0 0,-1-1 2 16,0 0 1-16,-1 0 0 0,2 0 0 0,-4 0-6 16,4 3-5-16,-5-4 1 0,2 2 7 0,1-2-2 15,-1 0 5-15,3-1-6 0,-2 0-11 0,-1 0 18 16,2-2-11-16,-1 3 12 0,-1-2-12 0,1 1 8 15,-2-1 2-15,0 1-1 0,-3 0-11 0,5-3 11 0,-4 0-7 16,3 1 8-16,-2 1-5 0,3-1-6 0,1 2 3 16,1-6-8-16,0 0-25 0,0 0-116 0,0 0-65 15,0 1-8-15,0-1-123 0</inkml:trace>
  <inkml:trace contextRef="#ctx0" brushRef="#br0" timeOffset="63650.05">8557 7641 618 0,'0'0'65'0,"0"0"203"0,0 0-262 0,0 0-22 0,0 0 10 0,0 0-13 0,0 0 8 0,0 0 11 15,0 0-12-15,0 0 13 0,1-1 7 0,0 0-9 16,1 0 9-16,-1 0-9 0,-1 0 8 0,1 0 25 15,0 0-11-15,0 1 12 0,0 0-22 0,0 0-9 16,0 0 4-16,9 4-5 0,-9 3 4 0,-1 0-3 0,-1 3-5 16,-2 2 2-16,0-2 6 0,-1 1-8 0,-1-1 12 15,0 4-13-15,1-1 4 0,-3 1 5 0,2 2-3 16,1-5 6-16,0 0 7 0,1-3 0 0,2-3 6 0,0 0-5 16,1 3 0-16,0-5 4 15,1 1-4-15,0-2 7 0,2-4 9 0,2-2-9 0,1-3 6 0,0 0-10 16,1 0-12-16,1-4 4 0,2 1-4 0,0-2 5 15,-1-2-3-15,3 3-9 0,1 2 2 16,-3 0-3-16,2 3-8 0,-1 2 9 0,-3 2-10 0,1 4 10 0,-2-1 1 16,1 6-8-16,1-1 7 0,-3 0-8 0,1 2 3 15,-2 0 4-15,-2-1-5 0,1 2 6 0,1 1 3 0,-2-1-4 16,0-1 6-16,-1-4-6 0,-3-1-11 16,-1-3-98-16,5 1-61 0,0-5-6 0,-1-2-116 0</inkml:trace>
  <inkml:trace contextRef="#ctx0" brushRef="#br0" timeOffset="64457.31">7852 8091 846 0,'-1'-3'130'0,"-1"1"38"0,0 1 53 0,-2 2-170 0,1 2-43 0,-1 0-10 0,1 2-8 0,0-1 4 16,-1 1 7-16,3 1-3 0,1-1 3 0,2 1-6 15,1-3-2-15,-3-3 5 0,0 0 3 0,0 0 0 32,-2 11 6-32,0-7-2 0,-2-2-1 0,0 3 1 15,3 0 1-15,-2 1-5 0,-2 2 2 0,1 1-2 0,-4-1-1 16,4 3-1-16,1-2 4 0,-1 2-3 15,-5 1 0-15,-2-1 3 0,2 2-9 0,-3-1 8 0,-1-2-2 16,1 2 5-16,-3-2 5 0,3 0-2 0,2-1-6 0,-3-1 6 16,2 0-5-16,-4-1 7 0,3-1-1 0,0-2-5 15,2-2 8-15,1-1-7 0,0-1 6 0,2-1 7 16,0-2 2-16,0-2 4 0,1 1-3 0,1-5-2 16,-5 0-3-16,3-2 4 0,-2-1 0 0,-1-3-11 15,3 0 0-15,1 1-3 0,-1-7 7 0,5 3-10 16,2-3 4-16,-3 0-5 0,3 0 1 0,2-1-6 0,-2 4 2 15,3 2-3-15,3 2 4 0,2 2-8 16,3 0-1-16,-1-1-1 0,-2 3-1 0,4 0 10 0,-3 2-4 16,0-1 5-16,0 2-1 0,1-1-2 0,-1 1-4 15,2 2 2-15,-1 0-4 0,2 2 6 0,1 0 4 16,-1 1-1-16,0 1 0 0,-1 0 0 0,1 1-4 0,-3 0 4 16,3 2 2-16,1 1-5 0,1 0 3 0,-2 2-3 15,-3 0 3-15,-1 1 0 0,-1 0 1 0,0 1 0 16,2-1-6-16,-1 0 6 0,-3-3-6 0,3-2 7 15,-6 0 1-15,0 0-2 0,-1-1 1 0,2-1-2 16,3 0 0-16,-3-3-68 0,9-1-41 0,-12-3-8 0,4-1-98 16,2-2-71-16</inkml:trace>
  <inkml:trace contextRef="#ctx0" brushRef="#br0" timeOffset="64790.71">7662 7927 850 0,'-7'-1'122'0,"2"-1"109"0,-4 1 102 0,4 1-300 0,2 3-36 0,3 2-8 0,0 1-4 15,4-1 2-15,0-1-1 0,5-3-25 0,-1 0-10 16,1-2-5-16,0-1-19 0,2-3 53 0,0-1-4 0,1-1 20 16,2 0 10-16,-2-2-1 0,3 1 5 0,0-1-7 15,1 1-9-15,3 3 6 0,-1-2-4 0,-2 1 4 16,4-1 0-16,-3-2 3 0,0 3 0 0,4 3-1 15,-2 0-6-15,-3 0 3 0,-2 2-6 0,-3 1 6 16,-2 4-1-16,-5 3-6 0,2 1 4 0,-4 3-4 16,-2-1 6-16,-2 3 24 0,-7 0-2 0,0 1 9 15,-4 0-9-15,-3 2 1 0,-1 1 0 0,-1 0-1 0,-1-1-15 16,3-1 7-16,0 0-2 0,2-2 5 16,-1 0-8-16,2-4-1 0,-2-3-4 0,2-1 2 15,2-1-21-15,5-1-67 0,2-1-72 0,1-2 6 0,3-1-184 0</inkml:trace>
  <inkml:trace contextRef="#ctx0" brushRef="#br0" timeOffset="66092.16">7236 8867 329 0,'0'0'37'0,"0"0"37"0,0 0-29 16,0 0-23-16,0 0-10 0,0 0 0 0,0 0-6 15,0 0-7-15,0 0 10 0,0 0-10 0,0 0-3 16,0 0 33-16,0 0-4 0,0 0 19 0,0 0 19 0,2-1-2 16,-1 0 1-16,-1 0-4 0,0 0-25 0,1 0-8 15,-1 0-16 1,1 0 9-16,-1 0 0 0,0 0-5 0,1 0 9 0,0 0-12 0,0 0-12 0,-1 0 22 16,0 0-13-16,0-1 17 0,0 0-4 0,3-29 2 15,-3 31 14-15,0-1-10 0,-1-16 5 0,1 9 5 0,2 1-12 16,1-3 11-16,1 0-12 0,1-2-9 15,1-1 0-15,3-2-5 0,-1 0-3 0,3 1-10 0,0 1-1 16,0 2-4-16,2 1 2 0,-2 1 7 0,3 0 3 16,-1 4 0-16,-1-1-9 0,-2 3 8 0,-2 1-2 0,3-1 7 15,0 3-7-15,0 0 2 0,-3-2-1 0,2 3 1 16,-2-1-9-16,3 0 7 0,1 4-4 0,-4-1 7 16,3 1-3-16,-4 0 2 15,2 1 3-15,0 2-2 0,-1 2-4 0,0 1 3 0,-1-1-4 0,-2 1 5 0,3-3 4 16,-3 3-6-16,-1 0 6 0,1-1-7 0,-1 2-5 15,0 0 11-15,0-1-10 0,1 0 10 0,-1 1-6 16,0-2 0-16,0 2 6 0,-1 1-6 0,1 2 0 16,-1-1 5-16,-1 0-3 0,1 1 6 0,-3 0-2 15,0 2-3-15,-1 1-3 0,-3-4 1 0,1-1 0 16,-3 1 2-16,0-3 4 0,1 2-2 0,-1 1-1 0,-2-6-3 16,1 4-1-16,-2-1 0 0,0-1 5 0,1 2-4 15,-2 1-5-15,1-7 1 0,-4 0 4 0,2-4-1 16,2 1 9-16,-3-1-9 0,1 2-10 0,3-1 7 15,-6-4-3-15,7 1 6 0,2-3 0 0,-3 2-15 16,4 2-16-16,4 0-1 0,-11-5-63 16,4 1-40-16,-2-1-38 0,9 5 0 0,-1 0-92 0</inkml:trace>
  <inkml:trace contextRef="#ctx0" brushRef="#br0" timeOffset="66885.5">7182 8702 356 0,'-1'0'251'0,"-3"1"-79"0,0-1-110 0,3 2-3 0,-2 1-55 0,1 0 10 16,-1-2-16-16,3 4 16 0,-4-4-9 0,4 2-1 16,0-3 6-16,0 0-5 0,0 0-1 0,0 0 1 15,0 0-7-15,0 0 5 0,-1 0 13 0,0 0-5 16,0 0 6-16,-16 6-10 0,11-1-18 0,0 0 25 0,-1 2-14 15,-2-2 18-15,-1 4-3 0,0-1-10 0,-2 3 10 16,-6 0-12-16,1 1 2 0,-1 1 9 0,2 0-14 16,6 0 12-16,-4-1-3 0,3 0-1 0,-2-1 16 0,2 0-15 15,2-1-4-15,1-3 11 0,1 1-10 0,2-2 13 16,0-2 3-16,2-1-13 0,3-3 10 0,0 0-11 16,0 0 15-16,0 0-9 0,0 0-2 0,8-3-2 15,-2-2 2-15,4 0-7 0,1-4 10 0,-5 1-11 16,10 0-17-16,1-2 20 0,-1 1-18 0,7 1 21 15,-5 0 0-15,3 2-13 0,2 4 9 0,-6 0-13 16,0 2-4-16,-4 1 11 0,2 2-6 0,-2 2 9 0,0 1-1 16,-1 0-5-16,-1 1 7 0,-1 1-8 0,-2-1-3 15,0 1 12-15,-2-2-10 0,0-1 12 0,-2 2 4 0,0-4-11 16,-2-1 9-16,-2-2-11 0,0 0 2 0,0 0 16 16,0 0-8-16,3-4 11 0,-4-4 8 0,1-1-13 15,0-1 10-15,0-2-14 0,1-2-11 0,-1-1 8 16,-2 0-12-16,1-3 12 0,-2 1 5 0,-3 0-14 15,4-1 10-15,-2 1-13 0,2 0 7 0,1 0-7 16,1 5 1-16,0 3-4 0,0 4 3 0,1 1-7 16,2 2 2-16,1 0-5 0,1 2-1 0,1 1 3 0,1 1-23 15,0 0 9-15,3 2-74 0,-2 1-108 0,3 1-22 16,1-2-31-16,4 2-55 0</inkml:trace>
  <inkml:trace contextRef="#ctx0" brushRef="#br0" timeOffset="67519.03">7149 9240 861 0,'0'-4'110'0,"-1"-1"-53"0,-2 2-15 0,2 0-6 0,1 3-24 16,0 0-12-16,0 0 1 0,0 0-2 15,0 0 0-15,0 0 1 16,0-1-1-16,1 0 1 0,1 0-2 0,-1 0 11 0,-1 0 0 15,1 0 7-15,1 0 7 0,29-14-11 0,-26 14-1 16,3 1-4-16,2 0-6 0,-1 1 0 0,2 2-1 0,0-1 0 16,0 0-3-16,0 0 4 15,3 0 3-15,-2 1-1 0,1 0-4 0,0 1 1 16,-1-1-2-16,3-1 2 0,-4 2 0 0,-1-2 2 16,3 1-1-16,-5-2-1 0,1 0-4 0,-1 1 8 0,-1-1-4 15,-3 3 5-15,0-2 4 0,0 0-8 0,0 1 9 16,-1 0-11-16,0 0-5 0,-3 2 10 0,-2-1-5 15,-2 1 7-15,0 1 9 0,0 2 3 0,-4 0 10 16,0 0-8-16,-5 1-7 0,2 0 3 0,-1 0-7 0,3 0 7 16,1 0 0-16,-2 0-9 0,3 0 3 0,-2-1-6 15,1 1-5-15,5-3 7 0,-3-2-10 0,4 0 11 16,-1-1-4-16,3-3 0 0,0 0 0 0,0 0-3 16,-1 1-17-16,5-2-36 0,3-2-28 0,-1-1-5 15,-3-4-98-15,7-1-92 0</inkml:trace>
  <inkml:trace contextRef="#ctx0" brushRef="#br0" timeOffset="68295.43">7341 9362 340 0,'-4'-1'126'0,"0"0"-27"0,4 1-17 0,0 0-3 0,0 0-63 0,-11 6-6 0,4-4-10 16,-1 0 5-16,5 1 0 0,-3 0-5 0,4 1 6 15,-5 2-6-15,0-3 8 0,2 0 6 0,0-1 0 0,-3-1 3 16,4 4 9-16,-4-1-8 0,2 0 11 0,-1 2-11 16,0-2 5-16,1 2 5 15,0 1-7-15,0 1 8 0,-2 0-2 0,1 1-3 16,0 2 3-16,0-3-4 0,3 0-19 0,-1 1 24 15,2 0-12-15,-2 2 15 0,2 0-18 0,2 0 2 0,-2-2-2 0,2 1 2 0,2 2-4 16,2-1-6-16,1 0-6 0,1 0 1 0,1-3 3 16,2 2-3-16,2 0 12 0,0 0-12 15,0-1-2-15,1-1 3 0,0-2-5 0,-3-1 6 0,1 1 7 0,1-2-4 16,2 0 8-16,0-3-8 0,0 1 1 0,-1-2 12 16,1-1-10-16,1-1 13 0,0-2 5 15,-2-4-7-15,6 3 4 0,-9-3-7 0,4-3 5 0,4 0-18 16,-3-2 8-16,2 0-11 0,-2-1 17 0,-2-2-14 15,-3 0 10-15,0-1-11 0,-2-2 1 0,-1 0 7 0,0-2-10 16,0 0 10-16,1 3-7 0,-5 1-2 0,1 3 5 16,0 1-6-1,-2 1-1-15,0 1 3 0,0 1-6 0,-3 2 5 0,0 2-2 0,-2 2-12 0,2 2 5 16,-4 1-10-16,-1 2-7 0,1 2 11 0,-2 2-10 16,1 1 11-16,0 1 6 0,-2 0-17 0,2 1-4 0,-1-1-13 15,-3 1-61-15,6-2-56 16,0 0-37-16,1 2-4 0,5-2-99 0</inkml:trace>
  <inkml:trace contextRef="#ctx0" brushRef="#br0" timeOffset="68835.64">6819 10401 80 0,'-11'-3'13'0,"3"1"20"15,3-3-9-15,-2 1 11 0,2 0-24 0,3 4-84 0,-1 1 34 0</inkml:trace>
  <inkml:trace contextRef="#ctx0" brushRef="#br0" timeOffset="69454.02">6817 10191 328 0,'0'0'75'0,"0"0"-20"0,0 0 1 0,0 0-1 16,-1 0 25-1,0 0-2-15,1 0 6 0,0 0-6 0,-1 0-17 0,1-1 4 0,0 0-11 0,0 0 12 16,-1 0-4-16,1 0-19 15,0 0 1-15,0-1-9 0,0 0-12 0,0 0-8 0,-5-32-3 16,5 27 0-16,1 1 1 0,2 0-10 0,0-1 7 16,1 0-10-16,-2 0-3 0,1 0 9 0,0 1-8 0,0-2 9 15,2-1-7-15,-4-1-1 0,0 0 1 0,1 2 0 16,2 2-2-16,1-1 2 0,1 0-7 0,0 1 6 0,2-1-3 0,-3 3-1 16,4 0 5-16,3-1-7 0,1 3-6 0,0-2 12 15,2 2-9-15,-3 2 10 0,-5 0-2 0,6 3-1 16,0 2 5-16,0-1-4 0,4 1-4 0,-2 1 7 15,-1 1-7-15,1 1 8 0,0 1-5 0,-4-2 5 16,-5 2 3-16,2-1-2 0,-1 0-10 0,1 2 10 0,-1-3-9 16,0 2 11-16,-4-1-2 0,2 1 1 0,-3-1 0 15,0 2-4-15,-1-2-10 0,0 1 14 0,1 0-8 16,-2 0 10-16,1 2-3 0,-1-1-4 0,2-1 4 16,-1 2-6-16,-1-1-8 0,1 1 11 0,-1 1-7 0,0 0 9 15,1-1 2-15,1 2-3 0,-2 1 5 0,0-2-6 16,0 4-8-16,-2-3 11 0,2 3 0 0,-1-3 5 15,-1 0 3-15,1-1-11 0,-1 2 1 0,-2 2-4 16,1 0 1-16,-2 1 4 0,1-6-1 0,-3 2 5 16,1-2 5-16,-2-2-3 0,-2 2 1 0,3-2-1 15,-4 0 2-15,0 0-11 0,-1-3 1 0,-5-2-4 16,3-1 11-16,-4 0-7 0,1-3 9 0,2 0-10 0,-1-1 1 16,0-2 6-16,1-3-3 0,0-1 5 0,1-2-2 15,1 0-9-15,2 0-3 0,-1 0-1 0,3 0-1 16,0 1-9-16,1 0-4 0,4 2-3 0,-2 2-9 0,4 1-36 31,2 0-6-31,-1 1-18 0,-1 2-73 0,1 1-25 16,1-1-51-16</inkml:trace>
  <inkml:trace contextRef="#ctx0" brushRef="#br0" timeOffset="70134">6767 10001 849 0,'-3'-5'91'0,"1"1"207"0,2 4-255 0,-1-3-35 16,1 3-12-16,0 0-1 0,0 0 5 0,0 0-9 15,0 0 10-15,0 0-11 0,0 0 3 0,0 0 5 0,0 0-4 16,0 0 5-16,0 1 4 0,0 0-4 0,1 16 5 16,-6-9-4-16,1 1 2 0,-2 2 3 0,0 1-7 15,2 1 3-15,-2 1-5 0,0-1-4 0,-1 2 8 16,-3 0-6-16,-1 0 0 0,1 2 13 0,-2-2-13 0,2-1 13 16,0-1-4-16,1-2-3 0,-1-3 14 0,1-1-13 15,2-1-1-15,1-2 7 0,2-1-7 0,4-3 10 16,0 0 0-16,0 0-2 0,0 0 2 0,4-2-4 15,2-1-12-15,2-2 9 0,3 2-8 0,2-4 10 0,-1 2-4 16,3 0-5-16,-2 1 3 0,1 2-6 0,1 1-4 16,-3 1 11-16,4 3-2 0,0 2 5 0,-1 0-3 0,0 2-4 15,-1 1 4-15,-1 0-3 0,1-1 0 0,-1 2 6 16,-2-4-6-16,-2 1 6 16,-1-1 0-16,-3 0-2 0,4-1 3 0,-3 1-4 0,-1-2-8 0,-4-2 14 15,-1-1-5-15,0 0 10 16,0 0 6-16,7-7 5 0,-7 2 7 0,1-2-3 0,1 1 2 0,-1-4 4 15,0-2-4-15,-4-1 5 0,-1-3-3 0,1-2-15 16,0-2-2-16,3-1-4 0,0 0-14 0,-4 2 11 16,3 2-8-16,-5 2 8 0,5 3-7 0,1 4-2 15,-2-1 2-15,2 4-5 0,2 0-15 0,4 2-6 0,-1 2-42 16,0 1 15-16,3 3-105 0,-3-2-130 0,3 1-18 0</inkml:trace>
  <inkml:trace contextRef="#ctx0" brushRef="#br0" timeOffset="71502.53">7947 8998 159 0,'-15'-10'28'0,"4"3"33"0,-2-2-34 0,5 2 73 0,1-2-82 0,2 1 20 0,4 0-4 15,-3-1 15-15,-2-4 3 0,5 3-32 0,2-3-3 0,1 0-6 16,2 3-9-16,1 0 12 0,-2 2-14 0,5-1 15 15,2 0-9-15,2 0-1 0,1 1 9 0,2 1-7 16,-2 0-4-16,-1 2 7 0,1-1-14 0,-4 3 12 16,0 0 3-16,0 1-9 0,-1 1 10 0,0 0-12 15,1 0-5-15,-2 1 18 0,0-1-12 0,0 0 16 16,1 1-5-16,-1-1-4 0,1 1 12 0,3 0-12 0,-4 0-9 16,1 0 15-16,0 0-15 0,1-1 17 0,-2 0 0 0,0 0-14 15,1 0 8-15,-1-1-11 0,0 0-5 0,-1-1 9 16,2 2-2-16,-1 0 7 0,-2-1-2 0,3 3-4 15,-2-1 6-15,-3 2-4 0,3 0-2 0,-3-1 35 16,0 1-18-16,2 1 23 0,-2 0-26 0,-2 1-2 16,0 1 0-16,1-1-2 15,0 0-11-15,0 2 8 0,-2 0-10 0,1 3 10 0,1 0 3 16,-2 0-5-16,1 0 6 0,-3 2-8 0,1 0-7 0,1 2 18 16,2 0-9-16,4 0 13 0,-7 1 0 0,1-1-12 0,-4-1 10 31,2 2-12-31,2 0-2 0,-1-2 10 0,0 3-6 15,-1 0 9-15,0-4-8 0,2 0-2 0,-3 2-1 16,-1-2-1-16,3 0-7 0,1 0 5 0,-1-6-2 0,-2 2 5 16,-1 1 7-16,0-2-10 0,3 2 7 0,-2-4-9 15,1 3 1-15,-3-5-1 0,1-2-18 0,1 0 4 16,-4-2-67-16,4 0-83 0,0 1-37 0,-2-2-18 16,2 1-120-16</inkml:trace>
  <inkml:trace contextRef="#ctx0" brushRef="#br0" timeOffset="71945.16">8120 9025 647 0,'0'-5'91'0,"-2"-1"183"0,2 2 109 0,0 4-331 0,0 0-57 0,0 0-6 16,0 0-14-16,6 8 7 0,-3-5-32 0,-3-3-53 15,0 0 7-15,0 0-20 0,0 0 36 0,0 0 68 16,0 1-2-16,0-1 22 0,0 1 18 0,0 0 23 15,0 0 7-15,0 0-1 0,0 0-37 0,-14 13-5 0,11-10-17 16,-1 5 11-16,0 0-7 0,-2-1 0 0,-1 2 3 16,-1 1-4-16,0 0-2 0,-1 0 12 0,2 1-10 15,-1 0 11-15,1 0 0 0,1-2 1 0,-2-2 4 16,2-1-6-16,3 0-13 0,-2-3 19 0,4 0-8 0,1-4 14 16,0 0-1-16,0 0-1 0,0 0 5 0,12 0-6 15,-5-4-7-15,0-3-1 0,3-1-4 0,2-2 4 16,-2 0-1-16,4-1-7 0,-1-1 2 0,3 3-4 15,0-3-5-15,-1 0 4 0,0 4-3 0,0 1 4 0,-3 5 11 16,1 2-13-16,-1 1 6 0,2 0-10 0,-5 0-3 16,2 1 9-16,-3 2-4 0,-1 2 6 0,-1-1-2 15,-3 0 0-15,-1-1-2 0,1-2 2 0,-1 3-6 0,1-4 14 16,0 0-8-16,-3-1 11 0,0 0 3 0,0 0-10 16,-3-5 10-16,0 0-12 0,-4-5-3 0,3 0 3 15,0 2-14-15,0-6 9 0,4 2-23 0,-2 1-16 16,-2-6-6-16,2 7-4 0,2-1-20 0,-5-1-8 15,3 7-24-15,1-3 4 0,-2 3-51 0,6 4-16 16</inkml:trace>
  <inkml:trace contextRef="#ctx0" brushRef="#br0" timeOffset="73054.27">8298 10110 207 0,'0'0'211'0,"0"0"-67"0,0 0-45 0,-2 0 3 0,1 0-107 15,0 0 6-15,0 1-6 0,0 0 7 16,0 0 1-16,1 0 1 0,-1 0 4 0,-1 0-3 15,1 0 3-15,0 0 66 0,0 0-3 0,0 0 26 0,0 0 7 16,1 0-39-16,-1 0 1 0,-1 0-16 0,1-1-30 0,0 0-8 16,-23 4-10-16,20-6 6 0,4 2-6 0,0 0 9 31,0 0 2-31,0 0 0 0,0 0-2 0,0 0-6 0,-1 0 0 16,-1 0-1-16,1 0 4 0,0 0-8 15,0 0 4-15,0 0-4 0,0 0-6 0,1 0 7 0,-3 0-1 16,1 0 5-16,-30 3-1 0,24-1-5 0,2 1-1 15,-2 1-3-15,1 0-3 0,1 1 11 0,1-3-8 16,-1 1 10-16,-1-1 3 0,-1-1-7 0,0 1 7 0,1-1-8 16,-3-1 0-16,3 0 10 0,0-1 3 0,0-2 3 15,0-1-9-15,1-1 22 0,-1-3-3 0,1 0 11 16,0-3 6-16,0 1-16 0,-1-1-3 0,1-3-1 16,0 1-3-16,1-3 6 0,-1-2 1 0,1 2 0 15,1-1-4-15,2-2-13 0,-2 0-4 0,3-1-2 16,1 4-4-16,2-2-10 0,2 2 5 0,0-2-9 0,2 1 4 15,0 5 6-15,-2 1-7 0,2 2 7 0,0 0-3 16,0 0 1-16,1 3 6 0,0-1-4 0,0 1-8 0,-1 0 13 16,2 0-8-16,0 0 10 0,0 0-2 0,1 0-7 15,1-1 6-15,0 0-7 0,1-2 9 16,1 0-8-16,3-1 3 0,1 1-5 0,0 0 9 0,-1-1-4 16,1 1 4-16,3 0-3 0,-6 0-1 0,6 2-2 15,-3 1-5-15,0 3 5 0,3-2 14 0,-4 3-15 16,-2 1 8-16,-1 1-11 0,1 1-4 0,-2 3 13 15,-2-1-12-15,0 1 12 0,-1-1 0 0,-1 2 0 16,0 0 8-16,0 1-6 0,-1 0 7 0,0 0-16 0,1 1 6 16,-2 0-8-16,1 1 11 0,0 0-5 15,-1-1 2-15,0 0-3 0,2-1 5 0,-3 1 0 0,2-1-2 0,1-1 0 16,-2 1-1-16,0-2 2 0,1 0 2 0,1 0-1 16,-2-1-1-16,1 1 0 0,-1-1 2 0,-1 1-2 15,-1-1-3-15,0 1 4 0,0-1-1 0,1 1 3 16,-2 0-5-16,0 2 4 0,2-1-4 0,-3 0 4 15,1 1 2-15,-2 0-3 0,0 0 8 0,0-1-9 16,-2 1-9-16,1-1 12 0,-3 1-3 0,3 4 7 16,-1-5-9-16,-1 1 4 0,0 2-4 0,1-4 4 0,-1 1-9 15,2 3 13-15,-3-3-6 16,-2-2 8-16,2 2-7 0,-2-2-3 0,1 2 2 0,1 1-4 16,-1 0 2-16,1-2-3 0,-2 2-6 0,1 0 0 15,0 1-32-15,-2 4-32 0,0-2-31 0,0 2 4 16,0-1-65-16,1 0-20 0,-1 0-28 0,0 0-1 15,-1 1-69-15</inkml:trace>
  <inkml:trace contextRef="#ctx0" brushRef="#br0" timeOffset="73561.03">8023 10163 545 0,'0'-4'221'0,"1"0"-152"0,0 0-64 0,2 2 11 16,0 1-18-16,0-4-7 0,1 3 14 0,0-1-13 15,1-1-1-15,1 1 27 16,-1 0 1-16,0 0 14 0,1 2 28 0,0 1-2 0,0 0 8 0,1 0-8 0,-1 0-19 15,-1 1-14-15,2 1-17 0,0 1 8 0,2 2-14 16,2 1-3-16,-1 1 3 0,1 0-3 0,-2 0-3 16,0 1 3-16,0-2-4 0,1 3 4 0,-1-2 8 0,-4 0-4 15,2 0 4-15,-5-1-5 0,1-2-6 0,-1 1 8 16,0-1-7-16,2-1 8 0,-2-1 1 0,-2-2 3 16,0 0 10-16,0 0-7 0,0 0 7 0,1 0 22 15,8-10-9-15,-8 3 14 0,0 0-10 0,-1-2-12 0,-3-2 8 16,1-1-10-16,4-1-8 0,0-1 15 0,2-1 0 15,-4 1 7-15,0 0-4 0,0 1-21 0,1 0-2 32,2 3-2-32,1 2-1 0,-3 2-1 0,-1 4-5 0,0 2 5 0,0 0 2 0,0 0-13 0,0 0 10 0,0 0-12 31,-6 8 8-31,4 0-4 0,1-2-4 0,1 1 2 0,-3 1 10 0,2-1-9 0,-1 1 7 0,-3-3-8 16,2 3 0-1,-2-1 5-15,2-1-2 0,-3 1 3 0,1-3 5 0,0 0-21 0,3-1-36 0,0-3 3 16,-3 0-113-16,2-3-81 0,-2-2-48 0,4-1-11 15,1-2-107-15</inkml:trace>
  <inkml:trace contextRef="#ctx0" brushRef="#br0" timeOffset="74181.67">8546 8790 287 0,'-1'-5'78'0,"1"3"-66"0,0 2-101 0,0 0 3 16,0 0-43-16</inkml:trace>
  <inkml:trace contextRef="#ctx0" brushRef="#br0" timeOffset="74244.86">8579 8726 89 0,'2'-2'41'0,"1"0"-36"0,0-3 11 0,-2 4-22 15,2 3-8-15,-2-2 11 0,-1 0-25 0,0 0 17 0,0 0-33 16,2 0 23-16</inkml:trace>
  <inkml:trace contextRef="#ctx0" brushRef="#br0" timeOffset="74705.69">8633 8662 945 0,'-4'-4'134'0,"-1"2"-83"16,5-2-13-16,-2 1-17 0,-1 2-26 0,0 0 5 16,-2-1-11-16,1-2 6 0,4-1-30 0,-2-2 14 0,2 1 3 15,-1-3 3-15,-2 1 6 0,-1-1 12 0,2 1 1 16,1 3 4-16,-2-1 10 0,2-2 2 0,-2-3-4 0,3 0 4 15,-1-2 2-15,-1 0 0 0,2 2-4 0,0-2 0 16,0 0-14-16,0-2 8 0,2 0 6 0,-1-2-2 16,-1-2-2-1,1 1 4-15,1 0-10 0,-1-1 9 0,2-2-6 0,-1 2-7 0,5-1 6 0,-1 2-7 0,1 3 1 16,0-2-10 0,2 3-6-16,3 5 0 0,0 1 8 0,2 2-4 15,0 0 6-15,1-2-9 0,-3 3-9 0,3 0 16 16,-3 6-6-16,1 1 10 0,3-1-2 0,-2 4-11 0,5 1 5 0,-4 0-8 0,0 4-4 0,-1-1 19 15,0-1-11-15,-3 2 14 0,0 0-5 0,0-1 3 32,-2 1 3-32,-1-2-2 0,1 2-6 0,0 0 7 15,-1-1-4-15,0-1 5 0,-1-1 0 0,0-2-2 16,-2-1 6-16,0-1-5 0,1-1 1 0,-3-1 2 16,3 0-5-16,-3-1 5 0,0 0 6 0,0 0-10 15,0 0 7-15,2 1-9 0,-4 0-7 0,2 1 11 0,-1 0-7 16,0 1 9-16,-1 0-5 0,1 1-4 0,-1 0 4 15,0 0-3-15,-1-1-8 0,0 0-8 0,0 1-30 16,1 0 13-16,-1 0-48 0,2 0-84 0,-1 1-13 0,-1-1-33 16,0 0-79-16</inkml:trace>
  <inkml:trace contextRef="#ctx0" brushRef="#br0" timeOffset="75196.2">8456 8771 396 0,'-6'-8'305'0,"1"-1"-190"0,1 0-20 0,2 1-39 0,1 0-29 0,1 0 3 0,1 3-20 15,2-3 16-15,0 0-15 0,3 3-5 0,-1-2 11 16,3 2-10-16,3 2 2 0,-2 2 3 0,3-2-8 16,0 2 8-16,-1 1-1 0,0 3-11 0,1 4 8 0,0 3-11 15,-1 1-9-15,2 3 16 0,-2 1-11 16,1-1 14-16,0 0-10 0,-2-1 8 0,0-2 0 16,-2-1 3-16,0-1-15 0,-2-1 14 15,0-1-3-15,-3-2 10 0,-2-2 4 0,-1-3 12 16,0 0 10-16,0 0 0 0,0 0 9 0,1 0-3 15,9-9-9-15,-7-1 6 0,0-1-9 0,-3-2-3 16,2-3 1-16,-1-1-3 0,1-2-1 0,0-3-2 0,6-3-5 16,-3 0 2-16,-2 1-16 0,3 1 3 15,-6 6 5-15,3 1-2 0,1 4-4 0,2 2-3 0,1 4-10 16,2 4 4-16,-3 2 0 0,-1 2-14 16,-2 4 9-16,5 2-14 0,0 1 4 0,5 5 14 15,-3-4-10-15,-2 2 11 0,0 1 1 0,0-4-5 16,3 1 0-16,3-3-6 0,-3 0-18 0,4-4-138 15,1-2-82-15,2-7-15 0,4-3-134 0</inkml:trace>
  <inkml:trace contextRef="#ctx0" brushRef="#br0" timeOffset="76324.11">9590 7868 87 0,'0'-2'119'0,"-3"0"-44"0,5 1-31 0,-2 1 9 15,0 0-27-15,-2 0 14 0,1 0 18 0,-15 0-3 16,12-1 26-16,0-2 3 0,4 3-12 0,0 0 10 15,0 0-24-15,-1 0-15 0,0 0-7 0,0 0-3 16,1 0-36-16,0-2 14 0,0 1-15 16,0 0 16-16,2-15-6 0,5 14-6 0,0-1 7 15,2-4-8-15,-2 3-11 0,4-1 15 0,-2-1-3 16,2 2 7-16,-2 0-3 0,-1-2-2 0,3 0-2 16,0 3 0-16,0-5-2 0,-1 2 7 0,4 1-5 15,-3 0 7-15,0 0-4 0,-2 1-2 0,-1 2 5 16,-1-2-6-16,-2 3-4 0,-1 1 12 0,-1 0-5 15,-2 2 10-15,0 0 5 0,-1 0-11 16,0 1 11-16,-1 4-10 0,-2 1 2 0,0 0 2 16,1 3-6-16,-2-3 6 0,2-1 5 0,1 2-13 15,0-2 7-15,-1-1-9 0,4 3-7 0,-2-3 11 16,1-1-11-16,0 1 13 0,0-4 3 0,0 2-3 16,-1-4 10-16,0 0-11 0,0 0-2 0,0 0 5 15,0 0-7-15,1 0 8 0,1 0 9 0,-1 0-20 16,-1 0 2-16,1 0-12 0,0 0-34 0,0 0-36 15,0-1-32-15,0 0 2 16,1-1-53-16,-1 1-7 0,-1 0-33 0</inkml:trace>
  <inkml:trace contextRef="#ctx0" brushRef="#br0" timeOffset="76878.43">9779 7936 171 0,'0'-4'27'0,"0"1"112"15,0-1-1-15,0 0-7 0,0-1-64 0,0 0-22 0,0 0 4 0,0 0-6 0,0-2 7 0,-1 1 24 16,-2-1-2-16,2 1 12 0,0 1-7 16,1 0-22-16,0 2-7 0,-1-2-4 0,1 5-36 15,0 0 8 1,0 0-15-16,0 0 14 0,0 0-19 0,0 0 1 15,-1 0 1-15,-11 4 0 0,10 3-1 0,0-1 7 0,-3 2-1 0,2 0 6 0,-2-2 5 16,0 4-7-16,-3-1 8 0,1 0-7 16,1 2 0-16,-1-1-4 0,3 2-6 0,0 0 2 15,2 1 3-15,1 2 3 0,0 0 1 0,1 0-1 16,2 3 1-16,0-1-9 0,2 1-2 0,-2-1-3 16,1-3 11-16,1 1-4 0,-1-3 10 15,2 0-10 1,-1 0-2-16,1 0 9 0,-2-4-8 0,2 0 10 15,-1-3 0-15,1-4-3 0,2 1 10 0,-2-1-8 16,2-1 5-16,0 1 0 0,1-1-1 0,2-4 2 16,2 0-2-16,-3 0-8 0,3-1 0 0,1-1 0 15,2-1 15-15,-3-3-21 0,1 1 8 0,2 0-12 16,-2 1 20-16,1-1-9 0,1-2 4 0,-4-1-6 16,3-1 7-16,-4-1-4 0,1 0-2 0,0-3-2 15,-3-1 4-15,2 1-1 0,-1-1 1 0,-1 1-1 16,0 1-7-16,-8 0 6 0,-1 2 0 0,-2 2 3 15,-7 0-9-15,2 0 1 0,3 2-3 0,-7 0 2 16,3 2-10-16,0 1 2 0,-1 3-4 16,-2 1 4-16,2 2 1 0,1 1-1 15,-2 1 1-15,0 4-2 0,2 3 1 0,-1-1-8 0,1 1-28 16,1 0 5-16,0 0-100 0,1 1-82 0,1-1-27 16</inkml:trace>
  <inkml:trace contextRef="#ctx0" brushRef="#br0" timeOffset="77930.25">9308 8759 865 0,'-6'-1'168'0,"2"1"-107"0,-1 1-36 0,2 2-3 0,1-1-17 0,2-2-3 15,0 0 2-15,0 0-1 0,0 0 7 0,0 0-4 16,0 0-5-16,0 0 3 0,0 0 11 0,0 0-11 16,0 0 9-16,0 0-12 0,0 0-2 0,0 0 0 15,0-1-8-15,0 0 6 0,0 0 2 16,0 0 2-16,0 0 3 0,0 0-3 0,0 0-12 15,0-1 20-15,9-29-7 0,-9 31 14 0,5-15-5 16,-1 6-13-16,2 0 5 0,3-2-8 0,0 1 2 0,3-2-3 31,-3-2-3-31,4 1 2 0,0 3 7 0,0-2-2 16,1 3 3-16,-1 3-4 0,-3 0-17 0,0 5 21 0,0 1-12 0,-1 0 16 0,-1 4 1 16,0 0-10-16,-2-2 6 0,0 0-9 0,1 1-5 31,-3-2 13-31,2 5-3 0,2 0 7 0,-1 1 3 0,3 2-5 15,-1 0 4-15,-4-1-4 0,-1 2 6 16,-3-2-8-16,3 3 1 0,-3 2-1 16,1 0 20-16,4 2-13 0,-6-4 11 0,2 0-14 15,-2-1 0-15,-2-2 18 0,-1 2-10 0,0-1 13 16,0 0-6-16,-1 0-11 0,2-1 7 0,-2 2-9 16,2-1 4-16,-1 1 5 0,-3 1 6 0,2 1-1 15,-4-1 5-15,0-1-11 0,0 0 0 0,3-1-3 16,-1 0-4-16,3-1 6 0,0 0-7 0,0-1 7 15,0-1-2-15,1-1 4 0,-1 0 0 0,-1-1 1 16,2 1 1-16,-3 0-12 0,2 0 5 0,-3 1-7 16,1-3 9-16,0 2-8 0,-1-1 4 0,0 1-6 15,-1 2-4-15,1-1 6 0,-2-2-1 0,1 0 5 16,-2-1-5-16,1 1-3 0,0 5-3 16,-1-4 2-16,1 0 3 0,-1-4-1 0,1-1-1 15,0 0 0-15,0 0 6 0,1-1-4 0,1-3 8 16,-1-1-7-16,2-2-2 0,0 3 8 0,1-4-4 15,-2-3 7-15,0 2-2 0,2-2-9 0,-2 3 5 16,2-1-7-16,-1 2 0 0,3-1-1 0,0 1-1 16,2 1 0-16,3 1-2 0,0 0 5 0,2 0-5 15,-4 0 5-15,1 1-4 0,0 1-3 16,2 0 4-16,-2 1-3 0,0 0 2 0,1 1-6 16,-1-1 2-16,0 1-4 0,2 0-15 0,-1-1-16 15,-1 0-41-15,3-1 15 0,-2 1-63 0,1-1-88 16,-2 1-19-16,2-1-37 0,2 0-94 0</inkml:trace>
  <inkml:trace contextRef="#ctx0" brushRef="#br0" timeOffset="78325.82">9241 8761 416 0,'0'-9'67'0,"-3"1"142"0,2 0 18 0,1 1-103 0,-1 2-102 0,4 4-29 16,-1 1 1-1,-1 2-14-15,-1-2-15 0,0 0 26 0,12 2-12 0,-5 3 16 0,2 0-7 0,-1 2 3 16,-3 1 8-16,0 0-5 0,1 1 0 0,-3 1 4 15,2 2-6-15,0-1 5 16,0 1 2-16,1-1-128 0,-3-2-65 0</inkml:trace>
  <inkml:trace contextRef="#ctx0" brushRef="#br0" timeOffset="84980.45">8094 12384 310 0,'0'-12'36'0,"0"0"26"0,1 3 5 0,0 2-6 16,0 0-7-16,1 1 0 0,1 0-28 0,-2 0-4 16,1 1-7-16,-1 0 3 0,3 0 0 0,-2 0 4 15,3-1 9-15,-2 0-6 0,3-1-12 0,-3-1 20 16,-2 0-21-16,1 3 21 0,-2-1-12 16,1 3-15-16,-1 3 7 0,0 0-12 0,0 0 0 0,0-1-2 15,0 0-4-15,-1 0 2 0,0 0 7 0,0 0-8 16,0 0 9-16,-29-8-11 0,24 9-2 0,-4 0 8 15,-1 0-8-15,0-1 9 0,-1 0 10 0,0 0-7 16,-3-1 10-16,-1 1-11 0,-2 0-9 0,-2-1 15 16,-1 1-5-16,-5 1 12 0,3-1 1 0,-2 1-10 15,-1 0 7-15,1 0-8 0,1 1 1 16,-4 1 5-16,3-1-4 0,-1 1 7 0,-2-1-2 16,1 2-3-16,-1 1 0 0,0 1 0 0,-3 0 9 15,-1 0-15-15,1 0 3 0,-2 2-7 0,4-1 3 16,-1 1 2-16,0-1 5 0,3 0-3 0,-2 0-7 15,1 1 7-15,1 0-7 0,1 2 9 16,-1 0-7-16,1 4-2 0,-1 0 1 0,0 1-2 16,-2 2-2-16,-2 0 6 0,-2 2-6 0,3 0 5 15,0-1 3-15,1 2-8 16,-1 1 8-16,-1 0-10 0,0 2-4 0,1 0 12 0,0 1-11 0,-1 4 12 16,2 1 5-16,-1 3-6 0,-1-1 7 0,1 1-9 15,1-1-14-15,1 0 21 0,3 3-10 0,4-1 13 16,3-2-8-16,2 4 0 0,3-3 11 0,1 1-8 15,1 4-7-15,0-1 9 0,3 2-8 0,0 2 10 16,3-3-5-16,-2 2-4 0,3-1-1 0,1 0 0 16,2 2 2-16,3 2 1 0,2-2-1 15,-3 1 0-15,1 1 7 0,0 0-9 0,1 2 5 16,6 2-6-16,-1-2-6 0,0 3 15 0,4-1-7 16,-2-1 11-16,6-1-4 0,3 1-7 0,-1-1 9 15,5 3-9-15,-4-3 3 0,6 2 0 0,-3 0-6 16,1 0 3-16,0 1 8 0,0-2-9 15,0 0 7-15,1 0-8 0,0 2-8 0,-1-2 15 16,4 1-5-16,-2-3 10 0,0 0 0 0,3 1-9 0,-4-2 9 16,2 0-7-16,6-4 1 0,1 0 7 15,0-3-13 1,4 0 12-16,-3 0 5 0,-1-2-11 0,4 0 12 16,2-4-12-16,0-2 15 0,5-2-17 0,-1-2 0 15,2-1-3-15,7-3 14 0,-4-4-5 0,7-3 11 16,-4-4-11-16,-1-1-2 0,-3-3 1 0,5-2-4 0,1-3 4 0,-2-4 6 0,6-3-10 31,-4-2 8-31,1-3-10 0,-4-1 11 0,-1-5-9 16,-4 1 6-16,2-2-7 0,-2-1 3 0,7-4-1 15,-3-4-5-15,1-1 3 0,-1-3 3 0,-6-1-1 16,-3 1-2-16,-4-5 1 0,-1 3 7 0,1-5-10 16,-4-1 10-16,0 0-11 0,1-3 0 0,-3-2 4 15,1-2-4-15,-1 0 5 0,-6-1 1 0,2 2-2 16,-7-1 5-16,-1 2-5 0,1-1-4 0,-5 3 4 15,0 0-7-15,-3 1 6 0,1 2 5 0,-4 3-5 16,-3 0 9-16,-1 2-8 0,-1 0 0 0,-2 0 1 16,-1 2 5-16,0 1-1 0,-2 0 3 0,-1 3-7 15,-1 0-7-15,0 0 3 0,0 0 2 16,0 2-1-16,-2 1-2 0,-2 0-2 0,0 2-5 0,0 0 4 16,-1 0 2-16,1 2 0 15,-1 2 3-15,0 1-6 0,0 0 1 0,0 3-3 16,0 2 7-16,-2 0-4 0,0 2 1 0,-2 1-4 0,0-1 9 15,-1 3-6-15,-1 2 5 0,-2 0-6 0,3 1 7 16,0 2-5-16,-3-2-2 0,8 3-1 16,-3 0 5-16,1 0 1 0,4 3-2 0,-3-1 1 15,3 2 0-15,0-2-3 0,1 2 5 0,-1 1-2 16,1 2-1-16,-3 0-1 0,1 1 2 0,2 0-1 16,0 1 3-16,2 1-3 0,3 2-2 0,-3-1 0 15,1 2-3-15,-2 1 8 0,2 2 0 0,-3 1 4 16,1 0-6-16,2 4-3 0,-2-2-5 0,1 2 5 15,-1 0 8-15,0 0-10 0,-1 1 7 0,0 2-8 16,1-1 17-16,-2-2-12 0,1-1 2 0,-1 0-5 16,2-1 1-16,-3 0 4 0,1 1-6 0,-1-4 5 15,0 1 4-15,1-3-3 0,0-3 7 0,1 2-7 16,1-4 1-16,1 1 3 0,2-2-3 0,0-5 3 16,2 2 5-16,0 0 0 15,0 0 3-15,3-11-2 0,1 2 0 0,0-4-3 16,1-1 1-16,3-3-2 0,-3 0-6 0,3-3 4 15,2 0-4-15,0-2 4 0,1-1-5 0,1 0 0 16,-2 3 0-16,5 1 0 0,-3 3 0 0,1 2-5 0,0 1 1 16,-1 1 0-16,0 3 4 0,0 2-3 15,-3 2 2-15,1 0-3 0,-1 1 8 0,-2 2-5 16,2-2 2-16,-1 4-3 0,1 0-3 0,4 2 8 0,1 3-8 16,2-2 8-16,0 2-1 0,0-1-3 0,0 0 3 15,-1 1-5-15,1-1 2 0,-2 2 1 0,-3-2 1 16,0 3 0-16,1 0-1 0,-3 1-4 0,1 0 3 15,-3 0-2-15,1 0 3 0,-1 0-1 16,0 0 1-16,-1 0-1 0,0 1 5 0,2-1-25 16,-2 0-28-16,2 1-1 0,-2-1-82 0,1 0-116 15,0-2-76-15</inkml:trace>
  <inkml:trace contextRef="#ctx0" brushRef="#br0" timeOffset="87021.46">9936 12797 229 0,'0'-14'40'0,"0"-4"133"0,-1 1-43 0,-2-2 74 0,0 0-113 0,2 4-9 15,-3 0-2-15,3 0-3 0,0-1-36 0,1 5-5 16,0 3-15-16,0 1 10 0,4 4-7 0,-1 0-22 16,-3 3 7-16,0 0-14 0,0 0-9 15,0 0 9-15,7 8-5 0,-5 0 7 0,-1 2-7 16,0 4-3-16,-1 1-2 0,-1 3 0 0,0 4 9 15,-2 3 5-15,-4 2-2 0,-1 3 2 0,-1 2 1 16,-1 1 3-16,0 1 4 0,-3-2-3 0,1-3-11 16,-1 3 16-16,0-1-11 0,1 2 12 0,-1-3-3 15,3-2-1-15,0-5 9 0,1-2-7 0,2-2-6 16,-1-4 9-16,3-1-9 0,2-4 10 0,-2-3 7 16,2-3-4-16,3-4 12 0,0 0-9 0,0 0 6 15,1-9 6-15,1-1-17 0,3-6 14 16,-2-2-11-16,2-2-7 0,3-3 12 0,-1-4-13 15,-1-4-14-15,2 0 16 0,-1-1-14 0,2-2 15 16,0 1-5-16,3-2-9 0,-2 1 5 0,2 4-8 16,1 4 0-16,0 4 3 0,-3 4-9 0,1 5 6 15,-3 5 1-15,0 3-2 0,-1 1 3 0,-1 4-5 16,0 2-8-16,4 4 13 0,-5 2-9 0,4 3 10 16,-1 2 5-16,-2 3-5 0,8 2 9 0,-4 0-10 15,3 1-5-15,-1 0 10 0,-4 0-1 0,3 1 5 16,-4 0-3-16,3-2-2 0,0 0 3 15,0 1-3-15,5-1 0 0,-2 0 4 0,2-2-7 16,-1-3 8-16,-2 0 7 0,0-2-12 0,-2 1 7 16,-1-1-10-16,0 0-3 0,-1 0 8 0,0-1-11 15,0 1 10-15,-2 1 4 0,-1 1-8 0,-1 0 6 16,0 2-7-16,0 0 2 0,1 0 5 0,-1 0 3 16,0-1 1-16,0-1 0 0,0 0-31 15,1 1-70-15,-2-3 12 0,2 0-206 0</inkml:trace>
  <inkml:trace contextRef="#ctx0" brushRef="#br0" timeOffset="87973.93">9969 12777 652 0,'-4'-4'63'0,"1"2"-16"0,1 0-6 0,2 2-3 0,0 0-27 0,0 0 6 16,0 0-8-16,0 0 7 0,0 1-5 0,-3 14-11 16,3-9 6-16,0 1-9 0,2 2-5 0,0 1 13 15,-1 0-10-15,1 2 11 0,-1 0-5 0,1 2-4 16,-1 1 7-16,0 0-7 0,1 5-13 0,-2-4 19 16,-1 2-11-16,-1 4 15 0,-2-3-1 0,2 8-1 15,1 1 4-15,-4 1-4 0,1 3-7 0,-2-2 13 16,-1 2-8-16,3 1 11 0,-2 2 0 0,0 2-4 15,2 3 8-15,1 0-9 0,1 4-16 16,2-1 15-16,-2 2-10 0,2-2 14 0,0-1 9 16,2 3-17-16,2 0 9 0,4 1-13 0,2-1-2 15,0 0 14-15,3-4-2 0,1 3 7 16,2-1 0-16,3 1-4 0,1-2 1 0,6-1-2 16,3-3-12-16,4-1 16 0,5 0-12 0,-1-4 16 15,3 1-2-15,-4-1-11 0,3-4 9 0,2 2-8 16,2-2 9-16,5-1-10 0,0-1 3 0,4-7-5 15,3-1 10-15,-3-4-6 0,5-1-1 0,-6-1-1 16,3-2-1-16,3-4 6 0,3-3 3 0,7-3-1 16,0-2-3-16,1-4 0 0,-1 0-1 0,-6-4 1 15,2-1-7-15,2-4 15 0,-3-5-13 0,0-4 15 16,-1-4-6-16,-4-2-5 0,-3-1 11 0,-2-5-10 31,3 1 7-31,2-4-15 0,-3-2 1 0,0-3-4 16,-3 1 16-16,-7-2-7 0,-4-3 11 0,-3 1-8 15,-7-4 14-15,2 2-5 0,-3 0 3 0,-8-1-2 16,-1 0-1-16,-4 0-8 0,-4-1-1 0,0-1 1 16,-2-2 13-16,-3-2-16 0,-4-1 3 0,-1 0-6 15,-2 0 11-15,-3-3-5 0,1 2 6 0,-3-3-5 16,-3 1-2-16,-1 0 3 0,-1-2-8 0,-3 0 6 16,3-1-11-16,-4-2-1 0,-4-1-1 0,1 2 1 15,-3 1 12-15,3 1-16 0,-3 2 6 0,-2 3-9 16,-1 0 7-16,-2 1-1 0,-1 1 2 0,-2 4-2 15,0 1 0-15,-5 6-5 0,-5 1 5 16,-5 1-4-16,2 3 2 0,-1-1-2 0,3 2-1 16,1 2 1-16,-3 3-1 0,0 3-4 15,-5-2 4-15,-1 5-4 0,-5 0 4 0,-4 2-1 16,3 4-3-16,-2 4 2 0,2 2 4 0,0 3-5 16,-1 1 5-16,-4 4-4 0,-4 2 7 0,1 2-3 15,-1 2 2-15,6 5-4 0,5 1 6 0,-3 6-12 16,2 1-1-16,2 3-4 0,-4 6 14 0,4 1 0 15,2 0 3-15,-2 4-2 0,8 0-6 0,1-1 7 16,5 4-5-16,5 1 6 0,0 0-1 0,5 3-43 16,1 3-35-16,1-1-8 0,0-2-107 0,2 7-88 15,0-3-47-15</inkml:trace>
  <inkml:trace contextRef="#ctx0" brushRef="#br0" timeOffset="93473.75">7119 13615 365 0,'-6'-5'302'0,"1"1"-116"16,0 2-179-16,1-2 6 0,0 0-3 0,1-1-2 0,-1-1 5 16,1-1-7-16,-2-4-14 0,0 0 38 0,1-2 6 15,0-2 15-15,-1-1 32 0,1-1-15 0,-2 1 3 16,-1-3-9 0,1 2-29-16,0 1-2 0,1 0-16 15,2 3 11-15,3 1-16 0,-3-2-5 0,-2 0 5 0,1 1-6 0,-1-2-4 0,2 2 5 16,4-1-8-16,2-3 8 0,-1 3-4 0,0-2 6 15,2-1 0-15,-2 0 1 0,1 0-14 0,1-4 10 16,4 2-3-16,0-2 6 0,0-3-1 0,2-3-1 16,0-2-3-16,4 2 3 0,2-1 10 0,2-2-10 15,0 3 12-15,2 1-11 0,5 0 3 0,1 0-11 16,2 2 0-16,2 0-3 0,3 0 6 0,-1 4-1 31,0 2 6-31,1 2-5 0,-3 1 2 0,0 1 0 16,4-1-9-16,-3 1 6 0,1 1 0 0,0 3-5 15,-2 1 6-15,-1 0-3 0,2 4 6 0,-4 0-12 16,1 2 2-16,0 3-6 0,2 2 10 0,-1 3-3 16,2 2-5-16,1 4 3 0,-5 0-1 0,2 4 0 15,-2 2 2-15,-2 3-4 0,-2 3-6 0,-2 2 12 16,1 2-8-16,-5 5 9 0,-1-1-4 0,0 4 1 16,-1-2 4-16,-2 2-4 0,0 1-6 0,-3 2 12 15,0 3-6-15,0-2 9 0,0 0-1 0,-4-2-2 16,-1 0 3-16,-3 2-4 0,-1 0-1 0,-1-1-2 15,-3-1-2-15,0-5 2 0,-3 1 14 16,-2-1-12-16,0-3 6 0,-2-2-9 0,-3-1-1 16,-1-3 12-16,0-1-13 0,-2-2 13 15,-1-2 1-15,1-2 1 0,-3-1 7 0,-1-2-7 16,0-2-12-16,-7-3 18 0,4-1 1 0,-3-3 9 16,-1-3 0-16,5-2-12 0,-2-3 66 0,4-3-43 0,-3-2-33 15,-1-3 17-15,4-2-72 0,2-2 70 16,-1 0-3-16,6 1-7 0,2 0 4 0,1 1-4 15,2 0-1-15,1 3-6 0,2 0 4 0,-2 2-4 16,5 1 4-16,-3 1-32 0,2-2-36 0,0 3 1 16,1 0-106-16,3 0-106 0,1 4-56 0</inkml:trace>
  <inkml:trace contextRef="#ctx0" brushRef="#br0" timeOffset="93996.12">7686 13465 293 0,'0'-15'84'0,"1"1"179"0,0 3-148 0,1 3-52 0,-1 4-3 15,1 2-16-15,0 0-25 0,-1 0-9 0,-1 2-12 16,0 0 4-16,0 0-11 0,0 0 9 0,0 0 1 16,0 0 1-16,-4 12-4 0,2-2 7 0,-3 1-5 15,-1 2 6-15,-2 0 3 0,-2 3-7 16,-4-1 4-16,1 3-5 0,-1 0 4 0,0 0 4 16,1 1-2-16,-1-1 2 0,0-1 0 0,0-3 9 15,-1-2 6-15,2-2-1 0,1-1-4 0,2-2 8 16,0-2-10-16,7-1 10 0,1-2-2 0,2-2 5 15,0 0 6-15,0 0-4 0,4-11-12 0,3 3-3 16,5-1-11-16,0-3 7 0,3 0-7 0,4-1-6 16,-1 0 1-16,1 1-4 0,2 0-10 0,1 6 13 15,1 1-15-15,-5 5 14 0,-1 3-6 0,-2 2-3 16,1 4 6-16,-4 4-8 0,4-1-4 0,-3 4 14 16,-1 1-7-16,1-1 8 0,-3 1 7 0,0 0-7 15,-3-1 7-15,-1-2-10 0,-3-1-4 0,1-2 11 16,0-2-4-16,-2-3 7 0,0-2 3 0,0-2 8 15,-2-2 11-15,0 0-3 0,-2-8 23 0,0-1-26 16,7-2-1-16,-2-3-9 0,1-1-5 0,3-2 0 16,-6-1-4-16,2 0-1 0,-1 0-36 0,1 3-77 15,-1-1-27 1,0 3-18-16,-1 0-64 0,2 2-28 16</inkml:trace>
  <inkml:trace contextRef="#ctx0" brushRef="#br0" timeOffset="95205.65">7395 14304 679 0,'-7'1'87'0,"7"-1"-25"0,0 0-8 0,-1 0 4 15,1 0 12-15,-1 0 3 0,-26-9 5 0,24 4 0 0,3-1-8 0,0-3-7 16,6 0-5-16,-2-5 5 16,0 0 1-16,1-1-16 0,1-1 2 0,5-2-8 0,0-4-31 0,11-2 0 15,-1-1-11-15,6 1 9 0,2 2-1 0,-2 2-13 16,1-1 5-16,-1 5-7 0,0 1 13 16,-2 3-13-16,1 3 1 0,-4 0-5 0,1 4 11 0,1 1-4 15,1 0 5-15,-3 4-5 0,1-2-2 0,-3 4 0 16,-3-1-2-16,6 5 3 0,-3-1 4 0,3 1-7 15,-4 1 4-15,4 0-6 0,-3 3 2 0,2 0 7 16,-3 1-2-16,-4 0 4 0,0-1-7 0,-3 1 3 16,0 0-6-16,-2 1 6 0,-2 2-4 0,0 2-2 15,0 1 4-15,-2 1-4 0,-1 1-3 0,0 0 9 32,-2 0-2-32,0 1 4 0,-2 0-10 0,-1 1 12 15,0 0-6-15,0 2 8 0,-1 0 0 0,-1 2-3 16,-2 0 1-16,-1-1-1 0,0 0 2 0,-3-1-2 15,-2-2 5-15,1-3-5 0,-2 1 4 0,1-2-4 16,-1 0-1-16,-1-2 1 0,-3-1 10 0,2 0-6 16,-2-1-2-16,-1-2-1 0,-1 0 9 15,-7-1-5-15,0-1 8 0,1 1-8 0,0-1 13 16,-2-1-18-16,4 1 5 0,-3-2-8 0,-1 1 14 16,1 0-5-16,-2-3 3 0,2 1-5 0,-1-2 4 15,-1-1-6-15,-1 2 5 0,4-5-5 0,0 3 1 16,-5-1-2-16,3 1-1 0,-1 0 0 0,3-1-9 15,2-1 10-15,2 1-7 0,5-2 7 0,-2 0-20 16,5 1-49-16,-1-1-32 0,-2 1-4 16,4 2-73-16,-1-3-90 0</inkml:trace>
  <inkml:trace contextRef="#ctx0" brushRef="#br0" timeOffset="95810.16">7348 14052 494 0,'2'-7'257'0,"-2"3"-165"0,5-1-52 0,-1 4-10 16,-1 0-27-16,-3 1-4 0,5 2-8 0,-1 1 3 16,1 1-1-16,3 1 3 0,-4 2 3 0,-4 0-3 15,2 1-10-15,2 1 16 16,-3 1-2-16,0 2 7 0,-1 2 3 0,-4 0-8 0,1 3 1 0,0-1-3 15,-5 0 1-15,-3-1 1 16,1-1-4-16,-2-1 2 0,-1 0 0 0,2 0 10 0,-4-3 11 0,3-1-4 16,-1-1 3-16,0-3 6 0,1 2-5 15,2-4 8-15,-2-1 8 0,3-1-4 0,2-2 7 0,3 1-8 16,-2-3-19-16,4 0 11 0,2 2-19 16,0 1 18-16,3 0-11 0,2 1-14 0,3-1 6 15,1 1-11-15,2 0-6 0,1 1 16 16,0 1-12-16,3 0 13 0,0 5-4 0,-1-1-3 15,-3 1 9-15,1-1-7 0,-4-1 1 0,0 0 2 0,5-2-4 16,-4 0 3-16,0-3 12 0,-1-2-10 0,-4 0 10 16,0-2-12-16,3-1 0 0,-4-5 14 0,2-1-6 15,-2-2 8-15,-3-3-7 0,0 1-6 16,0-2-1-16,-5-1-1 0,-1-2 0 0,6 1 5 16,-3 0 0-16,3 1 2 0,1 1 2 0,1 4-4 15,-2 3 3 1,2 3-3-16,-2 2 2 0,4 2-11 0,4 2 0 0,-1 4-3 0,7 2 5 0,0 1-119 15,6 0-131-15</inkml:trace>
  <inkml:trace contextRef="#ctx0" brushRef="#br0" timeOffset="99132.62">7301 13111 301 0,'0'0'122'0,"0"0"-10"0,0 0-31 0,-1 0 3 0,0 0-59 15,0-1-1-15,0 1-1 0,1-1-2 0,-1 0-18 16,-14-16 20-16,14 9-7 0,-1 1 14 0,1-1 5 16,2-2 0-16,-1 3 10 0,-1-4-7 0,1 3-11 15,-1 3 0-15,1-4-15 0,0 2 11 16,0-3-13-16,0-1-1 0,4 5 1 0,-3-1-4 15,0 2-14-15,2 0 11 0,2-1-14 0,-1 2 14 16,2-1-2-16,1-1-2 0,0 1 9 0,3 3-9 16,-2 0-15-16,6 0 22 0,-1 0-18 0,1 0 21 15,1 0-8-15,0 1-4 0,-3 1 8 0,5 3-9 16,3 0-8-16,-3-1 12 0,3 0-9 0,-3 3 11 16,-4-1 1-16,2 1-6 0,-5 2 7 0,-1 0-7 15,-1-2-6-15,-1 3 3 0,-3-1-9 0,0 1 8 16,-1 4 5-16,-1-5 2 0,1 2 3 0,-3 0-3 15,0 0-8-15,-2 4 10 0,1-4-7 0,-1 3 10 16,-1 0 8-16,2 0-5 0,-4 1 14 0,0-2-14 16,0-1 2-16,-2 1 1 0,2-1-11 15,0 0 8-15,-3 0 6 0,-1 0-7 0,1 1 11 16,0-1-11-16,-4-1-1 0,7 0 8 0,-3-1-5 16,-2-1 8-16,5 2-1 0,-4-3-7 0,-1 2 3 15,2-1-5-15,0-1-13 0,1 1 12 16,-1 1-13-16,3-1 14 0,1-1 2 0,-4 0-3 15,0-2 10-15,-1-1-10 0,-1-1-8 0,1-2 13 16,3 0-1-16,-2 0 9 0,1 0 0 0,1-2-7 16,0-1 1-16,3-1-1 0,-2-2-7 0,3 1 9 15,-1 0-7-15,-1-2 8 0,0 2-9 0,3-2 2 16,-1 1-2-16,2 0 1 0,0 0-6 0,3 1 4 16,-3-1-4-16,0-1 5 0,0 2-6 0,-3 0 2 15,2 2-1-15,1 0 0 0,-1 0-6 0,1 0 5 16,-2 0 1-16,2 0 1 0,-1-1-2 0,1 1 0 15,0 0 0-15,-1 0 1 0,1 1-1 0,0 2 0 16,0 0-2-16,0 0 2 0,0 0 3 0,0-2-1 16,0 2-3-16,1 0-1 0,-1 0-6 0,1 0-32 15,0 0-29-15,0 0-3 0,1 0-68 0,1 0-58 16,-2 0-10-16,1 0-26 0,0 2-51 0</inkml:trace>
  <inkml:trace contextRef="#ctx0" brushRef="#br0" timeOffset="99483.92">7309 13239 743 0,'1'-8'130'0,"-4"2"-55"0,1 1 0 0,1 1-15 0,1 0-63 15,2 1 14-15,2 1-16 0,4-2 16 16,-1 1-9-16,0-1-41 0,-2-2 0 0,-4 2-19 0,2 1-6 16,-2 1 32-16,2 1-1 0,1-1 13 15,-4 2 16-15,0 0 0 0,0 0 5 0,0 0-3 16,0 0-2-16,0 0 5 0,0 0-5 0,0 0 4 15,0 0-2-15,0 0 9 0,0 0 12 0,0 0-4 16,0 0-5-16,0 0 10 16,0 0-10-16,0 0 11 0,0 0-5 0,0 1-7 0,4 13 7 15,-6-8-7-15,-2 2-9 0,2 0 12 0,-2 0-17 16,4 2 16-16,0 0-10 0,-4-1 4 0,1 2 2 0,-2 0-3 16,-1-1-12-16,4 0 16 0,-4-1-12 0,3-3 13 15,-1 0-1-15,2-2 3 0,1-2 13 0,1-2-7 16,0 0 10-16,0 0 3 0,0 0-8 0,11-12 6 15,-1 5-5-15,-4-4-10 0,7-1 3 0,-4 0-9 16,2-1-32-16,3 1-49 0,-5 0-73 0,1 1 16 16,0 1-112-16</inkml:trace>
  <inkml:trace contextRef="#ctx0" brushRef="#br0" timeOffset="100322.65">7570 12891 327 0,'-1'-4'54'0,"1"-1"12"0,-1 0 27 0,1 1-74 0,0 4-22 0,0 0-26 15,0 0-35-15,0 0 6 0,0 0-80 0,0 0 32 16,0 0 28-16,1 0-4 0,0 0 82 0,-1 0 19 16,0 0 18-16,0 0-1 0,0 0 23 0,0 0-25 15,0 0-8-15,0 0-2 0,0 0-19 0,0 0 11 16,0 0-12-16,0 0 13 0,1 0-1 0,0 0 9 15,0 0 3-15,1 0 0 0,-1 1-8 0,-1 0 13 16,1 0-3-16,0 0 9 0,0 0 9 0,0 0-17 16,0 0 5-16,0 1-10 0,13 30-15 0,-12-24 5 15,2 0-8-15,0 0 9 0,1 3-2 0,1-1-8 16,1 3 6-16,2 2-7 0,-1 1-13 0,2 0 22 16,0-3-15-16,-1 1 21 0,-2-2-2 0,-1-2-3 15,2 1 10-15,-3-2-9 0,4 2-9 0,-1-2 24 16,3-1-16-16,-3-2 19 0,2-2-7 0,2-1-6 15,-1-1 12-15,2-1-12 0,3-1-7 0,-4-6 2 16,1 0-6-16,0-1 6 0,-4-1-1 0,2-2-7 16,-2-3 3-16,2 0-4 0,-3-1-2 15,2 1 1-15,-2 0-1 0,-2 0 2 0,-3-2 4 16,-1 0-7-16,-1 0 4 0,-2-1-6 0,-1 4-8 16,0 0 11-16,-6 1-8 0,2 4 10 0,-2-2-9 15,1 5-7-15,3 0 3 0,4 4-4 0,0 0-2 16,0 0 7-16,-17 0-11 0,10 4 10 0,0-2 2 15,7 4-1-15,0-2 5 0,0 1-5 0,-1-1-6 16,-1 1 10-16,6 1-3 0,-1-2 4 0,3 2-5 16,-1-2 5-16,-1 0 1 0,2 2 2 15,1-1-13-15,-1 1 12 0,-2 0-10 0,1-3 13 16,-1 1 1-16,2-2-3 0,0 0 7 0,-1-1-7 16,0 0-5-16,1-2 12 0,-2-3-7 0,1 2 9 15,-2-4-1-15,3 0-14 0,-3 2 9 0,-1-2-11 16,2-2 1-16,-3-2 4 0,-1 1-3 0,2-1 5 15,-1 0-1-15,0 4-6 0,1 0 4 0,0 2-6 16,1 2 4-16,0 1 4 0,-1 1-11 0,0 2 9 16,2 1-1-16,-3 2-6 0,3 3 9 0,0 1-10 15,-4 0-3-15,2 1 11 0,-1 2-9 0,0 2 10 16,0 0 4-16,1 0-7 0,-2 0 9 0,1-2-11 16,-1 0 1-16,1 2 7 15,-2-1-6-15,-4 0 6 0,2-3-4 0,-3-1 3 0,0-2 8 0,1 1-5 16,-5-3-4-16,1 0 16 15,-2-3-15-15,0 1 15 0,3-1-12 0,0-2-85 16,-1 0-81-16,2-1-8 0,6 5-228 0</inkml:trace>
  <inkml:trace contextRef="#ctx0" brushRef="#br0" timeOffset="100909.19">7633 13264 278 0,'5'-3'88'0,"0"-2"-11"0,2 1 0 0,-2 0-3 0,0 0-19 0,1 1 16 16,-3 0-17-16,0 0 19 0,0 0-16 0,-1 1-12 16,0 0 10-16,2 1-11 0,-1-1-12 0,3 0-4 15,1 0-10-15,-1-1 7 0,4 1-4 0,0 1-18 16,5 1 4-16,-2 2-9 0,0-1-8 0,3 3 10 16,-5 1-10-16,4 2 10 0,-1 0 0 0,-5 1-3 15,-2 0 7-15,2 2-7 0,0 1-3 0,-4 2 5 16,3-1-10-16,-1-1 9 0,-4-1 3 0,0 1-8 15,-2-1 10-15,-2 1-12 0,0 2-3 0,-4-1 13 16,3 1-13-16,-3 0 13 0,0-1 6 0,-3-1-3 16,2 0 8-16,-3-2-10 0,-2-2-12 15,4 0 21-15,-2-2-8 0,0 0 14 0,3-2-3 16,0 1-5-16,3-5 10 0,0-2-10 0,-2 1-4 16,1-2 14-16,0 3-16 0,3-2 14 0,1-1-31 15,0-2-62-15,0-1-30 0,0 0-14 16,0-3-97-16,0 2-41 0</inkml:trace>
  <inkml:trace contextRef="#ctx0" brushRef="#br0" timeOffset="101610.97">7732 13470 1 0,'-4'-7'0'0,"2"3"2"0,-1-1 27 0,3 5 21 0,0 0 32 0,0-1-11 0,0 0 32 0,0 0 6 0,0 0-31 0,-2 0 23 15,2-1-47-15,-1 0-23 0,-7-33 5 0,7 29-12 16,1 2-19-16,0-1 10 0,0-1-17 0,-1 1 14 16,0-1-1-16,-1 1-7 0,2 5 17 0,0 0-16 15,0 0-5-15,0 0 13 16,0 0-20-16,0 0 18 0,-2 0-7 0,1 0-2 16,0 0 13-16,-19 3-11 0,15 5 2 0,-2-2 10 15,0 1-9-15,-1-1 10 0,-3-1 7 0,3 3-7 16,0-2 8-16,1 2-9 0,2 0-15 0,-3-3 7 15,2 3-10-15,3-1 10 0,-2 0 2 0,3-1-2 0,1-2 6 16,1-4-6-16,0 0-3 0,0 0 12 0,0 0-5 16,0 0 8-16,11 2-6 0,-4-8-8 0,2 1 0 15,0-5-2 1,3 4 2-16,-1 0-6 0,0-4-2 0,-2 5-2 16,0-2 7-16,-3 0-14 0,0 2 7 0,0 1-14 15,-2 1-2-15,1 4 10 0,-1 1-11 16,0 3 10-16,0 1 4 0,1 0-4 0,-3 1 12 15,1-2-9-15,1 5-4 0,0-2 11 0,-1 1-9 0,0 0 11 16,0-1 8-16,1-1-7 16,2 0 7-16,-3-1-8 0,4-4-5 0,0 0 17 15,-2-2-11-15,3-3 14 0,-4 2-12 0,4-6-169 16,0 1-42-16</inkml:trace>
  <inkml:trace contextRef="#ctx0" brushRef="#br0" timeOffset="103168.5">7568 14340 208 0,'0'0'-129'0,"0"0"51"0,0 0 78 0,0 0 0 16,0 0 0-16,0 0 0 0,0 0 0 0,0 0 0 16,0 0 0-16,0 0 0 0,0 0 0 0,0 0 0 15,0 0 0-15,0 0 0 0,0 0 0 16,0 0 0-16,0 0 0 0,0 0 0 0,0 0 0 0,0 0 0 15,0 0 0-15,0 0 0 0,0 0 0 16,0 0 0-16,0 0 0 0,0 0 0 0,1 0 0 16,-1 0 0-16,0 0 0 0,0 0 0 0,0 0 0 15,0 0 0-15,0 0 0 0,0 0 31 0,0 0-12 16,0-1 19-16,0 0-7 0,0 0 6 16,0 0 11-16,0-1-7 0,0 1-11 0,0 0 22 15,0 0-15-15,0 1 20 0,0 0-5 0,0 0-22 16,0-1 5-16,0 0-16 0,0 0-26 0,0 0 14 15,0 0-14-15,0 0 14 0,0 0-2 0,0 0-8 16,0 0 10-16,0 0-12 0,0 0-9 0,0 0 19 16,0 0-10-16,0 0 13 0,0 0-5 0,0 0-3 15,0 0 7-15,0 0-7 0,0 0-6 0,0-1 2 16,1 0-16-16,0 0 13 0,0 0 0 0,0 0-6 16,1 0 13-16,5-29-12 0,-7 31 3 0,0 0 13 15,0-1-15-15,0 0 11 0,0 0-14 0,0-1-77 16,-5-30-20-16</inkml:trace>
  <inkml:trace contextRef="#ctx0" brushRef="#br0" timeOffset="104086.74">7545 14256 10 0,'0'0'1'0,"0"0"10"0,0 0-7 0,0 0 11 0,0 0 14 0,0 0 12 0,0 0 31 16,0 0-11-16,0 0 50 0,0-1 5 0,0 0-23 15,0 0 17-15,0 0-37 0,0 0-33 0,0 0 3 16,0 0-15-16,0 0-16 0,0 1-4 0,0-1-5 15,0 1 4-15,0 0-5 0,0-1-2 0,0 1 3 16,0-1-3-16,1 1-16 0,0 0 26 0,0 0-14 16,1 0 20-16,16 6-1 0,-15 0-4 15,2 2 5-15,-3 0-7 0,1 0-13 0,1 1 11 16,-1-2-11-16,1 1 12 0,0 2 5 0,1-2-8 16,-2 1 10-16,3 0-11 0,-2-4-10 0,2 2 22 15,1-4-13-15,0 0 19 0,0-1-13 0,2-4 3 16,0 2 6-16,-2-5-5 0,-1 1-11 0,1 3 9 15,-2-3-8-15,2 1 9 0,1-5-8 0,-3 0 0 16,1 0 0-16,1 2-1 0,0-2-14 0,0-1 19 16,-4-1-14-16,4-1 15 0,-5 1-14 0,3 2 5 15,-1 0 4-15,-4-2-2 0,2 1-9 0,-2-1 8 16,-1 1-5-16,-2-1 6 0,2 2 1 0,0-1-3 16,1 1 6-16,-2 0-6 0,-1 0-7 0,2 3 9 15,-2-2-2-15,0 1 6 0,2 1-4 0,-2 1-3 16,0 0-1-16,1 1-1 0,0 0-2 0,2 3 7 15,0 0-9-15,0 0 8 0,0 0 2 0,0-1-2 16,0 0 8-16,0 0-9 0,0 0-12 0,0 0 19 16,1 0-11-16,0 0 14 0,0 0-6 0,0 0-8 15,1 1 7-15,-1 0-9 0,-1 0-4 0,1 0 13 16,0-1-11-16,0 1 12 0,0 0 0 16,0 0-3-16,1 0 5 0,-1 0-6 15,-1 0-12-15,1 0 13 0,0 0-7 0,0 0 9 0,1 0 0 16,-1 0 0-16,1 0 4 0,-1 0-6 15,-1 0-12-15,1 0 16 0,0 0-9 0,0 0 12 16,0 0-1-16,0 0-7 0,1 0-4 0,-1 0-6 16,-1 0-50-16,1-1-109 0,0 0-45 0</inkml:trace>
  <inkml:trace contextRef="#ctx0" brushRef="#br0" timeOffset="104595.36">7571 14232 256 0,'-1'-7'59'16,"1"1"101"-16,-1 1-119 0,1 0-23 0,0 2-18 0,1 0 6 0,-1 3-3 0,0 0-6 16,0 0 3-16,0 0-5 0,0 0-8 0,0 0 10 0,0 0-6 15,0 0 9-15,0 0 14 0,0 0-1 0,0 1 6 16,-2 15-6-16,-2-8-7 0,2 1 17 0,-3 3-4 16,1-2 11-16,-2-1 14 0,2 0-1 15,-5-1 5-15,3 2-6 0,4-2-22 0,-3-2 5 16,2 1-15-16,0-3 15 0,-2 0-7 0,2 0-11 15,3-4 9-15,0 0-10 0,0 0 0 0,0 0 19 16,0 0-15-16,0 0 16 0,8-14-14 0,-4 5-5 16,0 2 3-16,0-5-6 0,0 3-18 0,0-1 23 0,-1-3-9 15,2 4 15-15,-3 0-6 0,4 1-12 16,-2 4 5-16,0 0-8 0,-2 0-6 0,-2 4 9 16,0 0-15-1,0 0 13-15,1 0-4 0,0 0 3 0,0 0 10 16,0 1-7-16,16 15-2 0,-13-8 4 0,0-2-5 15,1 1 5-15,-2-2 2 0,1 0 1 16,0 0 4-16,1-3-2 0,1 0-5 0,-1 1 8 16,2-3-18-16,1-2 11 0,1 0-57 0,1-5-139 15</inkml:trace>
  <inkml:trace contextRef="#ctx0" brushRef="#br0" timeOffset="105739.62">7814 14183 253 0,'-5'-4'198'0,"3"-1"-111"0,0 1-16 0,5 0-30 16,2-1-49-16,0 1 9 0,-2 0-4 0,-2 0 7 15,3 2 1-15,-4-2-3 0,0 4 0 0,0 0-2 16,0 0-2-16,0 0 21 0,0 0-5 16,0 0 11-16,1 0-7 0,0 0-2 0,1 0 7 0,-2 0-6 15,1 0-8-15,0 0 13 0,0 0-7 16,1 0 10-16,26 5-2 0,-25-1-11 0,5 0 2 15,-1 0-6-15,-1 1-14 0,3 1 8 0,-3 0-9 0,2 0 9 16,3 3-2-16,0-1 0 0,0 1 5 0,-3 1-2 16,-3 0-9-16,1 2 9 0,0 0-11 0,-1 2 10 15,3-2 2-15,-2 1 1 0,-3 1 16 16,-1-2-12-16,0 1 5 0,-1 1 7 0,-2-2-10 16,-2-2 11-16,-1 2 6 0,-1-3-4 0,-2 1 12 15,3-1-9-15,-3 0-1 0,-1-3 4 0,0-2-9 16,0 0 9-16,-3-2-11 0,0 0-9 15,3-1 2-15,-2-1-4 0,2-2 7 0,1 1-8 16,-3-2 0-16,4-1-4 0,-2 1 0 0,3-2 8 16,-1-2 0-16,-1 0 1 0,2 1-19 0,2 0 16 15,-1 0-6-15,1-2 11 0,-3 1-11 0,3 0-7 16,0 1 0-16,1 4-2 0,1 1 8 16,1 1-2-16,0 0 2 0,0 0-2 15,0 0-4-15,0 0 2 0,0 0-4 0,0 0 2 0,0 0-10 0,0 0 12 16,0 0-5-16,0 0 7 0,0 0 1 0,0 0-13 15,0 0 6-15,0 0-10 0,1-1-6 0,-1 0 15 16,1 0-9-16,0 0 13 0,0 0 9 0,0 0-6 16,0 0 7-16,1-1-9 0,-1 1-11 0,-1-1 15 31,2 0-6-31,0 0 9 0,0 1-2 0,0 0-5 16,0-1 1-16,0 1-4 0,-1 0-14 0,0 0 22 15,1 0-11-15,-2 0 15 0,2 1 0 0,-1 0-8 16,0 0 6-16,0 0-8 0,8 12-6 0,-9-5 12 15,0 0-12-15,-2 0 13 0,-3 1 1 0,5-3-5 16,-3 0 13-16,1 1-13 0,0-2-3 0,-2 0 8 16,3-1-7-16,1 1 8 0,-1-3 7 0,1 2-12 15,0-3 15-15,0 0-14 0,0 0 8 0,0 0 2 16,0 0-13-16,0 0 8 0,-2-10 2 16,4 3-7-16,4 0 9 0,-6 1-10 0,7-1 2 15,-5 0-3-15,-5 1-3 0,4 2 0 0,1 1-4 16,0 3 5-16,-2 0 3 0,0 0-1 0,0 0-8 0,1 0 9 15,0 0-3-15,0 1 6 0,16 8 0 16,-13-6-4-16,2 2 3 0,-1 0-3 0,-1-4-3 16,0-1 5-16,0 0-3 0,-3-1 4 0,7 1 9 15,-4 0-11-15,0-4-9 0,4 0-7 16,1-2-81-16,-1-1-142 0,3-1-68 0</inkml:trace>
  <inkml:trace contextRef="#ctx0" brushRef="#br0" timeOffset="106916.65">7322 14566 1 0,'-6'-2'0'0,"3"1"19"0,3 1 8 0,0 0 3 0,0 0-8 16,0-1 10-16,0 0-6 0,0 0 13 16,0 0 9-16,0 0 16 0,0 0 3 0,0 0 5 15,0-23-10-15,1 21-19 0,5-1-15 0,-5 2 5 16,1 1-18-16,-2 1-10 0,0 0 6 0,0 0-10 15,1 0-20-15,0 0 25 0,0 0-19 0,1 0 21 16,-2 0-13-16,1 0 6 0,-1 1 6 16,1 0-3-16,0 0-10 0,0 1 12 0,0-1-8 15,0 0 10-15,1 0-10 0,-1 0 3 0,-1 0-2 0,1 0 1 16,0 0-8-16,0 0 13 0,0 0-7 0,0 0 8 16,-1 0-3-16,0-1-30 0,1 0-18 0,1 0-9 15,-2 0-55-15,1 0-49 0</inkml:trace>
  <inkml:trace contextRef="#ctx0" brushRef="#br0" timeOffset="107076.98">7362 14514 154 0,'3'0'86'0,"-2"-2"-8"0,0 1-25 16,-1 0 13-16,-2 0-41 0,2 1-25 0,0 0 8 15,0 0-14-15,0 0-1 0,0 0 11 0,0 0-23 16,0 0 18-16,0 0-27 0,0 0-12 0,0 0-19 15,0 0-6-15,0 0-93 0</inkml:trace>
  <inkml:trace contextRef="#ctx0" brushRef="#br0" timeOffset="107915.25">7424 14625 408 0,'-7'-1'76'0,"1"-1"-47"15,-2 0-20-15,8 2 1 0,0 0 1 0,0 0-4 16,0 0 12-16,-3-5-10 0,-1 4 17 0,4 1 20 16,0 0-7-16,-1 0 11 0,1 0-6 0,-1-1-29 15,-1 0 6-15,1 0-16 0,1 0-7 0,0 0 7 16,-1 0-6-16,0 0 7 0,0 0-3 0,0 0-3 16,1 0 7-16,-1 0-7 0,-1 0-10 0,1-1 15 15,0 0-13-15,-19-25 15 0,16 23-7 0,0 0 4 0,0 0 9 16,0-2-4-16,1 0 5 0,2 1 7 0,-2-2-7 15,3 1 7-15,-2-2-7 0,-1 1-4 0,2-2 7 16,0 0-5-16,1 0 0 0,-3 0 3 0,3 1-7 16,2 1 8-16,1 0-4 0,1 1-2 0,3 0 0 0,-4 2-2 15,4-2-13-15,3 0 8 0,-4 1-5 0,6 1 7 16,-4-1 1-16,1 2-7 0,2-2 2 0,-6 3-5 16,7-1-11-16,-3 1 19 0,2 3-9 0,3-1 12 15,-5 0-6-15,2 4-5 0,0-4 4 0,-5 4-6 16,2-1-5-16,-2 0 11 0,-1 0-10 0,3 0 10 0,0 1 1 15,-3-1-1-15,0 3 2 0,1-2-2 0,-3 0-3 16,3-2 0-16,-3 0 0 0,0 1-1 0,0 2 4 0,1 0-2 16,-1 0 5-16,-2 0-6 0,-1-2-5 0,1 1 14 15,0 1-11-15,0-1 13 0,0 0 3 0,0 0-3 16,-1-1 8-16,0 0-9 0,0 0 0 0,1 0 11 16,1 0-8-16,-2 0 9 0,0-3-11 0,0 0-2 15,0 0 4-15,0 0-5 0,0 0-5 0,0 1 4 16,0 0-7-16,0-1 6 0,0 1 3 0,0 0-6 15,0 0 10-15,0 0-9 0,0 0 1 0,0 0 2 0,0 0-9 16,0 0 8-16,0 0 10 0,0 0-11 16,0 0 14-16,0 0-16 0,0 0 0 0,0 1 9 0,0-1-14 15,0 0 12-15,0 0 0 0,0 1-4 16,0 0 13-16,0 0-15 0,0 0-10 0,0 30 15 0,0-32-10 16,0 0 13-16,0 0 1 0,0 1-5 0,0 0 2 15,0 0-4-15,0 0-3 0,0 0 6 16,0 0-4-16,0 0 6 0,-2 0 2 0,1 0-4 0,0-1 5 15,0 0-6-15,0 0-7 0,0 0 11 0,0 0-8 0,1 0 11 16,-1 0-10-16,-1 0 3 0,1 0-3 0,0-1 2 16,0 0-8-16,0 0 3 0,0 0-11 0,1 1 8 15,-1 0-7-15,-1 0-15 0,1 0 3 0,0 0-9 0,0 0-2 16,0 0 4-16,0 0-2 0,0 0 1 0,-1 1-3 16,0 0-9-16,0 0-20 0,1 0 2 0,0 0-66 0,1 0-11 15,-1 0-58-15</inkml:trace>
  <inkml:trace contextRef="#ctx0" brushRef="#br0" timeOffset="108342.04">7474 14560 275 0,'0'-2'40'0,"-3"-1"64"0,4 0-91 0,-1 3 14 0,0 0-10 15,0 0 19-15,0 0 33 0,0 0-21 0,0 0 21 16,0-1-22-16,0 0 15 0,0 0-2 16,0 0-7-16,-1 0 4 0,1 0-20 0,0 1-23 15,0 0-7-15,0 0-4 0,0 0-19 0,0 0 21 0,0 0-13 0,0 0 14 16,8 11-12-16,-5-4 3 0,1 1 7 0,-4 0-4 16,3 1-3-16,-3 0 10 0,0 1-7 0,1 0 10 15,-1 2 0-15,0-1-6 0,1-2 1 0,-1 1-3 0,2-3-3 16,-2 0 12-1,0-1 3-15,0 0 4 0,0-2 8 0,-2-1-13 0,2-1 4 0,0-2-6 0,0 0 1 0,0 0 8 16,12-1-12-16,-5-2 11 0,0 0-7 0,-1 0-7 16,-1-4 9-16,1 0-10 0,0 0 0 0,0-1 2 15,1 1-6-15,1-2 6 0,-1 1 3 0,0 0-8 16,-3 0 5 0,2 0-8-16,-1 1-8 0,-1 0 12 0,2 1-6 0,-4 3 8 0,1 0-5 0,0 2-3 15,-3 1 0-15,0 0 0 0,0 0 0 0,0 0 2 16,0 0-1-16,0 0 1 15,0 0-7-15,0 0 10 0,0 0-2 0,0 0 2 16,0 0-15-16,0 0-19 0,0 0-16 0,0 0 2 0,0 0-10 0,0 0-25 16,1 0-3-16,-1 0-18 0,1 0-60 0,0 0 32 15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ax="30159" units="cm"/>
          <inkml:channel name="Y" type="integer" max="18850" units="cm"/>
          <inkml:channel name="F" type="integer" max="4095" units="dev"/>
          <inkml:channel name="T" type="integer" max="2.14748E9" units="dev"/>
        </inkml:traceFormat>
        <inkml:channelProperties>
          <inkml:channelProperty channel="X" name="resolution" value="999.96686" units="1/cm"/>
          <inkml:channelProperty channel="Y" name="resolution" value="1000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6-04-13T04:41:39.768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16628 13131 208 0,'0'0'-129'0,"0"0"51"0,0 0 78 0,0 0 0 0,0 0 0 16,0 0 2-16,0 0 12 0,0-11-3 0,7 10 30 0,-7 1 66 0,0 0-4 0,0 0 29 15,0 0-23-15,0 0-50 0,0 0-3 16,0 0-15-16,0 0-25 0,0-1-1 0,0 1-14 15,0 0 10-15,0 0-8 0,0 0-5 16,0 0 7-16,0 0-7 0,0 0-18 0,0 0 28 0,0 0-18 16,0 0 23-1,0 0-7-15,0 0-10 0,0 0 8 16,0 0-9-16,0 0-2 0,0 0 11 0,0 0-8 16,0 0 10-16,0 0 4 0,0 0 1 0,0 0 8 15,0 1-7-15,0-1-12 0,0 0 19 0,1 1-12 16,0-1 16-16,-1 0 5 0,0 0-13 15,0 0 14-15,0 0-14 0,6 4-3 0,-1-5 13 16,-5 1-15-16,0 0 16 0,0 0 2 0,0 0-8 16,1 0 7-16,1-1-9 0,9-8-9 0,-5 8 9 15,3 2-9-15,-4-1 10 0,2 1 1 0,1 0-14 16,-1-1 11-16,2 0-13 0,0 0-4 0,2 1 11 16,-2 0-9-16,3 0 12 0,1-1-8 0,-1 1-1 15,2 0 1-15,-2-1-1 0,3 1-9 0,-1 0 6 16,0 0-8-16,0 1 9 0,0 0 5 0,-1-2-8 15,-1 3 9-15,1-1-11 0,-1 0-2 0,1 1 6 16,0-2-3-16,2 2 5 0,-1-1 2 0,-2 0-4 16,1 2-1-16,-1-2-1 0,-1-1-4 0,5 2 6 15,2-3-2-15,-2 2 3 0,3-1 4 0,-4 1-6 16,-1-1 6-16,-1-1-7 0,4 0-6 16,3 0 8-16,1 0-1 0,2 1 6 0,-3-1-2 0,-2 0-2 15,-3 0 4-15,-1-1-3 0,1 1-5 0,-1 0 9 16,2 0-8-16,-3 2 12 0,0-1-8 0,0 0 7 15,-1-1-2-15,3 0 4 16,-1 0-3-16,0 0-7 0,2 0 5 0,-2-1-6 0,-3 1 0 16,0-1-1-16,2 1-3 0,1 0 9 0,-5-2 101 15,5 1-155-15,-4-1 63 0,0 1-97 0,1 1 87 16,-2-1-9-16,-1 1 8 0,0-1-9 16,1 1-8-16,-1 0 17 0,3 2-11 0,-2-2 12 15,-1 0-5-15,3 1-2 0,-2-1 6 0,1 3-6 16,-2-1-1-16,-2-1 2 0,0 0-8 0,1 0 8 15,-1 1 0-15,2-1 5 0,0 0 1 0,1 0-1 16,-1-1-2-16,0 0-5 0,3 0 1 0,-3 0-3 16,1 0 9-16,1 0 1 0,0 0 3 0,1 0-4 15,-1 1-14-15,1 0 18 0,-1 1-11 0,1-1 15 16,-2 1-7-16,-1-1-2 0,0 1 2 0,0 1-4 16,0 0-13-16,0-1 18 15,2 2-10-15,-3-2 13 0,2 0-9 0,0 0-1 0,1 0 3 0,1 0-3 16,-3 1 0-16,-2-1 2 0,-2 0-4 0,2 0 2 15,2-1 1-15,0 1 1 0,-3 0 4 0,6 0-4 16,-1-1-13-16,1-1 16 0,4 0-11 0,-6 2 13 16,3 0-4-16,1-1-2 15,-1 1 3-15,0-2-4 0,1 1-10 0,-2-1 14 0,-1 1-8 16,1 0 10-16,2 1-6 0,-3-1 2 0,4 0 5 16,-3 1-3-16,3 0-12 0,-2-1 13 0,1 0-4 15,-2-1 8-15,0 0-5 0,0 0-1 0,0 1-2 16,2 1 0-16,0-1-2 0,-1-1 1 0,-1 2-4 15,0-1 4-15,-3 0 7 0,3 1-7 16,-3 0 5-16,1-1-7 0,-2 0-9 0,4 1 13 0,-3 1-8 16,0-1 10-16,1 1 0 0,-2-1-4 15,4 1 10-15,-3 0-10 0,2 0-12 0,1 0 14 16,-1-1-10-16,5 1 12 0,-6-1 2 0,4 2-2 16,-1-2 2-16,2 1-3 15,-2 0-5-15,2 1 3 0,-2-1-1 0,2 0 2 0,-3-1 2 0,1 0-4 16,0 1 0-16,1-1-2 0,-1 1-6 0,0 0 13 15,-2-2-8-15,1 2 10 0,1 0-3 0,-3-1-4 16,1 1 4-16,0 0-6 0,-1-1-10 0,2 0 15 16,-3 1-4-16,1-1 8 0,4 1-1 0,-4-1-3 15,9 1 1 1,-8 1-2-16,6 0-2 0,-6-2 0 0,-4 0 0 0,2 0 1 0,-1-2 2 16,4 2 0-16,-3-1-2 0,8 3 0 0,-5 0-12 0,2 1 15 15,3-2-6-15,-5-1 9 0,5 1-5 16,-2-2-2-1,-3 2 4-15,-1-1-4 0,-1 2 2 0,0 1-2 0,1-2-4 0,-1 0 2 0,-1-3 9 16,0 1-10 0,2 1 9-16,-2 1-9 0,2 3 3 0,0-2 2 15,-1 1-8-15,2-2 6 0,-3-1 6 0,1 3-4 16,0-2 6-16,-1 1-8 0,1 1 1 0,0-3 4 16,1 5-5-16,-2-5 3 0,2 0 2 15,1 2-8-15,-4-4 9 0,2 3-8 0,-1-2 11 16,2 1-8-16,0 3-5 0,4-3 0 0,-4 3 5 0,-2-3-1 15,1-1 6-15,0 3-7 0,-4-2 1 16,2 1-1-16,-1 1-2 0,-1-2-1 0,2 2 12 16,0-2-13-16,0 1 10 0,-6 0-11 0,8 1 0 15,-6 1 6-15,1-2-3 0,2 2 4 0,-3 0 4 16,0-1-5-16,2-1 0 0,-2 3-1 16,2-3 0-16,-2 1 3 0,3 1-5 0,-2-1 4 0,0 1 0 15,1 0 3-15,2 1 5 0,-1-2-6 16,2 1-9-16,-2-2 9 0,-2 1-10 0,1 0 10 15,3 1 2-15,-4 0-5 0,2-1 6 0,0 1-6 16,-3-1 0-16,0 2-1 0,2-1 1 0,0 1 0 16,-2-1 5-16,1 1-7 0,0-1 4 0,0 1-7 15,0-1-3-15,-1-1 11 0,1 1-3 0,-1-1 7 16,1 0-3-16,-1 1-5 0,2-1-1 0,-2 0-2 16,3 1-2-16,-4-1 12 0,5 1-7 15,-3-1 8-15,0 1 0 0,1-1-9 0,0 1 6 16,2 0-8-16,-3-1-4 0,2 0 13 0,0 1 2 0,-1-3 5 15,1 2-9-15,1 1-2 0,0 0-6 0,1 0 4 16,-3 0-3-16,2-1 4 0,-2-1-1 16,2 0 2-16,-3 0 2 0,3 2-3 0,-1-1 2 15,-2 0-2-15,1 0 8 0,-3-2-12 16,-2 1-1-16,2 3-3 0,5 0 8 0,-5-1 0 0,-2-5 5 16,0 1-5-16,6 9 1 0,-1-5-1 0,-5 0-3 15,5 3 1-15,-1-3 10 0,-2 2-9 16,3-1 5-16,-5-1-7 0,3 1 3 0,2-2 1 15,-5 2 6-15,1-1-4 0,-1-2-3 0,2 2 0 16,5 0-5-16,-6 0 4 0,4 1 3 0,-4 0-2 16,0-2-2-16,0 1 2 0,-1 1 9 0,0 1-10 15,2-2 7-15,2 2-9 0,0-1 11 0,1 0-11 16,-5 3 3-16,-4-3-5 0,8 1 7 0,-1-2 2 16,2 0-4-16,4 0 4 0,-9 0 1 0,0 0-4 15,0 1 1-15,0-3-3 0,3 3 1 0,-2 0 1 16,-1-2 4-16,2 2-4 0,-1-1-3 15,0 1 5-15,2 0-2 0,-2-2 4 0,-2 2-5 0,0 0 1 16,-2 1-3-16,2 0 2 0,-4 0-10 0,5-1 14 16,1-1-6-16,-1 1 8 0,4 0-2 0,-6 0-6 15,1 2 8-15,2-1-7 0,2 0 4 0,-3 0-3 16,0 0 1-16,-1 0-1 0,-3-1 0 0,5 2 1 16,2-1 2-16,-5 1-2 0,4 1-15 15,-2-1 21-15,1 2-12 16,1-3 17-16,0 0-4 0,2 0-8 0,-4 0 4 0,2 3-5 0,3-4 4 15,-2 1-1-15,0-1-4 0,0 0 2 0,0 3 3 16,-3-1 0-16,0-1 3 0,1 3-4 16,-1-4 4-16,4 5-12 0,0-3 4 0,-4 1-7 15,1 1 18-15,-1-1-7 0,-2 1 4 0,1-1-6 16,1-2-1-16,0 1 1 0,0 1 3 0,0-4 1 16,-2 3-2-16,0-2-2 0,1-1 1 0,1 3 1 15,0 0 5-15,0 1-8 0,0 0 3 0,0 0-4 16,0-1 8-16,3 1-7 0,-1 1-2 0,0-1-1 15,-2 0 7-15,0-2-3 0,-1 0 6 0,1-2-5 16,5 1 4-16,-3 0-1 16,1 0-4-16,1 0 1 0,-3 0-8 0,0 0 15 0,5 1-9 0,-4-1 11 15,5 1-9-15,-4 1-1 0,-1-2 6 16,2 2-5-16,-3 0-1 16,3-1-1-16,-1 2-6 0,1-2 3 0,0 0 8 0,-2 1-4 0,1-1 11 0,0 0-10 15,-2 0 0-15,1 0-1 0,-2 2-2 0,2-3 2 16,0 3 10-16,0-3-8 0,1-3 3 0,-2 1-5 15,2 1 8-15,0 1-7 16,-1 0 1-16,1-1-2 0,-2 2 0 0,0-3-2 0,2 1 7 0,-1 1-5 16,-2-4 4-16,2 5-4 0,-2-1-2 15,1-3 0-15,0 4 2 0,-1-4 0 16,1 0 1-16,0 5-1 16,-1-5 0-16,2 2 0 0,-1 1 0 0,-2-4 0 0,-1 4 1 0,1-1-1 15,0 1 0-15,1 0 0 0,-1-1-4 0,1-1 4 16,-1 2 1-16,1-1 2 0,0 0 6 0,1 3-9 15,-1-3 0-15,0-1-1 0,0 0 7 0,0 0-6 16,1 1 6-16,1 0-7 0,1 1 1 0,-1-2 0 31,0 1 0-31,3 1 0 0,-5 0-6 0,2 0 9 16,-1 1-11-16,0-1 11 0,0 1-3 0,-1 1 0 16,0 0 5-16,0 0-4 0,-2 0-8 0,2 0 10 15,1-1-3-15,-1 1 7 0,0 0-5 0,-1-2-1 16,-1 1 0-16,1-1-1 0,1 1-9 0,-3 0 14 15,2 0-3-15,0 2 8 0,0-2-7 0,-1 1-4 16,1 0-1-16,0-1 0 0,-3 1 8 0,2 0-6 16,1 0-3-16,0-2-2 0,1 4 10 0,0-2-5 15,0 1 7-15,0 0-8 0,0-2-4 0,0 1 9 16,-2 1-5-16,1 3 6 0,0-3-6 0,1 3 2 16,-1-2 3-16,0 0 0 0,1-1 0 0,-1 2-7 15,3 1 3-15,-2-2-5 0,0 1 13 0,0-2-5 16,-2 0 1-16,-1 0-3 0,3 1 2 0,0 0-3 15,3 2-2-15,-3-2 0 0,0 0 13 0,0 2-13 16,-1 0 9-16,-3 1-11 0,2 0 7 0,1-2-4 16,-2 2 4-16,1-1-4 15,-1 0 4-15,0 1-2 0,3-1 1 0,-2-1-2 0,-1 0 3 16,2 0-3-16,-4 0-4 0,3-1 1 0,1 2 5 16,-3 1 0-16,1-2 4 0,0 2-3 15,-1-2 7-15,2-1-9 0,-2-1 1 0,4 0-2 16,1 1 4-16,-1 0-2 15,0-1 1-15,0-1-2 0,0 1 4 0,-1-1-1 0,6 2-3 16,-5-2 2-16,1 0 0 0,1 2 0 0,-1 0 4 16,-1 0-4-16,0-2-3 0,-2 1 4 0,-1 0-1 0,-1 1 2 15,0 0-5-15,-1-1 0 0,2-1 0 0,-1 1 0 16,0 2 1-16,2-1 0 0,-4 1 0 16,2-1-1-16,3 1-2 0,-3 0 4 0,3-2-2 0,-5 1 4 15,4-1-10-15,-2 2 10 0,2-2-3 0,3-2 8 16,-2 1-5-16,-1 0-4 0,-1 1 1 0,0-1-1 15,1 0 6-15,2-1-7 0,1-1 2 0,-1 0-3 16,0 2 2-16,-2 0 3 16,-1 2-2-16,0-1 3 0,3-1 0 0,0 1-5 0,-1-1 1 15,0-1-4-15,-2 0 5 0,1 0 1 0,0 0 0 16,3 3-1-16,-2-1 2 0,-5-1-2 0,1 1 2 16,0-2-2-16,-2-2 4 0,5 4-9 0,0-2 4 15,0 0-4-15,1 2 12 0,-1-3-10 0,1 1 4 16,0 0-5-16,-4-1 7 0,5 2-3 0,-2-1-1 15,2 0 0-15,0 1 3 0,-1-1-3 16,-2-1 0-16,-1-1 0 0,3 1 8 0,-2 0-9 16,1 0 5-16,2 1-6 0,-3-1 6 0,3 1-6 15,-1 0 2-15,-5 0-5 0,4 3 7 16,-5-2 0-16,6 0 0 0,-5-1 0 0,1 0 5 0,2 0-9 16,-2 1 5-16,3 0-6 0,-1-1 5 0,-2 0-3 15,2 0 0-15,-1 0-2 0,2 2 8 0,0 0-6 16,-2-2 1-16,2 1-2 0,0-1 6 0,-2 0-4 15,2 1 3-15,-1 0-3 0,0 0 5 0,-2-2-4 16,1 4 4-16,0-2-5 0,0 0-4 0,2 2 5 16,-1-4-1-16,-1 1 3 0,1 0-2 0,2-1 0 15,-3 1 0-15,1-3 0 0,2 2 4 0,-3 0-3 16,0 0 0-16,3 1 0 0,-2-1 0 0,1 1-2 16,0 0-4-16,1 0 3 0,-4 0 11 0,3 1-11 15,-3-2 9-15,1 0-11 0,0 1 10 0,0-1-7 16,1 1 0-16,-1-1-1 0,3 0 5 0,-4-1-3 15,3 1 5 1,0-1-5-16,-1 0 9 0,0 0-11 0,1 1 1 0,1-1-3 0,-2 1 10 16,1 1-6-16,0-2 4 0,-1 0-5 0,-1 1 4 15,2-3-2-15,-1 1 6 16,1 0-5-16,1-1 0 0,0 1-2 0,-2 0-2 0,1 0 1 16,0 0 0-16,0 0 0 0,2 1 1 0,-3-2 0 15,0 1 2-15,1 1-4 0,-3-1 1 0,2 1-1 0,-1-1 7 16,1 0-5-16,1 0 0 0,-1-1-2 0,1 1 1 15,0 0 1-15,-1 0 3 16,-1-1-2-16,-1 1-4 0,2-1 2 0,0 1-3 0,0-1 3 0,2 0-1 0,-3 1 1 16,0-1 2-16,1 1 1 15,-2-1 2-15,2 1-7 0,1 0 5 0,-2-1-4 0,3 3 2 16,-1-3-1-16,-1-2 0 0,2 2 0 0,-3-2 14 0,0 3-17 16,0 0 3-16,0 0-6 0,1-1 8 0,1 1-4 15,-5-2 2-15,1 2-3 0,-2-2-3 0,0 1 11 16,6 2-6-16,-2 1 8 0,-2 0-7 0,1-1 0 0,-2 0 0 15,3-2-1-15,1 1 2 0,0 1 0 0,0 1 2 16,-2 1-2 0,2-1-3-16,-4-3 2 0,2 1 0 0,-4 0 3 0,2 2 3 0,3 1-6 0,-2-1 0 15,1-1-3-15,0-1 6 0,-1 1-3 0,-2 0 4 16,4 2-4-16,-1-3 0 0,2 2 4 0,-5-1-4 0,1-4 5 16,5 4-3-16,-4-1-1 0,5-1 1 0,-2 3-1 15,-1-4 8-15,0 1-10 0,2-2 7 0,-4 1-7 31,2 0 4-31,0 2 0 0,0-2-1 0,2 1 1 16,-3-2 4-16,2 0-6 0,2 1 0 0,-2 2-1 16,0-1-1-16,2 1 2 0,-3-2 0 0,0 0 2 0,2 2-3 15,-2-1 0-15,1 2 2 0,-1-1-1 0,1 0 3 16,-1 1-4-16,0 0 1 0,0 0-1 0,-1 0-5 16,-1 0 6-16,0 1-2 0,1-1 5 0,-3 0 4 0,3 0-9 15,1-2 2-15,-3 2-3 0,1-1 2 0,1 0 3 16,1 1-2-16,-1-2 1 0,1 0-2 0,-1 1 0 15,2 0 1-15,0-1 0 0,0 1 5 0,0 0-4 16,-1 0 3-16,1 0-3 0,1 0 1 0,-1-1-1 16,0 0 1-16,2 1-1 0,-1 0 7 0,-1 0-9 15,1-1 4-15,0 0-5 0,1-1 4 0,-3 0-3 16,1 2 4-16,-1-2-3 0,1 1 1 0,-1-1 3 0,2 0-5 16,2-2 3-16,0 0-1 0,0 0 4 0,0 0 1 15,0 0 0-15,0 0 1 0,0 0-6 0,-1 0 5 16,0 0-4-16,0 0 8 0,1 0-5 0,0 0-4 15,0 0 0-15,0 0-1 0,0 0-4 0,0 0 4 16,0 0-6-16,0 0-3 0,0 0-3 0,0 0-19 0,0 0 7 16,0 0-46-16,0 0-65 0,0 0 4 0,1 0-27 15,11-9 0-15,-5 5-128 0,4-2-53 0</inkml:trace>
  <inkml:trace contextRef="#ctx0" brushRef="#br0" timeOffset="1504.95">19743 16095 84 0,'5'4'13'0,"-5"-4"38"0,0 0 2 0,0 0-4 0,0 0-30 0,0 0 27 16,0 0-13-16,0 0 21 0,0 0 10 0,0 0-5 15,0 0 14-15,0 0-13 0,0 0 1 16,0 0-6-16,2 0-6 0,9 2 4 0,-5-2-4 0,-6 0-8 15,0 0 1-15,0 0-4 0,0 0-12 0,0 1 7 0,0 0-11 16,5 10 11-16,0-6-11 0,-2 0-7 0,1 2 4 16,-4 0-7-16,2 2-14 0,0 2 10 0,2-1-10 0,-2 2 11 15,-2-1-9-15,0 2 3 0,-2-1 0 0,-3 1 2 16,1 0-12-16,1-1 7 0,-2 0-1 0,3 0 4 16,-2 0 1-16,2 0-2 0,-6 1 2 0,3 1-3 15,5 1-12-15,-9 0 18 0,6-1-13 0,-4 0 16 16,-4 0-9-16,6 0 0 15,-1 3 3-15,-2 2-3 0,1 0 3 0,1 0-5 16,-8 0 1-16,4-2-2 0,-3 2 6 0,-1 1-2 0,4 1 2 16,0 0-4-16,0 1-14 0,-1-2 23 15,1 0-10-15,-1 0 13 0,2 1-9 0,-2-1-3 16,1-2 2-16,-1 1-3 0,2-1 1 0,-3 0 3 0,2-1-1 16,1-1 2-16,-1-1-1 0,1 0-3 0,-3 0 6 15,1-2-5-15,-2 2 4 0,2 0 0 16,-2-1-2-16,0-1 5 0,4-1 11 0,-3-1 8 0,0 0 3 15,0 2 1-15,-3 1-5 0,2-2-4 0,3 2-17 0,-2-1 12 16,5-1-8-16,-2 1-7 0,0-2 10 0,0-1-12 0,-2 1-1 16,-2 0 9-16,1-1 1 0,-2-1 5 0,5 1 0 15,1 0-7-15,0-1 1 0,3 0-3 16,-3-1-7-16,2 3 10 0,-2-2-4 0,-2 1 9 16,3 0-5-16,-1 0-6 0,0-1-1 0,-3 0 0 15,3 0 8-15,-2 0-7 0,1-1 0 0,-1 0-2 16,1-1 9-16,-2-1-9 0,-1-1 9 0,-1 1-9 15,1 1 5-15,-2-2 5 0,2 1 3 0,-3-1 0 16,1-1-6-16,-4 0-4 0,-1 2-2 0,6 0 2 0,-3 0 6 0,1 0-8 16,1-3 6-16,1 0-5 15,2-2 3-15,-3 4 2 0,5 0-5 0,-6-2 5 16,1 1 2-16,3-2-6 0,-3 2-2 0,2 0 1 0,2-1 2 16,-4 2-2-16,3-5 1 0,-1 2-2 0,0-1 3 0,-2 0-4 15,0 1 1-15,1-1-2 0,-4 0 9 16,1-1-8-16,-1 3 3 0,1 0-5 0,0 1 2 0,0 1 1 15,-4-3-1-15,1 1 0 0,-3 0 0 0,4-1 1 16,-3 2 4-16,0 1-2 0,7-1-2 0,-4 1-1 16,6 0-8-16,1-4 7 0,-2 2 8 0,-2-2-9 15,3 1 8-15,-3 3-10 0,0-2 6 0,1 2-2 16,2-2 6-16,-1-2-5 0,0 5 2 0,0-3-3 16,0 2 1-16,1 0 1 0,1-2 8 0,-2 2-10 15,3-1 3-15,-2 0-4 0,-1 1 1 0,4-1 8 16,-2 2-8-16,-1-1 8 0,5 0-15 0,-3-1 14 0,-1 0-11 15,2-1 12-15,-2 2-7 0,-1-1 1 16,-1-1 11-16,3 3-7 0,-3-3 3 0,1-1 3 0,-1 2-4 16,2-2 3-16,-1 1 0 0,-5 1-2 0,7-2 1 15,-5 1-1-15,4 1-4 0,1-1 2 0,-5 0-1 16,3-1 1-16,-2 0-2 0,1 0-1 0,4-1-3 0,-3 1 3 16,2-1 3-16,0 0-6 0,-1 0 4 0,0 1-5 15,0 0 0-15,-2 0-2 0,-2 1 2 0,1-2 0 16,-1 1 5-16,0-1-4 0,1 2 1 0,-3-1-1 15,-1 1 0-15,1-1-3 0,-2 0 2 0,1 0-1 0,0 1 1 16,-4-1 3-16,5 0-3 0,1 1 3 0,3-1-4 16,-3 0-1-16,2 1 2 0,-2 0-1 15,2 0 1-15,-3 1 0 0,0-2-1 0,-1 2 1 0,-4-2 6 0,4 3-6 16,0-1 4-16,1-1-4 0,-3 1-3 0,0 0 3 16,2 0-4-16,-2 0 5 0,0 1-4 15,-3 0 5-15,-2 0 1 0,2 1 1 0,0-2 1 0,3 1-8 16,1 1 6-16,0-2-5 0,1 1 2 0,1 0 0 15,1 0-2-15,1 1 1 0,-2-1-7 16,3 2 12-16,-1 0-5 0,0-1 8 0,-1-1-7 0,1 0 1 16,3 0 2-16,-2 0 0 0,4 0 0 0,-3 2-3 0,0-1 2 15,2-2-2-15,0 0 5 0,-2-1-2 16,0 1-4-16,-1 1 1 0,-2 2-1 0,0-3 1 0,0-1 4 16,-1-2 0-16,-2 1 1 0,2 0 1 15,-3-2-2-15,2 0 1 0,-1 0-6 0,-2 0 5 0,3 0-1 0,0 0 4 16,3 1-5-16,1-2-1 0,-1 2-3 15,1 1 2-15,-1-2 0 0,2 1 1 0,1-2 4 0,3-1-2 16,1 3-2-16,3-1 4 0,2-1-1 0,3 1 2 16,0 0-2-16,0 0-18 0,0 0-17 0,0 0-3 15,0 0-65-15,0 0-117 0,0 0-63 0,0-5-16 0,4 3-148 16</inkml:trace>
  <inkml:trace contextRef="#ctx0" brushRef="#br0" timeOffset="5583.49">19140 17276 204 0,'0'0'-129'0,"0"0"55"0,0 0 74 0,0 0 0 16,0 0 0-16,0 0 0 0,0 0 0 0,0 0 3 0,0 0 17 16,0 0 7-16,0 0 22 0,0-1-15 0,0 1-16 15,0 0 25-15,0-1-33 0,0 1 36 0,0-1-11 16,0 0-15-16,0 0 9 0,0 1-13 0,0-1-5 0,0 1 0 15,0-1-8-15,0 1 7 0,0 0-1 0,0 0-6 16,0 0 29-16,0 0-25 0,0 0-6 0,0 0 12 16,0 0-33-16,0 0 32 0,0 0-6 0,2 0-2 15,-1 0 13-15,-1 0-14 0,1 0-15 0,0 0 19 16,0 0-17-16,1 0 20 0,25 6-7 0,-23-5-1 16,2-1 5-16,0 0-5 0,-2-1-5 0,2 1 8 15,-2 0-7-15,2 0 9 0,0 0 7 0,1 0 10 0,-1 0 2 16,6 0-2-16,-7-1-24 0,3 1 23 0,0-1-18 15,-1 1 19-15,0 0-7 0,2 0-11 0,-2-1 15 16,2-1-16-16,4 1 3 0,-4 1 8 0,7 0-9 16,-2 1 9-16,0-1-6 0,3 0-3 0,0 0-1 15,3-1-2-15,0 1-19 0,0 0 24 0,-2-1-12 0,-1 1 17 16,2 0-13-16,0 0 1 0,1 1 5 0,-3-1-5 16,3 0-3-16,-1 0 5 0,2-1-6 0,5 1 7 15,-6-1-3-15,6 0 0 0,5 1 3 0,0 0-5 16,4-1-10-16,2-1 19 0,-1 0-9 0,-2-1 13 15,-3 1-6-15,0 1-3 0,0-2 5 0,0-1-7 0,4 1-3 16,0-1 5-16,2 1-8 0,3 0 9 0,2-2 7 16,5 0-8-16,-3-2 14 0,-4 1-15 0,0-1-6 15,-7 1 13-15,0-1-12 0,0 2 15 0,4 1-3 16,0 0-4-16,-4 0 4 0,0 0-6 16,-5 1-9-16,7-2 10 0,0 0-3 0,-5 1 7 0,1-1 2 15,-5 1-4-15,-2 1 3 0,-2 0-3 0,-1 1 3 0,0 0 1 16,-2-1-7-16,2 1 6 0,-1-1 1 0,0 0-8 15,-1 2 11-15,0-1-12 0,1 0 4 0,-1 2-4 0,2-1-3 16,-3-1 1-16,1 2 2 0,-4 1-2 16,-3-1 2-16,-1 0-4 0,1 2-9 0,-3-1 16 0,2 1-13 15,-2 0 13-15,-2-1-11 0,-3 1 6 0,1 0 4 16,-2 0-3-16,1 0-5 0,-1-2 10 16,-1 1-16-16,2 0 15 0,-4-1-2 0,0 0-3 0,0 0 12 15,0 0-12-15,0 0 0 0,0 0 6 0,0 0-5 0,0 0 6 16,0 0-1-16,0 0 7 0,0 0 1 0,0 0-2 15,0 0-23-15,0 0-34 0,0 0-42 0,-2 0 8 16,0 0-88-16,1 0-55 16</inkml:trace>
  <inkml:trace contextRef="#ctx0" brushRef="#br0" timeOffset="6423.06">20280 15498 259 0,'0'0'9'0,"0"0"30"0,0 0 44 0,0 0-7 0,14-4-40 0,-6 3-19 0,4 1-12 0,1-1 5 16,3-1-2-16,-1-1 17 0,3 0 6 0,0-2 0 15,4-1-1-15,-3 1 10 0,3-1-14 0,-2 0 14 0,2 1-7 16,2-1-11-16,-3 2 13 0,0-1-15 15,0 0-2-15,-1 2-4 0,4-1-10 0,-2-1 7 16,6 0-5-16,0-1 0 0,1 0 5 0,1 1-5 0,-7 0-7 16,-2 1 5-16,-1 2-5 0,-3-2 7 15,-1 2-1-15,-2-1-4 0,-2 2 0 0,0 0-1 16,-3 0-12-16,-1 1 20 0,1 1-9 0,0 0 11 0,0 1-5 16,-4 0-4-16,-4 2-4 0,-1-3-5 0,0 2-50 0,-1 0-54 15,-3 1-16-15,-3 1-12 0,-2-2-26 0</inkml:trace>
  <inkml:trace contextRef="#ctx0" brushRef="#br0" timeOffset="6770.25">20470 15450 5 0,'0'-7'37'0,"0"0"15"16,2 0 6-16,1 1-5 0,0 1-30 0,1-1 8 0,-2 2 2 0,1-2 6 16,0 2 23-16,-1-2 18 0,-1 3-7 15,1 1 8-15,1-1-41 0,0 1 1 0,-3 2-22 0,0 0 14 0,0 0-32 16,0 0-7-16,1 0 6 0,6 13-10 16,-7-6-9-16,0 2 19 0,-2 3-11 0,-2 2 14 15,0 3 5-15,-1 1-2 0,-1 3 11 0,0 0-10 16,-2-1-4-16,-3 0 8 0,1 3-9 0,-1-2 11 0,2 2 3 0,-3 1-12 15,1-3 13-15,2-1-15 0,0-1 1 0,1-3 10 16,1-1-15-16,0 0 14 16,3-5-1-16,0 0 4 0,2-3 12 0,2-4-9 0,0-3 10 0,0 0 9 15,0 0-11-15,8-1 7 0,-1-3-35 0,1-5-81 16,1-2-36-16,0-1-13 0,2-6-84 0</inkml:trace>
  <inkml:trace contextRef="#ctx0" brushRef="#br0" timeOffset="6976.42">20549 15438 448 0,'0'-2'217'0,"0"2"-128"0,0 0-27 16,0 0-21-16,0 0-42 0,1 7 13 0,2-1-1 0,4 1 8 15,1 2 15-15,-3-2-13 16,1 3 18-16,0-1-16 0,0-1 6 0,1 2 0 16,6 0-10-16,1 1 14 0,-1 2 57 0,3-1-127 15,-4 3 55-15,2 1-79 0,2-4 61 0,-2 4 6 0,2-1-11 0,-2 0 11 16,-3 1 6-16,1-2-6 0,-3 1 8 0,0-3-10 15,0 2-6-15,-1 0 19 0,0-4-12 0,-1-1 17 16,0 0 1-16,1 0-17 0,-3-1 3 0,1 1-16 16,-1-1-65-16,0-1-93 0,-1-2-58 0</inkml:trace>
  <inkml:trace contextRef="#ctx0" brushRef="#br0" timeOffset="7499.06">20516 15579 554 0,'-3'-18'371'0,"-1"1"-259"16,2 2-91-16,0 4 13 0,1 1-6 0,2 4-23 0,1 1 2 15,4 2-10-15,-3-1-17 0,0-1 19 16,3 2-6-16,-3-2 9 0,5 2-2 0,0 2 4 16,1-1 1-16,-2 2 1 0,1 2-7 15,-3 1 4-15,0 1-6 0,0 3 6 0,3 1-5 0,0 1-2 0,-1 2 5 0,3 0-4 16,-4 2 0-16,2 1 2 15,-3 1-11-15,2 2 10 0,-1 0 2 0,1 1-3 16,5 0 7-16,-5 3-9 0,0 1-4 0,0 1 12 0,-4 0-7 16,3 0 8-16,2 3 4 0,-4-2-14 0,2 1 12 15,-4 1-14-15,-1 2-1 0,1 1 11 16,-1 1-11-16,-1-1 11 0,-1-1-3 0,-2 1-1 0,1-1 6 0,1 3-5 16,0 1-8-16,0 1 10 0,-2-1-7 15,4-1 8-15,-2 0 3 0,0 1-4 0,0 1 5 0,-1 3-7 0,2 0-8 0,-3-1 12 31,0 2-9-31,2-2 11 0,0 0-1 0,0 4-3 16,-2-2 8-16,-1-1-9 0,2 0-7 0,-3-4 19 16,3 0-6-16,-4 0 12 0,3-3-5 0,-1 0 0 15,2-3 1-15,3-1-2 0,-1 0-8 0,0-2 12 16,0-1-15-16,0-3 15 0,1 0-3 0,0-2-1 0,2-3 6 16,-5 0-6-16,2-4 5 0,0-2-4 0,2 0 2 15,-2-8-1-15,0 0 8 0,0 0-8 0,0 0 7 0,0 0-7 16,0 0 3-16,0 0 10 0,0 0-4 0,0 0 6 15,0 0-7-15,0 0-11 0,1-7 3 0,-1 3-6 16,-1-2-3-16,-4 0-3 0,0-1-18 0,2-4 6 16,-3-1-34-16,1 4-37 0,0-1-5 0,-4 1-16 15,2 1-49-15,-1-4-40 0,0 2-33 0</inkml:trace>
  <inkml:trace contextRef="#ctx0" brushRef="#br0" timeOffset="7831.21">20392 16808 771 0,'2'-10'135'16,"0"1"-37"-16,3 2-26 0,-2 1 3 0,3 2-61 0,2 2-13 0,2 1 4 0,2 1-6 0,-2 0 1 0,0 2-6 16,2 1-2-16,1 1 0 0,-2 1 4 0,1 1 4 15,-1 1 0-15,2 0 0 0,-2 3-11 0,1-1 9 16,-3 1-7-16,-4 1 8 0,5 1 2 0,-5 0-2 0,4 0 8 15,-3-1-8-15,-3 1-11 0,4 1 16 0,-6-2-15 16,0-1 18-16,-1 1-4 0,2 0-5 0,0 1 6 0,-2-3-8 16,3 2-5-16,-3-1 10 0,0 3-10 0,1 1 10 15,4-2 4-15,1 1-7 0,-5-1 7 0,0 2-9 16,-1 0-1-16,0-1 5 0,-2 0-5 0,2-1 5 16,0-1 10-16,-3 0-10 0,6 0 9 0,-3-1-11 15,-2-3-3-15,1 0 16 0,1-3-8 0,-2 1 12 0,3-1-2 16,-1-2-7-16,0-2-1 0,0 0-8 0,0 0-58 15,-4-8-157-15</inkml:trace>
  <inkml:trace contextRef="#ctx0" brushRef="#br0" timeOffset="11426.64">19279 17612 123 0,'-5'-2'-2'0,"5"1"-94"0,-4 0 115 0,4 0-8 0,0 1-7 0,0 0 3 15,0 0 5-15,0 0 6 0,0 0 0 0,0 0 13 16,0 0 19-16,0 0-14 0,1-1-7 0,1 0-6 15,9-11-4-15,-5 10 8 0,-5 0-15 0,-1 0 15 16,2 1-4-16,4-1-6 0,-6 0 6 0,4 1-6 16,-4 1 4-16,0 0 19 0,0 0-12 0,0 0 13 0,0 0-15 31,0 0-20-31,0 0 8 0,1 0-14 0,1 0-8 16,-1 0 19-16,-1 0-18 0,1 0 19 0,0 0-8 15,0 0 2-15,0 0 14 0,-1 0-12 0,1 1-4 16,10 8 4-16,-9-6-8 0,5 0 8 0,-3-1 4 0,2 0 2 15,0-2 8-15,-6 0-6 0,0 0-2 0,11-2 15 16,-1 2-6-16,2-1 11 0,-2 0-5 0,1-1-10 16,0-1 1-16,0 1-3 0,1-1-14 0,-1 0 17 15,-1 1-14-15,0-1 17 0,0 1-5 0,1-2-15 16,0 2 11-16,-1-1-13 0,2-1-1 0,-2 2 2 16,0 0 1-16,0-1 3 0,1 0 2 0,-1 0-6 15,1 1 0-15,0-1 0 0,0 2-3 0,3-2 1 16,-5-1-4-16,7 1 4 0,-3-1 12 0,2-1-12 0,0 3 9 15,-4-1-11-15,4-1 0 0,3 2 6 0,2-1-10 16,4 1 9-16,2 0 1 0,-2-1 0 0,0 0 7 16,-4 0-9-16,1 1-12 0,-2 0 16 0,-1 0-9 0,0 2 13 15,1-1 1-15,-1 1-11 0,2 0 8 16,-2 1-8-16,0 1 5 0,0 1-5 0,-1 0-3 0,6 0 0 16,-6-1 3-16,1 0-1 0,1 0 7 0,-4 3-7 15,4-1-5-15,0 1 7 0,-1 1-9 0,1-2 9 16,1 3-1-16,1 0-1 0,-1 0 4 0,-2 1-4 0,-1-1-4 15,-2 2 4-15,-4-2-8 0,-1 1 7 0,1 1-2 16,-4 0 0-16,3 1 6 0,-2 0-5 0,0 0-8 16,0 1 8-16,-3 1-13 0,1 2 13 0,0-1-3 15,-3 0 5-15,2 0 6 0,-3 0-4 0,4 0-4 0,-4-1 5 16,2 2-2-16,1-3 6 0,-2 0-4 0,1 2-2 16,-2-5-2-16,-1 2 0 0,4 0 4 0,-4-4-2 15,1 5 0-15,0-3-1 0,0 3 2 0,-1-1 1 16,-1-1 1-16,0 0-3 0,2 0-4 0,0 0 8 15,2-1-4-15,-1 2 6 0,-2-2-6 0,1 3 0 0,0 1 3 16,-2-2-3-16,1 0-11 0,0-2 17 0,-1 1-14 16,0 0 18-16,1-1 0 0,0 0-9 0,1-2 9 15,1 1-11-15,-3-3-4 0,2 0 13 16,-1 1-6-16,1-4 10 0,1 5-1 0,-2 0-5 0,0-1 9 0,1 1-8 16,-2-6-2-16,0 0 22 0,0 0-14 0,8 0 17 15,-5-1-16-15,-3-3-26 0,-2-3-30 0,-1 0-4 16,1-3-116-16,-2 3-146 0</inkml:trace>
  <inkml:trace contextRef="#ctx0" brushRef="#br0" timeOffset="12219.04">19389 17520 46 0,'2'-8'7'0,"-1"3"41"0,1-3-10 0,-2 4 24 0,0 0-11 0,-1 2-34 16,-2 1 13-16,4-5-22 0,-1 4-17 0,1-3 42 15,-1 5-12-15,0 0 31 0,0 0 28 0,0 0-32 16,0 0 18-16,0-1-24 0,0 0 0 0,0 0-10 0,0 0-18 16,0 0 10-16,0 0-12 0,0 0-14 0,0 1 10 15,0 0-14-15,-12 1-12 0,7 6 25 0,0 1-17 16,0 1 19-16,1 1-10 0,-1 0 2 0,-3 4 8 16,0 1-6-16,-3 0-12 0,-3 1 16 0,0 2-14 0,3-2 16 31,-3 1-4-31,1 0-2 0,3-1 11 0,-5 0-10 15,1-1-4-15,0-2 4 0,1-1 26 0,5-1-15 16,-1 0-13-16,4-2-2 0,-2-1-26 0,1-2 26 16,0-1 0-16,2-2 13 0,0 0-13 0,1-1 16 15,3-2 6-15,0 0 6 0,0 0 15 0,0 0-12 16,0 0-17-16,0 0 9 0,0 0-17 0,6-14 17 0,1 11-8 16,-2-4-13-16,3 0 5 0,0 0-8 0,-2 1-4 0,5 3 1 15,1 2-7-15,-2 0 6 0,6 1 5 0,-5 0-4 16,-1 1 4-16,2 2-5 0,-4-1-9 0,0 2 9 15,1 0-7-15,3-1 8 0,-1 1-1 0,6 2-1 16,-1-2 7-16,-4 0-5 0,6 2-1 0,-6-2 6 16,3 1-9-16,-4-2 9 0,0-1 5 0,0-2-3 15,-2 0 12-15,-1 1-12 0,-1-2 1 0,-1-2 1 16,0-1-4-16,0-4 5 0,-1 1 10 0,-1-4 0 0,-1 0 16 16,0-3-10-16,-3 0 13 0,0 1 3 0,-3-5-11 15,0-1 10-15,-3-1-8 0,-1 0-17 0,-2 3 7 16,-2 0-11-16,2 1-2 0,-3 3-3 0,2 1-7 15,0 1 5-15,2 2 4 0,3 3-3 0,2 0 5 0,1 4-6 16,2 2-12-16,0 0-77 0,0 0-70 0,0 0 4 16,8 12-153-16</inkml:trace>
  <inkml:trace contextRef="#ctx0" brushRef="#br0" timeOffset="24560.06">19431 17354 227 0,'0'0'-70'0,"0"0"39"0,0 0 70 0,0 0-8 0,0 0 15 0,11 4 9 15,-5-6-8-15,1 2 13 0,0-2 12 0,-2 1-19 16,1-3 3-16,1 1-12 0,-2-1-21 0,1 2 9 15,0 0-15-15,1-2 14 0,1 3-12 0,0-3-4 16,-1 1 5-16,0 1-8 0,0-1-5 0,0 2 7 0,-1-2-6 16,2-1 7-16,0-1-4 0,-1 2-6 0,1-1-1 15,-1 2-3-15,0 1-12 0,1 1 16 0,2-2-10 16,1 1 12-16,-3-1-3 0,1-1-4 0,1 3 7 16,3-3-8-16,1 1-11 0,1 0 15 15,-1-2-4-15,5 0 9 0,1 0-2 0,-2 1-5 0,13-2 2 0,-4 0-3 16,4 1-5-16,1 0 17 0,-4-2-12 0,-2 3 14 15,1-2-14-15,0 1 3 0,-2 1 5 16,0 0-2-16,-2 0-10 0,6-1 10 0,-2 1-12 0,2 0 14 16,5 0-1-16,1-2-3 0,4 0 11 0,-1-1-12 0,-2-1-5 15,-3 2 22-15,0 0-12 0,-3 0 17 0,-1 2-7 16,4 1-5-16,-3 1 4 0,0 0-6 0,-2 1-9 16,3 0 7-16,2 1-11 0,5 2 10 0,2-1-3 0,-5 3-3 15,-3 0 5-15,-5 1-7 0,-2 2-7 0,0 0 6 16,-5 2-5-16,2 1 6 0,-2 1-2 0,1 0 2 15,2 0 1-15,-6 0 0 0,2-1-6 0,-1 2 7 32,-4 0-11-32,3-1 10 0,-1 1 0 0,2 2-1 0,3 0 7 0,-1 3-7 0,2 2-14 0,-3-2 17 15,-2 1-5-15,-1-2 10 0,-1 5 8 0,0-1-18 16,-3 2 10-16,0 0-13 0,-1-1 5 0,0 1 2 0,0 1-2 16,-3 0 3-16,0 0 6 0,0-2-7 0,-1-1-1 15,-2-4-2-15,1-1-11 0,-1 0 17 0,-1-1-5 16,2-1 8-16,-4-2 0 15,1-3-7-15,1 2 8 0,-2-2-9 0,1 1 0 0,2 3 7 0,1-3-5 0,-5 0 7 32,2-2-2-32,-3-1-3 0,0-2 2 0,2 0-2 15,0 3 12-15,-1-7-14 0,0 2 11 0,-1-3-13 16,0 0 11-16,0 0-1 0,0 1-1 0,0 0 1 16,0 0-1-16,0-1 6 0,0 0-12 0,0 0 11 0,0 0 2 15,0 0-10-15,0 0 10 0,0 0-14 0,0 0-12 16,0 0-11-16,0 0-17 0,0 0 5 0,0 0-28 15,-1 0-26-15,1-1-24 0,-1 0-2 0,-1 0-72 0</inkml:trace>
  <inkml:trace contextRef="#ctx0" brushRef="#br0" timeOffset="24972.44">21118 17805 396 0,'-1'-9'64'0,"-1"4"127"0,2 5-117 0,0 0-59 0,0-1 1 0,0 0-20 16,0 0-15-16,0 0 19 0,13-5 0 0,-6 7 10 16,1 0 24-16,-2-1 4 0,2 0-2 0,0 1 0 0,3 5-20 15,-1 2 4-15,-1 0-13 0,2 6 9 0,-1-1-16 16,0 3-2-16,2 3 5 0,-5-4-4 0,1-1-15 15,0 1 18-15,0-2-11 0,0 3 13 0,0 1-1 0,-3-3 5 16,1 1 9-16,-1-3-6 0,1 0-2 0,-1-2 5 16,-1-2-10-16,1-3 10 0,-1-1 8 0,0-2-9 15,0-2 11-15,1-3-11 0,-1-1 2 0,0-3 28 16,-3 1-5-16,2-4 12 0,0-1-31 0,0-3-13 16,-1-3-4-16,-1-3-1 0,1-3-9 0,-2-2 9 15,0 0-15-15,0 3 14 0,-4 2-4 0,1 6 7 16,-1 1 7-16,0 2-5 0,1 4-6 0,0 5 0 0,-2 1-10 15,1 1 9-15,-1 3-2 0,-1 1 0 0,0 2 7 16,1 2-5-16,0 0 4 0,-1 1 0 0,1 3-4 16,1 0-3-16,2-1-44 0,-1 0-196 0</inkml:trace>
  <inkml:trace contextRef="#ctx0" brushRef="#br0" timeOffset="27920.88">10481 12964 124 0,'-12'-12'25'0,"5"2"12"0,2 0-49 0,1 1 99 0,-2 0-61 0,4 3-20 15,2 0 9-15,0 2-13 0,0 0-8 0,0-1 16 16,-5 1-20-16,4 1 20 0,-4 0-8 0,5 3-6 16,0 0 14-16,-1-1-12 0,0 0 7 0,0 0 19 15,-21-17-7-15,14 16 11 0,-1-1-9 16,1 2-7-16,-1 0-3 0,0 1-1 0,0 0-11 15,-2 2 13-15,2 0-9 0,-5 0 11 0,4 1-5 0,-5-1-7 16,1 2 5-16,2 2-7 0,-4 0-9 16,3-2 17-16,-3 1-11 0,-2 1 14 0,-1 1-5 15,-4-1-3-15,1 4 4 0,-3-2-4 0,1 1 2 16,0-1 1-16,-2 0 1 0,5 0-1 0,-3 2 9 16,0 0-2-16,6 3 5 0,-3 0-5 0,1-4-9 15,1 1 10-15,0-1-3 0,2-2 8 0,0 4 2 16,1 1-7-16,2-3-1 0,2 2-3 15,1-2-10-15,2-1 11 0,0 1-9 0,2-2 12 16,2 1-1-16,0 2-12 0,2-1 8 0,2-1-10 16,-2 0 0-16,2 1 12 0,2 0-9 0,3 1 11 15,0 0-6-15,2-2 0 16,0 0 11-16,2-1-10 0,3 0-12 0,3-1 21 0,1 0-15 0,3-1 20 31,-2 1-15-31,5-1 6 0,0 1-1 0,2-1 2 0,4-1-12 0,0 1 11 0,1-1-5 0,3-1 8 31,1 0-3-31,6-3-3 0,2 0 6 0,1-3-6 0,3-1-4 0,-3-1 4 16,3-1-9-16,0-1 8 0,2-1-1 0,1-1-11 16,4 0 5-16,2-2-7 0,-3-1-5 0,-1-2 12 15,0-2-2-15,-7 1 5 0,1 0 0 0,-3 2 0 0,-1-2-8 0,-1-1 4 32,0-2-12-32,2-5 13 0,-7 4-1 0,-2-1 4 15,-6 1 3-15,-8 1 1 0,-4 0 8 16,-5 2-4-16,-1 0 4 0,-5-11 17 15,1 26 26-15,-19-24-73 0,1 13 17 0,-7 0 4 16,-7 2-9-16,-4-1 4 0,-4 2-1 0,2 0-3 16,-2 3 1-16,-1-1 10 0,-3 2-11 0,-5 1 9 15,1 3-11-15,-5-1 1 0,-3 4 8 0,-1 3-4 16,-9 4 6-16,-2 2 2 0,-3 6-4 0,-5 1 3 16,-8 7-4-16,-2 0-8 0,-5 5-25 0,-4 3-27 15,0 8 3-15,-3 4-40 0,-6 2-55 0</inkml:trace>
  <inkml:trace contextRef="#ctx0" brushRef="#br0" timeOffset="43888.63">11935 13574 104 0,'-1'-9'21'0,"-4"0"-55"0,0 3-27 0,-8 0 79 0,2 2 5 0,3 2-12 16,-3 1 1-16,-3 2-6 0,3-2-19 0,-1 1 17 0,4 1-14 16,9-1 16-16,-6-3 7 0,2 3 21 0,-4-3 12 15,-2 0-4-15,5 3-8 0,-3-2 1 0,2-1-17 16,1 3 13-16,0-1-1 0,0-2-16 0,-5-1 13 15,-1-2-16-15,-1 2 4 0,3-1 28 0,1 0-18 16,-4 2 20-16,4-3-14 0,-5-4-6 0,-1 5 7 0,-1-3-10 16,-3 4-16-16,1 3 1 0,-3-3-6 0,0 5 5 15,-2-1 10-15,-1 2-18 0,0 2 10 0,-4 0-14 16,-3 2 0-16,2-1 8 0,-3 4-12 0,1-3 11 16,1-1 3-16,4-1-4 0,-3 2 6 0,5 2-9 15,1 1-14-15,-7-1 22 0,6 0-9 0,-1 0 12 0,-2-1-6 16,2 2 6-16,-4 1 0 0,2 0-1 0,0 2-13 15,-7-1 10-15,0 1-12 0,-2 2 11 0,1 0 3 0,1 2-6 16,4-1 12-16,-1 1-14 0,-1 0-18 16,0 3 21-16,-3 1-16 0,1 3 20 0,-1-2-8 0,-4 5 6 15,0 0 3-15,-3 3-2 0,0 2-8 0,4-1 4 16,-2 1-5-16,7-1 6 0,2-3 4 0,-4 3-4 16,6-2 6-16,-1 2-7 0,-2 2-8 0,1 1 19 15,0 0-12-15,0-3 15 0,-2 1-2 0,2-1-9 16,0-1 7-16,2 7-10 0,2-5-10 0,-1 0 20 15,3 1-10-15,0-2 13 0,2 1-4 0,2 4 2 16,1 0 7-16,-2 2-7 0,3-1-11 0,-3-2 6 0,2 1-14 16,-1 3 13-16,-1 0-1 0,3 3-4 0,-1-2 8 15,-3-1-10-15,6-1-1 0,-2 1 6 0,0 2-3 0,5-1 4 16,-3 1 5-16,0-1 15 0,-1 3 6 0,5 0-1 16,2 0-20-16,3-2 6 0,6-2-16 15,-2-1 13-15,-1-1-8 0,-1 0-3 0,3 2 9 0,4-3-9 16,3 0-3-16,1 0 12 0,2 0-14 0,-1 4 15 15,1 0-2-15,6 0-3 0,1-1 3 0,1-1-8 0,-1 2-11 16,4-1 17-16,-2 1-8 0,4-3 11 0,1 0-4 16,1 2-4-16,-3 0 9 0,0 0-9 0,-1 1-2 15,3-4 8-15,-4 0-5 0,5-2 6 0,-1-2-2 0,0 0-5 16,4-3 6-16,3-1-6 0,2-4-9 0,3 1 13 16,5-2-9-16,-5-1 11 0,1 2-7 0,-1 0 3 15,-1 3-1-15,-1 2 1 0,1 1-8 0,2-1 5 16,0-3-1-16,3 0 5 0,0 0 4 0,4 1-8 15,1 1 5-15,-2 0-6 0,1 1 1 0,-3-1 3 16,1 1-6-16,-1 2 5 0,-1 0-1 0,6 0 4 16,2 1 3-16,3-2-4 0,0-2-13 0,-3-3 15 0,-3 0-7 15,1-3 11-15,-2-1-3 0,3-2 0 0,-1-3-1 16,5-3-1-16,-1-2-5 0,2-4 4 0,-1-2-5 16,0-3 4-16,-3-2-4 0,-2-2 7 15,0-5 1-15,6-3 0 0,4-5-3 0,10-6 1 0,2-3-6 0,-1-5 4 16,1-4 5-16,-2-3-6 0,1-3 14 15,1-2-13-15,0-3 11 0,1 1-15 0,-7-2 0 0,-6-1-2 16,-4 0 6-16,1-1 2 0,0-1 2 0,5-2-3 16,-3-4-11-16,-4 1 8 0,-4-1-4 0,-12-1 7 0,0 1 4 15,-3-6-9-15,-5 1 10 0,1-4-10 16,-2-1-1-16,-3-2 8 0,-3-2-5 0,-3-4 10 0,1-5 3 16,2 0-12-16,-5-4 3 0,-2-2-6 0,-7 2-2 0,-2-2 2 15,-3 2-1-15,-3 1 3 0,-1 2 1 0,-4 2 4 16,-3 0-2-16,-5 1 0 0,-4 1-15 0,0 4 10 31,-4 3-5-31,-5 8 7 0,0 5 3 0,-10 7-10 0,-4 5 5 0,-7 6-9 0,-11 5-1 0,-4 5 3 16,-5 3-7-16,1 3 6 0,1 6 2 0,1 4 3 15,-3 8 1-15,-2 1-3 0,0 3-25 0,4 3-18 16,0-1-34-16,5 8 9 0,0 1-64 0,-5 7-61 16</inkml:trace>
  <inkml:trace contextRef="#ctx0" brushRef="#br0" timeOffset="44552.55">11609 15147 264 0,'-4'-2'23'0,"-1"-2"58"0,0 1 67 0,0-1-2 0,2 1-98 15,3 3-16-15,0 0-14 0,-2 0 6 0,1 0-12 0,0 0 4 16,0 0 7-16,0 0-4 0,0-1-3 0,1 0 14 16,-28-17-17-16,26 12 19 0,0-4-8 0,1 3-8 15,1-2 8-15,-1 0-10 0,-1-1-5 0,2-2 1 16,0 0-6-16,0-1 5 0,2 1 0 0,-1-3-6 16,2 1 8-16,2-1-9 0,-1 1-7 0,1 0 13 15,0 0-14-15,3-1 15 0,0 0-8 0,3 3-2 16,0 0 3-16,1 3-6 0,-2 1-11 0,2 0 15 15,1 2-5-15,-2-1 8 0,2 2-1 0,-1 0-9 16,0-1 8-16,0 1-9 0,4 0 0 0,0-1 3 16,0 0-9-16,1 1 9 0,-4-1-5 0,6 3 3 0,-4 2 5 0,6-1-2 15,5 1-2-15,0 1 10 0,2 0-8 0,-5 0 9 16,-3 0-3-16,-1 3-4 16,-1 3-2-16,-1 2-3 0,0 3-3 0,-2 0 0 0,-1 1-1 0,-3 4 0 15,0 1 5-15,-2 4-5 0,-2-2 6 16,-1 4-7-16,-4 0 3 0,-1 1 6 0,0 4-7 0,-3 2 8 15,0 2 6-15,-5-3-2 0,0 1 9 0,3 1-11 0,-4-3-3 16,1 3 9-16,-2-4-8 0,-2-2 9 16,2 0-8-16,0-1 5 0,0-3 4 0,1-2-2 0,-3-3-9 0,2-2 11 15,-2 0-10-15,1-2 13 0,1-3 7 0,-1-2-2 16,2-1 14-16,-1-1-13 0,-1-2-8 0,4-2 25 16,-1-1-11-16,-1-5 18 0,5 0-4 0,-5-3-37 15,1-1-27-15,4 0-6 0,-3-3-93 0,3-7-96 16</inkml:trace>
  <inkml:trace contextRef="#ctx0" brushRef="#br0" timeOffset="45012.21">11698 15250 22 0,'0'-12'39'0,"-1"3"-2"0,1-4 16 0,-1 5-16 0,-3-2-18 0,2-1 11 0,1 5 2 0,-2-2 2 16,0 3 11-16,1 2-9 0,2 3-3 0,0 0-6 15,0 0-21-15,-1 0 13 0,0 0-10 0,0 0-3 16,1 0 15-16,-16 10-16 0,15-5-1 0,-1 5 13 15,1 1-10-15,2-2 13 0,2 2 2 0,-2-2-16 0,1 3 12 16,-1 0-15-16,0 1 3 0,2 0 4 0,1 1-10 16,0-2 9-16,-2-1 1 0,1-1-2 0,0-3 12 15,0-1-11-15,2-1 0 0,-4-4 7 0,-1-1-8 16,0 0 12-16,0 0 20 0,0 0-8 0,5-4 13 0,-3-3-14 16,-2-3-11-1,0-2 6-15,0-1-18 0,-2-5 15 0,2-1-14 0,-3-1-4 0,1 2 4 16,-2-2-6-1,1 2-4-15,1 1 13 0,-1 1 0 0,2 3 7 16,1 3 6-16,-1 5-4 0,2 1-3 0,2 3-3 16,-2 0-30-16,2 3 9 0,-1 4-15 0,3 0 15 0,1 4 6 15,-3-2-1-15,3 0 13 0,-1 4-12 0,2-1 4 16,0 3 1-16,7 2-48 0,-3-3 18 0,3 2-132 16,-1 0-115-16</inkml:trace>
  <inkml:trace contextRef="#ctx0" brushRef="#br0" timeOffset="45850.67">11287 15577 22 0,'0'0'44'0,"0"0"-2"0,0 0 42 0,0 0-23 0,1 0-1 0,0 0-4 16,1-1-4-16,9-16 19 0,-9 10-18 0,2 1 19 16,-3-1-21-16,3 2-11 0,1 0 6 0,2 0-9 15,-7 0-6-15,4 3-2 0,-3-1-12 0,-1 3 8 16,7 0-9-16,-7 0-22 0,0 0 10 0,0 0-15 0,0 0 3 16,0 1 8-16,0 0-5 0,0 0 7 0,0 0 0 15,1 0-4-15,1 0 9 0,9 15-9 0,-5-12-11 0,-6-4 22 16,0 0-20-16,0 0 24 0,0 0-1 0,0 1-11 15,0 0 15-15,0 0-16 0,-2 0 8 0,1-1 4 16,0 1-3-16,-1-1 5 0,-14 7 6 0,13-7-9 16,-4-2 1-16,1 0-6 0,2-2-11 0,-3 1 13 15,1 0-8-15,4-1 12 0,-4 0-3 0,1-2-10 16,1 2 8-16,3-1-9 0,1 0 2 0,0 2 4 16,-1 1-7-16,-2-2 6 0,3 2 22 0,3 0 2 15,-2 0 4-15,0-1-7 0,5 1-22 0,-3 2 3 0,6 1-2 16,4 4 1-16,-2 1-4 0,2 3-5 0,-2 0 0 15,0 3-3-15,-4 1-4 0,3 0 8 0,-4 4-6 16,0 1 6-16,-2 3 1 0,-4 2-2 0,-2-1 5 0,-4 2-5 16,-1-1-14-16,-4-1 26 0,0-1-15 0,-1 1 21 15,-1-7-4-15,1-3-8 0,0-2 11 0,-2-2-12 16,4 0 0-16,-3-3 14 0,2 0-5 0,-3-3 11 16,0-2 1-16,0-2 0 15,1-2 3-15,0-3-2 0,2 0 4 0,2-3-6 0,0-2-2 0,2-2 0 16,2-6 6-16,0 0-26 0,2-3 2 0,2-3-12 15,2 2-10-15,4 1 14 0,2 3-5 0,5 3 8 0,-3 2-8 16,0 5 0-16,1-1 3 0,0 4-3 0,-2 1-11 16,0 2 24-16,1 1-14 0,-1 2 17 0,0 1-11 0,1 1-5 15,0 1 3-15,-1 1-4 16,2 0-2-16,-5-1 16 0,4 0-9 0,-3 1 12 0,-1-3-2 0,3 1 1 16,-5-1 13-16,3-2-9 0,-1 0 1 0,0-1 3 15,1-1-10-15,-1-1 9 0,4-1-8 0,-4-1 4 16,1 1 8-16,-2-2-4 0,0-1-1 0,1-2 1 15,-2 1-11-15,2-3 7 0,-2 1 2 0,-1 2-3 16,-2 0 7-16,0 2-7 0,2 1 1 0,-2 1-14 16,5 4 0-16,-2 1-4 0,-3 1 6 0,2 1-3 0,-2-1 6 15,3 3-4-15,-3 0 5 0,4 3 0 0,0-2-7 16,-2 2 5-16,5 1 11 0,0-1-6 0,1 0 14 0,-2-1-14 16,3 0-6-16,-4-1 14 15,-4 0-11-15,3-2 13 0,-3 0 1 0,-1-2-7 0,1-1 12 0,0-1-11 16,-1 2 10-16,0 0 1 0,0 0-8 0,0-1 6 15,0 0 2-15,0 0-43 0,7-25-10 0,-9 18-17 16,-3 1-59-16,-2-1-73 0,-4-1-31 0</inkml:trace>
  <inkml:trace contextRef="#ctx0" brushRef="#br0" timeOffset="45998.46">11210 15413 88 0,'-9'1'77'0,"1"1"32"0,0-1 87 0,3-1-79 0,1 0 0 0,1-1-21 0,3 1-11 0,0 0-21 15,0 0 1-15,0-1-7 16,0 0-22-16,-8-19-1 0,8 13-15 0,3-1 12 0,-2 1-11 0,3 1-16 16,1 1 7-16,2 1-10 0,1 0 4 0,0 1-19 15,1 1-80-15,1 2 16 0,-2 0-252 0</inkml:trace>
  <inkml:trace contextRef="#ctx0" brushRef="#br0" timeOffset="46134.64">11155 15530 948 0,'-25'-26'138'0,"3"6"72"0,1 4 115 0,6 8-326 15,4 7-1-15,7 6 5 0,3 7-80 0,3 4 16 16,4-2-350-16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22" name="Rectangle 2">
            <a:extLst>
              <a:ext uri="{FF2B5EF4-FFF2-40B4-BE49-F238E27FC236}">
                <a16:creationId xmlns:a16="http://schemas.microsoft.com/office/drawing/2014/main" id="{4D2D3FB3-6A71-9E08-D316-05E0792301E9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37923" name="Rectangle 3">
            <a:extLst>
              <a:ext uri="{FF2B5EF4-FFF2-40B4-BE49-F238E27FC236}">
                <a16:creationId xmlns:a16="http://schemas.microsoft.com/office/drawing/2014/main" id="{B1164DB6-0054-8BCD-08AA-EAE88930F003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3556" name="Rectangle 4">
            <a:extLst>
              <a:ext uri="{FF2B5EF4-FFF2-40B4-BE49-F238E27FC236}">
                <a16:creationId xmlns:a16="http://schemas.microsoft.com/office/drawing/2014/main" id="{F3118AE5-7D8A-48F5-03A1-0CF721C7A98D}"/>
              </a:ext>
            </a:extLst>
          </p:cNvPr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041400" y="762000"/>
            <a:ext cx="4775200" cy="35814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37925" name="Rectangle 5">
            <a:extLst>
              <a:ext uri="{FF2B5EF4-FFF2-40B4-BE49-F238E27FC236}">
                <a16:creationId xmlns:a16="http://schemas.microsoft.com/office/drawing/2014/main" id="{865C61CB-4562-003B-B516-DF088D575CA0}"/>
              </a:ext>
            </a:extLst>
          </p:cNvPr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572000"/>
            <a:ext cx="5029200" cy="434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337926" name="Rectangle 6">
            <a:extLst>
              <a:ext uri="{FF2B5EF4-FFF2-40B4-BE49-F238E27FC236}">
                <a16:creationId xmlns:a16="http://schemas.microsoft.com/office/drawing/2014/main" id="{2A93C792-6619-4E2B-5FAC-E6C6C9D0E87F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144000"/>
            <a:ext cx="2971800" cy="53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37927" name="Rectangle 7">
            <a:extLst>
              <a:ext uri="{FF2B5EF4-FFF2-40B4-BE49-F238E27FC236}">
                <a16:creationId xmlns:a16="http://schemas.microsoft.com/office/drawing/2014/main" id="{FE146CF3-22BF-C156-1BDB-714721F5C21C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9144000"/>
            <a:ext cx="2971800" cy="53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1A8CC1CB-9446-4657-A0C4-921F641CA32B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  <a:endParaRPr lang="en-IN"/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5DE03043-4290-CD30-8DD0-9E10514A0F35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0FAE8067-EA09-4F4E-EBA6-A2DFEB1BEBF1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0B7920C0-C24F-F63A-8763-5F96758857F0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C796103-8595-43D7-8535-D9AA4640C32B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59215367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78C695E8-363B-4695-0CC0-1166A649C8B5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DBA05DDE-3A41-CF2F-19C2-E7998397641D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17B0430C-AE87-770F-0D2A-3B0DAEF166DF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AE22534-6D43-445F-8613-144756748380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08836402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18F40B13-0945-20AB-0332-0C5D147334D0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5BDA03C9-F9E8-2B17-8E8D-5E0D8ED0F03D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B9CCDAEE-1CCB-A9C0-37AF-D553CF046CA4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8F38F0F-331E-4FC6-8642-4414D5435C39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77254698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4035C9FD-66C5-0F78-C341-31E3E95B56DF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455CD550-639E-0820-BA12-099D9C82C0ED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AF59B8E8-F1EF-FEA8-FD31-360296E52816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EDA317E-8874-49A9-A533-BC08FD48BC9C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70495029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11B54FAC-7DCC-B64A-5C4B-D84EC3E4C42F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>
            <a:extLst>
              <a:ext uri="{FF2B5EF4-FFF2-40B4-BE49-F238E27FC236}">
                <a16:creationId xmlns:a16="http://schemas.microsoft.com/office/drawing/2014/main" id="{2EB746D2-6B2F-87CC-D3B4-20BD749FBED2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>
            <a:extLst>
              <a:ext uri="{FF2B5EF4-FFF2-40B4-BE49-F238E27FC236}">
                <a16:creationId xmlns:a16="http://schemas.microsoft.com/office/drawing/2014/main" id="{C15C89F5-C536-F02E-0997-213C3C5C4787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DB13F7F-F3D4-4D5E-B269-7CDF3C9A1449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81168984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id="{8A063F2C-8980-B888-3DF8-6FB4184EA684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2BC33005-9276-1381-319A-C1A9E44E465E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8E52CFAB-ADE1-7746-CE2A-C6191333F950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35F0A31-EAC4-4404-ACCF-D30F0806D483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49107203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>
            <a:extLst>
              <a:ext uri="{FF2B5EF4-FFF2-40B4-BE49-F238E27FC236}">
                <a16:creationId xmlns:a16="http://schemas.microsoft.com/office/drawing/2014/main" id="{13F44426-AEF4-7BA5-CDE8-704CDF7D9B7F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>
            <a:extLst>
              <a:ext uri="{FF2B5EF4-FFF2-40B4-BE49-F238E27FC236}">
                <a16:creationId xmlns:a16="http://schemas.microsoft.com/office/drawing/2014/main" id="{1D71B0AB-C343-0BAD-FE6E-5C307C494DD5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F318BDB8-3980-90AB-E78E-05AC78A7EF93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04F8B36-2AE3-444E-AD97-87F272B97173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85225252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1838C18A-4808-794B-C1BB-8EEFCEA3AAFC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4B6A0AD1-5295-95F1-C4A3-51A826D82668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2B61CE58-0615-C96A-AC12-95392E47362A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C905A2C-F16F-4E75-9AB3-D25E8025BDAA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16358752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IN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86EA744F-53EA-4D96-C06B-834C6915361C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3AC4F0B9-21DB-DA45-744E-59DE5CB8D725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61254F34-62C8-BEC4-55A9-DBA86508E5C9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6430458-2846-4597-9EC0-35E5AB2C8507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68271024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83BB1D26-79C9-1BA2-6213-95D7E2119DE6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03EF325C-C830-AEFA-9CA9-0C187D212E83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958D0DD9-2837-5592-36DF-6332049DBE90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4247775-E805-48D5-A70B-3F69C4BB14AC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90258805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4D190569-F1AC-4444-88D0-9BA1D2972A98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27BFF79D-DEAC-7375-DE9E-FF65E0063E5E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095F524B-37CF-5FAC-0683-211965B5B2AA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B3573C1-631E-410B-BCF9-A8E75C146FEC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11716013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685800" y="609600"/>
            <a:ext cx="7772400" cy="54864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id="{33CD4DA9-64CF-FCF5-E782-2A49EEFBA260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AAACB65C-DCB7-8247-14DB-280F37311B38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8FC4116A-F7F8-B06D-D692-5EC0A39B4480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D7B0B27-2B02-4246-AE01-C8272C9302D8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2205062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8B76514A-CFCB-02A6-596B-9F975D487E73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938F70EB-90CE-76D3-829D-C1C5A578A79F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1436FD5F-F40F-49C6-F975-FB960470C1C3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D16CCBD-9093-4DB1-8C4B-6E7A9B1002D5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19937685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 and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sz="quarter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85800" y="1981200"/>
            <a:ext cx="3810000" cy="1981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8200" y="1981200"/>
            <a:ext cx="3810000" cy="1981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685800" y="4114800"/>
            <a:ext cx="3810000" cy="1981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8200" y="4114800"/>
            <a:ext cx="3810000" cy="1981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7C5D079B-B783-DAB0-9037-7E2179B18690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>
            <a:extLst>
              <a:ext uri="{FF2B5EF4-FFF2-40B4-BE49-F238E27FC236}">
                <a16:creationId xmlns:a16="http://schemas.microsoft.com/office/drawing/2014/main" id="{96501A94-52ED-3CCE-137E-ED41C27CF535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>
            <a:extLst>
              <a:ext uri="{FF2B5EF4-FFF2-40B4-BE49-F238E27FC236}">
                <a16:creationId xmlns:a16="http://schemas.microsoft.com/office/drawing/2014/main" id="{4B588972-A60B-1955-0686-4B7A0D4C530B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F539560-7987-4634-BCDA-D1AA49EE61C6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50401185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>
            <a:extLst>
              <a:ext uri="{FF2B5EF4-FFF2-40B4-BE49-F238E27FC236}">
                <a16:creationId xmlns:a16="http://schemas.microsoft.com/office/drawing/2014/main" id="{4323A50D-0DFC-BF76-8D3A-ED224BB85B5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21507" name="Rectangle 3">
            <a:extLst>
              <a:ext uri="{FF2B5EF4-FFF2-40B4-BE49-F238E27FC236}">
                <a16:creationId xmlns:a16="http://schemas.microsoft.com/office/drawing/2014/main" id="{21F0E8A9-FC58-F5B8-BEF3-AC6FD46098A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28" name="Rectangle 4">
            <a:extLst>
              <a:ext uri="{FF2B5EF4-FFF2-40B4-BE49-F238E27FC236}">
                <a16:creationId xmlns:a16="http://schemas.microsoft.com/office/drawing/2014/main" id="{95E277DC-30BC-5560-E2D0-E851C8909C29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9" name="Rectangle 5">
            <a:extLst>
              <a:ext uri="{FF2B5EF4-FFF2-40B4-BE49-F238E27FC236}">
                <a16:creationId xmlns:a16="http://schemas.microsoft.com/office/drawing/2014/main" id="{CC7A8AF7-A037-50E1-995A-E12FD04284E4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30" name="Rectangle 6">
            <a:extLst>
              <a:ext uri="{FF2B5EF4-FFF2-40B4-BE49-F238E27FC236}">
                <a16:creationId xmlns:a16="http://schemas.microsoft.com/office/drawing/2014/main" id="{FF541F75-7886-048F-0E6E-BCAE776F9030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CA5BB8A0-8351-4409-9C6D-FFF42D5596E4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customXml" Target="../ink/ink3.xml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.xml"/><Relationship Id="rId6" Type="http://schemas.openxmlformats.org/officeDocument/2006/relationships/customXml" Target="../ink/ink2.xml"/><Relationship Id="rId5" Type="http://schemas.openxmlformats.org/officeDocument/2006/relationships/image" Target="../media/image2.png"/><Relationship Id="rId4" Type="http://schemas.openxmlformats.org/officeDocument/2006/relationships/customXml" Target="../ink/ink1.xml"/><Relationship Id="rId9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6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0.png"/><Relationship Id="rId5" Type="http://schemas.openxmlformats.org/officeDocument/2006/relationships/customXml" Target="../ink/ink4.xml"/><Relationship Id="rId4" Type="http://schemas.openxmlformats.org/officeDocument/2006/relationships/image" Target="../media/image9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4.png"/><Relationship Id="rId5" Type="http://schemas.openxmlformats.org/officeDocument/2006/relationships/customXml" Target="../ink/ink5.xml"/><Relationship Id="rId4" Type="http://schemas.openxmlformats.org/officeDocument/2006/relationships/image" Target="../media/image13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openxmlformats.org/officeDocument/2006/relationships/image" Target="../media/image16.png"/><Relationship Id="rId7" Type="http://schemas.openxmlformats.org/officeDocument/2006/relationships/image" Target="../media/image2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240.png"/><Relationship Id="rId11" Type="http://schemas.openxmlformats.org/officeDocument/2006/relationships/image" Target="../media/image121.png"/><Relationship Id="rId10" Type="http://schemas.openxmlformats.org/officeDocument/2006/relationships/image" Target="../media/image111.png"/><Relationship Id="rId9" Type="http://schemas.openxmlformats.org/officeDocument/2006/relationships/image" Target="../media/image101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0.png"/><Relationship Id="rId3" Type="http://schemas.openxmlformats.org/officeDocument/2006/relationships/image" Target="../media/image140.png"/><Relationship Id="rId7" Type="http://schemas.openxmlformats.org/officeDocument/2006/relationships/image" Target="../media/image170.png"/><Relationship Id="rId2" Type="http://schemas.openxmlformats.org/officeDocument/2006/relationships/image" Target="../media/image131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60.png"/><Relationship Id="rId5" Type="http://schemas.openxmlformats.org/officeDocument/2006/relationships/image" Target="../media/image4.png"/><Relationship Id="rId10" Type="http://schemas.openxmlformats.org/officeDocument/2006/relationships/image" Target="../media/image20.png"/><Relationship Id="rId4" Type="http://schemas.openxmlformats.org/officeDocument/2006/relationships/image" Target="../media/image18.png"/><Relationship Id="rId9" Type="http://schemas.openxmlformats.org/officeDocument/2006/relationships/image" Target="../media/image5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7" Type="http://schemas.openxmlformats.org/officeDocument/2006/relationships/image" Target="../media/image5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30.png"/><Relationship Id="rId5" Type="http://schemas.openxmlformats.org/officeDocument/2006/relationships/image" Target="../media/image23.png"/><Relationship Id="rId4" Type="http://schemas.openxmlformats.org/officeDocument/2006/relationships/image" Target="../media/image4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7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2" name="Text Box 4">
            <a:extLst>
              <a:ext uri="{FF2B5EF4-FFF2-40B4-BE49-F238E27FC236}">
                <a16:creationId xmlns:a16="http://schemas.microsoft.com/office/drawing/2014/main" id="{281979F5-6F94-89D5-341B-93F99FB3A5A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2400" y="5181600"/>
            <a:ext cx="8839200" cy="15696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/>
            <a:r>
              <a:rPr lang="en-US" altLang="en-US" sz="3200" b="1" dirty="0">
                <a:solidFill>
                  <a:srgbClr val="FF0000"/>
                </a:solidFill>
                <a:latin typeface="Script MT Bold" panose="03040602040607080904" pitchFamily="66" charset="0"/>
              </a:rPr>
              <a:t>A Multi-level Analogical Approach to Design an Essential Convection System for Human Development…..</a:t>
            </a:r>
          </a:p>
        </p:txBody>
      </p:sp>
      <p:sp>
        <p:nvSpPr>
          <p:cNvPr id="1032" name="Rectangle 10">
            <a:extLst>
              <a:ext uri="{FF2B5EF4-FFF2-40B4-BE49-F238E27FC236}">
                <a16:creationId xmlns:a16="http://schemas.microsoft.com/office/drawing/2014/main" id="{BADD6B79-1242-9730-E748-A704F64331F5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1143000" y="3505200"/>
            <a:ext cx="6400800" cy="1447800"/>
          </a:xfrm>
        </p:spPr>
        <p:txBody>
          <a:bodyPr/>
          <a:lstStyle/>
          <a:p>
            <a:pPr eaLnBrk="1" hangingPunct="1"/>
            <a:endParaRPr lang="en-US" altLang="en-US" sz="1600" i="1" dirty="0"/>
          </a:p>
          <a:p>
            <a:pPr eaLnBrk="1" hangingPunct="1"/>
            <a:r>
              <a:rPr lang="en-US" altLang="en-US" sz="1600" b="1" dirty="0">
                <a:latin typeface="Script MT Bold" panose="03040602040607080904" pitchFamily="66" charset="0"/>
              </a:rPr>
              <a:t>P M V Subbarao</a:t>
            </a:r>
          </a:p>
          <a:p>
            <a:pPr eaLnBrk="1" hangingPunct="1"/>
            <a:r>
              <a:rPr lang="en-US" altLang="en-US" sz="1600" i="1" dirty="0"/>
              <a:t>Professor</a:t>
            </a:r>
          </a:p>
          <a:p>
            <a:pPr eaLnBrk="1" hangingPunct="1"/>
            <a:r>
              <a:rPr lang="en-US" altLang="en-US" sz="1600" i="1" dirty="0"/>
              <a:t>Mechanical Engineering Department</a:t>
            </a:r>
          </a:p>
          <a:p>
            <a:pPr eaLnBrk="1" hangingPunct="1"/>
            <a:r>
              <a:rPr lang="en-US" altLang="en-US" sz="1600" i="1" dirty="0"/>
              <a:t>I </a:t>
            </a:r>
            <a:r>
              <a:rPr lang="en-US" altLang="en-US" sz="1600" i="1" dirty="0" err="1"/>
              <a:t>I</a:t>
            </a:r>
            <a:r>
              <a:rPr lang="en-US" altLang="en-US" sz="1600" i="1" dirty="0"/>
              <a:t> T Delhi</a:t>
            </a:r>
          </a:p>
        </p:txBody>
      </p:sp>
      <p:sp>
        <p:nvSpPr>
          <p:cNvPr id="1033" name="Rectangle 2">
            <a:extLst>
              <a:ext uri="{FF2B5EF4-FFF2-40B4-BE49-F238E27FC236}">
                <a16:creationId xmlns:a16="http://schemas.microsoft.com/office/drawing/2014/main" id="{B0050EBB-2855-16F6-4A64-670B2E72EADC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304800" y="228600"/>
            <a:ext cx="8839200" cy="838200"/>
          </a:xfrm>
        </p:spPr>
        <p:txBody>
          <a:bodyPr/>
          <a:lstStyle/>
          <a:p>
            <a:r>
              <a:rPr lang="en-US" altLang="en-US" sz="2800" dirty="0"/>
              <a:t>Turbulent Forced Convection in Ducts</a:t>
            </a:r>
          </a:p>
        </p:txBody>
      </p:sp>
      <p:pic>
        <p:nvPicPr>
          <p:cNvPr id="12" name="Rectangle 19458">
            <a:extLst>
              <a:ext uri="{FF2B5EF4-FFF2-40B4-BE49-F238E27FC236}">
                <a16:creationId xmlns:a16="http://schemas.microsoft.com/office/drawing/2014/main" id="{44EDF100-0385-92F7-86EF-D85A33344D1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62200" y="1066800"/>
            <a:ext cx="4071938" cy="1774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innerShdw blurRad="63500" dist="50800" dir="5400000">
              <a:prstClr val="black">
                <a:alpha val="50000"/>
              </a:prstClr>
            </a:innerShdw>
            <a:reflection blurRad="6350" stA="50000" endA="300" endPos="55500" dist="101600" dir="5400000" sy="-100000" algn="bl" rotWithShape="0"/>
          </a:effectLst>
          <a:scene3d>
            <a:camera prst="perspectiveHeroicExtremeRightFacing"/>
            <a:lightRig rig="threePt" dir="t"/>
          </a:scene3d>
          <a:sp3d>
            <a:bevelT w="165100" prst="coolSlant"/>
          </a:sp3d>
        </p:spPr>
      </p:pic>
      <p:grpSp>
        <p:nvGrpSpPr>
          <p:cNvPr id="1035" name="Group 8">
            <a:extLst>
              <a:ext uri="{FF2B5EF4-FFF2-40B4-BE49-F238E27FC236}">
                <a16:creationId xmlns:a16="http://schemas.microsoft.com/office/drawing/2014/main" id="{4F2BF092-5A78-5A6B-73FD-02D706A23933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5760" cy="4320"/>
          </a:xfrm>
        </p:grpSpPr>
        <p:grpSp>
          <p:nvGrpSpPr>
            <p:cNvPr id="1036" name="Group 9">
              <a:extLst>
                <a:ext uri="{FF2B5EF4-FFF2-40B4-BE49-F238E27FC236}">
                  <a16:creationId xmlns:a16="http://schemas.microsoft.com/office/drawing/2014/main" id="{3D8C95F4-51A9-9435-4A52-C1FA41E75C9D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192" cy="4320"/>
              <a:chOff x="0" y="-48"/>
              <a:chExt cx="144" cy="4368"/>
            </a:xfrm>
          </p:grpSpPr>
          <p:sp>
            <p:nvSpPr>
              <p:cNvPr id="1046" name="Rectangle 10">
                <a:extLst>
                  <a:ext uri="{FF2B5EF4-FFF2-40B4-BE49-F238E27FC236}">
                    <a16:creationId xmlns:a16="http://schemas.microsoft.com/office/drawing/2014/main" id="{A7C883AE-8879-60C6-E725-1009F465D80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0" y="-48"/>
                <a:ext cx="144" cy="2352"/>
              </a:xfrm>
              <a:prstGeom prst="rect">
                <a:avLst/>
              </a:prstGeom>
              <a:gradFill rotWithShape="0">
                <a:gsLst>
                  <a:gs pos="0">
                    <a:srgbClr val="FF9900"/>
                  </a:gs>
                  <a:gs pos="100000">
                    <a:schemeClr val="bg1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endParaRPr lang="en-IN" altLang="en-US"/>
              </a:p>
            </p:txBody>
          </p:sp>
          <p:sp>
            <p:nvSpPr>
              <p:cNvPr id="1047" name="Rectangle 11">
                <a:extLst>
                  <a:ext uri="{FF2B5EF4-FFF2-40B4-BE49-F238E27FC236}">
                    <a16:creationId xmlns:a16="http://schemas.microsoft.com/office/drawing/2014/main" id="{33B33BA4-8BDD-E50F-BF5C-9956EBA68C9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0" y="2160"/>
                <a:ext cx="144" cy="2160"/>
              </a:xfrm>
              <a:prstGeom prst="rect">
                <a:avLst/>
              </a:prstGeom>
              <a:gradFill rotWithShape="0">
                <a:gsLst>
                  <a:gs pos="0">
                    <a:schemeClr val="bg1"/>
                  </a:gs>
                  <a:gs pos="100000">
                    <a:srgbClr val="006600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endParaRPr lang="en-IN" altLang="en-US"/>
              </a:p>
            </p:txBody>
          </p:sp>
        </p:grpSp>
        <p:grpSp>
          <p:nvGrpSpPr>
            <p:cNvPr id="1037" name="Group 12">
              <a:extLst>
                <a:ext uri="{FF2B5EF4-FFF2-40B4-BE49-F238E27FC236}">
                  <a16:creationId xmlns:a16="http://schemas.microsoft.com/office/drawing/2014/main" id="{4D07FD40-121E-2002-6050-11C6E3CC32BE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5674" y="24"/>
              <a:ext cx="86" cy="4296"/>
              <a:chOff x="5616" y="-48"/>
              <a:chExt cx="144" cy="4368"/>
            </a:xfrm>
          </p:grpSpPr>
          <p:sp>
            <p:nvSpPr>
              <p:cNvPr id="1044" name="Rectangle 13">
                <a:extLst>
                  <a:ext uri="{FF2B5EF4-FFF2-40B4-BE49-F238E27FC236}">
                    <a16:creationId xmlns:a16="http://schemas.microsoft.com/office/drawing/2014/main" id="{35AFFE05-49C5-B8CE-E916-5F830A8998D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616" y="-48"/>
                <a:ext cx="144" cy="2352"/>
              </a:xfrm>
              <a:prstGeom prst="rect">
                <a:avLst/>
              </a:prstGeom>
              <a:gradFill rotWithShape="0">
                <a:gsLst>
                  <a:gs pos="0">
                    <a:srgbClr val="006600"/>
                  </a:gs>
                  <a:gs pos="100000">
                    <a:schemeClr val="bg1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endParaRPr lang="en-IN" altLang="en-US"/>
              </a:p>
            </p:txBody>
          </p:sp>
          <p:sp>
            <p:nvSpPr>
              <p:cNvPr id="1045" name="Rectangle 14">
                <a:extLst>
                  <a:ext uri="{FF2B5EF4-FFF2-40B4-BE49-F238E27FC236}">
                    <a16:creationId xmlns:a16="http://schemas.microsoft.com/office/drawing/2014/main" id="{27494A12-A4E1-F58C-FA18-A2A3B1DF449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616" y="2160"/>
                <a:ext cx="144" cy="2160"/>
              </a:xfrm>
              <a:prstGeom prst="rect">
                <a:avLst/>
              </a:prstGeom>
              <a:gradFill rotWithShape="0">
                <a:gsLst>
                  <a:gs pos="0">
                    <a:schemeClr val="bg1"/>
                  </a:gs>
                  <a:gs pos="100000">
                    <a:srgbClr val="FF9900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endParaRPr lang="en-IN" altLang="en-US"/>
              </a:p>
            </p:txBody>
          </p:sp>
        </p:grpSp>
        <p:grpSp>
          <p:nvGrpSpPr>
            <p:cNvPr id="1038" name="Group 15">
              <a:extLst>
                <a:ext uri="{FF2B5EF4-FFF2-40B4-BE49-F238E27FC236}">
                  <a16:creationId xmlns:a16="http://schemas.microsoft.com/office/drawing/2014/main" id="{26353CE6-A4BF-1E0B-E271-5A1DF414B3B8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44" y="0"/>
              <a:ext cx="5616" cy="144"/>
              <a:chOff x="96" y="-48"/>
              <a:chExt cx="5520" cy="144"/>
            </a:xfrm>
          </p:grpSpPr>
          <p:sp>
            <p:nvSpPr>
              <p:cNvPr id="1042" name="Rectangle 16">
                <a:extLst>
                  <a:ext uri="{FF2B5EF4-FFF2-40B4-BE49-F238E27FC236}">
                    <a16:creationId xmlns:a16="http://schemas.microsoft.com/office/drawing/2014/main" id="{8035FCC1-C020-12FF-1341-12F1ACECEFF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6" y="-48"/>
                <a:ext cx="2736" cy="144"/>
              </a:xfrm>
              <a:prstGeom prst="rect">
                <a:avLst/>
              </a:prstGeom>
              <a:gradFill rotWithShape="0">
                <a:gsLst>
                  <a:gs pos="0">
                    <a:srgbClr val="FF9900"/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endParaRPr lang="en-IN" altLang="en-US"/>
              </a:p>
            </p:txBody>
          </p:sp>
          <p:sp>
            <p:nvSpPr>
              <p:cNvPr id="1043" name="Rectangle 17">
                <a:extLst>
                  <a:ext uri="{FF2B5EF4-FFF2-40B4-BE49-F238E27FC236}">
                    <a16:creationId xmlns:a16="http://schemas.microsoft.com/office/drawing/2014/main" id="{D75EBF0D-9FFA-C9F4-649F-50E50B95036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832" y="-48"/>
                <a:ext cx="2784" cy="144"/>
              </a:xfrm>
              <a:prstGeom prst="rect">
                <a:avLst/>
              </a:prstGeom>
              <a:gradFill rotWithShape="0">
                <a:gsLst>
                  <a:gs pos="0">
                    <a:schemeClr val="bg1"/>
                  </a:gs>
                  <a:gs pos="100000">
                    <a:srgbClr val="006600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endParaRPr lang="en-IN" altLang="en-US"/>
              </a:p>
            </p:txBody>
          </p:sp>
        </p:grpSp>
        <p:grpSp>
          <p:nvGrpSpPr>
            <p:cNvPr id="1039" name="Group 18">
              <a:extLst>
                <a:ext uri="{FF2B5EF4-FFF2-40B4-BE49-F238E27FC236}">
                  <a16:creationId xmlns:a16="http://schemas.microsoft.com/office/drawing/2014/main" id="{75044B6E-C420-B47D-6696-92CCB5D8C2EC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44" y="4234"/>
              <a:ext cx="5616" cy="86"/>
              <a:chOff x="96" y="4176"/>
              <a:chExt cx="5520" cy="144"/>
            </a:xfrm>
          </p:grpSpPr>
          <p:sp>
            <p:nvSpPr>
              <p:cNvPr id="1040" name="Rectangle 19">
                <a:extLst>
                  <a:ext uri="{FF2B5EF4-FFF2-40B4-BE49-F238E27FC236}">
                    <a16:creationId xmlns:a16="http://schemas.microsoft.com/office/drawing/2014/main" id="{2B88ADFB-D99B-28BE-8C71-599CF97D1D5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6" y="4176"/>
                <a:ext cx="2736" cy="144"/>
              </a:xfrm>
              <a:prstGeom prst="rect">
                <a:avLst/>
              </a:prstGeom>
              <a:gradFill rotWithShape="0">
                <a:gsLst>
                  <a:gs pos="0">
                    <a:srgbClr val="006600"/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endParaRPr lang="en-IN" altLang="en-US"/>
              </a:p>
            </p:txBody>
          </p:sp>
          <p:sp>
            <p:nvSpPr>
              <p:cNvPr id="1041" name="Rectangle 20">
                <a:extLst>
                  <a:ext uri="{FF2B5EF4-FFF2-40B4-BE49-F238E27FC236}">
                    <a16:creationId xmlns:a16="http://schemas.microsoft.com/office/drawing/2014/main" id="{9BC29C2B-0234-6121-A46B-2B8F115E290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832" y="4176"/>
                <a:ext cx="2784" cy="144"/>
              </a:xfrm>
              <a:prstGeom prst="rect">
                <a:avLst/>
              </a:prstGeom>
              <a:gradFill rotWithShape="0">
                <a:gsLst>
                  <a:gs pos="0">
                    <a:schemeClr val="bg1"/>
                  </a:gs>
                  <a:gs pos="100000">
                    <a:srgbClr val="FF9900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endParaRPr lang="en-IN" altLang="en-US"/>
              </a:p>
            </p:txBody>
          </p:sp>
        </p:grpSp>
      </p:grpSp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1027" name="Ink 20">
                <a:extLst>
                  <a:ext uri="{FF2B5EF4-FFF2-40B4-BE49-F238E27FC236}">
                    <a16:creationId xmlns:a16="http://schemas.microsoft.com/office/drawing/2014/main" id="{595EFA4E-7EA1-9E7D-78FB-B23CFD59A42C}"/>
                  </a:ext>
                </a:extLst>
              </p14:cNvPr>
              <p14:cNvContentPartPr>
                <a14:cpLocks xmlns:a14="http://schemas.microsoft.com/office/drawing/2010/main" noRot="1" noChangeAspect="1" noEditPoints="1" noChangeArrowheads="1" noChangeShapeType="1"/>
              </p14:cNvContentPartPr>
              <p14:nvPr/>
            </p14:nvContentPartPr>
            <p14:xfrm>
              <a:off x="336550" y="4937125"/>
              <a:ext cx="1588" cy="1588"/>
            </p14:xfrm>
          </p:contentPart>
        </mc:Choice>
        <mc:Fallback xmlns="">
          <p:pic>
            <p:nvPicPr>
              <p:cNvPr id="1027" name="Ink 20">
                <a:extLst>
                  <a:ext uri="{FF2B5EF4-FFF2-40B4-BE49-F238E27FC236}">
                    <a16:creationId xmlns:a16="http://schemas.microsoft.com/office/drawing/2014/main" id="{595EFA4E-7EA1-9E7D-78FB-B23CFD59A42C}"/>
                  </a:ext>
                </a:extLst>
              </p:cNvPr>
              <p:cNvPicPr>
                <a:picLocks noRot="1" noChangeAspect="1" noEditPoints="1" noChangeArrowheads="1" noChangeShapeType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295262" y="4895837"/>
                <a:ext cx="84164" cy="84164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1028" name="Ink 21">
                <a:extLst>
                  <a:ext uri="{FF2B5EF4-FFF2-40B4-BE49-F238E27FC236}">
                    <a16:creationId xmlns:a16="http://schemas.microsoft.com/office/drawing/2014/main" id="{17950874-CD65-7BF2-8BFA-051DFA020575}"/>
                  </a:ext>
                </a:extLst>
              </p14:cNvPr>
              <p14:cNvContentPartPr>
                <a14:cpLocks xmlns:a14="http://schemas.microsoft.com/office/drawing/2010/main" noRot="1" noChangeAspect="1" noEditPoints="1" noChangeArrowheads="1" noChangeShapeType="1"/>
              </p14:cNvContentPartPr>
              <p14:nvPr/>
            </p14:nvContentPartPr>
            <p14:xfrm>
              <a:off x="7653338" y="5670550"/>
              <a:ext cx="1587" cy="1588"/>
            </p14:xfrm>
          </p:contentPart>
        </mc:Choice>
        <mc:Fallback xmlns="">
          <p:pic>
            <p:nvPicPr>
              <p:cNvPr id="1028" name="Ink 21">
                <a:extLst>
                  <a:ext uri="{FF2B5EF4-FFF2-40B4-BE49-F238E27FC236}">
                    <a16:creationId xmlns:a16="http://schemas.microsoft.com/office/drawing/2014/main" id="{17950874-CD65-7BF2-8BFA-051DFA020575}"/>
                  </a:ext>
                </a:extLst>
              </p:cNvPr>
              <p:cNvPicPr>
                <a:picLocks noRot="1" noChangeAspect="1" noEditPoints="1" noChangeArrowheads="1" noChangeShapeType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7612076" y="5629262"/>
                <a:ext cx="84111" cy="84164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">
            <p14:nvContentPartPr>
              <p14:cNvPr id="1029" name="Ink 5">
                <a:extLst>
                  <a:ext uri="{FF2B5EF4-FFF2-40B4-BE49-F238E27FC236}">
                    <a16:creationId xmlns:a16="http://schemas.microsoft.com/office/drawing/2014/main" id="{D4779531-CFD1-3BF2-BF27-D78D0283C16A}"/>
                  </a:ext>
                </a:extLst>
              </p14:cNvPr>
              <p14:cNvContentPartPr>
                <a14:cpLocks xmlns:a14="http://schemas.microsoft.com/office/drawing/2010/main" noRot="1" noChangeAspect="1" noEditPoints="1" noChangeArrowheads="1" noChangeShapeType="1"/>
              </p14:cNvContentPartPr>
              <p14:nvPr/>
            </p14:nvContentPartPr>
            <p14:xfrm>
              <a:off x="133350" y="5438775"/>
              <a:ext cx="1588" cy="9525"/>
            </p14:xfrm>
          </p:contentPart>
        </mc:Choice>
        <mc:Fallback xmlns="">
          <p:pic>
            <p:nvPicPr>
              <p:cNvPr id="1029" name="Ink 5">
                <a:extLst>
                  <a:ext uri="{FF2B5EF4-FFF2-40B4-BE49-F238E27FC236}">
                    <a16:creationId xmlns:a16="http://schemas.microsoft.com/office/drawing/2014/main" id="{D4779531-CFD1-3BF2-BF27-D78D0283C16A}"/>
                  </a:ext>
                </a:extLst>
              </p:cNvPr>
              <p:cNvPicPr>
                <a:picLocks noRot="1" noChangeAspect="1" noEditPoints="1" noChangeArrowheads="1" noChangeShapeType="1"/>
              </p:cNvPicPr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92062" y="5429603"/>
                <a:ext cx="84164" cy="27869"/>
              </a:xfrm>
              <a:prstGeom prst="rect">
                <a:avLst/>
              </a:prstGeom>
            </p:spPr>
          </p:pic>
        </mc:Fallback>
      </mc:AlternateContent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500"/>
                                        <p:tgtEl>
                                          <p:spTgt spid="225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532" grpId="0" build="p" autoUpdateAnimBg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C52BF71-10E2-ACC7-5EB9-85EDD8C34DA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93" name="Rectangle 2">
            <a:extLst>
              <a:ext uri="{FF2B5EF4-FFF2-40B4-BE49-F238E27FC236}">
                <a16:creationId xmlns:a16="http://schemas.microsoft.com/office/drawing/2014/main" id="{1FF32130-5F95-21B9-4A70-B629EE663F3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04799" y="166688"/>
            <a:ext cx="6821865" cy="823912"/>
          </a:xfrm>
        </p:spPr>
        <p:txBody>
          <a:bodyPr/>
          <a:lstStyle/>
          <a:p>
            <a:pPr eaLnBrk="1" hangingPunct="1"/>
            <a:r>
              <a:rPr lang="en-US" sz="2800" dirty="0"/>
              <a:t>Development of  Turbulent Velocity Profile in a Pipe/ Duct</a:t>
            </a:r>
            <a:endParaRPr lang="en-US" altLang="en-US" sz="2800" dirty="0"/>
          </a:p>
        </p:txBody>
      </p:sp>
      <p:sp>
        <p:nvSpPr>
          <p:cNvPr id="20482" name="Object 5">
            <a:extLst>
              <a:ext uri="{FF2B5EF4-FFF2-40B4-BE49-F238E27FC236}">
                <a16:creationId xmlns:a16="http://schemas.microsoft.com/office/drawing/2014/main" id="{A610D0FC-B0D4-CD73-9EE8-EA8E762459B1}"/>
              </a:ext>
            </a:extLst>
          </p:cNvPr>
          <p:cNvSpPr txBox="1"/>
          <p:nvPr/>
        </p:nvSpPr>
        <p:spPr bwMode="auto">
          <a:xfrm>
            <a:off x="4260850" y="3308350"/>
            <a:ext cx="114300" cy="215900"/>
          </a:xfrm>
          <a:prstGeom prst="rect">
            <a:avLst/>
          </a:prstGeom>
          <a:noFill/>
          <a:ln>
            <a:noFill/>
          </a:ln>
          <a:effectLst/>
        </p:spPr>
        <p:txBody>
          <a:bodyPr>
            <a:normAutofit fontScale="40000" lnSpcReduction="20000"/>
          </a:bodyPr>
          <a:lstStyle/>
          <a:p>
            <a:endParaRPr lang="en-IN"/>
          </a:p>
        </p:txBody>
      </p:sp>
      <p:sp>
        <p:nvSpPr>
          <p:cNvPr id="20483" name="Object 18">
            <a:extLst>
              <a:ext uri="{FF2B5EF4-FFF2-40B4-BE49-F238E27FC236}">
                <a16:creationId xmlns:a16="http://schemas.microsoft.com/office/drawing/2014/main" id="{CD8FF9AF-4810-A4C9-FF62-1F2B74E6388D}"/>
              </a:ext>
            </a:extLst>
          </p:cNvPr>
          <p:cNvSpPr txBox="1"/>
          <p:nvPr/>
        </p:nvSpPr>
        <p:spPr bwMode="auto">
          <a:xfrm>
            <a:off x="4248150" y="4254500"/>
            <a:ext cx="114300" cy="215900"/>
          </a:xfrm>
          <a:prstGeom prst="rect">
            <a:avLst/>
          </a:prstGeom>
          <a:noFill/>
          <a:ln>
            <a:noFill/>
          </a:ln>
          <a:effectLst/>
        </p:spPr>
        <p:txBody>
          <a:bodyPr>
            <a:normAutofit fontScale="40000" lnSpcReduction="20000"/>
          </a:bodyPr>
          <a:lstStyle/>
          <a:p>
            <a:endParaRPr lang="en-IN"/>
          </a:p>
        </p:txBody>
      </p:sp>
      <p:sp>
        <p:nvSpPr>
          <p:cNvPr id="20484" name="Object 23">
            <a:extLst>
              <a:ext uri="{FF2B5EF4-FFF2-40B4-BE49-F238E27FC236}">
                <a16:creationId xmlns:a16="http://schemas.microsoft.com/office/drawing/2014/main" id="{E4D12C8D-B5E4-8BA2-D613-B4A021AFDA33}"/>
              </a:ext>
            </a:extLst>
          </p:cNvPr>
          <p:cNvSpPr txBox="1"/>
          <p:nvPr/>
        </p:nvSpPr>
        <p:spPr bwMode="auto">
          <a:xfrm>
            <a:off x="4184650" y="5156200"/>
            <a:ext cx="114300" cy="215900"/>
          </a:xfrm>
          <a:prstGeom prst="rect">
            <a:avLst/>
          </a:prstGeom>
          <a:noFill/>
          <a:ln>
            <a:noFill/>
          </a:ln>
          <a:effectLst/>
        </p:spPr>
        <p:txBody>
          <a:bodyPr>
            <a:normAutofit fontScale="40000" lnSpcReduction="20000"/>
          </a:bodyPr>
          <a:lstStyle/>
          <a:p>
            <a:endParaRPr lang="en-IN"/>
          </a:p>
        </p:txBody>
      </p:sp>
      <p:grpSp>
        <p:nvGrpSpPr>
          <p:cNvPr id="2" name="Group 38">
            <a:extLst>
              <a:ext uri="{FF2B5EF4-FFF2-40B4-BE49-F238E27FC236}">
                <a16:creationId xmlns:a16="http://schemas.microsoft.com/office/drawing/2014/main" id="{1C9966A3-D6A8-68C2-FA6D-1F6D4B39E93A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3" name="Group 19">
              <a:extLst>
                <a:ext uri="{FF2B5EF4-FFF2-40B4-BE49-F238E27FC236}">
                  <a16:creationId xmlns:a16="http://schemas.microsoft.com/office/drawing/2014/main" id="{9AC9087D-B219-164C-927B-71DF539FD2D8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5" name="Group 8">
                <a:extLst>
                  <a:ext uri="{FF2B5EF4-FFF2-40B4-BE49-F238E27FC236}">
                    <a16:creationId xmlns:a16="http://schemas.microsoft.com/office/drawing/2014/main" id="{38FDECD1-AC50-F9AE-F1D5-959D1DDC524D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7" name="Group 9">
                  <a:extLst>
                    <a:ext uri="{FF2B5EF4-FFF2-40B4-BE49-F238E27FC236}">
                      <a16:creationId xmlns:a16="http://schemas.microsoft.com/office/drawing/2014/main" id="{9EA54715-2386-DF11-563E-9F0C809111E1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18" name="Rectangle 10">
                    <a:extLst>
                      <a:ext uri="{FF2B5EF4-FFF2-40B4-BE49-F238E27FC236}">
                        <a16:creationId xmlns:a16="http://schemas.microsoft.com/office/drawing/2014/main" id="{4C0174AA-38C9-7633-001F-A7FF2E4F973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9" name="Rectangle 11">
                    <a:extLst>
                      <a:ext uri="{FF2B5EF4-FFF2-40B4-BE49-F238E27FC236}">
                        <a16:creationId xmlns:a16="http://schemas.microsoft.com/office/drawing/2014/main" id="{FEEBB246-2A61-111C-E09E-041E84332D46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8" name="Group 12">
                  <a:extLst>
                    <a:ext uri="{FF2B5EF4-FFF2-40B4-BE49-F238E27FC236}">
                      <a16:creationId xmlns:a16="http://schemas.microsoft.com/office/drawing/2014/main" id="{6C761AD6-9E92-8541-CA44-EA450275D009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6" name="Rectangle 13">
                    <a:extLst>
                      <a:ext uri="{FF2B5EF4-FFF2-40B4-BE49-F238E27FC236}">
                        <a16:creationId xmlns:a16="http://schemas.microsoft.com/office/drawing/2014/main" id="{99FA7BEE-D4B9-A1E9-62F3-24002970B566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7" name="Rectangle 14">
                    <a:extLst>
                      <a:ext uri="{FF2B5EF4-FFF2-40B4-BE49-F238E27FC236}">
                        <a16:creationId xmlns:a16="http://schemas.microsoft.com/office/drawing/2014/main" id="{110A008E-BF5A-4458-20B6-48954CF6506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9" name="Group 15">
                  <a:extLst>
                    <a:ext uri="{FF2B5EF4-FFF2-40B4-BE49-F238E27FC236}">
                      <a16:creationId xmlns:a16="http://schemas.microsoft.com/office/drawing/2014/main" id="{55E74669-ACB8-61C8-0D42-03EF4BFD754E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4" name="Rectangle 16">
                    <a:extLst>
                      <a:ext uri="{FF2B5EF4-FFF2-40B4-BE49-F238E27FC236}">
                        <a16:creationId xmlns:a16="http://schemas.microsoft.com/office/drawing/2014/main" id="{8667B4D6-E9B5-4F42-AFE7-07B9942B115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5" name="Rectangle 17">
                    <a:extLst>
                      <a:ext uri="{FF2B5EF4-FFF2-40B4-BE49-F238E27FC236}">
                        <a16:creationId xmlns:a16="http://schemas.microsoft.com/office/drawing/2014/main" id="{062D9802-E3B8-CB75-6FB8-2487A3DF606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0" name="Group 18">
                  <a:extLst>
                    <a:ext uri="{FF2B5EF4-FFF2-40B4-BE49-F238E27FC236}">
                      <a16:creationId xmlns:a16="http://schemas.microsoft.com/office/drawing/2014/main" id="{286C1F15-5428-504A-11F9-673F8BC13100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2" name="Rectangle 19">
                    <a:extLst>
                      <a:ext uri="{FF2B5EF4-FFF2-40B4-BE49-F238E27FC236}">
                        <a16:creationId xmlns:a16="http://schemas.microsoft.com/office/drawing/2014/main" id="{7038797A-17B4-F217-CEFC-875076C5218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3" name="Rectangle 20">
                    <a:extLst>
                      <a:ext uri="{FF2B5EF4-FFF2-40B4-BE49-F238E27FC236}">
                        <a16:creationId xmlns:a16="http://schemas.microsoft.com/office/drawing/2014/main" id="{585EB483-25D4-92DB-22E3-0F68B8331C8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6" name="Rectangle 5">
                <a:extLst>
                  <a:ext uri="{FF2B5EF4-FFF2-40B4-BE49-F238E27FC236}">
                    <a16:creationId xmlns:a16="http://schemas.microsoft.com/office/drawing/2014/main" id="{84ED5818-DE53-E9BF-17DA-0CCF7549A86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4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7FA5A575-EF73-63AA-10D0-0FC07FEAAB1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39000" y="203200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23" name="TextBox 22">
            <a:extLst>
              <a:ext uri="{FF2B5EF4-FFF2-40B4-BE49-F238E27FC236}">
                <a16:creationId xmlns:a16="http://schemas.microsoft.com/office/drawing/2014/main" id="{C2EA6532-E2E5-3C68-63C9-7B642BE8D478}"/>
              </a:ext>
            </a:extLst>
          </p:cNvPr>
          <p:cNvSpPr txBox="1"/>
          <p:nvPr/>
        </p:nvSpPr>
        <p:spPr>
          <a:xfrm>
            <a:off x="379562" y="1275888"/>
            <a:ext cx="8514140" cy="26776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The development of velocity and temperature boundary layers in turbulent duct flow is qualitatively similar to that of laminar flow.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The hydrodynamic entrance length in turbulent flow is shorter than laminar flow.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Strongly depends on the entrance conditions, the intensity of disturbances, and surface roughness.  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F26A3D6F-4F9E-3A1E-1784-5A9B593B905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40890" y="4024733"/>
            <a:ext cx="6954220" cy="25149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78563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7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D3440CA-69FE-04C5-D06B-7DB0C6EC88A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93" name="Rectangle 2">
            <a:extLst>
              <a:ext uri="{FF2B5EF4-FFF2-40B4-BE49-F238E27FC236}">
                <a16:creationId xmlns:a16="http://schemas.microsoft.com/office/drawing/2014/main" id="{BD14DEB5-B43F-D531-DC8A-71E4F84D333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04799" y="166688"/>
            <a:ext cx="6821865" cy="823912"/>
          </a:xfrm>
        </p:spPr>
        <p:txBody>
          <a:bodyPr/>
          <a:lstStyle/>
          <a:p>
            <a:pPr eaLnBrk="1" hangingPunct="1"/>
            <a:r>
              <a:rPr lang="en-US" sz="2800" dirty="0"/>
              <a:t>Development of  Turbulent Temperature Profile in a Pipe/ Duct</a:t>
            </a:r>
            <a:endParaRPr lang="en-US" altLang="en-US" sz="2800" dirty="0"/>
          </a:p>
        </p:txBody>
      </p:sp>
      <p:sp>
        <p:nvSpPr>
          <p:cNvPr id="20482" name="Object 5">
            <a:extLst>
              <a:ext uri="{FF2B5EF4-FFF2-40B4-BE49-F238E27FC236}">
                <a16:creationId xmlns:a16="http://schemas.microsoft.com/office/drawing/2014/main" id="{71D963C4-62D5-5ADA-69D7-8DE2A92EB369}"/>
              </a:ext>
            </a:extLst>
          </p:cNvPr>
          <p:cNvSpPr txBox="1"/>
          <p:nvPr/>
        </p:nvSpPr>
        <p:spPr bwMode="auto">
          <a:xfrm>
            <a:off x="4260850" y="3308350"/>
            <a:ext cx="114300" cy="215900"/>
          </a:xfrm>
          <a:prstGeom prst="rect">
            <a:avLst/>
          </a:prstGeom>
          <a:noFill/>
          <a:ln>
            <a:noFill/>
          </a:ln>
          <a:effectLst/>
        </p:spPr>
        <p:txBody>
          <a:bodyPr>
            <a:normAutofit fontScale="40000" lnSpcReduction="20000"/>
          </a:bodyPr>
          <a:lstStyle/>
          <a:p>
            <a:endParaRPr lang="en-IN"/>
          </a:p>
        </p:txBody>
      </p:sp>
      <p:grpSp>
        <p:nvGrpSpPr>
          <p:cNvPr id="2" name="Group 38">
            <a:extLst>
              <a:ext uri="{FF2B5EF4-FFF2-40B4-BE49-F238E27FC236}">
                <a16:creationId xmlns:a16="http://schemas.microsoft.com/office/drawing/2014/main" id="{A4B5EA04-7E18-1538-2F56-DB7027E712F6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3" name="Group 19">
              <a:extLst>
                <a:ext uri="{FF2B5EF4-FFF2-40B4-BE49-F238E27FC236}">
                  <a16:creationId xmlns:a16="http://schemas.microsoft.com/office/drawing/2014/main" id="{2D2E28FB-59A3-A088-2FFE-712E28DF58ED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5" name="Group 8">
                <a:extLst>
                  <a:ext uri="{FF2B5EF4-FFF2-40B4-BE49-F238E27FC236}">
                    <a16:creationId xmlns:a16="http://schemas.microsoft.com/office/drawing/2014/main" id="{FAA90701-B368-E7FF-B88D-C6B525C892FD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7" name="Group 9">
                  <a:extLst>
                    <a:ext uri="{FF2B5EF4-FFF2-40B4-BE49-F238E27FC236}">
                      <a16:creationId xmlns:a16="http://schemas.microsoft.com/office/drawing/2014/main" id="{0C45A935-7313-0959-59F8-CB4FEC068D20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18" name="Rectangle 10">
                    <a:extLst>
                      <a:ext uri="{FF2B5EF4-FFF2-40B4-BE49-F238E27FC236}">
                        <a16:creationId xmlns:a16="http://schemas.microsoft.com/office/drawing/2014/main" id="{AEC2AF41-8A1B-EA7B-6EEF-594C9C28AA6A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9" name="Rectangle 11">
                    <a:extLst>
                      <a:ext uri="{FF2B5EF4-FFF2-40B4-BE49-F238E27FC236}">
                        <a16:creationId xmlns:a16="http://schemas.microsoft.com/office/drawing/2014/main" id="{A8208762-FFE8-4E51-BEBA-D8D644FEC806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8" name="Group 12">
                  <a:extLst>
                    <a:ext uri="{FF2B5EF4-FFF2-40B4-BE49-F238E27FC236}">
                      <a16:creationId xmlns:a16="http://schemas.microsoft.com/office/drawing/2014/main" id="{7F129A0C-9444-0F47-9BA8-A91FF92899E2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6" name="Rectangle 13">
                    <a:extLst>
                      <a:ext uri="{FF2B5EF4-FFF2-40B4-BE49-F238E27FC236}">
                        <a16:creationId xmlns:a16="http://schemas.microsoft.com/office/drawing/2014/main" id="{EA3EBC5F-7FF9-3E62-D652-12438A5BC83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7" name="Rectangle 14">
                    <a:extLst>
                      <a:ext uri="{FF2B5EF4-FFF2-40B4-BE49-F238E27FC236}">
                        <a16:creationId xmlns:a16="http://schemas.microsoft.com/office/drawing/2014/main" id="{A8F66ED7-81C6-B628-7DF0-A15C6ABD0BA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9" name="Group 15">
                  <a:extLst>
                    <a:ext uri="{FF2B5EF4-FFF2-40B4-BE49-F238E27FC236}">
                      <a16:creationId xmlns:a16="http://schemas.microsoft.com/office/drawing/2014/main" id="{3D4C19B4-C79D-8E0D-EE49-A7CD7D023DE9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4" name="Rectangle 16">
                    <a:extLst>
                      <a:ext uri="{FF2B5EF4-FFF2-40B4-BE49-F238E27FC236}">
                        <a16:creationId xmlns:a16="http://schemas.microsoft.com/office/drawing/2014/main" id="{1EE1CF37-EABB-92F1-9E0D-069074526A13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5" name="Rectangle 17">
                    <a:extLst>
                      <a:ext uri="{FF2B5EF4-FFF2-40B4-BE49-F238E27FC236}">
                        <a16:creationId xmlns:a16="http://schemas.microsoft.com/office/drawing/2014/main" id="{940E38DA-2445-F138-A1C7-D722A3C8C378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0" name="Group 18">
                  <a:extLst>
                    <a:ext uri="{FF2B5EF4-FFF2-40B4-BE49-F238E27FC236}">
                      <a16:creationId xmlns:a16="http://schemas.microsoft.com/office/drawing/2014/main" id="{D40FE7EC-B0C8-72BB-63B0-DE2C2AC6719E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2" name="Rectangle 19">
                    <a:extLst>
                      <a:ext uri="{FF2B5EF4-FFF2-40B4-BE49-F238E27FC236}">
                        <a16:creationId xmlns:a16="http://schemas.microsoft.com/office/drawing/2014/main" id="{A4186CD1-CC39-09FC-0D8E-69D28324356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3" name="Rectangle 20">
                    <a:extLst>
                      <a:ext uri="{FF2B5EF4-FFF2-40B4-BE49-F238E27FC236}">
                        <a16:creationId xmlns:a16="http://schemas.microsoft.com/office/drawing/2014/main" id="{5AAD2472-C0AF-67CD-0E8A-7EF5FA9550F8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6" name="Rectangle 5">
                <a:extLst>
                  <a:ext uri="{FF2B5EF4-FFF2-40B4-BE49-F238E27FC236}">
                    <a16:creationId xmlns:a16="http://schemas.microsoft.com/office/drawing/2014/main" id="{A3BFC6C5-7C46-BF4E-D054-B941EE8ED38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4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F53A3B56-356C-28C6-720F-3D4416F373E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39000" y="203200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23" name="TextBox 22">
            <a:extLst>
              <a:ext uri="{FF2B5EF4-FFF2-40B4-BE49-F238E27FC236}">
                <a16:creationId xmlns:a16="http://schemas.microsoft.com/office/drawing/2014/main" id="{FD24B39B-D6BC-BC68-9359-B4E0E737CC64}"/>
              </a:ext>
            </a:extLst>
          </p:cNvPr>
          <p:cNvSpPr txBox="1"/>
          <p:nvPr/>
        </p:nvSpPr>
        <p:spPr>
          <a:xfrm>
            <a:off x="381000" y="1143000"/>
            <a:ext cx="8514140" cy="26776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In internal turbulent forced convection, the </a:t>
            </a:r>
            <a:r>
              <a:rPr lang="en-US" b="1" dirty="0"/>
              <a:t>thermal entrance region</a:t>
            </a:r>
            <a:r>
              <a:rPr lang="en-US" dirty="0"/>
              <a:t> is where the temperature profile evolves from its initial state at the inlet (typically uniform) toward a persistent shape known as the </a:t>
            </a:r>
            <a:r>
              <a:rPr lang="en-US" b="1" dirty="0"/>
              <a:t>thermally fully developed</a:t>
            </a:r>
            <a:r>
              <a:rPr lang="en-US" dirty="0"/>
              <a:t> profile.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b="1" dirty="0"/>
              <a:t>Profile Evolution in the Entry Region</a:t>
            </a:r>
            <a:endParaRPr lang="en-US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As fluid enters a heated or cooled pipe, a </a:t>
            </a:r>
            <a:r>
              <a:rPr lang="en-US" b="1" dirty="0"/>
              <a:t>thermal boundary layer</a:t>
            </a:r>
            <a:r>
              <a:rPr lang="en-US" dirty="0"/>
              <a:t> begins to grow from the walls toward the center line. </a:t>
            </a:r>
          </a:p>
        </p:txBody>
      </p:sp>
      <p:pic>
        <p:nvPicPr>
          <p:cNvPr id="20" name="Picture 19">
            <a:extLst>
              <a:ext uri="{FF2B5EF4-FFF2-40B4-BE49-F238E27FC236}">
                <a16:creationId xmlns:a16="http://schemas.microsoft.com/office/drawing/2014/main" id="{5D9CA531-2C52-29E5-7AC1-829B91C533D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3382" y="3866002"/>
            <a:ext cx="8764223" cy="27340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9821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535B5C2-751F-8231-8FC7-A760E119D13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Picture 21">
            <a:extLst>
              <a:ext uri="{FF2B5EF4-FFF2-40B4-BE49-F238E27FC236}">
                <a16:creationId xmlns:a16="http://schemas.microsoft.com/office/drawing/2014/main" id="{DF2CB08A-C10B-D6D9-0A28-955291A7638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5181" y="3506596"/>
            <a:ext cx="8764223" cy="2734057"/>
          </a:xfrm>
          <a:prstGeom prst="rect">
            <a:avLst/>
          </a:prstGeom>
        </p:spPr>
      </p:pic>
      <p:sp>
        <p:nvSpPr>
          <p:cNvPr id="20493" name="Rectangle 2">
            <a:extLst>
              <a:ext uri="{FF2B5EF4-FFF2-40B4-BE49-F238E27FC236}">
                <a16:creationId xmlns:a16="http://schemas.microsoft.com/office/drawing/2014/main" id="{12ED60C5-40FC-650C-17A7-562B5BD1ED5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04799" y="166688"/>
            <a:ext cx="6821865" cy="823912"/>
          </a:xfrm>
        </p:spPr>
        <p:txBody>
          <a:bodyPr/>
          <a:lstStyle/>
          <a:p>
            <a:pPr eaLnBrk="1" hangingPunct="1"/>
            <a:r>
              <a:rPr lang="en-US" sz="2800" dirty="0"/>
              <a:t>Development of  Turbulent Temperature Profile in a Pipe/ Duct</a:t>
            </a:r>
            <a:endParaRPr lang="en-US" altLang="en-US" sz="2800" dirty="0"/>
          </a:p>
        </p:txBody>
      </p:sp>
      <p:sp>
        <p:nvSpPr>
          <p:cNvPr id="20482" name="Object 5">
            <a:extLst>
              <a:ext uri="{FF2B5EF4-FFF2-40B4-BE49-F238E27FC236}">
                <a16:creationId xmlns:a16="http://schemas.microsoft.com/office/drawing/2014/main" id="{E3F3CD36-8791-E70F-4FBE-8742A2036840}"/>
              </a:ext>
            </a:extLst>
          </p:cNvPr>
          <p:cNvSpPr txBox="1"/>
          <p:nvPr/>
        </p:nvSpPr>
        <p:spPr bwMode="auto">
          <a:xfrm>
            <a:off x="4260850" y="3308350"/>
            <a:ext cx="114300" cy="215900"/>
          </a:xfrm>
          <a:prstGeom prst="rect">
            <a:avLst/>
          </a:prstGeom>
          <a:noFill/>
          <a:ln>
            <a:noFill/>
          </a:ln>
          <a:effectLst/>
        </p:spPr>
        <p:txBody>
          <a:bodyPr>
            <a:normAutofit fontScale="40000" lnSpcReduction="20000"/>
          </a:bodyPr>
          <a:lstStyle/>
          <a:p>
            <a:endParaRPr lang="en-IN"/>
          </a:p>
        </p:txBody>
      </p:sp>
      <p:sp>
        <p:nvSpPr>
          <p:cNvPr id="20483" name="Object 18">
            <a:extLst>
              <a:ext uri="{FF2B5EF4-FFF2-40B4-BE49-F238E27FC236}">
                <a16:creationId xmlns:a16="http://schemas.microsoft.com/office/drawing/2014/main" id="{1702FA99-4817-C50A-16EB-6E75FC208884}"/>
              </a:ext>
            </a:extLst>
          </p:cNvPr>
          <p:cNvSpPr txBox="1"/>
          <p:nvPr/>
        </p:nvSpPr>
        <p:spPr bwMode="auto">
          <a:xfrm>
            <a:off x="4248150" y="4254500"/>
            <a:ext cx="114300" cy="215900"/>
          </a:xfrm>
          <a:prstGeom prst="rect">
            <a:avLst/>
          </a:prstGeom>
          <a:noFill/>
          <a:ln>
            <a:noFill/>
          </a:ln>
          <a:effectLst/>
        </p:spPr>
        <p:txBody>
          <a:bodyPr>
            <a:normAutofit fontScale="40000" lnSpcReduction="20000"/>
          </a:bodyPr>
          <a:lstStyle/>
          <a:p>
            <a:endParaRPr lang="en-IN"/>
          </a:p>
        </p:txBody>
      </p:sp>
      <p:sp>
        <p:nvSpPr>
          <p:cNvPr id="20484" name="Object 23">
            <a:extLst>
              <a:ext uri="{FF2B5EF4-FFF2-40B4-BE49-F238E27FC236}">
                <a16:creationId xmlns:a16="http://schemas.microsoft.com/office/drawing/2014/main" id="{FD83CF85-D533-B184-346A-2FB41E73909D}"/>
              </a:ext>
            </a:extLst>
          </p:cNvPr>
          <p:cNvSpPr txBox="1"/>
          <p:nvPr/>
        </p:nvSpPr>
        <p:spPr bwMode="auto">
          <a:xfrm>
            <a:off x="4184650" y="5156200"/>
            <a:ext cx="114300" cy="215900"/>
          </a:xfrm>
          <a:prstGeom prst="rect">
            <a:avLst/>
          </a:prstGeom>
          <a:noFill/>
          <a:ln>
            <a:noFill/>
          </a:ln>
          <a:effectLst/>
        </p:spPr>
        <p:txBody>
          <a:bodyPr>
            <a:normAutofit fontScale="40000" lnSpcReduction="20000"/>
          </a:bodyPr>
          <a:lstStyle/>
          <a:p>
            <a:endParaRPr lang="en-IN"/>
          </a:p>
        </p:txBody>
      </p:sp>
      <p:grpSp>
        <p:nvGrpSpPr>
          <p:cNvPr id="2" name="Group 38">
            <a:extLst>
              <a:ext uri="{FF2B5EF4-FFF2-40B4-BE49-F238E27FC236}">
                <a16:creationId xmlns:a16="http://schemas.microsoft.com/office/drawing/2014/main" id="{A0AA4BDE-9439-58AC-5AB1-38495F779466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3" name="Group 19">
              <a:extLst>
                <a:ext uri="{FF2B5EF4-FFF2-40B4-BE49-F238E27FC236}">
                  <a16:creationId xmlns:a16="http://schemas.microsoft.com/office/drawing/2014/main" id="{5E8A1AE8-FE2A-3C0E-9B66-92353E6C4828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5" name="Group 8">
                <a:extLst>
                  <a:ext uri="{FF2B5EF4-FFF2-40B4-BE49-F238E27FC236}">
                    <a16:creationId xmlns:a16="http://schemas.microsoft.com/office/drawing/2014/main" id="{14C1BC34-1489-B240-4C51-41D4E2E9E1A8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7" name="Group 9">
                  <a:extLst>
                    <a:ext uri="{FF2B5EF4-FFF2-40B4-BE49-F238E27FC236}">
                      <a16:creationId xmlns:a16="http://schemas.microsoft.com/office/drawing/2014/main" id="{CE209187-C6FD-630A-BD9F-9492664C9443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18" name="Rectangle 10">
                    <a:extLst>
                      <a:ext uri="{FF2B5EF4-FFF2-40B4-BE49-F238E27FC236}">
                        <a16:creationId xmlns:a16="http://schemas.microsoft.com/office/drawing/2014/main" id="{F90C328F-CC0C-9FC5-53A0-A3A954A72C1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9" name="Rectangle 11">
                    <a:extLst>
                      <a:ext uri="{FF2B5EF4-FFF2-40B4-BE49-F238E27FC236}">
                        <a16:creationId xmlns:a16="http://schemas.microsoft.com/office/drawing/2014/main" id="{529F125C-ADCA-7CBD-2F9F-C5B130CD297F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8" name="Group 12">
                  <a:extLst>
                    <a:ext uri="{FF2B5EF4-FFF2-40B4-BE49-F238E27FC236}">
                      <a16:creationId xmlns:a16="http://schemas.microsoft.com/office/drawing/2014/main" id="{C54B82AF-C7E8-515F-B004-0B0A56DAB1D4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6" name="Rectangle 13">
                    <a:extLst>
                      <a:ext uri="{FF2B5EF4-FFF2-40B4-BE49-F238E27FC236}">
                        <a16:creationId xmlns:a16="http://schemas.microsoft.com/office/drawing/2014/main" id="{B9235008-3FA6-066F-1383-58C6D3EA24B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7" name="Rectangle 14">
                    <a:extLst>
                      <a:ext uri="{FF2B5EF4-FFF2-40B4-BE49-F238E27FC236}">
                        <a16:creationId xmlns:a16="http://schemas.microsoft.com/office/drawing/2014/main" id="{2E7455AC-56BA-25A9-3C32-9C00459F1B6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9" name="Group 15">
                  <a:extLst>
                    <a:ext uri="{FF2B5EF4-FFF2-40B4-BE49-F238E27FC236}">
                      <a16:creationId xmlns:a16="http://schemas.microsoft.com/office/drawing/2014/main" id="{180F612C-6B21-9860-CEB9-9D8E298CD111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4" name="Rectangle 16">
                    <a:extLst>
                      <a:ext uri="{FF2B5EF4-FFF2-40B4-BE49-F238E27FC236}">
                        <a16:creationId xmlns:a16="http://schemas.microsoft.com/office/drawing/2014/main" id="{F1F4EAD6-5599-A5A8-1E9D-28810F416756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5" name="Rectangle 17">
                    <a:extLst>
                      <a:ext uri="{FF2B5EF4-FFF2-40B4-BE49-F238E27FC236}">
                        <a16:creationId xmlns:a16="http://schemas.microsoft.com/office/drawing/2014/main" id="{64F5BE4F-9FB5-5D8A-E6AE-821DC60DD3BA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0" name="Group 18">
                  <a:extLst>
                    <a:ext uri="{FF2B5EF4-FFF2-40B4-BE49-F238E27FC236}">
                      <a16:creationId xmlns:a16="http://schemas.microsoft.com/office/drawing/2014/main" id="{B058762E-1ECD-FB2A-0AF7-B25C9C810767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2" name="Rectangle 19">
                    <a:extLst>
                      <a:ext uri="{FF2B5EF4-FFF2-40B4-BE49-F238E27FC236}">
                        <a16:creationId xmlns:a16="http://schemas.microsoft.com/office/drawing/2014/main" id="{648D8AE0-9E1C-7ECD-5FAB-B8EC41FF04B9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3" name="Rectangle 20">
                    <a:extLst>
                      <a:ext uri="{FF2B5EF4-FFF2-40B4-BE49-F238E27FC236}">
                        <a16:creationId xmlns:a16="http://schemas.microsoft.com/office/drawing/2014/main" id="{E46650AD-D951-96D0-C617-5170E1E5E123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6" name="Rectangle 5">
                <a:extLst>
                  <a:ext uri="{FF2B5EF4-FFF2-40B4-BE49-F238E27FC236}">
                    <a16:creationId xmlns:a16="http://schemas.microsoft.com/office/drawing/2014/main" id="{A7F62764-797D-30CF-D04E-13A9915E144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4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0040AC3E-5B1B-D220-DCB5-8A2F4BD1729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39000" y="203200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23" name="TextBox 22">
            <a:extLst>
              <a:ext uri="{FF2B5EF4-FFF2-40B4-BE49-F238E27FC236}">
                <a16:creationId xmlns:a16="http://schemas.microsoft.com/office/drawing/2014/main" id="{5CF06B0C-64EB-CE18-B386-E8B456B94462}"/>
              </a:ext>
            </a:extLst>
          </p:cNvPr>
          <p:cNvSpPr txBox="1"/>
          <p:nvPr/>
        </p:nvSpPr>
        <p:spPr>
          <a:xfrm>
            <a:off x="399067" y="1271809"/>
            <a:ext cx="8514140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n-US" b="1" dirty="0"/>
              <a:t>Near the Inlet (</a:t>
            </a:r>
            <a:r>
              <a:rPr lang="en-US" b="1" i="1" dirty="0"/>
              <a:t>x~0</a:t>
            </a:r>
            <a:r>
              <a:rPr lang="en-US" b="1" dirty="0"/>
              <a:t>):</a:t>
            </a:r>
            <a:r>
              <a:rPr lang="en-US" dirty="0"/>
              <a:t> The temperature profile is nearly flat (plug-like) because the wall's thermal influence is confined to a very thin layer. 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n-US" dirty="0"/>
              <a:t>Heat transfer is at its maximum here due to the steep temperature gradient at the wall.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dirty="0"/>
          </a:p>
        </p:txBody>
      </p:sp>
      <p:sp>
        <p:nvSpPr>
          <p:cNvPr id="20" name="Oval 19">
            <a:extLst>
              <a:ext uri="{FF2B5EF4-FFF2-40B4-BE49-F238E27FC236}">
                <a16:creationId xmlns:a16="http://schemas.microsoft.com/office/drawing/2014/main" id="{92859A4E-A1D1-6379-3328-6D064C918647}"/>
              </a:ext>
            </a:extLst>
          </p:cNvPr>
          <p:cNvSpPr/>
          <p:nvPr/>
        </p:nvSpPr>
        <p:spPr bwMode="auto">
          <a:xfrm>
            <a:off x="2133600" y="4953000"/>
            <a:ext cx="1143000" cy="749399"/>
          </a:xfrm>
          <a:prstGeom prst="ellipse">
            <a:avLst/>
          </a:prstGeom>
          <a:noFill/>
          <a:ln w="34925" cap="flat" cmpd="sng" algn="ctr">
            <a:solidFill>
              <a:srgbClr val="0070C0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736795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4" dur="500"/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" dur="500"/>
                                        <p:tgtEl>
                                          <p:spTgt spid="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 build="p"/>
      <p:bldP spid="20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A658AC6-9A88-2A98-795D-3D38874C4AF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Picture 21">
            <a:extLst>
              <a:ext uri="{FF2B5EF4-FFF2-40B4-BE49-F238E27FC236}">
                <a16:creationId xmlns:a16="http://schemas.microsoft.com/office/drawing/2014/main" id="{7E73DCF9-1B08-A9D1-788D-78DAF0142CF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1343" y="3257306"/>
            <a:ext cx="8764223" cy="2734057"/>
          </a:xfrm>
          <a:prstGeom prst="rect">
            <a:avLst/>
          </a:prstGeom>
        </p:spPr>
      </p:pic>
      <p:sp>
        <p:nvSpPr>
          <p:cNvPr id="20493" name="Rectangle 2">
            <a:extLst>
              <a:ext uri="{FF2B5EF4-FFF2-40B4-BE49-F238E27FC236}">
                <a16:creationId xmlns:a16="http://schemas.microsoft.com/office/drawing/2014/main" id="{6BAA5A86-C8A9-3D6F-014F-E30509248DD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04799" y="166688"/>
            <a:ext cx="6821865" cy="823912"/>
          </a:xfrm>
        </p:spPr>
        <p:txBody>
          <a:bodyPr/>
          <a:lstStyle/>
          <a:p>
            <a:pPr eaLnBrk="1" hangingPunct="1"/>
            <a:r>
              <a:rPr lang="en-US" sz="2800" dirty="0"/>
              <a:t>Development of  Turbulent Temperature Profile in a Pipe/ Duct</a:t>
            </a:r>
            <a:endParaRPr lang="en-US" altLang="en-US" sz="2800" dirty="0"/>
          </a:p>
        </p:txBody>
      </p:sp>
      <p:sp>
        <p:nvSpPr>
          <p:cNvPr id="20482" name="Object 5">
            <a:extLst>
              <a:ext uri="{FF2B5EF4-FFF2-40B4-BE49-F238E27FC236}">
                <a16:creationId xmlns:a16="http://schemas.microsoft.com/office/drawing/2014/main" id="{5B5AFEC9-B5A2-E02F-2A90-273C5BEB87B5}"/>
              </a:ext>
            </a:extLst>
          </p:cNvPr>
          <p:cNvSpPr txBox="1"/>
          <p:nvPr/>
        </p:nvSpPr>
        <p:spPr bwMode="auto">
          <a:xfrm>
            <a:off x="4260850" y="3308350"/>
            <a:ext cx="114300" cy="215900"/>
          </a:xfrm>
          <a:prstGeom prst="rect">
            <a:avLst/>
          </a:prstGeom>
          <a:noFill/>
          <a:ln>
            <a:noFill/>
          </a:ln>
          <a:effectLst/>
        </p:spPr>
        <p:txBody>
          <a:bodyPr>
            <a:normAutofit fontScale="40000" lnSpcReduction="20000"/>
          </a:bodyPr>
          <a:lstStyle/>
          <a:p>
            <a:endParaRPr lang="en-IN"/>
          </a:p>
        </p:txBody>
      </p:sp>
      <p:sp>
        <p:nvSpPr>
          <p:cNvPr id="20483" name="Object 18">
            <a:extLst>
              <a:ext uri="{FF2B5EF4-FFF2-40B4-BE49-F238E27FC236}">
                <a16:creationId xmlns:a16="http://schemas.microsoft.com/office/drawing/2014/main" id="{DD197AD1-78F5-B52B-B07A-B2CD2BA747D1}"/>
              </a:ext>
            </a:extLst>
          </p:cNvPr>
          <p:cNvSpPr txBox="1"/>
          <p:nvPr/>
        </p:nvSpPr>
        <p:spPr bwMode="auto">
          <a:xfrm>
            <a:off x="4248150" y="4254500"/>
            <a:ext cx="114300" cy="215900"/>
          </a:xfrm>
          <a:prstGeom prst="rect">
            <a:avLst/>
          </a:prstGeom>
          <a:noFill/>
          <a:ln>
            <a:noFill/>
          </a:ln>
          <a:effectLst/>
        </p:spPr>
        <p:txBody>
          <a:bodyPr>
            <a:normAutofit fontScale="40000" lnSpcReduction="20000"/>
          </a:bodyPr>
          <a:lstStyle/>
          <a:p>
            <a:endParaRPr lang="en-IN"/>
          </a:p>
        </p:txBody>
      </p:sp>
      <p:sp>
        <p:nvSpPr>
          <p:cNvPr id="20484" name="Object 23">
            <a:extLst>
              <a:ext uri="{FF2B5EF4-FFF2-40B4-BE49-F238E27FC236}">
                <a16:creationId xmlns:a16="http://schemas.microsoft.com/office/drawing/2014/main" id="{8887B354-0BB0-98DF-D39E-6A87AD6E0CB8}"/>
              </a:ext>
            </a:extLst>
          </p:cNvPr>
          <p:cNvSpPr txBox="1"/>
          <p:nvPr/>
        </p:nvSpPr>
        <p:spPr bwMode="auto">
          <a:xfrm>
            <a:off x="4184650" y="5156200"/>
            <a:ext cx="114300" cy="215900"/>
          </a:xfrm>
          <a:prstGeom prst="rect">
            <a:avLst/>
          </a:prstGeom>
          <a:noFill/>
          <a:ln>
            <a:noFill/>
          </a:ln>
          <a:effectLst/>
        </p:spPr>
        <p:txBody>
          <a:bodyPr>
            <a:normAutofit fontScale="40000" lnSpcReduction="20000"/>
          </a:bodyPr>
          <a:lstStyle/>
          <a:p>
            <a:endParaRPr lang="en-IN"/>
          </a:p>
        </p:txBody>
      </p:sp>
      <p:grpSp>
        <p:nvGrpSpPr>
          <p:cNvPr id="2" name="Group 38">
            <a:extLst>
              <a:ext uri="{FF2B5EF4-FFF2-40B4-BE49-F238E27FC236}">
                <a16:creationId xmlns:a16="http://schemas.microsoft.com/office/drawing/2014/main" id="{8B6B0039-8985-7049-7F4B-A4C193AFCDC8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3" name="Group 19">
              <a:extLst>
                <a:ext uri="{FF2B5EF4-FFF2-40B4-BE49-F238E27FC236}">
                  <a16:creationId xmlns:a16="http://schemas.microsoft.com/office/drawing/2014/main" id="{E280A12A-826A-CE66-14C4-C3D0403E0D83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5" name="Group 8">
                <a:extLst>
                  <a:ext uri="{FF2B5EF4-FFF2-40B4-BE49-F238E27FC236}">
                    <a16:creationId xmlns:a16="http://schemas.microsoft.com/office/drawing/2014/main" id="{75CBE025-5346-58BF-EC8B-8EAEB31D9312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7" name="Group 9">
                  <a:extLst>
                    <a:ext uri="{FF2B5EF4-FFF2-40B4-BE49-F238E27FC236}">
                      <a16:creationId xmlns:a16="http://schemas.microsoft.com/office/drawing/2014/main" id="{3C4A6BE1-A573-44CA-B3E6-C2CF99A991B9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18" name="Rectangle 10">
                    <a:extLst>
                      <a:ext uri="{FF2B5EF4-FFF2-40B4-BE49-F238E27FC236}">
                        <a16:creationId xmlns:a16="http://schemas.microsoft.com/office/drawing/2014/main" id="{6FAD41A2-42E8-250C-6780-0B2B62D3AD0A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9" name="Rectangle 11">
                    <a:extLst>
                      <a:ext uri="{FF2B5EF4-FFF2-40B4-BE49-F238E27FC236}">
                        <a16:creationId xmlns:a16="http://schemas.microsoft.com/office/drawing/2014/main" id="{BC25E27E-BAA5-E962-772A-606438EB3726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8" name="Group 12">
                  <a:extLst>
                    <a:ext uri="{FF2B5EF4-FFF2-40B4-BE49-F238E27FC236}">
                      <a16:creationId xmlns:a16="http://schemas.microsoft.com/office/drawing/2014/main" id="{8B9033EE-F17E-262E-AAC0-078529534233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6" name="Rectangle 13">
                    <a:extLst>
                      <a:ext uri="{FF2B5EF4-FFF2-40B4-BE49-F238E27FC236}">
                        <a16:creationId xmlns:a16="http://schemas.microsoft.com/office/drawing/2014/main" id="{32BBB332-2825-5DBE-2935-0AF87EDFE868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7" name="Rectangle 14">
                    <a:extLst>
                      <a:ext uri="{FF2B5EF4-FFF2-40B4-BE49-F238E27FC236}">
                        <a16:creationId xmlns:a16="http://schemas.microsoft.com/office/drawing/2014/main" id="{02EBF1E0-4D17-1EFF-36B1-D96EB007F2F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9" name="Group 15">
                  <a:extLst>
                    <a:ext uri="{FF2B5EF4-FFF2-40B4-BE49-F238E27FC236}">
                      <a16:creationId xmlns:a16="http://schemas.microsoft.com/office/drawing/2014/main" id="{826032BE-E722-90EE-0BEB-ED32B89B33C3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4" name="Rectangle 16">
                    <a:extLst>
                      <a:ext uri="{FF2B5EF4-FFF2-40B4-BE49-F238E27FC236}">
                        <a16:creationId xmlns:a16="http://schemas.microsoft.com/office/drawing/2014/main" id="{CBD381E5-0F17-9B05-DF95-4D2D09F153C8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5" name="Rectangle 17">
                    <a:extLst>
                      <a:ext uri="{FF2B5EF4-FFF2-40B4-BE49-F238E27FC236}">
                        <a16:creationId xmlns:a16="http://schemas.microsoft.com/office/drawing/2014/main" id="{8200EA4E-2040-CAB8-1C7C-8F7FF0F9D3BA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0" name="Group 18">
                  <a:extLst>
                    <a:ext uri="{FF2B5EF4-FFF2-40B4-BE49-F238E27FC236}">
                      <a16:creationId xmlns:a16="http://schemas.microsoft.com/office/drawing/2014/main" id="{12A8CC07-219E-C094-06F6-88A05E566A7F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2" name="Rectangle 19">
                    <a:extLst>
                      <a:ext uri="{FF2B5EF4-FFF2-40B4-BE49-F238E27FC236}">
                        <a16:creationId xmlns:a16="http://schemas.microsoft.com/office/drawing/2014/main" id="{94B558B6-484C-E22D-5869-CC10F7FFA8F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3" name="Rectangle 20">
                    <a:extLst>
                      <a:ext uri="{FF2B5EF4-FFF2-40B4-BE49-F238E27FC236}">
                        <a16:creationId xmlns:a16="http://schemas.microsoft.com/office/drawing/2014/main" id="{4CA9DF32-D8EA-E8F6-42EA-03F126AAC11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6" name="Rectangle 5">
                <a:extLst>
                  <a:ext uri="{FF2B5EF4-FFF2-40B4-BE49-F238E27FC236}">
                    <a16:creationId xmlns:a16="http://schemas.microsoft.com/office/drawing/2014/main" id="{C4DCA7FE-7025-3D7C-F587-6F24B93B016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4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3DAFE3FD-AEC3-A67E-3F97-FCC1F6B446C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39000" y="203200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23" name="TextBox 22">
            <a:extLst>
              <a:ext uri="{FF2B5EF4-FFF2-40B4-BE49-F238E27FC236}">
                <a16:creationId xmlns:a16="http://schemas.microsoft.com/office/drawing/2014/main" id="{B5E05DBA-D4A5-2A4D-D689-3ABA18E91752}"/>
              </a:ext>
            </a:extLst>
          </p:cNvPr>
          <p:cNvSpPr txBox="1"/>
          <p:nvPr/>
        </p:nvSpPr>
        <p:spPr>
          <a:xfrm>
            <a:off x="381000" y="1143000"/>
            <a:ext cx="8514140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n-US" b="1" dirty="0"/>
              <a:t>Boundary Layer Growth:</a:t>
            </a:r>
            <a:r>
              <a:rPr lang="en-US" dirty="0"/>
              <a:t> As the fluid moves downstream, the thermal boundary layer thickens until it meets the layer from the opposite wall. 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n-US" dirty="0"/>
              <a:t>This merging signifies that the entire fluid mass is now thermally influenced by the wall.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dirty="0"/>
          </a:p>
        </p:txBody>
      </p:sp>
      <p:sp>
        <p:nvSpPr>
          <p:cNvPr id="20" name="Oval 19">
            <a:extLst>
              <a:ext uri="{FF2B5EF4-FFF2-40B4-BE49-F238E27FC236}">
                <a16:creationId xmlns:a16="http://schemas.microsoft.com/office/drawing/2014/main" id="{3867971B-6CC5-3D19-368A-5CE6FF1C7766}"/>
              </a:ext>
            </a:extLst>
          </p:cNvPr>
          <p:cNvSpPr/>
          <p:nvPr/>
        </p:nvSpPr>
        <p:spPr bwMode="auto">
          <a:xfrm>
            <a:off x="2559352" y="4506823"/>
            <a:ext cx="2927049" cy="901700"/>
          </a:xfrm>
          <a:prstGeom prst="ellipse">
            <a:avLst/>
          </a:prstGeom>
          <a:noFill/>
          <a:ln w="34925" cap="flat" cmpd="sng" algn="ctr">
            <a:solidFill>
              <a:srgbClr val="0070C0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662538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 build="p"/>
      <p:bldP spid="20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6354C1A-7063-4D20-E6AD-CF82F08939F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93" name="Rectangle 2">
            <a:extLst>
              <a:ext uri="{FF2B5EF4-FFF2-40B4-BE49-F238E27FC236}">
                <a16:creationId xmlns:a16="http://schemas.microsoft.com/office/drawing/2014/main" id="{9F63CCCB-8818-E1E8-752C-AEACDBB9DFC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04799" y="166688"/>
            <a:ext cx="6821865" cy="823912"/>
          </a:xfrm>
        </p:spPr>
        <p:txBody>
          <a:bodyPr/>
          <a:lstStyle/>
          <a:p>
            <a:pPr eaLnBrk="1" hangingPunct="1"/>
            <a:r>
              <a:rPr lang="en-US" sz="2800" dirty="0"/>
              <a:t>Development of  Turbulent Temperature Profile in a Pipe/ Duct</a:t>
            </a:r>
            <a:endParaRPr lang="en-US" altLang="en-US" sz="2800" dirty="0"/>
          </a:p>
        </p:txBody>
      </p:sp>
      <p:sp>
        <p:nvSpPr>
          <p:cNvPr id="20482" name="Object 5">
            <a:extLst>
              <a:ext uri="{FF2B5EF4-FFF2-40B4-BE49-F238E27FC236}">
                <a16:creationId xmlns:a16="http://schemas.microsoft.com/office/drawing/2014/main" id="{9C395280-642A-0AEB-9439-4243F7F99C8D}"/>
              </a:ext>
            </a:extLst>
          </p:cNvPr>
          <p:cNvSpPr txBox="1"/>
          <p:nvPr/>
        </p:nvSpPr>
        <p:spPr bwMode="auto">
          <a:xfrm>
            <a:off x="4260850" y="3308350"/>
            <a:ext cx="114300" cy="215900"/>
          </a:xfrm>
          <a:prstGeom prst="rect">
            <a:avLst/>
          </a:prstGeom>
          <a:noFill/>
          <a:ln>
            <a:noFill/>
          </a:ln>
          <a:effectLst/>
        </p:spPr>
        <p:txBody>
          <a:bodyPr>
            <a:normAutofit fontScale="40000" lnSpcReduction="20000"/>
          </a:bodyPr>
          <a:lstStyle/>
          <a:p>
            <a:endParaRPr lang="en-IN"/>
          </a:p>
        </p:txBody>
      </p:sp>
      <p:sp>
        <p:nvSpPr>
          <p:cNvPr id="20483" name="Object 18">
            <a:extLst>
              <a:ext uri="{FF2B5EF4-FFF2-40B4-BE49-F238E27FC236}">
                <a16:creationId xmlns:a16="http://schemas.microsoft.com/office/drawing/2014/main" id="{DA3E4272-C2FE-5840-84AA-C4BE89F2D572}"/>
              </a:ext>
            </a:extLst>
          </p:cNvPr>
          <p:cNvSpPr txBox="1"/>
          <p:nvPr/>
        </p:nvSpPr>
        <p:spPr bwMode="auto">
          <a:xfrm>
            <a:off x="4248150" y="4254500"/>
            <a:ext cx="114300" cy="215900"/>
          </a:xfrm>
          <a:prstGeom prst="rect">
            <a:avLst/>
          </a:prstGeom>
          <a:noFill/>
          <a:ln>
            <a:noFill/>
          </a:ln>
          <a:effectLst/>
        </p:spPr>
        <p:txBody>
          <a:bodyPr>
            <a:normAutofit fontScale="40000" lnSpcReduction="20000"/>
          </a:bodyPr>
          <a:lstStyle/>
          <a:p>
            <a:endParaRPr lang="en-IN"/>
          </a:p>
        </p:txBody>
      </p:sp>
      <p:sp>
        <p:nvSpPr>
          <p:cNvPr id="20484" name="Object 23">
            <a:extLst>
              <a:ext uri="{FF2B5EF4-FFF2-40B4-BE49-F238E27FC236}">
                <a16:creationId xmlns:a16="http://schemas.microsoft.com/office/drawing/2014/main" id="{F6700680-F4AF-2855-5E6F-6041F7CC96FB}"/>
              </a:ext>
            </a:extLst>
          </p:cNvPr>
          <p:cNvSpPr txBox="1"/>
          <p:nvPr/>
        </p:nvSpPr>
        <p:spPr bwMode="auto">
          <a:xfrm>
            <a:off x="4184650" y="5156200"/>
            <a:ext cx="114300" cy="215900"/>
          </a:xfrm>
          <a:prstGeom prst="rect">
            <a:avLst/>
          </a:prstGeom>
          <a:noFill/>
          <a:ln>
            <a:noFill/>
          </a:ln>
          <a:effectLst/>
        </p:spPr>
        <p:txBody>
          <a:bodyPr>
            <a:normAutofit fontScale="40000" lnSpcReduction="20000"/>
          </a:bodyPr>
          <a:lstStyle/>
          <a:p>
            <a:endParaRPr lang="en-IN"/>
          </a:p>
        </p:txBody>
      </p:sp>
      <p:grpSp>
        <p:nvGrpSpPr>
          <p:cNvPr id="2" name="Group 38">
            <a:extLst>
              <a:ext uri="{FF2B5EF4-FFF2-40B4-BE49-F238E27FC236}">
                <a16:creationId xmlns:a16="http://schemas.microsoft.com/office/drawing/2014/main" id="{3A058C79-EC1B-3CBE-81FD-E3BC4B3DEF2F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3" name="Group 19">
              <a:extLst>
                <a:ext uri="{FF2B5EF4-FFF2-40B4-BE49-F238E27FC236}">
                  <a16:creationId xmlns:a16="http://schemas.microsoft.com/office/drawing/2014/main" id="{C475F237-F983-3FF8-DCDE-B1C993D4A37D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5" name="Group 8">
                <a:extLst>
                  <a:ext uri="{FF2B5EF4-FFF2-40B4-BE49-F238E27FC236}">
                    <a16:creationId xmlns:a16="http://schemas.microsoft.com/office/drawing/2014/main" id="{15016C53-3BE7-EB6C-1F48-7E2A698AB1BE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7" name="Group 9">
                  <a:extLst>
                    <a:ext uri="{FF2B5EF4-FFF2-40B4-BE49-F238E27FC236}">
                      <a16:creationId xmlns:a16="http://schemas.microsoft.com/office/drawing/2014/main" id="{7D11F751-BCB4-EB60-E8DD-8EF6D2A39FBF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18" name="Rectangle 10">
                    <a:extLst>
                      <a:ext uri="{FF2B5EF4-FFF2-40B4-BE49-F238E27FC236}">
                        <a16:creationId xmlns:a16="http://schemas.microsoft.com/office/drawing/2014/main" id="{EE789831-8DC6-19C0-B24B-ACAF65183A6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9" name="Rectangle 11">
                    <a:extLst>
                      <a:ext uri="{FF2B5EF4-FFF2-40B4-BE49-F238E27FC236}">
                        <a16:creationId xmlns:a16="http://schemas.microsoft.com/office/drawing/2014/main" id="{A5975B2B-2B4F-925D-F8AA-60D75B2635F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8" name="Group 12">
                  <a:extLst>
                    <a:ext uri="{FF2B5EF4-FFF2-40B4-BE49-F238E27FC236}">
                      <a16:creationId xmlns:a16="http://schemas.microsoft.com/office/drawing/2014/main" id="{412279F8-C469-3FCF-96E8-CB88FE0A8208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6" name="Rectangle 13">
                    <a:extLst>
                      <a:ext uri="{FF2B5EF4-FFF2-40B4-BE49-F238E27FC236}">
                        <a16:creationId xmlns:a16="http://schemas.microsoft.com/office/drawing/2014/main" id="{018AC0A5-9C58-F62B-B6BC-A7B5F9F3E58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7" name="Rectangle 14">
                    <a:extLst>
                      <a:ext uri="{FF2B5EF4-FFF2-40B4-BE49-F238E27FC236}">
                        <a16:creationId xmlns:a16="http://schemas.microsoft.com/office/drawing/2014/main" id="{E2E59FB4-7FDE-F017-F0B2-7AB8E488E3CF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9" name="Group 15">
                  <a:extLst>
                    <a:ext uri="{FF2B5EF4-FFF2-40B4-BE49-F238E27FC236}">
                      <a16:creationId xmlns:a16="http://schemas.microsoft.com/office/drawing/2014/main" id="{7C88A22B-8E8C-A29A-5127-661979B45FC9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4" name="Rectangle 16">
                    <a:extLst>
                      <a:ext uri="{FF2B5EF4-FFF2-40B4-BE49-F238E27FC236}">
                        <a16:creationId xmlns:a16="http://schemas.microsoft.com/office/drawing/2014/main" id="{316A308C-83AA-2ECE-A923-FE0E966292B7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5" name="Rectangle 17">
                    <a:extLst>
                      <a:ext uri="{FF2B5EF4-FFF2-40B4-BE49-F238E27FC236}">
                        <a16:creationId xmlns:a16="http://schemas.microsoft.com/office/drawing/2014/main" id="{F780286B-AF99-3FBB-E490-48B3EB85C989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0" name="Group 18">
                  <a:extLst>
                    <a:ext uri="{FF2B5EF4-FFF2-40B4-BE49-F238E27FC236}">
                      <a16:creationId xmlns:a16="http://schemas.microsoft.com/office/drawing/2014/main" id="{4F80A871-E308-024D-7D1D-DBBFC0484872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2" name="Rectangle 19">
                    <a:extLst>
                      <a:ext uri="{FF2B5EF4-FFF2-40B4-BE49-F238E27FC236}">
                        <a16:creationId xmlns:a16="http://schemas.microsoft.com/office/drawing/2014/main" id="{80C6F4D9-839B-5ACD-FC66-BE289DEAE5E3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3" name="Rectangle 20">
                    <a:extLst>
                      <a:ext uri="{FF2B5EF4-FFF2-40B4-BE49-F238E27FC236}">
                        <a16:creationId xmlns:a16="http://schemas.microsoft.com/office/drawing/2014/main" id="{AE6B7059-987E-7147-5DC7-95B529053608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6" name="Rectangle 5">
                <a:extLst>
                  <a:ext uri="{FF2B5EF4-FFF2-40B4-BE49-F238E27FC236}">
                    <a16:creationId xmlns:a16="http://schemas.microsoft.com/office/drawing/2014/main" id="{1360755F-56BA-E417-A989-5F624A524C8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4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07F86FFF-938D-7F5A-5E3D-8974693CA98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39000" y="203200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B003D4BF-BA9B-7444-3C5B-2C957FFDD5CC}"/>
                  </a:ext>
                </a:extLst>
              </p:cNvPr>
              <p:cNvSpPr txBox="1"/>
              <p:nvPr/>
            </p:nvSpPr>
            <p:spPr>
              <a:xfrm>
                <a:off x="381000" y="1143000"/>
                <a:ext cx="8514140" cy="283084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342900" lvl="0" indent="-342900">
                  <a:buFont typeface="Arial" panose="020B0604020202020204" pitchFamily="34" charset="0"/>
                  <a:buChar char="•"/>
                </a:pPr>
                <a:r>
                  <a:rPr lang="en-US" b="1" dirty="0"/>
                  <a:t>Entry Length (</a:t>
                </a:r>
                <a:r>
                  <a:rPr lang="en-US" b="1" i="1" dirty="0"/>
                  <a:t>X</a:t>
                </a:r>
                <a:r>
                  <a:rPr lang="en-US" b="1" i="1" baseline="-25000" dirty="0"/>
                  <a:t>T</a:t>
                </a:r>
                <a:r>
                  <a:rPr lang="en-US" b="1" dirty="0"/>
                  <a:t>):</a:t>
                </a:r>
                <a:r>
                  <a:rPr lang="en-US" dirty="0"/>
                  <a:t> For turbulent flow, the thermal entry length is relatively short compared to laminar flow.</a:t>
                </a:r>
              </a:p>
              <a:p>
                <a:pPr marL="342900" lvl="0" indent="-342900">
                  <a:buFont typeface="Arial" panose="020B0604020202020204" pitchFamily="34" charset="0"/>
                  <a:buChar char="•"/>
                </a:pPr>
                <a:r>
                  <a:rPr lang="en-US" dirty="0"/>
                  <a:t>Typically estimated at </a:t>
                </a:r>
                <a:r>
                  <a:rPr lang="en-US" b="1" dirty="0"/>
                  <a:t>10 pipe diameters</a:t>
                </a:r>
                <a:r>
                  <a:rPr lang="en-US" dirty="0"/>
                  <a:t> (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en-US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𝑋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𝑇</m:t>
                            </m:r>
                          </m:sub>
                        </m:sSub>
                      </m:num>
                      <m:den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𝐷</m:t>
                        </m:r>
                      </m:den>
                    </m:f>
                    <m:r>
                      <a:rPr lang="en-US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~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10</m:t>
                    </m:r>
                  </m:oMath>
                </a14:m>
                <a:r>
                  <a:rPr lang="en-US" dirty="0"/>
                  <a:t>). </a:t>
                </a:r>
              </a:p>
              <a:p>
                <a:pPr marL="342900" lvl="0" indent="-342900">
                  <a:buFont typeface="Arial" panose="020B0604020202020204" pitchFamily="34" charset="0"/>
                  <a:buChar char="•"/>
                </a:pPr>
                <a:r>
                  <a:rPr lang="en-US" dirty="0"/>
                  <a:t>Unlike laminar flow, this length is relatively insensitive to the </a:t>
                </a:r>
                <a:r>
                  <a:rPr lang="en-US" b="1" dirty="0"/>
                  <a:t>Prandtl number</a:t>
                </a:r>
                <a:r>
                  <a:rPr lang="en-US" dirty="0"/>
                  <a:t> (</a:t>
                </a:r>
                <a:r>
                  <a:rPr lang="en-US" i="1" dirty="0" err="1"/>
                  <a:t>Pr</a:t>
                </a:r>
                <a:r>
                  <a:rPr lang="en-US" dirty="0"/>
                  <a:t>),</a:t>
                </a:r>
              </a:p>
              <a:p>
                <a:pPr marL="342900" lvl="0" indent="-342900">
                  <a:buFont typeface="Arial" panose="020B0604020202020204" pitchFamily="34" charset="0"/>
                  <a:buChar char="•"/>
                </a:pPr>
                <a:r>
                  <a:rPr lang="en-US" dirty="0"/>
                  <a:t>This is due to turbulent mixing dominates the transport of heat. </a:t>
                </a:r>
              </a:p>
              <a:p>
                <a:pPr marL="342900" indent="-342900">
                  <a:buFont typeface="Arial" panose="020B0604020202020204" pitchFamily="34" charset="0"/>
                  <a:buChar char="•"/>
                </a:pPr>
                <a:endParaRPr lang="en-US" dirty="0"/>
              </a:p>
            </p:txBody>
          </p:sp>
        </mc:Choice>
        <mc:Fallback xmlns=""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B003D4BF-BA9B-7444-3C5B-2C957FFDD5C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1000" y="1143000"/>
                <a:ext cx="8514140" cy="2830840"/>
              </a:xfrm>
              <a:prstGeom prst="rect">
                <a:avLst/>
              </a:prstGeom>
              <a:blipFill>
                <a:blip r:embed="rId3"/>
                <a:stretch>
                  <a:fillRect l="-1003" t="-1724" r="-21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21" name="Picture 20">
            <a:extLst>
              <a:ext uri="{FF2B5EF4-FFF2-40B4-BE49-F238E27FC236}">
                <a16:creationId xmlns:a16="http://schemas.microsoft.com/office/drawing/2014/main" id="{DC1C68C7-DC79-CB46-2FB1-5F0B924FEC9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6063" y="3956186"/>
            <a:ext cx="8764223" cy="27340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34027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375ABA1-0CCC-E7F1-6B44-7100ADD2E05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8" name="Title 3">
            <a:extLst>
              <a:ext uri="{FF2B5EF4-FFF2-40B4-BE49-F238E27FC236}">
                <a16:creationId xmlns:a16="http://schemas.microsoft.com/office/drawing/2014/main" id="{18DA637F-626B-4A57-E60E-0E2540E2A7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4800" y="228600"/>
            <a:ext cx="6629400" cy="914400"/>
          </a:xfrm>
        </p:spPr>
        <p:txBody>
          <a:bodyPr/>
          <a:lstStyle/>
          <a:p>
            <a:pPr>
              <a:lnSpc>
                <a:spcPct val="115000"/>
              </a:lnSpc>
              <a:spcAft>
                <a:spcPts val="800"/>
              </a:spcAft>
            </a:pPr>
            <a:r>
              <a:rPr lang="en-US" sz="2800" kern="100" dirty="0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Fully Developed Profile Characteristics</a:t>
            </a:r>
          </a:p>
        </p:txBody>
      </p:sp>
      <p:grpSp>
        <p:nvGrpSpPr>
          <p:cNvPr id="3" name="Group 38">
            <a:extLst>
              <a:ext uri="{FF2B5EF4-FFF2-40B4-BE49-F238E27FC236}">
                <a16:creationId xmlns:a16="http://schemas.microsoft.com/office/drawing/2014/main" id="{6E5484F9-8475-1462-9B87-8A123546DF32}"/>
              </a:ext>
            </a:extLst>
          </p:cNvPr>
          <p:cNvGrpSpPr>
            <a:grpSpLocks/>
          </p:cNvGrpSpPr>
          <p:nvPr/>
        </p:nvGrpSpPr>
        <p:grpSpPr bwMode="auto">
          <a:xfrm>
            <a:off x="0" y="25400"/>
            <a:ext cx="9144000" cy="6858000"/>
            <a:chOff x="0" y="0"/>
            <a:chExt cx="9144000" cy="6858000"/>
          </a:xfrm>
        </p:grpSpPr>
        <p:grpSp>
          <p:nvGrpSpPr>
            <p:cNvPr id="4" name="Group 19">
              <a:extLst>
                <a:ext uri="{FF2B5EF4-FFF2-40B4-BE49-F238E27FC236}">
                  <a16:creationId xmlns:a16="http://schemas.microsoft.com/office/drawing/2014/main" id="{2AD01109-8948-2FFF-268E-61F9E5594413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6" name="Group 8">
                <a:extLst>
                  <a:ext uri="{FF2B5EF4-FFF2-40B4-BE49-F238E27FC236}">
                    <a16:creationId xmlns:a16="http://schemas.microsoft.com/office/drawing/2014/main" id="{7F1F68C2-CEE4-483B-2FD0-E69CE7FBC130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8" name="Group 9">
                  <a:extLst>
                    <a:ext uri="{FF2B5EF4-FFF2-40B4-BE49-F238E27FC236}">
                      <a16:creationId xmlns:a16="http://schemas.microsoft.com/office/drawing/2014/main" id="{97B0EF49-E06B-6BC3-0925-D7C2808C3DEB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19" name="Rectangle 10">
                    <a:extLst>
                      <a:ext uri="{FF2B5EF4-FFF2-40B4-BE49-F238E27FC236}">
                        <a16:creationId xmlns:a16="http://schemas.microsoft.com/office/drawing/2014/main" id="{01B5F784-E9C5-7C54-DF38-80F6F7C3F23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1" name="Rectangle 11">
                    <a:extLst>
                      <a:ext uri="{FF2B5EF4-FFF2-40B4-BE49-F238E27FC236}">
                        <a16:creationId xmlns:a16="http://schemas.microsoft.com/office/drawing/2014/main" id="{1EB4B253-62F6-08A8-FD3E-7ED0D3237FC7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9" name="Group 12">
                  <a:extLst>
                    <a:ext uri="{FF2B5EF4-FFF2-40B4-BE49-F238E27FC236}">
                      <a16:creationId xmlns:a16="http://schemas.microsoft.com/office/drawing/2014/main" id="{4162185D-D22E-6B80-AD23-B78ACD7E24E8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6" name="Rectangle 13">
                    <a:extLst>
                      <a:ext uri="{FF2B5EF4-FFF2-40B4-BE49-F238E27FC236}">
                        <a16:creationId xmlns:a16="http://schemas.microsoft.com/office/drawing/2014/main" id="{EF83AB49-0E91-5841-2C43-150E5A26995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8" name="Rectangle 14">
                    <a:extLst>
                      <a:ext uri="{FF2B5EF4-FFF2-40B4-BE49-F238E27FC236}">
                        <a16:creationId xmlns:a16="http://schemas.microsoft.com/office/drawing/2014/main" id="{480A07F0-6C6B-7294-3D80-614D9E8C173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0" name="Group 15">
                  <a:extLst>
                    <a:ext uri="{FF2B5EF4-FFF2-40B4-BE49-F238E27FC236}">
                      <a16:creationId xmlns:a16="http://schemas.microsoft.com/office/drawing/2014/main" id="{54A8BEEA-7A1E-8967-2130-8F0ED798493D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4" name="Rectangle 16">
                    <a:extLst>
                      <a:ext uri="{FF2B5EF4-FFF2-40B4-BE49-F238E27FC236}">
                        <a16:creationId xmlns:a16="http://schemas.microsoft.com/office/drawing/2014/main" id="{418C783A-48C3-D880-09E7-1FBF0532196A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5" name="Rectangle 17">
                    <a:extLst>
                      <a:ext uri="{FF2B5EF4-FFF2-40B4-BE49-F238E27FC236}">
                        <a16:creationId xmlns:a16="http://schemas.microsoft.com/office/drawing/2014/main" id="{DCBB2177-CA3A-5151-0009-B3C0253C504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1" name="Group 18">
                  <a:extLst>
                    <a:ext uri="{FF2B5EF4-FFF2-40B4-BE49-F238E27FC236}">
                      <a16:creationId xmlns:a16="http://schemas.microsoft.com/office/drawing/2014/main" id="{50E9BB24-BAE8-C3AF-B68A-E315F28ABF0A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2" name="Rectangle 19">
                    <a:extLst>
                      <a:ext uri="{FF2B5EF4-FFF2-40B4-BE49-F238E27FC236}">
                        <a16:creationId xmlns:a16="http://schemas.microsoft.com/office/drawing/2014/main" id="{A921C4E1-0DB2-CD52-1A0E-D9BBC7FB4C3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3" name="Rectangle 20">
                    <a:extLst>
                      <a:ext uri="{FF2B5EF4-FFF2-40B4-BE49-F238E27FC236}">
                        <a16:creationId xmlns:a16="http://schemas.microsoft.com/office/drawing/2014/main" id="{CEB16331-F8DD-DD4F-CC06-48E5A409F82F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7" name="Rectangle 6">
                <a:extLst>
                  <a:ext uri="{FF2B5EF4-FFF2-40B4-BE49-F238E27FC236}">
                    <a16:creationId xmlns:a16="http://schemas.microsoft.com/office/drawing/2014/main" id="{6C36117A-2409-10C4-DBDF-AEBD8D5C358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5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B4B436BA-AC2A-7199-6429-7A7528B4238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39000" y="203200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C71713D8-347C-9722-5911-279012F292F0}"/>
                  </a:ext>
                </a:extLst>
              </p:cNvPr>
              <p:cNvSpPr txBox="1"/>
              <p:nvPr/>
            </p:nvSpPr>
            <p:spPr>
              <a:xfrm>
                <a:off x="381000" y="4968594"/>
                <a:ext cx="8610600" cy="159441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342900" marR="0" indent="-342900">
                  <a:lnSpc>
                    <a:spcPct val="115000"/>
                  </a:lnSpc>
                  <a:spcAft>
                    <a:spcPts val="800"/>
                  </a:spcAft>
                  <a:buFont typeface="Arial" panose="020B0604020202020204" pitchFamily="34" charset="0"/>
                  <a:buChar char="•"/>
                </a:pPr>
                <a:r>
                  <a:rPr lang="en-US" sz="2400" kern="100" dirty="0">
                    <a:effectLst/>
                    <a:latin typeface="+mn-lt"/>
                    <a:ea typeface="Aptos" panose="020B0004020202020204" pitchFamily="34" charset="0"/>
                    <a:cs typeface="Times New Roman" panose="02020603050405020304" pitchFamily="18" charset="0"/>
                  </a:rPr>
                  <a:t>Once the flow is thermally fully developed, the </a:t>
                </a:r>
                <a:r>
                  <a:rPr lang="en-US" sz="2400" b="1" kern="100" dirty="0">
                    <a:effectLst/>
                    <a:latin typeface="+mn-lt"/>
                    <a:ea typeface="Aptos" panose="020B0004020202020204" pitchFamily="34" charset="0"/>
                    <a:cs typeface="Times New Roman" panose="02020603050405020304" pitchFamily="18" charset="0"/>
                  </a:rPr>
                  <a:t>dimensionless temperature profile</a:t>
                </a:r>
                <a:r>
                  <a:rPr lang="en-US" sz="2400" kern="100" dirty="0">
                    <a:effectLst/>
                    <a:latin typeface="+mn-lt"/>
                    <a:ea typeface="Aptos" panose="020B0004020202020204" pitchFamily="34" charset="0"/>
                    <a:cs typeface="Times New Roman" panose="02020603050405020304" pitchFamily="18" charset="0"/>
                  </a:rPr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400" i="1" kern="100" smtClean="0">
                            <a:effectLst/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en-US" sz="2400" i="1" kern="100" smtClean="0">
                                <a:effectLst/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</m:ctrlPr>
                          </m:sSubPr>
                          <m:e>
                            <m:r>
                              <a:rPr lang="en-US" sz="2400" b="0" i="1" kern="100" smtClean="0">
                                <a:effectLst/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𝑇</m:t>
                            </m:r>
                          </m:e>
                          <m:sub>
                            <m:r>
                              <a:rPr lang="en-US" sz="2400" b="0" i="1" kern="100" smtClean="0">
                                <a:effectLst/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𝑤𝑎𝑙𝑙</m:t>
                            </m:r>
                          </m:sub>
                        </m:sSub>
                        <m:r>
                          <a:rPr lang="en-US" sz="2400" b="0" i="1" kern="100" smtClean="0">
                            <a:effectLst/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−</m:t>
                        </m:r>
                        <m:r>
                          <a:rPr lang="en-US" sz="2400" b="0" i="1" kern="100" smtClean="0">
                            <a:effectLst/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𝑇</m:t>
                        </m:r>
                        <m:d>
                          <m:dPr>
                            <m:ctrlPr>
                              <a:rPr lang="en-US" sz="2400" b="0" i="1" kern="100" smtClean="0">
                                <a:effectLst/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</m:ctrlPr>
                          </m:dPr>
                          <m:e>
                            <m:r>
                              <a:rPr lang="en-US" sz="2400" b="0" i="1" kern="100" smtClean="0">
                                <a:effectLst/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𝑥</m:t>
                            </m:r>
                            <m:r>
                              <a:rPr lang="en-US" sz="2400" b="0" i="1" kern="100" smtClean="0">
                                <a:effectLst/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,</m:t>
                            </m:r>
                            <m:r>
                              <a:rPr lang="en-US" sz="2400" b="0" i="1" kern="100" smtClean="0">
                                <a:effectLst/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𝑟</m:t>
                            </m:r>
                          </m:e>
                        </m:d>
                      </m:num>
                      <m:den>
                        <m:sSub>
                          <m:sSubPr>
                            <m:ctrlPr>
                              <a:rPr lang="en-US" sz="2400" i="1" kern="100" smtClean="0">
                                <a:effectLst/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</m:ctrlPr>
                          </m:sSubPr>
                          <m:e>
                            <m:r>
                              <a:rPr lang="en-US" sz="2400" b="0" i="1" kern="100" smtClean="0">
                                <a:effectLst/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𝑇</m:t>
                            </m:r>
                          </m:e>
                          <m:sub>
                            <m:r>
                              <a:rPr lang="en-US" sz="2400" b="0" i="1" kern="100" smtClean="0">
                                <a:effectLst/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𝑤𝑎𝑙𝑙</m:t>
                            </m:r>
                          </m:sub>
                        </m:sSub>
                        <m:r>
                          <a:rPr lang="en-US" sz="2400" b="0" i="1" kern="100" smtClean="0">
                            <a:effectLst/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−</m:t>
                        </m:r>
                        <m:sSub>
                          <m:sSubPr>
                            <m:ctrlPr>
                              <a:rPr lang="en-US" sz="2400" b="0" i="1" kern="100" smtClean="0">
                                <a:effectLst/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</m:ctrlPr>
                          </m:sSubPr>
                          <m:e>
                            <m:r>
                              <a:rPr lang="en-US" sz="2400" b="0" i="1" kern="100" smtClean="0">
                                <a:effectLst/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𝑇</m:t>
                            </m:r>
                          </m:e>
                          <m:sub>
                            <m:r>
                              <a:rPr lang="en-US" sz="2400" b="0" i="1" kern="100" smtClean="0">
                                <a:effectLst/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𝑚</m:t>
                            </m:r>
                          </m:sub>
                        </m:sSub>
                        <m:d>
                          <m:dPr>
                            <m:ctrlPr>
                              <a:rPr lang="en-US" sz="2400" b="0" i="1" kern="100" smtClean="0">
                                <a:effectLst/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</m:ctrlPr>
                          </m:dPr>
                          <m:e>
                            <m:r>
                              <a:rPr lang="en-US" sz="2400" b="0" i="1" kern="100" smtClean="0">
                                <a:effectLst/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𝑥</m:t>
                            </m:r>
                          </m:e>
                        </m:d>
                      </m:den>
                    </m:f>
                  </m:oMath>
                </a14:m>
                <a:r>
                  <a:rPr lang="en-US" sz="2400" kern="100" dirty="0">
                    <a:effectLst/>
                    <a:latin typeface="+mn-lt"/>
                    <a:ea typeface="Aptos" panose="020B0004020202020204" pitchFamily="34" charset="0"/>
                    <a:cs typeface="Times New Roman" panose="02020603050405020304" pitchFamily="18" charset="0"/>
                  </a:rPr>
                  <a:t> becomes invariant with respect to the axial position, </a:t>
                </a:r>
                <a:r>
                  <a:rPr lang="en-US" sz="2400" i="1" kern="100" dirty="0">
                    <a:effectLst/>
                    <a:latin typeface="+mn-lt"/>
                    <a:ea typeface="Aptos" panose="020B0004020202020204" pitchFamily="34" charset="0"/>
                    <a:cs typeface="Times New Roman" panose="02020603050405020304" pitchFamily="18" charset="0"/>
                  </a:rPr>
                  <a:t>X.</a:t>
                </a:r>
              </a:p>
            </p:txBody>
          </p:sp>
        </mc:Choice>
        <mc:Fallback xmlns=""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C71713D8-347C-9722-5911-279012F292F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1000" y="4968594"/>
                <a:ext cx="8610600" cy="1594411"/>
              </a:xfrm>
              <a:prstGeom prst="rect">
                <a:avLst/>
              </a:prstGeom>
              <a:blipFill>
                <a:blip r:embed="rId3"/>
                <a:stretch>
                  <a:fillRect l="-992" t="-1527" b="-763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30" name="Picture 29">
            <a:extLst>
              <a:ext uri="{FF2B5EF4-FFF2-40B4-BE49-F238E27FC236}">
                <a16:creationId xmlns:a16="http://schemas.microsoft.com/office/drawing/2014/main" id="{EBB982DA-519B-F8C2-0EAD-7F838E0D6F6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49986" y="1346200"/>
            <a:ext cx="6820852" cy="3210373"/>
          </a:xfrm>
          <a:prstGeom prst="rect">
            <a:avLst/>
          </a:prstGeom>
        </p:spPr>
      </p:pic>
      <p:sp>
        <p:nvSpPr>
          <p:cNvPr id="31" name="TextBox 30">
            <a:extLst>
              <a:ext uri="{FF2B5EF4-FFF2-40B4-BE49-F238E27FC236}">
                <a16:creationId xmlns:a16="http://schemas.microsoft.com/office/drawing/2014/main" id="{D128512B-6F3C-A76A-8EA2-0A177DC0FB75}"/>
              </a:ext>
            </a:extLst>
          </p:cNvPr>
          <p:cNvSpPr txBox="1"/>
          <p:nvPr/>
        </p:nvSpPr>
        <p:spPr>
          <a:xfrm>
            <a:off x="2667000" y="1620522"/>
            <a:ext cx="265675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Reynolds Averaged 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6F677E23-2C2F-DCEC-9526-3AD8A1DC56C4}"/>
              </a:ext>
            </a:extLst>
          </p:cNvPr>
          <p:cNvSpPr/>
          <p:nvPr/>
        </p:nvSpPr>
        <p:spPr bwMode="auto">
          <a:xfrm>
            <a:off x="1450867" y="2209800"/>
            <a:ext cx="3429000" cy="2286000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17" name="Ink 16">
                <a:extLst>
                  <a:ext uri="{FF2B5EF4-FFF2-40B4-BE49-F238E27FC236}">
                    <a16:creationId xmlns:a16="http://schemas.microsoft.com/office/drawing/2014/main" id="{A82608EF-9AA2-CF6E-53FC-5CCF2EDEF11F}"/>
                  </a:ext>
                </a:extLst>
              </p14:cNvPr>
              <p14:cNvContentPartPr/>
              <p14:nvPr/>
            </p14:nvContentPartPr>
            <p14:xfrm>
              <a:off x="2260800" y="2386080"/>
              <a:ext cx="3788640" cy="3042000"/>
            </p14:xfrm>
          </p:contentPart>
        </mc:Choice>
        <mc:Fallback xmlns="">
          <p:pic>
            <p:nvPicPr>
              <p:cNvPr id="17" name="Ink 16">
                <a:extLst>
                  <a:ext uri="{FF2B5EF4-FFF2-40B4-BE49-F238E27FC236}">
                    <a16:creationId xmlns:a16="http://schemas.microsoft.com/office/drawing/2014/main" id="{A82608EF-9AA2-CF6E-53FC-5CCF2EDEF11F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2251440" y="2376720"/>
                <a:ext cx="3807360" cy="306072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9570881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6" dur="10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/>
      <p:bldP spid="31" grpId="0"/>
      <p:bldP spid="2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38AF0C2-38EA-6BD7-1DBC-84C09519AD6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8" name="Title 3">
            <a:extLst>
              <a:ext uri="{FF2B5EF4-FFF2-40B4-BE49-F238E27FC236}">
                <a16:creationId xmlns:a16="http://schemas.microsoft.com/office/drawing/2014/main" id="{968286DA-C77B-CDFA-5422-7EEA1E5285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4800" y="228600"/>
            <a:ext cx="6629400" cy="914400"/>
          </a:xfrm>
        </p:spPr>
        <p:txBody>
          <a:bodyPr/>
          <a:lstStyle/>
          <a:p>
            <a:pPr>
              <a:lnSpc>
                <a:spcPct val="115000"/>
              </a:lnSpc>
              <a:spcAft>
                <a:spcPts val="800"/>
              </a:spcAft>
            </a:pPr>
            <a:r>
              <a:rPr lang="en-US" sz="2800" kern="100" dirty="0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Fully Developed Profile Characteristics</a:t>
            </a:r>
          </a:p>
        </p:txBody>
      </p:sp>
      <p:grpSp>
        <p:nvGrpSpPr>
          <p:cNvPr id="3" name="Group 38">
            <a:extLst>
              <a:ext uri="{FF2B5EF4-FFF2-40B4-BE49-F238E27FC236}">
                <a16:creationId xmlns:a16="http://schemas.microsoft.com/office/drawing/2014/main" id="{B0BB27F9-F8E2-EFAC-0F4D-12DE163E562B}"/>
              </a:ext>
            </a:extLst>
          </p:cNvPr>
          <p:cNvGrpSpPr>
            <a:grpSpLocks/>
          </p:cNvGrpSpPr>
          <p:nvPr/>
        </p:nvGrpSpPr>
        <p:grpSpPr bwMode="auto">
          <a:xfrm>
            <a:off x="0" y="25400"/>
            <a:ext cx="9144000" cy="6858000"/>
            <a:chOff x="0" y="0"/>
            <a:chExt cx="9144000" cy="6858000"/>
          </a:xfrm>
        </p:grpSpPr>
        <p:grpSp>
          <p:nvGrpSpPr>
            <p:cNvPr id="4" name="Group 19">
              <a:extLst>
                <a:ext uri="{FF2B5EF4-FFF2-40B4-BE49-F238E27FC236}">
                  <a16:creationId xmlns:a16="http://schemas.microsoft.com/office/drawing/2014/main" id="{818E65A6-C744-818F-209F-FF63FCC993C5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6" name="Group 8">
                <a:extLst>
                  <a:ext uri="{FF2B5EF4-FFF2-40B4-BE49-F238E27FC236}">
                    <a16:creationId xmlns:a16="http://schemas.microsoft.com/office/drawing/2014/main" id="{BDDC27A0-F9C7-3F65-B9D0-D1D98AA514F2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8" name="Group 9">
                  <a:extLst>
                    <a:ext uri="{FF2B5EF4-FFF2-40B4-BE49-F238E27FC236}">
                      <a16:creationId xmlns:a16="http://schemas.microsoft.com/office/drawing/2014/main" id="{FBE432DD-4C88-8878-E3E6-0CA7C367C81B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19" name="Rectangle 10">
                    <a:extLst>
                      <a:ext uri="{FF2B5EF4-FFF2-40B4-BE49-F238E27FC236}">
                        <a16:creationId xmlns:a16="http://schemas.microsoft.com/office/drawing/2014/main" id="{F2A4E89C-5653-C06F-E86A-CC5E005AF4E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1" name="Rectangle 11">
                    <a:extLst>
                      <a:ext uri="{FF2B5EF4-FFF2-40B4-BE49-F238E27FC236}">
                        <a16:creationId xmlns:a16="http://schemas.microsoft.com/office/drawing/2014/main" id="{28B89AE5-F3FB-D4DC-F425-536654554FDF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9" name="Group 12">
                  <a:extLst>
                    <a:ext uri="{FF2B5EF4-FFF2-40B4-BE49-F238E27FC236}">
                      <a16:creationId xmlns:a16="http://schemas.microsoft.com/office/drawing/2014/main" id="{3647372F-3DBD-551A-07E5-AFC83690EF9C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6" name="Rectangle 13">
                    <a:extLst>
                      <a:ext uri="{FF2B5EF4-FFF2-40B4-BE49-F238E27FC236}">
                        <a16:creationId xmlns:a16="http://schemas.microsoft.com/office/drawing/2014/main" id="{F1A01CAB-D41E-77C1-A9CC-6E7F18A6C11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8" name="Rectangle 14">
                    <a:extLst>
                      <a:ext uri="{FF2B5EF4-FFF2-40B4-BE49-F238E27FC236}">
                        <a16:creationId xmlns:a16="http://schemas.microsoft.com/office/drawing/2014/main" id="{0C3A055F-DC37-C3F3-EC4A-ED798C12B26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0" name="Group 15">
                  <a:extLst>
                    <a:ext uri="{FF2B5EF4-FFF2-40B4-BE49-F238E27FC236}">
                      <a16:creationId xmlns:a16="http://schemas.microsoft.com/office/drawing/2014/main" id="{34D5A63B-5C7E-5F4C-E93F-E075AB19D8A5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4" name="Rectangle 16">
                    <a:extLst>
                      <a:ext uri="{FF2B5EF4-FFF2-40B4-BE49-F238E27FC236}">
                        <a16:creationId xmlns:a16="http://schemas.microsoft.com/office/drawing/2014/main" id="{70F7C0F4-91AA-87DF-6079-EE93EDD90AC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5" name="Rectangle 17">
                    <a:extLst>
                      <a:ext uri="{FF2B5EF4-FFF2-40B4-BE49-F238E27FC236}">
                        <a16:creationId xmlns:a16="http://schemas.microsoft.com/office/drawing/2014/main" id="{F32215C4-D15C-428F-0078-0C08ABDA63E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1" name="Group 18">
                  <a:extLst>
                    <a:ext uri="{FF2B5EF4-FFF2-40B4-BE49-F238E27FC236}">
                      <a16:creationId xmlns:a16="http://schemas.microsoft.com/office/drawing/2014/main" id="{83938D06-8CB2-844A-3B5A-BF2C80CA3266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2" name="Rectangle 19">
                    <a:extLst>
                      <a:ext uri="{FF2B5EF4-FFF2-40B4-BE49-F238E27FC236}">
                        <a16:creationId xmlns:a16="http://schemas.microsoft.com/office/drawing/2014/main" id="{651C8C68-4D97-D49D-CFE8-E5A4E030407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3" name="Rectangle 20">
                    <a:extLst>
                      <a:ext uri="{FF2B5EF4-FFF2-40B4-BE49-F238E27FC236}">
                        <a16:creationId xmlns:a16="http://schemas.microsoft.com/office/drawing/2014/main" id="{3A569CCD-DA0A-B803-0BAE-48CD8D4372A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7" name="Rectangle 6">
                <a:extLst>
                  <a:ext uri="{FF2B5EF4-FFF2-40B4-BE49-F238E27FC236}">
                    <a16:creationId xmlns:a16="http://schemas.microsoft.com/office/drawing/2014/main" id="{DB3350C0-901E-F691-7C2D-02D6935AEAF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5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AD258E2E-CAE7-B8D0-32A3-3FF3F4CF03A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39000" y="203200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20" name="TextBox 19">
            <a:extLst>
              <a:ext uri="{FF2B5EF4-FFF2-40B4-BE49-F238E27FC236}">
                <a16:creationId xmlns:a16="http://schemas.microsoft.com/office/drawing/2014/main" id="{4AD8F820-0609-C0E6-E7F0-747EE376EAD9}"/>
              </a:ext>
            </a:extLst>
          </p:cNvPr>
          <p:cNvSpPr txBox="1"/>
          <p:nvPr/>
        </p:nvSpPr>
        <p:spPr>
          <a:xfrm>
            <a:off x="359438" y="4705644"/>
            <a:ext cx="8610600" cy="133248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marR="0" lvl="0" indent="-342900">
              <a:lnSpc>
                <a:spcPct val="115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2400" b="1" kern="100" dirty="0">
                <a:effectLst/>
                <a:latin typeface="+mn-lt"/>
                <a:ea typeface="Aptos" panose="020B0004020202020204" pitchFamily="34" charset="0"/>
                <a:cs typeface="Times New Roman" panose="02020603050405020304" pitchFamily="18" charset="0"/>
              </a:rPr>
              <a:t>Shape:</a:t>
            </a:r>
            <a:r>
              <a:rPr lang="en-US" sz="2400" kern="100" dirty="0">
                <a:effectLst/>
                <a:latin typeface="+mn-lt"/>
                <a:ea typeface="Aptos" panose="020B0004020202020204" pitchFamily="34" charset="0"/>
                <a:cs typeface="Times New Roman" panose="02020603050405020304" pitchFamily="18" charset="0"/>
              </a:rPr>
              <a:t> The profile is significantly "flatter" than the parabolic profiles seen in laminar flow due to intense turbulent mixing in the core.</a:t>
            </a:r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EFBDB117-5DBA-E9C8-C04F-BBD3ECF9FB4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01831" y="1330864"/>
            <a:ext cx="6820852" cy="32008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24835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8" name="Title 3">
            <a:extLst>
              <a:ext uri="{FF2B5EF4-FFF2-40B4-BE49-F238E27FC236}">
                <a16:creationId xmlns:a16="http://schemas.microsoft.com/office/drawing/2014/main" id="{508400E3-7EDE-ED5F-4659-EFF9A461E7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4800" y="228600"/>
            <a:ext cx="6629400" cy="914400"/>
          </a:xfrm>
        </p:spPr>
        <p:txBody>
          <a:bodyPr/>
          <a:lstStyle/>
          <a:p>
            <a:r>
              <a:rPr lang="en-US" altLang="en-US" sz="2800" dirty="0"/>
              <a:t>Prandtl’s Analogy between FPBL &amp; Full Developed Turbulent Flow through A Duct</a:t>
            </a:r>
          </a:p>
        </p:txBody>
      </p:sp>
      <p:grpSp>
        <p:nvGrpSpPr>
          <p:cNvPr id="3" name="Group 38">
            <a:extLst>
              <a:ext uri="{FF2B5EF4-FFF2-40B4-BE49-F238E27FC236}">
                <a16:creationId xmlns:a16="http://schemas.microsoft.com/office/drawing/2014/main" id="{64763231-5FAA-6C80-5F0A-CAC2D8BE4555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4" name="Group 19">
              <a:extLst>
                <a:ext uri="{FF2B5EF4-FFF2-40B4-BE49-F238E27FC236}">
                  <a16:creationId xmlns:a16="http://schemas.microsoft.com/office/drawing/2014/main" id="{D53F3DD0-2A9E-BCCA-08F8-F94EAE4D9AB0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6" name="Group 8">
                <a:extLst>
                  <a:ext uri="{FF2B5EF4-FFF2-40B4-BE49-F238E27FC236}">
                    <a16:creationId xmlns:a16="http://schemas.microsoft.com/office/drawing/2014/main" id="{F16749E9-F6A1-36F0-145B-EB88C33F1577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8" name="Group 9">
                  <a:extLst>
                    <a:ext uri="{FF2B5EF4-FFF2-40B4-BE49-F238E27FC236}">
                      <a16:creationId xmlns:a16="http://schemas.microsoft.com/office/drawing/2014/main" id="{F43E782A-9E01-7724-F58E-6CD712527265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19" name="Rectangle 10">
                    <a:extLst>
                      <a:ext uri="{FF2B5EF4-FFF2-40B4-BE49-F238E27FC236}">
                        <a16:creationId xmlns:a16="http://schemas.microsoft.com/office/drawing/2014/main" id="{84A2419D-4A04-EF3C-5E92-8C466AE8A258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1" name="Rectangle 11">
                    <a:extLst>
                      <a:ext uri="{FF2B5EF4-FFF2-40B4-BE49-F238E27FC236}">
                        <a16:creationId xmlns:a16="http://schemas.microsoft.com/office/drawing/2014/main" id="{0848D73E-E11A-B2BC-6F72-EE94ABD4C97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9" name="Group 12">
                  <a:extLst>
                    <a:ext uri="{FF2B5EF4-FFF2-40B4-BE49-F238E27FC236}">
                      <a16:creationId xmlns:a16="http://schemas.microsoft.com/office/drawing/2014/main" id="{91677346-929C-2666-347C-4B2E21F81846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6" name="Rectangle 13">
                    <a:extLst>
                      <a:ext uri="{FF2B5EF4-FFF2-40B4-BE49-F238E27FC236}">
                        <a16:creationId xmlns:a16="http://schemas.microsoft.com/office/drawing/2014/main" id="{D2545ECC-0DC0-885B-8F7C-9A1F3E49B10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8" name="Rectangle 14">
                    <a:extLst>
                      <a:ext uri="{FF2B5EF4-FFF2-40B4-BE49-F238E27FC236}">
                        <a16:creationId xmlns:a16="http://schemas.microsoft.com/office/drawing/2014/main" id="{4D0A32E0-9BCB-1D23-1C1D-A86744525F2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0" name="Group 15">
                  <a:extLst>
                    <a:ext uri="{FF2B5EF4-FFF2-40B4-BE49-F238E27FC236}">
                      <a16:creationId xmlns:a16="http://schemas.microsoft.com/office/drawing/2014/main" id="{A1E33CC4-216E-2A53-DC83-803B21C8D437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4" name="Rectangle 16">
                    <a:extLst>
                      <a:ext uri="{FF2B5EF4-FFF2-40B4-BE49-F238E27FC236}">
                        <a16:creationId xmlns:a16="http://schemas.microsoft.com/office/drawing/2014/main" id="{F6A098E3-6700-8C63-608E-FFD5092AF6A8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5" name="Rectangle 17">
                    <a:extLst>
                      <a:ext uri="{FF2B5EF4-FFF2-40B4-BE49-F238E27FC236}">
                        <a16:creationId xmlns:a16="http://schemas.microsoft.com/office/drawing/2014/main" id="{06C0AC81-2D6C-BBF7-2648-895EF6C6681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1" name="Group 18">
                  <a:extLst>
                    <a:ext uri="{FF2B5EF4-FFF2-40B4-BE49-F238E27FC236}">
                      <a16:creationId xmlns:a16="http://schemas.microsoft.com/office/drawing/2014/main" id="{3EA9E16B-201F-5993-B270-8A17983E7CD4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2" name="Rectangle 19">
                    <a:extLst>
                      <a:ext uri="{FF2B5EF4-FFF2-40B4-BE49-F238E27FC236}">
                        <a16:creationId xmlns:a16="http://schemas.microsoft.com/office/drawing/2014/main" id="{AF776B21-D17A-6E45-D6B1-501EEC7A486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3" name="Rectangle 20">
                    <a:extLst>
                      <a:ext uri="{FF2B5EF4-FFF2-40B4-BE49-F238E27FC236}">
                        <a16:creationId xmlns:a16="http://schemas.microsoft.com/office/drawing/2014/main" id="{3C3502B9-FE45-DBA4-12DA-DA20E5065338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7" name="Rectangle 6">
                <a:extLst>
                  <a:ext uri="{FF2B5EF4-FFF2-40B4-BE49-F238E27FC236}">
                    <a16:creationId xmlns:a16="http://schemas.microsoft.com/office/drawing/2014/main" id="{08C6B294-637E-7942-4A6B-5317E221587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5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1F319DE3-5860-A5C3-7CEE-F480A2EE747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39000" y="203200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23" name="Picture 22">
            <a:extLst>
              <a:ext uri="{FF2B5EF4-FFF2-40B4-BE49-F238E27FC236}">
                <a16:creationId xmlns:a16="http://schemas.microsoft.com/office/drawing/2014/main" id="{3B7A39F3-0EB9-877B-B709-A31647DE37D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0675" y="1204344"/>
            <a:ext cx="4556125" cy="2674690"/>
          </a:xfrm>
          <a:prstGeom prst="rect">
            <a:avLst/>
          </a:prstGeom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44C84D6A-D967-F240-BA8F-17C6A1DA483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65053" y="3876159"/>
            <a:ext cx="7696200" cy="2963829"/>
          </a:xfrm>
          <a:prstGeom prst="rect">
            <a:avLst/>
          </a:prstGeom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9D2C9BE3-34D1-D2F1-C285-027384E11D25}"/>
              </a:ext>
            </a:extLst>
          </p:cNvPr>
          <p:cNvSpPr txBox="1"/>
          <p:nvPr/>
        </p:nvSpPr>
        <p:spPr>
          <a:xfrm>
            <a:off x="4647537" y="1129912"/>
            <a:ext cx="4038600" cy="9208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algn="ctr">
              <a:lnSpc>
                <a:spcPct val="115000"/>
              </a:lnSpc>
              <a:spcAft>
                <a:spcPts val="800"/>
              </a:spcAft>
              <a:buNone/>
            </a:pPr>
            <a:r>
              <a:rPr lang="en-US" sz="2400" b="1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Fully Developed Profile Characteristics</a:t>
            </a:r>
            <a:endParaRPr lang="en-US" sz="24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FDA6D9C9-DF74-FAB3-C43C-20821702E4A1}"/>
              </a:ext>
            </a:extLst>
          </p:cNvPr>
          <p:cNvSpPr txBox="1"/>
          <p:nvPr/>
        </p:nvSpPr>
        <p:spPr>
          <a:xfrm>
            <a:off x="3745302" y="3445738"/>
            <a:ext cx="4572000" cy="9208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marR="0" lvl="0" indent="-342900">
              <a:lnSpc>
                <a:spcPct val="115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2400" b="1" kern="100" dirty="0">
                <a:effectLst/>
                <a:latin typeface="+mn-lt"/>
                <a:ea typeface="Aptos" panose="020B0004020202020204" pitchFamily="34" charset="0"/>
                <a:cs typeface="Times New Roman" panose="02020603050405020304" pitchFamily="18" charset="0"/>
              </a:rPr>
              <a:t>Structure:</a:t>
            </a:r>
            <a:r>
              <a:rPr lang="en-US" sz="2400" kern="100" dirty="0">
                <a:effectLst/>
                <a:latin typeface="+mn-lt"/>
                <a:ea typeface="Aptos" panose="020B0004020202020204" pitchFamily="34" charset="0"/>
                <a:cs typeface="Times New Roman" panose="02020603050405020304" pitchFamily="18" charset="0"/>
              </a:rPr>
              <a:t> It is generally divided into three layers:</a:t>
            </a:r>
          </a:p>
        </p:txBody>
      </p:sp>
      <p:grpSp>
        <p:nvGrpSpPr>
          <p:cNvPr id="25" name="Group 24">
            <a:extLst>
              <a:ext uri="{FF2B5EF4-FFF2-40B4-BE49-F238E27FC236}">
                <a16:creationId xmlns:a16="http://schemas.microsoft.com/office/drawing/2014/main" id="{998A68D0-3318-7E86-F344-82A141B3341B}"/>
              </a:ext>
            </a:extLst>
          </p:cNvPr>
          <p:cNvGrpSpPr/>
          <p:nvPr/>
        </p:nvGrpSpPr>
        <p:grpSpPr>
          <a:xfrm>
            <a:off x="559262" y="1295400"/>
            <a:ext cx="8176550" cy="2708518"/>
            <a:chOff x="509587" y="2855311"/>
            <a:chExt cx="8176550" cy="2708518"/>
          </a:xfrm>
        </p:grpSpPr>
        <p:pic>
          <p:nvPicPr>
            <p:cNvPr id="2" name="Picture 1">
              <a:extLst>
                <a:ext uri="{FF2B5EF4-FFF2-40B4-BE49-F238E27FC236}">
                  <a16:creationId xmlns:a16="http://schemas.microsoft.com/office/drawing/2014/main" id="{069AD0A4-F1FE-CCA5-70FC-B7378946A88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09587" y="2855311"/>
              <a:ext cx="4556125" cy="2674690"/>
            </a:xfrm>
            <a:prstGeom prst="rect">
              <a:avLst/>
            </a:prstGeom>
          </p:spPr>
        </p:pic>
        <p:pic>
          <p:nvPicPr>
            <p:cNvPr id="22" name="Picture 21">
              <a:extLst>
                <a:ext uri="{FF2B5EF4-FFF2-40B4-BE49-F238E27FC236}">
                  <a16:creationId xmlns:a16="http://schemas.microsoft.com/office/drawing/2014/main" id="{8612578D-F228-0836-F8E5-1A033EBA459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130012" y="2889139"/>
              <a:ext cx="4556125" cy="2674690"/>
            </a:xfrm>
            <a:prstGeom prst="rect">
              <a:avLst/>
            </a:prstGeom>
            <a:scene3d>
              <a:camera prst="orthographicFront">
                <a:rot lat="0" lon="10800000" rev="0"/>
              </a:camera>
              <a:lightRig rig="threePt" dir="t"/>
            </a:scene3d>
          </p:spPr>
        </p:pic>
      </p:grpSp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26" name="Ink 25">
                <a:extLst>
                  <a:ext uri="{FF2B5EF4-FFF2-40B4-BE49-F238E27FC236}">
                    <a16:creationId xmlns:a16="http://schemas.microsoft.com/office/drawing/2014/main" id="{7D5A9CD3-9E0D-8F44-6871-E1498D901BF8}"/>
                  </a:ext>
                </a:extLst>
              </p14:cNvPr>
              <p14:cNvContentPartPr/>
              <p14:nvPr/>
            </p14:nvContentPartPr>
            <p14:xfrm>
              <a:off x="3467160" y="4606920"/>
              <a:ext cx="4232880" cy="1900800"/>
            </p14:xfrm>
          </p:contentPart>
        </mc:Choice>
        <mc:Fallback xmlns="">
          <p:pic>
            <p:nvPicPr>
              <p:cNvPr id="26" name="Ink 25">
                <a:extLst>
                  <a:ext uri="{FF2B5EF4-FFF2-40B4-BE49-F238E27FC236}">
                    <a16:creationId xmlns:a16="http://schemas.microsoft.com/office/drawing/2014/main" id="{7D5A9CD3-9E0D-8F44-6871-E1498D901BF8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3457800" y="4597560"/>
                <a:ext cx="4251600" cy="191952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42372762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75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571A72B-5602-84BA-6045-979AF031815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8" name="Title 3">
            <a:extLst>
              <a:ext uri="{FF2B5EF4-FFF2-40B4-BE49-F238E27FC236}">
                <a16:creationId xmlns:a16="http://schemas.microsoft.com/office/drawing/2014/main" id="{5CD1454A-3E2D-69D5-2720-21A331733D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4800" y="228600"/>
            <a:ext cx="6629400" cy="914400"/>
          </a:xfrm>
        </p:spPr>
        <p:txBody>
          <a:bodyPr/>
          <a:lstStyle/>
          <a:p>
            <a:r>
              <a:rPr lang="en-US" altLang="en-US" sz="2800" dirty="0"/>
              <a:t>Prandtl’s Analogy between FPBL &amp; Full Developed Turbulent Flow through A Duct</a:t>
            </a:r>
          </a:p>
        </p:txBody>
      </p:sp>
      <p:grpSp>
        <p:nvGrpSpPr>
          <p:cNvPr id="3" name="Group 38">
            <a:extLst>
              <a:ext uri="{FF2B5EF4-FFF2-40B4-BE49-F238E27FC236}">
                <a16:creationId xmlns:a16="http://schemas.microsoft.com/office/drawing/2014/main" id="{56034085-8194-ADEC-CBE7-E1C6AA88E60C}"/>
              </a:ext>
            </a:extLst>
          </p:cNvPr>
          <p:cNvGrpSpPr>
            <a:grpSpLocks/>
          </p:cNvGrpSpPr>
          <p:nvPr/>
        </p:nvGrpSpPr>
        <p:grpSpPr bwMode="auto">
          <a:xfrm>
            <a:off x="0" y="25400"/>
            <a:ext cx="9144000" cy="6858000"/>
            <a:chOff x="0" y="0"/>
            <a:chExt cx="9144000" cy="6858000"/>
          </a:xfrm>
        </p:grpSpPr>
        <p:grpSp>
          <p:nvGrpSpPr>
            <p:cNvPr id="4" name="Group 19">
              <a:extLst>
                <a:ext uri="{FF2B5EF4-FFF2-40B4-BE49-F238E27FC236}">
                  <a16:creationId xmlns:a16="http://schemas.microsoft.com/office/drawing/2014/main" id="{CA74B29F-CD62-56E9-231D-8AF54370F3B1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6" name="Group 8">
                <a:extLst>
                  <a:ext uri="{FF2B5EF4-FFF2-40B4-BE49-F238E27FC236}">
                    <a16:creationId xmlns:a16="http://schemas.microsoft.com/office/drawing/2014/main" id="{F551692C-C772-655B-00DF-46E9F4D1EF83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8" name="Group 9">
                  <a:extLst>
                    <a:ext uri="{FF2B5EF4-FFF2-40B4-BE49-F238E27FC236}">
                      <a16:creationId xmlns:a16="http://schemas.microsoft.com/office/drawing/2014/main" id="{163F957F-A172-78B6-F9CB-524C2B30DA96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19" name="Rectangle 10">
                    <a:extLst>
                      <a:ext uri="{FF2B5EF4-FFF2-40B4-BE49-F238E27FC236}">
                        <a16:creationId xmlns:a16="http://schemas.microsoft.com/office/drawing/2014/main" id="{E99034FE-6632-0C19-E80E-18F556CE4B1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1" name="Rectangle 11">
                    <a:extLst>
                      <a:ext uri="{FF2B5EF4-FFF2-40B4-BE49-F238E27FC236}">
                        <a16:creationId xmlns:a16="http://schemas.microsoft.com/office/drawing/2014/main" id="{CACBD22D-C9DC-F8C0-9986-3AD90AEE61E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9" name="Group 12">
                  <a:extLst>
                    <a:ext uri="{FF2B5EF4-FFF2-40B4-BE49-F238E27FC236}">
                      <a16:creationId xmlns:a16="http://schemas.microsoft.com/office/drawing/2014/main" id="{260E4895-8A26-0840-FD6C-C6D7068094A1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6" name="Rectangle 13">
                    <a:extLst>
                      <a:ext uri="{FF2B5EF4-FFF2-40B4-BE49-F238E27FC236}">
                        <a16:creationId xmlns:a16="http://schemas.microsoft.com/office/drawing/2014/main" id="{FE3474A1-7E60-1B01-9F31-5F7ACD846586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8" name="Rectangle 14">
                    <a:extLst>
                      <a:ext uri="{FF2B5EF4-FFF2-40B4-BE49-F238E27FC236}">
                        <a16:creationId xmlns:a16="http://schemas.microsoft.com/office/drawing/2014/main" id="{483E0BBD-9991-095D-5B6C-C748C7C2DF6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0" name="Group 15">
                  <a:extLst>
                    <a:ext uri="{FF2B5EF4-FFF2-40B4-BE49-F238E27FC236}">
                      <a16:creationId xmlns:a16="http://schemas.microsoft.com/office/drawing/2014/main" id="{D63E155B-81C1-BDA9-B807-BB739F026F7D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4" name="Rectangle 16">
                    <a:extLst>
                      <a:ext uri="{FF2B5EF4-FFF2-40B4-BE49-F238E27FC236}">
                        <a16:creationId xmlns:a16="http://schemas.microsoft.com/office/drawing/2014/main" id="{95ED461B-0AB4-58EE-FA52-A62C03938BF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5" name="Rectangle 17">
                    <a:extLst>
                      <a:ext uri="{FF2B5EF4-FFF2-40B4-BE49-F238E27FC236}">
                        <a16:creationId xmlns:a16="http://schemas.microsoft.com/office/drawing/2014/main" id="{E1939DE2-BD05-2E8C-4D85-CDF10AFF3BF6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1" name="Group 18">
                  <a:extLst>
                    <a:ext uri="{FF2B5EF4-FFF2-40B4-BE49-F238E27FC236}">
                      <a16:creationId xmlns:a16="http://schemas.microsoft.com/office/drawing/2014/main" id="{380F4615-9619-26B0-D58E-B82C987F095E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2" name="Rectangle 19">
                    <a:extLst>
                      <a:ext uri="{FF2B5EF4-FFF2-40B4-BE49-F238E27FC236}">
                        <a16:creationId xmlns:a16="http://schemas.microsoft.com/office/drawing/2014/main" id="{8C99B206-F972-C337-9C80-FC3F8EA2305F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3" name="Rectangle 20">
                    <a:extLst>
                      <a:ext uri="{FF2B5EF4-FFF2-40B4-BE49-F238E27FC236}">
                        <a16:creationId xmlns:a16="http://schemas.microsoft.com/office/drawing/2014/main" id="{EEAAD367-8FCA-642A-E58C-4A2FB4395578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7" name="Rectangle 6">
                <a:extLst>
                  <a:ext uri="{FF2B5EF4-FFF2-40B4-BE49-F238E27FC236}">
                    <a16:creationId xmlns:a16="http://schemas.microsoft.com/office/drawing/2014/main" id="{3326E817-92B5-2176-CB82-7A8B3C0B066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5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270DE047-C13F-8E76-3B0D-C89F1DDEEED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39000" y="203200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24" name="Picture 23">
            <a:extLst>
              <a:ext uri="{FF2B5EF4-FFF2-40B4-BE49-F238E27FC236}">
                <a16:creationId xmlns:a16="http://schemas.microsoft.com/office/drawing/2014/main" id="{F56360AC-9CF2-A91A-E7DA-231129B7D13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90600" y="1167408"/>
            <a:ext cx="6435498" cy="2478329"/>
          </a:xfrm>
          <a:prstGeom prst="rect">
            <a:avLst/>
          </a:prstGeom>
        </p:spPr>
      </p:pic>
      <p:sp>
        <p:nvSpPr>
          <p:cNvPr id="22" name="TextBox 21">
            <a:extLst>
              <a:ext uri="{FF2B5EF4-FFF2-40B4-BE49-F238E27FC236}">
                <a16:creationId xmlns:a16="http://schemas.microsoft.com/office/drawing/2014/main" id="{1C00C3DE-6D23-F76C-F0FC-9A17A3D282D7}"/>
              </a:ext>
            </a:extLst>
          </p:cNvPr>
          <p:cNvSpPr txBox="1"/>
          <p:nvPr/>
        </p:nvSpPr>
        <p:spPr>
          <a:xfrm>
            <a:off x="304800" y="3695546"/>
            <a:ext cx="8685474" cy="28118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742950" marR="0" lvl="1" indent="-285750">
              <a:lnSpc>
                <a:spcPct val="115000"/>
              </a:lnSpc>
              <a:spcAft>
                <a:spcPts val="800"/>
              </a:spcAft>
              <a:buFont typeface="+mj-lt"/>
              <a:buAutoNum type="arabicPeriod"/>
              <a:tabLst>
                <a:tab pos="914400" algn="l"/>
              </a:tabLst>
            </a:pPr>
            <a:r>
              <a:rPr lang="en-US" sz="2400" b="1" kern="100" dirty="0">
                <a:effectLst/>
                <a:latin typeface="+mn-lt"/>
                <a:ea typeface="Aptos" panose="020B0004020202020204" pitchFamily="34" charset="0"/>
                <a:cs typeface="Times New Roman" panose="02020603050405020304" pitchFamily="18" charset="0"/>
              </a:rPr>
              <a:t>Viscous/Laminar Sublayer:</a:t>
            </a:r>
            <a:r>
              <a:rPr lang="en-US" sz="2400" kern="100" dirty="0">
                <a:effectLst/>
                <a:latin typeface="+mn-lt"/>
                <a:ea typeface="Aptos" panose="020B0004020202020204" pitchFamily="34" charset="0"/>
                <a:cs typeface="Times New Roman" panose="02020603050405020304" pitchFamily="18" charset="0"/>
              </a:rPr>
              <a:t> A very thin region near the wall where conduction is the primary heat transfer mode.</a:t>
            </a:r>
          </a:p>
          <a:p>
            <a:pPr marL="742950" marR="0" lvl="1" indent="-285750">
              <a:lnSpc>
                <a:spcPct val="115000"/>
              </a:lnSpc>
              <a:spcAft>
                <a:spcPts val="800"/>
              </a:spcAft>
              <a:buFont typeface="+mj-lt"/>
              <a:buAutoNum type="arabicPeriod"/>
              <a:tabLst>
                <a:tab pos="914400" algn="l"/>
              </a:tabLst>
            </a:pPr>
            <a:r>
              <a:rPr lang="en-US" sz="2400" b="1" kern="100" dirty="0">
                <a:effectLst/>
                <a:latin typeface="+mn-lt"/>
                <a:ea typeface="Aptos" panose="020B0004020202020204" pitchFamily="34" charset="0"/>
                <a:cs typeface="Times New Roman" panose="02020603050405020304" pitchFamily="18" charset="0"/>
              </a:rPr>
              <a:t>Buffer Layer:</a:t>
            </a:r>
            <a:r>
              <a:rPr lang="en-US" sz="2400" kern="100" dirty="0">
                <a:effectLst/>
                <a:latin typeface="+mn-lt"/>
                <a:ea typeface="Aptos" panose="020B0004020202020204" pitchFamily="34" charset="0"/>
                <a:cs typeface="Times New Roman" panose="02020603050405020304" pitchFamily="18" charset="0"/>
              </a:rPr>
              <a:t> A transition zone where both conduction and turbulent eddies contribute.</a:t>
            </a:r>
          </a:p>
          <a:p>
            <a:pPr marL="742950" marR="0" lvl="1" indent="-285750">
              <a:lnSpc>
                <a:spcPct val="115000"/>
              </a:lnSpc>
              <a:spcAft>
                <a:spcPts val="800"/>
              </a:spcAft>
              <a:buFont typeface="+mj-lt"/>
              <a:buAutoNum type="arabicPeriod"/>
              <a:tabLst>
                <a:tab pos="914400" algn="l"/>
              </a:tabLst>
            </a:pPr>
            <a:r>
              <a:rPr lang="en-US" sz="2400" b="1" kern="100" dirty="0">
                <a:effectLst/>
                <a:latin typeface="+mn-lt"/>
                <a:ea typeface="Aptos" panose="020B0004020202020204" pitchFamily="34" charset="0"/>
                <a:cs typeface="Times New Roman" panose="02020603050405020304" pitchFamily="18" charset="0"/>
              </a:rPr>
              <a:t>Turbulent Core:</a:t>
            </a:r>
            <a:r>
              <a:rPr lang="en-US" sz="2400" kern="100" dirty="0">
                <a:effectLst/>
                <a:latin typeface="+mn-lt"/>
                <a:ea typeface="Aptos" panose="020B0004020202020204" pitchFamily="34" charset="0"/>
                <a:cs typeface="Times New Roman" panose="02020603050405020304" pitchFamily="18" charset="0"/>
              </a:rPr>
              <a:t> The central region where large-scale eddies cause rapid mixing, maintaining a nearly uniform temperature.</a:t>
            </a:r>
          </a:p>
        </p:txBody>
      </p:sp>
    </p:spTree>
    <p:extLst>
      <p:ext uri="{BB962C8B-B14F-4D97-AF65-F5344CB8AC3E}">
        <p14:creationId xmlns:p14="http://schemas.microsoft.com/office/powerpoint/2010/main" val="4340630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0" dur="500"/>
                                        <p:tgtEl>
                                          <p:spTgt spid="2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5" dur="500"/>
                                        <p:tgtEl>
                                          <p:spTgt spid="2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FE0BD05-4D60-D5A1-0DF6-898881838E2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8" name="Title 3">
            <a:extLst>
              <a:ext uri="{FF2B5EF4-FFF2-40B4-BE49-F238E27FC236}">
                <a16:creationId xmlns:a16="http://schemas.microsoft.com/office/drawing/2014/main" id="{ACB7278A-68A6-7919-955C-DC7C0B10FD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4800" y="228600"/>
            <a:ext cx="6629400" cy="914400"/>
          </a:xfrm>
        </p:spPr>
        <p:txBody>
          <a:bodyPr/>
          <a:lstStyle/>
          <a:p>
            <a:pPr>
              <a:lnSpc>
                <a:spcPct val="115000"/>
              </a:lnSpc>
              <a:spcAft>
                <a:spcPts val="800"/>
              </a:spcAft>
            </a:pPr>
            <a:r>
              <a:rPr lang="en-US" sz="2800" kern="100" dirty="0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Fully Developed Profile Characteristics</a:t>
            </a:r>
          </a:p>
        </p:txBody>
      </p:sp>
      <p:grpSp>
        <p:nvGrpSpPr>
          <p:cNvPr id="3" name="Group 38">
            <a:extLst>
              <a:ext uri="{FF2B5EF4-FFF2-40B4-BE49-F238E27FC236}">
                <a16:creationId xmlns:a16="http://schemas.microsoft.com/office/drawing/2014/main" id="{726126C4-0659-A812-6363-40DAB65415CD}"/>
              </a:ext>
            </a:extLst>
          </p:cNvPr>
          <p:cNvGrpSpPr>
            <a:grpSpLocks/>
          </p:cNvGrpSpPr>
          <p:nvPr/>
        </p:nvGrpSpPr>
        <p:grpSpPr bwMode="auto">
          <a:xfrm>
            <a:off x="0" y="25400"/>
            <a:ext cx="9144000" cy="6858000"/>
            <a:chOff x="0" y="0"/>
            <a:chExt cx="9144000" cy="6858000"/>
          </a:xfrm>
        </p:grpSpPr>
        <p:grpSp>
          <p:nvGrpSpPr>
            <p:cNvPr id="4" name="Group 19">
              <a:extLst>
                <a:ext uri="{FF2B5EF4-FFF2-40B4-BE49-F238E27FC236}">
                  <a16:creationId xmlns:a16="http://schemas.microsoft.com/office/drawing/2014/main" id="{4E925211-8F0B-CAE6-34F0-CC5D8005E8D4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6" name="Group 8">
                <a:extLst>
                  <a:ext uri="{FF2B5EF4-FFF2-40B4-BE49-F238E27FC236}">
                    <a16:creationId xmlns:a16="http://schemas.microsoft.com/office/drawing/2014/main" id="{88F264B6-ADA4-1E57-6B6A-E2BD2A9AA96B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8" name="Group 9">
                  <a:extLst>
                    <a:ext uri="{FF2B5EF4-FFF2-40B4-BE49-F238E27FC236}">
                      <a16:creationId xmlns:a16="http://schemas.microsoft.com/office/drawing/2014/main" id="{778A10A3-EF0B-1AB9-3570-90BD29AC48E8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19" name="Rectangle 10">
                    <a:extLst>
                      <a:ext uri="{FF2B5EF4-FFF2-40B4-BE49-F238E27FC236}">
                        <a16:creationId xmlns:a16="http://schemas.microsoft.com/office/drawing/2014/main" id="{00ED0DC8-3B9F-C932-7089-4F9D7D6EE64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1" name="Rectangle 11">
                    <a:extLst>
                      <a:ext uri="{FF2B5EF4-FFF2-40B4-BE49-F238E27FC236}">
                        <a16:creationId xmlns:a16="http://schemas.microsoft.com/office/drawing/2014/main" id="{2F6646E4-6EDB-37C5-67FC-E9FA74121C8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9" name="Group 12">
                  <a:extLst>
                    <a:ext uri="{FF2B5EF4-FFF2-40B4-BE49-F238E27FC236}">
                      <a16:creationId xmlns:a16="http://schemas.microsoft.com/office/drawing/2014/main" id="{87A1242E-B059-8B13-4F25-10636B29F060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6" name="Rectangle 13">
                    <a:extLst>
                      <a:ext uri="{FF2B5EF4-FFF2-40B4-BE49-F238E27FC236}">
                        <a16:creationId xmlns:a16="http://schemas.microsoft.com/office/drawing/2014/main" id="{41610DFC-F969-8950-0039-B38C54794DC9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8" name="Rectangle 14">
                    <a:extLst>
                      <a:ext uri="{FF2B5EF4-FFF2-40B4-BE49-F238E27FC236}">
                        <a16:creationId xmlns:a16="http://schemas.microsoft.com/office/drawing/2014/main" id="{372CB1A4-6008-65AF-6662-3F39915E099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0" name="Group 15">
                  <a:extLst>
                    <a:ext uri="{FF2B5EF4-FFF2-40B4-BE49-F238E27FC236}">
                      <a16:creationId xmlns:a16="http://schemas.microsoft.com/office/drawing/2014/main" id="{49FA8D29-5A2E-E895-1687-209C301E1BF4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4" name="Rectangle 16">
                    <a:extLst>
                      <a:ext uri="{FF2B5EF4-FFF2-40B4-BE49-F238E27FC236}">
                        <a16:creationId xmlns:a16="http://schemas.microsoft.com/office/drawing/2014/main" id="{A37C06A3-E999-AAE4-F868-F48F2A9CEA5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5" name="Rectangle 17">
                    <a:extLst>
                      <a:ext uri="{FF2B5EF4-FFF2-40B4-BE49-F238E27FC236}">
                        <a16:creationId xmlns:a16="http://schemas.microsoft.com/office/drawing/2014/main" id="{69BF5A69-D70E-2A4C-D947-478B6DCA3BBA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1" name="Group 18">
                  <a:extLst>
                    <a:ext uri="{FF2B5EF4-FFF2-40B4-BE49-F238E27FC236}">
                      <a16:creationId xmlns:a16="http://schemas.microsoft.com/office/drawing/2014/main" id="{03CA2930-BC18-B15C-D4E7-A6D074868975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2" name="Rectangle 19">
                    <a:extLst>
                      <a:ext uri="{FF2B5EF4-FFF2-40B4-BE49-F238E27FC236}">
                        <a16:creationId xmlns:a16="http://schemas.microsoft.com/office/drawing/2014/main" id="{B1109189-813B-6A08-9CF1-38C801D40F88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3" name="Rectangle 20">
                    <a:extLst>
                      <a:ext uri="{FF2B5EF4-FFF2-40B4-BE49-F238E27FC236}">
                        <a16:creationId xmlns:a16="http://schemas.microsoft.com/office/drawing/2014/main" id="{CD1DEAD8-53CE-7BF8-8077-3D6097F7E13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7" name="Rectangle 6">
                <a:extLst>
                  <a:ext uri="{FF2B5EF4-FFF2-40B4-BE49-F238E27FC236}">
                    <a16:creationId xmlns:a16="http://schemas.microsoft.com/office/drawing/2014/main" id="{67A56116-4404-428F-7439-B5D1EA34C17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5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6C77DA61-2B9E-7817-8ABD-06704B4BB3D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39000" y="203200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20" name="TextBox 19">
            <a:extLst>
              <a:ext uri="{FF2B5EF4-FFF2-40B4-BE49-F238E27FC236}">
                <a16:creationId xmlns:a16="http://schemas.microsoft.com/office/drawing/2014/main" id="{2F502D60-CC48-DA98-5FD3-259E26CE33C8}"/>
              </a:ext>
            </a:extLst>
          </p:cNvPr>
          <p:cNvSpPr txBox="1"/>
          <p:nvPr/>
        </p:nvSpPr>
        <p:spPr>
          <a:xfrm>
            <a:off x="266700" y="4252424"/>
            <a:ext cx="8610600" cy="23871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marR="0" indent="-342900">
              <a:lnSpc>
                <a:spcPct val="115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US" b="1" dirty="0"/>
              <a:t>Prandtl Number Effect:</a:t>
            </a:r>
            <a:r>
              <a:rPr lang="en-US" dirty="0"/>
              <a:t> While the development length is stable, the profile's shape near the wall is sensitive to </a:t>
            </a:r>
            <a:r>
              <a:rPr lang="en-US" i="1" dirty="0"/>
              <a:t>Pr</a:t>
            </a:r>
            <a:r>
              <a:rPr lang="en-US" dirty="0"/>
              <a:t>. </a:t>
            </a:r>
          </a:p>
          <a:p>
            <a:pPr marL="342900" marR="0" indent="-342900">
              <a:lnSpc>
                <a:spcPct val="115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US" dirty="0"/>
              <a:t>High </a:t>
            </a:r>
            <a:r>
              <a:rPr lang="en-US" i="1" dirty="0" err="1"/>
              <a:t>Pr</a:t>
            </a:r>
            <a:r>
              <a:rPr lang="en-US" dirty="0"/>
              <a:t> fluids (like oils) have very thin thermal sublayers, </a:t>
            </a:r>
          </a:p>
          <a:p>
            <a:pPr marL="342900" marR="0" indent="-342900">
              <a:lnSpc>
                <a:spcPct val="115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US" dirty="0"/>
              <a:t>Low </a:t>
            </a:r>
            <a:r>
              <a:rPr lang="en-US" i="1" dirty="0" err="1"/>
              <a:t>Pr</a:t>
            </a:r>
            <a:r>
              <a:rPr lang="en-US" dirty="0"/>
              <a:t> fluids (like liquid metals) have thermal effects that extend deep into the flow. </a:t>
            </a:r>
            <a:endParaRPr lang="en-US" sz="2400" i="1" kern="100" dirty="0">
              <a:effectLst/>
              <a:latin typeface="+mn-lt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28" name="Picture 27">
            <a:extLst>
              <a:ext uri="{FF2B5EF4-FFF2-40B4-BE49-F238E27FC236}">
                <a16:creationId xmlns:a16="http://schemas.microsoft.com/office/drawing/2014/main" id="{2D1B7E20-7546-5D17-7117-6A649253821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0509" y="1132593"/>
            <a:ext cx="7763958" cy="3105583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1C5D9BB5-DA13-4276-080C-C9B65ECB6858}"/>
              </a:ext>
            </a:extLst>
          </p:cNvPr>
          <p:cNvSpPr txBox="1"/>
          <p:nvPr/>
        </p:nvSpPr>
        <p:spPr>
          <a:xfrm flipH="1">
            <a:off x="1752600" y="1353868"/>
            <a:ext cx="2545081" cy="46166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Thermal Sublayer</a:t>
            </a:r>
          </a:p>
        </p:txBody>
      </p:sp>
    </p:spTree>
    <p:extLst>
      <p:ext uri="{BB962C8B-B14F-4D97-AF65-F5344CB8AC3E}">
        <p14:creationId xmlns:p14="http://schemas.microsoft.com/office/powerpoint/2010/main" val="1768408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" dur="500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4" dur="500"/>
                                        <p:tgtEl>
                                          <p:spTgt spid="2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9" dur="500"/>
                                        <p:tgtEl>
                                          <p:spTgt spid="2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build="p"/>
      <p:bldP spid="2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092C1C0-DE51-9D3D-AA8E-CAEDFD04384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8" name="Title 3">
            <a:extLst>
              <a:ext uri="{FF2B5EF4-FFF2-40B4-BE49-F238E27FC236}">
                <a16:creationId xmlns:a16="http://schemas.microsoft.com/office/drawing/2014/main" id="{8F3A61CD-1AE9-10A1-50CF-A6F94D2B19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4800" y="228600"/>
            <a:ext cx="6629400" cy="914400"/>
          </a:xfrm>
        </p:spPr>
        <p:txBody>
          <a:bodyPr/>
          <a:lstStyle/>
          <a:p>
            <a:pPr>
              <a:lnSpc>
                <a:spcPct val="115000"/>
              </a:lnSpc>
              <a:spcAft>
                <a:spcPts val="800"/>
              </a:spcAft>
            </a:pPr>
            <a:r>
              <a:rPr lang="en-US" sz="2800" kern="100" dirty="0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Fully Developed Profile Characteristics: Mathematical Models</a:t>
            </a:r>
          </a:p>
        </p:txBody>
      </p:sp>
      <p:grpSp>
        <p:nvGrpSpPr>
          <p:cNvPr id="3" name="Group 38">
            <a:extLst>
              <a:ext uri="{FF2B5EF4-FFF2-40B4-BE49-F238E27FC236}">
                <a16:creationId xmlns:a16="http://schemas.microsoft.com/office/drawing/2014/main" id="{7A3DF665-26E8-D9B8-75CA-7C3EA049462B}"/>
              </a:ext>
            </a:extLst>
          </p:cNvPr>
          <p:cNvGrpSpPr>
            <a:grpSpLocks/>
          </p:cNvGrpSpPr>
          <p:nvPr/>
        </p:nvGrpSpPr>
        <p:grpSpPr bwMode="auto">
          <a:xfrm>
            <a:off x="0" y="25400"/>
            <a:ext cx="9144000" cy="6858000"/>
            <a:chOff x="0" y="0"/>
            <a:chExt cx="9144000" cy="6858000"/>
          </a:xfrm>
        </p:grpSpPr>
        <p:grpSp>
          <p:nvGrpSpPr>
            <p:cNvPr id="4" name="Group 19">
              <a:extLst>
                <a:ext uri="{FF2B5EF4-FFF2-40B4-BE49-F238E27FC236}">
                  <a16:creationId xmlns:a16="http://schemas.microsoft.com/office/drawing/2014/main" id="{D7B472FC-2C10-C495-C050-DD8FC740759C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6" name="Group 8">
                <a:extLst>
                  <a:ext uri="{FF2B5EF4-FFF2-40B4-BE49-F238E27FC236}">
                    <a16:creationId xmlns:a16="http://schemas.microsoft.com/office/drawing/2014/main" id="{5F0D4E92-5B30-2AA6-656B-3DD5BB3E223D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8" name="Group 9">
                  <a:extLst>
                    <a:ext uri="{FF2B5EF4-FFF2-40B4-BE49-F238E27FC236}">
                      <a16:creationId xmlns:a16="http://schemas.microsoft.com/office/drawing/2014/main" id="{8A190605-7B91-FA9E-0DCC-5D1EEAB71340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19" name="Rectangle 10">
                    <a:extLst>
                      <a:ext uri="{FF2B5EF4-FFF2-40B4-BE49-F238E27FC236}">
                        <a16:creationId xmlns:a16="http://schemas.microsoft.com/office/drawing/2014/main" id="{532FF6FF-1136-CC89-EB96-516757FFBEA6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1" name="Rectangle 11">
                    <a:extLst>
                      <a:ext uri="{FF2B5EF4-FFF2-40B4-BE49-F238E27FC236}">
                        <a16:creationId xmlns:a16="http://schemas.microsoft.com/office/drawing/2014/main" id="{82E2B785-8491-068B-F196-89BD096EECA9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9" name="Group 12">
                  <a:extLst>
                    <a:ext uri="{FF2B5EF4-FFF2-40B4-BE49-F238E27FC236}">
                      <a16:creationId xmlns:a16="http://schemas.microsoft.com/office/drawing/2014/main" id="{4D8C958F-D809-AD2C-067B-2D1862D1305B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6" name="Rectangle 13">
                    <a:extLst>
                      <a:ext uri="{FF2B5EF4-FFF2-40B4-BE49-F238E27FC236}">
                        <a16:creationId xmlns:a16="http://schemas.microsoft.com/office/drawing/2014/main" id="{D26E18AB-211A-6742-F503-1E081D86F0C6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8" name="Rectangle 14">
                    <a:extLst>
                      <a:ext uri="{FF2B5EF4-FFF2-40B4-BE49-F238E27FC236}">
                        <a16:creationId xmlns:a16="http://schemas.microsoft.com/office/drawing/2014/main" id="{FFC1BBA8-C407-E8FD-A292-B7EAF2D979B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0" name="Group 15">
                  <a:extLst>
                    <a:ext uri="{FF2B5EF4-FFF2-40B4-BE49-F238E27FC236}">
                      <a16:creationId xmlns:a16="http://schemas.microsoft.com/office/drawing/2014/main" id="{686B6746-0F36-DB62-EE8B-1899D8A71C9D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4" name="Rectangle 16">
                    <a:extLst>
                      <a:ext uri="{FF2B5EF4-FFF2-40B4-BE49-F238E27FC236}">
                        <a16:creationId xmlns:a16="http://schemas.microsoft.com/office/drawing/2014/main" id="{29B6BA77-BF57-71B5-16E7-38B66FB0D963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5" name="Rectangle 17">
                    <a:extLst>
                      <a:ext uri="{FF2B5EF4-FFF2-40B4-BE49-F238E27FC236}">
                        <a16:creationId xmlns:a16="http://schemas.microsoft.com/office/drawing/2014/main" id="{1770D64F-6CAA-5BCC-B749-F6D96A02BBDA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1" name="Group 18">
                  <a:extLst>
                    <a:ext uri="{FF2B5EF4-FFF2-40B4-BE49-F238E27FC236}">
                      <a16:creationId xmlns:a16="http://schemas.microsoft.com/office/drawing/2014/main" id="{D1AE0321-EA24-3E86-CC0B-E0162551EDFF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2" name="Rectangle 19">
                    <a:extLst>
                      <a:ext uri="{FF2B5EF4-FFF2-40B4-BE49-F238E27FC236}">
                        <a16:creationId xmlns:a16="http://schemas.microsoft.com/office/drawing/2014/main" id="{68631BED-8D88-88DC-40B0-6C7084A4703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3" name="Rectangle 20">
                    <a:extLst>
                      <a:ext uri="{FF2B5EF4-FFF2-40B4-BE49-F238E27FC236}">
                        <a16:creationId xmlns:a16="http://schemas.microsoft.com/office/drawing/2014/main" id="{D18CA5E6-18BE-FAF9-3C67-FB5A928153B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7" name="Rectangle 6">
                <a:extLst>
                  <a:ext uri="{FF2B5EF4-FFF2-40B4-BE49-F238E27FC236}">
                    <a16:creationId xmlns:a16="http://schemas.microsoft.com/office/drawing/2014/main" id="{07F54C16-14BC-61E4-6237-1B0B527EEAC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5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C7765515-A991-4453-F4CB-930472FEBDB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39000" y="203200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20" name="TextBox 19">
            <a:extLst>
              <a:ext uri="{FF2B5EF4-FFF2-40B4-BE49-F238E27FC236}">
                <a16:creationId xmlns:a16="http://schemas.microsoft.com/office/drawing/2014/main" id="{2F36A3F5-9B63-886A-AEA4-02D19C0A3DBD}"/>
              </a:ext>
            </a:extLst>
          </p:cNvPr>
          <p:cNvSpPr txBox="1"/>
          <p:nvPr/>
        </p:nvSpPr>
        <p:spPr>
          <a:xfrm>
            <a:off x="257355" y="4139214"/>
            <a:ext cx="8610600" cy="26776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/>
              <a:t>Modern research often uses a </a:t>
            </a:r>
            <a:r>
              <a:rPr lang="en-US" b="1" dirty="0"/>
              <a:t>compound profile</a:t>
            </a:r>
            <a:r>
              <a:rPr lang="en-US" dirty="0"/>
              <a:t> approach to describe these distributions:</a:t>
            </a:r>
          </a:p>
          <a:p>
            <a:pPr lvl="0"/>
            <a:r>
              <a:rPr lang="en-US" b="1" dirty="0"/>
              <a:t>Inner Layer:</a:t>
            </a:r>
            <a:r>
              <a:rPr lang="en-US" dirty="0"/>
              <a:t> Follows a "law-of-the-wall" for temperature, typically a logarithmic function in the region just outside the sublayer.</a:t>
            </a:r>
          </a:p>
          <a:p>
            <a:pPr lvl="0"/>
            <a:r>
              <a:rPr lang="en-US" b="1" dirty="0"/>
              <a:t>Core (Wake) Layer:</a:t>
            </a:r>
            <a:r>
              <a:rPr lang="en-US" dirty="0"/>
              <a:t> Approximated by a quadratic distribution (defect form) that accounts for the peak temperature at the centerline. </a:t>
            </a:r>
          </a:p>
        </p:txBody>
      </p:sp>
      <p:pic>
        <p:nvPicPr>
          <p:cNvPr id="28" name="Picture 27">
            <a:extLst>
              <a:ext uri="{FF2B5EF4-FFF2-40B4-BE49-F238E27FC236}">
                <a16:creationId xmlns:a16="http://schemas.microsoft.com/office/drawing/2014/main" id="{EBBC1A2F-748D-2181-767A-64C14E2D134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0509" y="1132593"/>
            <a:ext cx="7763958" cy="3105583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DFD9EC75-2162-0791-6093-150841554FE6}"/>
              </a:ext>
            </a:extLst>
          </p:cNvPr>
          <p:cNvSpPr txBox="1"/>
          <p:nvPr/>
        </p:nvSpPr>
        <p:spPr>
          <a:xfrm flipH="1">
            <a:off x="1752600" y="1353868"/>
            <a:ext cx="2545081" cy="46166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Thermal Sublayer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0BF1C59D-25FE-0F55-047E-8C267AAA241D}"/>
              </a:ext>
            </a:extLst>
          </p:cNvPr>
          <p:cNvSpPr txBox="1"/>
          <p:nvPr/>
        </p:nvSpPr>
        <p:spPr>
          <a:xfrm>
            <a:off x="440801" y="2241097"/>
            <a:ext cx="8474467" cy="1345561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marL="0" marR="0">
              <a:lnSpc>
                <a:spcPct val="115000"/>
              </a:lnSpc>
              <a:spcAft>
                <a:spcPts val="800"/>
              </a:spcAft>
              <a:buNone/>
            </a:pPr>
            <a:r>
              <a:rPr lang="en-US" b="1" kern="100" dirty="0">
                <a:solidFill>
                  <a:srgbClr val="FF0000"/>
                </a:solidFill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Assignment 2: E</a:t>
            </a:r>
            <a:r>
              <a:rPr lang="en-US" sz="2400" b="1" kern="100" dirty="0">
                <a:solidFill>
                  <a:srgbClr val="FF0000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xplore how these profiles change under specific boundary conditions, such as constant wall heat flux versus constant wall temperature!</a:t>
            </a:r>
            <a:endParaRPr lang="en-US" sz="2400" kern="100" dirty="0">
              <a:solidFill>
                <a:srgbClr val="FF0000"/>
              </a:solidFill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03161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2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2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build="p"/>
      <p:bldP spid="22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5989127-51E0-69A5-AA04-5AFE94FA26C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8" name="Title 3">
            <a:extLst>
              <a:ext uri="{FF2B5EF4-FFF2-40B4-BE49-F238E27FC236}">
                <a16:creationId xmlns:a16="http://schemas.microsoft.com/office/drawing/2014/main" id="{6E9C6135-4584-B2BC-0A96-C80D2E78C2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400" y="76200"/>
            <a:ext cx="7315200" cy="1143000"/>
          </a:xfrm>
        </p:spPr>
        <p:txBody>
          <a:bodyPr/>
          <a:lstStyle/>
          <a:p>
            <a:r>
              <a:rPr lang="en-US" altLang="en-US" sz="2800" dirty="0"/>
              <a:t>Stanton’s Analogy between Apparent Shear Stress &amp; Heat Flux Profiles</a:t>
            </a:r>
          </a:p>
        </p:txBody>
      </p:sp>
      <p:grpSp>
        <p:nvGrpSpPr>
          <p:cNvPr id="3" name="Group 38">
            <a:extLst>
              <a:ext uri="{FF2B5EF4-FFF2-40B4-BE49-F238E27FC236}">
                <a16:creationId xmlns:a16="http://schemas.microsoft.com/office/drawing/2014/main" id="{B9973EC5-EFBC-BCE1-E884-042D4C1E4B87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4" name="Group 19">
              <a:extLst>
                <a:ext uri="{FF2B5EF4-FFF2-40B4-BE49-F238E27FC236}">
                  <a16:creationId xmlns:a16="http://schemas.microsoft.com/office/drawing/2014/main" id="{46A03D42-9D43-2EBC-5539-49033DCB0534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6" name="Group 8">
                <a:extLst>
                  <a:ext uri="{FF2B5EF4-FFF2-40B4-BE49-F238E27FC236}">
                    <a16:creationId xmlns:a16="http://schemas.microsoft.com/office/drawing/2014/main" id="{0FD11942-3AED-C094-A10F-A6C7C3B56C80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8" name="Group 9">
                  <a:extLst>
                    <a:ext uri="{FF2B5EF4-FFF2-40B4-BE49-F238E27FC236}">
                      <a16:creationId xmlns:a16="http://schemas.microsoft.com/office/drawing/2014/main" id="{206DEDE5-DD96-841D-8D35-FE746163D088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19" name="Rectangle 10">
                    <a:extLst>
                      <a:ext uri="{FF2B5EF4-FFF2-40B4-BE49-F238E27FC236}">
                        <a16:creationId xmlns:a16="http://schemas.microsoft.com/office/drawing/2014/main" id="{C51072C2-71B2-27E0-FFE3-4498150AE42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1" name="Rectangle 11">
                    <a:extLst>
                      <a:ext uri="{FF2B5EF4-FFF2-40B4-BE49-F238E27FC236}">
                        <a16:creationId xmlns:a16="http://schemas.microsoft.com/office/drawing/2014/main" id="{CC9F4B43-91AE-3ECC-AE53-7809423E7E2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9" name="Group 12">
                  <a:extLst>
                    <a:ext uri="{FF2B5EF4-FFF2-40B4-BE49-F238E27FC236}">
                      <a16:creationId xmlns:a16="http://schemas.microsoft.com/office/drawing/2014/main" id="{024EE389-E16D-6535-D9D9-E0F9077ED10E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6" name="Rectangle 13">
                    <a:extLst>
                      <a:ext uri="{FF2B5EF4-FFF2-40B4-BE49-F238E27FC236}">
                        <a16:creationId xmlns:a16="http://schemas.microsoft.com/office/drawing/2014/main" id="{09AE474D-9355-B171-1A14-4CE94A84559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8" name="Rectangle 14">
                    <a:extLst>
                      <a:ext uri="{FF2B5EF4-FFF2-40B4-BE49-F238E27FC236}">
                        <a16:creationId xmlns:a16="http://schemas.microsoft.com/office/drawing/2014/main" id="{879926F5-8F85-9B95-618A-92969C0CCD58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0" name="Group 15">
                  <a:extLst>
                    <a:ext uri="{FF2B5EF4-FFF2-40B4-BE49-F238E27FC236}">
                      <a16:creationId xmlns:a16="http://schemas.microsoft.com/office/drawing/2014/main" id="{DEA17DB1-BC39-573B-99D7-C355D5132BA4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4" name="Rectangle 16">
                    <a:extLst>
                      <a:ext uri="{FF2B5EF4-FFF2-40B4-BE49-F238E27FC236}">
                        <a16:creationId xmlns:a16="http://schemas.microsoft.com/office/drawing/2014/main" id="{129380FE-1589-EF2E-4AFC-B78896FE0DF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5" name="Rectangle 17">
                    <a:extLst>
                      <a:ext uri="{FF2B5EF4-FFF2-40B4-BE49-F238E27FC236}">
                        <a16:creationId xmlns:a16="http://schemas.microsoft.com/office/drawing/2014/main" id="{D7F96E80-F3B4-9587-7B9F-9696311F5CB9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1" name="Group 18">
                  <a:extLst>
                    <a:ext uri="{FF2B5EF4-FFF2-40B4-BE49-F238E27FC236}">
                      <a16:creationId xmlns:a16="http://schemas.microsoft.com/office/drawing/2014/main" id="{556D7ADB-9CF7-8885-C0E6-376F6D84AE75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2" name="Rectangle 19">
                    <a:extLst>
                      <a:ext uri="{FF2B5EF4-FFF2-40B4-BE49-F238E27FC236}">
                        <a16:creationId xmlns:a16="http://schemas.microsoft.com/office/drawing/2014/main" id="{91CAF977-A07F-C366-4101-AA606FD90AC7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3" name="Rectangle 20">
                    <a:extLst>
                      <a:ext uri="{FF2B5EF4-FFF2-40B4-BE49-F238E27FC236}">
                        <a16:creationId xmlns:a16="http://schemas.microsoft.com/office/drawing/2014/main" id="{EA2414C9-B4DF-07E9-1672-7E10A359D44A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7" name="Rectangle 6">
                <a:extLst>
                  <a:ext uri="{FF2B5EF4-FFF2-40B4-BE49-F238E27FC236}">
                    <a16:creationId xmlns:a16="http://schemas.microsoft.com/office/drawing/2014/main" id="{26BCFC75-2CE7-47BD-7F40-CFD9D3E002C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5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5BC64614-D6AF-C035-0C70-44BC16804D4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39000" y="203200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2" name="Group 1">
            <a:extLst>
              <a:ext uri="{FF2B5EF4-FFF2-40B4-BE49-F238E27FC236}">
                <a16:creationId xmlns:a16="http://schemas.microsoft.com/office/drawing/2014/main" id="{28370BBC-56BD-AE8E-C274-3E83ACED3498}"/>
              </a:ext>
            </a:extLst>
          </p:cNvPr>
          <p:cNvGrpSpPr/>
          <p:nvPr/>
        </p:nvGrpSpPr>
        <p:grpSpPr>
          <a:xfrm>
            <a:off x="76200" y="3042268"/>
            <a:ext cx="5451298" cy="2057400"/>
            <a:chOff x="365900" y="3795812"/>
            <a:chExt cx="5451298" cy="2057400"/>
          </a:xfrm>
        </p:grpSpPr>
        <p:pic>
          <p:nvPicPr>
            <p:cNvPr id="17" name="Picture 16">
              <a:extLst>
                <a:ext uri="{FF2B5EF4-FFF2-40B4-BE49-F238E27FC236}">
                  <a16:creationId xmlns:a16="http://schemas.microsoft.com/office/drawing/2014/main" id="{E2387B14-7DA1-46E4-E70F-85B672B5EFB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365900" y="3852529"/>
              <a:ext cx="5451298" cy="2000683"/>
            </a:xfrm>
            <a:prstGeom prst="rect">
              <a:avLst/>
            </a:prstGeom>
          </p:spPr>
        </p:pic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0" name="TextBox 19">
                  <a:extLst>
                    <a:ext uri="{FF2B5EF4-FFF2-40B4-BE49-F238E27FC236}">
                      <a16:creationId xmlns:a16="http://schemas.microsoft.com/office/drawing/2014/main" id="{EE74A9C1-BC42-9436-6BA0-8DB900EECC49}"/>
                    </a:ext>
                  </a:extLst>
                </p:cNvPr>
                <p:cNvSpPr txBox="1"/>
                <p:nvPr/>
              </p:nvSpPr>
              <p:spPr>
                <a:xfrm>
                  <a:off x="4298532" y="4366402"/>
                  <a:ext cx="349005" cy="369332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𝑉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sub>
                        </m:sSub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8" name="TextBox 7">
                  <a:extLst>
                    <a:ext uri="{FF2B5EF4-FFF2-40B4-BE49-F238E27FC236}">
                      <a16:creationId xmlns:a16="http://schemas.microsoft.com/office/drawing/2014/main" id="{862B2645-DABB-2B67-836E-11D05716B563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298532" y="4366402"/>
                  <a:ext cx="349005" cy="369332"/>
                </a:xfrm>
                <a:prstGeom prst="rect">
                  <a:avLst/>
                </a:prstGeom>
                <a:blipFill>
                  <a:blip r:embed="rId6"/>
                  <a:stretch>
                    <a:fillRect l="-21053" b="-11475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2" name="TextBox 21">
                  <a:extLst>
                    <a:ext uri="{FF2B5EF4-FFF2-40B4-BE49-F238E27FC236}">
                      <a16:creationId xmlns:a16="http://schemas.microsoft.com/office/drawing/2014/main" id="{119ED00E-87AB-238C-E85F-37B3E5AEDFE3}"/>
                    </a:ext>
                  </a:extLst>
                </p:cNvPr>
                <p:cNvSpPr txBox="1"/>
                <p:nvPr/>
              </p:nvSpPr>
              <p:spPr>
                <a:xfrm>
                  <a:off x="3765795" y="3795812"/>
                  <a:ext cx="335668" cy="369332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𝑉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𝑟</m:t>
                            </m:r>
                          </m:sub>
                        </m:sSub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9" name="TextBox 8">
                  <a:extLst>
                    <a:ext uri="{FF2B5EF4-FFF2-40B4-BE49-F238E27FC236}">
                      <a16:creationId xmlns:a16="http://schemas.microsoft.com/office/drawing/2014/main" id="{6CB7DC56-D25C-D6A5-450A-4E748A30CA07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765795" y="3795812"/>
                  <a:ext cx="335668" cy="369332"/>
                </a:xfrm>
                <a:prstGeom prst="rect">
                  <a:avLst/>
                </a:prstGeom>
                <a:blipFill>
                  <a:blip r:embed="rId7"/>
                  <a:stretch>
                    <a:fillRect l="-20000" b="-11667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pic>
        <p:nvPicPr>
          <p:cNvPr id="27" name="Picture 26">
            <a:extLst>
              <a:ext uri="{FF2B5EF4-FFF2-40B4-BE49-F238E27FC236}">
                <a16:creationId xmlns:a16="http://schemas.microsoft.com/office/drawing/2014/main" id="{12861F63-56ED-8BAB-4B03-5ACF7FA78314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705600" y="3042268"/>
            <a:ext cx="2362200" cy="2063132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28" name="TextBox 27">
                <a:extLst>
                  <a:ext uri="{FF2B5EF4-FFF2-40B4-BE49-F238E27FC236}">
                    <a16:creationId xmlns:a16="http://schemas.microsoft.com/office/drawing/2014/main" id="{B4C61656-20D0-6ABC-265A-5CD37CDA3370}"/>
                  </a:ext>
                </a:extLst>
              </p:cNvPr>
              <p:cNvSpPr txBox="1"/>
              <p:nvPr/>
            </p:nvSpPr>
            <p:spPr>
              <a:xfrm>
                <a:off x="6899074" y="2858121"/>
                <a:ext cx="1482926" cy="46166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en-US" altLang="en-US" sz="2400" i="1" smtClean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altLang="en-US" sz="2400" i="1">
                              <a:latin typeface="Cambria Math" panose="02040503050406030204" pitchFamily="18" charset="0"/>
                            </a:rPr>
                            <m:t>𝑞</m:t>
                          </m:r>
                        </m:e>
                        <m:sub>
                          <m:r>
                            <a:rPr lang="en-US" altLang="en-US" sz="2400" b="0" i="1" smtClean="0">
                              <a:latin typeface="Cambria Math" panose="02040503050406030204" pitchFamily="18" charset="0"/>
                            </a:rPr>
                            <m:t>𝑤𝑎𝑙𝑙</m:t>
                          </m:r>
                        </m:sub>
                        <m:sup>
                          <m:r>
                            <a:rPr lang="en-US" altLang="en-US" sz="2400" i="1">
                              <a:latin typeface="Cambria Math" panose="02040503050406030204" pitchFamily="18" charset="0"/>
                            </a:rPr>
                            <m:t>′′</m:t>
                          </m:r>
                        </m:sup>
                      </m:sSubSup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8" name="TextBox 27">
                <a:extLst>
                  <a:ext uri="{FF2B5EF4-FFF2-40B4-BE49-F238E27FC236}">
                    <a16:creationId xmlns:a16="http://schemas.microsoft.com/office/drawing/2014/main" id="{B4C61656-20D0-6ABC-265A-5CD37CDA337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99074" y="2858121"/>
                <a:ext cx="1482926" cy="461665"/>
              </a:xfrm>
              <a:prstGeom prst="rect">
                <a:avLst/>
              </a:prstGeom>
              <a:blipFill>
                <a:blip r:embed="rId9"/>
                <a:stretch>
                  <a:fillRect b="-1052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9" name="TextBox 28">
                <a:extLst>
                  <a:ext uri="{FF2B5EF4-FFF2-40B4-BE49-F238E27FC236}">
                    <a16:creationId xmlns:a16="http://schemas.microsoft.com/office/drawing/2014/main" id="{180A0FBC-CC77-A72F-D71E-B789EBB6096E}"/>
                  </a:ext>
                </a:extLst>
              </p:cNvPr>
              <p:cNvSpPr txBox="1"/>
              <p:nvPr/>
            </p:nvSpPr>
            <p:spPr>
              <a:xfrm>
                <a:off x="7924800" y="4257003"/>
                <a:ext cx="922306" cy="490199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en-US" altLang="en-US" sz="2400" i="1" smtClean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altLang="en-US" sz="2400" i="1">
                              <a:latin typeface="Cambria Math" panose="02040503050406030204" pitchFamily="18" charset="0"/>
                            </a:rPr>
                            <m:t>𝑞</m:t>
                          </m:r>
                        </m:e>
                        <m:sub>
                          <m:r>
                            <a:rPr lang="en-US" altLang="en-US" sz="2400" b="0" i="1" smtClean="0">
                              <a:latin typeface="Cambria Math" panose="02040503050406030204" pitchFamily="18" charset="0"/>
                            </a:rPr>
                            <m:t>𝑎𝑝𝑝</m:t>
                          </m:r>
                        </m:sub>
                        <m:sup>
                          <m:r>
                            <a:rPr lang="en-US" altLang="en-US" sz="2400" i="1">
                              <a:latin typeface="Cambria Math" panose="02040503050406030204" pitchFamily="18" charset="0"/>
                            </a:rPr>
                            <m:t>′′</m:t>
                          </m:r>
                        </m:sup>
                      </m:sSubSup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9" name="TextBox 28">
                <a:extLst>
                  <a:ext uri="{FF2B5EF4-FFF2-40B4-BE49-F238E27FC236}">
                    <a16:creationId xmlns:a16="http://schemas.microsoft.com/office/drawing/2014/main" id="{180A0FBC-CC77-A72F-D71E-B789EBB6096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924800" y="4257003"/>
                <a:ext cx="922306" cy="490199"/>
              </a:xfrm>
              <a:prstGeom prst="rect">
                <a:avLst/>
              </a:prstGeom>
              <a:blipFill>
                <a:blip r:embed="rId10"/>
                <a:stretch>
                  <a:fillRect b="-617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26" name="Picture 25">
            <a:extLst>
              <a:ext uri="{FF2B5EF4-FFF2-40B4-BE49-F238E27FC236}">
                <a16:creationId xmlns:a16="http://schemas.microsoft.com/office/drawing/2014/main" id="{AD8F5591-D64D-3CB3-9110-2727301DB709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410200" y="3036536"/>
            <a:ext cx="1628840" cy="2063132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4DD0FB2A-FB86-3EC9-4953-73F81DC1B95C}"/>
                  </a:ext>
                </a:extLst>
              </p:cNvPr>
              <p:cNvSpPr txBox="1"/>
              <p:nvPr/>
            </p:nvSpPr>
            <p:spPr>
              <a:xfrm>
                <a:off x="5578768" y="2879671"/>
                <a:ext cx="1482926" cy="46166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𝜏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𝑤𝑎𝑙𝑙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4DD0FB2A-FB86-3EC9-4953-73F81DC1B95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78768" y="2879671"/>
                <a:ext cx="1482926" cy="461665"/>
              </a:xfrm>
              <a:prstGeom prst="rect">
                <a:avLst/>
              </a:prstGeom>
              <a:blipFill>
                <a:blip r:embed="rId11"/>
                <a:stretch>
                  <a:fillRect b="-394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0" name="TextBox 29">
            <a:extLst>
              <a:ext uri="{FF2B5EF4-FFF2-40B4-BE49-F238E27FC236}">
                <a16:creationId xmlns:a16="http://schemas.microsoft.com/office/drawing/2014/main" id="{24BDACF4-1142-516F-5463-5602E677C3B1}"/>
              </a:ext>
            </a:extLst>
          </p:cNvPr>
          <p:cNvSpPr txBox="1"/>
          <p:nvPr/>
        </p:nvSpPr>
        <p:spPr>
          <a:xfrm>
            <a:off x="381000" y="1824335"/>
            <a:ext cx="689605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For a Turbulent Forced Convection in a Circular Duct:</a:t>
            </a:r>
          </a:p>
        </p:txBody>
      </p:sp>
      <p:sp>
        <p:nvSpPr>
          <p:cNvPr id="23" name="Freeform: Shape 22">
            <a:extLst>
              <a:ext uri="{FF2B5EF4-FFF2-40B4-BE49-F238E27FC236}">
                <a16:creationId xmlns:a16="http://schemas.microsoft.com/office/drawing/2014/main" id="{59626E4F-6448-CC3B-1014-1DA383C717A8}"/>
              </a:ext>
            </a:extLst>
          </p:cNvPr>
          <p:cNvSpPr/>
          <p:nvPr/>
        </p:nvSpPr>
        <p:spPr bwMode="auto">
          <a:xfrm>
            <a:off x="5527498" y="3594324"/>
            <a:ext cx="1546235" cy="1364525"/>
          </a:xfrm>
          <a:custGeom>
            <a:avLst/>
            <a:gdLst>
              <a:gd name="csX0" fmla="*/ 121891 w 1546235"/>
              <a:gd name="csY0" fmla="*/ 0 h 1382462"/>
              <a:gd name="csX1" fmla="*/ 1200193 w 1546235"/>
              <a:gd name="csY1" fmla="*/ 43132 h 1382462"/>
              <a:gd name="csX2" fmla="*/ 1200193 w 1546235"/>
              <a:gd name="csY2" fmla="*/ 43132 h 1382462"/>
              <a:gd name="csX3" fmla="*/ 1355468 w 1546235"/>
              <a:gd name="csY3" fmla="*/ 362309 h 1382462"/>
              <a:gd name="csX4" fmla="*/ 1545249 w 1546235"/>
              <a:gd name="csY4" fmla="*/ 957532 h 1382462"/>
              <a:gd name="csX5" fmla="*/ 1269204 w 1546235"/>
              <a:gd name="csY5" fmla="*/ 1311215 h 1382462"/>
              <a:gd name="csX6" fmla="*/ 829257 w 1546235"/>
              <a:gd name="csY6" fmla="*/ 1354347 h 1382462"/>
              <a:gd name="csX7" fmla="*/ 259914 w 1546235"/>
              <a:gd name="csY7" fmla="*/ 1354347 h 1382462"/>
              <a:gd name="csX8" fmla="*/ 113264 w 1546235"/>
              <a:gd name="csY8" fmla="*/ 1354347 h 1382462"/>
              <a:gd name="csX9" fmla="*/ 1121 w 1546235"/>
              <a:gd name="csY9" fmla="*/ 974785 h 1382462"/>
              <a:gd name="csX10" fmla="*/ 61506 w 1546235"/>
              <a:gd name="csY10" fmla="*/ 483079 h 1382462"/>
              <a:gd name="csX11" fmla="*/ 121891 w 1546235"/>
              <a:gd name="csY11" fmla="*/ 0 h 1382462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</a:cxnLst>
            <a:rect l="l" t="t" r="r" b="b"/>
            <a:pathLst>
              <a:path w="1546235" h="1382462">
                <a:moveTo>
                  <a:pt x="121891" y="0"/>
                </a:moveTo>
                <a:lnTo>
                  <a:pt x="1200193" y="43132"/>
                </a:lnTo>
                <a:lnTo>
                  <a:pt x="1200193" y="43132"/>
                </a:lnTo>
                <a:cubicBezTo>
                  <a:pt x="1226072" y="96328"/>
                  <a:pt x="1297959" y="209909"/>
                  <a:pt x="1355468" y="362309"/>
                </a:cubicBezTo>
                <a:cubicBezTo>
                  <a:pt x="1412977" y="514709"/>
                  <a:pt x="1559626" y="799381"/>
                  <a:pt x="1545249" y="957532"/>
                </a:cubicBezTo>
                <a:cubicBezTo>
                  <a:pt x="1530872" y="1115683"/>
                  <a:pt x="1388536" y="1245079"/>
                  <a:pt x="1269204" y="1311215"/>
                </a:cubicBezTo>
                <a:cubicBezTo>
                  <a:pt x="1149872" y="1377351"/>
                  <a:pt x="997472" y="1347158"/>
                  <a:pt x="829257" y="1354347"/>
                </a:cubicBezTo>
                <a:cubicBezTo>
                  <a:pt x="661042" y="1361536"/>
                  <a:pt x="259914" y="1354347"/>
                  <a:pt x="259914" y="1354347"/>
                </a:cubicBezTo>
                <a:cubicBezTo>
                  <a:pt x="140582" y="1354347"/>
                  <a:pt x="156396" y="1417607"/>
                  <a:pt x="113264" y="1354347"/>
                </a:cubicBezTo>
                <a:cubicBezTo>
                  <a:pt x="70132" y="1291087"/>
                  <a:pt x="9747" y="1119996"/>
                  <a:pt x="1121" y="974785"/>
                </a:cubicBezTo>
                <a:cubicBezTo>
                  <a:pt x="-7505" y="829574"/>
                  <a:pt x="35627" y="648419"/>
                  <a:pt x="61506" y="483079"/>
                </a:cubicBezTo>
                <a:cubicBezTo>
                  <a:pt x="87385" y="317739"/>
                  <a:pt x="121891" y="150243"/>
                  <a:pt x="121891" y="0"/>
                </a:cubicBezTo>
                <a:close/>
              </a:path>
            </a:pathLst>
          </a:cu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24" name="Freeform: Shape 23">
            <a:extLst>
              <a:ext uri="{FF2B5EF4-FFF2-40B4-BE49-F238E27FC236}">
                <a16:creationId xmlns:a16="http://schemas.microsoft.com/office/drawing/2014/main" id="{4B406FCA-BE3F-14C7-B99A-7BDD3A1BDD05}"/>
              </a:ext>
            </a:extLst>
          </p:cNvPr>
          <p:cNvSpPr/>
          <p:nvPr/>
        </p:nvSpPr>
        <p:spPr bwMode="auto">
          <a:xfrm>
            <a:off x="7086600" y="3588475"/>
            <a:ext cx="1546235" cy="1364525"/>
          </a:xfrm>
          <a:custGeom>
            <a:avLst/>
            <a:gdLst>
              <a:gd name="csX0" fmla="*/ 121891 w 1546235"/>
              <a:gd name="csY0" fmla="*/ 0 h 1382462"/>
              <a:gd name="csX1" fmla="*/ 1200193 w 1546235"/>
              <a:gd name="csY1" fmla="*/ 43132 h 1382462"/>
              <a:gd name="csX2" fmla="*/ 1200193 w 1546235"/>
              <a:gd name="csY2" fmla="*/ 43132 h 1382462"/>
              <a:gd name="csX3" fmla="*/ 1355468 w 1546235"/>
              <a:gd name="csY3" fmla="*/ 362309 h 1382462"/>
              <a:gd name="csX4" fmla="*/ 1545249 w 1546235"/>
              <a:gd name="csY4" fmla="*/ 957532 h 1382462"/>
              <a:gd name="csX5" fmla="*/ 1269204 w 1546235"/>
              <a:gd name="csY5" fmla="*/ 1311215 h 1382462"/>
              <a:gd name="csX6" fmla="*/ 829257 w 1546235"/>
              <a:gd name="csY6" fmla="*/ 1354347 h 1382462"/>
              <a:gd name="csX7" fmla="*/ 259914 w 1546235"/>
              <a:gd name="csY7" fmla="*/ 1354347 h 1382462"/>
              <a:gd name="csX8" fmla="*/ 113264 w 1546235"/>
              <a:gd name="csY8" fmla="*/ 1354347 h 1382462"/>
              <a:gd name="csX9" fmla="*/ 1121 w 1546235"/>
              <a:gd name="csY9" fmla="*/ 974785 h 1382462"/>
              <a:gd name="csX10" fmla="*/ 61506 w 1546235"/>
              <a:gd name="csY10" fmla="*/ 483079 h 1382462"/>
              <a:gd name="csX11" fmla="*/ 121891 w 1546235"/>
              <a:gd name="csY11" fmla="*/ 0 h 1382462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</a:cxnLst>
            <a:rect l="l" t="t" r="r" b="b"/>
            <a:pathLst>
              <a:path w="1546235" h="1382462">
                <a:moveTo>
                  <a:pt x="121891" y="0"/>
                </a:moveTo>
                <a:lnTo>
                  <a:pt x="1200193" y="43132"/>
                </a:lnTo>
                <a:lnTo>
                  <a:pt x="1200193" y="43132"/>
                </a:lnTo>
                <a:cubicBezTo>
                  <a:pt x="1226072" y="96328"/>
                  <a:pt x="1297959" y="209909"/>
                  <a:pt x="1355468" y="362309"/>
                </a:cubicBezTo>
                <a:cubicBezTo>
                  <a:pt x="1412977" y="514709"/>
                  <a:pt x="1559626" y="799381"/>
                  <a:pt x="1545249" y="957532"/>
                </a:cubicBezTo>
                <a:cubicBezTo>
                  <a:pt x="1530872" y="1115683"/>
                  <a:pt x="1388536" y="1245079"/>
                  <a:pt x="1269204" y="1311215"/>
                </a:cubicBezTo>
                <a:cubicBezTo>
                  <a:pt x="1149872" y="1377351"/>
                  <a:pt x="997472" y="1347158"/>
                  <a:pt x="829257" y="1354347"/>
                </a:cubicBezTo>
                <a:cubicBezTo>
                  <a:pt x="661042" y="1361536"/>
                  <a:pt x="259914" y="1354347"/>
                  <a:pt x="259914" y="1354347"/>
                </a:cubicBezTo>
                <a:cubicBezTo>
                  <a:pt x="140582" y="1354347"/>
                  <a:pt x="156396" y="1417607"/>
                  <a:pt x="113264" y="1354347"/>
                </a:cubicBezTo>
                <a:cubicBezTo>
                  <a:pt x="70132" y="1291087"/>
                  <a:pt x="9747" y="1119996"/>
                  <a:pt x="1121" y="974785"/>
                </a:cubicBezTo>
                <a:cubicBezTo>
                  <a:pt x="-7505" y="829574"/>
                  <a:pt x="35627" y="648419"/>
                  <a:pt x="61506" y="483079"/>
                </a:cubicBezTo>
                <a:cubicBezTo>
                  <a:pt x="87385" y="317739"/>
                  <a:pt x="121891" y="150243"/>
                  <a:pt x="121891" y="0"/>
                </a:cubicBezTo>
                <a:close/>
              </a:path>
            </a:pathLst>
          </a:cu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227243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3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53" presetClass="exit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3" dur="5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5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53" presetClass="exit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44" dur="5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46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/>
      <p:bldP spid="29" grpId="0" animBg="1"/>
      <p:bldP spid="25" grpId="0"/>
      <p:bldP spid="23" grpId="0" animBg="1"/>
      <p:bldP spid="24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60" name="Title 1">
            <a:extLst>
              <a:ext uri="{FF2B5EF4-FFF2-40B4-BE49-F238E27FC236}">
                <a16:creationId xmlns:a16="http://schemas.microsoft.com/office/drawing/2014/main" id="{B4BC3F45-A6C5-B08D-3CB8-1A480CF973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4800" y="0"/>
            <a:ext cx="6821865" cy="1143000"/>
          </a:xfrm>
        </p:spPr>
        <p:txBody>
          <a:bodyPr/>
          <a:lstStyle/>
          <a:p>
            <a:r>
              <a:rPr lang="en-US" altLang="en-US" sz="2800" dirty="0"/>
              <a:t>Turbulent Developing Mean Flow in A Circular Duct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4819" name="Object 8">
                <a:extLst>
                  <a:ext uri="{FF2B5EF4-FFF2-40B4-BE49-F238E27FC236}">
                    <a16:creationId xmlns:a16="http://schemas.microsoft.com/office/drawing/2014/main" id="{4A7D8962-94D2-FD32-C0A3-A17BECD9147D}"/>
                  </a:ext>
                </a:extLst>
              </p:cNvPr>
              <p:cNvSpPr txBox="1"/>
              <p:nvPr/>
            </p:nvSpPr>
            <p:spPr bwMode="auto">
              <a:xfrm>
                <a:off x="401637" y="4572000"/>
                <a:ext cx="2722563" cy="98266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IN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𝑉</m:t>
                          </m:r>
                        </m:e>
                        <m:sub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sub>
                      </m:sSub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m:rPr>
                              <m:sty m:val="p"/>
                            </m:r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Δ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𝜏</m:t>
                          </m:r>
                        </m:den>
                      </m:f>
                      <m:nary>
                        <m:nary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𝜏</m:t>
                          </m:r>
                        </m:sub>
                        <m:sup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𝜏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m:rPr>
                              <m:sty m:val="p"/>
                            </m:r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Δ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𝜏</m:t>
                          </m:r>
                        </m:sup>
                        <m:e>
                          <m:sSub>
                            <m:sSubPr>
                              <m:ctrlPr>
                                <a:rPr lang="en-IN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𝑣</m:t>
                              </m:r>
                            </m:e>
                            <m:sub>
                              <m:r>
                                <a:rPr lang="en-US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sub>
                          </m:sSub>
                        </m:e>
                      </m:nary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𝑑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𝜏</m:t>
                      </m:r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34819" name="Object 8">
                <a:extLst>
                  <a:ext uri="{FF2B5EF4-FFF2-40B4-BE49-F238E27FC236}">
                    <a16:creationId xmlns:a16="http://schemas.microsoft.com/office/drawing/2014/main" id="{4A7D8962-94D2-FD32-C0A3-A17BECD9147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01637" y="4572000"/>
                <a:ext cx="2722563" cy="982663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4820" name="Object 4">
                <a:extLst>
                  <a:ext uri="{FF2B5EF4-FFF2-40B4-BE49-F238E27FC236}">
                    <a16:creationId xmlns:a16="http://schemas.microsoft.com/office/drawing/2014/main" id="{DB5696A5-B55C-6F40-FF6B-507C52123BF9}"/>
                  </a:ext>
                </a:extLst>
              </p:cNvPr>
              <p:cNvSpPr txBox="1"/>
              <p:nvPr/>
            </p:nvSpPr>
            <p:spPr bwMode="auto">
              <a:xfrm>
                <a:off x="4419600" y="4572000"/>
                <a:ext cx="3241675" cy="98266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IN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⇒</m:t>
                      </m:r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m:rPr>
                              <m:sty m:val="p"/>
                            </m:r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Δ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𝜏</m:t>
                          </m:r>
                        </m:den>
                      </m:f>
                      <m:nary>
                        <m:nary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𝜏</m:t>
                          </m:r>
                        </m:sub>
                        <m:sup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𝜏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m:rPr>
                              <m:sty m:val="p"/>
                            </m:r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Δ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𝜏</m:t>
                          </m:r>
                        </m:sup>
                        <m:e>
                          <m:sSubSup>
                            <m:sSubSup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𝑣</m:t>
                              </m:r>
                            </m:e>
                            <m:sub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sub>
                            <m:sup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′</m:t>
                              </m:r>
                            </m:sup>
                          </m:sSubSup>
                        </m:e>
                      </m:nary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𝑑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𝜏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=0</m:t>
                      </m:r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34820" name="Object 4">
                <a:extLst>
                  <a:ext uri="{FF2B5EF4-FFF2-40B4-BE49-F238E27FC236}">
                    <a16:creationId xmlns:a16="http://schemas.microsoft.com/office/drawing/2014/main" id="{DB5696A5-B55C-6F40-FF6B-507C52123BF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419600" y="4572000"/>
                <a:ext cx="3241675" cy="982663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4821" name="Object 5">
                <a:extLst>
                  <a:ext uri="{FF2B5EF4-FFF2-40B4-BE49-F238E27FC236}">
                    <a16:creationId xmlns:a16="http://schemas.microsoft.com/office/drawing/2014/main" id="{81BEBE4F-8E92-9A58-14A3-D25563A3185B}"/>
                  </a:ext>
                </a:extLst>
              </p:cNvPr>
              <p:cNvSpPr txBox="1"/>
              <p:nvPr/>
            </p:nvSpPr>
            <p:spPr bwMode="auto">
              <a:xfrm>
                <a:off x="4767892" y="5661174"/>
                <a:ext cx="2917825" cy="98266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IN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m:rPr>
                              <m:sty m:val="p"/>
                            </m:r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Δ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𝜏</m:t>
                          </m:r>
                        </m:den>
                      </m:f>
                      <m:nary>
                        <m:nary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𝜏</m:t>
                          </m:r>
                        </m:sub>
                        <m:sup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𝜏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m:rPr>
                              <m:sty m:val="p"/>
                            </m:r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Δ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𝜏</m:t>
                          </m:r>
                        </m:sup>
                        <m:e>
                          <m:sSub>
                            <m:sSub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𝑉</m:t>
                              </m:r>
                            </m:e>
                            <m:sub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sub>
                          </m:sSub>
                        </m:e>
                      </m:nary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𝑑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𝜏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𝑉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sub>
                      </m:sSub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34821" name="Object 5">
                <a:extLst>
                  <a:ext uri="{FF2B5EF4-FFF2-40B4-BE49-F238E27FC236}">
                    <a16:creationId xmlns:a16="http://schemas.microsoft.com/office/drawing/2014/main" id="{81BEBE4F-8E92-9A58-14A3-D25563A3185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767892" y="5661174"/>
                <a:ext cx="2917825" cy="982663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3" name="Group 38">
            <a:extLst>
              <a:ext uri="{FF2B5EF4-FFF2-40B4-BE49-F238E27FC236}">
                <a16:creationId xmlns:a16="http://schemas.microsoft.com/office/drawing/2014/main" id="{786A92A9-0AAC-1B4E-1F4B-926223A959A3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4" name="Group 19">
              <a:extLst>
                <a:ext uri="{FF2B5EF4-FFF2-40B4-BE49-F238E27FC236}">
                  <a16:creationId xmlns:a16="http://schemas.microsoft.com/office/drawing/2014/main" id="{CA2C92AC-E792-76F6-8C78-83E4DDFB07CA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6" name="Group 8">
                <a:extLst>
                  <a:ext uri="{FF2B5EF4-FFF2-40B4-BE49-F238E27FC236}">
                    <a16:creationId xmlns:a16="http://schemas.microsoft.com/office/drawing/2014/main" id="{3F0C96C5-3DD4-8A68-4637-E35450368A42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8" name="Group 9">
                  <a:extLst>
                    <a:ext uri="{FF2B5EF4-FFF2-40B4-BE49-F238E27FC236}">
                      <a16:creationId xmlns:a16="http://schemas.microsoft.com/office/drawing/2014/main" id="{058BEB0F-7ABA-4AE4-4715-A9103523550C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18" name="Rectangle 10">
                    <a:extLst>
                      <a:ext uri="{FF2B5EF4-FFF2-40B4-BE49-F238E27FC236}">
                        <a16:creationId xmlns:a16="http://schemas.microsoft.com/office/drawing/2014/main" id="{569BF635-95BF-3E1D-2734-D1E3A404DF37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9" name="Rectangle 11">
                    <a:extLst>
                      <a:ext uri="{FF2B5EF4-FFF2-40B4-BE49-F238E27FC236}">
                        <a16:creationId xmlns:a16="http://schemas.microsoft.com/office/drawing/2014/main" id="{D4DA2F55-C094-46B9-D057-0EC32E30EB5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9" name="Group 12">
                  <a:extLst>
                    <a:ext uri="{FF2B5EF4-FFF2-40B4-BE49-F238E27FC236}">
                      <a16:creationId xmlns:a16="http://schemas.microsoft.com/office/drawing/2014/main" id="{4FE25596-883B-F354-B24E-8530FE1E983D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6" name="Rectangle 13">
                    <a:extLst>
                      <a:ext uri="{FF2B5EF4-FFF2-40B4-BE49-F238E27FC236}">
                        <a16:creationId xmlns:a16="http://schemas.microsoft.com/office/drawing/2014/main" id="{AD81B7E4-4AB2-D3BE-3540-DA905E1E1513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7" name="Rectangle 14">
                    <a:extLst>
                      <a:ext uri="{FF2B5EF4-FFF2-40B4-BE49-F238E27FC236}">
                        <a16:creationId xmlns:a16="http://schemas.microsoft.com/office/drawing/2014/main" id="{5262CB2E-73EC-36AE-0A03-199660F68B68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0" name="Group 15">
                  <a:extLst>
                    <a:ext uri="{FF2B5EF4-FFF2-40B4-BE49-F238E27FC236}">
                      <a16:creationId xmlns:a16="http://schemas.microsoft.com/office/drawing/2014/main" id="{7065FC42-78F3-71D1-4F82-271101C93661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4" name="Rectangle 16">
                    <a:extLst>
                      <a:ext uri="{FF2B5EF4-FFF2-40B4-BE49-F238E27FC236}">
                        <a16:creationId xmlns:a16="http://schemas.microsoft.com/office/drawing/2014/main" id="{977AAED3-A28D-2498-A072-5D1F7E259FB3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5" name="Rectangle 17">
                    <a:extLst>
                      <a:ext uri="{FF2B5EF4-FFF2-40B4-BE49-F238E27FC236}">
                        <a16:creationId xmlns:a16="http://schemas.microsoft.com/office/drawing/2014/main" id="{BEB16FE8-0669-84EA-8407-D3AF3D6336C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1" name="Group 18">
                  <a:extLst>
                    <a:ext uri="{FF2B5EF4-FFF2-40B4-BE49-F238E27FC236}">
                      <a16:creationId xmlns:a16="http://schemas.microsoft.com/office/drawing/2014/main" id="{91C633E4-5B49-1F32-8283-5FBC070B7878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2" name="Rectangle 19">
                    <a:extLst>
                      <a:ext uri="{FF2B5EF4-FFF2-40B4-BE49-F238E27FC236}">
                        <a16:creationId xmlns:a16="http://schemas.microsoft.com/office/drawing/2014/main" id="{5BF844C0-158D-5FED-804C-F4F59BC5F996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3" name="Rectangle 20">
                    <a:extLst>
                      <a:ext uri="{FF2B5EF4-FFF2-40B4-BE49-F238E27FC236}">
                        <a16:creationId xmlns:a16="http://schemas.microsoft.com/office/drawing/2014/main" id="{A65CA17D-27AE-7A56-C16C-BD7FCF60B33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7" name="Rectangle 6">
                <a:extLst>
                  <a:ext uri="{FF2B5EF4-FFF2-40B4-BE49-F238E27FC236}">
                    <a16:creationId xmlns:a16="http://schemas.microsoft.com/office/drawing/2014/main" id="{E01D5817-F8DE-4FB2-F9EF-239A9808086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5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867AA92D-833E-B165-3355-649EE45803F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39000" y="203200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30173402-B0EF-46B8-7CEF-F073F073AF09}"/>
                  </a:ext>
                </a:extLst>
              </p:cNvPr>
              <p:cNvSpPr txBox="1"/>
              <p:nvPr/>
            </p:nvSpPr>
            <p:spPr>
              <a:xfrm>
                <a:off x="1447800" y="4126468"/>
                <a:ext cx="1716303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𝑣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𝑉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+</m:t>
                      </m:r>
                      <m:sSubSup>
                        <m:sSubSup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𝑣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sub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′</m:t>
                          </m:r>
                        </m:sup>
                      </m:sSubSup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30173402-B0EF-46B8-7CEF-F073F073AF0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47800" y="4126468"/>
                <a:ext cx="1716303" cy="369332"/>
              </a:xfrm>
              <a:prstGeom prst="rect">
                <a:avLst/>
              </a:prstGeom>
              <a:blipFill>
                <a:blip r:embed="rId6"/>
                <a:stretch>
                  <a:fillRect l="-1779" b="-983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" name="Object 8">
                <a:extLst>
                  <a:ext uri="{FF2B5EF4-FFF2-40B4-BE49-F238E27FC236}">
                    <a16:creationId xmlns:a16="http://schemas.microsoft.com/office/drawing/2014/main" id="{7C38617C-BD0B-C488-9957-3913796817FF}"/>
                  </a:ext>
                </a:extLst>
              </p:cNvPr>
              <p:cNvSpPr txBox="1"/>
              <p:nvPr/>
            </p:nvSpPr>
            <p:spPr bwMode="auto">
              <a:xfrm>
                <a:off x="381000" y="5583535"/>
                <a:ext cx="4724400" cy="119826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IN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𝑉</m:t>
                          </m:r>
                        </m:e>
                        <m:sub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sub>
                      </m:sSub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m:rPr>
                              <m:sty m:val="p"/>
                            </m:r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Δ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𝜏</m:t>
                          </m:r>
                        </m:den>
                      </m:f>
                      <m:nary>
                        <m:nary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𝜏</m:t>
                          </m:r>
                        </m:sub>
                        <m:sup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𝜏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m:rPr>
                              <m:sty m:val="p"/>
                            </m:r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Δ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𝜏</m:t>
                          </m:r>
                        </m:sup>
                        <m:e>
                          <m:d>
                            <m:dPr>
                              <m:ctrlPr>
                                <a:rPr lang="en-IN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𝑉</m:t>
                                  </m:r>
                                </m:e>
                                <m:sub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sub>
                              </m:sSub>
                              <m:r>
                                <a:rPr lang="en-US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sSubSup>
                                <m:sSubSup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sSubSupPr>
                                <m:e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𝑣</m:t>
                                  </m:r>
                                </m:e>
                                <m:sub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sub>
                                <m:sup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′</m:t>
                                  </m:r>
                                </m:sup>
                              </m:sSubSup>
                            </m:e>
                          </m:d>
                        </m:e>
                      </m:nary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𝑑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𝜏</m:t>
                      </m:r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2" name="Object 8">
                <a:extLst>
                  <a:ext uri="{FF2B5EF4-FFF2-40B4-BE49-F238E27FC236}">
                    <a16:creationId xmlns:a16="http://schemas.microsoft.com/office/drawing/2014/main" id="{7C38617C-BD0B-C488-9957-3913796817F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81000" y="5583535"/>
                <a:ext cx="4724400" cy="1198265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8" name="TextBox 27">
            <a:extLst>
              <a:ext uri="{FF2B5EF4-FFF2-40B4-BE49-F238E27FC236}">
                <a16:creationId xmlns:a16="http://schemas.microsoft.com/office/drawing/2014/main" id="{342B61A0-BBCA-CF66-A215-DD78076EDE54}"/>
              </a:ext>
            </a:extLst>
          </p:cNvPr>
          <p:cNvSpPr txBox="1"/>
          <p:nvPr/>
        </p:nvSpPr>
        <p:spPr>
          <a:xfrm>
            <a:off x="609600" y="3505200"/>
            <a:ext cx="618630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For an </a:t>
            </a:r>
            <a:r>
              <a:rPr lang="en-US" dirty="0" err="1"/>
              <a:t>axi</a:t>
            </a:r>
            <a:r>
              <a:rPr lang="en-US" dirty="0"/>
              <a:t>-symmetric developing turbulent flow: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9" name="TextBox 28">
                <a:extLst>
                  <a:ext uri="{FF2B5EF4-FFF2-40B4-BE49-F238E27FC236}">
                    <a16:creationId xmlns:a16="http://schemas.microsoft.com/office/drawing/2014/main" id="{3E4DB52A-1C90-4699-D940-B2A2136E63C3}"/>
                  </a:ext>
                </a:extLst>
              </p:cNvPr>
              <p:cNvSpPr txBox="1"/>
              <p:nvPr/>
            </p:nvSpPr>
            <p:spPr>
              <a:xfrm>
                <a:off x="3693897" y="4114800"/>
                <a:ext cx="1676293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𝑣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𝑟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𝑉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𝑟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+</m:t>
                      </m:r>
                      <m:sSubSup>
                        <m:sSubSup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𝑣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𝑟</m:t>
                          </m:r>
                        </m:sub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′</m:t>
                          </m:r>
                        </m:sup>
                      </m:sSubSup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29" name="TextBox 28">
                <a:extLst>
                  <a:ext uri="{FF2B5EF4-FFF2-40B4-BE49-F238E27FC236}">
                    <a16:creationId xmlns:a16="http://schemas.microsoft.com/office/drawing/2014/main" id="{3E4DB52A-1C90-4699-D940-B2A2136E63C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693897" y="4114800"/>
                <a:ext cx="1676293" cy="369332"/>
              </a:xfrm>
              <a:prstGeom prst="rect">
                <a:avLst/>
              </a:prstGeom>
              <a:blipFill>
                <a:blip r:embed="rId8"/>
                <a:stretch>
                  <a:fillRect l="-2182" b="-983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31" name="Picture 30">
            <a:extLst>
              <a:ext uri="{FF2B5EF4-FFF2-40B4-BE49-F238E27FC236}">
                <a16:creationId xmlns:a16="http://schemas.microsoft.com/office/drawing/2014/main" id="{86796CE7-27EB-9176-7778-4F996C1A9B46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57200" y="1066800"/>
            <a:ext cx="6954220" cy="2514951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32" name="TextBox 31">
                <a:extLst>
                  <a:ext uri="{FF2B5EF4-FFF2-40B4-BE49-F238E27FC236}">
                    <a16:creationId xmlns:a16="http://schemas.microsoft.com/office/drawing/2014/main" id="{BF8B9D50-041F-32E8-C283-7AAD8A3A10EE}"/>
                  </a:ext>
                </a:extLst>
              </p:cNvPr>
              <p:cNvSpPr txBox="1"/>
              <p:nvPr/>
            </p:nvSpPr>
            <p:spPr>
              <a:xfrm>
                <a:off x="5660273" y="4114800"/>
                <a:ext cx="1502527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𝑝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𝑃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𝑝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′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2" name="TextBox 31">
                <a:extLst>
                  <a:ext uri="{FF2B5EF4-FFF2-40B4-BE49-F238E27FC236}">
                    <a16:creationId xmlns:a16="http://schemas.microsoft.com/office/drawing/2014/main" id="{BF8B9D50-041F-32E8-C283-7AAD8A3A10E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60273" y="4114800"/>
                <a:ext cx="1502527" cy="369332"/>
              </a:xfrm>
              <a:prstGeom prst="rect">
                <a:avLst/>
              </a:prstGeom>
              <a:blipFill>
                <a:blip r:embed="rId10"/>
                <a:stretch>
                  <a:fillRect l="-4472" t="-4918" r="-7317" b="-3770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75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348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48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348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348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348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348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819" grpId="0"/>
      <p:bldP spid="34820" grpId="0"/>
      <p:bldP spid="34821" grpId="0"/>
      <p:bldP spid="21" grpId="0"/>
      <p:bldP spid="2" grpId="0"/>
      <p:bldP spid="28" grpId="0"/>
      <p:bldP spid="29" grpId="0"/>
      <p:bldP spid="32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07362E7-24DD-D0EC-EBD1-DDC13904718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93" name="Rectangle 2">
            <a:extLst>
              <a:ext uri="{FF2B5EF4-FFF2-40B4-BE49-F238E27FC236}">
                <a16:creationId xmlns:a16="http://schemas.microsoft.com/office/drawing/2014/main" id="{C4C15098-DFBC-34C3-3C29-A357C7A1CCB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04800" y="166688"/>
            <a:ext cx="7315200" cy="823912"/>
          </a:xfrm>
        </p:spPr>
        <p:txBody>
          <a:bodyPr/>
          <a:lstStyle/>
          <a:p>
            <a:pPr eaLnBrk="1" hangingPunct="1"/>
            <a:r>
              <a:rPr lang="en-US" altLang="en-US" sz="2800" dirty="0"/>
              <a:t>Reynolds Averaged Equations for Developing Turbulent Forced Convection in A Pipe</a:t>
            </a:r>
          </a:p>
        </p:txBody>
      </p:sp>
      <p:sp>
        <p:nvSpPr>
          <p:cNvPr id="20483" name="Object 18">
            <a:extLst>
              <a:ext uri="{FF2B5EF4-FFF2-40B4-BE49-F238E27FC236}">
                <a16:creationId xmlns:a16="http://schemas.microsoft.com/office/drawing/2014/main" id="{63AA5E76-3B30-4FCC-BC3C-2DFB9CB6F8EE}"/>
              </a:ext>
            </a:extLst>
          </p:cNvPr>
          <p:cNvSpPr txBox="1"/>
          <p:nvPr/>
        </p:nvSpPr>
        <p:spPr bwMode="auto">
          <a:xfrm>
            <a:off x="4248150" y="4254500"/>
            <a:ext cx="114300" cy="215900"/>
          </a:xfrm>
          <a:prstGeom prst="rect">
            <a:avLst/>
          </a:prstGeom>
          <a:noFill/>
          <a:ln>
            <a:noFill/>
          </a:ln>
          <a:effectLst/>
        </p:spPr>
        <p:txBody>
          <a:bodyPr>
            <a:normAutofit fontScale="40000" lnSpcReduction="20000"/>
          </a:bodyPr>
          <a:lstStyle/>
          <a:p>
            <a:endParaRPr lang="en-IN"/>
          </a:p>
        </p:txBody>
      </p:sp>
      <p:sp>
        <p:nvSpPr>
          <p:cNvPr id="20484" name="Object 23">
            <a:extLst>
              <a:ext uri="{FF2B5EF4-FFF2-40B4-BE49-F238E27FC236}">
                <a16:creationId xmlns:a16="http://schemas.microsoft.com/office/drawing/2014/main" id="{1724CFE8-89F7-3ADA-26EC-5C751C50B7A6}"/>
              </a:ext>
            </a:extLst>
          </p:cNvPr>
          <p:cNvSpPr txBox="1"/>
          <p:nvPr/>
        </p:nvSpPr>
        <p:spPr bwMode="auto">
          <a:xfrm>
            <a:off x="4184650" y="5156200"/>
            <a:ext cx="114300" cy="215900"/>
          </a:xfrm>
          <a:prstGeom prst="rect">
            <a:avLst/>
          </a:prstGeom>
          <a:noFill/>
          <a:ln>
            <a:noFill/>
          </a:ln>
          <a:effectLst/>
        </p:spPr>
        <p:txBody>
          <a:bodyPr>
            <a:normAutofit fontScale="40000" lnSpcReduction="20000"/>
          </a:bodyPr>
          <a:lstStyle/>
          <a:p>
            <a:endParaRPr lang="en-IN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4822" name="Object 16">
                <a:extLst>
                  <a:ext uri="{FF2B5EF4-FFF2-40B4-BE49-F238E27FC236}">
                    <a16:creationId xmlns:a16="http://schemas.microsoft.com/office/drawing/2014/main" id="{90622DCE-BD6A-9FD6-8921-BF309440E6C6}"/>
                  </a:ext>
                </a:extLst>
              </p:cNvPr>
              <p:cNvSpPr txBox="1"/>
              <p:nvPr/>
            </p:nvSpPr>
            <p:spPr bwMode="auto">
              <a:xfrm>
                <a:off x="380999" y="3378535"/>
                <a:ext cx="2733675" cy="990600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IN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sSub>
                            <m:sSubPr>
                              <m:ctrlPr>
                                <a:rPr lang="en-IN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𝑉</m:t>
                              </m:r>
                            </m:e>
                            <m:sub>
                              <m:r>
                                <a:rPr lang="en-US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sub>
                          </m:sSub>
                        </m:num>
                        <m:den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den>
                      </m:f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en-IN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𝑟</m:t>
                          </m:r>
                        </m:den>
                      </m:f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d>
                            <m:dPr>
                              <m:ctrlPr>
                                <a:rPr lang="en-IN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𝑟</m:t>
                              </m:r>
                              <m:sSub>
                                <m:sSubPr>
                                  <m:ctrlPr>
                                    <a:rPr lang="en-US" b="0" i="1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b="0" i="1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𝑉</m:t>
                                  </m:r>
                                </m:e>
                                <m:sub>
                                  <m:r>
                                    <a:rPr lang="en-US" b="0" i="1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𝑟</m:t>
                                  </m:r>
                                </m:sub>
                              </m:sSub>
                            </m:e>
                          </m:d>
                        </m:num>
                        <m:den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𝑟</m:t>
                          </m:r>
                        </m:den>
                      </m:f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=0</m:t>
                      </m:r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34822" name="Object 16">
                <a:extLst>
                  <a:ext uri="{FF2B5EF4-FFF2-40B4-BE49-F238E27FC236}">
                    <a16:creationId xmlns:a16="http://schemas.microsoft.com/office/drawing/2014/main" id="{90622DCE-BD6A-9FD6-8921-BF309440E6C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80999" y="3378535"/>
                <a:ext cx="2733675" cy="990600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339" name="Object 6">
                <a:extLst>
                  <a:ext uri="{FF2B5EF4-FFF2-40B4-BE49-F238E27FC236}">
                    <a16:creationId xmlns:a16="http://schemas.microsoft.com/office/drawing/2014/main" id="{48532362-9C68-86A1-E32E-16A6B23F80B0}"/>
                  </a:ext>
                </a:extLst>
              </p:cNvPr>
              <p:cNvSpPr txBox="1"/>
              <p:nvPr/>
            </p:nvSpPr>
            <p:spPr bwMode="auto">
              <a:xfrm>
                <a:off x="3514725" y="3429000"/>
                <a:ext cx="5324475" cy="933450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 fontScale="77500" lnSpcReduction="200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IN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𝑉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sub>
                      </m:sSub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sSub>
                            <m:sSub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𝑉</m:t>
                              </m:r>
                            </m:e>
                            <m:sub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sub>
                          </m:sSub>
                        </m:num>
                        <m:den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den>
                      </m:f>
                      <m:r>
                        <a:rPr lang="en-US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𝑉</m:t>
                          </m:r>
                        </m:e>
                        <m:sub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𝑟</m:t>
                          </m:r>
                        </m:sub>
                      </m:sSub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sSub>
                            <m:sSub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𝑉</m:t>
                              </m:r>
                            </m:e>
                            <m:sub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sub>
                          </m:sSub>
                        </m:num>
                        <m:den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𝑟</m:t>
                          </m:r>
                        </m:den>
                      </m:f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=−</m:t>
                      </m:r>
                      <m:f>
                        <m:fPr>
                          <m:ctrlPr>
                            <a:rPr lang="en-IN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IN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𝜌</m:t>
                          </m:r>
                        </m:den>
                      </m:f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𝑃</m:t>
                          </m:r>
                        </m:num>
                        <m:den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den>
                      </m:f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en-IN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𝑟</m:t>
                          </m:r>
                        </m:den>
                      </m:f>
                      <m:f>
                        <m:fPr>
                          <m:ctrlPr>
                            <a:rPr lang="en-IN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</m:num>
                        <m:den>
                          <m:r>
                            <a:rPr lang="en-IN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𝑟</m:t>
                          </m:r>
                        </m:den>
                      </m:f>
                      <m:d>
                        <m:dPr>
                          <m:begChr m:val="{"/>
                          <m:endChr m:val="}"/>
                          <m:ctrlPr>
                            <a:rPr lang="en-IN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𝑟</m:t>
                          </m:r>
                          <m:d>
                            <m:dPr>
                              <m:ctrlPr>
                                <a:rPr lang="en-US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US" b="0" i="1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b="0" i="1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𝜈</m:t>
                                  </m:r>
                                </m:e>
                                <m:sub>
                                  <m:r>
                                    <a:rPr lang="en-US" b="0" i="1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𝑀</m:t>
                                  </m:r>
                                </m:sub>
                              </m:sSub>
                              <m:r>
                                <a:rPr lang="en-US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sSub>
                                <m:sSubPr>
                                  <m:ctrlP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𝜈</m:t>
                                  </m:r>
                                </m:e>
                                <m:sub>
                                  <m:r>
                                    <a:rPr lang="en-US" b="0" i="1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𝑇</m:t>
                                  </m:r>
                                </m:sub>
                              </m:sSub>
                            </m:e>
                          </m:d>
                          <m:f>
                            <m:f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𝜕</m:t>
                              </m:r>
                              <m:sSub>
                                <m:sSub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𝑉</m:t>
                                  </m:r>
                                </m:e>
                                <m:sub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sub>
                              </m:sSub>
                            </m:num>
                            <m:den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𝜕</m:t>
                              </m:r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𝑟</m:t>
                              </m:r>
                            </m:den>
                          </m:f>
                        </m:e>
                      </m:d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13339" name="Object 6">
                <a:extLst>
                  <a:ext uri="{FF2B5EF4-FFF2-40B4-BE49-F238E27FC236}">
                    <a16:creationId xmlns:a16="http://schemas.microsoft.com/office/drawing/2014/main" id="{48532362-9C68-86A1-E32E-16A6B23F80B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514725" y="3429000"/>
                <a:ext cx="5324475" cy="933450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2" name="Group 38">
            <a:extLst>
              <a:ext uri="{FF2B5EF4-FFF2-40B4-BE49-F238E27FC236}">
                <a16:creationId xmlns:a16="http://schemas.microsoft.com/office/drawing/2014/main" id="{5544BB15-539A-8880-7516-8945173C94FB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3" name="Group 19">
              <a:extLst>
                <a:ext uri="{FF2B5EF4-FFF2-40B4-BE49-F238E27FC236}">
                  <a16:creationId xmlns:a16="http://schemas.microsoft.com/office/drawing/2014/main" id="{F22623D7-134B-EEA1-CCC3-BAC7C1BCF863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5" name="Group 8">
                <a:extLst>
                  <a:ext uri="{FF2B5EF4-FFF2-40B4-BE49-F238E27FC236}">
                    <a16:creationId xmlns:a16="http://schemas.microsoft.com/office/drawing/2014/main" id="{0F2D613E-0910-141D-00A9-958F11866BDE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7" name="Group 9">
                  <a:extLst>
                    <a:ext uri="{FF2B5EF4-FFF2-40B4-BE49-F238E27FC236}">
                      <a16:creationId xmlns:a16="http://schemas.microsoft.com/office/drawing/2014/main" id="{872D82BE-0AE4-F77A-4AFC-C1CCDD3DE303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18" name="Rectangle 10">
                    <a:extLst>
                      <a:ext uri="{FF2B5EF4-FFF2-40B4-BE49-F238E27FC236}">
                        <a16:creationId xmlns:a16="http://schemas.microsoft.com/office/drawing/2014/main" id="{CB1CE189-720F-82DE-9453-93A5FDCD8E06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9" name="Rectangle 11">
                    <a:extLst>
                      <a:ext uri="{FF2B5EF4-FFF2-40B4-BE49-F238E27FC236}">
                        <a16:creationId xmlns:a16="http://schemas.microsoft.com/office/drawing/2014/main" id="{E776D471-FC6C-282F-A2E7-1F865636F41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8" name="Group 12">
                  <a:extLst>
                    <a:ext uri="{FF2B5EF4-FFF2-40B4-BE49-F238E27FC236}">
                      <a16:creationId xmlns:a16="http://schemas.microsoft.com/office/drawing/2014/main" id="{11366876-25D2-AD6E-3AEF-C4DE25E4DDCD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6" name="Rectangle 13">
                    <a:extLst>
                      <a:ext uri="{FF2B5EF4-FFF2-40B4-BE49-F238E27FC236}">
                        <a16:creationId xmlns:a16="http://schemas.microsoft.com/office/drawing/2014/main" id="{07962136-A5A4-92CD-D507-DF3709BD321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7" name="Rectangle 14">
                    <a:extLst>
                      <a:ext uri="{FF2B5EF4-FFF2-40B4-BE49-F238E27FC236}">
                        <a16:creationId xmlns:a16="http://schemas.microsoft.com/office/drawing/2014/main" id="{141D0E3E-BEDA-AF0F-CB66-58C66DCB3067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9" name="Group 15">
                  <a:extLst>
                    <a:ext uri="{FF2B5EF4-FFF2-40B4-BE49-F238E27FC236}">
                      <a16:creationId xmlns:a16="http://schemas.microsoft.com/office/drawing/2014/main" id="{0CC1F7C5-B6C8-30B2-513B-19C5DB0C7D6A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4" name="Rectangle 16">
                    <a:extLst>
                      <a:ext uri="{FF2B5EF4-FFF2-40B4-BE49-F238E27FC236}">
                        <a16:creationId xmlns:a16="http://schemas.microsoft.com/office/drawing/2014/main" id="{4EA8ECEA-1CCE-50FF-FC07-65A4ABC03C7A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5" name="Rectangle 17">
                    <a:extLst>
                      <a:ext uri="{FF2B5EF4-FFF2-40B4-BE49-F238E27FC236}">
                        <a16:creationId xmlns:a16="http://schemas.microsoft.com/office/drawing/2014/main" id="{EAFE2DD4-9D5E-5622-943A-277D569916D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0" name="Group 18">
                  <a:extLst>
                    <a:ext uri="{FF2B5EF4-FFF2-40B4-BE49-F238E27FC236}">
                      <a16:creationId xmlns:a16="http://schemas.microsoft.com/office/drawing/2014/main" id="{7A70979C-91FE-3B58-EA5E-28BD14CEFF65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2" name="Rectangle 19">
                    <a:extLst>
                      <a:ext uri="{FF2B5EF4-FFF2-40B4-BE49-F238E27FC236}">
                        <a16:creationId xmlns:a16="http://schemas.microsoft.com/office/drawing/2014/main" id="{E1557AA4-7258-2841-E07F-B7BC31D767C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3" name="Rectangle 20">
                    <a:extLst>
                      <a:ext uri="{FF2B5EF4-FFF2-40B4-BE49-F238E27FC236}">
                        <a16:creationId xmlns:a16="http://schemas.microsoft.com/office/drawing/2014/main" id="{403B7303-DE3E-9ACA-3BEC-F454F81CB78A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6" name="Rectangle 5">
                <a:extLst>
                  <a:ext uri="{FF2B5EF4-FFF2-40B4-BE49-F238E27FC236}">
                    <a16:creationId xmlns:a16="http://schemas.microsoft.com/office/drawing/2014/main" id="{386BCBEC-AF6E-813C-ABE6-1C39D2977F4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4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9FFAF617-3C31-26FE-D621-8AC516433D1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39000" y="203200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20" name="Object 3">
                <a:extLst>
                  <a:ext uri="{FF2B5EF4-FFF2-40B4-BE49-F238E27FC236}">
                    <a16:creationId xmlns:a16="http://schemas.microsoft.com/office/drawing/2014/main" id="{DFE10AE4-5225-51EB-D601-1BD410F4D21C}"/>
                  </a:ext>
                </a:extLst>
              </p:cNvPr>
              <p:cNvSpPr txBox="1"/>
              <p:nvPr/>
            </p:nvSpPr>
            <p:spPr bwMode="auto">
              <a:xfrm>
                <a:off x="1676400" y="4161412"/>
                <a:ext cx="6411912" cy="867788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20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2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𝜌</m:t>
                          </m:r>
                          <m:r>
                            <a:rPr lang="en-US" sz="22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𝑐</m:t>
                          </m:r>
                        </m:e>
                        <m:sub>
                          <m:r>
                            <a:rPr lang="en-US" sz="22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𝑝</m:t>
                          </m:r>
                        </m:sub>
                      </m:sSub>
                      <m:d>
                        <m:dPr>
                          <m:begChr m:val="{"/>
                          <m:endChr m:val="}"/>
                          <m:ctrlPr>
                            <a:rPr lang="en-US" sz="22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sz="220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200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𝑉</m:t>
                              </m:r>
                            </m:e>
                            <m:sub>
                              <m:r>
                                <a:rPr lang="en-US" sz="2200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sub>
                          </m:sSub>
                          <m:f>
                            <m:fPr>
                              <m:ctrlPr>
                                <a:rPr lang="en-US" sz="22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22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𝜕</m:t>
                              </m:r>
                              <m:acc>
                                <m:accPr>
                                  <m:chr m:val="̅"/>
                                  <m:ctrlPr>
                                    <a:rPr lang="en-IN" sz="22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en-US" sz="22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𝑇</m:t>
                                  </m:r>
                                </m:e>
                              </m:acc>
                            </m:num>
                            <m:den>
                              <m:r>
                                <a:rPr lang="en-US" sz="22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𝜕</m:t>
                              </m:r>
                              <m:r>
                                <a:rPr lang="en-US" sz="22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𝑥</m:t>
                              </m:r>
                            </m:den>
                          </m:f>
                          <m:r>
                            <a:rPr lang="en-US" sz="22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+</m:t>
                          </m:r>
                          <m:sSub>
                            <m:sSubPr>
                              <m:ctrlPr>
                                <a:rPr lang="en-US" sz="220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200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𝑉</m:t>
                              </m:r>
                            </m:e>
                            <m:sub>
                              <m:r>
                                <a:rPr lang="en-US" sz="2200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𝑟</m:t>
                              </m:r>
                            </m:sub>
                          </m:sSub>
                          <m:f>
                            <m:fPr>
                              <m:ctrlPr>
                                <a:rPr lang="en-US" sz="22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22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𝜕</m:t>
                              </m:r>
                              <m:acc>
                                <m:accPr>
                                  <m:chr m:val="̅"/>
                                  <m:ctrlPr>
                                    <a:rPr lang="en-IN" sz="22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en-US" sz="22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𝑇</m:t>
                                  </m:r>
                                </m:e>
                              </m:acc>
                            </m:num>
                            <m:den>
                              <m:r>
                                <a:rPr lang="en-US" sz="22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𝜕</m:t>
                              </m:r>
                              <m:r>
                                <a:rPr lang="en-US" sz="22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𝑦</m:t>
                              </m:r>
                            </m:den>
                          </m:f>
                        </m:e>
                      </m:d>
                      <m:r>
                        <a:rPr lang="en-IN" sz="22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IN" sz="220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2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sz="22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𝑟</m:t>
                          </m:r>
                        </m:den>
                      </m:f>
                      <m:d>
                        <m:dPr>
                          <m:ctrlPr>
                            <a:rPr lang="en-IN" sz="2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IN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IN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𝜕</m:t>
                              </m:r>
                            </m:num>
                            <m:den>
                              <m:r>
                                <a:rPr lang="en-IN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𝜕</m:t>
                              </m:r>
                              <m:r>
                                <a:rPr lang="en-US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𝑟</m:t>
                              </m:r>
                            </m:den>
                          </m:f>
                          <m:d>
                            <m:dPr>
                              <m:begChr m:val="{"/>
                              <m:endChr m:val="}"/>
                              <m:ctrlPr>
                                <a:rPr lang="en-IN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𝑟</m:t>
                              </m:r>
                              <m:d>
                                <m:dPr>
                                  <m:ctrlPr>
                                    <a:rPr lang="en-US" sz="20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b>
                                    <m:sSubPr>
                                      <m:ctrlPr>
                                        <a:rPr lang="en-US" sz="2000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sz="2000" i="1" smtClean="0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𝛼</m:t>
                                      </m:r>
                                    </m:e>
                                    <m:sub>
                                      <m:r>
                                        <a:rPr lang="en-US" sz="2000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𝑀</m:t>
                                      </m:r>
                                    </m:sub>
                                  </m:sSub>
                                  <m:r>
                                    <a:rPr lang="en-US" sz="20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+</m:t>
                                  </m:r>
                                  <m:sSub>
                                    <m:sSubPr>
                                      <m:ctrlPr>
                                        <a:rPr lang="en-US" sz="2000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sz="2000" i="1" smtClean="0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𝛼</m:t>
                                      </m:r>
                                    </m:e>
                                    <m:sub>
                                      <m:r>
                                        <a:rPr lang="en-US" sz="2000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𝑇</m:t>
                                      </m:r>
                                    </m:sub>
                                  </m:sSub>
                                </m:e>
                              </m:d>
                              <m:f>
                                <m:fPr>
                                  <m:ctrlPr>
                                    <a:rPr lang="en-IN" sz="20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IN" sz="20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𝜕</m:t>
                                  </m:r>
                                  <m:acc>
                                    <m:accPr>
                                      <m:chr m:val="̅"/>
                                      <m:ctrlPr>
                                        <a:rPr lang="en-IN" sz="2000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accPr>
                                    <m:e>
                                      <m:r>
                                        <a:rPr lang="en-US" sz="2000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𝑇</m:t>
                                      </m:r>
                                    </m:e>
                                  </m:acc>
                                </m:num>
                                <m:den>
                                  <m:r>
                                    <a:rPr lang="en-IN" sz="20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𝜕</m:t>
                                  </m:r>
                                  <m:r>
                                    <a:rPr lang="en-US" sz="20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𝑟</m:t>
                                  </m:r>
                                </m:den>
                              </m:f>
                            </m:e>
                          </m:d>
                        </m:e>
                      </m:d>
                    </m:oMath>
                  </m:oMathPara>
                </a14:m>
                <a:endParaRPr lang="en-IN" sz="2200" dirty="0"/>
              </a:p>
              <a:p>
                <a:endParaRPr lang="en-IN" sz="2200" dirty="0"/>
              </a:p>
            </p:txBody>
          </p:sp>
        </mc:Choice>
        <mc:Fallback xmlns="">
          <p:sp>
            <p:nvSpPr>
              <p:cNvPr id="20" name="Object 3">
                <a:extLst>
                  <a:ext uri="{FF2B5EF4-FFF2-40B4-BE49-F238E27FC236}">
                    <a16:creationId xmlns:a16="http://schemas.microsoft.com/office/drawing/2014/main" id="{DFE10AE4-5225-51EB-D601-1BD410F4D21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676400" y="4161412"/>
                <a:ext cx="6411912" cy="867788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4" name="TextBox 23">
            <a:extLst>
              <a:ext uri="{FF2B5EF4-FFF2-40B4-BE49-F238E27FC236}">
                <a16:creationId xmlns:a16="http://schemas.microsoft.com/office/drawing/2014/main" id="{3FD35D54-DCC3-81DB-6071-0548DA723704}"/>
              </a:ext>
            </a:extLst>
          </p:cNvPr>
          <p:cNvSpPr txBox="1"/>
          <p:nvPr/>
        </p:nvSpPr>
        <p:spPr>
          <a:xfrm>
            <a:off x="380999" y="4971871"/>
            <a:ext cx="8626475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/>
              <a:t>It is observed that the turbulent convection flow becomes hydrodynamically and thermally fully developed after a relatively short distance from the entrance to the tube,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9F102BEE-2F73-6615-7B0D-231810AAD2C4}"/>
                  </a:ext>
                </a:extLst>
              </p:cNvPr>
              <p:cNvSpPr txBox="1"/>
              <p:nvPr/>
            </p:nvSpPr>
            <p:spPr>
              <a:xfrm>
                <a:off x="2971800" y="6092765"/>
                <a:ext cx="2977162" cy="689035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US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𝑋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𝐻</m:t>
                              </m:r>
                            </m:sub>
                          </m:sSub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𝐷</m:t>
                          </m:r>
                        </m:den>
                      </m:f>
                      <m:r>
                        <a:rPr lang="en-US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≅</m:t>
                      </m:r>
                      <m:sSup>
                        <m:sSupPr>
                          <m:ctrlPr>
                            <a:rPr lang="en-US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𝑃𝑟</m:t>
                          </m:r>
                        </m:e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−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𝑛</m:t>
                          </m:r>
                        </m:sup>
                      </m:sSup>
                      <m:r>
                        <a:rPr lang="en-US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f>
                        <m:f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𝑋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</m:sub>
                          </m:sSub>
                        </m:num>
                        <m:den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𝐷</m:t>
                          </m:r>
                        </m:den>
                      </m:f>
                      <m:r>
                        <a:rPr lang="en-US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≅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10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9F102BEE-2F73-6615-7B0D-231810AAD2C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71800" y="6092765"/>
                <a:ext cx="2977162" cy="689035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37" name="Picture 36">
            <a:extLst>
              <a:ext uri="{FF2B5EF4-FFF2-40B4-BE49-F238E27FC236}">
                <a16:creationId xmlns:a16="http://schemas.microsoft.com/office/drawing/2014/main" id="{9879FDA2-827C-4D91-0734-FA1E845BF186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94890" y="990600"/>
            <a:ext cx="6954220" cy="25149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80034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48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48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333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33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33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822" grpId="0"/>
      <p:bldP spid="13339" grpId="0"/>
      <p:bldP spid="20" grpId="0"/>
      <p:bldP spid="24" grpId="0"/>
      <p:bldP spid="25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A3EFE02-5898-512D-5FC7-A69849C3FEC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883ADA-AD83-D28B-E31B-61A1DFC14E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0831" y="93281"/>
            <a:ext cx="6416675" cy="1143000"/>
          </a:xfrm>
        </p:spPr>
        <p:txBody>
          <a:bodyPr/>
          <a:lstStyle/>
          <a:p>
            <a:r>
              <a:rPr lang="en-US" sz="2800" dirty="0"/>
              <a:t>Developing Turbulent Velocity Profile in A Circular Duct</a:t>
            </a:r>
          </a:p>
        </p:txBody>
      </p:sp>
      <p:grpSp>
        <p:nvGrpSpPr>
          <p:cNvPr id="4" name="Group 38">
            <a:extLst>
              <a:ext uri="{FF2B5EF4-FFF2-40B4-BE49-F238E27FC236}">
                <a16:creationId xmlns:a16="http://schemas.microsoft.com/office/drawing/2014/main" id="{F4FD0B86-B57E-5688-5DD2-6B4B3AF20F0D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5" name="Group 19">
              <a:extLst>
                <a:ext uri="{FF2B5EF4-FFF2-40B4-BE49-F238E27FC236}">
                  <a16:creationId xmlns:a16="http://schemas.microsoft.com/office/drawing/2014/main" id="{65503435-5877-E6D7-6757-C6C0DD79995F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" name="Group 8">
                <a:extLst>
                  <a:ext uri="{FF2B5EF4-FFF2-40B4-BE49-F238E27FC236}">
                    <a16:creationId xmlns:a16="http://schemas.microsoft.com/office/drawing/2014/main" id="{F701B96A-CF84-FAED-3D82-682A62BBF155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9" name="Group 9">
                  <a:extLst>
                    <a:ext uri="{FF2B5EF4-FFF2-40B4-BE49-F238E27FC236}">
                      <a16:creationId xmlns:a16="http://schemas.microsoft.com/office/drawing/2014/main" id="{9FF07D00-F5E3-184A-CEC0-78FABC764DD4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19" name="Rectangle 10">
                    <a:extLst>
                      <a:ext uri="{FF2B5EF4-FFF2-40B4-BE49-F238E27FC236}">
                        <a16:creationId xmlns:a16="http://schemas.microsoft.com/office/drawing/2014/main" id="{F7A88F4E-5662-DA00-1037-E6BC841B56D3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0" name="Rectangle 11">
                    <a:extLst>
                      <a:ext uri="{FF2B5EF4-FFF2-40B4-BE49-F238E27FC236}">
                        <a16:creationId xmlns:a16="http://schemas.microsoft.com/office/drawing/2014/main" id="{22D1577E-6117-17BD-12E0-C185152BD99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0" name="Group 9">
                  <a:extLst>
                    <a:ext uri="{FF2B5EF4-FFF2-40B4-BE49-F238E27FC236}">
                      <a16:creationId xmlns:a16="http://schemas.microsoft.com/office/drawing/2014/main" id="{3F94B9BB-9F8F-EFC4-4EB1-03DC4A811D33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7" name="Rectangle 13">
                    <a:extLst>
                      <a:ext uri="{FF2B5EF4-FFF2-40B4-BE49-F238E27FC236}">
                        <a16:creationId xmlns:a16="http://schemas.microsoft.com/office/drawing/2014/main" id="{B11092F1-E354-12A4-0E70-BD5C561B162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8" name="Rectangle 14">
                    <a:extLst>
                      <a:ext uri="{FF2B5EF4-FFF2-40B4-BE49-F238E27FC236}">
                        <a16:creationId xmlns:a16="http://schemas.microsoft.com/office/drawing/2014/main" id="{8B8EDD0D-23A8-9D82-DEB2-0FB2791E2E23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1" name="Group 15">
                  <a:extLst>
                    <a:ext uri="{FF2B5EF4-FFF2-40B4-BE49-F238E27FC236}">
                      <a16:creationId xmlns:a16="http://schemas.microsoft.com/office/drawing/2014/main" id="{3B524E79-174D-7062-01D7-2616B0185E45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5" name="Rectangle 16">
                    <a:extLst>
                      <a:ext uri="{FF2B5EF4-FFF2-40B4-BE49-F238E27FC236}">
                        <a16:creationId xmlns:a16="http://schemas.microsoft.com/office/drawing/2014/main" id="{808588A0-5A2A-D30F-6250-909B65EC6FB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6" name="Rectangle 17">
                    <a:extLst>
                      <a:ext uri="{FF2B5EF4-FFF2-40B4-BE49-F238E27FC236}">
                        <a16:creationId xmlns:a16="http://schemas.microsoft.com/office/drawing/2014/main" id="{6924BFFD-C4F3-9112-E727-D7F162219779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2" name="Group 18">
                  <a:extLst>
                    <a:ext uri="{FF2B5EF4-FFF2-40B4-BE49-F238E27FC236}">
                      <a16:creationId xmlns:a16="http://schemas.microsoft.com/office/drawing/2014/main" id="{AD7593AD-C7BC-3B20-EB25-3CB55645A2DE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3" name="Rectangle 19">
                    <a:extLst>
                      <a:ext uri="{FF2B5EF4-FFF2-40B4-BE49-F238E27FC236}">
                        <a16:creationId xmlns:a16="http://schemas.microsoft.com/office/drawing/2014/main" id="{7A7D19D3-FE23-6768-0275-3B7A085796F9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4" name="Rectangle 20">
                    <a:extLst>
                      <a:ext uri="{FF2B5EF4-FFF2-40B4-BE49-F238E27FC236}">
                        <a16:creationId xmlns:a16="http://schemas.microsoft.com/office/drawing/2014/main" id="{1889CE89-80BF-4B48-9F80-46D1A130688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8" name="Rectangle 7">
                <a:extLst>
                  <a:ext uri="{FF2B5EF4-FFF2-40B4-BE49-F238E27FC236}">
                    <a16:creationId xmlns:a16="http://schemas.microsoft.com/office/drawing/2014/main" id="{DA8018CD-604F-2C6F-231E-0D9D362EE1C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6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326517F1-50F6-307A-8DB6-BB737F75554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39000" y="203200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42DDC9FB-B9D4-842A-7AD1-8DA1D0CF2BC4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304799" y="1066800"/>
                <a:ext cx="8626475" cy="5414348"/>
              </a:xfrm>
            </p:spPr>
            <p:txBody>
              <a:bodyPr/>
              <a:lstStyle/>
              <a:p>
                <a:r>
                  <a:rPr lang="en-US" sz="2400" dirty="0"/>
                  <a:t>Idealized analysis is possible with simplifying assumptions. </a:t>
                </a:r>
              </a:p>
              <a:p>
                <a:r>
                  <a:rPr lang="en-US" sz="2400" dirty="0"/>
                  <a:t>For example, by assuming a flat inlet velocity profile, smooth surface and power-law velocity profile in the developing boundary layer. </a:t>
                </a:r>
              </a:p>
              <a:p>
                <a:r>
                  <a:rPr lang="en-US" sz="2400" dirty="0"/>
                  <a:t>Zhi-qing(1982)  assumed that in turbulent flow the velocity profile in the developing boundary layer followed the 1/7 </a:t>
                </a:r>
                <a:r>
                  <a:rPr lang="en-US" sz="2400" baseline="30000" dirty="0" err="1"/>
                  <a:t>th</a:t>
                </a:r>
                <a:r>
                  <a:rPr lang="en-US" sz="2400" dirty="0"/>
                  <a:t>-power law, so that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4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US" sz="240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𝑉</m:t>
                              </m:r>
                            </m:e>
                            <m:sub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sub>
                          </m:sSub>
                          <m:d>
                            <m:dPr>
                              <m:ctrlPr>
                                <a:rPr lang="en-US" sz="240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𝑟</m:t>
                              </m:r>
                            </m:e>
                          </m:d>
                        </m:num>
                        <m:den>
                          <m:sSub>
                            <m:sSubPr>
                              <m:ctrlPr>
                                <a:rPr lang="en-US" sz="240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𝑉</m:t>
                              </m:r>
                            </m:e>
                            <m:sub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𝑚𝑎𝑥</m:t>
                              </m:r>
                            </m:sub>
                          </m:sSub>
                        </m:den>
                      </m:f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{"/>
                          <m:endChr m:val=""/>
                          <m:ctrlPr>
                            <a:rPr lang="en-US" sz="240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sz="2400" i="1" smtClean="0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sSup>
                                  <m:sSupPr>
                                    <m:ctrlPr>
                                      <a:rPr lang="en-US" sz="240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d>
                                      <m:dPr>
                                        <m:ctrlPr>
                                          <a:rPr lang="en-US" sz="2400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dPr>
                                      <m:e>
                                        <m:f>
                                          <m:fPr>
                                            <m:ctrlPr>
                                              <a:rPr lang="en-US" sz="2400" i="1">
                                                <a:latin typeface="Cambria Math" panose="02040503050406030204" pitchFamily="18" charset="0"/>
                                              </a:rPr>
                                            </m:ctrlPr>
                                          </m:fPr>
                                          <m:num>
                                            <m:r>
                                              <a:rPr lang="en-US" sz="2400" i="1">
                                                <a:latin typeface="Cambria Math" panose="02040503050406030204" pitchFamily="18" charset="0"/>
                                              </a:rPr>
                                              <m:t>𝑦</m:t>
                                            </m:r>
                                          </m:num>
                                          <m:den>
                                            <m:r>
                                              <a:rPr lang="en-US" sz="2400" i="1">
                                                <a:latin typeface="Cambria Math" panose="02040503050406030204" pitchFamily="18" charset="0"/>
                                                <a:ea typeface="Cambria Math" panose="02040503050406030204" pitchFamily="18" charset="0"/>
                                              </a:rPr>
                                              <m:t>𝛿</m:t>
                                            </m:r>
                                          </m:den>
                                        </m:f>
                                      </m:e>
                                    </m:d>
                                  </m:e>
                                  <m:sup>
                                    <m:f>
                                      <m:fPr>
                                        <m:type m:val="skw"/>
                                        <m:ctrlPr>
                                          <a:rPr lang="en-US" sz="2400" i="1" smtClean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fPr>
                                      <m:num>
                                        <m:r>
                                          <a:rPr lang="en-US" sz="2400" b="0" i="1" smtClean="0">
                                            <a:latin typeface="Cambria Math" panose="02040503050406030204" pitchFamily="18" charset="0"/>
                                          </a:rPr>
                                          <m:t>1</m:t>
                                        </m:r>
                                      </m:num>
                                      <m:den>
                                        <m:r>
                                          <a:rPr lang="en-US" sz="2400" b="0" i="1" smtClean="0">
                                            <a:latin typeface="Cambria Math" panose="02040503050406030204" pitchFamily="18" charset="0"/>
                                          </a:rPr>
                                          <m:t>7</m:t>
                                        </m:r>
                                      </m:den>
                                    </m:f>
                                  </m:sup>
                                </m:sSup>
                                <m:r>
                                  <a:rPr lang="en-US" sz="2400" i="1">
                                    <a:latin typeface="Cambria Math" panose="02040503050406030204" pitchFamily="18" charset="0"/>
                                  </a:rPr>
                                  <m:t>𝑓𝑜𝑟</m:t>
                                </m:r>
                                <m:r>
                                  <a:rPr lang="en-US" sz="2400" i="1">
                                    <a:latin typeface="Cambria Math" panose="02040503050406030204" pitchFamily="18" charset="0"/>
                                  </a:rPr>
                                  <m:t> 0≤</m:t>
                                </m:r>
                                <m:r>
                                  <a:rPr lang="en-US" sz="24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𝑢</m:t>
                                </m:r>
                                <m:r>
                                  <a:rPr lang="en-US" sz="24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≤</m:t>
                                </m:r>
                                <m:r>
                                  <a:rPr lang="en-US" sz="24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𝛿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2400" b="0" i="1" smtClean="0">
                                    <a:latin typeface="Cambria Math" panose="02040503050406030204" pitchFamily="18" charset="0"/>
                                  </a:rPr>
                                  <m:t>1 </m:t>
                                </m:r>
                                <m:r>
                                  <a:rPr lang="en-US" sz="2400" b="0" i="1" smtClean="0">
                                    <a:latin typeface="Cambria Math" panose="02040503050406030204" pitchFamily="18" charset="0"/>
                                  </a:rPr>
                                  <m:t>𝑓𝑜𝑟</m:t>
                                </m:r>
                                <m:r>
                                  <a:rPr lang="en-US" sz="2400" b="0" i="1" smtClean="0">
                                    <a:latin typeface="Cambria Math" panose="02040503050406030204" pitchFamily="18" charset="0"/>
                                  </a:rPr>
                                  <m:t> </m:t>
                                </m:r>
                                <m:r>
                                  <a:rPr lang="en-US" sz="2400" b="0" i="1" smtClean="0">
                                    <a:latin typeface="Cambria Math" panose="02040503050406030204" pitchFamily="18" charset="0"/>
                                  </a:rPr>
                                  <m:t>𝑦</m:t>
                                </m:r>
                                <m:r>
                                  <a:rPr lang="en-US" sz="2400" b="0" i="1" smtClean="0">
                                    <a:latin typeface="Cambria Math" panose="02040503050406030204" pitchFamily="18" charset="0"/>
                                  </a:rPr>
                                  <m:t>&gt; </m:t>
                                </m:r>
                                <m:r>
                                  <a:rPr lang="en-US" sz="2400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𝛿</m:t>
                                </m:r>
                              </m:e>
                            </m:mr>
                          </m:m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</m:e>
                      </m:d>
                    </m:oMath>
                  </m:oMathPara>
                </a14:m>
                <a:endParaRPr lang="en-US" sz="2400" dirty="0"/>
              </a:p>
              <a:p>
                <a:endParaRPr lang="en-US" sz="2400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42DDC9FB-B9D4-842A-7AD1-8DA1D0CF2BC4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304799" y="1066800"/>
                <a:ext cx="8626475" cy="5414348"/>
              </a:xfrm>
              <a:blipFill>
                <a:blip r:embed="rId3"/>
                <a:stretch>
                  <a:fillRect l="-919" t="-901" r="-169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25" name="Picture 24">
            <a:extLst>
              <a:ext uri="{FF2B5EF4-FFF2-40B4-BE49-F238E27FC236}">
                <a16:creationId xmlns:a16="http://schemas.microsoft.com/office/drawing/2014/main" id="{8D82D194-F52B-6067-C862-DA2B365C91F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08566" y="5015562"/>
            <a:ext cx="4530634" cy="16384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73967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4750DC2-7273-663A-38F0-5121886EE53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EA5EED-4DFD-317E-8D8C-EA93086E23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0831" y="93281"/>
            <a:ext cx="6416675" cy="1143000"/>
          </a:xfrm>
        </p:spPr>
        <p:txBody>
          <a:bodyPr/>
          <a:lstStyle/>
          <a:p>
            <a:r>
              <a:rPr lang="en-US" sz="2800" dirty="0"/>
              <a:t>Developing Turbulent Velocity Profile in A Circular Duct : Integral Method</a:t>
            </a:r>
          </a:p>
        </p:txBody>
      </p:sp>
      <p:grpSp>
        <p:nvGrpSpPr>
          <p:cNvPr id="4" name="Group 38">
            <a:extLst>
              <a:ext uri="{FF2B5EF4-FFF2-40B4-BE49-F238E27FC236}">
                <a16:creationId xmlns:a16="http://schemas.microsoft.com/office/drawing/2014/main" id="{6B2C0219-F2B4-982D-062F-3E4EA586F79F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5" name="Group 19">
              <a:extLst>
                <a:ext uri="{FF2B5EF4-FFF2-40B4-BE49-F238E27FC236}">
                  <a16:creationId xmlns:a16="http://schemas.microsoft.com/office/drawing/2014/main" id="{D0250CE1-01E5-192E-4308-37E68203E320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" name="Group 8">
                <a:extLst>
                  <a:ext uri="{FF2B5EF4-FFF2-40B4-BE49-F238E27FC236}">
                    <a16:creationId xmlns:a16="http://schemas.microsoft.com/office/drawing/2014/main" id="{CC9EFD4F-DAD8-3995-8814-9B4E850B9BF3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9" name="Group 9">
                  <a:extLst>
                    <a:ext uri="{FF2B5EF4-FFF2-40B4-BE49-F238E27FC236}">
                      <a16:creationId xmlns:a16="http://schemas.microsoft.com/office/drawing/2014/main" id="{A63ABE04-F776-D8E8-91D4-0F6A9F65BB41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19" name="Rectangle 10">
                    <a:extLst>
                      <a:ext uri="{FF2B5EF4-FFF2-40B4-BE49-F238E27FC236}">
                        <a16:creationId xmlns:a16="http://schemas.microsoft.com/office/drawing/2014/main" id="{C7D04EE0-5C78-115F-2FBF-89FF5943395F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0" name="Rectangle 11">
                    <a:extLst>
                      <a:ext uri="{FF2B5EF4-FFF2-40B4-BE49-F238E27FC236}">
                        <a16:creationId xmlns:a16="http://schemas.microsoft.com/office/drawing/2014/main" id="{4E45A912-6D61-DBF6-53C7-F662CED0FF4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0" name="Group 9">
                  <a:extLst>
                    <a:ext uri="{FF2B5EF4-FFF2-40B4-BE49-F238E27FC236}">
                      <a16:creationId xmlns:a16="http://schemas.microsoft.com/office/drawing/2014/main" id="{4FBA69A7-A47D-4CBA-F5ED-3A0994C5DA68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7" name="Rectangle 13">
                    <a:extLst>
                      <a:ext uri="{FF2B5EF4-FFF2-40B4-BE49-F238E27FC236}">
                        <a16:creationId xmlns:a16="http://schemas.microsoft.com/office/drawing/2014/main" id="{6E4BAD16-8511-6466-0717-009D7B03145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8" name="Rectangle 14">
                    <a:extLst>
                      <a:ext uri="{FF2B5EF4-FFF2-40B4-BE49-F238E27FC236}">
                        <a16:creationId xmlns:a16="http://schemas.microsoft.com/office/drawing/2014/main" id="{42956F89-45DF-E611-CFF4-E84D189AD046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1" name="Group 15">
                  <a:extLst>
                    <a:ext uri="{FF2B5EF4-FFF2-40B4-BE49-F238E27FC236}">
                      <a16:creationId xmlns:a16="http://schemas.microsoft.com/office/drawing/2014/main" id="{9AE34D6C-7296-13D7-56AF-3C064F78B02F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5" name="Rectangle 16">
                    <a:extLst>
                      <a:ext uri="{FF2B5EF4-FFF2-40B4-BE49-F238E27FC236}">
                        <a16:creationId xmlns:a16="http://schemas.microsoft.com/office/drawing/2014/main" id="{4DC94D9E-AC6A-B548-BE8F-1B2FE2FBA51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6" name="Rectangle 17">
                    <a:extLst>
                      <a:ext uri="{FF2B5EF4-FFF2-40B4-BE49-F238E27FC236}">
                        <a16:creationId xmlns:a16="http://schemas.microsoft.com/office/drawing/2014/main" id="{4977D67D-0072-2783-6A79-D2103A3FC829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2" name="Group 18">
                  <a:extLst>
                    <a:ext uri="{FF2B5EF4-FFF2-40B4-BE49-F238E27FC236}">
                      <a16:creationId xmlns:a16="http://schemas.microsoft.com/office/drawing/2014/main" id="{CA0CDBAF-163B-2847-97F6-EE613210B8FE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3" name="Rectangle 19">
                    <a:extLst>
                      <a:ext uri="{FF2B5EF4-FFF2-40B4-BE49-F238E27FC236}">
                        <a16:creationId xmlns:a16="http://schemas.microsoft.com/office/drawing/2014/main" id="{3D3FF8AB-6E4B-E197-EBE2-2C7777347C1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4" name="Rectangle 20">
                    <a:extLst>
                      <a:ext uri="{FF2B5EF4-FFF2-40B4-BE49-F238E27FC236}">
                        <a16:creationId xmlns:a16="http://schemas.microsoft.com/office/drawing/2014/main" id="{0D78F2B1-3966-F3E7-29A6-4FB211C5656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8" name="Rectangle 7">
                <a:extLst>
                  <a:ext uri="{FF2B5EF4-FFF2-40B4-BE49-F238E27FC236}">
                    <a16:creationId xmlns:a16="http://schemas.microsoft.com/office/drawing/2014/main" id="{A2149045-75A2-A554-11F1-EB52B46F2FD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6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BF3917B7-ECAC-AB21-1141-667A73DB0CA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39000" y="203200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9FBE64F7-499F-EABE-1086-6653A6EF9685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87313" y="1066800"/>
                <a:ext cx="8953499" cy="6172200"/>
              </a:xfrm>
            </p:spPr>
            <p:txBody>
              <a:bodyPr/>
              <a:lstStyle/>
              <a:p>
                <a:r>
                  <a:rPr lang="en-US" sz="2400" i="1" dirty="0"/>
                  <a:t>Integral of x</a:t>
                </a:r>
                <a:r>
                  <a:rPr lang="en-US" sz="2400" dirty="0"/>
                  <a:t>-momentum equation is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IN" sz="240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IN" sz="2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IN" sz="2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𝜏</m:t>
                              </m:r>
                            </m:e>
                            <m:sub>
                              <m:r>
                                <a:rPr lang="en-IN" sz="2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𝑤𝑎𝑙𝑙</m:t>
                              </m:r>
                            </m:sub>
                          </m:sSub>
                        </m:num>
                        <m:den>
                          <m:r>
                            <a:rPr lang="en-IN"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𝜌</m:t>
                          </m:r>
                        </m:den>
                      </m:f>
                      <m:r>
                        <a:rPr lang="en-US" sz="2400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IN"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𝑑</m:t>
                          </m:r>
                        </m:num>
                        <m:den>
                          <m:r>
                            <a:rPr lang="en-IN"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𝑑𝑥</m:t>
                          </m:r>
                        </m:den>
                      </m:f>
                      <m:d>
                        <m:dPr>
                          <m:begChr m:val="{"/>
                          <m:endChr m:val="}"/>
                          <m:ctrlPr>
                            <a:rPr lang="en-IN"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nary>
                            <m:naryPr>
                              <m:limLoc m:val="undOvr"/>
                              <m:ctrlPr>
                                <a:rPr lang="en-IN" sz="2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naryPr>
                            <m:sub>
                              <m:r>
                                <a:rPr lang="en-IN" sz="2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sub>
                            <m:sup>
                              <m:f>
                                <m:fPr>
                                  <m:type m:val="skw"/>
                                  <m:ctrlPr>
                                    <a:rPr lang="en-IN" sz="2400" i="1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sz="2400" b="0" i="1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𝐷</m:t>
                                  </m:r>
                                </m:num>
                                <m:den>
                                  <m:r>
                                    <a:rPr lang="en-US" sz="2400" b="0" i="1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den>
                              </m:f>
                            </m:sup>
                            <m:e>
                              <m:sSub>
                                <m:sSubPr>
                                  <m:ctrlPr>
                                    <a:rPr lang="en-IN" sz="2400" i="1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400" b="0" i="1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𝑉</m:t>
                                  </m:r>
                                </m:e>
                                <m:sub>
                                  <m:r>
                                    <a:rPr lang="en-US" sz="2400" b="0" i="1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sub>
                              </m:sSub>
                              <m:d>
                                <m:dPr>
                                  <m:ctrlPr>
                                    <a:rPr lang="en-IN" sz="24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b>
                                    <m:sSubPr>
                                      <m:ctrlPr>
                                        <a:rPr lang="en-IN" sz="2400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sz="2400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𝑉</m:t>
                                      </m:r>
                                    </m:e>
                                    <m:sub>
                                      <m:r>
                                        <a:rPr lang="en-US" sz="2400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𝑥</m:t>
                                      </m:r>
                                      <m:r>
                                        <a:rPr lang="en-US" sz="2400" b="0" i="1" smtClean="0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,</m:t>
                                      </m:r>
                                      <m:r>
                                        <a:rPr lang="en-US" sz="2400" b="0" i="1" smtClean="0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𝑚𝑎𝑥</m:t>
                                      </m:r>
                                    </m:sub>
                                  </m:sSub>
                                  <m:r>
                                    <a:rPr lang="en-IN" sz="24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−</m:t>
                                  </m:r>
                                  <m:sSub>
                                    <m:sSubPr>
                                      <m:ctrlPr>
                                        <a:rPr lang="en-IN" sz="2400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sz="2400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𝑉</m:t>
                                      </m:r>
                                    </m:e>
                                    <m:sub>
                                      <m:r>
                                        <a:rPr lang="en-US" sz="2400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𝑥</m:t>
                                      </m:r>
                                    </m:sub>
                                  </m:sSub>
                                </m:e>
                              </m:d>
                            </m:e>
                          </m:nary>
                          <m:r>
                            <a:rPr lang="en-IN"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𝑑𝑦</m:t>
                          </m:r>
                        </m:e>
                      </m:d>
                    </m:oMath>
                  </m:oMathPara>
                </a14:m>
                <a:endParaRPr lang="en-IN" sz="2400" dirty="0"/>
              </a:p>
              <a:p>
                <a:r>
                  <a:rPr lang="en-IN" sz="2400" dirty="0"/>
                  <a:t>For a fully developed flow wall shear stress must be constant at all values of </a:t>
                </a:r>
                <a:r>
                  <a:rPr lang="en-IN" sz="2400" i="1" dirty="0"/>
                  <a:t>X </a:t>
                </a:r>
                <a:r>
                  <a:rPr lang="en-IN" sz="2400" dirty="0"/>
                  <a:t>and hence the expression for entrance length is derived  as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4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US" sz="240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𝑋</m:t>
                              </m:r>
                            </m:e>
                            <m:sub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𝐻</m:t>
                              </m:r>
                            </m:sub>
                          </m:sSub>
                        </m:num>
                        <m:den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𝐷</m:t>
                          </m:r>
                        </m:den>
                      </m:f>
                      <m:r>
                        <a:rPr lang="en-US" sz="2400" b="0" i="0" smtClean="0">
                          <a:latin typeface="Cambria Math" panose="02040503050406030204" pitchFamily="18" charset="0"/>
                        </a:rPr>
                        <m:t>=1.359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sSubSup>
                        <m:sSubSupPr>
                          <m:ctrlP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𝑅𝑒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𝐷</m:t>
                          </m:r>
                        </m:sub>
                        <m:sup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0.25</m:t>
                          </m:r>
                        </m:sup>
                      </m:sSubSup>
                    </m:oMath>
                  </m:oMathPara>
                </a14:m>
                <a:endParaRPr lang="en-US" sz="2400" b="0" dirty="0">
                  <a:ea typeface="Cambria Math" panose="02040503050406030204" pitchFamily="18" charset="0"/>
                </a:endParaRPr>
              </a:p>
              <a:p>
                <a:r>
                  <a:rPr lang="en-US" sz="2400" dirty="0"/>
                  <a:t>This analysis provides the following useful results: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𝐶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𝑓</m:t>
                              </m:r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sub>
                          </m:sSub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US" sz="240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×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 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𝑥</m:t>
                          </m:r>
                        </m:num>
                        <m:den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𝐷</m:t>
                          </m:r>
                        </m:den>
                      </m:f>
                      <m:r>
                        <a:rPr lang="en-US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US" sz="2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sSub>
                                    <m:sSubPr>
                                      <m:ctrlPr>
                                        <a:rPr lang="en-US" sz="24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sz="24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𝑉</m:t>
                                      </m:r>
                                    </m:e>
                                    <m:sub>
                                      <m:r>
                                        <a:rPr lang="en-US" sz="24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𝑥</m:t>
                                      </m:r>
                                      <m:r>
                                        <a:rPr lang="en-US" sz="24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,</m:t>
                                      </m:r>
                                      <m:r>
                                        <a:rPr lang="en-US" sz="24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𝑚𝑒𝑎𝑛</m:t>
                                      </m:r>
                                    </m:sub>
                                  </m:sSub>
                                </m:num>
                                <m:den>
                                  <m:sSub>
                                    <m:sSubPr>
                                      <m:ctrlPr>
                                        <a:rPr lang="en-US" sz="24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sz="24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𝑉</m:t>
                                      </m:r>
                                    </m:e>
                                    <m:sub>
                                      <m:r>
                                        <a:rPr lang="en-US" sz="24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𝑥</m:t>
                                      </m:r>
                                      <m:r>
                                        <a:rPr lang="en-US" sz="24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,</m:t>
                                      </m:r>
                                      <m:r>
                                        <a:rPr lang="en-US" sz="24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𝑚𝑎𝑥</m:t>
                                      </m:r>
                                    </m:sub>
                                  </m:sSub>
                                </m:den>
                              </m:f>
                            </m:e>
                          </m:d>
                        </m:e>
                        <m:sup>
                          <m: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−1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9FBE64F7-499F-EABE-1086-6653A6EF9685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7313" y="1066800"/>
                <a:ext cx="8953499" cy="6172200"/>
              </a:xfrm>
              <a:blipFill>
                <a:blip r:embed="rId3"/>
                <a:stretch>
                  <a:fillRect l="-885" t="-79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315508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F73105-6369-2844-A435-A9CF56FCE5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1000" y="152400"/>
            <a:ext cx="7026275" cy="948563"/>
          </a:xfrm>
        </p:spPr>
        <p:txBody>
          <a:bodyPr/>
          <a:lstStyle/>
          <a:p>
            <a:r>
              <a:rPr lang="en-US" altLang="en-US" sz="2800" dirty="0"/>
              <a:t>Reynolds Averaged Equations for Fully Developed Turbulent Convection in A Pipe</a:t>
            </a:r>
            <a:endParaRPr lang="en-US" sz="2800" dirty="0"/>
          </a:p>
        </p:txBody>
      </p:sp>
      <p:grpSp>
        <p:nvGrpSpPr>
          <p:cNvPr id="4" name="Group 38">
            <a:extLst>
              <a:ext uri="{FF2B5EF4-FFF2-40B4-BE49-F238E27FC236}">
                <a16:creationId xmlns:a16="http://schemas.microsoft.com/office/drawing/2014/main" id="{F1110AB9-A26C-1CFE-36D3-9068F85A88C1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5" name="Group 19">
              <a:extLst>
                <a:ext uri="{FF2B5EF4-FFF2-40B4-BE49-F238E27FC236}">
                  <a16:creationId xmlns:a16="http://schemas.microsoft.com/office/drawing/2014/main" id="{A685EE46-44DE-6094-E389-D8072579D2E3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" name="Group 8">
                <a:extLst>
                  <a:ext uri="{FF2B5EF4-FFF2-40B4-BE49-F238E27FC236}">
                    <a16:creationId xmlns:a16="http://schemas.microsoft.com/office/drawing/2014/main" id="{34535BBF-EA75-D5AE-1E45-5108F5DE5D95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9" name="Group 9">
                  <a:extLst>
                    <a:ext uri="{FF2B5EF4-FFF2-40B4-BE49-F238E27FC236}">
                      <a16:creationId xmlns:a16="http://schemas.microsoft.com/office/drawing/2014/main" id="{64D20891-BDE4-65E3-4B57-4F329919F761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19" name="Rectangle 10">
                    <a:extLst>
                      <a:ext uri="{FF2B5EF4-FFF2-40B4-BE49-F238E27FC236}">
                        <a16:creationId xmlns:a16="http://schemas.microsoft.com/office/drawing/2014/main" id="{7EEFB41D-03FD-6706-170B-9D22305103A9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0" name="Rectangle 11">
                    <a:extLst>
                      <a:ext uri="{FF2B5EF4-FFF2-40B4-BE49-F238E27FC236}">
                        <a16:creationId xmlns:a16="http://schemas.microsoft.com/office/drawing/2014/main" id="{D0FDC12E-34EB-5E5F-330F-E5C5F19829D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0" name="Group 9">
                  <a:extLst>
                    <a:ext uri="{FF2B5EF4-FFF2-40B4-BE49-F238E27FC236}">
                      <a16:creationId xmlns:a16="http://schemas.microsoft.com/office/drawing/2014/main" id="{350DC1B1-50AB-E0D1-9923-CC14AC978F13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7" name="Rectangle 13">
                    <a:extLst>
                      <a:ext uri="{FF2B5EF4-FFF2-40B4-BE49-F238E27FC236}">
                        <a16:creationId xmlns:a16="http://schemas.microsoft.com/office/drawing/2014/main" id="{5C5F407A-60E7-D9BE-73A6-897FB18B6EC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8" name="Rectangle 14">
                    <a:extLst>
                      <a:ext uri="{FF2B5EF4-FFF2-40B4-BE49-F238E27FC236}">
                        <a16:creationId xmlns:a16="http://schemas.microsoft.com/office/drawing/2014/main" id="{36297EE0-0CC6-3407-B3A3-78FD366A560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1" name="Group 15">
                  <a:extLst>
                    <a:ext uri="{FF2B5EF4-FFF2-40B4-BE49-F238E27FC236}">
                      <a16:creationId xmlns:a16="http://schemas.microsoft.com/office/drawing/2014/main" id="{331A4259-A03C-7DAE-CFBF-DA39ACEDE8B3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5" name="Rectangle 16">
                    <a:extLst>
                      <a:ext uri="{FF2B5EF4-FFF2-40B4-BE49-F238E27FC236}">
                        <a16:creationId xmlns:a16="http://schemas.microsoft.com/office/drawing/2014/main" id="{FAA9CEC0-227D-7CA7-5D1A-AE5FDC26200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6" name="Rectangle 17">
                    <a:extLst>
                      <a:ext uri="{FF2B5EF4-FFF2-40B4-BE49-F238E27FC236}">
                        <a16:creationId xmlns:a16="http://schemas.microsoft.com/office/drawing/2014/main" id="{6A00126A-BC14-40F5-BEF9-2FCD09DDF006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2" name="Group 18">
                  <a:extLst>
                    <a:ext uri="{FF2B5EF4-FFF2-40B4-BE49-F238E27FC236}">
                      <a16:creationId xmlns:a16="http://schemas.microsoft.com/office/drawing/2014/main" id="{AAB7AF14-4A73-416A-1ED7-7EDE38E74EA5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3" name="Rectangle 19">
                    <a:extLst>
                      <a:ext uri="{FF2B5EF4-FFF2-40B4-BE49-F238E27FC236}">
                        <a16:creationId xmlns:a16="http://schemas.microsoft.com/office/drawing/2014/main" id="{732CE205-BDFE-ACF8-6F27-7D2DB190F13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4" name="Rectangle 20">
                    <a:extLst>
                      <a:ext uri="{FF2B5EF4-FFF2-40B4-BE49-F238E27FC236}">
                        <a16:creationId xmlns:a16="http://schemas.microsoft.com/office/drawing/2014/main" id="{C54756F8-8404-637B-BC52-4A5A0CA69AF8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8" name="Rectangle 7">
                <a:extLst>
                  <a:ext uri="{FF2B5EF4-FFF2-40B4-BE49-F238E27FC236}">
                    <a16:creationId xmlns:a16="http://schemas.microsoft.com/office/drawing/2014/main" id="{808D45B2-F7CF-18CA-13EF-CECBA20DAFD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6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D3B65C0E-27C2-69C5-EF9D-510237C9557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39000" y="203200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127FC5A-B490-A25A-EEDB-077A52E974A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4799" y="2343150"/>
            <a:ext cx="8702675" cy="1371600"/>
          </a:xfrm>
        </p:spPr>
        <p:txBody>
          <a:bodyPr/>
          <a:lstStyle/>
          <a:p>
            <a:r>
              <a:rPr lang="en-US" sz="2400" dirty="0"/>
              <a:t>The first feature that distinguishes the pipe flow from the boundary layer flow is that if the pipe flow is fully developed, the inertia terms vanish from the X-momentum equation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1" name="Object 6">
                <a:extLst>
                  <a:ext uri="{FF2B5EF4-FFF2-40B4-BE49-F238E27FC236}">
                    <a16:creationId xmlns:a16="http://schemas.microsoft.com/office/drawing/2014/main" id="{2C0355E0-942B-CC74-B687-9E8D238367C3}"/>
                  </a:ext>
                </a:extLst>
              </p:cNvPr>
              <p:cNvSpPr txBox="1"/>
              <p:nvPr/>
            </p:nvSpPr>
            <p:spPr bwMode="auto">
              <a:xfrm>
                <a:off x="2032000" y="3486150"/>
                <a:ext cx="5324475" cy="933450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0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=−</m:t>
                      </m:r>
                      <m:f>
                        <m:fPr>
                          <m:ctrlPr>
                            <a:rPr lang="en-IN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IN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𝜌</m:t>
                          </m:r>
                        </m:den>
                      </m:f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𝑑𝑃</m:t>
                          </m:r>
                        </m:num>
                        <m:den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𝑑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den>
                      </m:f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en-IN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𝑟</m:t>
                          </m:r>
                        </m:den>
                      </m:f>
                      <m:f>
                        <m:fPr>
                          <m:ctrlPr>
                            <a:rPr lang="en-IN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</m:num>
                        <m:den>
                          <m:r>
                            <a:rPr lang="en-IN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𝑟</m:t>
                          </m:r>
                        </m:den>
                      </m:f>
                      <m:d>
                        <m:dPr>
                          <m:begChr m:val="{"/>
                          <m:endChr m:val="}"/>
                          <m:ctrlPr>
                            <a:rPr lang="en-IN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𝑟</m:t>
                          </m:r>
                          <m:d>
                            <m:dPr>
                              <m:ctrlPr>
                                <a:rPr lang="en-US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US" b="0" i="1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b="0" i="1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𝜈</m:t>
                                  </m:r>
                                </m:e>
                                <m:sub>
                                  <m:r>
                                    <a:rPr lang="en-US" b="0" i="1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𝑀</m:t>
                                  </m:r>
                                </m:sub>
                              </m:sSub>
                              <m:r>
                                <a:rPr lang="en-US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sSub>
                                <m:sSubPr>
                                  <m:ctrlP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𝜈</m:t>
                                  </m:r>
                                </m:e>
                                <m:sub>
                                  <m:r>
                                    <a:rPr lang="en-US" b="0" i="1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𝑇</m:t>
                                  </m:r>
                                </m:sub>
                              </m:sSub>
                            </m:e>
                          </m:d>
                          <m:f>
                            <m:f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𝜕</m:t>
                              </m:r>
                              <m:sSub>
                                <m:sSub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𝑉</m:t>
                                  </m:r>
                                </m:e>
                                <m:sub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sub>
                              </m:sSub>
                            </m:num>
                            <m:den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𝜕</m:t>
                              </m:r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𝑟</m:t>
                              </m:r>
                            </m:den>
                          </m:f>
                        </m:e>
                      </m:d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21" name="Object 6">
                <a:extLst>
                  <a:ext uri="{FF2B5EF4-FFF2-40B4-BE49-F238E27FC236}">
                    <a16:creationId xmlns:a16="http://schemas.microsoft.com/office/drawing/2014/main" id="{2C0355E0-942B-CC74-B687-9E8D238367C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032000" y="3486150"/>
                <a:ext cx="5324475" cy="933450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3" name="TextBox 22">
            <a:extLst>
              <a:ext uri="{FF2B5EF4-FFF2-40B4-BE49-F238E27FC236}">
                <a16:creationId xmlns:a16="http://schemas.microsoft.com/office/drawing/2014/main" id="{1A08F037-F6C5-BD8D-D62A-40814E435C7A}"/>
              </a:ext>
            </a:extLst>
          </p:cNvPr>
          <p:cNvSpPr txBox="1"/>
          <p:nvPr/>
        </p:nvSpPr>
        <p:spPr>
          <a:xfrm>
            <a:off x="457200" y="4552950"/>
            <a:ext cx="822960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/>
              <a:t>Where </a:t>
            </a:r>
            <a:r>
              <a:rPr lang="en-US" i="1" dirty="0" err="1"/>
              <a:t>dP</a:t>
            </a:r>
            <a:r>
              <a:rPr lang="en-US" i="1" dirty="0"/>
              <a:t>/dx</a:t>
            </a:r>
            <a:r>
              <a:rPr lang="en-US" dirty="0"/>
              <a:t> is a function of </a:t>
            </a:r>
            <a:r>
              <a:rPr lang="en-US" i="1" dirty="0"/>
              <a:t>x</a:t>
            </a:r>
            <a:r>
              <a:rPr lang="en-US" dirty="0"/>
              <a:t> only.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4" name="Object 6">
                <a:extLst>
                  <a:ext uri="{FF2B5EF4-FFF2-40B4-BE49-F238E27FC236}">
                    <a16:creationId xmlns:a16="http://schemas.microsoft.com/office/drawing/2014/main" id="{A304A385-1F28-A40D-8E50-7624396E568A}"/>
                  </a:ext>
                </a:extLst>
              </p:cNvPr>
              <p:cNvSpPr txBox="1"/>
              <p:nvPr/>
            </p:nvSpPr>
            <p:spPr bwMode="auto">
              <a:xfrm>
                <a:off x="2946400" y="5105400"/>
                <a:ext cx="3530600" cy="933450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𝜈</m:t>
                              </m:r>
                            </m:e>
                            <m:sub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𝑀</m:t>
                              </m:r>
                            </m:sub>
                          </m:s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sSub>
                            <m:sSub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𝜈</m:t>
                              </m:r>
                            </m:e>
                            <m:sub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𝑇</m:t>
                              </m:r>
                            </m:sub>
                          </m:sSub>
                        </m:e>
                      </m:d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sSub>
                            <m:sSub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𝑉</m:t>
                              </m:r>
                            </m:e>
                            <m:sub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sub>
                          </m:sSub>
                        </m:num>
                        <m:den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𝑟</m:t>
                          </m:r>
                        </m:den>
                      </m:f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𝑟</m:t>
                          </m:r>
                        </m:num>
                        <m:den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𝜌</m:t>
                          </m:r>
                        </m:den>
                      </m:f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𝑑𝑃</m:t>
                          </m:r>
                        </m:num>
                        <m:den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𝑑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den>
                      </m:f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24" name="Object 6">
                <a:extLst>
                  <a:ext uri="{FF2B5EF4-FFF2-40B4-BE49-F238E27FC236}">
                    <a16:creationId xmlns:a16="http://schemas.microsoft.com/office/drawing/2014/main" id="{A304A385-1F28-A40D-8E50-7624396E568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946400" y="5105400"/>
                <a:ext cx="3530600" cy="933450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2" name="Object 6">
                <a:extLst>
                  <a:ext uri="{FF2B5EF4-FFF2-40B4-BE49-F238E27FC236}">
                    <a16:creationId xmlns:a16="http://schemas.microsoft.com/office/drawing/2014/main" id="{1FB14FCB-BE89-0591-7AAB-50AFACBBAA47}"/>
                  </a:ext>
                </a:extLst>
              </p:cNvPr>
              <p:cNvSpPr txBox="1"/>
              <p:nvPr/>
            </p:nvSpPr>
            <p:spPr bwMode="auto">
              <a:xfrm>
                <a:off x="1762125" y="1352550"/>
                <a:ext cx="5324475" cy="933450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 fontScale="77500" lnSpcReduction="200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IN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𝑉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sub>
                      </m:sSub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sSub>
                            <m:sSub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𝑉</m:t>
                              </m:r>
                            </m:e>
                            <m:sub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sub>
                          </m:sSub>
                        </m:num>
                        <m:den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den>
                      </m:f>
                      <m:r>
                        <a:rPr lang="en-US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𝑉</m:t>
                          </m:r>
                        </m:e>
                        <m:sub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𝑟</m:t>
                          </m:r>
                        </m:sub>
                      </m:sSub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sSub>
                            <m:sSub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𝑉</m:t>
                              </m:r>
                            </m:e>
                            <m:sub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sub>
                          </m:sSub>
                        </m:num>
                        <m:den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𝑟</m:t>
                          </m:r>
                        </m:den>
                      </m:f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=−</m:t>
                      </m:r>
                      <m:f>
                        <m:fPr>
                          <m:ctrlPr>
                            <a:rPr lang="en-IN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IN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𝜌</m:t>
                          </m:r>
                        </m:den>
                      </m:f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𝑃</m:t>
                          </m:r>
                        </m:num>
                        <m:den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den>
                      </m:f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en-IN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𝑟</m:t>
                          </m:r>
                        </m:den>
                      </m:f>
                      <m:f>
                        <m:fPr>
                          <m:ctrlPr>
                            <a:rPr lang="en-IN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</m:num>
                        <m:den>
                          <m:r>
                            <a:rPr lang="en-IN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𝑟</m:t>
                          </m:r>
                        </m:den>
                      </m:f>
                      <m:d>
                        <m:dPr>
                          <m:begChr m:val="{"/>
                          <m:endChr m:val="}"/>
                          <m:ctrlPr>
                            <a:rPr lang="en-IN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𝑟</m:t>
                          </m:r>
                          <m:d>
                            <m:dPr>
                              <m:ctrlPr>
                                <a:rPr lang="en-US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US" b="0" i="1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b="0" i="1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𝜈</m:t>
                                  </m:r>
                                </m:e>
                                <m:sub>
                                  <m:r>
                                    <a:rPr lang="en-US" b="0" i="1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𝑀</m:t>
                                  </m:r>
                                </m:sub>
                              </m:sSub>
                              <m:r>
                                <a:rPr lang="en-US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sSub>
                                <m:sSubPr>
                                  <m:ctrlP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𝜈</m:t>
                                  </m:r>
                                </m:e>
                                <m:sub>
                                  <m:r>
                                    <a:rPr lang="en-US" b="0" i="1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𝑇</m:t>
                                  </m:r>
                                </m:sub>
                              </m:sSub>
                            </m:e>
                          </m:d>
                          <m:f>
                            <m:f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𝜕</m:t>
                              </m:r>
                              <m:sSub>
                                <m:sSub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𝑉</m:t>
                                  </m:r>
                                </m:e>
                                <m:sub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sub>
                              </m:sSub>
                            </m:num>
                            <m:den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𝜕</m:t>
                              </m:r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𝑟</m:t>
                              </m:r>
                            </m:den>
                          </m:f>
                        </m:e>
                      </m:d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22" name="Object 6">
                <a:extLst>
                  <a:ext uri="{FF2B5EF4-FFF2-40B4-BE49-F238E27FC236}">
                    <a16:creationId xmlns:a16="http://schemas.microsoft.com/office/drawing/2014/main" id="{1FB14FCB-BE89-0591-7AAB-50AFACBBAA4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762125" y="1352550"/>
                <a:ext cx="5324475" cy="933450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737338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21" grpId="0"/>
      <p:bldP spid="23" grpId="0"/>
      <p:bldP spid="24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9A75982-CA3A-BE4C-5BA7-24F0CABCE6B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48706B-3257-3C3E-930E-25D82FF835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0831" y="93281"/>
            <a:ext cx="6828169" cy="1143000"/>
          </a:xfrm>
        </p:spPr>
        <p:txBody>
          <a:bodyPr/>
          <a:lstStyle/>
          <a:p>
            <a:r>
              <a:rPr lang="en-US" sz="2800" dirty="0"/>
              <a:t>Fully Developed Turbulent Velocity Profile in A Duct : Analogous to Turbulent FPBL</a:t>
            </a:r>
          </a:p>
        </p:txBody>
      </p:sp>
      <p:grpSp>
        <p:nvGrpSpPr>
          <p:cNvPr id="4" name="Group 38">
            <a:extLst>
              <a:ext uri="{FF2B5EF4-FFF2-40B4-BE49-F238E27FC236}">
                <a16:creationId xmlns:a16="http://schemas.microsoft.com/office/drawing/2014/main" id="{51A1C2B0-EF1C-AC50-BEFB-6ECE8799A239}"/>
              </a:ext>
            </a:extLst>
          </p:cNvPr>
          <p:cNvGrpSpPr>
            <a:grpSpLocks/>
          </p:cNvGrpSpPr>
          <p:nvPr/>
        </p:nvGrpSpPr>
        <p:grpSpPr bwMode="auto">
          <a:xfrm>
            <a:off x="0" y="25400"/>
            <a:ext cx="9144000" cy="6858000"/>
            <a:chOff x="0" y="0"/>
            <a:chExt cx="9144000" cy="6858000"/>
          </a:xfrm>
        </p:grpSpPr>
        <p:grpSp>
          <p:nvGrpSpPr>
            <p:cNvPr id="5" name="Group 19">
              <a:extLst>
                <a:ext uri="{FF2B5EF4-FFF2-40B4-BE49-F238E27FC236}">
                  <a16:creationId xmlns:a16="http://schemas.microsoft.com/office/drawing/2014/main" id="{654B2A73-D41A-19B7-78EE-5C35BF062101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" name="Group 8">
                <a:extLst>
                  <a:ext uri="{FF2B5EF4-FFF2-40B4-BE49-F238E27FC236}">
                    <a16:creationId xmlns:a16="http://schemas.microsoft.com/office/drawing/2014/main" id="{60D92F4E-EB05-0C0E-27A8-4549A8C36619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9" name="Group 9">
                  <a:extLst>
                    <a:ext uri="{FF2B5EF4-FFF2-40B4-BE49-F238E27FC236}">
                      <a16:creationId xmlns:a16="http://schemas.microsoft.com/office/drawing/2014/main" id="{CD9C2DC2-B4DF-BCAC-BECB-885090CB8F50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19" name="Rectangle 10">
                    <a:extLst>
                      <a:ext uri="{FF2B5EF4-FFF2-40B4-BE49-F238E27FC236}">
                        <a16:creationId xmlns:a16="http://schemas.microsoft.com/office/drawing/2014/main" id="{23B23822-950E-5DA0-AAF7-0048783BAE18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0" name="Rectangle 11">
                    <a:extLst>
                      <a:ext uri="{FF2B5EF4-FFF2-40B4-BE49-F238E27FC236}">
                        <a16:creationId xmlns:a16="http://schemas.microsoft.com/office/drawing/2014/main" id="{F963D799-C5DB-3455-BAFB-183EAA66852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0" name="Group 9">
                  <a:extLst>
                    <a:ext uri="{FF2B5EF4-FFF2-40B4-BE49-F238E27FC236}">
                      <a16:creationId xmlns:a16="http://schemas.microsoft.com/office/drawing/2014/main" id="{24044941-843B-6197-6AD0-7358E734DC70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7" name="Rectangle 13">
                    <a:extLst>
                      <a:ext uri="{FF2B5EF4-FFF2-40B4-BE49-F238E27FC236}">
                        <a16:creationId xmlns:a16="http://schemas.microsoft.com/office/drawing/2014/main" id="{8D40AEE9-D144-D85F-8176-A5EAC17ECF1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8" name="Rectangle 14">
                    <a:extLst>
                      <a:ext uri="{FF2B5EF4-FFF2-40B4-BE49-F238E27FC236}">
                        <a16:creationId xmlns:a16="http://schemas.microsoft.com/office/drawing/2014/main" id="{23B0C47F-1181-F469-F011-16660D1B988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1" name="Group 15">
                  <a:extLst>
                    <a:ext uri="{FF2B5EF4-FFF2-40B4-BE49-F238E27FC236}">
                      <a16:creationId xmlns:a16="http://schemas.microsoft.com/office/drawing/2014/main" id="{4F9CAEEE-04E8-ABB0-3F27-2495284B0FB9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5" name="Rectangle 16">
                    <a:extLst>
                      <a:ext uri="{FF2B5EF4-FFF2-40B4-BE49-F238E27FC236}">
                        <a16:creationId xmlns:a16="http://schemas.microsoft.com/office/drawing/2014/main" id="{CBF64B94-57D0-DBB5-27E9-C6F9C911A94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6" name="Rectangle 17">
                    <a:extLst>
                      <a:ext uri="{FF2B5EF4-FFF2-40B4-BE49-F238E27FC236}">
                        <a16:creationId xmlns:a16="http://schemas.microsoft.com/office/drawing/2014/main" id="{80C1113C-6C99-8223-F35A-E049A8422E3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2" name="Group 18">
                  <a:extLst>
                    <a:ext uri="{FF2B5EF4-FFF2-40B4-BE49-F238E27FC236}">
                      <a16:creationId xmlns:a16="http://schemas.microsoft.com/office/drawing/2014/main" id="{7EE9275A-925F-0207-4A87-DBBFAC9B955D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3" name="Rectangle 19">
                    <a:extLst>
                      <a:ext uri="{FF2B5EF4-FFF2-40B4-BE49-F238E27FC236}">
                        <a16:creationId xmlns:a16="http://schemas.microsoft.com/office/drawing/2014/main" id="{C5EDC836-CEC5-22F8-2A60-F967987EE3C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4" name="Rectangle 20">
                    <a:extLst>
                      <a:ext uri="{FF2B5EF4-FFF2-40B4-BE49-F238E27FC236}">
                        <a16:creationId xmlns:a16="http://schemas.microsoft.com/office/drawing/2014/main" id="{0C88A58A-0FF3-AD00-6BF3-382D3210F90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8" name="Rectangle 7">
                <a:extLst>
                  <a:ext uri="{FF2B5EF4-FFF2-40B4-BE49-F238E27FC236}">
                    <a16:creationId xmlns:a16="http://schemas.microsoft.com/office/drawing/2014/main" id="{5CFA683A-9884-4EFF-60AA-3813AB13165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6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652D6F35-CBBB-AF5D-C756-8BFDA9B85B8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39000" y="203200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6ADFDD74-0A75-3EB3-58D7-EBC54ED7837C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381000" y="1138852"/>
                <a:ext cx="8514140" cy="4744423"/>
              </a:xfrm>
            </p:spPr>
            <p:txBody>
              <a:bodyPr/>
              <a:lstStyle/>
              <a:p>
                <a:r>
                  <a:rPr lang="en-US" sz="2400" dirty="0"/>
                  <a:t>Except very near the wall, where the velocity profile resembles the universal velocity profile for flat surfaces.</a:t>
                </a:r>
              </a:p>
              <a:p>
                <a:r>
                  <a:rPr lang="en-US" sz="2400" dirty="0"/>
                  <a:t> The velocity distribution in a smooth pipe can be approximately represented by a power law (Nikuradse,1932),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4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US" sz="240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𝑉</m:t>
                              </m:r>
                            </m:e>
                            <m:sub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sub>
                          </m:sSub>
                          <m:d>
                            <m:dPr>
                              <m:ctrlPr>
                                <a:rPr lang="en-US" sz="240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𝑟</m:t>
                              </m:r>
                            </m:e>
                          </m:d>
                        </m:num>
                        <m:den>
                          <m:sSub>
                            <m:sSubPr>
                              <m:ctrlPr>
                                <a:rPr lang="en-US" sz="240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𝑉</m:t>
                              </m:r>
                            </m:e>
                            <m:sub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𝑚𝑎𝑥</m:t>
                              </m:r>
                            </m:sub>
                          </m:sSub>
                        </m:den>
                      </m:f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sz="2400" b="0" i="1" smtClean="0">
                                      <a:latin typeface="Cambria Math" panose="02040503050406030204" pitchFamily="18" charset="0"/>
                                    </a:rPr>
                                    <m:t>𝑦</m:t>
                                  </m:r>
                                </m:num>
                                <m:den>
                                  <m:r>
                                    <a:rPr lang="en-US" sz="2400" b="0" i="1" smtClean="0">
                                      <a:latin typeface="Cambria Math" panose="02040503050406030204" pitchFamily="18" charset="0"/>
                                    </a:rPr>
                                    <m:t>𝑅</m:t>
                                  </m:r>
                                </m:den>
                              </m:f>
                            </m:e>
                          </m:d>
                        </m:e>
                        <m:sup>
                          <m:f>
                            <m:fPr>
                              <m:type m:val="skw"/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num>
                            <m:den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den>
                          </m:f>
                        </m:sup>
                      </m:sSup>
                    </m:oMath>
                  </m:oMathPara>
                </a14:m>
                <a:endParaRPr lang="en-US" sz="2400" dirty="0"/>
              </a:p>
              <a:p>
                <a:endParaRPr lang="en-US" sz="2400" dirty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4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US" sz="240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𝑉</m:t>
                              </m:r>
                            </m:e>
                            <m:sub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𝑚𝑒𝑎𝑛</m:t>
                              </m:r>
                            </m:sub>
                          </m:sSub>
                        </m:num>
                        <m:den>
                          <m:sSub>
                            <m:sSubPr>
                              <m:ctrlPr>
                                <a:rPr lang="en-US" sz="240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𝑉</m:t>
                              </m:r>
                            </m:e>
                            <m:sub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𝑚𝑎𝑥</m:t>
                              </m:r>
                            </m:sub>
                          </m:sSub>
                        </m:den>
                      </m:f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 </m:t>
                      </m:r>
                      <m:f>
                        <m:f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  <m:sSup>
                            <m:sSupPr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e>
                            <m:sup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num>
                        <m:den>
                          <m:d>
                            <m:dPr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+1</m:t>
                              </m:r>
                            </m:e>
                          </m:d>
                          <m:d>
                            <m:dPr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+1</m:t>
                              </m:r>
                            </m:e>
                          </m:d>
                        </m:den>
                      </m:f>
                    </m:oMath>
                  </m:oMathPara>
                </a14:m>
                <a:endParaRPr lang="en-US" sz="2400" b="0" dirty="0"/>
              </a:p>
              <a:p>
                <a:r>
                  <a:rPr lang="en-US" sz="2400" dirty="0"/>
                  <a:t>The parameter </a:t>
                </a:r>
                <a:r>
                  <a:rPr lang="en-US" sz="2400" i="1" dirty="0"/>
                  <a:t>n</a:t>
                </a:r>
                <a:r>
                  <a:rPr lang="en-US" sz="2400" dirty="0"/>
                  <a:t> is not a constant, however, and increases with </a:t>
                </a:r>
                <a:r>
                  <a:rPr lang="en-US" sz="2400" dirty="0" err="1"/>
                  <a:t>Re</a:t>
                </a:r>
                <a:r>
                  <a:rPr lang="en-US" sz="2400" baseline="-25000" dirty="0" err="1"/>
                  <a:t>D</a:t>
                </a:r>
                <a:r>
                  <a:rPr lang="en-US" sz="2400" dirty="0"/>
                  <a:t>, </a:t>
                </a:r>
                <a:endParaRPr lang="en-US" sz="2400" b="0" dirty="0"/>
              </a:p>
              <a:p>
                <a:endParaRPr lang="en-US" sz="2400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6ADFDD74-0A75-3EB3-58D7-EBC54ED7837C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381000" y="1138852"/>
                <a:ext cx="8514140" cy="4744423"/>
              </a:xfrm>
              <a:blipFill>
                <a:blip r:embed="rId3"/>
                <a:stretch>
                  <a:fillRect l="-1003" t="-1028" r="-71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22" name="Picture 21">
            <a:extLst>
              <a:ext uri="{FF2B5EF4-FFF2-40B4-BE49-F238E27FC236}">
                <a16:creationId xmlns:a16="http://schemas.microsoft.com/office/drawing/2014/main" id="{ABEAF575-69DC-CC0B-6C2B-7A33C877FA6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1000" y="5562600"/>
            <a:ext cx="8645236" cy="1066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79531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3C4508E-9992-2B10-D6D6-44E6BEFDA64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D3D492-6022-2548-6039-5FBDB034DF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0831" y="93281"/>
            <a:ext cx="6416675" cy="1143000"/>
          </a:xfrm>
        </p:spPr>
        <p:txBody>
          <a:bodyPr/>
          <a:lstStyle/>
          <a:p>
            <a:r>
              <a:rPr lang="en-US" sz="2800" dirty="0"/>
              <a:t>Fully Developed Turbulent Velocity Profile in A Duct</a:t>
            </a:r>
          </a:p>
        </p:txBody>
      </p:sp>
      <p:grpSp>
        <p:nvGrpSpPr>
          <p:cNvPr id="4" name="Group 38">
            <a:extLst>
              <a:ext uri="{FF2B5EF4-FFF2-40B4-BE49-F238E27FC236}">
                <a16:creationId xmlns:a16="http://schemas.microsoft.com/office/drawing/2014/main" id="{8D1FD116-CDDC-3E6B-C555-FD1CFF58123A}"/>
              </a:ext>
            </a:extLst>
          </p:cNvPr>
          <p:cNvGrpSpPr>
            <a:grpSpLocks/>
          </p:cNvGrpSpPr>
          <p:nvPr/>
        </p:nvGrpSpPr>
        <p:grpSpPr bwMode="auto">
          <a:xfrm>
            <a:off x="0" y="25400"/>
            <a:ext cx="9144000" cy="6858000"/>
            <a:chOff x="0" y="0"/>
            <a:chExt cx="9144000" cy="6858000"/>
          </a:xfrm>
        </p:grpSpPr>
        <p:grpSp>
          <p:nvGrpSpPr>
            <p:cNvPr id="5" name="Group 19">
              <a:extLst>
                <a:ext uri="{FF2B5EF4-FFF2-40B4-BE49-F238E27FC236}">
                  <a16:creationId xmlns:a16="http://schemas.microsoft.com/office/drawing/2014/main" id="{362B3FF7-2F97-FED2-F3EE-2A16BFF64CDF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" name="Group 8">
                <a:extLst>
                  <a:ext uri="{FF2B5EF4-FFF2-40B4-BE49-F238E27FC236}">
                    <a16:creationId xmlns:a16="http://schemas.microsoft.com/office/drawing/2014/main" id="{170F7BFF-BD09-7AFA-51BA-4F2963FE4433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9" name="Group 9">
                  <a:extLst>
                    <a:ext uri="{FF2B5EF4-FFF2-40B4-BE49-F238E27FC236}">
                      <a16:creationId xmlns:a16="http://schemas.microsoft.com/office/drawing/2014/main" id="{DF95D950-3739-4292-E9E8-B427D51AFCB5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19" name="Rectangle 10">
                    <a:extLst>
                      <a:ext uri="{FF2B5EF4-FFF2-40B4-BE49-F238E27FC236}">
                        <a16:creationId xmlns:a16="http://schemas.microsoft.com/office/drawing/2014/main" id="{CCF68D5E-6520-82B7-76DA-E4D67B079CE8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0" name="Rectangle 11">
                    <a:extLst>
                      <a:ext uri="{FF2B5EF4-FFF2-40B4-BE49-F238E27FC236}">
                        <a16:creationId xmlns:a16="http://schemas.microsoft.com/office/drawing/2014/main" id="{4FA5B624-4A5B-35ED-FDEE-AD52C96B890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0" name="Group 9">
                  <a:extLst>
                    <a:ext uri="{FF2B5EF4-FFF2-40B4-BE49-F238E27FC236}">
                      <a16:creationId xmlns:a16="http://schemas.microsoft.com/office/drawing/2014/main" id="{35056019-B959-28D5-B6C5-938903CE335E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7" name="Rectangle 13">
                    <a:extLst>
                      <a:ext uri="{FF2B5EF4-FFF2-40B4-BE49-F238E27FC236}">
                        <a16:creationId xmlns:a16="http://schemas.microsoft.com/office/drawing/2014/main" id="{E73CB9D5-F417-37F6-8007-915F45FA0E8A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8" name="Rectangle 14">
                    <a:extLst>
                      <a:ext uri="{FF2B5EF4-FFF2-40B4-BE49-F238E27FC236}">
                        <a16:creationId xmlns:a16="http://schemas.microsoft.com/office/drawing/2014/main" id="{324957B5-5528-0DCD-C4C7-22B7CAFEF117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1" name="Group 15">
                  <a:extLst>
                    <a:ext uri="{FF2B5EF4-FFF2-40B4-BE49-F238E27FC236}">
                      <a16:creationId xmlns:a16="http://schemas.microsoft.com/office/drawing/2014/main" id="{49ED9E81-9809-47EF-B799-656D7B018620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5" name="Rectangle 16">
                    <a:extLst>
                      <a:ext uri="{FF2B5EF4-FFF2-40B4-BE49-F238E27FC236}">
                        <a16:creationId xmlns:a16="http://schemas.microsoft.com/office/drawing/2014/main" id="{966113C6-6EF2-7BCB-02BA-0B7D27B60F38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6" name="Rectangle 17">
                    <a:extLst>
                      <a:ext uri="{FF2B5EF4-FFF2-40B4-BE49-F238E27FC236}">
                        <a16:creationId xmlns:a16="http://schemas.microsoft.com/office/drawing/2014/main" id="{49F03EE1-0581-D0E2-6749-29161D941D5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2" name="Group 18">
                  <a:extLst>
                    <a:ext uri="{FF2B5EF4-FFF2-40B4-BE49-F238E27FC236}">
                      <a16:creationId xmlns:a16="http://schemas.microsoft.com/office/drawing/2014/main" id="{01EADFCC-010E-6B32-FA80-F82297730437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3" name="Rectangle 19">
                    <a:extLst>
                      <a:ext uri="{FF2B5EF4-FFF2-40B4-BE49-F238E27FC236}">
                        <a16:creationId xmlns:a16="http://schemas.microsoft.com/office/drawing/2014/main" id="{60962011-F2C4-EE7E-B1EE-BDB9B8A8F43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4" name="Rectangle 20">
                    <a:extLst>
                      <a:ext uri="{FF2B5EF4-FFF2-40B4-BE49-F238E27FC236}">
                        <a16:creationId xmlns:a16="http://schemas.microsoft.com/office/drawing/2014/main" id="{8D2E3436-B042-2234-8AA3-781F07C69DD7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8" name="Rectangle 7">
                <a:extLst>
                  <a:ext uri="{FF2B5EF4-FFF2-40B4-BE49-F238E27FC236}">
                    <a16:creationId xmlns:a16="http://schemas.microsoft.com/office/drawing/2014/main" id="{75AC98FC-590D-D9CE-CDBE-6E5CDF415CD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6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C93BF32F-77CB-FFE4-E546-2D2CD567B30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39000" y="203200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F34317BA-3086-CA6B-FBB7-6C7B907C7E6A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533400" y="1351577"/>
                <a:ext cx="8133140" cy="4744423"/>
              </a:xfrm>
            </p:spPr>
            <p:txBody>
              <a:bodyPr/>
              <a:lstStyle/>
              <a:p>
                <a:r>
                  <a:rPr lang="en-US" sz="2400" dirty="0"/>
                  <a:t>Prandtl,1933 developed the velocity defect law, which applies to the turbulent core in the pipe (</a:t>
                </a:r>
                <a:r>
                  <a:rPr lang="en-US" sz="2400" dirty="0" err="1"/>
                  <a:t>i.e.,outside</a:t>
                </a:r>
                <a:r>
                  <a:rPr lang="en-US" sz="2400" dirty="0"/>
                  <a:t> the viscous sublayer and the buffer zone), is</a:t>
                </a:r>
              </a:p>
              <a:p>
                <a:endParaRPr lang="en-US" sz="2400" i="1" dirty="0">
                  <a:latin typeface="Cambria Math" panose="02040503050406030204" pitchFamily="18" charset="0"/>
                </a:endParaRP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4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US" sz="240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sSub>
                                <m:sSubPr>
                                  <m:ctrlP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  <m:t>𝑉</m:t>
                                  </m:r>
                                </m:e>
                                <m:sub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  <m:t>,</m:t>
                                  </m:r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  <m:t>𝑚𝑎𝑥</m:t>
                                  </m:r>
                                </m:sub>
                              </m:sSub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𝑉</m:t>
                              </m:r>
                            </m:e>
                            <m:sub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𝑚𝑒𝑎𝑛</m:t>
                              </m:r>
                            </m:sub>
                          </m:sSub>
                        </m:num>
                        <m:den>
                          <m:sSub>
                            <m:sSubPr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𝑉</m:t>
                              </m:r>
                            </m:e>
                            <m:sub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𝜏</m:t>
                              </m:r>
                            </m:sub>
                          </m:sSub>
                        </m:den>
                      </m:f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=2.5 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𝑙𝑛</m:t>
                      </m:r>
                      <m:d>
                        <m:d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num>
                            <m:den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𝐷</m:t>
                              </m:r>
                            </m:den>
                          </m:f>
                        </m:e>
                      </m:d>
                    </m:oMath>
                  </m:oMathPara>
                </a14:m>
                <a:endParaRPr lang="en-US" sz="2400" b="0" dirty="0"/>
              </a:p>
              <a:p>
                <a:endParaRPr lang="en-US" sz="2400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F34317BA-3086-CA6B-FBB7-6C7B907C7E6A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533400" y="1351577"/>
                <a:ext cx="8133140" cy="4744423"/>
              </a:xfrm>
              <a:blipFill>
                <a:blip r:embed="rId3"/>
                <a:stretch>
                  <a:fillRect l="-1049" t="-1028" r="-157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9314076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theme/theme1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Default Design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14417</TotalTime>
  <Words>1129</Words>
  <Application>Microsoft Office PowerPoint</Application>
  <PresentationFormat>On-screen Show (4:3)</PresentationFormat>
  <Paragraphs>100</Paragraphs>
  <Slides>20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7" baseType="lpstr">
      <vt:lpstr>Aptos</vt:lpstr>
      <vt:lpstr>Arial</vt:lpstr>
      <vt:lpstr>Cambria Math</vt:lpstr>
      <vt:lpstr>Script MT Bold</vt:lpstr>
      <vt:lpstr>Symbol</vt:lpstr>
      <vt:lpstr>Times New Roman</vt:lpstr>
      <vt:lpstr>Default Design</vt:lpstr>
      <vt:lpstr>Turbulent Forced Convection in Ducts</vt:lpstr>
      <vt:lpstr>Development of  Turbulent Velocity Profile in a Pipe/ Duct</vt:lpstr>
      <vt:lpstr>Development of  Turbulent Temperature Profile in a Pipe/ Duct</vt:lpstr>
      <vt:lpstr>Development of  Turbulent Temperature Profile in a Pipe/ Duct</vt:lpstr>
      <vt:lpstr>Development of  Turbulent Temperature Profile in a Pipe/ Duct</vt:lpstr>
      <vt:lpstr>Development of  Turbulent Temperature Profile in a Pipe/ Duct</vt:lpstr>
      <vt:lpstr>Fully Developed Profile Characteristics</vt:lpstr>
      <vt:lpstr>Fully Developed Profile Characteristics</vt:lpstr>
      <vt:lpstr>Prandtl’s Analogy between FPBL &amp; Full Developed Turbulent Flow through A Duct</vt:lpstr>
      <vt:lpstr>Prandtl’s Analogy between FPBL &amp; Full Developed Turbulent Flow through A Duct</vt:lpstr>
      <vt:lpstr>Fully Developed Profile Characteristics</vt:lpstr>
      <vt:lpstr>Fully Developed Profile Characteristics: Mathematical Models</vt:lpstr>
      <vt:lpstr>Stanton’s Analogy between Apparent Shear Stress &amp; Heat Flux Profiles</vt:lpstr>
      <vt:lpstr>Turbulent Developing Mean Flow in A Circular Duct </vt:lpstr>
      <vt:lpstr>Reynolds Averaged Equations for Developing Turbulent Forced Convection in A Pipe</vt:lpstr>
      <vt:lpstr>Developing Turbulent Velocity Profile in A Circular Duct</vt:lpstr>
      <vt:lpstr>Developing Turbulent Velocity Profile in A Circular Duct : Integral Method</vt:lpstr>
      <vt:lpstr>Reynolds Averaged Equations for Fully Developed Turbulent Convection in A Pipe</vt:lpstr>
      <vt:lpstr>Fully Developed Turbulent Velocity Profile in A Duct : Analogous to Turbulent FPBL</vt:lpstr>
      <vt:lpstr>Fully Developed Turbulent Velocity Profile in A Duct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Natural Cycle of  Universe</dc:title>
  <dc:creator>P.M.V.S</dc:creator>
  <cp:lastModifiedBy>P M V Subbarao</cp:lastModifiedBy>
  <cp:revision>862</cp:revision>
  <cp:lastPrinted>2002-01-11T03:20:09Z</cp:lastPrinted>
  <dcterms:created xsi:type="dcterms:W3CDTF">2002-01-11T02:48:10Z</dcterms:created>
  <dcterms:modified xsi:type="dcterms:W3CDTF">2026-04-17T05:13:07Z</dcterms:modified>
</cp:coreProperties>
</file>