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1466" r:id="rId2"/>
    <p:sldId id="1455" r:id="rId3"/>
    <p:sldId id="1456" r:id="rId4"/>
    <p:sldId id="1457" r:id="rId5"/>
    <p:sldId id="1458" r:id="rId6"/>
    <p:sldId id="1459" r:id="rId7"/>
    <p:sldId id="1460" r:id="rId8"/>
    <p:sldId id="378" r:id="rId9"/>
    <p:sldId id="379" r:id="rId10"/>
    <p:sldId id="1439" r:id="rId11"/>
    <p:sldId id="1461" r:id="rId12"/>
    <p:sldId id="1462" r:id="rId13"/>
    <p:sldId id="1463" r:id="rId14"/>
    <p:sldId id="1467" r:id="rId15"/>
    <p:sldId id="1468" r:id="rId16"/>
    <p:sldId id="1464" r:id="rId17"/>
    <p:sldId id="1469" r:id="rId18"/>
    <p:sldId id="1470" r:id="rId19"/>
    <p:sldId id="1471" r:id="rId20"/>
    <p:sldId id="1440" r:id="rId21"/>
    <p:sldId id="465" r:id="rId22"/>
    <p:sldId id="1441" r:id="rId23"/>
    <p:sldId id="1473" r:id="rId24"/>
    <p:sldId id="1451" r:id="rId25"/>
    <p:sldId id="1452" r:id="rId26"/>
    <p:sldId id="466" r:id="rId27"/>
    <p:sldId id="467" r:id="rId28"/>
    <p:sldId id="468" r:id="rId29"/>
    <p:sldId id="1472" r:id="rId30"/>
    <p:sldId id="470" r:id="rId31"/>
    <p:sldId id="1442" r:id="rId32"/>
    <p:sldId id="1443" r:id="rId33"/>
    <p:sldId id="1444" r:id="rId34"/>
    <p:sldId id="1445" r:id="rId35"/>
    <p:sldId id="1446" r:id="rId36"/>
    <p:sldId id="1447" r:id="rId37"/>
    <p:sldId id="1448" r:id="rId38"/>
    <p:sldId id="1449" r:id="rId39"/>
    <p:sldId id="1450" r:id="rId40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3" autoAdjust="0"/>
    <p:restoredTop sz="94660"/>
  </p:normalViewPr>
  <p:slideViewPr>
    <p:cSldViewPr>
      <p:cViewPr varScale="1">
        <p:scale>
          <a:sx n="74" d="100"/>
          <a:sy n="74" d="100"/>
        </p:scale>
        <p:origin x="10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1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9T04:40:27.1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3860 11319 1044 0,'19'-2'27'0,"0"0"-23"0,2 0-3 0,3 1 0 0,2 0 2 0,0-2-2 0,-2 2 4 0,2 0-4 0,-4-2 0 0,1 1 4 0,-2 1-5 0,0 1 5 0,1 3-2 0,-3-3-3 16,-1 2 2-16,3 3-2 0,-2-3-2 0,0-1 2 0,-2 2-6 0,5 0 6 0,-3 1 4 0,2-1 1 16,-1-1 1-16,-4-2-2 0,6 1-11 0,-2-1 10 0,4-1-9 15,0 1 10-15,-5-3 2 0,3 3-8 16,0-1 11-16,-3 0-12 0,0 1-5 0,1-2 14 0,-2 2-13 16,1 0 14-16,0 1-9 0,-2 1 2 0,0 1 6 15,0-1-4-15,-1-1-7 0,1 0 8 0,3 1-10 16,-6-2 9-16,3 1 1 0,-1-1-3 0,-2-1 11 0,8 1-11 15,0 2-5-15,3-1 5 0,-1 1-4 16,-1-1 5-16,-5-1-1 0,-1 0 2 0,0 1 0 0,-1-1 2 16,2 1-3-16,-2 0 5 15,2 1-10-15,1 0 7 16,0-1 0-16,4 0-1 0,-4-1 9 0,2 0-9 0,0 1-6 0,0 0 5 0,3-1-7 16,1-1 9-16,-6 0-3 0,2-2 2 0,2 2 6 0,-1-2-4 0,3 2-5 0,-3-1 10 15,3 2-8-15,-2 0 11 0,-2 0-6 0,2 2-3 16,-1-2 3-16,-3 1-3 0,1-1 3 0,1 1-3 15,1 1-3-15,-1-2 2 0,0 0 1 0,-1-1 4 16,2 1 3-16,-2 0-4 0,2-1-10 0,2 1 10 16,-4-2-5-16,5-1 8 0,-1-1-9 0,-3 0 2 15,-1 3 2-15,0 1-2 0,0-2-5 0,-3 2 3 0,3 0-5 16,-4-2 6-16,-2 2 6 0,1 0-7 0,2 0 6 16,-1 1-6-16,0-1-2 0,2 1 2 0,-3-1-5 15,1 0 5-15,3-1 2 0,-5 0-2 0,2 1 6 16,-1 0-7-16,-1 0-2 0,3-1 7 0,1-4-5 15,-2 3 6-15,3 1-5 0,-1-2-1 16,1 3 4-16,-1-1-4 0,-1-2-7 0,0 0 10 0,-1-1-4 16,1 4 7-16,1-2 1 0,1 1-5 0,-2 1 2 0,2-1-3 15,-2 3-5-15,2-2 11 0,2-1-7 0,-2 0 8 16,0-1-1-16,3 1-4 0,2 2 7 0,1-3-8 16,-1-3-1-16,0-2 4 0,3 0-4 0,-1 2 6 15,0 0 0-15,0 1-5 0,-4 3 7 0,-2-1-7 0,-1 1-3 16,-2 1 2-16,0-4-3 0,0 0 4 0,0 4 5 0,-1-3 0 15,2 2 4-15,1 2-3 0,-1-1-3 0,0 0 5 16,0 0-11-16,-3-1 9 0,1 0 3 0,0 0-6 16,-2-2 7-16,-1 2-10 0,0 1-5 0,0-1 16 15,1 1-7-15,-1 0 11 0,-2-1-16 0,0 0 11 16,0 1-4-16,-2-2 4 0,-1 2-12 0,1 0 7 16,-3 0-6-16,-2 2 8 15,-4-2 2-15,0 0-7 0,1 0 7 0,0 0-9 0,1 0-11 0,-1 0 19 16,-1 0-13-16,1 0 17 15,0 0-5-15,0 0-5 0,-1 0 5 16,0 0-7-16,0 0-8 0,0 0 12 0,0 0-3 16,0 0 8-16,0 0-4 0,0 0-6 0,0 0 0 0,0 0-2 15,0 0 4-15,0 0-1 0,0 0-1 0,0 0-1 16,0 0 7-16,0 0-6 0,0 0 4 0,0 0-4 16,0 0 6-16,0 0-7 15,0 0 1-15,0 0-3 0,0 0 5 0,0 0-3 0,0 0 3 0,0 0-3 16,0 0-7-16,0 0 15 0,0 0-8 0,0 0 11 0,0 0-9 15,0 0 5-15,0 0-6 16,0 0 3-16,0 0-20 0,0 0 9 16,0 0-7-16,0 0 6 0,0 0-22 0,0 0-63 0,0 0-40 0,0 0-10 15,0 0-126-15</inkml:trace>
  <inkml:trace contextRef="#ctx0" brushRef="#br0" timeOffset="1081.83">3692 11099 164 0,'0'-3'16'0,"-1"0"-69"15,0 1 131-15,1 2-13 0,0 0-12 0,0 0 1 16,-1 0-21-16,0 0-13 0,1-1 10 0,-1 0-13 16,-1 1-23-16,1 0 33 0,0 0-8 0,0 0 23 15,-1 0 10-15,1-1-8 0,-2 1-1 0,1 0-4 16,-31-8-24-16,33 8 5 0,0 0-12 0,-1 0 10 15,-16 9-10-15,10-3-5 0,-1 0 7 0,-3 0-6 16,-1 1-4-16,0 0 4 0,-3 1-10 0,1 1 7 16,0-1-1-16,-4 0 9 0,0 0 2 0,0 2 0 15,1-2-16-15,-4 1 15 0,3-1-5 16,-3-2 10-16,0 3-2 0,1-2-1 16,1 1 8-16,1-2-6 0,1 0-5 0,2-1 6 0,-1 1-14 15,3 1 14-15,-1-2 3 0,4 1-11 16,1-2 11-16,3-1-13 0,1-1-4 0,2-2 14 15,1 1-7-15,2-1 11 0,0 0 5 0,0 0-14 16,0 0 8-16,9 1-11 0,-2-1-4 0,1-1 1 16,2 1-8-16,2 1 6 0,2 1 7 0,2 1-12 15,0 4 8-15,1-3-11 0,0 4-6 0,1 2 12 16,1-1-8-16,0 2 10 0,1-1 3 0,-1 1-4 16,-6-2 9-16,3 1-10 0,-2 1-14 15,-4-2 20-15,1 0-16 0,-1-3 18 0,-1 0-3 0,0-2-6 16,0 0 8-16,-4-2-9 0,-3-1-6 0,2-1 13 15,-4 0-11-15,0 0 11 0,0 0 3 16,0-1-3-16,5-14 10 0,-5 7-12 0,0-2-5 0,-2-2 21 16,-2 1-4-16,1-2 11 15,-2-2-4-15,2 0 4 0,-1-3-1 0,0 3 2 16,-1-2-16-16,-2 0 5 0,2 5-2 0,-4-3 5 16,3 3-9-16,4 5-5 0,-4-2-6 0,4 5 2 0,0-1 4 0,2 5-10 15,0 0 3-15,0 0-7 16,-1 0 12-16,0 0-3 0,0 0 6 0,1 0-6 15,-4 12-7-15,7-5-36 0,-1-1-90 0,10 2 22 16,2-3-199-16</inkml:trace>
  <inkml:trace contextRef="#ctx0" brushRef="#br0" timeOffset="2998.41">7144 11304 208 0,'0'0'-129'0,"-2"-4"54"0,1-1 110 0,0 2-12 0,1 3 46 0,0 0-4 15,0 0-10-15,0 0 9 0,0 0 0 0,0 0-25 16,0 0 13-16,1 0-16 0,0-1-13 0,0 0 22 15,0 0-25-15,20-14 25 0,-14 14-23 0,0 0-8 16,-1-2 3-16,2 2-6 0,1-1-11 0,2 2 5 16,-2 0-4-16,1 1 7 15,0-1-2-15,0 2-3 0,0-2-3 0,0 1 0 16,-1 2-3-16,0-3 3 0,3 2-2 0,0-1 3 0,0 0 11 16,0 2-12-16,1-1 10 0,2 1-12 0,3 4 1 15,-3-5 12-15,-3 1-10 0,-1-1 12 16,0-1-7-16,8 1-1 0,0 2 7 0,4-1-7 15,-3-1-6-15,2 2 3 0,-1-2-2 0,-1 1 3 16,1 0 0-16,1 0 2 0,2-1 1 16,3 1 0-16,1 0-12 0,0-1 15 0,3 1-8 0,2 1 12 15,-1-4 1-15,6 1-5 0,0-1 5 0,4-2-7 16,0-1-3-16,-1 0 6 0,0-1-9 0,0 1 8 16,2 3 0-16,0-1-2 0,2 1 6 0,3-2-7 15,2-2-11-15,1 1 17 0,-1-2-11 16,-4 2 15-16,2-1 8 0,-6 0-7 0,5 3 12 0,-5-1-14 15,0-2-15-15,-1-1 20 16,-1-3-18-16,2 2 22 0,-1 2 0 0,2 1-18 0,-4-1 12 16,-3-1-15-16,-1 1-2 0,-3 0 7 15,4 4-11-15,-2-1 9 0,1-2 1 0,7 1-4 0,-3-6 6 0,1 4-8 16,-3 0-2-16,-4-1 3 16,1 3 2-16,-4-2 3 0,1 2 0 0,2 0-9 0,-1 0 5 0,0 2-5 15,-2 0 2-15,-2-2 3 0,0 1-7 16,-2 0 7-16,3-1 8 0,-1 3-9 15,-2-3 10-15,1 0-12 0,-2 1-10 16,-4 1 15-16,1 1-15 0,1 0 16 0,-1 1-4 0,-2-3 0 16,-1 0 6-16,2 0-5 0,-3 2-8 15,1 0 5-15,-1 0-6 0,3 0 6 0,2-1 6 16,-3 1-6-16,2 0 6 0,-4-1-7 0,-1 0-4 0,5-1 7 16,-3 1-6-16,3 0 6 0,-1 0-2 0,-1 0 5 15,-2 2 0-15,-1-2 0 16,1 0-13-16,-2 0 8 0,1-2 1 0,1 2 6 0,0-1 3 0,0 3-6 15,-1-1 6-15,1-1-6 0,2-1-7 0,2 0 20 16,-1 0-17-16,-1 1 21 0,-2-3-2 0,2 2-11 16,-3-2 11-16,-1 2-13 0,4 0-4 0,-4-2 9 15,5 2-10-15,-4-4 10 0,-4 4-4 0,0-1-2 16,-3-2 7-16,2 4-6 0,-3-4-7 0,1 4 11 16,1 0-10-16,-2 0 11 0,2 1-5 0,-2 0-2 31,-1-1 3-31,2 0-6 0,3 1-10 0,-2 0 15 15,3 2-5-15,-2-1 10 0,2 2-11 0,-3-2 0 16,0-2 1-16,2 3 1 0,-5-2 0 0,2 1-1 0,3 1-8 16,-2-3 5-16,-1 1 4 0,1-1-2 15,-3 0 5-15,0 2-5 0,-2-2-5 0,0 1 5 16,-6-1-7-16,0 0 7 0,0 0 7 0,0 0-7 16,1 0 11-16,0 0-11 0,1 0-13 0,-1 0 20 15,-1 0-14-15,0 0 17 0,0 0-11 0,0 0 3 16,1 0 4-16,-1 0-1 0,3-2-5 0,-4 2 1 15,1 0 2-15,0 0 0 0,0 0 0 16,0 0-3-16,0 0-1 0,0 0 1 0,0-1-5 16,0 0 10-16,0 0-2 0,0 0 5 0,0 0-10 15,0 0-27-15,-1 0-52 0,0 0 9 0,-14-13-148 16,10 11-25-16</inkml:trace>
  <inkml:trace contextRef="#ctx0" brushRef="#br0" timeOffset="3648.96">10601 11090 155 0,'-5'-4'21'0,"3"0"112"0,-3-1 15 0,3 0-70 0,2 5-63 15,0 0-11-15,0 0-10 0,0 0 2 16,0 0-7-16,0 0 10 0,0 0 4 0,0 0-1 0,0 0-4 0,0 0 30 15,0 0 11-15,0 0 9 0,0 0 39 0,0 0-22 16,0 0-5-16,0 0-6 0,0 0-33 16,1 0 8-16,13 3-13 0,-7-1 12 0,-3-1-20 0,2 1 3 15,1-1 3-15,0 3-3 0,-1-2-11 0,3 2 8 16,1 0-7-16,-2 0 11 0,1 0-4 0,-1-2-8 16,3 2 8-16,1 0-7 0,0 1 0 0,0 0 9 15,1 0-12-15,0-1 11 0,-1 1-2 0,3-1-6 16,-2 2 10-16,1 1-11 0,1-1-3 0,1 0 8 15,-2-3-8-15,2 2 9 0,-1 1 0 0,0-1-4 16,-1 1 0-16,-2 0-2 0,0-3-15 0,-2 0 20 16,1 2-8-16,-1-1 11 0,-4 1 1 0,5 0-10 15,-3-3 6-15,-5 0-9 0,3-1-12 0,-3 2 16 16,-5 0-13-16,2-1 13 0,-5-1-3 0,5-1-5 0,0 0 5 16,0 0-8-16,-12 4-1 0,4 0 21 0,2-3-5 15,-4 2 11-15,6 2 1 0,-2-3-15 0,-6 2 9 0,0-1-12 16,1 2 0-16,-2-2 8 0,0 1-11 0,0 1 11 15,-3-1 0-15,0 1-3 0,4-2 12 0,-1 0-12 16,4 1-6-16,-3 0 3 0,1 1-4 0,1 1 7 0,-3-1 3 16,3 0-2-16,1 1 3 0,0-1-4 0,-2-1-3 15,3 2 8-15,-1-1-5 0,3 0 7 0,0 1-7 16,1 0 1-16,1-1 3 16,-3-1-2-16,2-1-1 0,1 0 1 0,-2 1-6 15,3-1 5-15,0 0 11 0,1 0-13 0,2-3 12 0,0 0-12 16,0 0 15-16,0 0-10 0,0 0 2 0,-1 1-3 15,1-1 23-15,0 0 5 0,0 0 6 0,-1-3-5 16,4-2-12-16,2-2-2 0,2 0 1 0,-3-3 1 16,2-2-2-16,2-1-12 0,-3-2 1 0,2-2-2 15,-1 0 9-15,2-3-17 0,0 3 5 0,-1-3-7 0,1 1 10 16,0 0-7-16,-1-3 2 0,-1 3-4 16,1 2-7-16,-1-1 13 0,2 2-23 0,-5 1 13 0,2 3-64 15,-5 2-186-15,0 3-87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9T05:01:28.7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6294 7253 104 0,'0'1'21'0,"0"-1"-49"0,0 0-15 0,0 0 74 0,0 0 5 0,0 0-14 0,0 0-13 0,0 0 8 0,0 0-10 0,0-1-7 0,0 0 5 0,0 0-7 0,0 0-12 15,9-18 19-15,-6 14-10 0,0 1 17 16,-2-1 14-16,1 5 24 0,0 0 6 0,2 0 1 16,-4 0-15-16,2-3-1 0,-2 3-6 0,0 0 6 0,0 0 1 0,0 0-19 15,0 0 5-15,0 0-9 0,0 0-9 0,0 0-4 16,0 0-12-16,0 0 7 0,1 0 8 0,-1 0-13 15,0 0 10-15,0 0-12 0,0 0 0 0,0 0 17 16,0 0-4-16,0 0 12 0,0 0 3 0,0 0 2 16,0 0 3-16,0 0-2 0,0 0 2 0,0 0-5 15,0 0-1-15,0 0 0 0,0 0 1 16,1 4-1-16,-5-2 4 0,1 1-5 0,0 0-7 0,0-2 14 0,-1 4-14 16,2-2 17-16,0 2 3 0,-1-1-7 0,0-2 12 15,1 0-13-15,-1 0-4 0,3-2 3 0,0 0-10 16,0 0 10-16,0 0 8 0,-1 0-14 15,0 0 12-15,0 0-15 0,1 0 3 0,0 0-1 16,0 0-1-16,0 0 2 0,0 0 4 0,0 0-6 0,0 0-1 0,0 0 1 16,0 0 13-16,0 1-24 0,0 0 8 15,0 0-13-15,0 0 16 0,0-1-8 16,0 1 9-16,0 0-10 0,0 0 2 0,6 15 7 16,-6-11-12-16,0-5 12 0,0 0-1 0,0 0-2 15,0 1 10-15,0 0-8 0,0 0 3 0,0 0-3 16,0 0 1-16,0 0-1 0,0 0 7 0,0 0-14 15,0 1 4-15,0-1-8 0,0 0 4 0,0 0-2 16,0 18 5 15,0-19-3-15,0 0 2-16,0 0-6 0,0 0-2 0,0 1 2 0,0 0 2 0,8 11-1 0,-6-8 3 0,0-1-1 0,2 3 0 0,-2 0 0 16,1 0-5-16,1 1 6 0,0 3-1 0,-2-4-5 0,1 5-2 0,-2-2 0 0,0-3 7 0,0 4-2 0,1-2 4 0,-2 3-5 0,0-1 3 0,-1 0-5 31,1 0 5-31,0-1-5 0,-2 0-1 0,1 1 2 0,0-2-1 15,-2 1 2-15,2 1 1 0,-1 0-5 0,-1 1 9 0,0-1-8 16,0 0 3-16,1 0 0 0,1 2-4 0,-3 0 5 0,2 0 1 16,0-1-6-16,2 2 0 0,0-2 0 0,-3 0 9 0,1 0-10 15,1-1 4 1,0 0-4-16,0 1 7 0,1 2-2 0,0 0-3 0,0 2 2 0,0 0-1 0,1-1-1 0,-1 2 2 16,0-2 0-1,2 2 15-15,-2-3-20 0,2 1 8 0,1-2-11 16,-3 0 15-16,1 3-10 0,0 0 4 0,1-1-4 15,-2-2 2-15,2 1 0 0,0-3-1 0,-2 2 0 16,0-1 3-16,1 1 0 0,0-1 0 0,0-1-1 16,2 1-4-16,0 0 0 0,-1-1 4 0,1 0 0 15,-2-2 11-15,1-1-14 0,-1 3 0 0,-1-1-3 16,2-1 3-16,0 2 1 0,1-2-1 0,-2 0 2 0,1-1 3 16,-1 1-5-16,1-3 2 0,0 1-3 0,-1 2-6 15,0-2 13-15,0 4-6 0,1-1 8 0,-1-3-7 16,1 0 0-16,-1 1 3 0,-1-1-2 0,0 3 5 0,0 2-7 15,0-5 0-15,0 3-2 0,0-2 2 0,-1 0 1 16,1 3-1-16,-3-4 2 0,1 1 2 0,1 2-6 16,0-3 6-16,1 4-7 0,-1-4 2 0,-1 2 5 15,1-1-4-15,0 0 4 0,0 2-4 0,0-3 1 16,0 1-1-16,1 0 0 0,0 0 0 0,0-1 3 16,0 1 0-16,1-1 0 0,0 0 3 0,0 1-9 15,0-1 7-15,0-1-8 0,2 1 7 0,-1 0 1 0,0 0-4 16,2 1 3-16,-4 0-3 0,1 0-2 0,1 2 2 15,-1-2 0-15,1 1 3 0,0 1-3 0,-1 1 3 16,0-1-3-16,-1 0 2 0,1 1-2 0,-1-1-4 16,1 1 3-16,0 2 4 0,-1-1-3 0,0-4 5 0,0 1-6 15,0 1 0-15,0-1 4 0,0 3-1 0,0-3 2 16,-1-4-4-16,1 2 0 0,0-3 0 0,0 0 1 16,0 3-2-16,0-2 6 0,0-1-4 0,0-3 7 15,0 0-2-15,0 0-5 0,0 0 3 0,0 0-3 16,0 0 6-16,0 0-2 0,0 0 3 0,0 0-2 0,0 0-3 15,0 0 1-15,0 0-2 0,0 0 2 0,0 0-3 16,0 0-1-16,0-1 1 0,0 0 0 0,0 0-1 16,0 0 4-16,0 0-5 0,1 0 4 0,10-25-2 0,-9 21-2 15,1 2-3-15,0-2-1 0,0 2 4 0,0 1-5 16,0-3 2-16,0 3-5 0,-1 2 1 0,2-1-16 16,3 2-8-16,-2-1-6 0,2 1-45 0,-2-2-51 15,-4 1-40-15,6-1-3 0,-1 1-92 0,2 2 8 16,-8-2-75-16</inkml:trace>
  <inkml:trace contextRef="#ctx0" brushRef="#br0" timeOffset="1235.13">6232 8705 279 0,'1'-3'142'0,"-1"-1"-77"0,0 4-9 0,0 0-19 0,0 0-40 0,0-1 15 0,2 0-16 0,9-14 18 0,-5 9-6 0,-1-3-8 16,0 2 5-16,2 0-7 0,-2-2-4 0,1 3 10 0,0 0-7 15,0-1 10-15,-3 1 2 0,3 0 15 0,0 1 2 16,-1 2 1-16,1-1-7 0,-1 3-7 0,-1-3-7 0,0-1 3 15,1 6-9-15,-2-4 3 16,1-1 3-16,-1 5-4 0,1-4-11 0,-2 3 15 16,2 0-10-16,-1 0 13 0,0 1 6 0,0 0 9 15,-1-2 9-15,-1-2-4 0,1 1 1 0,-1-1 5 0,3 3-4 0,-2 0 7 0,0 1 6 16,3-1-19-16,-3-1 8 0,1-3-14 0,2 2-3 16,1 2 7-16,-3 0-3 0,3-1 6 0,-2-1-2 0,1-1-10 15,2 0 1-15,-3 3-4 0,4-2-7 0,1 3 8 16,3 0-7-1,-3 0 8-15,-1-1 2 0,5 0-14 0,-3-3 8 0,-2-1-9 16,5 4-2-16,-6 0 6 0,6 2-4 0,1 1 8 0,-2-3 0 0,4 0-4 16,-4 0 2-16,4 1-4 15,-2 1-12-15,2-2 23 0,-3 2-12 16,-1 1 16-16,1 1-17 0,0 4 6 0,-1-2 2 0,0 0-1 16,-3-1-6-16,0-3 3 0,2 2-1 0,0-1 2 0,0 4 8 0,2-5-3 15,-3 1-1-15,3 2 0 16,-2-4 1-16,-1 4 3 0,0-2-6 0,-1-1 4 15,2 3 1-15,1-3-9 0,-3 3 10 0,-1 2-11 16,5 1 4-16,-8-1 0 0,4 0-6 0,-3-1 5 0,2 1 1 16,-6 0-4-16,3 3 9 0,1-2-10 0,-6 0-5 15,8 2 11-15,-6-4-7 0,4 2 8 0,-1 1-5 0,-1 1 4 16,4 0 1-16,-4 0 2 0,-1 0-1 0,0-2-7 16,-2 1 10-16,5 1-9 0,-6-1 4 0,3 0-2 0,2 1-5 0,-4-1 4 15,2 0-9-15,1 1 13 0,-2-2-11 0,3 1 13 16,-2-2-6-16,3 1 7 0,-4-3 2 0,7-1-1 0,2 1-4 15,-6-1 0-15,5 0-6 0,-5-1 4 0,-1 1-2 16,3-2-2-16,-1 0 7 0,1 2-9 16,0-2-10-16,-4 2 16 15,-2 2-10-15,0-4 13 0,1 1-9 0,0 3 1 16,-1-3 5-16,1 2-5 0,0 0-6 0,-2-2 8 0,6 5-1 0,-3 0 6 0,-3 0-1 16,3 1-8-16,-6-4-1 0,2 1-2 0,4 1-2 0,-5-1 11 31,2 3-2-31,-1 0 6 0,-1 2-2 0,2-1-4 15,-1-1 2-15,0 2-3 0,1-2-2 0,-3-1 12 16,1 0 0-16,4 4 5 0,-3-6 6 0,0 1-2 16,-1 1-4-16,0-2 2 0,2 4-4 0,0-2-11 15,0 1 10-15,0 0-10 0,0-1 12 0,1 2-11 0,1-1 1 16,-2-1-6-16,1 0-4 0,-1 1 15 0,0-1-10 16,-1 1 14-16,1 0-13 0,-1 1-2 0,1-1 2 15,1 1-2-15,1 0 1 0,-2-1 2 0,0 0 3 0,-1-1-1 16,-3 0 6-16,4 0-10 0,0 0 2 0,0 1-4 15,0-1 2-15,0-1 0 0,0 2-1 0,0-4 0 16,0 1 4-16,0 0-3 0,2-1 3 0,-4-3-4 16,2 6 5-16,0-7-5 0,-2 2 6 0,2-3-6 15,0 0 5-15,0 0 1 0,0 0-4 0,0 0 4 16,0 0-3-16,0 0 0 0,0 0-5 0,0 0 2 16,0 0 9-16,0 0-5 0,0 0 10 0,0 0-11 0,0 0-1 15,0 0 0-15,0 0-1 0,0 0 3 0,0 0 1 16,0 0-5-16,2-7 0 0,-1 3-2 0,0-1-5 0,0 4 8 15,-1 1-1-15,0 0 4 0,0 0-4 0,0 0 0 16,0-1 0-16,0 0 0 0,1 0-2 0,0 0-6 16,0 0 3-16,1 0-2 0,-1 0 3 0,15-17-2 15,-12 14-8-15,0 2 1 0,-1-2-26 0,2 0-25 16,-3 2-8-16,3-1-5 0,-2 1-22 0,3 0-30 16,-2 1-11-16,0-2-7 0,0 1-9 0,1 0-4 15,0 1-4-15,-1-2-4 0,0 3-1 0,-3 0 17 16</inkml:trace>
  <inkml:trace contextRef="#ctx0" brushRef="#br0" timeOffset="5316.64">7198 9384 12 0,'0'4'34'0,"-1"0"-6"0,-1 3 52 0,0-2 35 0,0-2 4 16,1 1 18-16,-3-3 34 0,2 2-59 0,0-1 4 0,2-2-26 15,0 0-37-15,0 0-5 0,0 0-16 0,0 1 11 16,0-1-17-16,0 1-6 0,0-1 4 0,0 0-5 16,0 0-5-16,0 0-3 0,9 3-6 0,-2-6 6 15,-3 1 5-15,1 1 4 0,1-2 7 0,-2 2-5 16,1-1 1-16,-1 0 10 0,1-1-1 0,-2 2 5 15,2-2-8-15,2 3-7 0,-2 0 1 16,0-1 0-16,2 2-7 0,1-1 2 0,-1-1-10 0,0 1 10 16,-2 0-2-16,3 0-8 0,0 0 3 0,3 0-6 0,2-3 1 15,-2 3-1-15,4 0 7 0,1-3-5 0,-2 1 1 0,0 1-3 16,-3-1 1-16,0 1 1 0,3 0 3 0,-1-1-2 16,5 2 0-16,2 0 0 0,-1-1-4 0,1 1 4 15,-3-1-4-15,0 1 6 16,0-2 2-16,-1 2-4 0,2-1 3 0,-2 0-3 0,2 1 5 0,0-1-7 15,-2 1 4-15,0 0-5 0,-1 0 8 16,2 0-12-16,2 0 5 0,4 0-5 0,-6 1 10 0,2 0-9 0,-2 0 2 16,-5-1-2-16,10 0 9 0,1 2-10 0,-1-2 4 15,2 0-3-15,0 0 8 0,-2-2-7 0,-3 1 6 16,2-1-6-16,-2 1 1 0,0 0-2 0,1-2 1 16,0 1 1-16,0-1 11 0,-1 1-15 0,2 1 5 15,-2-3-7-15,-1 1 6 0,1 0-3 0,1 1-1 0,0-1 1 16,-4 1 6-1,1-3-6-15,-4 1 3 0,4 0-4 0,5 1 5 0,-2 0-4 16,3 0 5-16,-7 0-4 0,1 1-2 0,-3 0 3 16,-1-1-3-16,1 3 4 0,-4-1-2 0,0 1 0 15,2 0-2-15,-6 0 3 0,2 1 1 0,-3-1-2 0,3 1 2 16,-3 0-3-16,-1-1-1 0,2 1 5 0,-4 1-3 0,1-1 5 0,0 1-1 16,-3-2-6-16,0 0 2 0,0 0-2 15,0 0 2-15,0 0 0 0,0 0 4 0,0 0-2 0,0 0 4 0,0 0-1 16,0 0 0-16,0 0 0 0,0 0-4 0,0 0 2 15,0 0-4-15,0 0 4 0,0 0-5 0,0-1 3 16,0 0-2-16,0 0 4 0,0 0-5 0,0 0 1 16,0 0-1-16,0 0 0 0,0 0 8 0,0 0-9 15,0 0 4-15,0 0-7 0,0 0 1 0,0 0 5 32,0 0-1-32,-2 0 3 0,1 0-4 0,0 0 0 0,0 0 0 0,0 0-1 15,0 0 4-15,1 0-3 0,-1 0 4 16,-1 0-4-16,1 0 2 0,0 0-3 0,0 0-3 0,0 0 1 0,0 0 5 0,1 0-3 15,-1 0 3-15,1 0-2 16,-2 0 4-16,1 0-4 0,0 0 2 0,0 0-2 0,0-2 0 0,0 1 0 0,-9-31-2 0,10 33 2 16,0 0 0-16,0-1 2 0,0 0 2 0,0 0-2 15,0 0-6-15,0-1 5 0,-9-27-1 0,6 22 2 16,1 2 0-16,0 1-4 0,1 0 2 0,-1-1-2 31,1-1 5-31,-1 0-4 0,1-1 4 0,0 3-3 16,-2-1 2-16,3 0-2 0,-1-1 0 0,-1-3 0 15,2 0 1-15,0-1-1 0,1 1-1 0,3 3 0 0,-2-1 1 16,1-2 0-16,1-2 0 0,0 1 0 0,0-1 3 16,1 2-3-16,0 1-2 0,-2-1-1 0,3-2 3 15,0 1-3-15,-2 0 4 0,3-2-2 0,-1 4 3 0,-1-1-3 16,1-2 1-16,0 2-3 0,1-1 0 0,-2-2 3 16,3 2-2-16,-2-3 3 0,1 0 3 0,0 0-6 15,1 0 2-15,0 0-3 0,-2 2 3 0,1-1-1 16,2 2 1-16,2-1-1 0,-1-1 3 0,2 2-2 15,-7-1 1-15,8 2-1 0,-3-1-4 0,1 1 4 16,-1 0-1-16,-4 1 4 0,0-1-1 0,3 1-2 16,6 1 4-16,-4-1-4 15,0-1 0-15,-1 3 0 0,-2-1-5 0,2 1 5 0,-2-1 1 0,0 0-3 0,0 1 2 16,0 0-3-16,2 4 7 0,-2-2-4 0,1-2 0 16,0 2-2-16,-1 1-1 0,1-2 4 0,1 1 5 15,-2-2-3-15,-1 2-5 0,0 2 2 0,2 2-10 16,-2 2 10-16,1-3-1 0,0 1-2 0,0-3 5 0,0 2-2 15,0 1 6-15,0 2-6 0,0 2 1 0,0-4-2 16,-2 3-2-16,0-5 2 0,0 2 3 0,0 0-2 16,0 0 1-16,1 1-1 0,-1-1-2 0,2 3 2 15,-2-4 1-15,0 5-1 0,0-7 0 0,-1 0-1 16,3 1 4-16,1-3-4 0,-1 4 1 0,-1-1-2 16,-2-1 3-16,0-1-2 0,2 1-5 0,-2 0 2 0,0 3 6 15,-2-5 0-15,1 2 6 0,1 2-5 0,-1-2 8 0,0 4-17 16,-4-1 9-16,0 0-10 0,2 0 11 0,-1 0-4 15,-1 0-2-15,1 0-1 0,0 0 3 0,0 0-1 16,0 0 0-16,0 0-1 0,1 0 4 0,-1 0-1 16,-1 0 3-16,1 0-4 0,16-8-6 0,-15 6 8 15,4 0-9-15,1 2 9 0,-7 0-1 0,1-2-3 16,-1 1 7-16,-1-4-5 0,3 1 3 0,5 3-3 16,-3-3-2-16,0 2 1 0,-1 0 2 0,-3 2 0 15,0 0 1-15,0 0-1 0,1 0 3 0,-1-1-5 16,1 0 4-16,1 0-3 0,-1 0 1 0,-1 0-4 0,1 0 2 15,0 0-2-15,0 0 8 0,0 0-5 0,0 0-2 16,1 0-1-16,-1 0 6 0,-1 0-1 0,0 0 2 16,0 0-3-16,1 0 4 0,0 0-8 0,0-1 3 15,0 0-4-15,0-1 11 0,-1 1-8 0,7-30 1 0,-7 30-4 16,4-1 3-16,-4-1 0 0,2 0 0 0,-2-1 1 16,1 1 1-16,1 0-1 0,-3 0 3 0,2 0-3 15,-1-2 5-15,3 0-7 0,0 0 2 0,-5 2-3 16,5-1 3-16,-3 1-1 0,1 0-1 0,3-1 2 15,-4-1 1-15,0 1-1 0,1 0 3 0,1 0-2 0,-2 1 0 16,0-1-1-16,-1 1-2 0,-2-1 1 0,3 0-1 16,0 0 2-16,-2-1-2 0,4 0 3 0,-2 1 4 0,-4-3-7 15,4 3 2-15,-1-2-3 16,1 0 6-16,1 0-3 0,-2-3 1 0,-1 0-1 16,1 0 0-16,1 2 0 0,0 0-5 0,0-2 5 0,0 3 0 0,0-5-2 15,0 3 7-15,1 0-5 0,0-3 6 0,0 2-10 16,1 0 2-16,-1 0-4 0,-1 2 10 0,-2-1-3 15,2 0-1-15,-2-1 0 0,1-2 0 0,1 4-1 16,-4-4 3-16,7 3-1 0,-3-2 8 0,-2-2-11 16,1 1-4-16,-2 0-1 0,3-1 7 0,-1 0 0 15,2 0 4-15,-4-2-3 0,-3 2 4 0,4 0-6 0,-3 1 3 16,5 0-4-16,6 1 2 0,-6-2 1 0,3 2-1 16,-3-2 1-1,-2 1 7-15,6 2-13 0,-4-4 3 0,4 1-5 0,-3-1 5 0,-1-1 2 0,3 1 1 16,-2 0-1-16,2-3 1 15,-1 4-1-15,1-2 0 0,-1 2 1 0,-2 4-1 16,0-4 0-16,1 3 2 0,-1-1-2 0,0 0 0 0,1 1 2 0,1-4-4 0,-2 4 3 16,0-1 0-16,0 1-3 15,-3-1 2-15,0 0-2 0,3 1 4 0,0-1-3 16,-1-2-1-16,1-1 0 0,3 1 2 0,-5 0 1 0,5 1 1 0,-3 2-1 0,-3-1 2 16,2 1-5-16,0 1 2 0,1-3-4 0,-2 4-2 15,2-2 8-15,-2 1-2 0,2 3 4 0,0-2-4 0,0 4-3 16,-3-2 0-16,-2-1-2 0,5 2 5 0,-3-1-1 15,2 0 1-15,-2-1 0 16,3 3 0-16,-1-2 3 0,-3-1-2 0,3 4 0 0,0-4-3 0,-1 0 2 16,2 3 0-16,0-3 0 0,0 7 0 0,0 0 0 15,0-1 0-15,-1-13 0 16,-1 7 2-16,2 3-2 0,-5-3 1 0,4 5-1 0,-2-4 0 0,2 2-1 16,1-1-2-16,7 2 2 15,-6 0 8-15,-1 3-9 0,0 0 2 0,0-2-3 0,0 1 3 0,0 0 0 0,0 0 0 31,0 0 0-31,0 0 0 0,0 0 0 16,0 0-2-16,1 1 2 0,-1 0 9 0,0 0-14 0,0 0 8 16,0-1-11-16,-3-10 6 0,-1 7 1 0,2 3 1 15,2 1 0-15,0 0 0 0,0 0 0 0,-1 0-3 16,0 0 2-16,0 0 1 0,1 0 1 0,-21 6 0 0,17-5 0 16,-2 1 3-16,5-1-6 0,1-1 2 0,0 0-4 15,-10 1 4-15,10-1 1 0,0 0-1 0,0 0 2 16,0 0 0-16,0 0-2 0,0 0 3 0,0 0-3 15,0 0 0-15,0 0-2 0,0-8 3 0,2 8-1 16,-2-2 12-16,1-1-12 0,-4 2-2 0,3-2 1 0,1-1 3 16,2 2-3-16,-3-1-3 0,-1-2-1 0,1 5 10 15,0 0-7-15,0 0 2 0,0 0-3 0,0-1 4 0,-1 0-1 16,0 0 2-16,0 0-2 0,1 0 0 0,0 0-1 16,-1 0-1-16,-1 0 2 0,1 0 5 0,0 0-9 15,0 0 4-15,0 0-4 0,0 0 7 0,1 0-2 16,-1 0 3-16,-1 0-3 0,1 0 2 0,0 0-8 15,0 0 2-15,0 0-2 0,0 0 11 0,1 0-6 16,-1 0 2-16,-1 0-3 0,0 0-4 0,0 0 6 16,1 0-3-16,-2 0 4 0,-27-17-1 0,30 18-2 15,0 0 1-15,-1 0 0 0,-1 0 0 0,1-1-1 16,0 0-2-16,0 0 1 0,-1 1 5 0,1-1-3 16,-32-9 0-16,27 10 0 0,1-2 2 0,-1 2-2 0,-1-2 0 15,1 2-1-15,0-2 2 0,-2 1-7 0,1-1 7 16,-2 0-6-16,-1 1 9 0,1 0-4 0,0-1 0 0,2 0 0 15,-1-1 7-15,0 2-8 0,-1-1 2 0,0-1-4 16,0 0 1-16,0 1 1 16,1-1-1-16,0 1 1 0,-3-1 2 0,1-2-1 0,1 0 0 15,-2 1-1-15,2-3 2 0,-3 2-1 0,0 0 2 16,-3-2-1-16,4 2 9 0,-3-1-15 0,0-1 5 16,4 0-8-16,-1-1 11 0,5 1-1 0,-1-1-1 15,5 1-1-15,0 0-4 0,-5-1 6 0,2-1-2 16,-2 0 4-16,0 0-4 0,1-2 0 0,-1 3 0 15,1 1 0-15,-1 1 0 0,-2-2-2 0,1-1 2 0,0 0-3 16,1-2 3-16,2 0 1 0,-1 1-1 0,-2-3 2 16,3 4-3-16,1-1 1 0,1 0-1 0,-2 0 2 0,0-1 0 0,1 0 0 15,0 0-1-15,0 2 0 0,2-3 3 0,-1 1-5 16,1-1 3-16,-1 2-4 0,-1-1 3 0,1 1 3 16,-1 1-2-16,0-1 3 15,2 0-4-15,-1 0-2 0,2-2 7 0,-1 1-5 16,0 0 0-16,1-1 0 0,-3-1-6 0,1 2 5 0,2-1-2 0,-2 2 3 15,0-2-1-15,2 1 1 16,-2 2 7-16,1 1-7 0,0 0 2 0,1 2-3 0,0-1 3 16,-3-2-3-16,1 2 1 0,-1-2-4 0,2 4 4 15,0-1-2-15,-2-2 0 0,3 4 1 0,-2-2 2 0,2 3 0 16,1-2-2-16,0-1 1 0,-2 0 3 0,2 0-7 16,0 0 8-16,2-1-8 0,-2 4 14 0,0 3-11 0,0 0 2 0,2-12-3 15,-2 5 2-15,-1-4-1 16,0 6 1-16,1 1 0 0,-2 3 5 0,0 3-6 15,0-3-1-15,-3-4-3 0,2 2 5 0,0-3-1 16,-2 6 1-16,2 1 0 0,-3-2 3 0,1-3-3 0,0 1-3 16,-1-1-1-16,1 1 4 0,0 2-1 15,0-1 2-15,1 0-2 0,-1 2 1 0,1-1-3 16,-1 2 5-16,-1-1-4 0,1-1 0 0,1 2 2 0,-2-4-2 0,1 4 2 16,3 3 3-16,-5-5-4 0,0 3-1 0,1-1-1 15,0 0 3-15,1 4-2 0,4-2 2 16,-7-2-1-16,0-3 4 0,0 3-4 0,-1 1 2 15,2 0-2-15,-1 3 1 0,-1-4-2 0,4 3 1 0,1-2-1 16,-3-1 6-16,5 7-4 0,-9-5 3 0,6 1-3 16,5-4-1-16,-2 0 0 0,-12 5 0 15,6-1 0-15,0-4-3 0,4 3 8 0,4-3-4 0,0 0 6 16,-11-3-3-16,6 1-2 0,0-3-2 0,0 1 1 16,2 3 0-16,3 1 0 0,0 0 0 0,-6-9 0 15,4 6 1-15,-6-3-1 0,3 4 0 0,1-6-1 16,-4 6-3-16,8 2 4 0,0 0 1 0,-7-7 3 15,3-1 1-15,-1 5-7 0,-2 3 0 0,1-6-1 0,2 3 12 16,-2-5-13-16,-1 4 6 0,1 3-8 0,0 0 6 16,-2 1 1-16,0-1-2 0,0 1 1 15,1-2-5-15,0 1 7 0,0-1-1 0,0 1 4 0,-1 0-5 16,2-3-2-16,-1 4-1 0,0-1 2 0,0-2 6 16,-2 2-7-16,-2-4 1 0,2 0-3 0,-2 2 4 15,1 1-1-15,-3-2 3 0,1 2-3 0,-1 1 1 16,0-1-1-16,-2 1-1 0,5 1 2 0,-4 1 2 0,0 1-10 15,4 0 7-15,-9 3-9 0,1-5 13 0,2 1-6 16,0 2 3-16,2-1-3 0,-1 4 3 0,-4-2 0 16,-2-1-3-16,2 2 2 0,1-3-5 0,1 2 5 15,-4-1 0-15,0-3 1 0,-1 5 0 0,3-2 1 16,-2 2-3-16,2-1 2 0,-4-2 0 0,4 5-3 16,-5-4 1-16,2 3-1 0,1-2 6 0,2-2-2 15,7 1 1-15,-4 0-1 0,1-1 2 0,-3-2-7 16,1 3 8-16,5-1-6 0,1-1 5 0,1 2-2 0,-2-1-3 15,1-2 2-15,4 0 0 0,-1 0 0 0,3-2-5 16,0 0 4-16,-2 1 5 0,1 1-4 0,2 0 5 16,0 0-5-16,1 0 6 0,1 0-10 0,-1 2 10 0,1-2-10 15,-1 0 11-15,2-1-10 0,-4-1 1 16,4 2-4-16,1 0 9 0,0 0-4 0,0 0-1 0,0 0 0 16,0 0 6-16,-1 0-3 0,1 0-1 0,-1 0 0 15,-1 0 6-15,1 0-8 0,0-1 6 0,1 0-7 16,0 1 4-16,0 0 0 0,0 0 0 0,0 0-1 0,0 0-4 15,0 0 0-15,0 0 5 0,0 0-1 0,0 0 6 16,0 0-6-16,0 0 0 0,0-1 0 16,0 0 4-16,0 1-5 0,0 0 1 0,0 0-3 0,0 0 3 0,0-1-4 15,-1 0 4-15,0 0-1 16,0 0 8-16,0 0-6 0,1 0 5 0,-2 1-6 16,1-1 1-16,0 0-3 0,0 0-2 0,0 0 2 15,-1 0 6-15,1 0-4 0,-2 0 0 0,1 0-1 16,0 0-2-16,1 0 1 0,-2 0 2 0,1 0 0 15,0 0 5-15,1 0-4 0,-2 0 2 0,1 0-3 0,0 0 1 16,1 1-4-16,-2 0-2 0,1 0 1 0,0 0 17 16,2 0-15-16,-3 0 1 0,2 0-7 0,0 0 4 0,0 0 4 15,0 0 4-15,-24 7-1 0,23-6-3 0,2-1 0 16,0 0 0-16,0 0 0 0,0 0 0 0,0 0 0 0,0 0-1 16,0 1-1-16,0 0 0 0,0 0 2 0,0 0 5 15,0 0-3-15,0 0 2 0,0 0-4 0,0 0-3 16,0 0 3-16,0 0 6 0,0 0-9 15,0 24 1-15,0-21-4 0,0 2 7 0,0 2-1 16,1 0 3-16,0 1-3 0,-2-2-4 0,0 3 5 16,-2-1-3-16,1-1 3 0,0 3-4 0,1-1 2 0,-3-1 2 15,2 4 1-15,-1-2 5 0,-1-1-11 0,2-1 8 16,0 0-8-16,-2 1 8 0,1 0-4 16,2 2-1-16,-4-1 0 0,4 2-3 0,0-2 3 0,-4 2 1 15,3-1 1-15,-2-2 7 0,1 3-9 0,3-1 1 16,-2-3-4-16,-2-1 4 0,3 1-2 0,-2 3 4 15,2-3-3-15,-5 3 4 0,3-3-3 0,-4-1 0 16,2 2 1-16,0 2 3 0,-2-2-5 0,1 1 0 16,1-2-2-16,1-4 4 0,-5 3-1 0,2-2 0 15,-2 2 0-15,2 3 5 0,0-6-5 0,3 3 5 16,-1-1-5-16,1-2 0 0,-3 0-1 0,0 0-2 0,-2 0 3 16,7 3 8-16,-5 0-12 0,0-1 3 0,-2-2-7 15,-6-3 13-15,7 4-7 0,-2 0 2 0,3 0-3 16,-4 3 5-16,-2-3-2 0,-1 0 0 0,3 0 0 15,0 0-1-15,1 0-1 0,2-1 1 0,-4 1 0 16,2-1 1-16,-4 0 0 0,3 1 0 0,0-1 1 16,1 0 6-16,-1 1-9 0,-2-2 4 0,2 2-5 15,-1 0 3-15,0 0 1 0,2 1-2 0,-1-1 1 0,-1 1 1 0,1 0-3 16,-4-2 2-16,6 0-2 0,-5 0 1 16,0 0 1-16,1 0 2 0,-1 0 0 0,4 0-3 15,-1 0 2-15,4 0-1 0,-3-1 3 0,1 1 0 16,-4-1-6-16,2 1 3 0,1 1-4 0,-5-2 4 0,5 3 0 15,-2-2 0-15,-3 0-2 0,6 0 0 0,-5-1 4 16,4 0-2-16,1 2 5 0,-3 2-2 0,4-2-4 16,-1-1 1-16,0-1-1 0,2-2 2 0,0 0-1 15,2 0 3-15,1 0-3 0,0-1 1 0,-1 1 0 16,1 1-1-16,0-3 0 0,4 0-4 0,0 0 5 0,0 0-1 16,0 0 5-16,0 0-6 0,0 0 2 0,0 0-3 0,0 0 4 15,0 0-2-15,0 0-3 16,0 0 1-16,0 0-1 0,0 0 4 0,1-1-2 0,1 0 2 0,-1 0-3 15,-1 0 6-15,2 0-14 0,-1 0-1 0,1 0-4 0,1 0 1 0,27-11-38 16,-25 11-10-16,2-2-11 16,-2 1-43-16,1-2-38 0,1 3-43 15,-1-3 6-15,2 2-69 0,0 0-43 0</inkml:trace>
  <inkml:trace contextRef="#ctx0" brushRef="#br0" timeOffset="6212.09">7093 6773 41 0,'-6'0'51'0,"2"2"16"0,-5-2 10 0,8 0-3 0,-2-2-10 0,3 2 20 0,0 0-14 0,0-1 17 15,0 0-30-15,13-13-26 0,-5 11 2 16,0-2-10-16,4 0-10 0,1 0 17 0,-3-2-9 0,5 1 12 16,-3-2-10-16,4 0-6 0,0 0 1 0,0 0-3 15,-1-1-4-15,1 0-1 0,-1 1-1 0,3 1 0 0,-1-2 0 16,1 1 1-16,0 0 3 0,-2-2-4 0,9 2-11 15,-4 0 15-15,5 0-7 0,4-1 13 0,-4 0-1 16,7-2-5-16,-2-3 5 0,0 1-6 0,2-2-12 0,1-1 25 16,1 1-14-16,1 0 19 15,-2-4-9-15,5 2 6 0,-1 2 3 0,0-3-3 16,1 4-13-16,-1 0 2 0,-2-2-6 0,-2 5 5 0,-1 1-4 0,-8-2-4 16,0 2-2-16,-4 2-2 0,-2 0-12 0,0 2 16 15,-4 2-7-15,1 0 9 16,-4 2-9-16,-4-1 2 0,-2 1 3 0,-2 2-1 15,-2-1-4-15,-1 4-2 0,-1-3 4 0,0 0-2 0,-5 3 4 16,0-2-7-16,-5 2 3 0,4 0-4 0,-2 2 7 0,-1-1-6 0,1 1-4 16,-1 0 0-16,1 1 1 0,-1 0 1 15,2 0-15-15,3-1 2 0,-3-1-66 0,1 2-24 0,3-1-36 0,-4-1 10 16,2 2-33 0,1 0-80-16</inkml:trace>
  <inkml:trace contextRef="#ctx0" brushRef="#br0" timeOffset="7032.88">6315 7593 893 0,'-17'1'31'0,"1"1"-22"0,3 1 6 0,0 1-14 0,1 1-15 0,3-2-25 0,-1 1-20 0,1-3 4 16,4-1-19-16,-3-3 30 15,4-1 17-15,0 0-1 0,-2-3 23 0,8 3 41 0,-2-3 1 0,1-2 17 31,5 0 16-31,-2 0-26 0,2 1-4 0,-2 0-8 0,4 1-14 0,-3 1-15 0,0 0 2 16,1 1-5-16,-3 1 10 0,0-1-11 0,1 1 5 0,0 0-9 16,0 0-3-16,2 1 10 0,-2 0-2 0,0 0 7 15,-2 0 12-15,2 0-5 0,-1 0 3 0,0 2-4 0,2-1-5 0,-3-1 1 32,1 2-6-32,1 0 5 0,0-1 6 0,1 0-7 15,1-1 11-15,-1 1-11 0,3-2 4 0,0 2 7 16,-1-3-2-16,1-1 5 0,1 2-1 0,0-4-6 15,1 1 3-15,1-1-5 0,1 1-5 0,3-1 11 16,1-1-15-16,-1 2 15 0,9-4-1 0,-6 4-17 16,4 0 12-16,1-4-14 0,-4-1 12 0,9-2-8 15,4-1-1-15,3 1-1 0,2-1 7 0,-4-1 0 16,0 2 5-16,-1-1-3 0,2 2 1 0,1 3-7 16,-2-2-2-16,7-3 1 0,-5 0 11 0,7-3-8 0,2 1 8 15,0 0-9-15,3-1 9 0,-6-2-11 0,1 2 6 16,2-1-6-16,2 0 5 0,-3 2-3 0,1-3-4 0,2 0 1 15,5-1-11-15,-3-3 19 0,3 2-8 0,-9 4 12 16,0-1-4-16,-2 3-7 0,-3 1 4 0,-3-5-6 16,1 3-4-16,3 1 6 0,0-2-2 0,0 3 6 15,-3 0 0-15,-5 0-5 0,-5 2 4 0,-1 1-4 16,-1 1-1-16,-4 1-1 0,0 0-3 0,-2 1 2 0,-3 0 4 16,0 0 3-16,-1 1 0 0,-1 1-2 0,0-3-10 15,0 4 12-15,-1-2-10 0,3 1 11 0,2 2-2 16,-3-1-3-16,-1 1 8 0,-1 0-8 0,-5-1 2 0,3 3-4 15,-1-1-2-15,1-1-1 0,2 1 4 0,0-1 2 16,-5 0 1-16,5 0-1 0,-1 2-7 0,-1 0 7 16,-8 3-11-16,14-3 10 0,-8 3 3 0,0 0-4 15,4 0 7-15,-10 0-9 0,-1 0-7 0,0 0 12 16,0 0-3-16,0 0 7 0,0 0-3 0,0 0-9 16,0 0 5-16,0 0-6 0,1 0 5 0,-1 0-1 15,0 0-4-15,1 0 3 0,-1 0 3 0,2 0-3 16,-1 0 1-16,9 13-5 0,-10-11-8 0,0-2-93 15,0 0-19-15,6 7-26 0,-4-3-50 0,1-1-27 0</inkml:trace>
  <inkml:trace contextRef="#ctx0" brushRef="#br0" timeOffset="8045.41">6537 7880 587 0,'-8'6'103'0,"-1"1"-70"0,-1-1-9 0,3 1-13 0,7-1-11 0,-7 0 6 0,5-1-12 16,1 0 9-16,-6-2-2 0,9-1-13 0,-2-2 5 16,0 0-11-16,0 0-2 0,8 2 27 0,-8-2-2 15,0 0 12-15,0 0 6 16,0 0-6-16,3-7 7 0,-3 7-9 0,-1-3-9 0,7 3 6 0,1-3-9 0,-7 2 8 16,0 1-9-1,0 0 1-15,5-4-1 0,-5 4 0 0,0 0-8 16,0 0 6-16,0 0-3 0,0 0 5 0,5 1 4 0,-2 1-3 0,-3-2 5 0,-1 2-7 15,-7-2-8-15,8 0 15 16,0 0-15-16,-2 5 15 0,2-2-6 0,-1 0-2 0,-4 0 10 0,-4-2-10 16,6 1-2-16,-2 0 3 0,3 2-2 0,2-1 3 15,-6 0 9-15,3 1 1 0,-2-3 11 16,5 0-5-16,2 1 13 0,-2-2 11 0,0 0-11 16,0 0 12-16,0 0-21 0,0 0-9 15,0 0 3-15,0 0-7 0,0 0-15 0,0 1 19 0,-1 0-15 0,0 0 15 16,1 0-15-16,-1 0 5 0,1 0 1 0,-2 0 1 0,1 0-11 0,0 0 7 15,0 0-5-15,0 0 8 0,0 0 6 16,1 0-8 0,-1 0 8-16,-1 0-10 0,1 0-12 0,0 0 16 0,0 0-8 0,0 0 12 0,0 0 2 0,1 0-10 15,-1 0 7-15,-1 0-10 0,0 0-3 0,0 0 10 16,1 1-8-16,-2-1 9 0,-28 21-2 0,31-22-3 16,0 0 9-16,-3 0-9 0,2 0-3 0,0 0 14 0,0 0-6 15,0 0 12-15,0 0 7 0,1 0-1 0,-3 0 2 16,2 0-2-16,0 0 3 0,0 0-9 0,0 0 4 15,-9-7-5 1,14 4 5-16,3-2-9 0,1-2 1 0,3-1-4 0,2-1-6 0,5-1 1 0,0-2-6 0,5 0 5 16,4-1 6-16,2-2-7 0,6-2 11 0,7-4-11 15,1-3 2-15,2 0 10 0,2 1-7 0,-1-3 8 16,-1 0-7-16,4 5-4 16,1-1-1-16,-1 2-2 0,3-1-8 0,0-2 16 0,-4 1-3 0,2 1 10 15,-1-1-7-15,-1-1-9 0,0 0 1 16,3 2-2-16,3-1-4 0,3-1 8 0,-1 0-8 15,-3 2 9-15,-3-2 3 0,0 3-7 0,-2-3 12 0,2 0-12 16,1 0 0-16,-1-3 8 0,4 5-1 0,-8-2 7 16,3 0 3-16,-5 1-11 15,-3 0 2-15,-3 3-4 0,-2 1 12 0,-3-1-17 16,0 2 7-16,0 0-9 0,2 3 8 0,-1 0-4 16,-2 0-2-16,-5 2 1 0,-3 1 9 0,-3 0-14 15,0 1 6-15,-5 1-6 0,1 2 16 0,-1 2-12 16,-3-3 6-16,2 1-9 0,-4 0-1 0,3 1 10 15,-5 1-5-15,1-4 8 0,3 3-8 0,0-1 0 16,-1 0 5-16,-1-2-5 0,0 0-6 0,-3 1 10 16,3 3-9-16,-8 1 11 0,2-1-8 0,-3 2 4 0,-1-1 0 15,5 4 1-15,-2 2-13 0,-4-3 12 0,0 1-7 16,-1 0 10-16,-2 0-6 0,3 0-4 0,0 0 4 16,0 0-4-16,-14 6-6 0,9 2 15 0,-3-2-9 0,4 2 10 15,0 0 0-15,-2-2-9 0,1-2 7 0,0-2-9 16,1 2 3-16,3 0 0 0,-1 1-10 0,2 2 6 15,-5-3-12-15,3 1-36 0,1 0-19 0,-2-2-10 16,2 1-73-16,-1-1-38 0,2 3-28 0,-8-1-2 16,8 1-66-16</inkml:trace>
  <inkml:trace contextRef="#ctx0" brushRef="#br0" timeOffset="8933.26">6268 8635 136 0,'-2'-8'25'0,"2"3"12"0,-2-3-47 0,1 5 90 0,1 3-63 0,0 0-8 0,0 0 3 16,0 0-7-16,0-1-14 0,0 0 13 0,0 0-11 16,1 0 12-1,0 0 0-15,0 0 3 0,1 0 17 0,-1 0-7 0,-1 0 46 0,1 0 43 16,0 0-10-16,0 0 17 0,0 0-42 0,0 0-29 16,2 0-1-16,25-14-9 0,-23 13-14 0,3-4 0 0,1 1-13 0,-2 1 10 15,4 0-5-15,0 1 2 0,1-3 9 0,1 0-8 16,0-2-11-16,1 1 8 0,5-2-6 0,-2 1 9 15,2-1 5-15,0 0 2 0,1-3 3 0,2 0-3 16,5 0-8-16,7-1 8 0,1-2-12 0,7-1 12 0,-8-1-5 16,3-1-6-16,-1 1 6 0,1 0-8 0,2-2-3 15,2-1 11-15,1-1-13 0,6 2 13 0,1-4-5 16,-1-4-11-16,2 1 13 0,-4-5-13 0,3 1-1 0,5 4 8 16,-2-2-7-16,3-1 8 0,2 0 1 0,1-2-7 15,3-1 3-15,-3 1-5 0,-1 2-2 0,-3-3 3 16,1 4 2-16,2-1 0 0,-2-1 5 0,1 3-8 15,-7-1 5-15,-1 2-5 0,-5 1-3 0,0 3 7 16,-5 0-4-16,2 2 7 16,-4 0-6-16,3-2-1 0,2 1 1 0,-3 2-1 0,1 0-1 0,-1 1 3 0,-5-1-1 15,0 1 5-15,-5 2 2 0,-2 1-6 0,1 1-2 16,-2-3 0-16,-4 2-8 0,3 4 9 0,-3-6 3 16,5 6 1-16,-5-4-3 0,-2-3 1 0,-2 5-3 15,2-1 1-15,3 1-6 0,0 3 5 16,2 1-2-16,-6-1 4 0,-3 3-7 0,1-1 9 15,-5 0-6-15,-1 3 7 0,2-1-5 0,-1 1 1 0,-2-1-4 0,-1 3 2 16,-3-1 3-16,1 1-1 0,-1 1 5 0,-3 0-7 16,5 0-7-16,-5 0 10 0,0-2-6 0,2 1 7 15,-3 1 2-15,4-2-5 0,-2 2 6 0,0 1-6 16,-1-3-6-16,1 2 7 0,-2 0-8 0,-1 2 9 16,0 0-1-16,0 0-2 0,0 0 1 0,0 0-5 0,0 0-18 31,0 0 23-31,0 0-3 0,0 0 9 0,0 0 3 15,0 0-12-15,-1 0 1 0,1 0-8 0,0 0-19 0,0 0-34 16,0 0-39-16,-1 0 10 0,1 0-36 0,0 0-43 16,0 0-18-16</inkml:trace>
  <inkml:trace contextRef="#ctx0" brushRef="#br0" timeOffset="9869.15">7164 8842 335 0,'-2'-4'201'0,"2"1"-58"0,-1 0-92 0,1 3 6 0,0 0-49 0,0 0-10 16,0 0 7-16,-1 0-10 0,1 0-4 0,-1 0 13 15,0 0-14-15,0 0 13 0,0 0-1 0,1 0-2 16,-2-1 10-16,1 0-10 0,0 0-13 0,0 0 27 16,0 0-10-16,0 0 19 0,0 0-4 0,1 0 9 0,0-1 1 15,0 0-1-15,0 0-20 0,0 0 9 0,0 0-7 16,9-30 9-16,-9 32 1 15,0 0 8-15,1 0 1 0,0-1 1 0,0 0-9 0,0 0 10 0,0 0-11 16,1 0 10-16,-2 0-18 0,1 0-2 16,0 0 1-16,25-21-4 0,-20 18-12 0,-2 0 12 0,1 0-10 15,1 2 12-15,0-2 6 0,0 0 0 0,2-2 9 0,1-2-8 16,-1 0 1-16,2-1 4 0,2 1-12 16,2-1 9-16,-2-2-11 0,4 2 3 0,-1-5 6 0,-1 1-4 15,6 1-7-15,0-4 2 0,2 5-3 0,2 1 4 16,-2-6-2-16,5 1-5 0,0 2 0 0,0-5-1 0,1 4-8 15,-1-2 15-15,2-2-9 0,-3-1 11 0,6 0-2 16,1-3-7-16,0 1 8 0,3 0-8 0,1-1 13 0,-2-5-10 16,2 2 3-16,4-3-4 0,3-3 6 0,-3 1 5 15,0-1 3-15,-5 1-3 0,3 0-11 0,-2-1 16 16,-5 0-4-16,3 0 8 0,4 2-8 0,2 1 2 16,7 2-7-16,-1 2 7 0,-6 0-1 0,-6 2-8 15,0-1 4-15,-2-2-7 0,-3 5-2 0,2-4-1 16,0 4 3-16,-5 3 0 0,4-3 10 0,2 3-17 15,-1-6 5-15,3 4-6 16,0 0 12-16,-3 1-8 0,0 1 4 0,-5-1-4 0,-1 0 17 0,2 0-10 0,-6 1 4 16,1 0-5-16,0 2 10 0,-4 2-7 0,2 1 0 15,-1 1-2-15,-1 2-4 0,-1-2 4 0,-3 1-2 16,-6 0 3-16,0 0 0 0,1 4-8 16,4-2 6-16,2 3-6 0,-6-2 7 0,0 1-6 15,-6-1 2-15,1-1-2 0,3 5 3 0,-4 1-2 0,-1-3 0 0,0 0 0 16,-1 3 10-16,-1-1-13 0,3 2 4 0,-3-1-7 15,1-2 4-15,-4-3 1 0,-1 3 1 0,2 0 2 16,1 4 4-16,0 0-13 0,0 0 4 0,0 0-7 16,0 0 8-16,0 0-2 0,0 0-2 0,2-2 0 15,-2 2-3-15,0 0-11 0,0 0-14 0,0 0 3 0,0 0-24 16,0 0-22-16,-4 5-12 0,1 0-7 0,-2 0-41 16,1 5-8-16,0-3-23 0,-1 2 8 0,3 4-20 0,-3-6-69 15</inkml:trace>
  <inkml:trace contextRef="#ctx0" brushRef="#br0" timeOffset="10723.54">7396 9353 252 0,'-1'1'180'0,"1"-1"-59"0,0 0-31 0,0 0-2 0,0 0-78 0,0 0 1 0,0 0-3 16,0 0 4-16,0-1 17 0,0 0-17 0,0 0 13 15,0 0-16-15,1 0 6 0,0 0 36 0,13-25-3 0,-9 22 17 16,-1-1 4-16,1 1-8 0,-2-1-3 0,-1-1-3 16,7 3-29-16,-5-2 0 0,4-1-12 0,-4 0 12 15,2-1-1-15,3 1-20 0,-1 0 10 0,3 1-14 16,-1-1-1-16,-3-2 3 0,1 1-3 0,0-1 5 16,4 2 1-16,-1 0-1 0,3 0 2 0,-4-1-3 0,3 0 2 15,-1 0-1-15,-1-1 5 0,4-1-4 0,1-1 1 16,0 0 2-16,2-1-1 0,-1 1 2 0,1-3 0 15,3 3 4-15,1-5-5 0,0 1 5 0,1-2-3 0,2-4-3 16,2 2 2-16,2 0-3 0,3-2-9 0,3 2 5 16,-2-2-4-16,-2 0 5 0,1-1-1 0,-4-1 2 15,3 0 1-15,2-1-1 0,-3 0 1 0,-3-3-6 16,4 1-3-16,2-3 1 0,1-2 10 0,9 1-6 16,-5-5 10-16,4-2-10 0,0 0 3 0,-4 0 2 15,1 2-4-15,-3 0 5 0,-2 1-2 0,4-1 9 16,-4-1-1-16,1 3 3 0,4 1-14 0,2 1 5 15,-1 1 5-15,-2-1-1 0,-4 2-5 0,-4 2-3 16,-3-1-4-16,0 6 3 0,-2 5-1 0,-4 1-2 0,0 3-7 16,-4-1 4-16,-2-3 4 0,1 3 2 15,3 1 4-15,-1 2-3 0,-4-3-4 0,-1 3 4 0,-5 0-4 16,0 0 6-16,5 3 2 0,-4-3-2 0,-1 3 4 0,3 1-4 16,-4 0 4-16,2 1-7 0,-1 0 4 0,-3 0-5 15,5 0 2-15,0 0-5 0,-3 0 2 0,4 2-3 16,-4-1 5-16,1 2-5 15,1-1 2-15,-5-1-3 0,2 2 6 0,-1-1-7 16,0 1 4-16,-1 2-3 0,1 0 13 0,-2 0-12 0,-2-2-3 0,0 0-3 0,-1 2 3 16,0 0 3-16,0 0-4 0,0 0 1 0,2 0-13 15,-1 0-20-15,-1 0-14 0,1 0-2 0,0 0-21 16,0 0-47-16,0 0-2 0,0 0-26 0,-1 0-60 0,0 0-21 16</inkml:trace>
  <inkml:trace contextRef="#ctx0" brushRef="#br0" timeOffset="11519.4">7988 9391 241 0,'-2'2'-37'0,"2"-2"54"0,0 0 71 0,0 0 2 0,0 0-9 0,0 0 6 0,0 0 2 15,0-1-6-15,0 0-53 0,0-15 18 0,1 11-17 16,4 0 21-16,1-1-12 0,0 1-3 0,2-2 0 16,-1-1-4-16,2-1-21 0,1 0 2 0,1-1-6 0,1 0 8 15,0-1-4-15,2-1-3 0,2-1-3 0,1 0 0 16,2 0-17-16,-2-3 21 0,3 0-9 0,-1-1 14 15,6-4-8-15,-1 1 5 0,0-3 6 16,3-1-2-16,3-2 5 0,-2-2 9 0,4 3-3 0,-2-5 5 16,-5 1 0-16,3-3-12 0,-3-3 1 0,3 3-5 15,-3-2-8-15,0 2-4 0,5-1-3 0,-1 2 2 0,1-1 3 16,-1 2-5-16,0 5 5 0,2-2-6 0,-1 2-1 16,5 3 3-16,1 0-3 0,-6 5 4 0,3 0-1 0,-6 2-2 15,1-1 0-15,2 0-3 0,-3 2-13 0,3 0-12 16,-2 0-53-16,3 1 19 0,4 1-119 0,4-1-114 15</inkml:trace>
  <inkml:trace contextRef="#ctx0" brushRef="#br0" timeOffset="27223.59">17023 7353 245 0,'-2'-3'-29'0,"2"3"19"0,0 0 17 0,0 0 6 0,2-11-25 0,2 11-14 15,-2 1 7-15,-2-1-10 0,0 0 7 0,-7-13 24 16,10 8-3-16,1 5 12 0,-1-5 37 0,2 4-10 15,-5 0 21-15,-7-5-20 0,6 6-6 0,-4 0-5 16,5 0-18-16,0 0 12 0,0 0-15 0,0 0-6 16,0 0 8-16,-1 0-7 0,-13-1-2 0,9 3 21 15,-2-2-9-15,3 0 16 0,2-2 23 0,2 2 23 16,0 0 17-16,0 0-5 0,0 0-20 0,0 0-17 16,-2-1-19-16,2 1 9 0,0 0-23 0,0 0 1 15,0 0 0-15,0 0 0 0,0 0-16 0,0 0 3 16,0 0-6-16,0 0 6 15,0 0 8-15,0 0-3 0,0 0 9 0,0-1-9 0,0 0 3 0,0 0 12 16,0 0-11-16,1 0 12 0,0 0-9 16,0 0-4-16,20-17 9 0,-13 18-7 0,-5-3-1 0,4-1 6 15,-1 0-7-15,2-2 7 0,2 4-2 0,-2-1-8 16,1-5 0-16,1 4-3 0,-2-2 1 0,3 0-2 16,3 4 0-16,0-1-1 0,4-4 4 0,-1 2 1 15,-1-2 3-15,1 0-2 0,1 0-1 0,-2-2 3 16,0 1-2-16,-3 0 3 0,3-1 6 0,-3 1-1 15,2-1 3-15,-1 0-3 0,1-1-11 0,0 1 1 16,-1-1 0-16,1 0 1 0,0-1-1 0,-3 2-4 16,2 0-2-16,1 1 0 0,-6 0 5 0,6-2-7 15,-3 2 2-15,1-1-3 0,0 0 2 16,0 2 2-16,2-4 0 0,-3 3 2 16,1 1 2-16,2-4-3 0,-1 2 0 0,3 0 0 0,-2-4 8 15,3 5 1-15,-3 0 1 0,3-4-2 0,0 0-4 16,-4 2-7-16,5-2 5 0,-4 1-4 15,1 3 5-15,-1-3-6 0,0 3-1 16,-1 0 0-16,-1-1 10 0,3 0-10 16,-2-1 5-16,0 4-6 0,-3-2 7 0,2 0-10 0,2 1 4 0,0-3-7 15,3 2 1-15,-3-1 9 0,-1 0-9 16,5 2 10-16,2-1 0 0,4 2-4 0,-6-3 9 16,-1 1-9-16,1-1-3 0,-2 0 3 0,4 2-3 15,-5 0 4-15,-1 2 9 0,-2-2-10 0,-2 3 5 16,-1 1-6-16,0-2 3 0,0 2-3 0,-1 0 1 0,-1 1-3 15,-2-1 6-15,1 1-3 0,-2 0 4 16,1-1-5-16,-1 1-6 0,-1 1 13 0,-1 0-4 0,-3 1 10 16,0 0-3-16,0 0-8 0,1 0 3 0,0-1-4 15,0 0 5-15,1 0 2 0,-2 0-5 16,1 0 4-16,1-1 0 0,25-20 0 0,-23 19 3 0,-2 1-1 16,0-1 5-16,-1 1-17 0,2 1 9 0,-3 1-11 31,0 0 17-31,0 0-11 0,0 0 4 0,0 0-4 15,0 0 14-15,0 0-8 0,0 0 1 0,0 0-4 16,0 0 4-16,0 0-5 0,0 0 3 0,0 0-4 16,0 0-1-16,0 0 4 0,0 0-6 0,0 0 4 0,0 0-1 0,0 0 1 0,0-1 3 15,0 0-2 1,0 0-10-16,0 0 11 0,0 0-3 0,0 0 8 16,0 0-10-16,1 0-3 0,0 0 4 0,0 0-1 15,0 0 0-15,0 0 1 16,1 0-3-16,-1 0 4 0,-1 0 2 0,1 0-2 15,0 0 1-15,0 0-2 0,0 0-2 0,0 0 6 16,2 0-5-16,-2 0 5 0,1 0-3 0,0 0-1 16,-1 0 3-16,1 0-2 0,0 0 6 0,0 0-9 15,0 0 0-15,0 0-3 0,-1 0 9 0,-1 0-5 16,19-16 1-16,-19 17-2 0,0 0 6 0,1 0-6 16,0 0 2-16,1 0-3 0,-1 0 3 0,-1 0-1 15,1 0 4-15,0 0-3 0,0 0 1 0,11 3 0 16,-8-1-6-16,1 0 4 0,-5-2 4 0,0 0-5 15,0 1 6-15,0 0-7 0,0 0-2 0,1 0 6 16,18 18-1-16,-12-14 3 0,-3-1-1 0,2 0 1 16,-4 0-3-16,5 2 1 0,-3-1-11 0,4 1 13 15,0 0-2-15,-6-1 8 0,7 1-7 0,-4 1-4 16,-2-1-1-16,5 1 0 0,-1-1 8 0,4 0-5 16,2 0 1-16,-5 0-2 0,1 0 1 0,-2 0-1 15,1-1 5-15,1 1-4 0,-1-1 8 0,0 1-12 16,0 0 2-16,-2-1-5 0,2 0 10 0,0 2-4 15,0-3 2-15,-2 0-3 0,2 2 5 16,-1 0-3-16,-2 1-1 0,0-1-1 0,1-1 5 16,-3-1 1-16,2 3-5 0,-1-5 1 0,1 5-10 15,1 1 12-15,-3-4 0 0,2 0 4 0,-1 1-6 16,1-3 1-16,-3 3-1 16,2 4 1-16,0-5 0 0,-1 1 0 0,2 1-6 0,-1-2 3 15,0-1 2-15,0 1 1 0,0-2 6 0,0 1-5 16,1 0-6-16,1 2 4 15,-4-1 0-15,5 1 4 0,-4 5 0 0,2-4-5 0,0-2-1 0,-2 1-1 16,2-2 10-16,1 0-12 0,0 5 7 0,-3-1-7 16,6-4 8-16,-3 2-5 0,-2-1 3 0,3-2-3 15,-3 2-5-15,1 0 11 0,3-2-6 0,-3 3 8 16,3 1-8-16,-1-2 1 0,1 3 1 0,-1-4 0 16,-5 0 5-16,6 1-4 0,-3-3-5 0,2 3 2 15,0 0 4-15,0-1-2 0,2 0 2 0,-1 0-2 16,2 1 4-16,-4-1-4 0,0 1 1 0,4 0-2 15,1 1-1-15,1-2 2 0,-1 1 0 0,0-2 0 16,0 0-1-16,0 0 0 0,3-2 3 0,-3 0-1 16,2 0 3-16,-1-1-3 0,2 1-3 15,-3 0 2-15,2 0-3 0,-4 1 7 0,2 1 1 16,-1-2 2-16,0 0-8 0,-1 0 0 0,-1-1-3 16,1 0 4-16,-1 0 6 0,0 1-7 0,1-1 7 15,1 0-6-15,1-1 2 16,0-1 0-16,-3 0-5 0,1-2 4 15,-2 0 7-15,1-1-9 0,-1 3 1 0,-1 0-3 0,3 0 9 16,-3 1-8-16,7 0 8 0,-10 0-9 0,-3 2 0 16,0 0 8-16,0 0-5 0,0-1 8 15,0 0-3-15,0 0-4 0,0 0 2 0,0 0-3 0,0 0-6 16,0 1 9-16,-1-1-5 0,0 1 7 0,1 0-1 0,-1 0-6 16,-1 0 2-16,1 0-4 0,0 0 4 0,1 0 0 15,0 0-2-15,-1 0 2 0,0 0 0 0,0 0-1 16,1 0 3-16,0 0-3 0,-6-3 3 0,6 3-5 15,0 0 1-15,0 0-3 0,6 3 7 0,-6-1-2 16,0-2 0-16,0 0-1 0,0 0 1 0,0 0-1 16,0 1-2-16,0 0-2 0,0 0-3 0,0 0-12 15,1-1-5-15,0 1-3 0,-1 0-16 0,0 0-32 16,0 0-22-16,0 0-3 0,0 0-26 0,0 0 2 16,0 0-2-16,-11 14-7 0,6-13-18 0,-4 0 28 15,-4 2-18-15,7-1 17 0,-6 0 16 0,7 0 40 31,-2-3 34-31,2 1-10 0,-2 0 43 0,2 0 13 0,0 1 16 0,-2-2 1 16,4 2 45-16,-3 0-13 0,2 0 5 0,0 0-8 0,1 0-16 16,0-1 15-1,-1 1-20-15,2-1 20 0,2-1-20 0,0 0-17 16,0 0 15-16,0 0-15 0,0 0 7 0,0 0 3 16,0 0-14-16,0 0 12 0,0 0-4 0,0 0-11 0,0 0 12 15,1 0-14-15,-1 0-1 0,1 0 15 0,0 0-15 16,0 0 16-16,0 0-4 0,0 0-9 0,1 0 15 15,-1 0-14-15,-1 0-3 0,1 0 23 16,0-1-12-16,0 1 18 16,0 0-1-16,0-1-14 0,1 0 7 0,-1 0-9 15,-1 0-12-15,1 1 5 0,0 0-12 0,0 0 10 16,0 0-7-16,0 0-4 0,0 0 0 0,1 0-2 16,-2 0-3-16,0 0 4 0,0 0 4 0,0 0 1 15,0 1-2-15,0 0 0 0,0 0-4 0,0 0 3 16,0 0 5-16,0 0-7 0,0 1 3 15,0 0-4-15,0 0 13 0,5 30-5 0,-5-26 4 16,0-1-6-16,0 0-9 0,-1 1 12 0,1 2-8 16,-1 0 10-16,1 0-5 0,0 2-2 0,0 1 3 15,-1-3-4-15,-1 3-5 0,0-1 5 0,2 0-2 16,-1 1 5-16,1 4-1 0,0-1-5 0,-1 0-2 16,1 5 0-16,2-2 3 0,0 5-1 0,-2-1 1 15,0 0-1-15,-2 2 5 0,2-1-4 0,4 4 1 16,-4-5-2-16,2 1-2 0,-1 0 2 15,-1 0 3-15,1 1 0 0,-2 0 0 0,1 1 0 16,-1 1 0-16,0-1 0 0,0-1-11 0,-1-3 17 16,2 5-13-16,-3-3 15 0,2-2-3 0,1 2-3 15,-2-1 5-15,0-3-5 0,2 6 1 0,0-2-4 16,1-4-2-16,0 4-1 0,-1-4 9 0,1 0-7 16,-1-1 14-16,0 0-13 0,1-1-1 0,0 1 5 15,2-1-5-15,-3 0 8 0,2-1-5 0,0 1 5 16,0 0-3-16,0-1 5 0,0-3 1 15,1 1-6-15,-2-2 8 0,2-1-6 0,-2 3 4 0,-2-5-1 16,2 4-3-16,-1 3 3 0,-2-1-3 0,2 0-2 16,-2-3 2-16,1 3 0 0,1-4 7 0,0 4-10 15,-2 1 0-15,1-1-2 0,1-2 4 0,-1-1-2 16,1-1-4-16,0-2 2 0,-3 1 5 0,2 1-5 16,2-2 7-16,-1 0-6 0,3-1 8 0,-2 0-6 15,2 0 3-15,-3 0-4 0,0-1-3 0,3 0 3 16,-2-1-4-16,0 1 5 0,0 0-10 0,-1 0 6 15,-2 0 0-15,2 0 4 0,-3-1 4 16,3 6-9-16,-2-11 3 0,7 13-7 16,-5-9 7-16,0 2 3 0,0-2-2 0,0 1 2 15,-3-2-7-15,3 1 2 0,0 0-2 0,0 0 1 16,0 1 0-16,-3 0 0 0,2 0-1 0,-3-1 0 16,4 2 0-16,-1-1 2 0,1-1 0 15,1 3 4-15,-1-2-9 0,0 3 3 0,2 0-3 16,-1-3 10-16,-1 0-7 15,1 1 0-15,-1-3-4 0,0 3 5 0,0 0-1 0,0-2 4 16,-1-1-3-16,1-3 0 0,0 0 3 0,1 12-4 0,0-8 5 16,2 1-1-16,-4-1-7 0,1-2 3 0,0-2-4 15,0 1 3-15,0 0 4 0,0 0-3 16,0 0 4-16,0 0-3 0,0 0 0 0,0 0-2 16,0 0 1-16,-3 23 6 0,3-21-6 0,0-3 5 0,0 0-5 15,0 0 12-15,0 0-15 0,0 0 6 0,0 0-8 16,0 0 8-16,0 0 4 0,0 0 1 15,0 0 3-15,0 0 7 0,0 0-8 0,0 0-1 16,0 1-2-16,0-1 6 0,0 0-6 0,0 0 4 16,0 0-5-16,0 0-5 0,0 0 2 0,0 0-2 15,0 0 2-15,0 0 2 0,0 0-6 0,0 0 1 16,0 0-3-16,0-1 4 0,0 1 2 16,0 0 0-16,0-1 1 0,0 0-4 0,0 0 0 15,0 0 0-15,0 0 0 0,0 1-2 0,0-1 3 16,0 0-1-16,0 0 3 0,0 0-8 0,-1 0 6 15,1 0-3-15,0 0 4 0,0 0 0 0,-9-25-4 16,7 22 2-16,2 4-1 16,0 0 6-16,-3-9-5 0,2 6 1 0,1 0-1 15,0 3 6-15,0 0-7 0,0 0 0 0,0 0-3 0,0 0 5 16,0 0-7-16,-1-1 5 16,0 0-6-16,1 0 11 0,-1 0-6 0,-1 0 2 0,1 1-3 0,-1 0 5 15,0 0-4-15,1 0 0 0,-31-1-2 16,32 1 6-16,-1 0-3 0,-15 3 5 0,8-3-4 0,1 3-3 15,0 0 5-15,0-1-5 0,-1 1 5 0,0-3-4 0,0 4 0 16,0 0 2-16,0 1 0 0,0 3 3 0,-1-4-5 16,-2 0 2-16,1-2-2 0,2 2 5 15,-3 4-4-15,2-3 1 0,-1 1-4 0,-2-1 4 16,-3-2 0-16,4 5-2 0,0 0 2 0,-6-2 2 16,7 2-6-16,-10-3 4 0,7 2-3 0,4 2 5 15,-3-2-2-15,3 2 0 0,0 0-2 0,1-3-6 31,-3 1 11-31,4 2-1 0,-3-2 6 0,-1 3-6 0,1 1-3 16,-4-5-3-16,3 2 2 0,0 1 2 0,2-1-2 16,-1 2 3-16,0-2-1 0,0 0 2 0,1-1-2 0,-1 1 2 0,-1 0-1 15,0-1-1-15,2 1 0 16,-1 0-5-16,2-2 5 0,1 1 4 0,-1-1-5 0,2-2 3 0,-1 3-2 16,0-3 6-16,1 1-9 15,-3 1 3-15,2 1-6 0,-1 0 7 0,0-1-3 0,0 0 6 0,3 0-6 16,-2 2 1-16,-2-1 4 15,5 2-6-15,-4-2 7 0,5-1-4 0,0 5-2 0,-4-3 2 0,3 2-1 16,-6-1 6-16,6-1-7 16,-2 1 8-16,1-1-7 0,2 0 1 0,-9-2-1 0,7 2-7 15,-2 3 6-15,4 2 9 0,3 1-7 0,-3-4 4 16,-1 0-5-16,-1-1 5 0,-2-2-4 0,-5 0-2 16,8 0-1-16,-1 0 4 0,-2 1-2 0,4-1 1 15,-3-3-2-15,6-4 5 0,-1 0-3 16,0 0 1-1,0 0-1-15,0 2-1 0,0-1 6 0,1-1 3 16,-1 1 0-16,1 0-8 0,-2 0 1 0,1-1-2 16,0 0 3-16,-2 4 2 0,3-4-2 15,0 0-1-15,0 0-1 0,0 0 2 0,0 0-2 16,0 0 0-16,0 0-2 0,0 0 3 0,0 0-1 16,0 0 4-16,0 0-4 0,0 0 6 0,0 0-6 15,1-2 1-15,-2-1-1 0,3 3 6 0,-2-1-6 16,2 0 5-16,-4 0-5 0,-4-3 3 0,4 2 2 15,2-1-5-15,3 1 4 0,-1-1-4 0,-2-2 1 16,0 1 4-16,-2-1-1 0,6 1 1 0,-3 1-5 16,1-1-2-16,-2 4 0 0,0 0 4 0,0 0-5 15,0 0 4-15,0-1-3 0,1 0 4 0,1 0-3 16,-1 0 0-16,-1 1-2 0,1-1 5 16,0 1 0-16,-1-1 0 0,0 0 0 0,0 1 2 0,0-1-7 15,0 0 3-15,0 0-4 0,0 0 8 16,0 0-5-16,0 0-4 0,0 0-1 0,-2-10 6 15,1 10 0-15,-3-1 5 0,6 4-5 0,3-1-4 16,-3 1 3-16,-2-2-2 0,0 0 2 0,0 0-4 16,0 0 0-16,0 0 0 0,0 0 1 0,-2-4 1 15,2 4-25-15,0 0-8 0,-2 5-6 0,-4-2-25 16,3-3-65-16,-4-1-43 0,3-1-8 0,0-1-72 16,1 3-66-16</inkml:trace>
  <inkml:trace contextRef="#ctx0" brushRef="#br0" timeOffset="28683.18">16873 8297 352 0,'-2'-3'243'0,"2"3"-104"0,0 0-140 0,0 0 1 0,0 0-5 0,0 0-6 0,2 0-9 0,-1 0 3 16,-1 0-1-16,1 1 12 0,0 0 11 0,0-1-6 16,0 1 1-16,0 0 39 0,1-1-6 0,-1 0 18 15,-1 0 0-15,0 0-21 0,0 0 2 0,0 0-10 16,1 0-11-16,-1 0 3 0,0 0-11 0,1 0 8 15,0 0 0-15,0 0-10 0,0 0 12 0,1 0-13 0,-1 0 6 16,-1 0 14-16,1 0-6 0,-1 0 10 0,0 0-3 16,0 0 2-16,1 0 3 0,0 0-4 0,0 0-19 15,0 0 21-15,0 0-16 16,1 0 20-16,-2 1-11 0,1-1 0 16,1 1 5-16,27 9-3 0,-25-8-3 0,3 1-3 15,-1-1-8-15,3 0 5 0,-1 2 4 0,1-1-4 16,-2 1 11-16,-1 2-10 0,6 0-5 0,-2-2 2 15,3 2-8-15,-4 0 5 0,-1-2 1 0,5 2 0 16,-2-1 4-16,1 0-3 0,3 1-7 0,0 0 5 0,2 1-5 16,0-1 6-16,4 0 0 0,1 2-6 0,3 0 8 15,-2 1-8-15,-1 0-4 0,-5-2 8 0,1 1-9 16,0 0 10-16,-1 0-2 0,1 0-3 0,-1 1 7 16,1 2-7-16,-1-2-4 0,0 0 6 0,0 1-6 0,-2-4 8 15,0 6 5-15,3 0-7 0,-5 1 4 0,9 0-5 16,-7-4 8-16,3 1-14 0,-2-2 3 0,-1 2-7 15,4 1 9-15,-4-3 3 0,2-1 4 0,-1 1-3 16,-3 0 2-16,1 0-6 0,0 3-5 0,-1 0 2 16,-2-4 7-16,0 2-3 0,-1 1 11 0,1-5-10 15,1 3 9-15,-2-1-14 0,2 0 2 0,-2 1-5 0,1-1 8 16,0-2 2-16,1 2 3 0,1-1-2 0,-2 1-11 16,0-1 14-16,0 1-11 0,6-2 13 0,-9-1-6 15,8 2 1-15,0-3 1 0,-8 1-1 0,5-2-3 16,-1 0 2-16,0 1-2 0,1 0 2 0,4 0 8 0,-1-1-8 15,1 2 7-15,0-1-8 0,-4 0 5 0,3 1-8 16,-3-2 1-16,2 3-2 0,-2-1 4 16,-1 2-2-16,-2-1 0 0,-1 0 0 0,-1 1 9 0,-1-1-10 15,0 0 0-15,0 2-4 0,-2 0 10 0,0-1-9 16,-1-1 9-16,1-1-10 0,1 2-1 0,-3-1 7 16,3-1-1-16,-1 2 5 0,-1-2-1 0,2 1-4 15,-2-1 1-15,1 1 0 0,0-1 4 0,-1-2 1 0,3 1 0 16,-2-1 1-16,1-2 3 0,3 3 3 15,-4 0 1-15,2-2 0 0,0 4-3 0,0-4 0 0,1 1-6 16,1 0 5-16,0-3 1 0,-2 1-4 0,2-1 4 16,-4 1-6-16,1 1-3 0,4 0 0 0,-2 3 4 15,2-1-4-15,0 1 6 0,-5-1-11 0,2-1 1 16,-2 1-4-16,2-1 7 0,0 4-2 0,1-2-4 0,2 0 3 16,-2 0 5-16,0-3-3 0,-4 2 8 0,3 1-8 15,-4 0 1-15,2-1 0 0,-3 3 1 0,-1-2 1 16,-2-1-3-16,1-2 0 0,0-2-1 0,1 1 2 15,7 2 0-15,-6 2 3 0,-1-3-6 16,-1-1 3-16,0 0 5 0,0 0-7 0,0 0 9 0,0 0-9 0,0 0 7 16,0 0-5-16,0 0 1 0,0 0-1 0,1 0 4 15,1 0-6-15,-1 0 1 0,-1 0-2 16,1 0 3-16,0 1-1 0,0 0-2 0,0 0 1 0,0 0 4 0,0 0-4 16,1 0 7-16,-2 0-7 0,1 0 5 0,15 22-5 15,-13-15 0-15,-4-4-1 0,3 2-3 0,-2-6 6 16,0 0-1-16,0 0 5 15,0 0 2-15,0 0-8 0,0 0 1 0,0 0-3 16,0 0 3-16,0 0-20 0,0 0-24 0,4-7-4 16,-5 1-102-16,-2-2-61 0,-1-3-56 0,-4-3 7 0,-1 4-78 15</inkml:trace>
  <inkml:trace contextRef="#ctx0" brushRef="#br0" timeOffset="29735.96">16924 8318 299 0,'0'-4'109'0,"0"0"2"0,0 0-25 0,0 4 7 0,0 0-92 0,0 0 1 16,0 0 0-16,0 0-2 0,0 0-13 0,0 0 1 0,0 0-6 16,0 0 5-16,-1-8 12 0,3 4 7 0,0 1 22 15,2-1-10-15,-3 2 32 0,2-3 15 0,1 0-8 16,-2 1 5-16,3-1-11 0,-3 1-13 0,1-3-13 0,2 2-3 15,-3 0-14-15,2 4 4 0,-2 1-13 0,3 0 10 16,-4-1-2-16,2-2-3 0,-1-1 12 0,0 0-12 16,3 2 0-16,-3-1 15 0,0-1-6 0,1 1 12 15,-1-6 9-15,1 4-13 0,1 1 11 0,-1-3-13 16,3 2 1-16,0-4 1 0,-1 0-5 0,4 1 4 16,-4-1-6-16,3-3-5 0,0 3-3 0,-5-5 0 15,6 3-12-15,1 0 15 0,-4-4-7 0,7 2 11 0,-3-3-7 16,-1 1-2-16,3 1 4 0,-2-1-5 0,-1 0 2 15,6 0-1-15,1 1-3 0,-7-1 3 0,3 2 8 0,-3 1-6 16,-1-1 6-16,0 1-6 0,0 0 0 0,-2-2 10 16,0 3-8-16,2-2 8 0,-6-2-1 0,3 0 7 15,-3-2 6-15,1 3-4 0,1 1-3 0,-2 1-6 16,-2-1 6-16,1-3-4 0,-1 0-1 0,-1-1-6 16,1 0 3-16,0 0-2 0,0-1 10 0,-1-1-9 15,0 0-4-15,1 0 2 0,-1 0-3 0,1-3-1 0,0 3-2 16,0 1 1-16,0 0 0 0,1 3-3 15,-1-2 2-15,0 3-3 0,0 0 3 0,0-1-4 0,1 2 4 16,-1 2-3-16,0-1 7 0,-1 0-5 0,0 0-3 16,1 3 2-16,-4-2-2 0,2 2 0 0,1 2 0 15,-3-2 0-15,1 1-4 0,-1-3 7 0,-1 6-4 0,0-3 6 16,0 6-3-16,-2-1-1 0,3-2 5 0,-1-3-4 16,0 1-2-16,2-1 0 0,-1 0 2 0,0 4-1 15,0-5 4-15,-1 1-6 16,2 1-1-16,-1-2 0 0,0 6 5 0,1-4-3 0,1 1-2 0,0-2 0 15,-2 1 2-15,3 5 0 0,-4-4 3 0,4 2-3 0,0 2 2 16,1 2-1-16,0 0 0 0,0 0-1 0,-1 0 0 16,1-1 0-16,-1 0 0 0,-1 0 0 0,1 0 0 0,1 0 4 15,0 0-8-15,-1 0 7 0,0 0-7 0,0 0 0 16,0 0 5-16,0 0-3 0,-2 0-8 0,1 1 8 16,1 0-6-16,-1 0 7 0,-27-3-1 0,26 5 1 15,1 0 0-15,3 1 0 0,-1-3 3 0,0 0-4 16,-5 7 2-16,5-4-3 0,0 0 3 0,0-1 0 15,0 0-4-15,-6 0 3 0,8 1 1 0,-2-1-3 16,2-1 4-16,0 1-3 0,-2-2 2 0,0 0 2 0,0 0 0 16,0 0 1-16,-3 2 3 0,2 0-10 15,2-2 6-15,1 1-7 0,4 1 5 0,-6-1-2 16,0 2-3-16,0-3 1 0,3 1-9 0,1-1-16 0,0-1-44 16,3-3 9-16,-1 2-142 0,2-2-47 0,5 2-35 0</inkml:trace>
  <inkml:trace contextRef="#ctx0" brushRef="#br0" timeOffset="30737.78">17060 7630 224 0,'3'-2'13'0,"0"-2"-26"0,1 1 43 0,-3-1-11 0,0-1-13 0,0 1 4 16,-1-1-9-16,9 3-5 0,-4 0 9 16,4 1-10-16,4 0-16 0,-9-4 27 0,11 2-16 0,-6-2 19 15,-6 1-8-15,10 1 4 16,-4-3 2-16,0 2-3 0,1 0-15 16,0 0-7-16,-1 0-50 0,2-2 23 15,2 1-61-15</inkml:trace>
  <inkml:trace contextRef="#ctx0" brushRef="#br0" timeOffset="31927.55">17262 7470 223 0,'0'0'-89'0,"0"0"35"0,0 0 64 0,0-1-7 0,0 0-15 0,0 0 2 16,0-15-22-16,2 9 17 0,3 3-3 0,-1-2 14 15,2 5 3-15,1-3 1 0,0-7 0 0,-2 7 1 16,1-3-1-16,0 3 2 0,1-2 6 0,-2 1-9 15,1 4 8 1,-3-6-8-16,1 3-6 0,-2 2 6 0,0 0-7 0,-2 2 8 0,1-5 0 0</inkml:trace>
  <inkml:trace contextRef="#ctx0" brushRef="#br0" timeOffset="32484.36">17292 7318 20 0,'-2'-5'31'0,"1"0"40"15,-1-3-10-15,1 1 21 0,0-2-28 0,1 3-29 0,0 2-4 0,0 0-9 0,0 1-17 16,0-2 3-16,2 3-18 0,0 1 12 16,1-2-20-16,-2 1 6 0,1 2 1 0,0-3-1 15,2 2-10-15,-3-2 29 0,3-1-12 0,0 3 16 16,0 0 5-16,-1-5-2 16,1 2 18-16,-2-3-14 0,1-1 25 0,0 7-8 15,1-3 1-15,-4 4-1 0,0 0 11 0,0 0 4 16,0 0 4-16,0 0-4 0,0 0-19 15,0 0 25-15,0 0-18 0,2 0 22 0,-1 0-5 16,0 0-5-16,0 0 15 0,0 0-14 0,22 3-15 0,-16-4 4 0,3 0-14 0,2-3 13 16,0 3-3-1,2 1 0-15,4-2 8 0,-1 0-6 16,4 0-7-16,-1-4 3 0,-2 1-10 0,11 1 9 16,-5-2-4-16,5 3-8 0,2-1 6 0,1-2-7 0,0 2-17 0,1-4 29 0,-3 1-22 0,-1-1 27 31,1 0-13-31,0-1-2 0,6-1 6 0,-3 2-6 15,1-2-9-15,7 1 9 0,0 0-9 0,5-1 8 16,2 0-2-16,-9 0-3 0,0 1 0 16,-5 0-2-16,-1 1-7 0,3 2 3 0,1-1 1 15,-5 1 2-15,-2-2 5 0,0-2-7 0,1 2 7 16,3-1-8-16,0 0-7 0,-6 1 12 0,-3 2-4 16,-3-3 10-16,-1 4-9 0,-3 1-2 0,-2-2 0 15,-2 3-2-15,-3 1-4 0,-4-1 12 0,-1 2-11 16,-1 1 12-16,1-2-8 0,-4 1 0 0,1 0 4 15,-3 1-3-15,0 0-9 0,0 0 16 0,0 0-9 16,0 0 12-16,0 0-11 0,0 0 0 0,0 0 5 16,0 0-4-16,0 0-5 0,0 0 6 0,0 0-11 15,0 0 12-15,0 0 3 0,0 0-29 16,0 0-3-16,0 0-15 0,0 0-33 0,0 0-14 16,0 0-31-16,0 1 9 0,0 0-28 0,0 0-72 15</inkml:trace>
  <inkml:trace contextRef="#ctx0" brushRef="#br0" timeOffset="33240.56">17137 7636 474 0,'-4'-1'190'0,"-1"1"-108"0,1-1-36 0,4 1-8 0,0 0-37 0,0 0-2 16,0 0-5-16,0 0 1 0,-2 7-7 0,12-7 16 16,-5 0-11-16,6 0 13 0,0 2-1 0,-4-2 10 15,5 0 14-15,-1-4-6 0,0 0 11 0,5 1-4 16,0-1-11-16,1 2 4 0,0 0-11 0,-1 1-5 15,2-1 7-15,-1 0-8 0,-1-1-10 0,4-1 11 16,-1 2-8-16,1-2 9 0,3 2-5 0,2-2 1 16,3 0 7-16,1 1-5 0,-4-1-17 0,8-1 26 15,1 0-16 1,8-1 21-16,5-3-7 0,-2 3-4 16,-7-1 3-16,0 1-5 0,0 0-6 0,4-1 4 15,4 1-5-15,6-1 5 0,7-1 1 0,-2 1-7 16,2-1 3-16,-8 1-3 0,-3 0 0 15,0 1 4-15,-1-1-4 0,2 2 3 0,1-2 11 16,1-1-12-16,-2 0 11 0,-1-1-12 0,-6 1 0 16,-2 1 10-16,-3 0-4 0,0 2 6 0,-2 1-6 15,3-2 0-15,3 0-5 0,-4-3 1 0,5 1-15 16,-8-1 21-16,-3 2-8 0,-7 2 13 16,-2-1-15-16,-5 3 4 0,-2-1 3 0,-5 2 0 15,1 3-13-15,-4 1 20 0,-1-2-11 0,-4 0 15 16,-2-1-3-16,0 1-8 0,0 0 10 0,0 0-11 15,0 0-10-15,0 0 13 0,-12 2-11 0,6 2 13 16,-2-2 2-16,0 1-10 0,0-3 6 0,0 2-9 0,0-3-9 0,0 1 11 16,2 2-10-16,1-2 11 0,-3 3 10 0,4-2-12 15,-1-1 10-15,1-2-13 0,1 2-21 0,2 3-13 16,1-2-35-16,0-1 12 0,0 0-48 0,0 0-60 16,0 0-12-16,0 0-25 0,0 0-44 0</inkml:trace>
  <inkml:trace contextRef="#ctx0" brushRef="#br0" timeOffset="34064.65">17099 8230 82 0,'-1'-3'23'0,"-2"4"46"0,4 2-64 0,-6-3 2 0,1 0-16 15,4 0 12-15,-5 0 1 0,4 0-14 0,3 1 10 0,-2-1-13 16,0 0 3-16,-10-2 53 0,1 2 7 0,4-2 21 15,2 2 36-15,6-2 29 0,3 2-15 0,-1 0 15 16,-5-4-84-16,1 2-25 0,0-3-17 16,0-2 4-16,6 5-6 0,-3-2-3 0,4 2 6 0,3 0-6 15,3 1-7-15,0-2 11 0,0 0-11 0,4-1 11 16,1-2 0-16,2 2-3 0,3-1 11 16,-2 1-11-16,-1 0-1 0,2 0 4 0,1-4-6 15,2 2 6-15,1-2 4 0,3-1-13 0,3 6 10 16,0-4-10-16,4-2 2 0,5 3 7 0,4-2-14 15,3 1 11-15,1-2 0 0,-1-1-4 0,-3 0 12 16,-3-2-11-16,1 2-2 0,10-3-1 16,2 0-4-16,8-1 4 0,5 1 0 0,-11 1 1 0,-1-3 4 15,0 3-2-15,0 0-2 0,2 0 3 16,0-1-12-16,1-1 9 0,-5 0 3 0,-6 0-3 16,-1 0 9-16,-7 0-10 0,-4 4 4 0,3 0-4 15,-5 1 0-15,6 0 0 0,-2-5 8 0,-4 4-8 16,1-5 10-16,-8 6-10 0,-4 2-1 0,-1-2 11 15,-6 6-8-15,-2-2 11 0,-3-1 9 0,-2 4 2 16,0-2 9-16,-2 0-7 0,-2 2-9 0,2-3 7 16,-1-2-10-16,-2 3 8 0,-1-3-17 0,0 4 3 15,-1 1-1-15,0 1 2 0,-3 1 0 0,0 0-8 16,0 0-6-16,0 0 1 0,0 0 3 0,0 0-4 16,0 0 13-16,0 0-10 0,-2 7-8 0,-1-2 11 15,-1-4-10-15,0 1 11 0,-1-1 4 0,1 1-9 16,-3-2 6-16,4 3-10 0,-1-1-13 0,1-1-39 15,0 2-25-15,-1-3 0 16,2 0-21-16,-3 0-56 0,2-1-4 0,-2 1-31 16,0 2-45-16</inkml:trace>
  <inkml:trace contextRef="#ctx0" brushRef="#br0" timeOffset="34777.85">17413 8565 347 0,'3'-8'60'0,"-2"2"48"0,3 1-14 0,3 1-11 15,0 1-94-15,0 1 11 16,0 0-11-16,1-1 10 0,1 0-24 0,-1 0-21 0,3 0 11 0,-2 1-12 16,1-2 36-16,0 1 11 15,-7 0-5-15,5 1 6 0,-4 1 16 0,6 1 1 0,-1 0 18 0,-1-1-14 16,2 0-3-16,-4-2 14 16,2 1-10-16,-3 1 13 0,-1 1-12 0,4 2-8 0,0-2 3 0,0 0-4 15,1-1-3-15,1-2 26 0,-1 1-11 0,2 0 18 16,0-1-2-16,2-1-14 0,0 0 10 0,3 1-13 15,2 0-6-15,0-2-3 0,2 0 0 0,1-2 1 32,1 0-5-32,3 0-7 0,-2-3 1 0,9 0-1 0,1 0-5 0,5-2 20 0,9 0-13 0,2-1 15 15,3 0-3-15,-2-1-13 0,-3-1 9 16,-5 1-11-16,4 1-3 0,-5 1 3 0,3 2-5 16,2-3 3-16,-4 0-1 0,3-3-2 0,-3-1 1 15,-2 2-2-15,-3 1-7 0,-6 5 15 0,-1 1-7 16,-4 2 10-16,-3-1-7 0,-2 0-3 0,-2 0 3 15,-4 1-3-15,-2 3-7 16,3 1 13-16,-8-1-10 16,-1 2 12-16,-7 1-6 0,8-2 0 0,-5-2-1 15,-1 4 0-15,-2 0 6 0,0 0-16 16,0 0 3-16,0 0-9 0,8-2 10 0,-13 3 5 16,-4-1 4-16,5 0-4 0,0 0-1 0,0 1-5 15,2-1 2-15,0 0-1 0,-1 2 3 0,-1 2-7 16,3 2-20-16,1-6 4 0,0 0-48 0,0 0-20 15,-4 6-33-15,4 3 5 0,-5-9-43 0,4 0-41 16</inkml:trace>
  <inkml:trace contextRef="#ctx0" brushRef="#br0" timeOffset="35468.9">17925 8893 145 0,'3'0'177'0,"-3"0"-53"0,0 0-46 0,0 0 13 16,0 0-78-16,0 0-12 0,-1-4 5 0,9 2-6 15,-4-2 3-15,0 1-5 0,4 0-6 0,-8-2 3 16,8 3 16-16,0-1-11 0,-7-1 22 0,8 2-19 16,1-3 17-16,-2 3 25 0,2-1-10 15,-2 1 16-15,3 0-18 0,-2 1-7 0,4-3 0 0,0 3-3 16,-1-2-18-16,4 0 17 0,0 0-12 16,-1-1 16-16,1 1-5 0,-2 0 0 0,3-2 6 15,1 1-5-15,4-3-2 0,-4 2 6 0,0-1-7 16,1-2 9-16,5 2-2 0,2 0-9 0,4-2 1 15,4 0-4-15,4-3-1 0,1-4-4 0,1 2 1 16,3-4-2-16,-1 1-2 0,-2 3 5 0,-3-1 1 16,-2 3 0-16,-3 2-6 0,1 0 10 15,4 0-7-15,0 1 8 0,2 2-7 0,-1-1-6 16,-3 1 3-16,1-1-5 0,0 2-8 0,-8-2 13 16,2 2-13-16,-4 2 15 0,-2-2-1 0,0 5-10 15,-4-3 8-15,1-1-10 0,0 3-6 0,0-2 14 16,-3 1-10-16,-2-1 12 0,-2-1 0 0,-3 1-5 15,3 3 6-15,-5 0-8 0,0-1-6 0,-2 1 12 16,1 0-7-16,-7 0 9 0,-1 0-4 0,0 0-7 16,0 0 4-16,0 0-6 0,0 0-3 0,0 0 9 15,0 0-7-15,0 0 7 0,0 0-7 0,0 0-66 16,0 0-26-16,0 0-21 0,8-7-121 0</inkml:trace>
  <inkml:trace contextRef="#ctx0" brushRef="#br0" timeOffset="40137.8">16424 9076 1 0,'6'-4'0'0,"2"-4"0"0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2.jpe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1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6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9" Type="http://schemas.openxmlformats.org/officeDocument/2006/relationships/image" Target="../media/image1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customXml" Target="../ink/ink4.xml"/><Relationship Id="rId4" Type="http://schemas.microsoft.com/office/2007/relationships/hdphoto" Target="../media/hdphoto6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customXml" Target="../ink/ink5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0.png"/><Relationship Id="rId5" Type="http://schemas.openxmlformats.org/officeDocument/2006/relationships/image" Target="../media/image300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60.png"/><Relationship Id="rId7" Type="http://schemas.openxmlformats.org/officeDocument/2006/relationships/image" Target="../media/image39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1.png"/><Relationship Id="rId4" Type="http://schemas.microsoft.com/office/2007/relationships/hdphoto" Target="../media/hdphoto9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038" y="5241506"/>
            <a:ext cx="8839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Solutions to most important Geometrical Configuration for Abundant Power generation....</a:t>
            </a:r>
            <a:endParaRPr lang="en-US" altLang="en-US" sz="3200" b="1" dirty="0">
              <a:solidFill>
                <a:srgbClr val="0070C0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Steady Forced Convection Heat Transfer from A Circular Cylinder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Growth of Indian coal-based thermal power plants in MW (1971–2025). |  Download Scientific Diagram">
            <a:extLst>
              <a:ext uri="{FF2B5EF4-FFF2-40B4-BE49-F238E27FC236}">
                <a16:creationId xmlns:a16="http://schemas.microsoft.com/office/drawing/2014/main" id="{8077F0B1-45AD-4833-7543-2AFE5CBBF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76" y="875880"/>
            <a:ext cx="6400800" cy="436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7EA80-180B-E631-BB6C-5BD762677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941E33F-12EF-40B4-5372-55401CE00E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13E873D-91C4-DD7A-06FC-2E4356051B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B9439C4-4374-AC13-263D-2BBC743C7F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637734-CEBE-CAC8-4652-9F357E99B2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798B662-199A-207F-F336-3B6FF2784C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0A40898-DC80-9A59-F508-143A25267A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4601978-A23C-BAE5-AB27-AE9FE96BD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1E1B2DA-D7C2-D406-E3A5-254770C1A3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B2244B3-6CD5-7FC5-7AEA-9CC91371C9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51F378C-566B-E1FE-FEDE-F96F0236AB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395D07E-D761-2A16-2C7C-122ED6FDEF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401CAC8-D9DA-5988-6413-79E107F6D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655B12D-AC31-EEB2-A927-1002E8E23B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EB3C648-6063-FBC1-EE2B-79FA34E3F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10B4301-F84E-94A7-1411-26BE30C79B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0F30EC-B86D-E1D4-2927-C20AA153D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260723-D224-4FAB-6CB6-CBCEDB15E2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954560F5-38BB-FF8C-4EC3-3C344C149169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A5B4CB22-2A98-CC0A-05E6-0ECCAF80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Laminar Forced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A15B38F0-8BC4-C512-AAF6-493C8F750787}"/>
                  </a:ext>
                </a:extLst>
              </p:cNvPr>
              <p:cNvSpPr txBox="1"/>
              <p:nvPr/>
            </p:nvSpPr>
            <p:spPr bwMode="auto">
              <a:xfrm>
                <a:off x="838200" y="3505200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A15B38F0-8BC4-C512-AAF6-493C8F750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05200"/>
                <a:ext cx="6705600" cy="830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F8FBEA80-8A83-02C6-5863-8B933632641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1000" y="4419290"/>
                <a:ext cx="8458200" cy="22696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For a circular cylinder with finite radius, it is convenient to use polar coordinate system (</a:t>
                </a:r>
                <a:r>
                  <a:rPr lang="en-US" altLang="en-US" sz="2400" i="1" kern="0" dirty="0"/>
                  <a:t>r, </a:t>
                </a:r>
                <a:r>
                  <a:rPr lang="en-US" altLang="en-US" sz="2400" i="1" kern="0" dirty="0">
                    <a:sym typeface="Symbol" panose="05050102010706020507" pitchFamily="18" charset="2"/>
                  </a:rPr>
                  <a:t></a:t>
                </a:r>
                <a:r>
                  <a:rPr lang="en-US" altLang="en-US" sz="2400" kern="0" dirty="0">
                    <a:sym typeface="Symbol" panose="05050102010706020507" pitchFamily="18" charset="2"/>
                  </a:rPr>
                  <a:t>)</a:t>
                </a:r>
                <a:r>
                  <a:rPr lang="en-US" altLang="en-US" sz="2400" kern="0" dirty="0"/>
                  <a:t>.</a:t>
                </a:r>
              </a:p>
              <a:p>
                <a:r>
                  <a:rPr lang="en-US" altLang="en-US" sz="2400" kern="0" dirty="0"/>
                  <a:t>In order to get a simplified equation in polar coordinate system, replace r with a new coordinates system: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𝜁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en-US" sz="2400" kern="0" dirty="0"/>
              </a:p>
              <a:p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F8FBEA80-8A83-02C6-5863-8B93363264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419290"/>
                <a:ext cx="8458200" cy="2269674"/>
              </a:xfrm>
              <a:prstGeom prst="rect">
                <a:avLst/>
              </a:prstGeom>
              <a:blipFill>
                <a:blip r:embed="rId5"/>
                <a:stretch>
                  <a:fillRect l="-1009" t="-215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F9F418E8-8749-EB0D-40F3-A978F5979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 bwMode="auto">
          <a:xfrm>
            <a:off x="2470296" y="1302292"/>
            <a:ext cx="3463828" cy="177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37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A3CB7-F9AE-2D2B-B6CA-419AC8DFF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DD6A40F-BF55-2B54-1981-BA40D2239F9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E4D154-D59E-D647-85B5-82F5132AE5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30ADF72-FECC-9706-4331-27F281A14D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87099B8-14E2-F5BB-1E0A-5FD6F58A64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BF408A-9232-6AEC-5C06-C0EF343E4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4EE313C-119B-067D-99C4-E329B07DB3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184C8E2-F243-0E9F-AB4D-32BF6E33B1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A1B6312-1437-D87E-86B4-24B14826F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DBC9468-B070-453B-9C13-FC87A83C1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D3FDC8D-6E0A-295F-4ABF-480007FB1F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9911AB6-C66F-450F-2CFC-919128CE8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CD5ECFC-86C8-DEE7-C237-5A9ACD634B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B22DAFD-1F6A-0C73-C79A-A13CFD9E1F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6A44BB4-4A29-68F2-D7B7-31261922DB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80E22BE-0898-033C-4BBD-E32F7E42AD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AC69FF-5E1F-B235-D2CD-42B113F1E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C4C884F-57C0-8D0E-F928-4792AB9D42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E83C7F1F-F5EC-BBA1-522E-E41D1D3D72C3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69664D3-20AD-7B7E-F945-AD8683409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B472DE5E-9D2C-3F01-9753-91AABED8ACCF}"/>
                  </a:ext>
                </a:extLst>
              </p:cNvPr>
              <p:cNvSpPr txBox="1"/>
              <p:nvPr/>
            </p:nvSpPr>
            <p:spPr bwMode="auto">
              <a:xfrm>
                <a:off x="838200" y="3505200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B472DE5E-9D2C-3F01-9753-91AABED8AC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05200"/>
                <a:ext cx="6705600" cy="830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47D093A-889D-3BDB-E25F-975412ED15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1000" y="4419290"/>
                <a:ext cx="8458200" cy="1311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Define non-dimensional temperature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𝑐𝑦𝑙</m:t>
                              </m:r>
                            </m:sub>
                          </m:sSub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sz="2400" kern="0" dirty="0"/>
              </a:p>
              <a:p>
                <a:pPr marL="0" indent="0">
                  <a:buNone/>
                </a:pPr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A47D093A-889D-3BDB-E25F-975412ED1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419290"/>
                <a:ext cx="8458200" cy="1311585"/>
              </a:xfrm>
              <a:prstGeom prst="rect">
                <a:avLst/>
              </a:prstGeom>
              <a:blipFill>
                <a:blip r:embed="rId5"/>
                <a:stretch>
                  <a:fillRect l="-1009" t="-372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3ABDF9F-DC32-1D9C-95F8-BA7D6741EBEB}"/>
                  </a:ext>
                </a:extLst>
              </p:cNvPr>
              <p:cNvSpPr txBox="1"/>
              <p:nvPr/>
            </p:nvSpPr>
            <p:spPr bwMode="auto">
              <a:xfrm>
                <a:off x="990600" y="5798402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3ABDF9F-DC32-1D9C-95F8-BA7D6741E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5798402"/>
                <a:ext cx="6705600" cy="83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B3DB7F8B-38DF-C2D9-EA3A-83EBF9F437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 bwMode="auto">
          <a:xfrm>
            <a:off x="2125817" y="1007186"/>
            <a:ext cx="4198783" cy="215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80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759A1-B731-0803-6CE0-D52CACE04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B29BC31-0282-7B46-62DD-EC8DBB37BD4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4B917ED-598D-6F01-1FCB-77EAB42471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3F08106-FFE8-175C-A2EF-EF8CBDA77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DC6A6FA-E039-4714-D93E-3EDBE9DF42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9C65A02-BDCC-D601-2029-3F5DFB852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EF1125F-2F4B-A897-213F-8362F83D8A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79FFA5B-503F-92C6-BA9E-FA3AE07F57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C2955D8-0BD1-EFEA-D6EE-2F38519820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534D328-4448-9F89-9879-1C926BE31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28944AF-1A2E-A9F4-EBA2-E6F06D483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EEE34FF-9C35-A27B-ED23-2C8AE8625B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6D0ADA9-C2DD-F368-A6DA-87EF868A55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338F481-1172-724C-A162-3FDA431710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EB95AE-263F-7AA9-D90D-B84E1679D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41A18FE-1273-A13A-198F-AA9A550939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2EFE4B7-4150-ED28-9107-0115B6311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9E82A1-C3F5-47FF-4B71-A132A48133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92750149-E3EA-8B85-F81F-D4EAC43376D9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2C0CBEF0-4D7E-A522-A443-6E68E6F0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214D649C-31A0-FB2A-EA16-0BCDD7AA19C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42900" y="4095506"/>
                <a:ext cx="8458200" cy="1670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Introduce non-dimensional stream function, using cylinder diameter </a:t>
                </a:r>
                <a:r>
                  <a:rPr lang="en-US" altLang="en-US" sz="2400" i="1" kern="0" dirty="0"/>
                  <a:t>D</a:t>
                </a:r>
                <a:r>
                  <a:rPr lang="en-US" altLang="en-US" sz="2400" kern="0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Ψ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𝑈𝐷</m:t>
                          </m:r>
                        </m:den>
                      </m:f>
                    </m:oMath>
                  </m:oMathPara>
                </a14:m>
                <a:endParaRPr lang="en-US" altLang="en-US" sz="2400" kern="0" dirty="0"/>
              </a:p>
              <a:p>
                <a:pPr marL="0" indent="0">
                  <a:buNone/>
                </a:pPr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214D649C-31A0-FB2A-EA16-0BCDD7AA1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" y="4095506"/>
                <a:ext cx="8458200" cy="1670294"/>
              </a:xfrm>
              <a:prstGeom prst="rect">
                <a:avLst/>
              </a:prstGeom>
              <a:blipFill>
                <a:blip r:embed="rId3"/>
                <a:stretch>
                  <a:fillRect l="-937" t="-292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5D5BB6BD-69F3-8493-91E9-F47481EFA573}"/>
                  </a:ext>
                </a:extLst>
              </p:cNvPr>
              <p:cNvSpPr txBox="1"/>
              <p:nvPr/>
            </p:nvSpPr>
            <p:spPr bwMode="auto">
              <a:xfrm>
                <a:off x="990600" y="3352800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5D5BB6BD-69F3-8493-91E9-F47481EFA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3352800"/>
                <a:ext cx="67056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66EEEAAA-575C-0AEA-0620-CDBB9B860E98}"/>
                  </a:ext>
                </a:extLst>
              </p:cNvPr>
              <p:cNvSpPr txBox="1"/>
              <p:nvPr/>
            </p:nvSpPr>
            <p:spPr bwMode="auto">
              <a:xfrm>
                <a:off x="1143000" y="5943600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en-US" sz="20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en-US" sz="20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66EEEAAA-575C-0AEA-0620-CDBB9B860E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943600"/>
                <a:ext cx="6705600" cy="830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996365A0-2A61-B988-4D5E-AB3DD3932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 bwMode="auto">
          <a:xfrm>
            <a:off x="2543067" y="1244600"/>
            <a:ext cx="3222434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34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7DD2-F27B-5C98-C37C-617241AA8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7A7EFB1D-E669-45F8-2FE8-7E69CCA899C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AFAA439-8565-29B2-3590-A4D07D170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9C694AC-7A7E-1DEF-EB3C-5218AA976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B4E6076-E570-0C1A-C65C-16BDFEDA8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97F1E91-33B6-8743-C034-C9EE64228D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F7FF039-64F6-5BAB-7789-E932AA3A5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AD7E329-195C-275B-09C2-39CB641992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FA8CF84-26C4-B2CB-B64E-349472D880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C8D427E-A438-D192-C730-EF6C902D2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7C67477-2AD6-B322-0092-B1E6C1570B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F65CA-F899-7F14-D73F-5498318CD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6773E41-9199-B9EC-EFA1-34066A557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3E47994-B494-2E60-4947-CDC4D65304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65A8406-66AC-8D89-C9ED-5D1CB2555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306E1B0-6BA0-8A4F-4663-327EE728C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6A7B78-5C75-E5D4-36FF-F4AAB9539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680D46-9EE5-1E8C-05EE-4ADC14561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075BF283-321D-A189-9482-5B5C24E46CAA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D0B93121-21BD-28B9-D303-82946220D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28FC2DC0-DFF2-E329-E0EE-4BC3A1E502F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06238" y="3860490"/>
                <a:ext cx="8458200" cy="1905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Stokes description of low Reynolds number flow is extended to any laminar flow as: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d>
                      <m:d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</m:oMath>
                </a14:m>
                <a:endParaRPr lang="en-US" altLang="en-US" sz="2400" kern="0" dirty="0"/>
              </a:p>
              <a:p>
                <a:endParaRPr lang="en-US" altLang="en-US" sz="2400" kern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en-US" sz="24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&amp; 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el-GR" altLang="en-US" sz="24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Ψ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</m:oMath>
                  </m:oMathPara>
                </a14:m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28FC2DC0-DFF2-E329-E0EE-4BC3A1E50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6238" y="3860490"/>
                <a:ext cx="8458200" cy="1905310"/>
              </a:xfrm>
              <a:prstGeom prst="rect">
                <a:avLst/>
              </a:prstGeom>
              <a:blipFill>
                <a:blip r:embed="rId3"/>
                <a:stretch>
                  <a:fillRect l="-937" t="-2556" b="-41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5EC553FD-2625-AA1F-6B5D-907F4FDB98F6}"/>
                  </a:ext>
                </a:extLst>
              </p:cNvPr>
              <p:cNvSpPr txBox="1"/>
              <p:nvPr/>
            </p:nvSpPr>
            <p:spPr bwMode="auto">
              <a:xfrm>
                <a:off x="1066800" y="2922009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en-US" sz="20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m:rPr>
                                  <m:sty m:val="p"/>
                                </m:rPr>
                                <a:rPr lang="el-GR" altLang="en-US" sz="20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Ψ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5EC553FD-2625-AA1F-6B5D-907F4FDB9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2922009"/>
                <a:ext cx="6705600" cy="830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BFB310E-894E-17CD-0AC5-AEFFF70FBADD}"/>
                  </a:ext>
                </a:extLst>
              </p:cNvPr>
              <p:cNvSpPr txBox="1"/>
              <p:nvPr/>
            </p:nvSpPr>
            <p:spPr bwMode="auto">
              <a:xfrm>
                <a:off x="1295400" y="5950802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CBFB310E-894E-17CD-0AC5-AEFFF70F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5950802"/>
                <a:ext cx="67056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C727D71D-F1C1-44F5-1FD0-9C25724D5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 bwMode="auto">
          <a:xfrm>
            <a:off x="2057400" y="1130300"/>
            <a:ext cx="3489510" cy="178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23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93D75-9ABD-F1B3-FE5E-E1146E989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1">
            <a:extLst>
              <a:ext uri="{FF2B5EF4-FFF2-40B4-BE49-F238E27FC236}">
                <a16:creationId xmlns:a16="http://schemas.microsoft.com/office/drawing/2014/main" id="{009B3D54-725A-A8AB-E059-356B7F57CB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481185" y="966518"/>
            <a:ext cx="3340177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181EE939-A536-AF66-0D1D-9389B0E1E60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BFC1E79-E2FC-0C30-C6B9-508C37C1FF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48DDC27-DD1C-D75F-8B22-2DA9178A39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6806892-DFBE-0198-62C0-2120627AD8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EB44304-9114-9B75-9094-4684F6350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509729D-0898-2B30-9FCF-BD1B22DAC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2600360-B689-E36E-1F09-0EF397FC3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35062A6-C9AD-76FE-8655-91450FF3EC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921120D-9D16-72E1-1E67-B06040D6B4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CB98030-DDBA-8E14-9760-35EB6F2810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EA7F2EB-1377-E242-B862-B531D22CA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203CE63-48A5-630D-D535-14C1C1C6E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09E4224-4D61-8577-E345-61867FB5C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3C985F6-3867-436D-534C-5A378AEC6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533E92E-F6F9-326C-C9AB-A8B94CC5F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F059365-01B3-BFEE-941F-BE2ED8405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8CFFFC-366A-D474-E7D3-BF891BDCB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D7776F0A-F9D5-0DFF-279D-037A0D285E63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68351D70-6BED-7279-4A2E-1AF83A95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F360FAFA-AEDD-7BC2-16D7-6B6A05C35C2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36940" y="3783640"/>
                <a:ext cx="8458200" cy="1428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Above equation can solved using boundary conditions:</a:t>
                </a:r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ym typeface="Symbol" panose="05050102010706020507" pitchFamily="18" charset="2"/>
                  </a:rPr>
                  <a:t> =1 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</m:oMath>
                </a14:m>
                <a:r>
                  <a:rPr lang="en-US" altLang="en-US" sz="2400" kern="0" dirty="0"/>
                  <a:t>=0 for all values of </a:t>
                </a:r>
                <a:r>
                  <a:rPr lang="en-US" altLang="en-US" sz="2400" i="1" kern="0" dirty="0">
                    <a:sym typeface="Symbol" panose="05050102010706020507" pitchFamily="18" charset="2"/>
                  </a:rPr>
                  <a:t></a:t>
                </a:r>
                <a:endParaRPr lang="en-US" altLang="en-US" sz="2400" i="1" kern="0" dirty="0"/>
              </a:p>
              <a:p>
                <a:pPr marL="0" indent="0" algn="ctr">
                  <a:buNone/>
                </a:pPr>
                <a:r>
                  <a:rPr lang="en-US" altLang="en-US" sz="2400" kern="0" dirty="0">
                    <a:sym typeface="Symbol" panose="05050102010706020507" pitchFamily="18" charset="2"/>
                  </a:rPr>
                  <a:t>  0 when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r>
                      <m:rPr>
                        <m:nor/>
                      </m:rPr>
                      <a:rPr lang="en-US" altLang="en-US" sz="2400" kern="0" dirty="0">
                        <a:sym typeface="Symbol" panose="05050102010706020507" pitchFamily="18" charset="2"/>
                      </a:rPr>
                      <m:t> </m:t>
                    </m:r>
                    <m:r>
                      <a:rPr lang="en-US" altLang="en-US" sz="2400" i="1" kern="0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</m:t>
                    </m:r>
                  </m:oMath>
                </a14:m>
                <a:endParaRPr lang="en-US" altLang="en-US" sz="2400" kern="0" dirty="0"/>
              </a:p>
              <a:p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F360FAFA-AEDD-7BC2-16D7-6B6A05C35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940" y="3783640"/>
                <a:ext cx="8458200" cy="1428331"/>
              </a:xfrm>
              <a:prstGeom prst="rect">
                <a:avLst/>
              </a:prstGeom>
              <a:blipFill>
                <a:blip r:embed="rId4"/>
                <a:stretch>
                  <a:fillRect l="-1009" t="-3419" b="-341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73FF20A4-F5EA-2383-EB8F-756676A19DF4}"/>
                  </a:ext>
                </a:extLst>
              </p:cNvPr>
              <p:cNvSpPr txBox="1"/>
              <p:nvPr/>
            </p:nvSpPr>
            <p:spPr bwMode="auto">
              <a:xfrm>
                <a:off x="1075401" y="2846071"/>
                <a:ext cx="67056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den>
                          </m:f>
                        </m:e>
                      </m:d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73FF20A4-F5EA-2383-EB8F-756676A19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5401" y="2846071"/>
                <a:ext cx="67056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6B7D5FE-EDFB-B5C3-0408-855D3017D531}"/>
                  </a:ext>
                </a:extLst>
              </p:cNvPr>
              <p:cNvSpPr txBox="1"/>
              <p:nvPr/>
            </p:nvSpPr>
            <p:spPr bwMode="auto">
              <a:xfrm>
                <a:off x="1073963" y="5410511"/>
                <a:ext cx="64770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𝜕𝜁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E6B7D5FE-EDFB-B5C3-0408-855D3017D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3963" y="5410511"/>
                <a:ext cx="6477000" cy="830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37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B5F7C-0457-0FDA-20DA-C62F6E46D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6FD106B-5F17-794D-6FD4-4A578BD71B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86000" y="825742"/>
            <a:ext cx="3718192" cy="190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66446CE4-FD0E-FB62-60F8-09792E8C04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03694FC-F4B2-905F-4A1D-B358930B01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77E45B0-8014-9DC2-334A-EC741CDA9F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7CE5658-5F95-183B-0FE8-DDAA11ADF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F2A52AE-9BDE-267D-6132-E8EB3036D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1A1087B-D8C7-1BCF-EE48-CF7EC369D7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DC843A5-7962-BB5E-8C7A-BC0E5347D8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E35D073-5534-3967-FE39-9C28E06B75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893CDD7-F25B-2F84-7B5E-AA58F0ACB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786A4B6-7456-1739-E051-7E0D346AC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2AF94FB-D65B-D6E2-412D-B4811810A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1DC582E-BF0C-6BE5-D40D-D762F99497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572AA5A-776A-CDC5-EA9B-36B923C9F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3E6DF88-B62E-E6F2-F924-B70A3A5A9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19EEDAF-5863-90C0-E749-F7FB30330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75581B-2706-2A40-0022-23F0D2C19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EB5822-B48B-50E2-B618-98581431EA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E66AF154-909F-47CA-DA80-B0C5CFACF49B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9037"/>
            <a:ext cx="5867400" cy="10501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endParaRPr lang="en-US" altLang="en-US" sz="2800" kern="0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AF68587-669B-E28D-86F9-E348D3CD3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94437"/>
            <a:ext cx="6019800" cy="872363"/>
          </a:xfrm>
        </p:spPr>
        <p:txBody>
          <a:bodyPr/>
          <a:lstStyle/>
          <a:p>
            <a:r>
              <a:rPr lang="en-US" altLang="en-US" sz="2800" dirty="0"/>
              <a:t>Steady Energy Equation for a Convection from A Cylinder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8930B04B-E755-3209-960E-6422382BF84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34" y="3642908"/>
                <a:ext cx="8574465" cy="270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altLang="en-US" sz="2400" kern="0" dirty="0"/>
                  <a:t>Using standard process of solving PDE, the solution to above equation is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US" alt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sup>
                      </m:sSup>
                      <m:nary>
                        <m:naryPr>
                          <m:chr m:val="∑"/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</m:d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altLang="en-US" sz="2400" kern="0" dirty="0"/>
              </a:p>
              <a:p>
                <a:pPr marL="0" indent="0">
                  <a:buNone/>
                </a:pPr>
                <a:r>
                  <a:rPr lang="en-US" altLang="en-US" sz="2400" kern="0" dirty="0"/>
                  <a:t>Where, </a:t>
                </a:r>
                <a14:m>
                  <m:oMath xmlns:m="http://schemas.openxmlformats.org/officeDocument/2006/math">
                    <m:r>
                      <a:rPr lang="en-US" alt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d>
                      <m:dPr>
                        <m:ctrlPr>
                          <a:rPr lang="en-US" alt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</m:d>
                    <m:r>
                      <a:rPr lang="en-US" alt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𝑅𝑒𝑃𝑟</m:t>
                        </m:r>
                        <m:sSup>
                          <m:sSupPr>
                            <m:ctrlPr>
                              <a:rPr lang="en-US" alt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𝜁</m:t>
                            </m:r>
                          </m:sup>
                        </m:sSup>
                      </m:num>
                      <m:den>
                        <m:r>
                          <a:rPr lang="en-US" alt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alt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8930B04B-E755-3209-960E-6422382BF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34" y="3642908"/>
                <a:ext cx="8574465" cy="2708275"/>
              </a:xfrm>
              <a:prstGeom prst="rect">
                <a:avLst/>
              </a:prstGeom>
              <a:blipFill>
                <a:blip r:embed="rId4"/>
                <a:stretch>
                  <a:fillRect l="-1066" t="-180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3EF9AEEB-59AE-9153-2C45-FF532B4E7902}"/>
                  </a:ext>
                </a:extLst>
              </p:cNvPr>
              <p:cNvSpPr txBox="1"/>
              <p:nvPr/>
            </p:nvSpPr>
            <p:spPr bwMode="auto">
              <a:xfrm>
                <a:off x="906596" y="2761940"/>
                <a:ext cx="6477000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𝜁</m:t>
                          </m:r>
                        </m:sup>
                      </m:sSup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𝜕𝜁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𝜕𝜃</m:t>
                          </m:r>
                        </m:num>
                        <m:den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3EF9AEEB-59AE-9153-2C45-FF532B4E79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6596" y="2761940"/>
                <a:ext cx="6477000" cy="830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91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4" name="Rectangle 4">
            <a:extLst>
              <a:ext uri="{FF2B5EF4-FFF2-40B4-BE49-F238E27FC236}">
                <a16:creationId xmlns:a16="http://schemas.microsoft.com/office/drawing/2014/main" id="{DA371A6B-A400-C8F2-82AA-BF86962D2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781800" cy="784225"/>
          </a:xfrm>
        </p:spPr>
        <p:txBody>
          <a:bodyPr/>
          <a:lstStyle/>
          <a:p>
            <a:r>
              <a:rPr lang="en-US" altLang="en-US" sz="2800" dirty="0"/>
              <a:t>Analysis of Heat Transfer in Equilibrium Layer</a:t>
            </a:r>
          </a:p>
        </p:txBody>
      </p:sp>
      <p:sp>
        <p:nvSpPr>
          <p:cNvPr id="609286" name="Text Box 6">
            <a:extLst>
              <a:ext uri="{FF2B5EF4-FFF2-40B4-BE49-F238E27FC236}">
                <a16:creationId xmlns:a16="http://schemas.microsoft.com/office/drawing/2014/main" id="{6F255107-FAC0-C5B6-9A05-47AA69053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" y="3227387"/>
            <a:ext cx="3670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At the wall for fluid layer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79B9759-AEB2-AAA0-23B0-FD1A97137DAF}"/>
                  </a:ext>
                </a:extLst>
              </p:cNvPr>
              <p:cNvSpPr txBox="1"/>
              <p:nvPr/>
            </p:nvSpPr>
            <p:spPr bwMode="auto">
              <a:xfrm>
                <a:off x="430212" y="3836987"/>
                <a:ext cx="4522788" cy="1012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h𝐴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79B9759-AEB2-AAA0-23B0-FD1A97137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212" y="3836987"/>
                <a:ext cx="4522788" cy="1012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AC0875C1-5425-07B2-2653-75104F854834}"/>
                  </a:ext>
                </a:extLst>
              </p:cNvPr>
              <p:cNvSpPr txBox="1"/>
              <p:nvPr/>
            </p:nvSpPr>
            <p:spPr bwMode="auto">
              <a:xfrm>
                <a:off x="482600" y="4807578"/>
                <a:ext cx="7366000" cy="1628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  <m:r>
                      <a:rPr lang="en-IN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</m:sub>
                        </m:sSub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num>
                                      <m:den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d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𝑙𝑎𝑦𝑒𝑟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{"/>
                            <m:endChr m:val="}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𝑤𝑎𝑙𝑙</m:t>
                                </m:r>
                              </m:sub>
                            </m:s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en-IN" dirty="0"/>
                  <a:t> 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𝑓𝑙𝑢𝑖𝑑</m:t>
                        </m:r>
                      </m:sub>
                    </m:sSub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𝑤𝑎𝑙𝑙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𝑙𝑎𝑦𝑒𝑟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AC0875C1-5425-07B2-2653-75104F854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2600" y="4807578"/>
                <a:ext cx="7366000" cy="1628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0AE86D7E-70E9-CBDF-5004-86BF63F27DD2}"/>
                  </a:ext>
                </a:extLst>
              </p:cNvPr>
              <p:cNvSpPr txBox="1"/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𝑓𝑙𝑢𝑖𝑑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91" name="Object 11">
                <a:extLst>
                  <a:ext uri="{FF2B5EF4-FFF2-40B4-BE49-F238E27FC236}">
                    <a16:creationId xmlns:a16="http://schemas.microsoft.com/office/drawing/2014/main" id="{0AE86D7E-70E9-CBDF-5004-86BF63F27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7400" y="1903412"/>
                <a:ext cx="1993900" cy="534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E987161-8007-AC51-0CFF-713C3042070A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1D741A5-1997-2980-8521-CC189A6264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1F802EF-3124-2E2E-B449-1FDE38B8E5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6298315-C4AC-BDB4-A157-F77C7D067B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918ADDD-3455-8157-88F1-A1EAE047D0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54966BB-D69D-24D5-7709-BFDF2B7DD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F641A1C-47BE-5A57-A94F-241E87852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41165D7-AA7E-959F-9663-58C1CAF448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FFBBE8-CD6D-AC50-51CE-CC6BB96364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BE65814-2ECF-1E4B-508B-EAB72E662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DB43F8F2-5A68-5779-054A-6B6C1968C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06151ED1-0823-C1F3-FEE8-83410CCE4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B5DFBE-5749-E6F6-71F0-903C07AA5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753CAEE-3E9C-2BED-8D80-B250DEFA9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63DE6B0-3401-4B9F-8F51-6BB0499AAD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D28CE25-6B60-6C50-932A-3FF4D88B9A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AC99FFF-E03F-C130-AFBF-9F9E8E1B5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422B39F-B833-3F54-5EBE-9935107708AB}"/>
                  </a:ext>
                </a:extLst>
              </p:cNvPr>
              <p:cNvSpPr txBox="1"/>
              <p:nvPr/>
            </p:nvSpPr>
            <p:spPr>
              <a:xfrm>
                <a:off x="4876800" y="2980976"/>
                <a:ext cx="4572000" cy="887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𝑐𝑦𝑙</m:t>
                              </m:r>
                            </m:sub>
                          </m:sSub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sz="2400" kern="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422B39F-B833-3F54-5EBE-993510770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2980976"/>
                <a:ext cx="4572000" cy="8874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4A84D69-95E1-EA5B-EB95-D763AD6C6EB3}"/>
              </a:ext>
            </a:extLst>
          </p:cNvPr>
          <p:cNvGrpSpPr/>
          <p:nvPr/>
        </p:nvGrpSpPr>
        <p:grpSpPr>
          <a:xfrm>
            <a:off x="228600" y="1116012"/>
            <a:ext cx="5257800" cy="2084388"/>
            <a:chOff x="228600" y="1116012"/>
            <a:chExt cx="5257800" cy="2084388"/>
          </a:xfrm>
        </p:grpSpPr>
        <p:pic>
          <p:nvPicPr>
            <p:cNvPr id="609288" name="Picture 8">
              <a:extLst>
                <a:ext uri="{FF2B5EF4-FFF2-40B4-BE49-F238E27FC236}">
                  <a16:creationId xmlns:a16="http://schemas.microsoft.com/office/drawing/2014/main" id="{5B69084C-AE86-E632-21CC-0EDA510222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116012"/>
              <a:ext cx="5257800" cy="20843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9293" name="Freeform 13">
              <a:extLst>
                <a:ext uri="{FF2B5EF4-FFF2-40B4-BE49-F238E27FC236}">
                  <a16:creationId xmlns:a16="http://schemas.microsoft.com/office/drawing/2014/main" id="{1D29BFA1-6A9F-243D-1821-8F17612D7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5575" y="2144713"/>
              <a:ext cx="2917825" cy="522287"/>
            </a:xfrm>
            <a:custGeom>
              <a:avLst/>
              <a:gdLst>
                <a:gd name="T0" fmla="*/ 0 w 1838"/>
                <a:gd name="T1" fmla="*/ 128 h 329"/>
                <a:gd name="T2" fmla="*/ 64 w 1838"/>
                <a:gd name="T3" fmla="*/ 109 h 329"/>
                <a:gd name="T4" fmla="*/ 119 w 1838"/>
                <a:gd name="T5" fmla="*/ 73 h 329"/>
                <a:gd name="T6" fmla="*/ 256 w 1838"/>
                <a:gd name="T7" fmla="*/ 45 h 329"/>
                <a:gd name="T8" fmla="*/ 366 w 1838"/>
                <a:gd name="T9" fmla="*/ 18 h 329"/>
                <a:gd name="T10" fmla="*/ 750 w 1838"/>
                <a:gd name="T11" fmla="*/ 0 h 329"/>
                <a:gd name="T12" fmla="*/ 1061 w 1838"/>
                <a:gd name="T13" fmla="*/ 82 h 329"/>
                <a:gd name="T14" fmla="*/ 1125 w 1838"/>
                <a:gd name="T15" fmla="*/ 27 h 329"/>
                <a:gd name="T16" fmla="*/ 1180 w 1838"/>
                <a:gd name="T17" fmla="*/ 36 h 329"/>
                <a:gd name="T18" fmla="*/ 1262 w 1838"/>
                <a:gd name="T19" fmla="*/ 73 h 329"/>
                <a:gd name="T20" fmla="*/ 1372 w 1838"/>
                <a:gd name="T21" fmla="*/ 91 h 329"/>
                <a:gd name="T22" fmla="*/ 1518 w 1838"/>
                <a:gd name="T23" fmla="*/ 128 h 329"/>
                <a:gd name="T24" fmla="*/ 1545 w 1838"/>
                <a:gd name="T25" fmla="*/ 137 h 329"/>
                <a:gd name="T26" fmla="*/ 1564 w 1838"/>
                <a:gd name="T27" fmla="*/ 155 h 329"/>
                <a:gd name="T28" fmla="*/ 1619 w 1838"/>
                <a:gd name="T29" fmla="*/ 173 h 329"/>
                <a:gd name="T30" fmla="*/ 1683 w 1838"/>
                <a:gd name="T31" fmla="*/ 246 h 329"/>
                <a:gd name="T32" fmla="*/ 1737 w 1838"/>
                <a:gd name="T33" fmla="*/ 265 h 329"/>
                <a:gd name="T34" fmla="*/ 1792 w 1838"/>
                <a:gd name="T35" fmla="*/ 265 h 329"/>
                <a:gd name="T36" fmla="*/ 1801 w 1838"/>
                <a:gd name="T37" fmla="*/ 292 h 329"/>
                <a:gd name="T38" fmla="*/ 1820 w 1838"/>
                <a:gd name="T39" fmla="*/ 310 h 329"/>
                <a:gd name="T40" fmla="*/ 1838 w 1838"/>
                <a:gd name="T4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8" h="329">
                  <a:moveTo>
                    <a:pt x="0" y="128"/>
                  </a:moveTo>
                  <a:cubicBezTo>
                    <a:pt x="21" y="121"/>
                    <a:pt x="45" y="120"/>
                    <a:pt x="64" y="109"/>
                  </a:cubicBezTo>
                  <a:cubicBezTo>
                    <a:pt x="160" y="55"/>
                    <a:pt x="35" y="101"/>
                    <a:pt x="119" y="73"/>
                  </a:cubicBezTo>
                  <a:cubicBezTo>
                    <a:pt x="191" y="90"/>
                    <a:pt x="195" y="71"/>
                    <a:pt x="256" y="45"/>
                  </a:cubicBezTo>
                  <a:cubicBezTo>
                    <a:pt x="286" y="32"/>
                    <a:pt x="333" y="24"/>
                    <a:pt x="366" y="18"/>
                  </a:cubicBezTo>
                  <a:cubicBezTo>
                    <a:pt x="494" y="28"/>
                    <a:pt x="626" y="41"/>
                    <a:pt x="750" y="0"/>
                  </a:cubicBezTo>
                  <a:cubicBezTo>
                    <a:pt x="872" y="21"/>
                    <a:pt x="950" y="46"/>
                    <a:pt x="1061" y="82"/>
                  </a:cubicBezTo>
                  <a:cubicBezTo>
                    <a:pt x="1096" y="70"/>
                    <a:pt x="1105" y="58"/>
                    <a:pt x="1125" y="27"/>
                  </a:cubicBezTo>
                  <a:cubicBezTo>
                    <a:pt x="1143" y="30"/>
                    <a:pt x="1162" y="30"/>
                    <a:pt x="1180" y="36"/>
                  </a:cubicBezTo>
                  <a:cubicBezTo>
                    <a:pt x="1271" y="66"/>
                    <a:pt x="1111" y="48"/>
                    <a:pt x="1262" y="73"/>
                  </a:cubicBezTo>
                  <a:cubicBezTo>
                    <a:pt x="1299" y="79"/>
                    <a:pt x="1335" y="85"/>
                    <a:pt x="1372" y="91"/>
                  </a:cubicBezTo>
                  <a:cubicBezTo>
                    <a:pt x="1427" y="109"/>
                    <a:pt x="1461" y="119"/>
                    <a:pt x="1518" y="128"/>
                  </a:cubicBezTo>
                  <a:cubicBezTo>
                    <a:pt x="1527" y="131"/>
                    <a:pt x="1537" y="132"/>
                    <a:pt x="1545" y="137"/>
                  </a:cubicBezTo>
                  <a:cubicBezTo>
                    <a:pt x="1553" y="141"/>
                    <a:pt x="1556" y="151"/>
                    <a:pt x="1564" y="155"/>
                  </a:cubicBezTo>
                  <a:cubicBezTo>
                    <a:pt x="1581" y="163"/>
                    <a:pt x="1619" y="173"/>
                    <a:pt x="1619" y="173"/>
                  </a:cubicBezTo>
                  <a:cubicBezTo>
                    <a:pt x="1637" y="192"/>
                    <a:pt x="1659" y="234"/>
                    <a:pt x="1683" y="246"/>
                  </a:cubicBezTo>
                  <a:cubicBezTo>
                    <a:pt x="1700" y="255"/>
                    <a:pt x="1737" y="265"/>
                    <a:pt x="1737" y="265"/>
                  </a:cubicBezTo>
                  <a:cubicBezTo>
                    <a:pt x="1755" y="259"/>
                    <a:pt x="1774" y="247"/>
                    <a:pt x="1792" y="265"/>
                  </a:cubicBezTo>
                  <a:cubicBezTo>
                    <a:pt x="1799" y="272"/>
                    <a:pt x="1796" y="284"/>
                    <a:pt x="1801" y="292"/>
                  </a:cubicBezTo>
                  <a:cubicBezTo>
                    <a:pt x="1806" y="299"/>
                    <a:pt x="1814" y="304"/>
                    <a:pt x="1820" y="310"/>
                  </a:cubicBezTo>
                  <a:cubicBezTo>
                    <a:pt x="1826" y="316"/>
                    <a:pt x="1838" y="329"/>
                    <a:pt x="1838" y="329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D3063E-DB55-6C9D-F9CA-286F4AE75B8D}"/>
                </a:ext>
              </a:extLst>
            </p:cNvPr>
            <p:cNvSpPr txBox="1"/>
            <p:nvPr/>
          </p:nvSpPr>
          <p:spPr>
            <a:xfrm>
              <a:off x="1600200" y="2480846"/>
              <a:ext cx="30809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ym typeface="Symbol" panose="05050102010706020507" pitchFamily="18" charset="2"/>
                </a:rPr>
                <a:t></a:t>
              </a:r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BB3334-7E45-C870-72B5-83427524884D}"/>
                </a:ext>
              </a:extLst>
            </p:cNvPr>
            <p:cNvSpPr txBox="1"/>
            <p:nvPr/>
          </p:nvSpPr>
          <p:spPr>
            <a:xfrm>
              <a:off x="1295400" y="1947446"/>
              <a:ext cx="70243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ym typeface="Symbol" panose="05050102010706020507" pitchFamily="18" charset="2"/>
                </a:rPr>
                <a:t>r or  </a:t>
              </a:r>
              <a:endParaRPr lang="en-US" sz="1600" i="1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635802-10F9-B678-2496-C4974B62F470}"/>
                </a:ext>
              </a:extLst>
            </p:cNvPr>
            <p:cNvSpPr txBox="1"/>
            <p:nvPr/>
          </p:nvSpPr>
          <p:spPr>
            <a:xfrm>
              <a:off x="4419600" y="2176046"/>
              <a:ext cx="82785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ym typeface="Symbol" panose="05050102010706020507" pitchFamily="18" charset="2"/>
                </a:rPr>
                <a:t>A</a:t>
              </a:r>
              <a:r>
                <a:rPr lang="en-US" sz="1600" i="1" baseline="-25000" dirty="0">
                  <a:sym typeface="Symbol" panose="05050102010706020507" pitchFamily="18" charset="2"/>
                </a:rPr>
                <a:t>cyl</a:t>
              </a:r>
              <a:r>
                <a:rPr lang="en-US" sz="1600" i="1" dirty="0">
                  <a:sym typeface="Symbol" panose="05050102010706020507" pitchFamily="18" charset="2"/>
                </a:rPr>
                <a:t>, </a:t>
              </a:r>
              <a:r>
                <a:rPr lang="en-US" sz="1600" i="1" dirty="0" err="1">
                  <a:sym typeface="Symbol" panose="05050102010706020507" pitchFamily="18" charset="2"/>
                </a:rPr>
                <a:t>T</a:t>
              </a:r>
              <a:r>
                <a:rPr lang="en-US" sz="1600" i="1" baseline="-25000" dirty="0" err="1">
                  <a:sym typeface="Symbol" panose="05050102010706020507" pitchFamily="18" charset="2"/>
                </a:rPr>
                <a:t>cyl</a:t>
              </a:r>
              <a:endParaRPr lang="en-US" sz="1600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41D36A7-48EF-DC50-D6F5-17F84BFE9ED4}"/>
                </a:ext>
              </a:extLst>
            </p:cNvPr>
            <p:cNvSpPr txBox="1"/>
            <p:nvPr/>
          </p:nvSpPr>
          <p:spPr>
            <a:xfrm>
              <a:off x="838200" y="1566446"/>
              <a:ext cx="33214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ym typeface="Symbol" panose="05050102010706020507" pitchFamily="18" charset="2"/>
                </a:rPr>
                <a:t>U</a:t>
              </a:r>
              <a:endParaRPr lang="en-US" sz="1600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9">
                <a:extLst>
                  <a:ext uri="{FF2B5EF4-FFF2-40B4-BE49-F238E27FC236}">
                    <a16:creationId xmlns:a16="http://schemas.microsoft.com/office/drawing/2014/main" id="{3CC819CC-14D1-C83C-1CD7-1A72ACCA5AE8}"/>
                  </a:ext>
                </a:extLst>
              </p:cNvPr>
              <p:cNvSpPr txBox="1"/>
              <p:nvPr/>
            </p:nvSpPr>
            <p:spPr bwMode="auto">
              <a:xfrm>
                <a:off x="635000" y="5762626"/>
                <a:ext cx="7366000" cy="8650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𝑁𝑢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/>
                  <a:t> 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begChr m:val=""/>
                            <m:endChr m:val="|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𝑤𝑎𝑙𝑙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𝑙𝑎𝑦𝑒𝑟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9">
                <a:extLst>
                  <a:ext uri="{FF2B5EF4-FFF2-40B4-BE49-F238E27FC236}">
                    <a16:creationId xmlns:a16="http://schemas.microsoft.com/office/drawing/2014/main" id="{3CC819CC-14D1-C83C-1CD7-1A72ACCA5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000" y="5762626"/>
                <a:ext cx="7366000" cy="8650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9290" name="Text Box 10">
            <a:extLst>
              <a:ext uri="{FF2B5EF4-FFF2-40B4-BE49-F238E27FC236}">
                <a16:creationId xmlns:a16="http://schemas.microsoft.com/office/drawing/2014/main" id="{88710337-30F4-43BC-D03B-FB76A73B6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1219200"/>
            <a:ext cx="436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At Thermodynamic equilibrium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7" grpId="0"/>
      <p:bldP spid="609289" grpId="0"/>
      <p:bldP spid="609291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A9A856B2-7C5D-9900-7FDB-AA57D00F0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Estimation of Local Nusselt Number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40852C16-E0E2-0122-3BB6-CC5AA2EE6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3048000"/>
            <a:ext cx="8458200" cy="3124200"/>
          </a:xfrm>
        </p:spPr>
        <p:txBody>
          <a:bodyPr/>
          <a:lstStyle/>
          <a:p>
            <a:r>
              <a:rPr lang="en-US" altLang="en-US" sz="2400" dirty="0"/>
              <a:t>Estimation of local Nusselt number is basically computation of non-dimensional temperature profile in equilibrium fluid layer. </a:t>
            </a:r>
          </a:p>
          <a:p>
            <a:r>
              <a:rPr lang="en-US" altLang="en-US" sz="2400" dirty="0"/>
              <a:t>Provoked a general theoretical and experimental study to understand how the equilibrium layer is developed.</a:t>
            </a:r>
          </a:p>
          <a:p>
            <a:r>
              <a:rPr lang="en-US" altLang="en-US" sz="2400" dirty="0"/>
              <a:t>The global geometry of  the solid wall and flow conditions will decide the structure of stagnant layer.</a:t>
            </a:r>
          </a:p>
          <a:p>
            <a:r>
              <a:rPr lang="en-US" altLang="en-US" sz="2400" dirty="0"/>
              <a:t>Basic Geometry : External Flow past A cylinder.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C2A531E-8FA9-2E7A-C06C-F3E32EDF67E7}"/>
              </a:ext>
            </a:extLst>
          </p:cNvPr>
          <p:cNvGrpSpPr>
            <a:grpSpLocks/>
          </p:cNvGrpSpPr>
          <p:nvPr/>
        </p:nvGrpSpPr>
        <p:grpSpPr bwMode="auto">
          <a:xfrm>
            <a:off x="0" y="-6927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86604F6-B173-F5C1-0625-2037893683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A3740B8-393F-B0BF-D7DE-C6FAB37EF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DC2FD8-A34D-F7C4-AA60-A8C14BFF7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6D0F21A-B2CD-C54E-1E1F-60849CACB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C34090F-7A5F-EAA6-306C-526DEB304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F7A580-B3BA-CADE-9345-E93B30A6B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13938F-F9F9-F14C-9310-5E8683F072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6723766-E5ED-A4D8-B7DC-6534231B4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1A4EC09-C820-4DBA-A645-D1759D9DD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41C61773-695B-0DC4-5732-17DDAE3D16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B5F759C-771C-2CB7-39A6-65BD8E813B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CA3A4B3-20A4-5928-D937-A52201801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0E5757F-8D06-8289-DF79-DE0B51733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901C449-5C66-CCDA-A06B-C2FFD56DC4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0A052ED-1802-3BD8-20F2-94D8B2D91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A0880F1-7BF5-FAD9-7606-BCA92E5541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9">
                <a:extLst>
                  <a:ext uri="{FF2B5EF4-FFF2-40B4-BE49-F238E27FC236}">
                    <a16:creationId xmlns:a16="http://schemas.microsoft.com/office/drawing/2014/main" id="{2524D9D8-B062-C506-2252-78B53DF250DC}"/>
                  </a:ext>
                </a:extLst>
              </p:cNvPr>
              <p:cNvSpPr txBox="1"/>
              <p:nvPr/>
            </p:nvSpPr>
            <p:spPr bwMode="auto">
              <a:xfrm>
                <a:off x="797530" y="1678421"/>
                <a:ext cx="7366000" cy="1171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𝑁𝑢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𝜂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𝑓𝑙𝑢𝑖𝑑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/>
                  <a:t> 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begChr m:val=""/>
                            <m:endChr m:val="|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𝜃</m:t>
                                    </m:r>
                                  </m:num>
                                  <m:den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𝑤𝑎𝑙𝑙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𝑙𝑎𝑦𝑒𝑟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9">
                <a:extLst>
                  <a:ext uri="{FF2B5EF4-FFF2-40B4-BE49-F238E27FC236}">
                    <a16:creationId xmlns:a16="http://schemas.microsoft.com/office/drawing/2014/main" id="{2524D9D8-B062-C506-2252-78B53DF25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7530" y="1678421"/>
                <a:ext cx="7366000" cy="1171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0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03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5935B83-6F04-81AA-D0C6-3EB27433297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577EAA8-4A5E-D0B2-80E2-FE96946DBE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0C7680-F476-9F6F-74F4-324C0C8147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EDD1982-B518-ACFD-D2AF-580950A58A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6162731-5763-4EF4-CEF5-084396D93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9BBBCDD-9E69-7CEB-2504-C5945BC66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28EEA5E-A641-24D0-8FC8-17A55DDE3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27C356B-C126-F11B-78E1-A53F164CB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AEE59B-641A-5A9B-A6D0-B095A3B00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01A550D-9C18-2207-7DC5-08971A3F3A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9F77AF8-43FA-5A4B-6633-77244E56B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6390B67-C5A5-2BD0-1308-59FD31FD7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01F122D-77E3-8F5B-B4D3-4772DA5E9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E621F29-F226-6EA9-98AA-844E4B5CD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5EBE827-204E-2866-29EB-45F4E57B7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88243D-DBE6-DE27-C6EA-1F16BD1D4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F422BA-C75B-7578-8A39-78FA4387C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17D392A4-50C5-A8BD-915B-6A0E4AD1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016000"/>
          </a:xfrm>
        </p:spPr>
        <p:txBody>
          <a:bodyPr/>
          <a:lstStyle/>
          <a:p>
            <a:r>
              <a:rPr lang="en-US" sz="2800" dirty="0"/>
              <a:t>Distribution of Local (Angular) Nusselt Number</a:t>
            </a:r>
            <a:endParaRPr lang="en-IN" sz="28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799153-7FF9-595D-110F-CD4FFF98032A}"/>
              </a:ext>
            </a:extLst>
          </p:cNvPr>
          <p:cNvSpPr txBox="1"/>
          <p:nvPr/>
        </p:nvSpPr>
        <p:spPr>
          <a:xfrm>
            <a:off x="5715000" y="6172200"/>
            <a:ext cx="37061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</a:t>
            </a:r>
            <a:endParaRPr lang="en-US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18FD1F0-5F95-308A-F76F-876882F43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1000" contras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" y="1193800"/>
            <a:ext cx="7936209" cy="506092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269D048-3D14-1B71-2435-EABDBCD1E00C}"/>
              </a:ext>
            </a:extLst>
          </p:cNvPr>
          <p:cNvSpPr txBox="1"/>
          <p:nvPr/>
        </p:nvSpPr>
        <p:spPr>
          <a:xfrm rot="16200000">
            <a:off x="-112067" y="3429000"/>
            <a:ext cx="12954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 err="1">
                <a:sym typeface="Symbol" panose="05050102010706020507" pitchFamily="18" charset="2"/>
              </a:rPr>
              <a:t>Nu</a:t>
            </a:r>
            <a:r>
              <a:rPr lang="en-US" i="1" baseline="-25000" dirty="0" err="1">
                <a:sym typeface="Symbol" panose="05050102010706020507" pitchFamily="18" charset="2"/>
              </a:rPr>
              <a:t>local</a:t>
            </a:r>
            <a:endParaRPr lang="en-US" i="1" baseline="-25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D74F75C-BC5E-E825-657D-D8327D5682F0}"/>
              </a:ext>
            </a:extLst>
          </p:cNvPr>
          <p:cNvSpPr txBox="1"/>
          <p:nvPr/>
        </p:nvSpPr>
        <p:spPr>
          <a:xfrm>
            <a:off x="4572000" y="1828800"/>
            <a:ext cx="1324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</a:t>
            </a:r>
            <a:r>
              <a:rPr lang="en-US" dirty="0"/>
              <a:t> = 0.73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992D7-ABDA-2F63-3378-8029ABCB6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00D2D635-32E3-AA7B-0D69-F507E63BEAF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C061FB3-3F0E-63FD-0BC3-BCE1BAB59E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F6F7C14-8810-6EF6-E601-D269611B96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4BCFB09-9853-67AE-4CFF-28B640568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2118BB9-4EE8-83F5-599B-F9A3B570B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2D44BD-15C1-6C4C-8954-FBA5169576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4192A10-1DAB-6DC7-C340-58358D8D1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4835531-2B91-8EF5-CB0C-5555DC1F7B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1D2ED17-A24F-6C41-F2F7-527682EA39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32321A5-E83F-6858-23D5-18CCF1EB6B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3AA7D3A-EBCE-8BA8-3D15-D7D52E03F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F23932F-76C7-5EF4-7099-0FD5DE4D7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AB1E569-02F9-90F7-8C47-43A69E4813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3364F09-5820-4BCD-F6B8-51B69B180F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076BEA4-B502-1AC8-F69E-56C94C5FA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3BD244E-CCBF-040E-39CC-ACAE0824C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4FAA4F-0415-5AB8-F8F8-C950E968EC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33FE4383-5B30-3176-892A-1220B003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016000"/>
          </a:xfrm>
        </p:spPr>
        <p:txBody>
          <a:bodyPr/>
          <a:lstStyle/>
          <a:p>
            <a:r>
              <a:rPr lang="en-US" sz="2800" dirty="0"/>
              <a:t>Variation of Average Nusselt Number in Laminar Forced Convection 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10C8E1-5D8B-BF6C-287D-452942799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4000"/>
                    </a14:imgEffect>
                    <a14:imgEffect>
                      <a14:brightnessContrast bright="-22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3950" y="1117600"/>
            <a:ext cx="8177650" cy="5435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FE8A63-A5A9-6A0D-7EA1-ADFB83E4F4B0}"/>
                  </a:ext>
                </a:extLst>
              </p:cNvPr>
              <p:cNvSpPr txBox="1"/>
              <p:nvPr/>
            </p:nvSpPr>
            <p:spPr>
              <a:xfrm>
                <a:off x="154114" y="3621176"/>
                <a:ext cx="912686" cy="7984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FE8A63-A5A9-6A0D-7EA1-ADFB83E4F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14" y="3621176"/>
                <a:ext cx="912686" cy="798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699885-F70B-B095-A048-A2A2FAE876D2}"/>
                  </a:ext>
                </a:extLst>
              </p:cNvPr>
              <p:cNvSpPr txBox="1"/>
              <p:nvPr/>
            </p:nvSpPr>
            <p:spPr>
              <a:xfrm>
                <a:off x="4114800" y="6412468"/>
                <a:ext cx="11593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699885-F70B-B095-A048-A2A2FAE87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6412468"/>
                <a:ext cx="1159356" cy="369332"/>
              </a:xfrm>
              <a:prstGeom prst="rect">
                <a:avLst/>
              </a:prstGeom>
              <a:blipFill>
                <a:blip r:embed="rId6"/>
                <a:stretch>
                  <a:fillRect l="-8421" r="-4737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DB6F3F08-DB81-8F90-BAA7-0C3350938B9B}"/>
              </a:ext>
            </a:extLst>
          </p:cNvPr>
          <p:cNvSpPr txBox="1"/>
          <p:nvPr/>
        </p:nvSpPr>
        <p:spPr>
          <a:xfrm>
            <a:off x="4572000" y="1828800"/>
            <a:ext cx="1324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</a:t>
            </a:r>
            <a:r>
              <a:rPr lang="en-US" dirty="0"/>
              <a:t> = 0.73</a:t>
            </a:r>
          </a:p>
        </p:txBody>
      </p:sp>
    </p:spTree>
    <p:extLst>
      <p:ext uri="{BB962C8B-B14F-4D97-AF65-F5344CB8AC3E}">
        <p14:creationId xmlns:p14="http://schemas.microsoft.com/office/powerpoint/2010/main" val="1522342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179BE-2566-208E-5A2C-501FB93E3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B81AC8B-577C-FCF2-FD65-DE7EBEBD319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C46A2DE-91BE-58F5-E196-B36427F7D9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7384648-8872-20BF-5FD9-CFDAE80271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11B6F0A-2FD1-5801-6C5B-0AE0EDD5A2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B175DB6-4F0D-8048-61CF-DE27CCB84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F944FE8-B2B7-CA01-B708-0B6A27AB1A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70A6AC9-0FEC-278A-06E6-13B50B55E4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B504F08-6E0E-1CEC-FD02-D16116AAD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16F7FD1-2F25-78D0-5181-70CB98575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21E24D2-564A-7563-C11E-AB8C00E797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3FEC9DF-418B-DF6E-9AC6-E39FE8384C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A4802F6-288E-1388-DB6B-451A0D294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4A65177-152E-9F2D-D4C1-8986325139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7F74E39-4465-8695-6C86-D45DAE621D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6C961C4-71A5-BC8B-D6B8-28305F8E59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475B30-3CD4-BF38-019E-6375099CF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721BB2-9118-77B4-DCB8-4305F59B82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305A9E3E-D721-DF85-765A-36BBF1F20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016000"/>
          </a:xfrm>
        </p:spPr>
        <p:txBody>
          <a:bodyPr/>
          <a:lstStyle/>
          <a:p>
            <a:r>
              <a:rPr lang="en-US" sz="2800" dirty="0"/>
              <a:t>Laminar Forced Convection from A Cylinder in Cross Flow: Wind Tunnel Studies </a:t>
            </a:r>
            <a:endParaRPr lang="en-IN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CA7B31-1230-0F51-C09A-39B342D0A6F5}"/>
              </a:ext>
            </a:extLst>
          </p:cNvPr>
          <p:cNvSpPr txBox="1"/>
          <p:nvPr/>
        </p:nvSpPr>
        <p:spPr>
          <a:xfrm>
            <a:off x="5105400" y="1207216"/>
            <a:ext cx="1324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</a:t>
            </a:r>
            <a:r>
              <a:rPr lang="en-US" dirty="0"/>
              <a:t> = 0.73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8959410-399D-913F-751E-80653B3EC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6000"/>
                    </a14:imgEffect>
                    <a14:imgEffect>
                      <a14:brightnessContrast bright="-24000" contras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012" y="1764059"/>
            <a:ext cx="7313388" cy="46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76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2">
            <a:extLst>
              <a:ext uri="{FF2B5EF4-FFF2-40B4-BE49-F238E27FC236}">
                <a16:creationId xmlns:a16="http://schemas.microsoft.com/office/drawing/2014/main" id="{4D740056-ECFC-6CC4-1651-EBF2022A5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6487"/>
            <a:ext cx="5715000" cy="316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8675" name="Picture 3">
            <a:extLst>
              <a:ext uri="{FF2B5EF4-FFF2-40B4-BE49-F238E27FC236}">
                <a16:creationId xmlns:a16="http://schemas.microsoft.com/office/drawing/2014/main" id="{67FD69B6-760F-F6D4-CF34-950765362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81400"/>
            <a:ext cx="5486400" cy="317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53E6EB4D-CCD0-15BB-60AA-D5436DB151BE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>
                <a:latin typeface="TimesNewRomanPSMT" charset="0"/>
              </a:rPr>
              <a:t>Forced Convection due to Cylinder in Cross Flow</a:t>
            </a:r>
            <a:endParaRPr lang="en-US" altLang="en-US" sz="2800" kern="0" dirty="0">
              <a:latin typeface="TimesNewRomanPSMT" charset="0"/>
            </a:endParaRP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D39BD41E-0B59-3F81-973E-A194E9CADEF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3687025-70B3-698A-70F4-0E01A1D95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039CB8A-0A66-00CF-CC90-FD2F1487D7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4EA237D-C01D-6193-82B2-B56495A497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9E00353-E93B-BC34-23AB-EF327CBDA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792C3EA-8339-5F0E-B0C8-7E2708978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78D1292-4FC8-8180-89FD-E880380C65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BFCB4C0-BFFA-3BF1-958F-CCED58981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C0F79B7-ECC2-5288-40A0-AA08C5A7E3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C6E0550-9AAA-557D-2F01-B28FE1C3A9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F56F812-766B-D1E8-3F52-DB70F503E1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7DA659F-7A58-0DB2-E220-9150E53F2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8CF1649-C312-56FD-DB0F-2AAB75D9EF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D907959-BF4F-8CFD-E657-FD25B4B6D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DD43148-CD21-F035-DEB4-68E11E7333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D5232E2-88EA-5F58-7FCC-4BE357C0D2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4C934D1-6538-9C69-423D-8A3AF174AC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6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66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0425E-447B-D5B8-7ACA-2E2A3FE39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DCAF36E-66EF-5316-212C-DB9DDE580B1D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TimesNewRomanPSMT" charset="0"/>
              </a:rPr>
              <a:t>Distribution of Local Nusselt Number on a Cylinder Surface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C1E1D84D-7AC6-7DD5-B857-DBDF884E351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72815A2-E7A4-7EA7-893F-03A35795A4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011F47-C616-3880-3578-14DB4E460B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5ECB604-15D5-01F4-92B6-A54DB70C08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62E9BCA-AFF1-60F2-BB6E-5E8ACA3DA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01AD3B4-FB70-8BAE-6D49-C21B58F619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9BDDC07-A872-AFB4-B3D6-C424F910FF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83692DC-6244-247D-118A-4560E4828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0CEA41A-397B-DD80-9189-12B17C825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202D7F0-B230-8355-8988-48D9AB2B7C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6661191-7CDD-2F48-934F-69AC5BEF22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FEFABE1-80BC-5EBB-EB4B-934B93950D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AA0102D-36AC-6874-B6D4-BCD209C8B2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C19DC98-75D8-0317-BF35-32B93D35AF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B8131BF0-C7C9-D731-5F4E-EBC84A035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D380C18-0817-486C-C6D8-5713B5F44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5D3ABB-8629-11F9-6570-543CCB5DB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84F6B79-9B07-F1F5-6569-716B955D7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0"/>
                    </a14:imgEffect>
                    <a14:imgEffect>
                      <a14:brightnessContrast bright="9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448" y="2098675"/>
            <a:ext cx="7327696" cy="34728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1D70AC2-A92F-0C6E-BA79-C8655AA17102}"/>
              </a:ext>
            </a:extLst>
          </p:cNvPr>
          <p:cNvSpPr txBox="1"/>
          <p:nvPr/>
        </p:nvSpPr>
        <p:spPr>
          <a:xfrm>
            <a:off x="264543" y="1155523"/>
            <a:ext cx="870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Nu distributions around a circular cylinder in the Re ranges 4 × 10</a:t>
            </a:r>
            <a:r>
              <a:rPr lang="en-US" b="0" i="0" u="none" strike="noStrike" baseline="30000" dirty="0">
                <a:solidFill>
                  <a:srgbClr val="3D4153"/>
                </a:solidFill>
                <a:effectLst/>
                <a:latin typeface="+mn-lt"/>
              </a:rPr>
              <a:t>3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to 5 × 10</a:t>
            </a:r>
            <a:r>
              <a:rPr lang="en-US" b="0" i="0" u="none" strike="noStrike" baseline="30000" dirty="0">
                <a:solidFill>
                  <a:srgbClr val="3D4153"/>
                </a:solidFill>
                <a:effectLst/>
                <a:latin typeface="+mn-lt"/>
              </a:rPr>
              <a:t>4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for air as working fluid.</a:t>
            </a:r>
            <a:endParaRPr lang="en-US" dirty="0"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4A0EA5-C5FA-B45C-71D3-1E09AF36A2BC}"/>
              </a:ext>
            </a:extLst>
          </p:cNvPr>
          <p:cNvSpPr txBox="1"/>
          <p:nvPr/>
        </p:nvSpPr>
        <p:spPr>
          <a:xfrm>
            <a:off x="714829" y="5340682"/>
            <a:ext cx="7799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0070C0"/>
                </a:solidFill>
                <a:effectLst/>
                <a:latin typeface="+mn-lt"/>
              </a:rPr>
              <a:t>Nu</a:t>
            </a:r>
            <a:r>
              <a:rPr lang="en-US" b="1" i="0" dirty="0">
                <a:solidFill>
                  <a:srgbClr val="0070C0"/>
                </a:solidFill>
                <a:effectLst/>
                <a:latin typeface="+mn-lt"/>
              </a:rPr>
              <a:t> is a maximum at </a:t>
            </a:r>
            <a:r>
              <a:rPr lang="en-US" b="1" i="0" dirty="0">
                <a:solidFill>
                  <a:srgbClr val="0070C0"/>
                </a:solidFill>
                <a:effectLst/>
                <a:latin typeface="+mn-lt"/>
                <a:sym typeface="Symbol" panose="05050102010706020507" pitchFamily="18" charset="2"/>
              </a:rPr>
              <a:t></a:t>
            </a:r>
            <a:r>
              <a:rPr lang="en-US" b="1" i="0" dirty="0">
                <a:solidFill>
                  <a:srgbClr val="0070C0"/>
                </a:solidFill>
                <a:effectLst/>
                <a:latin typeface="+mn-lt"/>
              </a:rPr>
              <a:t> = 0°, where skin-friction is zero!</a:t>
            </a:r>
            <a:endParaRPr lang="en-US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477452-B7B3-D99C-B773-4230B5C999D7}"/>
              </a:ext>
            </a:extLst>
          </p:cNvPr>
          <p:cNvSpPr txBox="1"/>
          <p:nvPr/>
        </p:nvSpPr>
        <p:spPr>
          <a:xfrm>
            <a:off x="575532" y="5802347"/>
            <a:ext cx="8357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In this region, the flow is similar to that occurring at the stagnation point for flow normal to a flat-plate.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342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16001-C75C-41DE-2246-49C68D612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EA0AF4C-B634-D8BF-743B-C7A1F2AC2F08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TimesNewRomanPSMT" charset="0"/>
              </a:rPr>
              <a:t>Distribution of Local Nusselt Number on a Cylinder Surface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9FD78443-645A-A381-CA27-4E6E6B39900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00489F4-0639-0E06-6554-BF6014F34B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98D8602-F291-95E1-06BB-886D633AC4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3B5C4F3-35E2-70B2-E25A-C1EC00B1B9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3B36C86-1539-7818-A23E-535514EEB7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96071DF-34CE-1D3E-6A56-FC9DCCE82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F8D7A11-E618-2C53-C759-081D18602B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D63B86A-CA51-84FE-79FD-677C67B6E4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93CB178-8E83-7518-C53A-DAE803FB89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B78A95B-FD87-AAF6-9E7E-6ED7B02ED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ADF2D46-B884-856F-9401-60849D5E3B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485A877-1D04-80AB-7EA9-E89C0EA1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6CFB9D0-04EF-E29A-92FA-E1F4D6B1C6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12A2B1F-AD25-5EDE-45C6-5FCBDB259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8FEF324-6EE5-A9A5-4519-B4E1A7DC9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484A5D1-5E39-F12F-5DEB-4FA50FEE3D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862448-A34A-3DFA-A022-24A239396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8538084-473E-2F7B-46C1-B2AA5335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0"/>
                    </a14:imgEffect>
                    <a14:imgEffect>
                      <a14:brightnessContrast bright="9000" contrast="2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1448" y="2098675"/>
            <a:ext cx="7327696" cy="34728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63B8948-41FF-8FF1-BB10-8B52FCC76D50}"/>
              </a:ext>
            </a:extLst>
          </p:cNvPr>
          <p:cNvSpPr txBox="1"/>
          <p:nvPr/>
        </p:nvSpPr>
        <p:spPr>
          <a:xfrm>
            <a:off x="264543" y="1155523"/>
            <a:ext cx="870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Nu distributions around a circular cylinder in the Re ranges 4 × 10</a:t>
            </a:r>
            <a:r>
              <a:rPr lang="en-US" b="0" i="0" u="none" strike="noStrike" baseline="30000" dirty="0">
                <a:solidFill>
                  <a:srgbClr val="3D4153"/>
                </a:solidFill>
                <a:effectLst/>
                <a:latin typeface="+mn-lt"/>
              </a:rPr>
              <a:t>3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to 5 × 10</a:t>
            </a:r>
            <a:r>
              <a:rPr lang="en-US" b="0" i="0" u="none" strike="noStrike" baseline="30000" dirty="0">
                <a:solidFill>
                  <a:srgbClr val="3D4153"/>
                </a:solidFill>
                <a:effectLst/>
                <a:latin typeface="+mn-lt"/>
              </a:rPr>
              <a:t>4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for air as working fluid.</a:t>
            </a:r>
            <a:endParaRPr lang="en-US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1F5747B-D640-0C6D-72BD-0E6AAC6823EA}"/>
              </a:ext>
            </a:extLst>
          </p:cNvPr>
          <p:cNvSpPr txBox="1"/>
          <p:nvPr/>
        </p:nvSpPr>
        <p:spPr>
          <a:xfrm>
            <a:off x="468812" y="5334000"/>
            <a:ext cx="8357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Nu decreases to a minimum near the separation point, at the side of the cylinder, and then increases in the </a:t>
            </a:r>
            <a:r>
              <a:rPr lang="en-US" i="1" dirty="0"/>
              <a:t>wake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heat transfer occurs through the front half of the cylinder.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463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698" name="Picture 2">
            <a:extLst>
              <a:ext uri="{FF2B5EF4-FFF2-40B4-BE49-F238E27FC236}">
                <a16:creationId xmlns:a16="http://schemas.microsoft.com/office/drawing/2014/main" id="{46932EF2-C5E2-C648-6D55-A767F11C6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2000" contras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8" y="1204150"/>
            <a:ext cx="8501272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5935B83-6F04-81AA-D0C6-3EB27433297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577EAA8-4A5E-D0B2-80E2-FE96946DBE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0C7680-F476-9F6F-74F4-324C0C8147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EDD1982-B518-ACFD-D2AF-580950A58A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6162731-5763-4EF4-CEF5-084396D93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9BBBCDD-9E69-7CEB-2504-C5945BC66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28EEA5E-A641-24D0-8FC8-17A55DDE3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27C356B-C126-F11B-78E1-A53F164CB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AEE59B-641A-5A9B-A6D0-B095A3B000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01A550D-9C18-2207-7DC5-08971A3F3A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9F77AF8-43FA-5A4B-6633-77244E56B2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6390B67-C5A5-2BD0-1308-59FD31FD77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01F122D-77E3-8F5B-B4D3-4772DA5E9A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E621F29-F226-6EA9-98AA-844E4B5CD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5EBE827-204E-2866-29EB-45F4E57B7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88243D-DBE6-DE27-C6EA-1F16BD1D4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AF422BA-C75B-7578-8A39-78FA4387C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17D392A4-50C5-A8BD-915B-6A0E4AD1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016000"/>
          </a:xfrm>
        </p:spPr>
        <p:txBody>
          <a:bodyPr/>
          <a:lstStyle/>
          <a:p>
            <a:r>
              <a:rPr lang="en-US" sz="2800" dirty="0"/>
              <a:t>Distribution of Local (Angular) Nusselt Number</a:t>
            </a:r>
            <a:endParaRPr lang="en-IN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E82DCC-E98F-F788-E973-ADACD0512F69}"/>
              </a:ext>
            </a:extLst>
          </p:cNvPr>
          <p:cNvSpPr txBox="1"/>
          <p:nvPr/>
        </p:nvSpPr>
        <p:spPr>
          <a:xfrm>
            <a:off x="6172200" y="6248400"/>
            <a:ext cx="5334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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AA004C-5CFA-B74F-5FCF-1EF882632752}"/>
              </a:ext>
            </a:extLst>
          </p:cNvPr>
          <p:cNvSpPr txBox="1"/>
          <p:nvPr/>
        </p:nvSpPr>
        <p:spPr>
          <a:xfrm>
            <a:off x="4024128" y="1617122"/>
            <a:ext cx="1324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</a:t>
            </a:r>
            <a:r>
              <a:rPr lang="en-US" dirty="0"/>
              <a:t> = 0.73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39BDE-D5B3-3EC6-B5FB-DD3A03F3C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27582DE-32BC-6DA2-3DF7-81BCB0130871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TimesNewRomanPSMT" charset="0"/>
              </a:rPr>
              <a:t>Distribution of Local Nusselt Number on a Cylinder Surface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AEC7BBA-B056-88EA-24C3-BBB4C36767A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668E38C-62AA-CF60-D5B5-ED09D2978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8444892-D646-B937-7176-873CD4A447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EF6A8BF4-43D9-8510-AE4A-A0703A9E57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1984D8E-E4C1-AB43-15A9-7A235A0AE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47DB0FF-4146-D361-7687-04614361F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7F9883-D80D-26C0-8CFE-205FEAC500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5F9629E-40E1-AEAB-C2AF-AF19BD8F9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897A751-A36F-7E14-50ED-5DFC1FB4EF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1119E13-037E-D3C1-07B7-E58B1F6F59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70416DE-84FE-5D7B-2622-E4D2A7DD58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EB7E435-7296-1263-A875-B88739311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BCA86B5-4D99-4B00-AB80-79F0ABCBFE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B5F2323-9C63-A931-C443-BE14CFC608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783E1DD-7BB0-7045-D606-BD0C07880F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F2CD2ED-2F7D-7B55-4309-B0E5FD6FBB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A9310D-EB2D-5AF2-4B98-7A567344EC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5D9E318-B68A-8FDF-8B6F-9C6B73E85974}"/>
              </a:ext>
            </a:extLst>
          </p:cNvPr>
          <p:cNvSpPr txBox="1"/>
          <p:nvPr/>
        </p:nvSpPr>
        <p:spPr>
          <a:xfrm>
            <a:off x="264543" y="1155523"/>
            <a:ext cx="870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Nu distributions around a circular cylinder in the Re ranges </a:t>
            </a:r>
            <a:r>
              <a:rPr lang="en-US" dirty="0"/>
              <a:t>3.98 × 10</a:t>
            </a:r>
            <a:r>
              <a:rPr lang="en-US" baseline="30000" dirty="0"/>
              <a:t>4</a:t>
            </a:r>
            <a:r>
              <a:rPr lang="en-US" dirty="0"/>
              <a:t> to 4.26 × 10</a:t>
            </a:r>
            <a:r>
              <a:rPr lang="en-US" baseline="30000" dirty="0"/>
              <a:t>5 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for air as working fluid.</a:t>
            </a:r>
            <a:endParaRPr lang="en-US" dirty="0">
              <a:latin typeface="+mn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57BBBE3-12FF-641D-F812-BF9FBDF144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60279"/>
            <a:ext cx="4541094" cy="44736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9513DF-1ABA-E8CA-8F39-0524679B4536}"/>
              </a:ext>
            </a:extLst>
          </p:cNvPr>
          <p:cNvSpPr txBox="1"/>
          <p:nvPr/>
        </p:nvSpPr>
        <p:spPr>
          <a:xfrm>
            <a:off x="4161820" y="2049843"/>
            <a:ext cx="47894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As Re increases, heat transfer in the latter half increases due to wake-turbulence. </a:t>
            </a:r>
          </a:p>
        </p:txBody>
      </p:sp>
      <p:pic>
        <p:nvPicPr>
          <p:cNvPr id="31" name="Picture 3">
            <a:extLst>
              <a:ext uri="{FF2B5EF4-FFF2-40B4-BE49-F238E27FC236}">
                <a16:creationId xmlns:a16="http://schemas.microsoft.com/office/drawing/2014/main" id="{1F92E850-C9D0-F3B4-ADA1-BDD1C1E70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936" y="3587701"/>
            <a:ext cx="4582290" cy="265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26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61588-CF44-170C-4712-844401076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E8848E1-EEFE-63C0-4F95-22799B3FF086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TimesNewRomanPSMT" charset="0"/>
              </a:rPr>
              <a:t>Distribution of Local Nusselt Number on a Cylinder Surface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3F9F308F-0E2C-639A-9A0F-1596D992C52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B81EE90-65D6-D9EB-A7FD-8C3DB5414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BF645E9-7AD8-9E8F-EC38-40DB23DC99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B96FAD4-CFA4-8A33-53F7-04C361799E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F1FE7C2-D9BF-E14D-A00C-2B46AA989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4E0411E-3ED5-8910-8312-564E311EAB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8DD8968-AB4E-46CE-2C1C-A125C1544C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6327538-2DDF-F346-165D-36D601CF1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680095B-E013-84C6-B463-C223777C50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235A753-85B7-325D-262A-BA063D7EBA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920F396-5CA1-F096-85EF-A0F5B514CA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6CA40E7-E3D5-5B3E-D3D1-7F6878EB8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85A505B-559E-0157-2020-61305814A7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70C8764-9A06-C8E3-4A73-A60CDD6D9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8DD6EC4-79B2-9E31-A96B-CA7036F55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DBA377D-CE45-7642-A15A-C14DDFE09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E0D68C-E774-B7BE-79D0-34D9AFE77F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7850DF5-B93E-9033-F4E1-8EFF762280C2}"/>
              </a:ext>
            </a:extLst>
          </p:cNvPr>
          <p:cNvSpPr txBox="1"/>
          <p:nvPr/>
        </p:nvSpPr>
        <p:spPr>
          <a:xfrm>
            <a:off x="264543" y="1155523"/>
            <a:ext cx="870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Nu distributions around a circular cylinder in the Re ranges </a:t>
            </a:r>
            <a:r>
              <a:rPr lang="en-US" dirty="0"/>
              <a:t>3.98 × 10</a:t>
            </a:r>
            <a:r>
              <a:rPr lang="en-US" baseline="30000" dirty="0"/>
              <a:t>4</a:t>
            </a:r>
            <a:r>
              <a:rPr lang="en-US" dirty="0"/>
              <a:t> to 4.26 × 10</a:t>
            </a:r>
            <a:r>
              <a:rPr lang="en-US" baseline="30000" dirty="0"/>
              <a:t>5 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for air as working fluid.</a:t>
            </a:r>
            <a:endParaRPr lang="en-US" dirty="0">
              <a:latin typeface="+mn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44311C7-F486-6BAE-B152-D774FD4C0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60279"/>
            <a:ext cx="4541094" cy="44736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25F07BA-49B0-C49C-D848-CFAFC224BD8B}"/>
              </a:ext>
            </a:extLst>
          </p:cNvPr>
          <p:cNvSpPr txBox="1"/>
          <p:nvPr/>
        </p:nvSpPr>
        <p:spPr>
          <a:xfrm>
            <a:off x="4143034" y="2752520"/>
            <a:ext cx="478948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At Re = 2 × 10</a:t>
            </a:r>
            <a:r>
              <a:rPr lang="en-US" b="0" i="0" u="none" strike="noStrike" baseline="30000" dirty="0">
                <a:solidFill>
                  <a:srgbClr val="3D4153"/>
                </a:solidFill>
                <a:effectLst/>
                <a:latin typeface="+mn-lt"/>
              </a:rPr>
              <a:t>5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, a </a:t>
            </a:r>
            <a:r>
              <a:rPr lang="en-US" b="0" i="1" u="none" strike="noStrike" dirty="0">
                <a:solidFill>
                  <a:srgbClr val="3D4153"/>
                </a:solidFill>
                <a:effectLst/>
                <a:latin typeface="+mn-lt"/>
              </a:rPr>
              <a:t>turbulent thermal boundary layer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 is established, and the Nu distribution is quite complex.</a:t>
            </a:r>
          </a:p>
          <a:p>
            <a:r>
              <a:rPr lang="en-US" dirty="0">
                <a:solidFill>
                  <a:srgbClr val="3D4153"/>
                </a:solidFill>
                <a:latin typeface="+mn-lt"/>
              </a:rPr>
              <a:t>There exist 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twin minima occurring at around 90° and 140°. </a:t>
            </a:r>
          </a:p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Probably due to laminar-to-turbulent transition in the boundary-layer and boundary-layer separation, respectively. </a:t>
            </a:r>
          </a:p>
        </p:txBody>
      </p:sp>
    </p:spTree>
    <p:extLst>
      <p:ext uri="{BB962C8B-B14F-4D97-AF65-F5344CB8AC3E}">
        <p14:creationId xmlns:p14="http://schemas.microsoft.com/office/powerpoint/2010/main" val="87586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B6EA7-A558-B8E8-0505-6B276C8B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28F14CA-7B5C-6397-B114-8DCCFA6EFD44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228600"/>
            <a:ext cx="6019800" cy="8032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latin typeface="TimesNewRomanPSMT" charset="0"/>
              </a:rPr>
              <a:t>Distribution of Local Nusselt Number on a Cylinder Surface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035F79F4-20E2-1643-79C9-C50F620A1BA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8F6B4D3-F60D-149F-D1A9-A55E75A924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7C6FE02-D35D-29AF-0B56-6EFF9A92EF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9D78020-7240-F331-0458-753377DF94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B5F7C24-9DAB-40E7-61E4-E6E3CCC799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3297966-72E4-0612-E841-6545D1C27E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55A5067-C703-5675-9135-79535FD3C9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A6ABD05-776B-0B5C-3778-BC9EFBF171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546FC25-C45C-8438-EAF7-9EB1BBF518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3535EC6-C701-F8A2-6795-386CF41AD7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B702123-8B1C-DDC8-3B42-63B8CA86B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EA2A3EA-EF4B-28A6-3BE0-6F4C5E06A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539E49E-B7FC-BC79-2117-E65302D590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C8AEC30-1375-0761-3EF8-5C9A9E241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0EF7835-FF6A-3C34-46F7-1B3B4602B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26FB79C-CC3F-D138-5317-D35E5FB58A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0B4767-AD76-2E84-BDC9-C891BDF083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02E61A8-12FE-4BC5-B1BA-2563A6ED93A0}"/>
              </a:ext>
            </a:extLst>
          </p:cNvPr>
          <p:cNvSpPr txBox="1"/>
          <p:nvPr/>
        </p:nvSpPr>
        <p:spPr>
          <a:xfrm>
            <a:off x="264543" y="1155523"/>
            <a:ext cx="870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Nu distributions around a circular cylinder in the Re ranges </a:t>
            </a:r>
            <a:r>
              <a:rPr lang="en-US" dirty="0"/>
              <a:t>3.98 × 10</a:t>
            </a:r>
            <a:r>
              <a:rPr lang="en-US" baseline="30000" dirty="0"/>
              <a:t>4</a:t>
            </a:r>
            <a:r>
              <a:rPr lang="en-US" dirty="0"/>
              <a:t> to 4.26 × 10</a:t>
            </a:r>
            <a:r>
              <a:rPr lang="en-US" baseline="30000" dirty="0"/>
              <a:t>5 </a:t>
            </a: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for air as working fluid.</a:t>
            </a:r>
            <a:endParaRPr lang="en-US" dirty="0">
              <a:latin typeface="+mn-lt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510D603-61E3-389F-5142-681F7B83B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960279"/>
            <a:ext cx="4541094" cy="44736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A33001A-5CA8-ED21-F325-EFD2B6314046}"/>
              </a:ext>
            </a:extLst>
          </p:cNvPr>
          <p:cNvSpPr txBox="1"/>
          <p:nvPr/>
        </p:nvSpPr>
        <p:spPr>
          <a:xfrm>
            <a:off x="4202113" y="2743200"/>
            <a:ext cx="478948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At high Re, there is a large Nu maximum in the turbulent boundary-layer around φ = 110°.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D4153"/>
                </a:solidFill>
                <a:effectLst/>
                <a:latin typeface="+mn-lt"/>
              </a:rPr>
              <a:t>Heat transfer at the rear stagnation-point is by now as much as at the front stagnation point.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C5B4C51-DFD3-AD55-5907-876471EBB1F4}"/>
                  </a:ext>
                </a:extLst>
              </p14:cNvPr>
              <p14:cNvContentPartPr/>
              <p14:nvPr/>
            </p14:nvContentPartPr>
            <p14:xfrm>
              <a:off x="1155960" y="3980880"/>
              <a:ext cx="2806920" cy="1324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C5B4C51-DFD3-AD55-5907-876471EBB1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6600" y="3971520"/>
                <a:ext cx="2825640" cy="15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224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4" name="Rectangle 4">
            <a:extLst>
              <a:ext uri="{FF2B5EF4-FFF2-40B4-BE49-F238E27FC236}">
                <a16:creationId xmlns:a16="http://schemas.microsoft.com/office/drawing/2014/main" id="{299E082B-6FE3-DA20-8C5F-D41E82C55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38250"/>
            <a:ext cx="8763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>
                <a:ea typeface="SimSun" panose="02010600030101010101" pitchFamily="2" charset="-122"/>
              </a:rPr>
              <a:t>Generally, the </a:t>
            </a:r>
            <a:r>
              <a:rPr lang="en-US" altLang="zh-CN" u="sng" dirty="0">
                <a:ea typeface="SimSun" panose="02010600030101010101" pitchFamily="2" charset="-122"/>
              </a:rPr>
              <a:t>overall average Nusselt number</a:t>
            </a:r>
            <a:r>
              <a:rPr lang="en-US" altLang="zh-CN" dirty="0">
                <a:ea typeface="SimSun" panose="02010600030101010101" pitchFamily="2" charset="-122"/>
              </a:rPr>
              <a:t> for heat transfer with the entire object is important.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dirty="0">
                <a:ea typeface="SimSun" panose="02010600030101010101" pitchFamily="2" charset="-122"/>
              </a:rPr>
              <a:t>As with a flat plate, correlations developed from experimental data to compute Nu as a </a:t>
            </a:r>
            <a:r>
              <a:rPr lang="en-US" altLang="zh-CN" i="1" dirty="0">
                <a:ea typeface="SimSun" panose="02010600030101010101" pitchFamily="2" charset="-122"/>
              </a:rPr>
              <a:t>f(</a:t>
            </a:r>
            <a:r>
              <a:rPr lang="en-US" altLang="zh-CN" i="1" dirty="0" err="1">
                <a:ea typeface="SimSun" panose="02010600030101010101" pitchFamily="2" charset="-122"/>
              </a:rPr>
              <a:t>Re</a:t>
            </a:r>
            <a:r>
              <a:rPr lang="en-US" altLang="zh-CN" i="1" baseline="30000" dirty="0" err="1">
                <a:ea typeface="SimSun" panose="02010600030101010101" pitchFamily="2" charset="-122"/>
              </a:rPr>
              <a:t>m</a:t>
            </a:r>
            <a:r>
              <a:rPr lang="en-US" altLang="zh-CN" i="1" dirty="0" err="1">
                <a:ea typeface="SimSun" panose="02010600030101010101" pitchFamily="2" charset="-122"/>
              </a:rPr>
              <a:t>,Pr</a:t>
            </a:r>
            <a:r>
              <a:rPr lang="en-US" altLang="zh-CN" i="1" baseline="30000" dirty="0" err="1">
                <a:ea typeface="SimSun" panose="02010600030101010101" pitchFamily="2" charset="-122"/>
              </a:rPr>
              <a:t>n</a:t>
            </a:r>
            <a:r>
              <a:rPr lang="en-US" altLang="zh-CN" i="1" dirty="0">
                <a:ea typeface="SimSun" panose="02010600030101010101" pitchFamily="2" charset="-122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b="1" i="1" u="sng" dirty="0">
                <a:solidFill>
                  <a:schemeClr val="accent2"/>
                </a:solidFill>
                <a:ea typeface="SimSun" panose="02010600030101010101" pitchFamily="2" charset="-122"/>
              </a:rPr>
              <a:t>Overall Average Nusselt number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565" name="Object 5">
                <a:extLst>
                  <a:ext uri="{FF2B5EF4-FFF2-40B4-BE49-F238E27FC236}">
                    <a16:creationId xmlns:a16="http://schemas.microsoft.com/office/drawing/2014/main" id="{FE527A94-8DF6-DF1E-DE68-A7C889807FCF}"/>
                  </a:ext>
                </a:extLst>
              </p:cNvPr>
              <p:cNvSpPr txBox="1"/>
              <p:nvPr/>
            </p:nvSpPr>
            <p:spPr bwMode="auto">
              <a:xfrm>
                <a:off x="1295400" y="3276600"/>
                <a:ext cx="5715000" cy="2286000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fName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Valid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0.7&lt;</m:t>
                                </m:r>
                                <m:func>
                                  <m:func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</m:e>
                                </m:fun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1&lt;</m:t>
                                </m:r>
                                <m:func>
                                  <m:func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N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Re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</m:e>
                                </m:fun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6565" name="Object 5">
                <a:extLst>
                  <a:ext uri="{FF2B5EF4-FFF2-40B4-BE49-F238E27FC236}">
                    <a16:creationId xmlns:a16="http://schemas.microsoft.com/office/drawing/2014/main" id="{FE527A94-8DF6-DF1E-DE68-A7C889807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3276600"/>
                <a:ext cx="5715000" cy="228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6566" name="Rectangle 6">
            <a:extLst>
              <a:ext uri="{FF2B5EF4-FFF2-40B4-BE49-F238E27FC236}">
                <a16:creationId xmlns:a16="http://schemas.microsoft.com/office/drawing/2014/main" id="{33F5A7A1-7300-652A-FF15-CFFF7FD1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791200"/>
            <a:ext cx="8667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zh-CN" dirty="0">
                <a:solidFill>
                  <a:schemeClr val="accent2"/>
                </a:solidFill>
                <a:ea typeface="SimSun" panose="02010600030101010101" pitchFamily="2" charset="-122"/>
              </a:rPr>
              <a:t>All properties are evaluated at the freestream temperature, except Pr</a:t>
            </a:r>
            <a:r>
              <a:rPr lang="en-US" altLang="zh-CN" baseline="-25000" dirty="0">
                <a:solidFill>
                  <a:schemeClr val="accent2"/>
                </a:solidFill>
                <a:ea typeface="SimSun" panose="02010600030101010101" pitchFamily="2" charset="-122"/>
              </a:rPr>
              <a:t>s</a:t>
            </a:r>
          </a:p>
          <a:p>
            <a:r>
              <a:rPr lang="en-US" altLang="zh-CN" dirty="0">
                <a:solidFill>
                  <a:schemeClr val="accent2"/>
                </a:solidFill>
                <a:ea typeface="SimSun" panose="02010600030101010101" pitchFamily="2" charset="-122"/>
              </a:rPr>
              <a:t> which is evaluated at the surface temperature</a:t>
            </a:r>
            <a:r>
              <a:rPr lang="en-US" altLang="zh-CN" dirty="0">
                <a:ea typeface="SimSun" panose="02010600030101010101" pitchFamily="2" charset="-122"/>
              </a:rPr>
              <a:t>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D02F6F0-9F7F-A45A-8DC7-29C018D57D9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2C8BF3A-A5A1-EC9B-A3E4-8478D27F4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86A2305-0617-A957-5FD6-FD013371C1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7456EBD-2E6F-B822-4089-213F8F392A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71D4E82-9878-C457-C161-F4E222C31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89354F8-D3AB-2ADA-4FAE-1031D2418E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7FB0EA2-7212-7A21-F42D-910492BD3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AFEB8C3-B4BA-38A5-0163-84695A9277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1F6FAB7-C9FC-2EBC-C856-02BF40073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CC58A7E-7863-9F10-58E0-EAD538F903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3A921D5-B683-F7CD-D7CB-38C45AC88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B416045-B3C8-414C-DF63-85D55A3F3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D493464-AFAD-E0FC-76A1-6509A3820C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E0CD8EB-DF69-2371-5FDE-92C924FA0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E2E685C-1BEE-0118-39A7-3A5C1825D5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119CEEE-EFAB-8993-2A62-9845CFF96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A685E2-314A-4C9E-4725-FC3193737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0A7FFE71-F9C8-8910-1AB0-02723B286609}"/>
              </a:ext>
            </a:extLst>
          </p:cNvPr>
          <p:cNvSpPr txBox="1">
            <a:spLocks/>
          </p:cNvSpPr>
          <p:nvPr/>
        </p:nvSpPr>
        <p:spPr>
          <a:xfrm>
            <a:off x="228600" y="360619"/>
            <a:ext cx="7772400" cy="62496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/>
              <a:t>Average Nusselt Number</a:t>
            </a:r>
            <a:endParaRPr lang="en-IN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0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0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7065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64" grpId="0" build="p"/>
      <p:bldP spid="70656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9" name="Rectangle 5">
            <a:extLst>
              <a:ext uri="{FF2B5EF4-FFF2-40B4-BE49-F238E27FC236}">
                <a16:creationId xmlns:a16="http://schemas.microsoft.com/office/drawing/2014/main" id="{99858218-9698-1CA7-6FFF-AD6651917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981200"/>
            <a:ext cx="2554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ea typeface="SimSun" panose="02010600030101010101" pitchFamily="2" charset="-122"/>
              </a:rPr>
              <a:t>Values for 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</a:rPr>
              <a:t>C</a:t>
            </a:r>
            <a:r>
              <a:rPr lang="en-US" altLang="zh-CN" dirty="0">
                <a:solidFill>
                  <a:schemeClr val="accent2"/>
                </a:solidFill>
                <a:ea typeface="SimSun" panose="02010600030101010101" pitchFamily="2" charset="-122"/>
              </a:rPr>
              <a:t> and 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</a:rPr>
              <a:t>m</a:t>
            </a:r>
            <a:endParaRPr lang="en-US" altLang="en-US" i="1" dirty="0">
              <a:solidFill>
                <a:schemeClr val="accent2"/>
              </a:solidFill>
            </a:endParaRPr>
          </a:p>
        </p:txBody>
      </p:sp>
      <p:sp>
        <p:nvSpPr>
          <p:cNvPr id="707590" name="Rectangle 6">
            <a:extLst>
              <a:ext uri="{FF2B5EF4-FFF2-40B4-BE49-F238E27FC236}">
                <a16:creationId xmlns:a16="http://schemas.microsoft.com/office/drawing/2014/main" id="{6BF4D918-D28F-5646-CCA5-3784254BC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410200"/>
            <a:ext cx="762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SimSun" panose="02010600030101010101" pitchFamily="2" charset="-122"/>
              </a:rPr>
              <a:t>Expect an accuracy within </a:t>
            </a:r>
            <a:r>
              <a:rPr lang="en-US" altLang="zh-CN">
                <a:ea typeface="SimSun" panose="02010600030101010101" pitchFamily="2" charset="-122"/>
                <a:sym typeface="Symbol" panose="05050102010706020507" pitchFamily="18" charset="2"/>
              </a:rPr>
              <a:t> 20% with these correlations</a:t>
            </a:r>
            <a:endParaRPr lang="en-US" altLang="zh-CN">
              <a:ea typeface="SimSun" panose="02010600030101010101" pitchFamily="2" charset="-122"/>
            </a:endParaRPr>
          </a:p>
        </p:txBody>
      </p:sp>
      <p:graphicFrame>
        <p:nvGraphicFramePr>
          <p:cNvPr id="707623" name="Group 39">
            <a:extLst>
              <a:ext uri="{FF2B5EF4-FFF2-40B4-BE49-F238E27FC236}">
                <a16:creationId xmlns:a16="http://schemas.microsoft.com/office/drawing/2014/main" id="{858730EA-EF36-F52A-7F9F-5101B5CE792C}"/>
              </a:ext>
            </a:extLst>
          </p:cNvPr>
          <p:cNvGraphicFramePr>
            <a:graphicFrameLocks noGrp="1"/>
          </p:cNvGraphicFramePr>
          <p:nvPr/>
        </p:nvGraphicFramePr>
        <p:xfrm>
          <a:off x="1752600" y="2666999"/>
          <a:ext cx="6400800" cy="2743201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49025185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5764111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73505366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</a:t>
                      </a:r>
                      <a:r>
                        <a:rPr kumimoji="0" lang="en-US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0669431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1 -40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589427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40 - 1000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63822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1000 – 2X 10</a:t>
                      </a:r>
                      <a:r>
                        <a:rPr kumimoji="0" lang="en-US" altLang="en-US" sz="2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809677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2X 10</a:t>
                      </a:r>
                      <a:r>
                        <a:rPr kumimoji="0" lang="en-US" alt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- 10</a:t>
                      </a:r>
                      <a:r>
                        <a:rPr kumimoji="0" lang="en-US" alt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52036"/>
                  </a:ext>
                </a:extLst>
              </a:tr>
            </a:tbl>
          </a:graphicData>
        </a:graphic>
      </p:graphicFrame>
      <p:sp>
        <p:nvSpPr>
          <p:cNvPr id="2" name="Title 18">
            <a:extLst>
              <a:ext uri="{FF2B5EF4-FFF2-40B4-BE49-F238E27FC236}">
                <a16:creationId xmlns:a16="http://schemas.microsoft.com/office/drawing/2014/main" id="{DF4EA6D0-34C7-513C-3B38-BF9A484B34DF}"/>
              </a:ext>
            </a:extLst>
          </p:cNvPr>
          <p:cNvSpPr txBox="1">
            <a:spLocks/>
          </p:cNvSpPr>
          <p:nvPr/>
        </p:nvSpPr>
        <p:spPr>
          <a:xfrm>
            <a:off x="228600" y="457200"/>
            <a:ext cx="7772400" cy="533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/>
              <a:t>Average Nusselt Number</a:t>
            </a:r>
            <a:endParaRPr lang="en-IN" sz="28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B5AC672B-CF3C-A40D-592D-70A87187CD93}"/>
                  </a:ext>
                </a:extLst>
              </p:cNvPr>
              <p:cNvSpPr txBox="1"/>
              <p:nvPr/>
            </p:nvSpPr>
            <p:spPr bwMode="auto">
              <a:xfrm>
                <a:off x="4117298" y="1295399"/>
                <a:ext cx="4572000" cy="1371601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sz="17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bar>
                      <m:r>
                        <a:rPr lang="en-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sz="17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m:rPr>
                          <m:nor/>
                        </m:rPr>
                        <a:rPr lang="en-IN" sz="17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sz="17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IN" sz="17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17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r>
                            <a:rPr lang="en-IN" sz="17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func>
                        <m:funcPr>
                          <m:ctrlPr>
                            <a:rPr lang="en-IN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sz="17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17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17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fName>
                        <m:e>
                          <m:sSup>
                            <m:sSupPr>
                              <m:ctrlPr>
                                <a:rPr lang="en-IN" sz="17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IN" sz="17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sz="17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IN" sz="170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Pr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sz="170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Pr</m:t>
                                          </m:r>
                                        </m:e>
                                        <m:sub>
                                          <m:r>
                                            <a:rPr lang="en-IN" sz="17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sz="17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7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7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  <m:r>
                            <a:rPr lang="en-IN" sz="17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Valid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0.7&lt;</m:t>
                                </m:r>
                                <m:func>
                                  <m:func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</m:e>
                                </m:fun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500</m:t>
                                </m:r>
                              </m:e>
                            </m:m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1&lt;</m:t>
                                </m:r>
                                <m:func>
                                  <m:func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IN" i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Re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</m:e>
                                </m:fun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B5AC672B-CF3C-A40D-592D-70A87187C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7298" y="1295399"/>
                <a:ext cx="4572000" cy="13716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4BB89411-D699-25B5-C4BA-7ACFF353521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184666C1-FE7D-656D-9634-B76B1602D1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49EF70B8-EFE0-3424-06D8-243C023078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030992C9-6DF3-46DC-5D0F-2FFB22D20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ADE9A41-9F7E-2D27-F900-66F4334EB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F7AC9AD-84FA-E750-0849-ADDD1408FB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5AD2A43-CFE1-BB29-9B5B-A57B1EEEE4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C9F9DFD1-1CD5-E165-922E-94C56EF75C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27F7930A-D927-8715-2A34-B88923906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E6B74DA-AED2-92D7-E92D-8685EF7662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5D3F0CF-151A-6CEF-A948-37308410E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7EE1B0E-1F70-949E-7B99-0136EE8A9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B6365E19-3C9B-B4FA-E4C9-1B27DD1C4E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84A0B51A-7F1C-2B1D-E11E-D38ACF00C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B3D82703-4A2B-811F-112D-8430A2EE06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1D59C80-81D6-6B41-2B25-28A08AC65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2936B75-C416-8CAE-2F4D-AF67BCEA07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Rectangle 2">
            <a:extLst>
              <a:ext uri="{FF2B5EF4-FFF2-40B4-BE49-F238E27FC236}">
                <a16:creationId xmlns:a16="http://schemas.microsoft.com/office/drawing/2014/main" id="{40C6A293-AD8A-BCD9-4F34-A8D778497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>
                <a:latin typeface="TimesNewRomanPSMT" charset="0"/>
              </a:rPr>
              <a:t>Cylinder in Cross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0725" name="Object 5">
                <a:extLst>
                  <a:ext uri="{FF2B5EF4-FFF2-40B4-BE49-F238E27FC236}">
                    <a16:creationId xmlns:a16="http://schemas.microsoft.com/office/drawing/2014/main" id="{861B9C26-DBDF-37DB-9F3A-8992EEE3AD0D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2057400" y="1905000"/>
                <a:ext cx="3429000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70725" name="Object 5">
                <a:extLst>
                  <a:ext uri="{FF2B5EF4-FFF2-40B4-BE49-F238E27FC236}">
                    <a16:creationId xmlns:a16="http://schemas.microsoft.com/office/drawing/2014/main" id="{861B9C26-DBDF-37DB-9F3A-8992EEE3AD0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2057400" y="1905000"/>
                <a:ext cx="3429000" cy="927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0724" name="Rectangle 4">
            <a:extLst>
              <a:ext uri="{FF2B5EF4-FFF2-40B4-BE49-F238E27FC236}">
                <a16:creationId xmlns:a16="http://schemas.microsoft.com/office/drawing/2014/main" id="{C4B43E64-CF8B-AA14-AAED-46E7BC204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600"/>
            <a:ext cx="5041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  <a:ea typeface="SimSun" panose="02010600030101010101" pitchFamily="2" charset="-122"/>
              </a:rPr>
              <a:t>The empirical correlation due to Hilpert</a:t>
            </a:r>
            <a:endParaRPr lang="en-US" altLang="en-US">
              <a:solidFill>
                <a:srgbClr val="FF0000"/>
              </a:solidFill>
            </a:endParaRPr>
          </a:p>
        </p:txBody>
      </p:sp>
      <p:graphicFrame>
        <p:nvGraphicFramePr>
          <p:cNvPr id="670762" name="Group 42">
            <a:extLst>
              <a:ext uri="{FF2B5EF4-FFF2-40B4-BE49-F238E27FC236}">
                <a16:creationId xmlns:a16="http://schemas.microsoft.com/office/drawing/2014/main" id="{40EFD63D-95B2-1B80-06D3-B1409A009D26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914400" y="3048000"/>
          <a:ext cx="7543800" cy="2895600"/>
        </p:xfrm>
        <a:graphic>
          <a:graphicData uri="http://schemas.openxmlformats.org/drawingml/2006/table">
            <a:tbl>
              <a:tblPr/>
              <a:tblGrid>
                <a:gridCol w="3233738">
                  <a:extLst>
                    <a:ext uri="{9D8B030D-6E8A-4147-A177-3AD203B41FA5}">
                      <a16:colId xmlns:a16="http://schemas.microsoft.com/office/drawing/2014/main" val="1743198997"/>
                    </a:ext>
                  </a:extLst>
                </a:gridCol>
                <a:gridCol w="1795462">
                  <a:extLst>
                    <a:ext uri="{9D8B030D-6E8A-4147-A177-3AD203B41FA5}">
                      <a16:colId xmlns:a16="http://schemas.microsoft.com/office/drawing/2014/main" val="32921003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636002599"/>
                    </a:ext>
                  </a:extLst>
                </a:gridCol>
              </a:tblGrid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</a:t>
                      </a:r>
                      <a:r>
                        <a:rPr kumimoji="0" lang="en-US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</a:t>
                      </a: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3003860"/>
                  </a:ext>
                </a:extLst>
              </a:tr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0.4 -4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0.989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0.330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541945"/>
                  </a:ext>
                </a:extLst>
              </a:tr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4 - 40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0.911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0.385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584827"/>
                  </a:ext>
                </a:extLst>
              </a:tr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40 -- 4000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0.466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010045"/>
                  </a:ext>
                </a:extLst>
              </a:tr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4000 -- 40000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0.193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0.618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745420"/>
                  </a:ext>
                </a:extLst>
              </a:tr>
              <a:tr h="482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40000 -- 400000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0.805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15277"/>
                  </a:ext>
                </a:extLst>
              </a:tr>
            </a:tbl>
          </a:graphicData>
        </a:graphic>
      </p:graphicFrame>
      <p:grpSp>
        <p:nvGrpSpPr>
          <p:cNvPr id="4" name="Group 38">
            <a:extLst>
              <a:ext uri="{FF2B5EF4-FFF2-40B4-BE49-F238E27FC236}">
                <a16:creationId xmlns:a16="http://schemas.microsoft.com/office/drawing/2014/main" id="{D0B85A57-9F68-DC3B-A3D0-0477E977B55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154409-E6EF-61C6-31A3-E380D6CE2C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F7C81B7-341B-9B0A-98D5-3FE7BCB76D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4BDE0E39-2A20-7253-A480-B2C1B6D5CF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DBC1B27-D275-7B83-2BF9-301617F58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719C4E2-4B44-7A1C-074F-C857EAA2B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5D6B4EF-E673-D323-A8E5-808D982EE4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710FC9-6706-78C1-3E6D-5E4B69B39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0B4111F-0C84-D9E4-EEDF-A7777A44C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4158C75-C9BF-D3DA-6A71-FA4F24751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F423714-2C77-59B4-2D17-7A08B80E1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775CF9A-EF14-A8E4-1FFF-339E6BC17F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9AB00CB-5D73-54C4-7731-E87AE0DF24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D2FF309-B1F3-92E8-9A7F-175C3C26D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2A3A943-5D49-E186-0FFB-BA444CDD8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55146E9-1EC7-5A40-ADC7-C673AC2E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C951028-ED5A-17A6-EA40-9D21822E9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0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179F2-EA22-3089-1226-7E155793A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B37A6C3A-9117-D24F-3CF6-8E2448A9423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F344AB4-4434-9FD4-0C39-71AAD89C0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0694E91-8CB0-2BC8-5B77-4B7F540BB3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8EB45E9-7A3F-546B-D794-1D20127A5A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9FC73F3-029E-0270-80A8-B56951FE51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D0E35D-D83C-F95E-27F1-57433F846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05371EE-7447-373E-47F0-E66E720E7E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CB19963-27AA-A162-2745-274489E4F5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18DC16D-910C-FF10-AD99-6D94007026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443ED8-0D08-9230-1063-CE77C0C837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A62A47C-30EF-9007-CF12-04A0BA0E72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306BC10-5597-817C-A54D-3C42708343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403B623-8B22-0977-E3EF-BD8EB46EC9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CCD608F-FDFE-4B06-F7AF-DEC5923CB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46C0229-598F-E338-98F8-718135AF28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52E44F0-4ADA-D364-1BEA-1368DD871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ABA930-90F0-9EA9-3499-A74EF289F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8">
            <a:extLst>
              <a:ext uri="{FF2B5EF4-FFF2-40B4-BE49-F238E27FC236}">
                <a16:creationId xmlns:a16="http://schemas.microsoft.com/office/drawing/2014/main" id="{74178F77-FC21-F6E6-0764-3A73264721D1}"/>
              </a:ext>
            </a:extLst>
          </p:cNvPr>
          <p:cNvSpPr txBox="1">
            <a:spLocks/>
          </p:cNvSpPr>
          <p:nvPr/>
        </p:nvSpPr>
        <p:spPr>
          <a:xfrm>
            <a:off x="320675" y="277982"/>
            <a:ext cx="7096730" cy="79023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/>
              <a:t>Remarks on Convection in Flow Past A Single  Tube</a:t>
            </a:r>
            <a:endParaRPr lang="en-IN" sz="2800" kern="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46DD9AD-DC29-C95D-AD6D-F7E9C18F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056" y="1660769"/>
            <a:ext cx="8153400" cy="4114800"/>
          </a:xfrm>
        </p:spPr>
        <p:txBody>
          <a:bodyPr/>
          <a:lstStyle/>
          <a:p>
            <a:r>
              <a:rPr lang="en-US" sz="2400" dirty="0"/>
              <a:t>A single tube is often inefficient or insufficient for completely cooling hot gas because it provides limited surface area for heat transfer.</a:t>
            </a:r>
          </a:p>
          <a:p>
            <a:r>
              <a:rPr lang="en-US" sz="2400" dirty="0"/>
              <a:t>This leads to low efficiency, high back-pressure, and the potential for a large temperature difference between the gas and the cooling medium. </a:t>
            </a:r>
          </a:p>
          <a:p>
            <a:r>
              <a:rPr lang="en-US" sz="2400" dirty="0"/>
              <a:t>To effectively cool hot gas, multiple tubes, larger surface areas, or alternative methods are required</a:t>
            </a:r>
          </a:p>
        </p:txBody>
      </p:sp>
    </p:spTree>
    <p:extLst>
      <p:ext uri="{BB962C8B-B14F-4D97-AF65-F5344CB8AC3E}">
        <p14:creationId xmlns:p14="http://schemas.microsoft.com/office/powerpoint/2010/main" val="361033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900" name="Rectangle 4">
            <a:extLst>
              <a:ext uri="{FF2B5EF4-FFF2-40B4-BE49-F238E27FC236}">
                <a16:creationId xmlns:a16="http://schemas.microsoft.com/office/drawing/2014/main" id="{32ACA528-9DB1-E4E9-A03F-CD1C310DB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645" y="2295406"/>
            <a:ext cx="8453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If number of tubes are less than 10, a correction factor is applied as: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0901" name="Object 5">
                <a:extLst>
                  <a:ext uri="{FF2B5EF4-FFF2-40B4-BE49-F238E27FC236}">
                    <a16:creationId xmlns:a16="http://schemas.microsoft.com/office/drawing/2014/main" id="{EFD3CEB5-14FA-E189-115C-4CA894ABDDE8}"/>
                  </a:ext>
                </a:extLst>
              </p:cNvPr>
              <p:cNvSpPr txBox="1"/>
              <p:nvPr/>
            </p:nvSpPr>
            <p:spPr bwMode="auto">
              <a:xfrm>
                <a:off x="2412888" y="2910906"/>
                <a:ext cx="4360863" cy="898525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𝑁𝑢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&lt;10)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𝑁𝑢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≥10)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20901" name="Object 5">
                <a:extLst>
                  <a:ext uri="{FF2B5EF4-FFF2-40B4-BE49-F238E27FC236}">
                    <a16:creationId xmlns:a16="http://schemas.microsoft.com/office/drawing/2014/main" id="{EFD3CEB5-14FA-E189-115C-4CA894ABDD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2888" y="2910906"/>
                <a:ext cx="4360863" cy="898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0902" name="Rectangle 6">
            <a:extLst>
              <a:ext uri="{FF2B5EF4-FFF2-40B4-BE49-F238E27FC236}">
                <a16:creationId xmlns:a16="http://schemas.microsoft.com/office/drawing/2014/main" id="{79E3EC47-0766-15A5-D64B-2D0C8AA99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488" y="4105395"/>
            <a:ext cx="4159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And values for </a:t>
            </a:r>
            <a:r>
              <a:rPr lang="en-US" altLang="zh-CN" i="1" dirty="0">
                <a:ea typeface="SimSun" panose="02010600030101010101" pitchFamily="2" charset="-122"/>
              </a:rPr>
              <a:t>C</a:t>
            </a:r>
            <a:r>
              <a:rPr lang="en-US" altLang="zh-CN" i="1" baseline="-25000" dirty="0">
                <a:ea typeface="SimSun" panose="02010600030101010101" pitchFamily="2" charset="-122"/>
              </a:rPr>
              <a:t>2</a:t>
            </a:r>
            <a:r>
              <a:rPr lang="en-US" altLang="zh-CN" dirty="0">
                <a:ea typeface="SimSun" panose="02010600030101010101" pitchFamily="2" charset="-122"/>
              </a:rPr>
              <a:t> are from table</a:t>
            </a:r>
            <a:endParaRPr lang="en-US" altLang="en-US" dirty="0"/>
          </a:p>
        </p:txBody>
      </p:sp>
      <p:pic>
        <p:nvPicPr>
          <p:cNvPr id="720903" name="Picture 7">
            <a:extLst>
              <a:ext uri="{FF2B5EF4-FFF2-40B4-BE49-F238E27FC236}">
                <a16:creationId xmlns:a16="http://schemas.microsoft.com/office/drawing/2014/main" id="{4BF5498F-B961-99B4-FCC2-DECF11F51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brightnessContrast bright="-30000" contras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63" t="27069" r="1920" b="19427"/>
          <a:stretch>
            <a:fillRect/>
          </a:stretch>
        </p:blipFill>
        <p:spPr bwMode="auto">
          <a:xfrm>
            <a:off x="507970" y="4767492"/>
            <a:ext cx="8453438" cy="145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7E902C45-F56E-C28F-D4F2-485BFCBAEC0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3EC1DD1-333F-F480-7113-C554D703DF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EA11FF6-A547-79AF-337A-8FAF9544F4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9057C4-EBE4-DD41-3868-44DE958D4C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D838938-1C16-25F5-EF11-3B1BFA8ED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4DB4920-0729-CAF0-9EEF-BED7E24551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F21AA77-F9FD-FE73-7719-A75F8A7B5D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EE8A2B9-8ABC-D0FA-D732-A2FBD8DF45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F500B9E-5473-0C22-4747-FECB8CCB4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9790ED-0575-3174-1DB5-A48EC6FEEB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25B4AFF-C6D1-572B-B10C-D8F998509B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EB312DD-AC47-0670-E718-E7C46B0E3B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2D2EB9D-7658-A695-8160-C2E5381E8E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65D567A-AE1F-A46E-64DC-A2CD632363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03E05E0-7E4D-B15A-7D71-5245A3789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987BD9-087D-3487-A196-7DAC9D634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E672EE-C294-0BC0-E2F1-CAC0B0EC4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8">
            <a:extLst>
              <a:ext uri="{FF2B5EF4-FFF2-40B4-BE49-F238E27FC236}">
                <a16:creationId xmlns:a16="http://schemas.microsoft.com/office/drawing/2014/main" id="{1FCE09DE-630D-BB28-A2DD-302F0BCEF28D}"/>
              </a:ext>
            </a:extLst>
          </p:cNvPr>
          <p:cNvSpPr txBox="1">
            <a:spLocks/>
          </p:cNvSpPr>
          <p:nvPr/>
        </p:nvSpPr>
        <p:spPr>
          <a:xfrm>
            <a:off x="294670" y="362289"/>
            <a:ext cx="7772400" cy="6953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/>
              <a:t>Convection in Flow Past A Tube Row</a:t>
            </a:r>
            <a:endParaRPr lang="en-IN" sz="2800" kern="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B2152EE-136A-FACB-38B7-DA7687B30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656" y="1371600"/>
            <a:ext cx="8377427" cy="83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964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0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2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00" grpId="0"/>
      <p:bldP spid="720901" grpId="0" animBg="1"/>
      <p:bldP spid="72090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4" name="Rectangle 4">
            <a:extLst>
              <a:ext uri="{FF2B5EF4-FFF2-40B4-BE49-F238E27FC236}">
                <a16:creationId xmlns:a16="http://schemas.microsoft.com/office/drawing/2014/main" id="{20656801-5E44-E336-5488-18DE6140A8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00200"/>
            <a:ext cx="7056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  <a:buFontTx/>
              <a:buChar char="•"/>
            </a:pPr>
            <a:r>
              <a:rPr lang="en-US" altLang="zh-CN">
                <a:ea typeface="SimSun" panose="02010600030101010101" pitchFamily="2" charset="-122"/>
              </a:rPr>
              <a:t>More recent results have been obtained by </a:t>
            </a:r>
            <a:r>
              <a:rPr lang="en-US" altLang="zh-CN">
                <a:solidFill>
                  <a:schemeClr val="accent2"/>
                </a:solidFill>
                <a:ea typeface="SimSun" panose="02010600030101010101" pitchFamily="2" charset="-122"/>
              </a:rPr>
              <a:t>Zhukauskas</a:t>
            </a:r>
            <a:r>
              <a:rPr lang="en-US" altLang="zh-CN">
                <a:ea typeface="SimSun" panose="02010600030101010101" pitchFamily="2" charset="-122"/>
              </a:rPr>
              <a:t>.</a:t>
            </a:r>
          </a:p>
        </p:txBody>
      </p:sp>
      <p:graphicFrame>
        <p:nvGraphicFramePr>
          <p:cNvPr id="721925" name="Object 5">
            <a:extLst>
              <a:ext uri="{FF2B5EF4-FFF2-40B4-BE49-F238E27FC236}">
                <a16:creationId xmlns:a16="http://schemas.microsoft.com/office/drawing/2014/main" id="{2E181F63-870B-94F4-0C25-558FFCB633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776537"/>
          <a:ext cx="41148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507960" progId="Equation.3">
                  <p:embed/>
                </p:oleObj>
              </mc:Choice>
              <mc:Fallback>
                <p:oleObj name="Equation" r:id="rId2" imgW="1828800" imgH="507960" progId="Equation.3">
                  <p:embed/>
                  <p:pic>
                    <p:nvPicPr>
                      <p:cNvPr id="721925" name="Object 5">
                        <a:extLst>
                          <a:ext uri="{FF2B5EF4-FFF2-40B4-BE49-F238E27FC236}">
                            <a16:creationId xmlns:a16="http://schemas.microsoft.com/office/drawing/2014/main" id="{2E181F63-870B-94F4-0C25-558FFCB633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776537"/>
                        <a:ext cx="4114800" cy="11842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21926" name="Object 6">
                <a:extLst>
                  <a:ext uri="{FF2B5EF4-FFF2-40B4-BE49-F238E27FC236}">
                    <a16:creationId xmlns:a16="http://schemas.microsoft.com/office/drawing/2014/main" id="{CC65DC1E-655F-66CB-015A-D646C22DDE96}"/>
                  </a:ext>
                </a:extLst>
              </p:cNvPr>
              <p:cNvSpPr txBox="1"/>
              <p:nvPr/>
            </p:nvSpPr>
            <p:spPr bwMode="auto">
              <a:xfrm>
                <a:off x="4876800" y="2624137"/>
                <a:ext cx="4038600" cy="141446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valid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&amp;1000&lt;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/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0.7&lt;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&lt;</m:t>
                                  </m:r>
                                  <m:r>
                                    <m:rPr>
                                      <m:nor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500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≥20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21926" name="Object 6">
                <a:extLst>
                  <a:ext uri="{FF2B5EF4-FFF2-40B4-BE49-F238E27FC236}">
                    <a16:creationId xmlns:a16="http://schemas.microsoft.com/office/drawing/2014/main" id="{CC65DC1E-655F-66CB-015A-D646C22DD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2624137"/>
                <a:ext cx="4038600" cy="1414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1927" name="Rectangle 7">
            <a:extLst>
              <a:ext uri="{FF2B5EF4-FFF2-40B4-BE49-F238E27FC236}">
                <a16:creationId xmlns:a16="http://schemas.microsoft.com/office/drawing/2014/main" id="{7F3DA662-EED1-A659-F4D8-A59FA183D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70350"/>
            <a:ext cx="8458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dirty="0">
                <a:ea typeface="SimSun" panose="02010600030101010101" pitchFamily="2" charset="-122"/>
              </a:rPr>
              <a:t>All properties except </a:t>
            </a:r>
            <a:r>
              <a:rPr lang="en-US" altLang="zh-CN" i="1" dirty="0">
                <a:ea typeface="SimSun" panose="02010600030101010101" pitchFamily="2" charset="-122"/>
              </a:rPr>
              <a:t>Pr</a:t>
            </a:r>
            <a:r>
              <a:rPr lang="en-US" altLang="zh-CN" i="1" baseline="-25000" dirty="0">
                <a:ea typeface="SimSun" panose="02010600030101010101" pitchFamily="2" charset="-122"/>
              </a:rPr>
              <a:t>s</a:t>
            </a:r>
            <a:r>
              <a:rPr lang="en-US" altLang="zh-CN" dirty="0">
                <a:ea typeface="SimSun" panose="02010600030101010101" pitchFamily="2" charset="-122"/>
              </a:rPr>
              <a:t> are evaluated at the arithmetic mean of the fluid inlet and outlet temperatures.</a:t>
            </a:r>
          </a:p>
          <a:p>
            <a:r>
              <a:rPr lang="en-US" altLang="zh-CN" dirty="0">
                <a:ea typeface="SimSun" panose="02010600030101010101" pitchFamily="2" charset="-122"/>
              </a:rPr>
              <a:t>Values for C and m.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1929" name="Object 9">
                <a:extLst>
                  <a:ext uri="{FF2B5EF4-FFF2-40B4-BE49-F238E27FC236}">
                    <a16:creationId xmlns:a16="http://schemas.microsoft.com/office/drawing/2014/main" id="{F0D2A4D0-B943-8803-B3E9-929F01C3ED7E}"/>
                  </a:ext>
                </a:extLst>
              </p:cNvPr>
              <p:cNvSpPr txBox="1"/>
              <p:nvPr/>
            </p:nvSpPr>
            <p:spPr bwMode="auto">
              <a:xfrm>
                <a:off x="1981200" y="5510212"/>
                <a:ext cx="4724400" cy="966788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𝑁𝑢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&lt;20)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bar>
                                    <m:barPr>
                                      <m:pos m:val="top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𝑁𝑢</m:t>
                                      </m:r>
                                    </m:e>
                                  </m:ba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≥20)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21929" name="Object 9">
                <a:extLst>
                  <a:ext uri="{FF2B5EF4-FFF2-40B4-BE49-F238E27FC236}">
                    <a16:creationId xmlns:a16="http://schemas.microsoft.com/office/drawing/2014/main" id="{F0D2A4D0-B943-8803-B3E9-929F01C3E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5510212"/>
                <a:ext cx="4724400" cy="9667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E90E66C-6717-047E-F06C-D3B05717C59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5B2082-8A0D-50A1-A4E3-1D172A2CBD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F5AE1A3-E1D5-07DC-F2F8-26101FC75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096638E-C4C2-437D-7D2E-45A8400974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85F20E3-C7DB-7EAD-1B9C-C7B37FBFF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F56CF4C-D44A-4A5F-4557-98C0B0DAEE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4EFA2FA-F60C-B192-8B23-DC27394E47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D3CA078-22BA-BF32-A249-991AEEBBAF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8C64A9F-B454-C041-2594-EE378B129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EA3D53-0260-D143-65BF-C861F340A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BD80AB5-0154-7E3C-50E8-B9B2FE555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379F68B-077D-B975-4259-22CB9876BB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8E7EC5C-80C9-3281-CC3A-D3789BF46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5E6B82-6B54-6040-3653-3F2BDB9F6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CA0813C-25D7-E91E-5CAF-DED3639BE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406152C-E530-889A-14A8-52022CE67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F53975F-AF4C-2D61-449B-DA5899E15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itle 18">
            <a:extLst>
              <a:ext uri="{FF2B5EF4-FFF2-40B4-BE49-F238E27FC236}">
                <a16:creationId xmlns:a16="http://schemas.microsoft.com/office/drawing/2014/main" id="{06EEE706-7C68-5083-446F-9447354077CD}"/>
              </a:ext>
            </a:extLst>
          </p:cNvPr>
          <p:cNvSpPr txBox="1">
            <a:spLocks/>
          </p:cNvSpPr>
          <p:nvPr/>
        </p:nvSpPr>
        <p:spPr>
          <a:xfrm>
            <a:off x="294670" y="362289"/>
            <a:ext cx="7772400" cy="6953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/>
              <a:t>Convection in Flow Past Tube Rows</a:t>
            </a:r>
            <a:endParaRPr lang="en-IN" sz="2800" kern="0" dirty="0"/>
          </a:p>
        </p:txBody>
      </p:sp>
    </p:spTree>
    <p:extLst>
      <p:ext uri="{BB962C8B-B14F-4D97-AF65-F5344CB8AC3E}">
        <p14:creationId xmlns:p14="http://schemas.microsoft.com/office/powerpoint/2010/main" val="25502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926" grpId="0" animBg="1"/>
      <p:bldP spid="721927" grpId="0"/>
      <p:bldP spid="7219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60" name="Text Box 4">
            <a:extLst>
              <a:ext uri="{FF2B5EF4-FFF2-40B4-BE49-F238E27FC236}">
                <a16:creationId xmlns:a16="http://schemas.microsoft.com/office/drawing/2014/main" id="{EA8CE169-C6C8-0238-3086-7B219ED8E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04800"/>
            <a:ext cx="4587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Square Cylinder in Cross Flow</a:t>
            </a:r>
          </a:p>
        </p:txBody>
      </p:sp>
      <p:grpSp>
        <p:nvGrpSpPr>
          <p:cNvPr id="710677" name="Group 21">
            <a:extLst>
              <a:ext uri="{FF2B5EF4-FFF2-40B4-BE49-F238E27FC236}">
                <a16:creationId xmlns:a16="http://schemas.microsoft.com/office/drawing/2014/main" id="{B121827C-172D-9FE2-56D7-754DFE1A6884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676400"/>
            <a:ext cx="2827338" cy="1066800"/>
            <a:chOff x="528" y="1056"/>
            <a:chExt cx="1781" cy="672"/>
          </a:xfrm>
        </p:grpSpPr>
        <p:sp>
          <p:nvSpPr>
            <p:cNvPr id="710661" name="AutoShape 5">
              <a:extLst>
                <a:ext uri="{FF2B5EF4-FFF2-40B4-BE49-F238E27FC236}">
                  <a16:creationId xmlns:a16="http://schemas.microsoft.com/office/drawing/2014/main" id="{54FED7C7-EFA0-3C0F-F302-A3E7699A3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056"/>
              <a:ext cx="720" cy="672"/>
            </a:xfrm>
            <a:prstGeom prst="flowChartDecision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0662" name="Line 6">
              <a:extLst>
                <a:ext uri="{FF2B5EF4-FFF2-40B4-BE49-F238E27FC236}">
                  <a16:creationId xmlns:a16="http://schemas.microsoft.com/office/drawing/2014/main" id="{E53DC6FE-C399-FFA9-4593-45DF479CFE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392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63" name="Line 7">
              <a:extLst>
                <a:ext uri="{FF2B5EF4-FFF2-40B4-BE49-F238E27FC236}">
                  <a16:creationId xmlns:a16="http://schemas.microsoft.com/office/drawing/2014/main" id="{6D67C486-04B8-51EE-5319-FE86AD39A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1056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64" name="Line 8">
              <a:extLst>
                <a:ext uri="{FF2B5EF4-FFF2-40B4-BE49-F238E27FC236}">
                  <a16:creationId xmlns:a16="http://schemas.microsoft.com/office/drawing/2014/main" id="{4AD33E91-E555-5A9C-6B55-5B02F9B58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172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65" name="Line 9">
              <a:extLst>
                <a:ext uri="{FF2B5EF4-FFF2-40B4-BE49-F238E27FC236}">
                  <a16:creationId xmlns:a16="http://schemas.microsoft.com/office/drawing/2014/main" id="{E135DD5F-950B-D91F-F7E8-68F082CFA9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1056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66" name="Text Box 10">
              <a:extLst>
                <a:ext uri="{FF2B5EF4-FFF2-40B4-BE49-F238E27FC236}">
                  <a16:creationId xmlns:a16="http://schemas.microsoft.com/office/drawing/2014/main" id="{7EF77946-7726-4488-CE5E-CE3E178B1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4" y="127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0667" name="Object 11">
                <a:extLst>
                  <a:ext uri="{FF2B5EF4-FFF2-40B4-BE49-F238E27FC236}">
                    <a16:creationId xmlns:a16="http://schemas.microsoft.com/office/drawing/2014/main" id="{8737F07C-892E-C00E-FEE0-7D7AEFF4D21C}"/>
                  </a:ext>
                </a:extLst>
              </p:cNvPr>
              <p:cNvSpPr txBox="1"/>
              <p:nvPr/>
            </p:nvSpPr>
            <p:spPr bwMode="auto">
              <a:xfrm>
                <a:off x="4343400" y="1371600"/>
                <a:ext cx="4214813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=0.246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0.588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0667" name="Object 11">
                <a:extLst>
                  <a:ext uri="{FF2B5EF4-FFF2-40B4-BE49-F238E27FC236}">
                    <a16:creationId xmlns:a16="http://schemas.microsoft.com/office/drawing/2014/main" id="{8737F07C-892E-C00E-FEE0-7D7AEFF4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371600"/>
                <a:ext cx="4214813" cy="92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0668" name="Text Box 12">
            <a:extLst>
              <a:ext uri="{FF2B5EF4-FFF2-40B4-BE49-F238E27FC236}">
                <a16:creationId xmlns:a16="http://schemas.microsoft.com/office/drawing/2014/main" id="{6C35680B-5F89-BF4B-7C73-4CD9242CE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743200"/>
            <a:ext cx="388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5 X 10</a:t>
            </a:r>
            <a:r>
              <a:rPr lang="en-US" altLang="en-US" baseline="30000"/>
              <a:t>3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 10</a:t>
            </a:r>
            <a:r>
              <a:rPr lang="en-US" altLang="en-US" baseline="30000"/>
              <a:t>5</a:t>
            </a:r>
            <a:endParaRPr lang="en-US" altLang="en-US"/>
          </a:p>
        </p:txBody>
      </p:sp>
      <p:grpSp>
        <p:nvGrpSpPr>
          <p:cNvPr id="710678" name="Group 22">
            <a:extLst>
              <a:ext uri="{FF2B5EF4-FFF2-40B4-BE49-F238E27FC236}">
                <a16:creationId xmlns:a16="http://schemas.microsoft.com/office/drawing/2014/main" id="{0AF88F25-B28A-782B-FF5A-9392A4E406D6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038600"/>
            <a:ext cx="2919413" cy="838200"/>
            <a:chOff x="624" y="2544"/>
            <a:chExt cx="1839" cy="528"/>
          </a:xfrm>
        </p:grpSpPr>
        <p:sp>
          <p:nvSpPr>
            <p:cNvPr id="710669" name="Rectangle 13">
              <a:extLst>
                <a:ext uri="{FF2B5EF4-FFF2-40B4-BE49-F238E27FC236}">
                  <a16:creationId xmlns:a16="http://schemas.microsoft.com/office/drawing/2014/main" id="{D3F0621F-BD12-5C0D-F717-5A0FB61B7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544"/>
              <a:ext cx="624" cy="5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0670" name="Line 14">
              <a:extLst>
                <a:ext uri="{FF2B5EF4-FFF2-40B4-BE49-F238E27FC236}">
                  <a16:creationId xmlns:a16="http://schemas.microsoft.com/office/drawing/2014/main" id="{52C88663-F3C0-C595-B234-7719AA1552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8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71" name="Line 15">
              <a:extLst>
                <a:ext uri="{FF2B5EF4-FFF2-40B4-BE49-F238E27FC236}">
                  <a16:creationId xmlns:a16="http://schemas.microsoft.com/office/drawing/2014/main" id="{4B77F613-096F-4BF1-C16B-11C71E2A8A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5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72" name="Line 16">
              <a:extLst>
                <a:ext uri="{FF2B5EF4-FFF2-40B4-BE49-F238E27FC236}">
                  <a16:creationId xmlns:a16="http://schemas.microsoft.com/office/drawing/2014/main" id="{641AB59C-D8AE-0B89-9A5F-03BF0B6435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8" y="3072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73" name="Line 17">
              <a:extLst>
                <a:ext uri="{FF2B5EF4-FFF2-40B4-BE49-F238E27FC236}">
                  <a16:creationId xmlns:a16="http://schemas.microsoft.com/office/drawing/2014/main" id="{FCFB4C61-C9FD-4827-8BDF-614C9879FF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2544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0674" name="Text Box 18">
              <a:extLst>
                <a:ext uri="{FF2B5EF4-FFF2-40B4-BE49-F238E27FC236}">
                  <a16:creationId xmlns:a16="http://schemas.microsoft.com/office/drawing/2014/main" id="{8E275F51-738D-C5CF-E11B-7FF76BB4E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268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0675" name="Object 19">
                <a:extLst>
                  <a:ext uri="{FF2B5EF4-FFF2-40B4-BE49-F238E27FC236}">
                    <a16:creationId xmlns:a16="http://schemas.microsoft.com/office/drawing/2014/main" id="{E243BDCE-2313-2790-254F-C80104073DBF}"/>
                  </a:ext>
                </a:extLst>
              </p:cNvPr>
              <p:cNvSpPr txBox="1"/>
              <p:nvPr/>
            </p:nvSpPr>
            <p:spPr bwMode="auto">
              <a:xfrm>
                <a:off x="4572000" y="3962400"/>
                <a:ext cx="4214813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=0.102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0.675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0675" name="Object 19">
                <a:extLst>
                  <a:ext uri="{FF2B5EF4-FFF2-40B4-BE49-F238E27FC236}">
                    <a16:creationId xmlns:a16="http://schemas.microsoft.com/office/drawing/2014/main" id="{E243BDCE-2313-2790-254F-C80104073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3962400"/>
                <a:ext cx="4214813" cy="92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0676" name="Text Box 20">
            <a:extLst>
              <a:ext uri="{FF2B5EF4-FFF2-40B4-BE49-F238E27FC236}">
                <a16:creationId xmlns:a16="http://schemas.microsoft.com/office/drawing/2014/main" id="{623C7B7E-63C2-E59E-05C6-4D171825D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334000"/>
            <a:ext cx="388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5 X 10</a:t>
            </a:r>
            <a:r>
              <a:rPr lang="en-US" altLang="en-US" baseline="30000"/>
              <a:t>3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 10</a:t>
            </a:r>
            <a:r>
              <a:rPr lang="en-US" altLang="en-US" baseline="30000"/>
              <a:t>5</a:t>
            </a:r>
            <a:endParaRPr lang="en-US" altLang="en-US"/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id="{226DDB6E-65B0-13BE-3317-D4380058912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B5C635E-CC65-DBA9-33E8-DE6B808792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361C99E-2E38-6C8E-848D-65AD429ECC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3CF82B95-ED76-8985-47C1-8512C32425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31B77FF5-49E3-24AF-85D5-02B257065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4F389A23-F08E-3C30-DFF6-B4300E7A6A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FDBBB14-532B-8B36-81F1-8FCA9A6F78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589C722-E4F2-6C5F-BA13-6BD0F84C2F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34131E76-32CD-8EB8-57E5-31460CC6C0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F9E47EC9-706C-3F6D-B365-D7CF089BF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B773D686-C096-A30D-D121-DC1D32085F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1A0C4947-271F-CEA3-16BD-0B5CEE91B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2CE62939-9C37-53E0-0C8B-0B35850ED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4258780C-5C30-86E0-9F12-B540F53A2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482DEEE-3C07-AAC5-1C5F-B3FBE67D06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812E30B-BD35-53B9-4FC2-62D6157F8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C185DA-F24D-5C82-23D4-052E5F60EC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0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06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0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106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4" name="Text Box 4">
            <a:extLst>
              <a:ext uri="{FF2B5EF4-FFF2-40B4-BE49-F238E27FC236}">
                <a16:creationId xmlns:a16="http://schemas.microsoft.com/office/drawing/2014/main" id="{56E003F5-9B0B-A826-3181-EB6FD61AF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71487"/>
            <a:ext cx="51387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Hexagonal Cylinder in Cross Flow</a:t>
            </a:r>
          </a:p>
        </p:txBody>
      </p:sp>
      <p:grpSp>
        <p:nvGrpSpPr>
          <p:cNvPr id="711703" name="Group 23">
            <a:extLst>
              <a:ext uri="{FF2B5EF4-FFF2-40B4-BE49-F238E27FC236}">
                <a16:creationId xmlns:a16="http://schemas.microsoft.com/office/drawing/2014/main" id="{07F3AA8B-8914-C4CB-9F40-588C11D0CB65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2133600"/>
            <a:ext cx="3300413" cy="1371600"/>
            <a:chOff x="240" y="1344"/>
            <a:chExt cx="2079" cy="864"/>
          </a:xfrm>
        </p:grpSpPr>
        <p:sp>
          <p:nvSpPr>
            <p:cNvPr id="711685" name="AutoShape 5">
              <a:extLst>
                <a:ext uri="{FF2B5EF4-FFF2-40B4-BE49-F238E27FC236}">
                  <a16:creationId xmlns:a16="http://schemas.microsoft.com/office/drawing/2014/main" id="{C3B179A3-6A45-4B74-D764-F14CCA39E7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42465">
              <a:off x="960" y="1392"/>
              <a:ext cx="912" cy="768"/>
            </a:xfrm>
            <a:prstGeom prst="hexagon">
              <a:avLst>
                <a:gd name="adj" fmla="val 29688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1686" name="Line 6">
              <a:extLst>
                <a:ext uri="{FF2B5EF4-FFF2-40B4-BE49-F238E27FC236}">
                  <a16:creationId xmlns:a16="http://schemas.microsoft.com/office/drawing/2014/main" id="{DCED77AB-B89C-F9E1-E401-07913FFAB6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172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87" name="Line 7">
              <a:extLst>
                <a:ext uri="{FF2B5EF4-FFF2-40B4-BE49-F238E27FC236}">
                  <a16:creationId xmlns:a16="http://schemas.microsoft.com/office/drawing/2014/main" id="{47B019FA-C4F5-4E6F-7E1D-06C434DBF0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134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88" name="Line 8">
              <a:extLst>
                <a:ext uri="{FF2B5EF4-FFF2-40B4-BE49-F238E27FC236}">
                  <a16:creationId xmlns:a16="http://schemas.microsoft.com/office/drawing/2014/main" id="{7447580A-5371-A22D-0823-CC6C20F34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20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89" name="Line 9">
              <a:extLst>
                <a:ext uri="{FF2B5EF4-FFF2-40B4-BE49-F238E27FC236}">
                  <a16:creationId xmlns:a16="http://schemas.microsoft.com/office/drawing/2014/main" id="{5C984422-F6FA-B5FC-0E8C-D594A7F511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1344"/>
              <a:ext cx="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90" name="Text Box 10">
              <a:extLst>
                <a:ext uri="{FF2B5EF4-FFF2-40B4-BE49-F238E27FC236}">
                  <a16:creationId xmlns:a16="http://schemas.microsoft.com/office/drawing/2014/main" id="{5C816240-8CC1-D67A-4601-79AE11839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72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D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1691" name="Object 11">
                <a:extLst>
                  <a:ext uri="{FF2B5EF4-FFF2-40B4-BE49-F238E27FC236}">
                    <a16:creationId xmlns:a16="http://schemas.microsoft.com/office/drawing/2014/main" id="{35CAE32D-FE43-C8E5-817A-356B999FDD73}"/>
                  </a:ext>
                </a:extLst>
              </p:cNvPr>
              <p:cNvSpPr txBox="1"/>
              <p:nvPr/>
            </p:nvSpPr>
            <p:spPr bwMode="auto">
              <a:xfrm>
                <a:off x="4343400" y="1143000"/>
                <a:ext cx="4214813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=0.160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0.638</m:t>
                              </m:r>
                            </m:sup>
                          </m:sSubSup>
                        </m:fName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1/3</m:t>
                                  </m:r>
                                </m:sup>
                              </m:sSup>
                            </m:fName>
                            <m:e/>
                          </m:func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1691" name="Object 11">
                <a:extLst>
                  <a:ext uri="{FF2B5EF4-FFF2-40B4-BE49-F238E27FC236}">
                    <a16:creationId xmlns:a16="http://schemas.microsoft.com/office/drawing/2014/main" id="{35CAE32D-FE43-C8E5-817A-356B999FD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143000"/>
                <a:ext cx="4214813" cy="927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1692" name="Text Box 12">
            <a:extLst>
              <a:ext uri="{FF2B5EF4-FFF2-40B4-BE49-F238E27FC236}">
                <a16:creationId xmlns:a16="http://schemas.microsoft.com/office/drawing/2014/main" id="{E666CACE-7AD6-21D8-84C8-9EF767CCE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057400"/>
            <a:ext cx="456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5 X 10</a:t>
            </a:r>
            <a:r>
              <a:rPr lang="en-US" altLang="en-US" baseline="30000"/>
              <a:t>3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&lt;1.95X10</a:t>
            </a:r>
            <a:r>
              <a:rPr lang="en-US" altLang="en-US" baseline="30000"/>
              <a:t>4</a:t>
            </a: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1693" name="Object 13">
                <a:extLst>
                  <a:ext uri="{FF2B5EF4-FFF2-40B4-BE49-F238E27FC236}">
                    <a16:creationId xmlns:a16="http://schemas.microsoft.com/office/drawing/2014/main" id="{92AEC1A0-B1DB-4D26-B952-65057702D80E}"/>
                  </a:ext>
                </a:extLst>
              </p:cNvPr>
              <p:cNvSpPr txBox="1"/>
              <p:nvPr/>
            </p:nvSpPr>
            <p:spPr bwMode="auto">
              <a:xfrm>
                <a:off x="4419600" y="2667000"/>
                <a:ext cx="4383088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=0.0385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0.782</m:t>
                              </m:r>
                            </m:sup>
                          </m:sSubSup>
                        </m:fName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1/3</m:t>
                                  </m:r>
                                </m:sup>
                              </m:sSup>
                            </m:fName>
                            <m:e/>
                          </m:func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1693" name="Object 13">
                <a:extLst>
                  <a:ext uri="{FF2B5EF4-FFF2-40B4-BE49-F238E27FC236}">
                    <a16:creationId xmlns:a16="http://schemas.microsoft.com/office/drawing/2014/main" id="{92AEC1A0-B1DB-4D26-B952-65057702D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2667000"/>
                <a:ext cx="4383088" cy="9271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1694" name="Text Box 14">
            <a:extLst>
              <a:ext uri="{FF2B5EF4-FFF2-40B4-BE49-F238E27FC236}">
                <a16:creationId xmlns:a16="http://schemas.microsoft.com/office/drawing/2014/main" id="{A52E5E6F-9BCC-F192-94D2-E91629916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657600"/>
            <a:ext cx="4117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1.95X10</a:t>
            </a:r>
            <a:r>
              <a:rPr lang="en-US" altLang="en-US" baseline="30000"/>
              <a:t>4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 10</a:t>
            </a:r>
            <a:r>
              <a:rPr lang="en-US" altLang="en-US" baseline="30000"/>
              <a:t>5</a:t>
            </a:r>
          </a:p>
        </p:txBody>
      </p:sp>
      <p:grpSp>
        <p:nvGrpSpPr>
          <p:cNvPr id="711704" name="Group 24">
            <a:extLst>
              <a:ext uri="{FF2B5EF4-FFF2-40B4-BE49-F238E27FC236}">
                <a16:creationId xmlns:a16="http://schemas.microsoft.com/office/drawing/2014/main" id="{E7B2C310-5744-4B8F-3B32-4DE8809EFDB4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4495800"/>
            <a:ext cx="3224213" cy="1219200"/>
            <a:chOff x="384" y="2832"/>
            <a:chExt cx="2031" cy="768"/>
          </a:xfrm>
        </p:grpSpPr>
        <p:sp>
          <p:nvSpPr>
            <p:cNvPr id="711695" name="AutoShape 15">
              <a:extLst>
                <a:ext uri="{FF2B5EF4-FFF2-40B4-BE49-F238E27FC236}">
                  <a16:creationId xmlns:a16="http://schemas.microsoft.com/office/drawing/2014/main" id="{39CADDB8-007E-FEFA-2105-28D5511F7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2832"/>
              <a:ext cx="960" cy="768"/>
            </a:xfrm>
            <a:prstGeom prst="hexagon">
              <a:avLst>
                <a:gd name="adj" fmla="val 31250"/>
                <a:gd name="vf" fmla="val 11547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711696" name="Line 16">
              <a:extLst>
                <a:ext uri="{FF2B5EF4-FFF2-40B4-BE49-F238E27FC236}">
                  <a16:creationId xmlns:a16="http://schemas.microsoft.com/office/drawing/2014/main" id="{08297EFD-B290-988D-3FE1-F7B19B2853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283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97" name="Line 17">
              <a:extLst>
                <a:ext uri="{FF2B5EF4-FFF2-40B4-BE49-F238E27FC236}">
                  <a16:creationId xmlns:a16="http://schemas.microsoft.com/office/drawing/2014/main" id="{F7910CBA-4BEA-6FEF-29A8-AE477BDC9D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4" y="360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98" name="Line 18">
              <a:extLst>
                <a:ext uri="{FF2B5EF4-FFF2-40B4-BE49-F238E27FC236}">
                  <a16:creationId xmlns:a16="http://schemas.microsoft.com/office/drawing/2014/main" id="{532E4546-100D-7ACC-4AD0-27C798C98B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2832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1699" name="Text Box 19">
              <a:extLst>
                <a:ext uri="{FF2B5EF4-FFF2-40B4-BE49-F238E27FC236}">
                  <a16:creationId xmlns:a16="http://schemas.microsoft.com/office/drawing/2014/main" id="{4351059F-670C-CDF3-611B-C22D33E364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02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D</a:t>
              </a:r>
            </a:p>
          </p:txBody>
        </p:sp>
        <p:sp>
          <p:nvSpPr>
            <p:cNvPr id="711700" name="Line 20">
              <a:extLst>
                <a:ext uri="{FF2B5EF4-FFF2-40B4-BE49-F238E27FC236}">
                  <a16:creationId xmlns:a16="http://schemas.microsoft.com/office/drawing/2014/main" id="{9BD61F78-119D-B32A-AE3B-1523A30CBD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" y="321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1701" name="Object 21">
                <a:extLst>
                  <a:ext uri="{FF2B5EF4-FFF2-40B4-BE49-F238E27FC236}">
                    <a16:creationId xmlns:a16="http://schemas.microsoft.com/office/drawing/2014/main" id="{F5085CB4-5F8A-0DEF-8737-A59F93F48E2B}"/>
                  </a:ext>
                </a:extLst>
              </p:cNvPr>
              <p:cNvSpPr txBox="1"/>
              <p:nvPr/>
            </p:nvSpPr>
            <p:spPr bwMode="auto">
              <a:xfrm>
                <a:off x="4572000" y="4495800"/>
                <a:ext cx="4214813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=0.153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0.638</m:t>
                              </m:r>
                            </m:sup>
                          </m:sSubSup>
                        </m:fName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1/3</m:t>
                                  </m:r>
                                </m:sup>
                              </m:sSup>
                            </m:fName>
                            <m:e/>
                          </m:func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1701" name="Object 21">
                <a:extLst>
                  <a:ext uri="{FF2B5EF4-FFF2-40B4-BE49-F238E27FC236}">
                    <a16:creationId xmlns:a16="http://schemas.microsoft.com/office/drawing/2014/main" id="{F5085CB4-5F8A-0DEF-8737-A59F93F48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4495800"/>
                <a:ext cx="4214813" cy="9271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1702" name="Text Box 22">
            <a:extLst>
              <a:ext uri="{FF2B5EF4-FFF2-40B4-BE49-F238E27FC236}">
                <a16:creationId xmlns:a16="http://schemas.microsoft.com/office/drawing/2014/main" id="{15AC0D21-B32E-AC7E-FD64-A6143ED81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715000"/>
            <a:ext cx="388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5 X 10</a:t>
            </a:r>
            <a:r>
              <a:rPr lang="en-US" altLang="en-US" baseline="30000"/>
              <a:t>3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 10</a:t>
            </a:r>
            <a:r>
              <a:rPr lang="en-US" altLang="en-US" baseline="30000"/>
              <a:t>5</a:t>
            </a:r>
            <a:endParaRPr lang="en-US" altLang="en-US"/>
          </a:p>
        </p:txBody>
      </p:sp>
      <p:grpSp>
        <p:nvGrpSpPr>
          <p:cNvPr id="8" name="Group 38">
            <a:extLst>
              <a:ext uri="{FF2B5EF4-FFF2-40B4-BE49-F238E27FC236}">
                <a16:creationId xmlns:a16="http://schemas.microsoft.com/office/drawing/2014/main" id="{B35D96F0-3197-30AE-C23C-7F41F141E79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36BDB8B9-6C0A-C9B4-C7EB-D941CD98F4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9A667C73-EDDC-704C-7BF7-5998BF4391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>
                  <a:extLst>
                    <a:ext uri="{FF2B5EF4-FFF2-40B4-BE49-F238E27FC236}">
                      <a16:creationId xmlns:a16="http://schemas.microsoft.com/office/drawing/2014/main" id="{A91DA706-2BAC-E39B-03A4-E029195C2B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A50780F5-ED97-D9BF-F9B8-265FB31AD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6426FA2A-6D08-00B9-F022-8B406B81D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CD58861C-20DB-ADCB-EEEA-2BE0720CB7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AADE99EA-9035-04EB-1810-D94491DCB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2C79C892-F7BE-5D04-9E8E-9CF99C971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245A8AA2-7BE7-360F-86D2-340F67DF6E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C065BDE9-D763-1251-B9CF-68EA7DFADB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0026BA97-F5B5-69C7-C7C3-2590CA2964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56646328-8A0C-B0CD-D3D5-2B2C9BB6BA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044EF639-549B-AD70-2EAB-E934D3429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97A740EC-51C7-293D-A6C9-0B8A5F4C2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E6B590-EC59-9F31-A36C-1BCF56359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75D7313-63A1-D1D9-524C-BDE41E22F5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1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11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117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8" name="Rectangle 4">
            <a:extLst>
              <a:ext uri="{FF2B5EF4-FFF2-40B4-BE49-F238E27FC236}">
                <a16:creationId xmlns:a16="http://schemas.microsoft.com/office/drawing/2014/main" id="{7694C051-6BF5-3E49-5355-76996834A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514600"/>
            <a:ext cx="381000" cy="182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12709" name="Text Box 5">
            <a:extLst>
              <a:ext uri="{FF2B5EF4-FFF2-40B4-BE49-F238E27FC236}">
                <a16:creationId xmlns:a16="http://schemas.microsoft.com/office/drawing/2014/main" id="{F5506D31-0FC6-B6C8-224E-495040855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04800"/>
            <a:ext cx="4210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/>
              <a:t>Vertical Plate in Cross Flow</a:t>
            </a:r>
          </a:p>
        </p:txBody>
      </p:sp>
      <p:sp>
        <p:nvSpPr>
          <p:cNvPr id="712710" name="Line 6">
            <a:extLst>
              <a:ext uri="{FF2B5EF4-FFF2-40B4-BE49-F238E27FC236}">
                <a16:creationId xmlns:a16="http://schemas.microsoft.com/office/drawing/2014/main" id="{00C49A35-0C03-2AFF-7D6C-C450FA787DD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5146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12711" name="Line 7">
            <a:extLst>
              <a:ext uri="{FF2B5EF4-FFF2-40B4-BE49-F238E27FC236}">
                <a16:creationId xmlns:a16="http://schemas.microsoft.com/office/drawing/2014/main" id="{EE33B01B-5C21-2043-2F66-2F2F7392801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343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12712" name="Line 8">
            <a:extLst>
              <a:ext uri="{FF2B5EF4-FFF2-40B4-BE49-F238E27FC236}">
                <a16:creationId xmlns:a16="http://schemas.microsoft.com/office/drawing/2014/main" id="{E7DA2734-8588-B0FE-615E-F586B80599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514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12713" name="Text Box 9">
            <a:extLst>
              <a:ext uri="{FF2B5EF4-FFF2-40B4-BE49-F238E27FC236}">
                <a16:creationId xmlns:a16="http://schemas.microsoft.com/office/drawing/2014/main" id="{95CF9D96-3FA4-BC75-2F7E-89210478D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2766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2714" name="Object 10">
                <a:extLst>
                  <a:ext uri="{FF2B5EF4-FFF2-40B4-BE49-F238E27FC236}">
                    <a16:creationId xmlns:a16="http://schemas.microsoft.com/office/drawing/2014/main" id="{2CD50D69-A6A7-1C74-A835-8FE0DE48219B}"/>
                  </a:ext>
                </a:extLst>
              </p:cNvPr>
              <p:cNvSpPr txBox="1"/>
              <p:nvPr/>
            </p:nvSpPr>
            <p:spPr bwMode="auto">
              <a:xfrm>
                <a:off x="4343400" y="1981200"/>
                <a:ext cx="4214813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=0.228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0.731</m:t>
                              </m:r>
                            </m:sup>
                          </m:sSubSup>
                        </m:fName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Pr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1/3</m:t>
                                  </m:r>
                                </m:sup>
                              </m:sSup>
                            </m:fName>
                            <m:e/>
                          </m:func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2714" name="Object 10">
                <a:extLst>
                  <a:ext uri="{FF2B5EF4-FFF2-40B4-BE49-F238E27FC236}">
                    <a16:creationId xmlns:a16="http://schemas.microsoft.com/office/drawing/2014/main" id="{2CD50D69-A6A7-1C74-A835-8FE0DE482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981200"/>
                <a:ext cx="4214813" cy="9271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2715" name="Text Box 11">
            <a:extLst>
              <a:ext uri="{FF2B5EF4-FFF2-40B4-BE49-F238E27FC236}">
                <a16:creationId xmlns:a16="http://schemas.microsoft.com/office/drawing/2014/main" id="{F75F5EEC-2F28-75FC-6410-67ADB9662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00400"/>
            <a:ext cx="456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Valid for 4 X 10</a:t>
            </a:r>
            <a:r>
              <a:rPr lang="en-US" altLang="en-US" baseline="30000"/>
              <a:t>3</a:t>
            </a:r>
            <a:r>
              <a:rPr lang="en-US" altLang="en-US"/>
              <a:t> &lt; Re</a:t>
            </a:r>
            <a:r>
              <a:rPr lang="en-US" altLang="en-US" baseline="-25000"/>
              <a:t>D </a:t>
            </a:r>
            <a:r>
              <a:rPr lang="en-US" altLang="en-US"/>
              <a:t> &lt; 1.5 X10</a:t>
            </a:r>
            <a:r>
              <a:rPr lang="en-US" altLang="en-US" baseline="30000"/>
              <a:t>4</a:t>
            </a:r>
            <a:endParaRPr lang="en-US" altLang="en-US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74E07FF-03CD-C501-8CBB-FB2218704A8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75FB054-42FA-E375-1308-41487E6843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728C33E-27AE-97DF-BDC1-FB2895D79A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F84215A-A427-F048-DCA4-4D41229CBE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87B98AD-E760-650D-44E8-907DF2E19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26869D2-07E5-4A1A-80CB-18C769307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C22741E-3339-7F73-2CBC-FC81932F41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543AD95-0CAD-BE15-87FB-5BEAAB605F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AB8FA1A-76AE-5891-DFDD-DF8DA6CF54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F47488B-A879-2DDD-9864-AF0F58AA8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DA4D787-38A0-F6AA-D009-D34B27495F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F2E91C5-4715-AAED-E628-D96F9FCEFD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F797593-479A-272F-AEF4-5CAAE46AFD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7277E0B-93E8-C378-4F42-C6F60B2134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C5DBB3D-8BD1-4906-5E06-ED8FD202F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FA77DEE-0C83-7A8F-CD2D-EA3D35F355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AE3791-8F11-5B62-D381-92CB119213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38377-C8E0-BFA7-3601-5A1263326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2" name="Rectangle 4">
            <a:extLst>
              <a:ext uri="{FF2B5EF4-FFF2-40B4-BE49-F238E27FC236}">
                <a16:creationId xmlns:a16="http://schemas.microsoft.com/office/drawing/2014/main" id="{9864FA79-BDA2-C6D9-E049-25E9041E6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381000"/>
            <a:ext cx="845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>
                <a:solidFill>
                  <a:srgbClr val="FF0000"/>
                </a:solidFill>
                <a:ea typeface="SimSun" panose="02010600030101010101" pitchFamily="2" charset="-122"/>
              </a:rPr>
              <a:t>Convection heat transfer with a sphere</a:t>
            </a:r>
          </a:p>
        </p:txBody>
      </p:sp>
      <p:sp>
        <p:nvSpPr>
          <p:cNvPr id="713733" name="Rectangle 5">
            <a:extLst>
              <a:ext uri="{FF2B5EF4-FFF2-40B4-BE49-F238E27FC236}">
                <a16:creationId xmlns:a16="http://schemas.microsoft.com/office/drawing/2014/main" id="{510207E9-AE04-C52A-FE42-B54E38B24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95400"/>
            <a:ext cx="7924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SimSun" panose="02010600030101010101" pitchFamily="2" charset="-122"/>
              </a:rPr>
              <a:t>External flow and heat transfer relations are similar to those around a cylinder.</a:t>
            </a:r>
          </a:p>
          <a:p>
            <a:r>
              <a:rPr lang="en-US" altLang="zh-CN">
                <a:ea typeface="SimSun" panose="02010600030101010101" pitchFamily="2" charset="-122"/>
              </a:rPr>
              <a:t>Numerous correlations proposed from lab experiments, one being: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3734" name="Object 6">
                <a:extLst>
                  <a:ext uri="{FF2B5EF4-FFF2-40B4-BE49-F238E27FC236}">
                    <a16:creationId xmlns:a16="http://schemas.microsoft.com/office/drawing/2014/main" id="{8E73F330-81E0-A8D8-4586-3C088AE9A762}"/>
                  </a:ext>
                </a:extLst>
              </p:cNvPr>
              <p:cNvSpPr txBox="1"/>
              <p:nvPr/>
            </p:nvSpPr>
            <p:spPr bwMode="auto">
              <a:xfrm>
                <a:off x="1143000" y="3048000"/>
                <a:ext cx="6096000" cy="2378075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2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0.4 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fName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0.06 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bSup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0.4</m:t>
                              </m:r>
                            </m:sup>
                          </m:sSup>
                        </m:fName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li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Valid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0.71&lt;</m:t>
                                </m:r>
                                <m:func>
                                  <m:func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Pr</m:t>
                                    </m:r>
                                  </m:fNam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</m:e>
                                </m:fun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380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&amp;3.5&lt;</m:t>
                                    </m:r>
                                    <m:func>
                                      <m:func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IN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IN" i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Re</m:t>
                                            </m:r>
                                          </m:e>
                                          <m:sub>
                                            <m:r>
                                              <a:rPr lang="en-IN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𝐷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&lt;</m:t>
                                        </m:r>
                                      </m:e>
                                    </m:func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7.6×1</m:t>
                                    </m:r>
                                    <m:sSup>
                                      <m:sSup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sup>
                                        <m: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&amp;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IN" i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   </m:t>
                                    </m:r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1.0&lt;</m:t>
                                    </m:r>
                                    <m:d>
                                      <m:dPr>
                                        <m:ctrlPr>
                                          <a:rPr lang="en-IN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IN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IN" i="1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num>
                                          <m:den>
                                            <m:sSub>
                                              <m:sSubPr>
                                                <m:ctrlPr>
                                                  <a:rPr lang="en-IN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IN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𝜇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IN" i="1">
                                                    <a:solidFill>
                                                      <a:srgbClr val="000000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𝑠</m:t>
                                                </m:r>
                                              </m:sub>
                                            </m:sSub>
                                          </m:den>
                                        </m:f>
                                      </m:e>
                                    </m:d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&lt;3.2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3734" name="Object 6">
                <a:extLst>
                  <a:ext uri="{FF2B5EF4-FFF2-40B4-BE49-F238E27FC236}">
                    <a16:creationId xmlns:a16="http://schemas.microsoft.com/office/drawing/2014/main" id="{FD45EA33-213D-0943-7A7C-D0BE661CE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3048000"/>
                <a:ext cx="6096000" cy="23780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3735" name="Rectangle 7">
            <a:extLst>
              <a:ext uri="{FF2B5EF4-FFF2-40B4-BE49-F238E27FC236}">
                <a16:creationId xmlns:a16="http://schemas.microsoft.com/office/drawing/2014/main" id="{B94D9144-3D7E-11C7-BBE4-17E4F149B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6388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SimSun" panose="02010600030101010101" pitchFamily="2" charset="-122"/>
              </a:rPr>
              <a:t>All properties except </a:t>
            </a:r>
            <a:r>
              <a:rPr lang="en-US" altLang="zh-CN">
                <a:latin typeface="Symbol" panose="05050102010706020507" pitchFamily="18" charset="2"/>
                <a:ea typeface="SimSun" panose="02010600030101010101" pitchFamily="2" charset="-122"/>
              </a:rPr>
              <a:t>m</a:t>
            </a:r>
            <a:r>
              <a:rPr lang="en-US" altLang="zh-CN" baseline="-25000">
                <a:ea typeface="SimSun" panose="02010600030101010101" pitchFamily="2" charset="-122"/>
              </a:rPr>
              <a:t>s</a:t>
            </a:r>
            <a:r>
              <a:rPr lang="en-US" altLang="zh-CN">
                <a:ea typeface="SimSun" panose="02010600030101010101" pitchFamily="2" charset="-122"/>
              </a:rPr>
              <a:t> are evaluated at T</a:t>
            </a:r>
            <a:r>
              <a:rPr lang="en-US" altLang="zh-CN" baseline="-25000">
                <a:ea typeface="SimSun" panose="02010600030101010101" pitchFamily="2" charset="-122"/>
              </a:rPr>
              <a:t>∞</a:t>
            </a:r>
            <a:r>
              <a:rPr lang="en-US" altLang="zh-CN">
                <a:ea typeface="SimSun" panose="02010600030101010101" pitchFamily="2" charset="-122"/>
              </a:rPr>
              <a:t>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132DDB6-FF2D-6D70-C81E-A56801135B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B1B1B9EF-73BD-390E-D2D8-B0ED8B59DF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CF2CE5F-B3B1-F0F7-47B8-0D7CFF632F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D70F512-E623-3EC2-C9A0-08BD4032E5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AC6FE50-03D2-2EC2-7BAF-B50F4442B9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5102724-A05F-1933-0ADC-6DFD65C9ED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9765BE-9A2D-7600-A031-79078D825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2A93A49-5B74-F0AF-7D46-F2C472553E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479FD60-A782-1001-66BC-673C19168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DFB3CA8-A2C7-42C2-D183-715E2B105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365067E-ECF2-EEA6-CDD6-D4EB5254A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92A8670-78A3-2AFC-D351-1845230E2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F3EF48C-19A3-6A5E-1464-CB41B59354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425D8D9-41E9-C2C7-DB11-F30184875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CB79E60-8FEF-4EE2-8F10-CD5A8890E7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E0653E9-BBDB-F207-F5B2-11EABEA1F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090577-F740-7A46-F70C-664EF3D234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08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37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7137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373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6" name="Rectangle 4">
            <a:extLst>
              <a:ext uri="{FF2B5EF4-FFF2-40B4-BE49-F238E27FC236}">
                <a16:creationId xmlns:a16="http://schemas.microsoft.com/office/drawing/2014/main" id="{145E4593-2DD4-7A4D-BE74-492C731BF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25" y="457200"/>
            <a:ext cx="56124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800">
                <a:ea typeface="SimSun" panose="02010600030101010101" pitchFamily="2" charset="-122"/>
              </a:rPr>
              <a:t>Special case: Free falling liquid drops</a:t>
            </a:r>
            <a:endParaRPr lang="en-US" altLang="en-US" sz="2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4757" name="Object 5">
                <a:extLst>
                  <a:ext uri="{FF2B5EF4-FFF2-40B4-BE49-F238E27FC236}">
                    <a16:creationId xmlns:a16="http://schemas.microsoft.com/office/drawing/2014/main" id="{229F528B-60BC-E290-D0FA-264982F2207B}"/>
                  </a:ext>
                </a:extLst>
              </p:cNvPr>
              <p:cNvSpPr txBox="1"/>
              <p:nvPr/>
            </p:nvSpPr>
            <p:spPr bwMode="auto">
              <a:xfrm>
                <a:off x="2073938" y="5308034"/>
                <a:ext cx="5181600" cy="77946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ba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2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0.6 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bSup>
                        </m:fName>
                        <m:e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fName>
                        <m:e/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14757" name="Object 5">
                <a:extLst>
                  <a:ext uri="{FF2B5EF4-FFF2-40B4-BE49-F238E27FC236}">
                    <a16:creationId xmlns:a16="http://schemas.microsoft.com/office/drawing/2014/main" id="{229F528B-60BC-E290-D0FA-264982F22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3938" y="5308034"/>
                <a:ext cx="5181600" cy="779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1D1A450E-5232-99AE-2E9C-02D3B9317E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C0C8153-B4C7-A622-F2BA-AEB0A89D41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8ED651C-8788-8126-5B57-94EF15A221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8C59041-5268-C5F5-9DCE-D84F0FFF75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810692B-CD31-4F28-9309-85BB85A6BC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DA655D0-BE1D-11C1-3697-397EFA2C0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4BA97D5-68E4-DF6A-A17A-17713994BB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3AD4AC3-03CB-7BC2-AA22-0B5AE39B9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5DE423A2-BB6C-AE70-2D3A-B72A75459B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4AB6B0A-2F67-6C26-D697-D2E97A1150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DB24BB9-44E3-BA72-3E63-3F1F858D8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9676285-8F1F-1981-0013-DBEC1D8F42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1EC973B-830C-77CF-2F75-A676B29D31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ADA1B8D-5529-4D35-4641-F33FAC3E00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45B264D-1317-EAEB-C641-425C1C67A4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1832602-0CD8-6D40-73DF-59407581A9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25C90D-2C47-5A62-B657-DF32F7E4D5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falling:">
            <a:extLst>
              <a:ext uri="{FF2B5EF4-FFF2-40B4-BE49-F238E27FC236}">
                <a16:creationId xmlns:a16="http://schemas.microsoft.com/office/drawing/2014/main" id="{BBFB4D15-340B-3ED5-60EF-5455D915C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80180"/>
            <a:ext cx="6993559" cy="352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04" name="Rectangle 4">
            <a:extLst>
              <a:ext uri="{FF2B5EF4-FFF2-40B4-BE49-F238E27FC236}">
                <a16:creationId xmlns:a16="http://schemas.microsoft.com/office/drawing/2014/main" id="{05D3DE10-BFEB-EC15-F0C4-245F526A9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1137"/>
            <a:ext cx="6705600" cy="90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Convection heat transfer with banks of tubes  Shell Side </a:t>
            </a:r>
          </a:p>
        </p:txBody>
      </p:sp>
      <p:pic>
        <p:nvPicPr>
          <p:cNvPr id="716805" name="Picture 5">
            <a:extLst>
              <a:ext uri="{FF2B5EF4-FFF2-40B4-BE49-F238E27FC236}">
                <a16:creationId xmlns:a16="http://schemas.microsoft.com/office/drawing/2014/main" id="{921DDDA3-3FC5-59B4-AF5F-441457AAD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0"/>
                    </a14:imgEffect>
                    <a14:imgEffect>
                      <a14:brightnessContrast bright="-30000" contrast="8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7" r="2174" b="13043"/>
          <a:stretch>
            <a:fillRect/>
          </a:stretch>
        </p:blipFill>
        <p:spPr bwMode="auto">
          <a:xfrm>
            <a:off x="4267200" y="1295400"/>
            <a:ext cx="4660149" cy="433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08" name="Rectangle 8">
            <a:extLst>
              <a:ext uri="{FF2B5EF4-FFF2-40B4-BE49-F238E27FC236}">
                <a16:creationId xmlns:a16="http://schemas.microsoft.com/office/drawing/2014/main" id="{ED2EEDA5-0EDC-C758-9961-887406FE1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47800"/>
            <a:ext cx="41910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zh-CN" sz="2400" dirty="0">
                <a:ea typeface="SimSun" panose="02010600030101010101" pitchFamily="2" charset="-122"/>
              </a:rPr>
              <a:t>Typically, one fluid moves over the tubes, while a second fluid at a different temperature passes through the tubes. (cross flow)</a:t>
            </a:r>
          </a:p>
          <a:p>
            <a:r>
              <a:rPr lang="en-US" altLang="zh-CN" sz="2400" dirty="0">
                <a:ea typeface="SimSun" panose="02010600030101010101" pitchFamily="2" charset="-122"/>
              </a:rPr>
              <a:t>The tube rows of a bank are staggered or aligned. </a:t>
            </a:r>
          </a:p>
          <a:p>
            <a:r>
              <a:rPr lang="en-US" altLang="zh-CN" sz="2400" dirty="0">
                <a:ea typeface="SimSun" panose="02010600030101010101" pitchFamily="2" charset="-122"/>
              </a:rPr>
              <a:t>The configuration is characterized by the tube diameter </a:t>
            </a:r>
            <a:r>
              <a:rPr lang="en-US" altLang="zh-CN" sz="2400" i="1" dirty="0">
                <a:ea typeface="SimSun" panose="02010600030101010101" pitchFamily="2" charset="-122"/>
              </a:rPr>
              <a:t>D</a:t>
            </a:r>
            <a:r>
              <a:rPr lang="en-US" altLang="zh-CN" sz="2400" dirty="0">
                <a:ea typeface="SimSun" panose="02010600030101010101" pitchFamily="2" charset="-122"/>
              </a:rPr>
              <a:t>, the transverse pitch  </a:t>
            </a:r>
            <a:r>
              <a:rPr lang="en-US" altLang="zh-CN" sz="2400" i="1" dirty="0">
                <a:ea typeface="SimSun" panose="02010600030101010101" pitchFamily="2" charset="-122"/>
              </a:rPr>
              <a:t>S</a:t>
            </a:r>
            <a:r>
              <a:rPr lang="en-US" altLang="zh-CN" sz="2400" i="1" baseline="-25000" dirty="0">
                <a:ea typeface="SimSun" panose="02010600030101010101" pitchFamily="2" charset="-122"/>
              </a:rPr>
              <a:t>T</a:t>
            </a:r>
            <a:r>
              <a:rPr lang="en-US" altLang="zh-CN" sz="2400" dirty="0">
                <a:ea typeface="SimSun" panose="02010600030101010101" pitchFamily="2" charset="-122"/>
              </a:rPr>
              <a:t>  and longitudinal pitch </a:t>
            </a:r>
            <a:r>
              <a:rPr lang="en-US" altLang="zh-CN" sz="2400" i="1" dirty="0">
                <a:ea typeface="SimSun" panose="02010600030101010101" pitchFamily="2" charset="-122"/>
              </a:rPr>
              <a:t>S</a:t>
            </a:r>
            <a:r>
              <a:rPr lang="en-US" altLang="zh-CN" sz="2400" i="1" baseline="-25000" dirty="0">
                <a:ea typeface="SimSun" panose="02010600030101010101" pitchFamily="2" charset="-122"/>
              </a:rPr>
              <a:t>L</a:t>
            </a:r>
            <a:r>
              <a:rPr lang="en-US" altLang="zh-CN" sz="2400" dirty="0">
                <a:ea typeface="SimSun" panose="02010600030101010101" pitchFamily="2" charset="-122"/>
              </a:rPr>
              <a:t>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8E40F16-6277-26A2-8014-0E0C60E5C23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9806460-1EC6-8CFC-28FB-9F14D474E7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F3B9525-52CD-D610-3BF2-3E76DEBB5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F5454F1-317A-04FE-11CD-B8184271DE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8DF16C-A99C-B417-C66F-211FD703B6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751BE89-3CDD-693E-EFD8-4AF89100DF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481C451-19E4-5AC8-78F7-E01CDE51C6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0EE0633-A20D-6DC9-51CC-67768EA10B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18FC294-7586-A15F-CD88-76711AE44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7515D42-0CED-74C5-1553-7C7BFDC9AB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DDB6ED9-E567-9E08-1F77-2E732DF3F3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22F072-DA76-6D84-13B6-9E00249A9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378F49-D3CD-86BC-5A74-E782557C7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DB9C312-36BE-FD11-8820-DE2E683E02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DE30A9C-653A-36F3-6596-1A775F11A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1802251-6D1D-E307-D4E6-7D0255CB36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F3B7E5-BF43-58C5-656B-C7A2B7E40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1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6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68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68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0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34" name="Rectangle 10">
            <a:extLst>
              <a:ext uri="{FF2B5EF4-FFF2-40B4-BE49-F238E27FC236}">
                <a16:creationId xmlns:a16="http://schemas.microsoft.com/office/drawing/2014/main" id="{A939D82B-DD01-41D9-A8C1-0515351132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Combined Internal &amp; External Flow </a:t>
            </a:r>
          </a:p>
        </p:txBody>
      </p:sp>
      <p:sp>
        <p:nvSpPr>
          <p:cNvPr id="717836" name="Text Box 12">
            <a:extLst>
              <a:ext uri="{FF2B5EF4-FFF2-40B4-BE49-F238E27FC236}">
                <a16:creationId xmlns:a16="http://schemas.microsoft.com/office/drawing/2014/main" id="{CCA69772-5D0C-3B5B-94ED-FEA4152E0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292725"/>
            <a:ext cx="1731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Square Pitch</a:t>
            </a:r>
          </a:p>
        </p:txBody>
      </p:sp>
      <p:sp>
        <p:nvSpPr>
          <p:cNvPr id="717837" name="Text Box 13">
            <a:extLst>
              <a:ext uri="{FF2B5EF4-FFF2-40B4-BE49-F238E27FC236}">
                <a16:creationId xmlns:a16="http://schemas.microsoft.com/office/drawing/2014/main" id="{1B55210D-5303-F213-02C1-5D00E1C9F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5668" y="5486400"/>
            <a:ext cx="2170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Triangular Pitch</a:t>
            </a:r>
          </a:p>
        </p:txBody>
      </p:sp>
      <p:sp>
        <p:nvSpPr>
          <p:cNvPr id="717838" name="Text Box 14">
            <a:extLst>
              <a:ext uri="{FF2B5EF4-FFF2-40B4-BE49-F238E27FC236}">
                <a16:creationId xmlns:a16="http://schemas.microsoft.com/office/drawing/2014/main" id="{0792D2A9-EA5E-7B42-A907-8D8C7D93C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336675"/>
            <a:ext cx="2576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Inline Arrangement</a:t>
            </a:r>
          </a:p>
        </p:txBody>
      </p:sp>
      <p:sp>
        <p:nvSpPr>
          <p:cNvPr id="717839" name="Text Box 15">
            <a:extLst>
              <a:ext uri="{FF2B5EF4-FFF2-40B4-BE49-F238E27FC236}">
                <a16:creationId xmlns:a16="http://schemas.microsoft.com/office/drawing/2014/main" id="{BB38752B-9629-1CE7-3B7A-022C116B3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371600"/>
            <a:ext cx="286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Zig-Zag Arrangement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D93613D-8831-095A-EA7A-2CF680CBA4E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6B445F-7AC3-BD06-9695-9DE0AB4B1C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B36FC5F-757C-F39A-9D7E-51AF63332E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D7C3144-1C83-1D19-FE10-A3DF32BB43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EB1BC96-DD04-08B8-9EF9-2027B38AA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89C3633-FE70-2F9F-4135-5DC576FE71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72C5CD5-64B2-8300-FB41-7FE248F975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8DA26BA-D19D-3B14-451D-3F1F7405DB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81FC57D-332E-50BB-F54E-88A1A42B6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2573DDB-A55A-5BC5-2F5C-A33D62B33F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3EAFD0F-FCE6-B847-2042-C57019E2F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7EC20B0-B134-9DAE-B07B-6B8A461206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8C19EB3-1004-CB8D-CFA3-2B43A4627F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67758DB-0FA9-2373-0757-799730DBF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8EE2925-7A6A-CBDE-4658-7ADF0C3947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081AF8B-B348-DC9B-0028-3678552F9C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FB9CB5-F116-A624-35C7-3D3BFD428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CEE679BC-9D1D-742C-50C4-2889E18CC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13" y="2209800"/>
            <a:ext cx="3848637" cy="28102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5DCF817-DC10-3004-A955-594E5C841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408" y="2032000"/>
            <a:ext cx="4686954" cy="3305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36" grpId="0"/>
      <p:bldP spid="717837" grpId="0"/>
      <p:bldP spid="717838" grpId="0"/>
      <p:bldP spid="71783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>
            <a:extLst>
              <a:ext uri="{FF2B5EF4-FFF2-40B4-BE49-F238E27FC236}">
                <a16:creationId xmlns:a16="http://schemas.microsoft.com/office/drawing/2014/main" id="{61E4D6DB-12F2-1D5E-37A4-512E3A987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2317" y="325599"/>
            <a:ext cx="5349212" cy="842801"/>
          </a:xfrm>
        </p:spPr>
        <p:txBody>
          <a:bodyPr/>
          <a:lstStyle/>
          <a:p>
            <a:r>
              <a:rPr lang="en-US" altLang="en-US" sz="2800" dirty="0">
                <a:latin typeface="TimesNewRoman,Bold" charset="0"/>
              </a:rPr>
              <a:t>Array of Cylinders in Cross Flow : Hydraulic Diameter</a:t>
            </a:r>
          </a:p>
        </p:txBody>
      </p:sp>
      <p:sp>
        <p:nvSpPr>
          <p:cNvPr id="787459" name="Rectangle 3">
            <a:extLst>
              <a:ext uri="{FF2B5EF4-FFF2-40B4-BE49-F238E27FC236}">
                <a16:creationId xmlns:a16="http://schemas.microsoft.com/office/drawing/2014/main" id="{E0E089BF-18BF-BF84-68C6-E6F61907E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8229600" cy="1524000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en-US" altLang="en-US" sz="2800" dirty="0">
                <a:latin typeface="TimesNewRoman" charset="0"/>
              </a:rPr>
              <a:t>The equivalent diameter is calculated as four times the net flow area as layout on the tube bank (for any pitch layout) divided by the wetted perimeter. </a:t>
            </a:r>
            <a:endParaRPr lang="en-US" altLang="en-US" sz="2800" dirty="0"/>
          </a:p>
        </p:txBody>
      </p:sp>
      <p:pic>
        <p:nvPicPr>
          <p:cNvPr id="787461" name="Picture 5">
            <a:extLst>
              <a:ext uri="{FF2B5EF4-FFF2-40B4-BE49-F238E27FC236}">
                <a16:creationId xmlns:a16="http://schemas.microsoft.com/office/drawing/2014/main" id="{A057EF76-45D4-4781-F3FD-93F307A9F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82700"/>
            <a:ext cx="7315200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87462" name="Object 6">
                <a:extLst>
                  <a:ext uri="{FF2B5EF4-FFF2-40B4-BE49-F238E27FC236}">
                    <a16:creationId xmlns:a16="http://schemas.microsoft.com/office/drawing/2014/main" id="{3AA22176-A570-7382-8DAC-20530035A413}"/>
                  </a:ext>
                </a:extLst>
              </p:cNvPr>
              <p:cNvSpPr txBox="1"/>
              <p:nvPr/>
            </p:nvSpPr>
            <p:spPr bwMode="auto">
              <a:xfrm>
                <a:off x="2133600" y="3810000"/>
                <a:ext cx="3733800" cy="957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4×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Free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Flow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Area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Wetted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Perimeter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87462" name="Object 6">
                <a:extLst>
                  <a:ext uri="{FF2B5EF4-FFF2-40B4-BE49-F238E27FC236}">
                    <a16:creationId xmlns:a16="http://schemas.microsoft.com/office/drawing/2014/main" id="{3AA22176-A570-7382-8DAC-20530035A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3810000"/>
                <a:ext cx="3733800" cy="9572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F7E6EC4-FC92-19FC-F1D0-C4EE2DF64BE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D420ED-7B30-9F18-1DF6-C16F87FB9F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0FF127D-865F-0128-CBE1-4B6EC7D051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CDBE1AD-7B8F-F440-D34B-9311252F94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8388983-CE3D-E26A-693F-A9D88ABCA4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F915B51-BC9D-7F23-B677-D3693C54A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AE7AD37-C630-BAAD-F0FB-332E6B982B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261E9C7-558A-0991-2092-3056BB573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3AC01DD-B546-9869-3D2A-5CA7154CB0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F7968A2-7E9D-BA0A-7AE9-BEFC7B505B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C9A942B-1494-60D8-8F34-4A57025F02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8FA352C-5B63-9D0F-E38D-56075A31D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EC4FA89-B922-C917-29A7-2D33D0B188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73218E5-8F58-4954-1B76-E390D3CF65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6C2884F-28C2-934C-2075-E66E85A5E7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1BA8308-13DB-F022-6844-C49F6EBF36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9AAE37-90BB-3B99-3C23-4D7855A7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A962FD7-9CF5-19C1-4583-D16DAF416A6B}"/>
                  </a:ext>
                </a:extLst>
              </p14:cNvPr>
              <p14:cNvContentPartPr/>
              <p14:nvPr/>
            </p14:nvContentPartPr>
            <p14:xfrm>
              <a:off x="2228040" y="2264760"/>
              <a:ext cx="4735080" cy="11325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A962FD7-9CF5-19C1-4583-D16DAF416A6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18680" y="2255400"/>
                <a:ext cx="4753800" cy="115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8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59" grpId="0" build="p"/>
      <p:bldP spid="78746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>
            <a:extLst>
              <a:ext uri="{FF2B5EF4-FFF2-40B4-BE49-F238E27FC236}">
                <a16:creationId xmlns:a16="http://schemas.microsoft.com/office/drawing/2014/main" id="{EE1CB8E2-039B-D741-4199-699CF53CA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Hydraulic Diameter : Square Pitch</a:t>
            </a:r>
          </a:p>
        </p:txBody>
      </p:sp>
      <p:sp>
        <p:nvSpPr>
          <p:cNvPr id="792579" name="Rectangle 3">
            <a:extLst>
              <a:ext uri="{FF2B5EF4-FFF2-40B4-BE49-F238E27FC236}">
                <a16:creationId xmlns:a16="http://schemas.microsoft.com/office/drawing/2014/main" id="{C032217D-CE4E-5742-54F6-782E77186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514600"/>
            <a:ext cx="1676400" cy="1371600"/>
          </a:xfrm>
          <a:prstGeom prst="rect">
            <a:avLst/>
          </a:prstGeom>
          <a:pattFill prst="ltDn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2580" name="Oval 4">
            <a:extLst>
              <a:ext uri="{FF2B5EF4-FFF2-40B4-BE49-F238E27FC236}">
                <a16:creationId xmlns:a16="http://schemas.microsoft.com/office/drawing/2014/main" id="{8FBF22F8-B47D-8C10-1B53-02075870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209800"/>
            <a:ext cx="685800" cy="685800"/>
          </a:xfrm>
          <a:prstGeom prst="ellipse">
            <a:avLst/>
          </a:prstGeom>
          <a:pattFill prst="wave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2581" name="Oval 5">
            <a:extLst>
              <a:ext uri="{FF2B5EF4-FFF2-40B4-BE49-F238E27FC236}">
                <a16:creationId xmlns:a16="http://schemas.microsoft.com/office/drawing/2014/main" id="{E8626531-BDEA-7BCF-C7F7-89BBD0527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505200"/>
            <a:ext cx="685800" cy="685800"/>
          </a:xfrm>
          <a:prstGeom prst="ellipse">
            <a:avLst/>
          </a:prstGeom>
          <a:pattFill prst="wave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2582" name="Oval 6">
            <a:extLst>
              <a:ext uri="{FF2B5EF4-FFF2-40B4-BE49-F238E27FC236}">
                <a16:creationId xmlns:a16="http://schemas.microsoft.com/office/drawing/2014/main" id="{D4CCE65C-0684-EF76-0FF3-7A39EF2A6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209800"/>
            <a:ext cx="685800" cy="685800"/>
          </a:xfrm>
          <a:prstGeom prst="ellipse">
            <a:avLst/>
          </a:prstGeom>
          <a:pattFill prst="wave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2583" name="Oval 7">
            <a:extLst>
              <a:ext uri="{FF2B5EF4-FFF2-40B4-BE49-F238E27FC236}">
                <a16:creationId xmlns:a16="http://schemas.microsoft.com/office/drawing/2014/main" id="{9685ECFC-8A11-D4B5-E9DB-72E457E02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505200"/>
            <a:ext cx="685800" cy="685800"/>
          </a:xfrm>
          <a:prstGeom prst="ellipse">
            <a:avLst/>
          </a:prstGeom>
          <a:pattFill prst="wave">
            <a:fgClr>
              <a:srgbClr val="FF0000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2584" name="Line 8">
            <a:extLst>
              <a:ext uri="{FF2B5EF4-FFF2-40B4-BE49-F238E27FC236}">
                <a16:creationId xmlns:a16="http://schemas.microsoft.com/office/drawing/2014/main" id="{2A214381-7A22-8548-2F34-E8C96023C2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5146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85" name="Line 9">
            <a:extLst>
              <a:ext uri="{FF2B5EF4-FFF2-40B4-BE49-F238E27FC236}">
                <a16:creationId xmlns:a16="http://schemas.microsoft.com/office/drawing/2014/main" id="{769F1B8B-536E-6C56-A7C9-00E8A0447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886200"/>
            <a:ext cx="472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86" name="Line 10">
            <a:extLst>
              <a:ext uri="{FF2B5EF4-FFF2-40B4-BE49-F238E27FC236}">
                <a16:creationId xmlns:a16="http://schemas.microsoft.com/office/drawing/2014/main" id="{B51BF826-039D-4CD2-8B3E-5513C2601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6764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87" name="Line 11">
            <a:extLst>
              <a:ext uri="{FF2B5EF4-FFF2-40B4-BE49-F238E27FC236}">
                <a16:creationId xmlns:a16="http://schemas.microsoft.com/office/drawing/2014/main" id="{7429886B-FCB0-B375-A834-4926CD243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17526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88" name="Line 12">
            <a:extLst>
              <a:ext uri="{FF2B5EF4-FFF2-40B4-BE49-F238E27FC236}">
                <a16:creationId xmlns:a16="http://schemas.microsoft.com/office/drawing/2014/main" id="{1FC5B5F7-D625-407B-1A6B-18469B47594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514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89" name="Line 13">
            <a:extLst>
              <a:ext uri="{FF2B5EF4-FFF2-40B4-BE49-F238E27FC236}">
                <a16:creationId xmlns:a16="http://schemas.microsoft.com/office/drawing/2014/main" id="{9E8B5E82-945F-2315-B518-C804A0C75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2286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0" name="Line 14">
            <a:extLst>
              <a:ext uri="{FF2B5EF4-FFF2-40B4-BE49-F238E27FC236}">
                <a16:creationId xmlns:a16="http://schemas.microsoft.com/office/drawing/2014/main" id="{700ED543-6843-C7CA-F476-ABAB03A84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196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1" name="Line 15">
            <a:extLst>
              <a:ext uri="{FF2B5EF4-FFF2-40B4-BE49-F238E27FC236}">
                <a16:creationId xmlns:a16="http://schemas.microsoft.com/office/drawing/2014/main" id="{ED3D8EB6-C3CC-17B8-DF33-D41B7D27FA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743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2" name="Line 16">
            <a:extLst>
              <a:ext uri="{FF2B5EF4-FFF2-40B4-BE49-F238E27FC236}">
                <a16:creationId xmlns:a16="http://schemas.microsoft.com/office/drawing/2014/main" id="{452F3CE7-F6E7-9A40-D2B8-5D1E1458A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2895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3" name="Line 17">
            <a:extLst>
              <a:ext uri="{FF2B5EF4-FFF2-40B4-BE49-F238E27FC236}">
                <a16:creationId xmlns:a16="http://schemas.microsoft.com/office/drawing/2014/main" id="{9788C4D4-0D42-1877-A4C8-A5EC78ACEA2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048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4" name="Line 18">
            <a:extLst>
              <a:ext uri="{FF2B5EF4-FFF2-40B4-BE49-F238E27FC236}">
                <a16:creationId xmlns:a16="http://schemas.microsoft.com/office/drawing/2014/main" id="{5DA3A43C-BC35-7E63-3596-8680E8ACE2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200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5" name="Line 19">
            <a:extLst>
              <a:ext uri="{FF2B5EF4-FFF2-40B4-BE49-F238E27FC236}">
                <a16:creationId xmlns:a16="http://schemas.microsoft.com/office/drawing/2014/main" id="{F53E8633-EF15-EFEE-C357-E4F8BC30808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3352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6" name="Line 20">
            <a:extLst>
              <a:ext uri="{FF2B5EF4-FFF2-40B4-BE49-F238E27FC236}">
                <a16:creationId xmlns:a16="http://schemas.microsoft.com/office/drawing/2014/main" id="{C8D67744-7E52-33C6-53E8-5A1D57FAE20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18288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92597" name="Text Box 21">
            <a:extLst>
              <a:ext uri="{FF2B5EF4-FFF2-40B4-BE49-F238E27FC236}">
                <a16:creationId xmlns:a16="http://schemas.microsoft.com/office/drawing/2014/main" id="{5DCC50AD-2BE1-41DD-764B-06F6D2E27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3525" y="1489075"/>
            <a:ext cx="438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/>
              <a:t>d</a:t>
            </a:r>
            <a:r>
              <a:rPr lang="en-US" altLang="en-US" i="1" baseline="-25000"/>
              <a:t>o</a:t>
            </a:r>
            <a:endParaRPr lang="en-US" altLang="en-US" i="1"/>
          </a:p>
        </p:txBody>
      </p:sp>
      <p:sp>
        <p:nvSpPr>
          <p:cNvPr id="792598" name="Text Box 22">
            <a:extLst>
              <a:ext uri="{FF2B5EF4-FFF2-40B4-BE49-F238E27FC236}">
                <a16:creationId xmlns:a16="http://schemas.microsoft.com/office/drawing/2014/main" id="{5B5884AA-ACF9-8858-9769-230B1A130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19400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/>
              <a:t>P</a:t>
            </a:r>
            <a:r>
              <a:rPr lang="en-US" altLang="en-US" i="1" baseline="-25000"/>
              <a:t>T</a:t>
            </a:r>
            <a:endParaRPr lang="en-US" altLang="en-US" i="1"/>
          </a:p>
        </p:txBody>
      </p:sp>
      <p:sp>
        <p:nvSpPr>
          <p:cNvPr id="792599" name="Text Box 23">
            <a:extLst>
              <a:ext uri="{FF2B5EF4-FFF2-40B4-BE49-F238E27FC236}">
                <a16:creationId xmlns:a16="http://schemas.microsoft.com/office/drawing/2014/main" id="{BBA4CA0B-29A2-9AA1-B4EE-BFF426AEE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572000"/>
            <a:ext cx="48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/>
              <a:t>P</a:t>
            </a:r>
            <a:r>
              <a:rPr lang="en-US" altLang="en-US" i="1" baseline="-25000"/>
              <a:t>T</a:t>
            </a:r>
            <a:endParaRPr lang="en-US" altLang="en-US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2600" name="Object 24">
                <a:extLst>
                  <a:ext uri="{FF2B5EF4-FFF2-40B4-BE49-F238E27FC236}">
                    <a16:creationId xmlns:a16="http://schemas.microsoft.com/office/drawing/2014/main" id="{1BC8567F-E7B6-4FB6-5C4A-AF3ECE9C697F}"/>
                  </a:ext>
                </a:extLst>
              </p:cNvPr>
              <p:cNvSpPr txBox="1"/>
              <p:nvPr/>
            </p:nvSpPr>
            <p:spPr bwMode="auto">
              <a:xfrm>
                <a:off x="1143000" y="4876800"/>
                <a:ext cx="4475163" cy="1666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4×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𝑓𝑙𝑜𝑤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wet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92600" name="Object 24">
                <a:extLst>
                  <a:ext uri="{FF2B5EF4-FFF2-40B4-BE49-F238E27FC236}">
                    <a16:creationId xmlns:a16="http://schemas.microsoft.com/office/drawing/2014/main" id="{1BC8567F-E7B6-4FB6-5C4A-AF3ECE9C69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876800"/>
                <a:ext cx="4475163" cy="16668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38C9551-FC1D-0737-8457-9B12C0771DA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6DCDAEB-F34D-599E-D277-296C8B9CC3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99D795B-ADA7-BC73-0B04-CC6D29CD06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CBC83FA-93FB-BCEE-D2E1-5CEED4175D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EEDB3FB-4AF2-86C2-2A62-4BFB104073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DFE101F-C07F-783B-D031-DD5E9A8C31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F8228D5-FF14-F19E-044B-B540AC7FC7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4240776-624C-57DE-3A56-512CC32D0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82E804E-C849-AC9F-4848-2CEDF83BD7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CD0A696-486A-0DB7-345B-3E0C1D0680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55E1D95-7D4C-E659-9FAF-1104B12EC7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6817CBD-BFCC-D7CF-4BEC-BB76E88623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7649AE1-B550-4AF5-9731-6C7B9B282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CD465B4-9A59-6EF3-D3BB-2ABAEAA0DD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B03E77F-4E0A-69BA-F601-B3C1A60D4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167F84F-E1BC-D7F9-AAC4-D9518ACE9D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F99C7FA-B09A-4304-CECB-DA166D512A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2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2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60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Text Box 2">
            <a:extLst>
              <a:ext uri="{FF2B5EF4-FFF2-40B4-BE49-F238E27FC236}">
                <a16:creationId xmlns:a16="http://schemas.microsoft.com/office/drawing/2014/main" id="{52CB34FD-E347-AC50-8B3B-3FFAE3C89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236663"/>
            <a:ext cx="2471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latin typeface="Arial" panose="020B0604020202020204" pitchFamily="34" charset="0"/>
              </a:rPr>
              <a:t>For square pitch:</a:t>
            </a:r>
          </a:p>
        </p:txBody>
      </p:sp>
      <p:sp>
        <p:nvSpPr>
          <p:cNvPr id="788484" name="Text Box 4">
            <a:extLst>
              <a:ext uri="{FF2B5EF4-FFF2-40B4-BE49-F238E27FC236}">
                <a16:creationId xmlns:a16="http://schemas.microsoft.com/office/drawing/2014/main" id="{08561D01-DB0A-9DC7-A0D8-B4A80F1E6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87775"/>
            <a:ext cx="2811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latin typeface="Arial" panose="020B0604020202020204" pitchFamily="34" charset="0"/>
              </a:rPr>
              <a:t>For triangular pitch: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5FDEB37-4447-88D7-FCE7-ACBE9E32FAB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0FFE9DF-FD91-F9CD-0BFD-DDFC2CBC48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BB07CD4-3044-633F-4EF9-CFBC3B41E2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E0F9D41-5FEC-67D5-2637-C1F9DF3AA8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91FBC7E-8200-E843-8E74-5615B1241B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592301E-A4D4-2975-FBA9-63A7933822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C87261E-D19D-ACA2-FB47-48D20E0A66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111964A-4303-B2E7-5574-2F393D570B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C12E9D3-5E3E-E498-8005-9B709A7BE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61AA24B-8C0E-2C87-3DE3-EBD0620F93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8FAC7A4-2498-CCB7-3578-620D20C90F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1442B3C-5D92-53B3-E7A3-6F24F33FA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E0FFB84-9A3E-8651-44C6-7470AEB796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F900EDB-4232-FBD3-A103-19295AA75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C532526-DF7A-431A-FF03-3CF24FE0FE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DCC953C-B959-B5A5-084B-E4B6B8C17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10F3E6-856D-CAEA-4D16-6E8A5B29E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AE0AD8F-0A75-B3B8-A230-2EBABD7536A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Hydraulic Diameter : Pitch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4">
                <a:extLst>
                  <a:ext uri="{FF2B5EF4-FFF2-40B4-BE49-F238E27FC236}">
                    <a16:creationId xmlns:a16="http://schemas.microsoft.com/office/drawing/2014/main" id="{0F2E26F4-2DA8-132C-F0AF-F7BA62272CFE}"/>
                  </a:ext>
                </a:extLst>
              </p:cNvPr>
              <p:cNvSpPr txBox="1"/>
              <p:nvPr/>
            </p:nvSpPr>
            <p:spPr bwMode="auto">
              <a:xfrm>
                <a:off x="2909168" y="2044460"/>
                <a:ext cx="3325664" cy="14029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4">
                <a:extLst>
                  <a:ext uri="{FF2B5EF4-FFF2-40B4-BE49-F238E27FC236}">
                    <a16:creationId xmlns:a16="http://schemas.microsoft.com/office/drawing/2014/main" id="{0F2E26F4-2DA8-132C-F0AF-F7BA62272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9168" y="2044460"/>
                <a:ext cx="3325664" cy="1402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4">
                <a:extLst>
                  <a:ext uri="{FF2B5EF4-FFF2-40B4-BE49-F238E27FC236}">
                    <a16:creationId xmlns:a16="http://schemas.microsoft.com/office/drawing/2014/main" id="{96E51587-23FD-E2E8-77DD-D41C866F3671}"/>
                  </a:ext>
                </a:extLst>
              </p:cNvPr>
              <p:cNvSpPr txBox="1"/>
              <p:nvPr/>
            </p:nvSpPr>
            <p:spPr bwMode="auto">
              <a:xfrm>
                <a:off x="2912105" y="4614049"/>
                <a:ext cx="3325664" cy="140293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f>
                            <m:fPr>
                              <m:type m:val="skw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4">
                <a:extLst>
                  <a:ext uri="{FF2B5EF4-FFF2-40B4-BE49-F238E27FC236}">
                    <a16:creationId xmlns:a16="http://schemas.microsoft.com/office/drawing/2014/main" id="{96E51587-23FD-E2E8-77DD-D41C866F3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12105" y="4614049"/>
                <a:ext cx="3325664" cy="14029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2" grpId="0"/>
      <p:bldP spid="788484" grpId="0"/>
      <p:bldP spid="20" grpId="0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>
            <a:extLst>
              <a:ext uri="{FF2B5EF4-FFF2-40B4-BE49-F238E27FC236}">
                <a16:creationId xmlns:a16="http://schemas.microsoft.com/office/drawing/2014/main" id="{31CD7ED8-704E-2FC7-29A8-6719DA345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41425"/>
            <a:ext cx="47772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The tube clearance </a:t>
            </a:r>
            <a:r>
              <a:rPr lang="en-US" altLang="en-US" i="1" dirty="0"/>
              <a:t>C</a:t>
            </a:r>
            <a:r>
              <a:rPr lang="en-US" altLang="en-US" dirty="0"/>
              <a:t> is expressed as:</a:t>
            </a:r>
            <a:endParaRPr lang="en-US" altLang="en-US" i="1" dirty="0"/>
          </a:p>
        </p:txBody>
      </p:sp>
      <p:sp>
        <p:nvSpPr>
          <p:cNvPr id="789508" name="Rectangle 4">
            <a:extLst>
              <a:ext uri="{FF2B5EF4-FFF2-40B4-BE49-F238E27FC236}">
                <a16:creationId xmlns:a16="http://schemas.microsoft.com/office/drawing/2014/main" id="{68BD4501-9EAC-D857-14F2-DEB90BAA0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917825"/>
            <a:ext cx="716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latin typeface="TimesNewRoman" charset="0"/>
              </a:rPr>
              <a:t>Then the out-side mass velocity is found with</a:t>
            </a:r>
            <a:endParaRPr lang="en-US" altLang="en-US" sz="1800" dirty="0">
              <a:latin typeface="TimesNew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9509" name="Object 5">
                <a:extLst>
                  <a:ext uri="{FF2B5EF4-FFF2-40B4-BE49-F238E27FC236}">
                    <a16:creationId xmlns:a16="http://schemas.microsoft.com/office/drawing/2014/main" id="{BCBC4465-9BAA-D455-24F7-4D36C91EDABF}"/>
                  </a:ext>
                </a:extLst>
              </p:cNvPr>
              <p:cNvSpPr txBox="1"/>
              <p:nvPr/>
            </p:nvSpPr>
            <p:spPr bwMode="auto">
              <a:xfrm>
                <a:off x="3214688" y="3451225"/>
                <a:ext cx="2335212" cy="12223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𝑠h𝑒𝑙𝑙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𝑠h𝑒𝑙𝑙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89509" name="Object 5">
                <a:extLst>
                  <a:ext uri="{FF2B5EF4-FFF2-40B4-BE49-F238E27FC236}">
                    <a16:creationId xmlns:a16="http://schemas.microsoft.com/office/drawing/2014/main" id="{BCBC4465-9BAA-D455-24F7-4D36C91ED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4688" y="3451225"/>
                <a:ext cx="2335212" cy="12223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9510" name="Text Box 6">
            <a:extLst>
              <a:ext uri="{FF2B5EF4-FFF2-40B4-BE49-F238E27FC236}">
                <a16:creationId xmlns:a16="http://schemas.microsoft.com/office/drawing/2014/main" id="{0214F033-B599-8CC9-25FD-180892BB1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051425"/>
            <a:ext cx="39677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latin typeface="Arial" panose="020B0604020202020204" pitchFamily="34" charset="0"/>
              </a:rPr>
              <a:t>Outside Reynolds Number: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248F9CE-1E7C-C2F8-2FDC-82C2BA78C7B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1A169D3-625B-D490-BEBF-BBCE8B4A39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7195FEA-46E2-F582-88A2-80B5DA5CF3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7CBAEBB-30CC-2305-5227-D0CBB23DC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9C3DA7F-2B96-5FEE-46BB-BE8ED10B6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668CC5B-B048-950A-74A2-DEB5DC4FC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901F9F2-47E9-C19F-D1D6-B46B7CCF4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FEE2EE8-C9C1-9734-F056-56D9518E9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DFE553D-7812-14E3-9472-353CC65ED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9AB1DF0-C7B1-6D8E-C966-205B63F4BA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3081A0D-259D-CE80-7F96-60602F6876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268B313-02D0-637C-F91E-564F672EE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6631DED-040A-2E16-41EB-C81EAD489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1C60D97-D4AB-368A-22E6-41A1971D9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37BE0DA-7282-5DCE-F7C0-779AB7DFDC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D777DF-9882-C3C1-3572-23A77C140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5D70E7-8421-5732-87D7-A7EBECC3C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134DDEDC-08E7-886B-36B9-735FE1B3E715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Reynolds Number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09EB1B2-9F33-1B21-37F6-32884F437B8C}"/>
                  </a:ext>
                </a:extLst>
              </p:cNvPr>
              <p:cNvSpPr txBox="1"/>
              <p:nvPr/>
            </p:nvSpPr>
            <p:spPr>
              <a:xfrm>
                <a:off x="3389370" y="1883775"/>
                <a:ext cx="200734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09EB1B2-9F33-1B21-37F6-32884F437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370" y="1883775"/>
                <a:ext cx="200734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17DEA6-D138-4960-0CE2-2FF815980EFC}"/>
                  </a:ext>
                </a:extLst>
              </p:cNvPr>
              <p:cNvSpPr txBox="1"/>
              <p:nvPr/>
            </p:nvSpPr>
            <p:spPr>
              <a:xfrm>
                <a:off x="4614249" y="5364934"/>
                <a:ext cx="2119106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517DEA6-D138-4960-0CE2-2FF815980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249" y="5364934"/>
                <a:ext cx="2119106" cy="8298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506" grpId="0"/>
      <p:bldP spid="789508" grpId="0"/>
      <p:bldP spid="789509" grpId="0"/>
      <p:bldP spid="7895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530" name="Picture 2">
            <a:extLst>
              <a:ext uri="{FF2B5EF4-FFF2-40B4-BE49-F238E27FC236}">
                <a16:creationId xmlns:a16="http://schemas.microsoft.com/office/drawing/2014/main" id="{221EC928-363A-D1DF-204A-851E86BB9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" t="10257" r="6580"/>
          <a:stretch>
            <a:fillRect/>
          </a:stretch>
        </p:blipFill>
        <p:spPr bwMode="auto">
          <a:xfrm>
            <a:off x="990600" y="1295400"/>
            <a:ext cx="6248400" cy="3217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0531" name="Rectangle 3">
            <a:extLst>
              <a:ext uri="{FF2B5EF4-FFF2-40B4-BE49-F238E27FC236}">
                <a16:creationId xmlns:a16="http://schemas.microsoft.com/office/drawing/2014/main" id="{DCEFCAAE-F006-DD15-5701-72D3ACA6C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962400"/>
            <a:ext cx="78486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790532" name="Rectangle 4">
            <a:extLst>
              <a:ext uri="{FF2B5EF4-FFF2-40B4-BE49-F238E27FC236}">
                <a16:creationId xmlns:a16="http://schemas.microsoft.com/office/drawing/2014/main" id="{C415772F-0259-E60F-1E30-2887F1957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7" y="4343400"/>
            <a:ext cx="6062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  <a:buFontTx/>
              <a:buChar char="•"/>
            </a:pPr>
            <a:r>
              <a:rPr lang="en-US" altLang="zh-CN">
                <a:ea typeface="SimSun" panose="02010600030101010101" pitchFamily="2" charset="-122"/>
              </a:rPr>
              <a:t>For tube bundles composed of 10 or more rows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0533" name="Object 5">
                <a:extLst>
                  <a:ext uri="{FF2B5EF4-FFF2-40B4-BE49-F238E27FC236}">
                    <a16:creationId xmlns:a16="http://schemas.microsoft.com/office/drawing/2014/main" id="{F7920B72-C789-4F20-BA30-89EA8E57C164}"/>
                  </a:ext>
                </a:extLst>
              </p:cNvPr>
              <p:cNvSpPr txBox="1"/>
              <p:nvPr/>
            </p:nvSpPr>
            <p:spPr bwMode="auto">
              <a:xfrm>
                <a:off x="685800" y="5334000"/>
                <a:ext cx="3733800" cy="65563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=1.13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90533" name="Object 5">
                <a:extLst>
                  <a:ext uri="{FF2B5EF4-FFF2-40B4-BE49-F238E27FC236}">
                    <a16:creationId xmlns:a16="http://schemas.microsoft.com/office/drawing/2014/main" id="{F7920B72-C789-4F20-BA30-89EA8E57C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334000"/>
                <a:ext cx="3733800" cy="6556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0534" name="Object 6">
                <a:extLst>
                  <a:ext uri="{FF2B5EF4-FFF2-40B4-BE49-F238E27FC236}">
                    <a16:creationId xmlns:a16="http://schemas.microsoft.com/office/drawing/2014/main" id="{F928474B-3A3B-570A-0AD9-B339F72CA3E6}"/>
                  </a:ext>
                </a:extLst>
              </p:cNvPr>
              <p:cNvSpPr txBox="1"/>
              <p:nvPr/>
            </p:nvSpPr>
            <p:spPr bwMode="auto">
              <a:xfrm>
                <a:off x="5105400" y="4953000"/>
                <a:ext cx="4038600" cy="1398588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valid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&amp;2000&lt;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m:rPr>
                                  <m:nor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0.7</m:t>
                              </m:r>
                            </m:e>
                            <m:e>
                              <m:eqArr>
                                <m:eqArr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&amp;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≥10</m:t>
                                  </m:r>
                                </m:e>
                              </m:eqArr>
                            </m:e>
                          </m:eqAr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90534" name="Object 6">
                <a:extLst>
                  <a:ext uri="{FF2B5EF4-FFF2-40B4-BE49-F238E27FC236}">
                    <a16:creationId xmlns:a16="http://schemas.microsoft.com/office/drawing/2014/main" id="{F928474B-3A3B-570A-0AD9-B339F72CA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400" y="4953000"/>
                <a:ext cx="4038600" cy="13985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09F5E55-05BA-1D3B-5345-80F4A71FD7D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9B48417-A585-584E-818B-FCAD9B2B2C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0A06944-A43C-3537-08EF-FC5DA0C0C4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5C7431C-9DA9-565A-AF9E-9CC78789DE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A8F7D07-CFD8-69A7-EC69-2232794E7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96882D2-F865-EA46-EC2F-6A0B7E44B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E4D8980-6E67-DB80-0DD6-DBA676C888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8F0F6B1-7773-9AC4-B829-695E6F7848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057DBAE-8840-C1B4-168D-0D2C2B4C8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67A6991-B266-65A6-F7D6-FAE3BE7440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3BF2340-65FB-2292-A5CC-3D98C6245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EE1A70D-861D-E37C-1004-061211198B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E789F63-C1F1-394E-9DAC-8EB1701DFE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F5643B7-5701-DD37-F51D-8529AF253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985C367-0D2C-F3D9-522D-C80B44C60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36666B-1D50-F911-E567-75B11C7AF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160195-FE3D-78B4-314B-7A0E6030F5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Rectangle 2">
            <a:extLst>
              <a:ext uri="{FF2B5EF4-FFF2-40B4-BE49-F238E27FC236}">
                <a16:creationId xmlns:a16="http://schemas.microsoft.com/office/drawing/2014/main" id="{7EA1A492-0494-DBE1-4366-76EC9DA039B2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Outside Nusselt Number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90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0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0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90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0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0533" grpId="0" animBg="1"/>
      <p:bldP spid="79053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6" name="Rectangle 4">
            <a:extLst>
              <a:ext uri="{FF2B5EF4-FFF2-40B4-BE49-F238E27FC236}">
                <a16:creationId xmlns:a16="http://schemas.microsoft.com/office/drawing/2014/main" id="{92AB232D-71D9-D4D5-AC58-57828A529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90800"/>
            <a:ext cx="2947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10000"/>
              </a:spcBef>
              <a:buFontTx/>
              <a:buChar char="•"/>
            </a:pPr>
            <a:r>
              <a:rPr lang="en-US" altLang="zh-CN" dirty="0">
                <a:ea typeface="SimSun" panose="02010600030101010101" pitchFamily="2" charset="-122"/>
              </a:rPr>
              <a:t>For Reynolds number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9877" name="Object 5">
                <a:extLst>
                  <a:ext uri="{FF2B5EF4-FFF2-40B4-BE49-F238E27FC236}">
                    <a16:creationId xmlns:a16="http://schemas.microsoft.com/office/drawing/2014/main" id="{7F268169-E1A0-E421-A0A1-9215010AFF50}"/>
                  </a:ext>
                </a:extLst>
              </p:cNvPr>
              <p:cNvSpPr txBox="1"/>
              <p:nvPr/>
            </p:nvSpPr>
            <p:spPr bwMode="auto">
              <a:xfrm>
                <a:off x="4173141" y="2312687"/>
                <a:ext cx="3328194" cy="758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/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fName>
                        <m:e/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9877" name="Object 5">
                <a:extLst>
                  <a:ext uri="{FF2B5EF4-FFF2-40B4-BE49-F238E27FC236}">
                    <a16:creationId xmlns:a16="http://schemas.microsoft.com/office/drawing/2014/main" id="{7F268169-E1A0-E421-A0A1-9215010AFF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3141" y="2312687"/>
                <a:ext cx="3328194" cy="758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9878" name="Object 6">
                <a:extLst>
                  <a:ext uri="{FF2B5EF4-FFF2-40B4-BE49-F238E27FC236}">
                    <a16:creationId xmlns:a16="http://schemas.microsoft.com/office/drawing/2014/main" id="{FEDFDD44-F290-7D21-C325-493789F5ADED}"/>
                  </a:ext>
                </a:extLst>
              </p:cNvPr>
              <p:cNvSpPr txBox="1"/>
              <p:nvPr/>
            </p:nvSpPr>
            <p:spPr bwMode="auto">
              <a:xfrm>
                <a:off x="552974" y="3947918"/>
                <a:ext cx="2799826" cy="98617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  <m:sub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9878" name="Object 6">
                <a:extLst>
                  <a:ext uri="{FF2B5EF4-FFF2-40B4-BE49-F238E27FC236}">
                    <a16:creationId xmlns:a16="http://schemas.microsoft.com/office/drawing/2014/main" id="{FEDFDD44-F290-7D21-C325-493789F5A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974" y="3947918"/>
                <a:ext cx="2799826" cy="9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9879" name="Object 7">
                <a:extLst>
                  <a:ext uri="{FF2B5EF4-FFF2-40B4-BE49-F238E27FC236}">
                    <a16:creationId xmlns:a16="http://schemas.microsoft.com/office/drawing/2014/main" id="{C96E4191-A884-9E94-3966-014ADB66E8F0}"/>
                  </a:ext>
                </a:extLst>
              </p:cNvPr>
              <p:cNvSpPr txBox="1"/>
              <p:nvPr/>
            </p:nvSpPr>
            <p:spPr bwMode="auto">
              <a:xfrm>
                <a:off x="4572000" y="4823608"/>
                <a:ext cx="2667000" cy="9861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2(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  <m:sub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9879" name="Object 7">
                <a:extLst>
                  <a:ext uri="{FF2B5EF4-FFF2-40B4-BE49-F238E27FC236}">
                    <a16:creationId xmlns:a16="http://schemas.microsoft.com/office/drawing/2014/main" id="{C96E4191-A884-9E94-3966-014ADB66E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4823608"/>
                <a:ext cx="2667000" cy="986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880" name="Text Box 8">
            <a:extLst>
              <a:ext uri="{FF2B5EF4-FFF2-40B4-BE49-F238E27FC236}">
                <a16:creationId xmlns:a16="http://schemas.microsoft.com/office/drawing/2014/main" id="{BA3F7222-DB91-2D46-9DAC-37A975FBA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801142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ea typeface="SimSun" panose="02010600030101010101" pitchFamily="2" charset="-122"/>
              </a:rPr>
              <a:t>If staggered and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9881" name="Object 9">
                <a:extLst>
                  <a:ext uri="{FF2B5EF4-FFF2-40B4-BE49-F238E27FC236}">
                    <a16:creationId xmlns:a16="http://schemas.microsoft.com/office/drawing/2014/main" id="{ACC71F5E-0167-D1FB-184F-2126EC167EBD}"/>
                  </a:ext>
                </a:extLst>
              </p:cNvPr>
              <p:cNvSpPr txBox="1"/>
              <p:nvPr/>
            </p:nvSpPr>
            <p:spPr bwMode="auto">
              <a:xfrm>
                <a:off x="6858207" y="5706379"/>
                <a:ext cx="1452563" cy="6182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19881" name="Object 9">
                <a:extLst>
                  <a:ext uri="{FF2B5EF4-FFF2-40B4-BE49-F238E27FC236}">
                    <a16:creationId xmlns:a16="http://schemas.microsoft.com/office/drawing/2014/main" id="{ACC71F5E-0167-D1FB-184F-2126EC167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207" y="5706379"/>
                <a:ext cx="1452563" cy="6182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9883" name="Text Box 11">
            <a:extLst>
              <a:ext uri="{FF2B5EF4-FFF2-40B4-BE49-F238E27FC236}">
                <a16:creationId xmlns:a16="http://schemas.microsoft.com/office/drawing/2014/main" id="{E4B10794-0ACC-0D9E-DC68-72335B984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188191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ea typeface="SimSun" panose="02010600030101010101" pitchFamily="2" charset="-122"/>
              </a:rPr>
              <a:t>or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8EB5C6D-A0B6-D09E-C206-82DC6F509B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8F5E0F6-A7DC-F442-8744-05642BDC36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A0E9A7F-BCDB-C223-5B13-7B1B4FCC0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A4053E-5E00-9FA0-14A8-A786175256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77466C3-067B-74C7-0AD8-75AD3E957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CA983F8-26B5-FB78-4CA9-340329EC41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9EA33EF-F70E-79D6-A67D-27B8CB485D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5CDC384-A5E3-032D-76C6-B8C415C4C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9FC3166-EE6C-9FD9-65DD-69C151E84C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017834D-DB5F-C6CE-9137-0FB7B0968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70E5F67-57F6-88D7-578C-ABA8CDE9BC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8AC5279-DF0F-8FE2-DC23-0CD6F24452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8314DC3-CE6A-AC47-36BB-FB9F61FE18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2A45F89-B2B9-201F-18C2-D01DD38DF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C38FA63-F459-3BA1-6253-2E0309F148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7713AEA-2DA2-4877-E050-962C69372D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D0A464-D004-F2E7-8E7C-C7BD8C90D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C744054F-945C-AA85-00F8-9481F6FEDDE6}"/>
                  </a:ext>
                </a:extLst>
              </p:cNvPr>
              <p:cNvSpPr txBox="1"/>
              <p:nvPr/>
            </p:nvSpPr>
            <p:spPr bwMode="auto">
              <a:xfrm>
                <a:off x="2261394" y="1277664"/>
                <a:ext cx="3733800" cy="65563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=1.13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5">
                <a:extLst>
                  <a:ext uri="{FF2B5EF4-FFF2-40B4-BE49-F238E27FC236}">
                    <a16:creationId xmlns:a16="http://schemas.microsoft.com/office/drawing/2014/main" id="{C744054F-945C-AA85-00F8-9481F6FEDD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61394" y="1277664"/>
                <a:ext cx="3733800" cy="6556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2">
            <a:extLst>
              <a:ext uri="{FF2B5EF4-FFF2-40B4-BE49-F238E27FC236}">
                <a16:creationId xmlns:a16="http://schemas.microsoft.com/office/drawing/2014/main" id="{7ADD8751-15AF-658A-1B3B-E91D1A992069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304800"/>
            <a:ext cx="7772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/>
              <a:t>Outside Nusselt Number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D3AB422-EFE6-23A3-5E04-3940B996F6DD}"/>
                  </a:ext>
                </a:extLst>
              </p:cNvPr>
              <p:cNvSpPr txBox="1"/>
              <p:nvPr/>
            </p:nvSpPr>
            <p:spPr>
              <a:xfrm>
                <a:off x="3352800" y="3196436"/>
                <a:ext cx="2136995" cy="5242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D3AB422-EFE6-23A3-5E04-3940B996F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3196436"/>
                <a:ext cx="2136995" cy="5242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8725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53" name="Rectangle 5">
            <a:extLst>
              <a:ext uri="{FF2B5EF4-FFF2-40B4-BE49-F238E27FC236}">
                <a16:creationId xmlns:a16="http://schemas.microsoft.com/office/drawing/2014/main" id="{E28A9E2B-A634-2DBC-16BA-E88591EF2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0"/>
            <a:ext cx="853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ea typeface="SimSun" panose="02010600030101010101" pitchFamily="2" charset="-122"/>
              </a:rPr>
              <a:t>All properties are evaluated at the </a:t>
            </a:r>
            <a:r>
              <a:rPr lang="en-US" altLang="zh-CN">
                <a:solidFill>
                  <a:schemeClr val="accent2"/>
                </a:solidFill>
                <a:ea typeface="SimSun" panose="02010600030101010101" pitchFamily="2" charset="-122"/>
              </a:rPr>
              <a:t>film temperature</a:t>
            </a:r>
            <a:r>
              <a:rPr lang="en-US" altLang="zh-CN">
                <a:ea typeface="SimSun" panose="02010600030101010101" pitchFamily="2" charset="-122"/>
              </a:rPr>
              <a:t>.</a:t>
            </a:r>
            <a:endParaRPr lang="en-US" altLang="zh-CN" sz="200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E29FF9A-A568-A47B-7794-F8764F01DB6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682608A-430D-3006-34D4-664B9FD69E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7D8DFE3-AA2C-37AD-14E4-A3EC9EF459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760DED6-7CF2-BD02-F5DB-E40CEED5F1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0FA5B68-C0FA-7C55-AC31-D2CCC7112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5DC8058-58B8-79BA-23CC-E1541CAD48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55E7DEF-30F1-62F3-0961-D9FC1D8FE7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99B45A6-6395-F59F-6E3C-E663BC9719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99EED74-7378-543B-EF06-651D73D015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7169CFB-980A-E590-D229-F06303AAA4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80289CC-F764-0E68-0A3A-407BAA3660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756A64F-257D-0904-4103-A8C7C9E81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9C2B0A2-0ED5-93F3-5D00-20544900F0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3E186A1-E0C2-44E2-5FC7-23A53317DD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CE53707-6606-3C15-ADEE-46D88EF803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A8B7046-5508-9986-59AC-6D722093D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6CC3FC-B215-5AD2-C8FC-0D480E11DF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A3F3F5EC-EC0E-2262-FA54-72C2EFBF6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sz="2800" dirty="0"/>
              <a:t>Table of Constants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A720A5-4BFE-073E-E5B5-CEF7C9EB8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0"/>
                    </a14:imgEffect>
                    <a14:imgEffect>
                      <a14:brightnessContrast bright="-40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02" y="1795202"/>
            <a:ext cx="7772400" cy="42576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5">
                <a:extLst>
                  <a:ext uri="{FF2B5EF4-FFF2-40B4-BE49-F238E27FC236}">
                    <a16:creationId xmlns:a16="http://schemas.microsoft.com/office/drawing/2014/main" id="{8E4527B2-5D28-31E5-FEA6-0961C564803E}"/>
                  </a:ext>
                </a:extLst>
              </p:cNvPr>
              <p:cNvSpPr txBox="1"/>
              <p:nvPr/>
            </p:nvSpPr>
            <p:spPr bwMode="auto">
              <a:xfrm>
                <a:off x="2590800" y="1173162"/>
                <a:ext cx="3733800" cy="65563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𝑁𝑢</m:t>
                              </m:r>
                            </m:e>
                          </m:ba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=1.13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</m:sSubSup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1/3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5">
                <a:extLst>
                  <a:ext uri="{FF2B5EF4-FFF2-40B4-BE49-F238E27FC236}">
                    <a16:creationId xmlns:a16="http://schemas.microsoft.com/office/drawing/2014/main" id="{8E4527B2-5D28-31E5-FEA6-0961C5648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1173162"/>
                <a:ext cx="3733800" cy="655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53" grpId="0"/>
      <p:bldP spid="2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14522</TotalTime>
  <Words>1585</Words>
  <Application>Microsoft Office PowerPoint</Application>
  <PresentationFormat>On-screen Show (4:3)</PresentationFormat>
  <Paragraphs>225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SimSun</vt:lpstr>
      <vt:lpstr>Arial</vt:lpstr>
      <vt:lpstr>Cambria Math</vt:lpstr>
      <vt:lpstr>Script MT Bold</vt:lpstr>
      <vt:lpstr>Symbol</vt:lpstr>
      <vt:lpstr>Times New Roman</vt:lpstr>
      <vt:lpstr>TimesNewRoman</vt:lpstr>
      <vt:lpstr>TimesNewRoman,Bold</vt:lpstr>
      <vt:lpstr>TimesNewRomanPSMT</vt:lpstr>
      <vt:lpstr>Default Design</vt:lpstr>
      <vt:lpstr>Equation</vt:lpstr>
      <vt:lpstr>Steady Forced Convection Heat Transfer from A Circular Cylinder</vt:lpstr>
      <vt:lpstr>Steady Energy Equation for a Laminar Forced Convection from A Cylinder</vt:lpstr>
      <vt:lpstr>Steady Energy Equation for a Convection from A Cylinder</vt:lpstr>
      <vt:lpstr>Steady Energy Equation for a Convection from A Cylinder</vt:lpstr>
      <vt:lpstr>Steady Energy Equation for a Convection from A Cylinder</vt:lpstr>
      <vt:lpstr>Steady Energy Equation for a Convection from A Cylinder</vt:lpstr>
      <vt:lpstr>Steady Energy Equation for a Convection from A Cylinder</vt:lpstr>
      <vt:lpstr>Analysis of Heat Transfer in Equilibrium Layer</vt:lpstr>
      <vt:lpstr>Estimation of Local Nusselt Number</vt:lpstr>
      <vt:lpstr>Distribution of Local (Angular) Nusselt Number</vt:lpstr>
      <vt:lpstr>Variation of Average Nusselt Number in Laminar Forced Convection </vt:lpstr>
      <vt:lpstr>Laminar Forced Convection from A Cylinder in Cross Flow: Wind Tunnel Studies </vt:lpstr>
      <vt:lpstr>PowerPoint Presentation</vt:lpstr>
      <vt:lpstr>PowerPoint Presentation</vt:lpstr>
      <vt:lpstr>PowerPoint Presentation</vt:lpstr>
      <vt:lpstr>Distribution of Local (Angular) Nusselt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Cylinder in Cross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Combined Internal &amp; External Flow </vt:lpstr>
      <vt:lpstr>Array of Cylinders in Cross Flow : Hydraulic Diameter</vt:lpstr>
      <vt:lpstr>Hydraulic Diameter : Square Pitch</vt:lpstr>
      <vt:lpstr>PowerPoint Presentation</vt:lpstr>
      <vt:lpstr>PowerPoint Presentation</vt:lpstr>
      <vt:lpstr>PowerPoint Presentation</vt:lpstr>
      <vt:lpstr>PowerPoint Presentation</vt:lpstr>
      <vt:lpstr>Table of Constants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837</cp:revision>
  <cp:lastPrinted>2002-01-11T03:20:09Z</cp:lastPrinted>
  <dcterms:created xsi:type="dcterms:W3CDTF">2002-01-11T02:48:10Z</dcterms:created>
  <dcterms:modified xsi:type="dcterms:W3CDTF">2026-04-10T03:52:37Z</dcterms:modified>
</cp:coreProperties>
</file>