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1049" r:id="rId2"/>
    <p:sldId id="661" r:id="rId3"/>
    <p:sldId id="652" r:id="rId4"/>
    <p:sldId id="721" r:id="rId5"/>
    <p:sldId id="1428" r:id="rId6"/>
    <p:sldId id="1429" r:id="rId7"/>
    <p:sldId id="1542" r:id="rId8"/>
    <p:sldId id="1543" r:id="rId9"/>
    <p:sldId id="1433" r:id="rId10"/>
    <p:sldId id="1430" r:id="rId11"/>
    <p:sldId id="1434" r:id="rId12"/>
    <p:sldId id="1431" r:id="rId13"/>
    <p:sldId id="1435" r:id="rId14"/>
    <p:sldId id="1432" r:id="rId15"/>
    <p:sldId id="1544" r:id="rId16"/>
    <p:sldId id="1436" r:id="rId17"/>
    <p:sldId id="1437" r:id="rId18"/>
    <p:sldId id="1438" r:id="rId19"/>
    <p:sldId id="1541" r:id="rId20"/>
    <p:sldId id="1453" r:id="rId21"/>
    <p:sldId id="1454" r:id="rId22"/>
    <p:sldId id="963" r:id="rId23"/>
    <p:sldId id="1258" r:id="rId24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FFFFCC"/>
    <a:srgbClr val="E5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83" autoAdjust="0"/>
    <p:restoredTop sz="94660"/>
  </p:normalViewPr>
  <p:slideViewPr>
    <p:cSldViewPr>
      <p:cViewPr varScale="1">
        <p:scale>
          <a:sx n="74" d="100"/>
          <a:sy n="74" d="100"/>
        </p:scale>
        <p:origin x="10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10-15T03:32:01.0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5-11-16T02:27:52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0,'0'26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10T03:53:47.40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6T04:07:44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7939 10562 247 0,'-1'-4'24'0,"1"0"-14"0,4 1 42 0,1 1-23 0,3 1-8 0,-1 0-4 0,-2 1-20 0,0-1 11 0,2 1-7 0,0-2 12 0,1 0 5 0,-3 0-18 0,2 0 13 0,-1 1-16 15,1 0-1-15,2 0 24 0,0 0-9 0,-4-1 19 16,3 0 15-16,-2 0-9 0,0-2 12 0,1 2-14 15,1 0-9-15,-2 0 2 0,4 0-8 0,-1 0 8 0,0 1 4 16,4-1-13-16,-2 1 9 0,3 0-12 0,1-1-5 16,1 2 14-16,4-2-15 0,1 2 17 0,3 0-7 0,0-1-6 15,-1 1 10-15,5 0-11 0,2-1-17 0,4 0 20 16,2-2-16-16,-1 0 18 0,-2 0-10 0,2 3 4 0,4-2 3 16,2 1-2-16,2 0-2 0,5 0 1 15,2-4-3-15,7 1 2 0,-6-1-2 0,4-1-6 0,-3 2 8 16,3 0-8-16,-1 1-2 0,8 1-1 15,-1-3-8-15,4-1 7 0,3-2 2 0,0 3 1 16,-1-2 3-16,3 2-2 0,3 2-11 0,0-5 13 0,1 4-10 0,-4-4 11 16,-1 2-2-16,3 4-3 15,0-1 10-15,4 1-10 0,-2-2 0 0,0 0 0 16,0 3-7-16,-6 2 7 0,7-2 9 0,-1-1-10 16,-3-5 5-16,-3 0-8 0,-4 5 5 0,1 0-5 15,1 0 2-15,2-1-2 0,-1-3 11 0,0 1-3 16,-1 0 2-16,-2 0-3 0,2 0-4 0,-1 2 21 0,1 0-11 15,1 0 15-15,0 2-11 0,-5-4-8 0,3 1 8 16,0 0-10-16,-4-1-7 0,6 4 9 16,2-3-11-16,-4 1 12 0,1 3 2 0,-2-3-5 0,-4 2 11 0,3-2-11 15,3 0-7-15,-4 1 6 0,3-3-8 0,-4 1 9 16,-1 1 5-16,0 1-9 0,5-2 6 0,3 1-9 16,0-2-3-16,1 1 9 0,-4 1-2 0,0 1 5 15,-1-2 1-15,6 0-5 0,-2 1 5 0,0 0-5 0,-2 0-8 0,-1 2 16 0,1-2-12 16,3-1 13-16,2-1-11 0,-1-1 6 0,2 0 0 15,-3 2 3-15,2 0-8 0,-3-2 1 16,5 1-4-16,-3-1 3 0,-2-1 6 0,-1 2-3 0,-5 0 2 0,-1 0-5 16,4 0-14-1,2-3 21-15,-1 1-8 0,-1 1 11 0,-3 0-4 0,-1 1-6 16,-2 1 6-16,2-1-7 0,1 0-5 0,-1-1 12 0,-2 1-6 0,-4 0 9 16,-1 0-7-16,-1 2 2 15,1 1 0-15,0-2-1 0,3 1-13 16,-2-2 14-16,0-1-8 0,-5 0 12 0,-8 0-1 0,4 3-7 15,-6-1 4-15,11 3-5 0,-7-4 2 0,4 0 0 16,1 1-6-16,-9 0 3 0,3 2 5 0,-5 0-3 16,-1 0 9-16,-3 2-9 0,-3 0-4 0,1 0 5 0,-5 0-7 15,4 1 7-15,3-1 9 0,-3 0-8 16,3 0 8-16,-7 0-10 0,0 0-5 0,0 0 15 16,-5 0-8-16,0 2 12 0,0 0-4 0,-4 1-4 15,0-1 3-15,-1-3-3 0,-1 1 8 0,-1 1-9 16,-3-2 7-16,0 2-7 0,0-2 16 0,2 1-8 0,2 0 4 15,0-1-7-15,-5 1-4 0,-2 0 9 0,3-2-10 16,-1 1 11-16,2 0-7 0,-1-3-3 0,-6 1 3 16,3 2-6-16,-6-2-13 0,6 2 18 0,2 1-2 15,-2 0 9-15,7 3-8 0,-6 0-7 0,0-2 0 16,-2 0-1-16,2-1-1 0,-2 1 4 0,-1-2-2 16,2 1 3-16,2 2 0 0,-3-2 0 0,2 3 3 15,0-3-2-15,0 0 9 0,1-1-11 0,1 0 1 0,-1 1-3 16,1 0 15-16,0 0-14 0,0 0 10 0,-1-2-11 15,2 1 5-15,0-2-1 0,-1 1 2 0,-1-2-2 16,2 1 1-16,-4 0-1 0,4-4-3 0,-1 1 2 16,-1 0-6-16,2-3 5 0,-1 3 2 0,1 1 3 15,-4-4-1-15,4 4-5 0,-2-2-2 0,1 0 0 0,7 1-7 16,-3 0 10-16,3 1 0 0,-3-1 4 0,1 4-7 16,-1-3-2-16,2 4-7 0,-1-1 6 0,-3-1 5 15,0 3-6-15,-1 1 7 0,0-1-7 0,-1 2 0 16,1 1 3-16,-3-3-2 0,0 5 3 0,-1-3 5 0,-1 0-6 15,1 1 0-15,-2-1-3 0,0 2 2 0,0 0 0 16,-2-1 3-16,0 1-1 0,0 0 0 0,-1-4-4 16,-2 2-1-16,2-1 1 0,4-1 9 0,-4 2-6 15,0 1 3-15,-2-2-4 0,-2-1-5 0,0 0 7 16,0 1-3-16,0 0 4 0,0 0 4 0,0 0-6 16,0 0 4-16,0 0-5 0,0 0-5 0,0 0 15 15,0 0-14-15,0 0 14 0,0 0-10 0,0 1 1 16,-1-1 8-16,0 0-4 0,1 0 8 0,-1 0-9 15,-1 0-1-15,1 0-1 0,0 0 3 0,0-1-5 16,-1 0 3-16,1 0-4 0,-1 1 10 0,-1 0-6 16,1 0-4-16,1-1 0 0,0 0 3 0,-2 0-1 0,1 0 7 0,1 1-5 15,0 0 4-15,1 0-4 0,-1 0 3 0,-1 0-3 16,-22 18-8-16,23-16 4 0,1 3-7 16,-1-1 7-16,1 2-3 0,1 1 5 0,-1-1 2 0,0 2 0 15,0-1-9-15,0 2 5 0,0 2-5 0,1-1 6 16,-1-1 3-16,0 4-4 0,-1 1 4 0,-1 1-5 0,2 4-4 15,-2-1 4-15,1 1-7 0,1 2 7 16,-2 0-8-16,0 2 15 0,0-1-4 0,1 2 6 16,0 1-5-16,1 2 0 0,-3-1 4 0,3 4-3 15,-1 0-5-15,0-1 11 0,0 2-6 0,-1-2 8 16,1-1-8-16,-2 0-1 0,0 2 2 0,2-3-2 16,-3-1-8-16,2-2 16 0,1 1-7 0,-1-1 12 0,0 0 0 0,0-1-10 15,-1 2 6-15,0-4-6 16,0 0 9-16,-1-2-7 0,1-3 6 0,1-1-6 0,-1-3 6 15,0-3-1-15,1 0-2 0,-1-2 3 0,2-3 5 16,-1-1-5-16,0 0 6 0,2-2-4 0,0-2 16 0,0 0-8 16,0 0 9-16,0 0-7 0,0 0 15 0,0 0-17 0,0-1 4 15,0 0-8-15,-8-18 1 0,7 13-2 0,-1 0-10 16,2-2 6-16,-1 2-15 0,-1 0-1 0,1 0-3 16,-1 2 0-16,1 1-21 0,-1 0-55 0,-1 1-39 0,1 1-7 15,-3 1-134-15,0 1-101 0</inkml:trace>
  <inkml:trace contextRef="#ctx0" brushRef="#br0" timeOffset="1134.1">5257 10696 311 0,'-5'-8'140'0,"2"1"-38"0,-3-1-58 0,6 3 4 0,-2 0-15 0,2 2-14 0,-1 1-3 0,-1 0-6 0,5 1-24 0,-3 0 18 16,2-1-5-16,-2 2 7 0,0 0-9 0,9-4 6 0,-1 2-1 15,3 0 3-15,2 0-18 0,-6-1 17 0,0 0-12 16,-3 0 15-16,4 0 5 0,1 0 7 0,4 0 9 15,-3-1-6-15,-2 0-9 0,0 0 24 16,1 0-12-16,1 0 16 0,0 0-10 0,1-1-13 0,1 3 10 16,2-1-11-16,2-1 1 0,2 2 5 15,1-1-4-15,1 0 7 0,0 2 3 0,7-2-7 0,-1 2 1 0,2 0-5 16,2 1-18-16,5-1 12 16,5 1-12-16,2 0 15 0,5 0-1 0,-5 0-11 0,1 0 11 0,0 3-13 15,2-1 2-15,1 1 5 16,-1-1-7-16,5 0 8 0,-1-1-4 0,2-1-1 0,1 0 9 15,-5-1-7-15,4 1 5 0,1 0 0 0,-2-2-3 16,7 2 4-16,-4-4 2 0,6-1-8 0,2-1 4 16,-3 0-6-16,2 1 2 0,2 0 10 0,-3 0-4 15,3 0 6-15,-4-2-4 0,-3 0-4 0,-1-2 1 16,-3 1-3-16,-1 3-9 0,3-1 13 0,0 1-12 16,-2 0 13-16,4-3-6 0,-5 1 3 0,-1-2 5 15,0-1-5-15,-2 1-10 0,-2 2 8 0,3-2-1 0,-7 5 4 0,-3-3-6 0,0 0 0 16,-7 1-4-16,4-3 2 15,-4 1-10-15,-7 1 14 0,0 0-7 0,-4 2 10 16,-1-1-4-16,0 1 3 0,-6-2 0 0,-1 2 1 16,0 0 0-16,0 0-6 0,-3 2 3 0,1-1-5 15,-3 1 6-15,1 1-4 0,-1-2 1 0,-2 1-2 0,-1 1 1 0,-1 1 3 0,-2-2-6 16,3 3 3-16,-4 0-7 0,0 0-2 0,0 0 1 16,0 0-2-16,0 0-4 15,0 0-17-15,-9-5-5 0,2 8-6 0,-1-2-28 16,0 2-58-16,-4-1-26 0,-4 2-15 0,-3 1-86 15,-5 0-38-15</inkml:trace>
  <inkml:trace contextRef="#ctx0" brushRef="#br0" timeOffset="1816.5">5191 10732 242 0,'17'-2'39'0,"-19"-4"96"0,2 0-32 0,-2-1 43 0,3 2-114 0,0 4-22 0,-1 1-13 0,0 0 2 0,10-3-8 0,-9 5 9 0,-1-2 2 15,2 3 0 1,-2-3-13-16,0 0 15 0,1 4-12 0,3-4 14 16,-4 0 1-16,0 0-6 0,0 0 13 0,0 0-14 15,0 0-6-15,0 0 40 0,0 0-10 0,0 0 24 0,0 0 0 16,0 0-18-16,0 0 0 0,0 0-8 0,0 0-25 0,0 0 7 15,1 13-11-15,-1-7 10 0,2 0-2 16,3 2-4-16,-7 1 6 0,6 1-7 0,-1 3-4 16,-3-3 1-16,1 2-10 0,1 4 7 0,-1 1-13 15,2 0 9-15,1 5 10 0,0-2-5 0,-4 2 9 0,3 0 6 16,2-1-5-16,-5 0 8 0,0 1-6 0,0 1 4 16,-3 2 3-16,3-1-1 0,1 2-2 15,2 0 5-15,-3-3-8 0,0-3 9 0,0 2 8 0,0 1-14 16,1-3 11-16,0 1-15 0,-1-2 0 0,0-1 15 15,0-2-7-15,-1-2 10 0,-1-6-1 0,1 0-1 16,1 0 9-16,1-2-6 0,1-1 2 0,-2-5 5 16,0 0-15-16,0 0 11 0,0 0-28 0,0 0-89 0,3-6-25 15,-2-1-23-15,1-2-82 0</inkml:trace>
  <inkml:trace contextRef="#ctx0" brushRef="#br0" timeOffset="2198.64">5167 11166 1206 0,'-4'-6'75'0,"0"3"-63"0,6 3-20 0,-1 1-7 0,-3 2-32 0,6 4 27 0,-6 1 1 0,7 0 9 15,3 2 25-15,3 0-11 0,-2-2 14 0,1 4-18 16,2-2-7-16,-3-1-31 0,6-1-16 0,-5-1 1 15,-1-2 4-15,1 1 19 0,2-4 16 0,-3 1-5 0,-1 2 20 16,-6-4 1-16,0 3-2 0,-2-5 0 0,1-2 11 16,3 3-10-16,-2-4 12 0,2 2-13 0,-1 1-2 15,1-6 9-15,1 4-12 0,1 0 13 0,-3-3 0 0,2 0-4 16,-1-3 6-16,2 1-10 0,0 2-15 0,-3 0 25 16,2 2-10-16,-1 2 17 0,1 1-1 0,-5 1-9 15,0 0 6-15,0 0-8 0,-1 7 2 0,-4-1-2 16,1 0 2-16,-3 4-2 0,-1 0 3 0,0 4-5 15,0 3 0-15,-3 0-3 0,1-1-10 0,-3-2 23 16,2 0-12-16,-2-1 18 0,-2-2-4 0,5 1-2 16,-5 0 10-16,6-2-10 0,2 0-5 0,1-2-35 0,0-2-103 15,-2-2 31-15,-4 0-227 0</inkml:trace>
  <inkml:trace contextRef="#ctx0" brushRef="#br0" timeOffset="5066.18">9639 16458 238 0,'0'0'-45'0,"0"0"34"0,0 0 55 0,0 0-4 0,0-1 13 0,0 0 10 0,0 0 4 0,0 0 5 0,-1 0 1 0,1 0-23 15,0 0-8-15,0 0 1 0,0-1-10 0,-8-28-3 16,3 26 1-16,5 0-4 0,-2 1-13 0,2 0 15 0,3 0-15 16,-6 0 15-16,3 1-10 0,0 0-7 0,-6 0 10 0,5-1-12 15,-3 1-18-15,4 2 19 0,0 0-16 0,-14-3 20 16,6 2-11-16,0 0 1 0,-1 0 1 15,2 2-3-15,0 0-11 0,-3-1 13 0,-2 2-4 0,-1-2 8 16,0 0-1-16,2 3-4 0,-1-2 8 0,0 2-8 16,-1 1-3-16,0-2 6 0,1 2-13 0,0 0 11 15,-1-1-4-15,1 1 0 0,-1-1 4 0,1 2-5 16,-2 0-6-16,0 2 8 0,1 0-8 0,-3-2 9 16,0 2 4-16,-2 0-5 0,-2-1 8 0,2 3-9 15,-1-1 4-15,3 1 6 0,-1 0-5 0,2-1 6 16,6 1 1-16,-5 1-4 0,3-3 4 0,0 2-5 0,-3 0-1 15,2-1 3-15,2 4-7 0,0-2 5 16,2 1 1-16,-2 0-4 0,2-1 4 0,0 3-7 0,0-2-12 16,2 2 24-16,0 1-8 0,2-1 14 0,-1 0-13 15,2 0-8-15,0 1 3 0,0-1-5 0,1 1-5 0,1 1 15 16,-2 1-7-16,3 3 10 0,-2-1-7 16,2 1-4-16,0-2-1 0,0-1-1 0,1 1-1 0,0 0 7 15,2 0-6-15,-1 1 5 0,0-3 5 0,2 3-8 16,-1 1 7-16,-1-2-10 0,2 5-9 0,0-2 15 15,0-2-4-15,3 4 8 0,-3-3-3 0,-1-1-3 16,1 0 4-16,2-3-4 0,-1 2-2 0,3 0 8 16,1 1-5-16,-1 0 7 0,6 0-14 0,-4-2 9 15,0 0 0-15,4 0 4 0,0-3-10 0,4-1 12 16,-1-1-5-16,2-1 10 0,0 0-7 0,3-1-5 0,1-2 2 16,-1-1-2-16,2 0-4 0,-4-1 10 0,4 2-1 15,-2-3 6-15,-1-2-8 0,2 0 4 0,3 0-4 16,2 0 4-16,-1 1-9 0,2-2 6 0,-5-1-1 0,2-1 5 15,-6-1-4-15,2 0-1 0,-1 0 0 16,1 0 0-16,-4-2-10 0,2-2 12 0,0-1-8 0,-3 1 11 16,2-1 1-16,-1-1-9 0,-1 3 5 0,0-4-8 15,0 0-8-15,0 2 16 0,0-3-10 0,-1 2 12 16,0-2-4-16,-1-2-2 0,0-1 7 0,1-2-8 16,-1-1-10-16,2-2 17 0,-1-1-7 0,0-1 14 0,2 1-5 15,-3-1-11-15,1-1 4 0,-3-1-4 16,0-3 5-16,2-2 0 0,-3 0-3 0,-1-2 2 15,0 6-1-15,-7-1 0 0,3 0 2 0,-4 1-1 16,0-1 4-16,-3 3-2 0,-3 1 3 0,-2 0-3 16,-1-2 1-16,-1 1-2 0,-1 2 1 0,-7 1-1 15,6 0-7-15,-8 0 11 0,3 0-9 0,2 2 12 0,-8-3-6 0,3 2-2 16,0-3 3-16,-2 2-5 0,2 2-6 0,2 1 7 16,-2 1-3-16,1 0 5 0,0 1-4 0,-2 2-1 15,1 3 0-15,-2 2 0 0,-2 0-7 0,1 1 4 16,-2 2-5-16,0 1 6 0,-2 0 2 0,-5 0-1 15,-2 1 5-15,-2 1-5 0,-1 0 9 0,4-1-9 16,0-1 7-16,-3 1-7 0,3-1 6 0,-1 2-7 16,1 0-2-16,8 0-2 0,-1 0-2 0,4 1-1 15,0-1-30-15,6 2 10 0,-2-2-97 0,0 2-208 16</inkml:trace>
  <inkml:trace contextRef="#ctx0" brushRef="#br0" timeOffset="6234.34">11547 16575 186 0,'4'-5'31'0,"-3"0"-32"0,-1 0 4 0,-1-1 18 0,1 0-10 16,0 4 10-16,0-5-24 0,1 3 24 0,-2-2 11 0,1-1 12 16,0 3 18-16,1-2-9 0,-1 0 18 0,2 0-10 0,-2-1-15 0,0 1 5 0,1-1-20 15,-1 2-13 1,-1 0 6-16,-2-1-12 0,1 5-21 0,0-2 21 0,-1 0-12 0,0 1 17 0,-1 0-7 0,0 0-10 15,1 2 5 1,-2 0-8-16,2 0-5 0,-4-1 14 0,-2 1-5 16,0 0 9-16,1 0-2 0,-1 0-6 15,1 0 6-15,-2 1-7 0,4-1 1 0,-8 0 13 0,3 3-12 0,-1-2 13 16,-4 1-13-16,6 0 2 0,-1-1 6 16,0 4-5-16,0 0-8 0,-3-1 16 0,2 2-10 15,-1-3 15-15,1 1 5 0,-1 2-10 0,-2-3 6 0,3 4-11 0,-2 0-9 16,2 0 20-16,0 0-15 0,-1 1 16 15,0 1-15-15,1-3-1 0,-2 0 7 16,4 3-7-16,-4-3-2 0,2 6 5 0,1 1-9 16,-2-1 8-16,0 2-1 0,2 0-2 0,-2-1 9 15,1 0-9-15,-2 0-15 0,2-1 17 0,-2 2-9 0,4 2 13 16,-1 1-7-16,0-1-2 0,0 1 1 0,-2 1-1 16,3 0-3-16,2 3 5 0,4-2-2 0,-2 1 6 15,-1 1 4-15,0-2-2 0,5 3 5 0,-1 0-5 16,1-2-5-16,-1 4 5 0,3 0-11 0,-5-1 8 15,3 1-5-15,1-1 5 0,-6 0 6 0,9-2-4 16,3 0-3-16,-1 1 1 0,5-1 1 0,-2 3 0 0,-3 0-2 16,5-1 3-16,1-1-6 0,8 2 7 0,3-3 7 15,-1 0-13-15,1-1 5 0,-1-2-8 0,1-2 17 16,-1 1-12-16,2-2 9 0,1-4-12 0,-1 2 0 16,0-3 7-16,0 2-8 0,3-2 9 0,-4-3 4 0,3-3-12 15,-3 0 4-15,3-5-8 0,1 1-14 0,2-3 25 16,-1-4-9-16,-1 1 16 0,4 0-9 0,-4-6 0 15,4-1 6-15,-1 0-6 0,-3-6-7 0,-1 2 5 16,0 2-2-16,-2-4 5 0,3 4 4 0,-3-3-4 16,1-1 3-16,-3-1-5 0,1-3-7 0,-4 3 4 15,-1-2-5-15,0 2 5 0,-7 0 4 0,-1 2-4 16,-1 0 5-16,-5 1-5 0,4-1 2 0,-3 0-2 0,-1-2 1 16,-2-1-1-16,0-1 3 0,0-3-1 15,-4-1 0-15,3 1-1 0,-2 0-9 0,0 1 16 0,-2-2-2 16,-2-1 8-16,-3 1-5 0,3-5-9 15,-2 2 3-15,-1 1-4 0,0 1 7 0,-2 2-11 0,-1 2 2 16,-2 2-2-16,0-1 9 0,-5-1-7 0,4 2 1 0,-8 0-4 16,-1 6-5-16,0 1 8 0,-6 1-2 15,3 2 3-15,-4 0 0 0,1 1-6 0,1 2 2 0,3 3-3 16,2 0 7-16,-1-1-3 0,3 4 7 0,2-1-5 16,1 2 0-16,7 3-9 0,1-1-39 0,2 1 8 0,-1 0-150 15,2 1-223-15</inkml:trace>
  <inkml:trace contextRef="#ctx0" brushRef="#br0" timeOffset="7197.02">13100 16643 234 0,'0'-13'37'0,"-2"2"49"0,2 2 21 0,0 2 6 0,2-2-11 0,-2 5-52 0,-2-5-21 0,0 0 7 0,-1 1 7 0,2-1-10 15,-4 3 8-15,2-3-9 0,-4 1-7 0,1-3 2 16,0 1-11-16,-3 1 9 0,5 0-7 0,-4 0-2 16,0 3 3-16,1-1-4 0,-1 3-9 0,0 1 1 0,1-2-7 15,-2 3 5-15,-1-1 2 0,1 3-7 0,1 0 9 16,-2 0-10-16,1 1-13 0,-3 1 21 0,1 0-13 15,-1 2 18-15,-1 0-11 0,0 0 3 0,-2 1 4 16,-1 2-3-16,-1 0-3 0,0 2 3 0,-2 3-10 0,1-3 8 16,1 3 4-16,-2-1-5 0,6-1 6 0,0 4-7 15,1-2-3-15,1 3 7 0,0-2-5 0,-1 0 3 16,-4 3-4-16,4-3 2 0,1 2 4 0,-2 0-2 0,3 0-7 16,-1 1 5-16,-3-1-9 0,3 1 8 15,0 1 4-15,3 2-4 0,-2 1 7 0,1 1-8 16,1 0-3-16,-1-3 9 0,0 2-6 0,2 2 7 15,-1-2-5-15,3 2-1 0,1 0 6 0,2 2-5 16,-2 3 0-16,4-4 7 0,0 2-9 0,1-2 9 16,4 2 8-16,1-1-8 0,2 0 16 0,1-1-14 15,0-1 7-15,2 1-5 0,1-2-6 0,4-2 3 0,0 0-2 16,5-2 8-16,3-3 1 0,0 1 0 0,3-2-9 16,-1-3 5-16,-1-1-6 0,5-4 5 0,1 0-3 0,1-2-3 15,0-3 2-15,-1-1-3 0,-4-3-4 16,0-3 7-16,-1 3-3 0,-1-3 6 0,0-2 3 0,3 0-6 15,-2-3 8-15,1-1-8 0,-5 1 4 0,-3-5-3 16,0 0 0-16,1-2 0 0,1-2 3 0,1-2-2 16,0-2 4-16,-5-1-5 0,-1-1-10 0,-2-4 10 15,-3 1-6-15,-1-5 10 0,-3 0-12 0,-1 1 11 16,-5 1-2-16,-2 3 5 0,-4 0-7 0,-1 2 2 0,-2-2-5 16,-1 2 6-16,-2 0-2 0,-2 2-4 15,-2 0 0-15,-2 2-1 0,-5 0 6 0,1 3-14 16,-2-2 6-16,-6 2-9 0,5 0 4 0,-2 3 0 15,-3 1-4-15,1 1 2 0,2 5-4 0,0 1 9 16,3 2-10-16,1 3 10 0,3-1 1 0,2 5-1 16,-1 0 0-16,4 0-8 0,1 5-31 0,3-2-105 0,2 1-71 15,5 2-2-15,0 3-114 0</inkml:trace>
  <inkml:trace contextRef="#ctx0" brushRef="#br0" timeOffset="7938.92">14563 16437 273 0,'9'-9'89'0,"1"3"-35"0,-3 1-24 0,1 4 9 0,-5-3-20 0,2 2-5 0,-3-1 21 16,0 1-12-16,2 0 33 0,-4 0 4 0,0-1-7 0,0 1 11 15,-5-1 7-15,2 2-32 0,-1-2 7 0,0 2-18 16,-2-2-12-16,0 0 13 0,-3-1-14 0,0 0 16 15,0 0-8-15,-1 2-8 0,1 1 6 0,-3 0-8 16,3-1 1-16,-1 1-2 0,0-1 0 0,-1 1 1 16,-6-1 11-16,4 2-19 0,2 0 9 0,-3 0-12 15,-1 0 1-15,-2 1 4 0,-3 0-4 0,3 0 4 16,4 1 2-16,-3 0-2 0,2 0 0 16,-1 0-2-16,1 0 6 0,-1 2-8 0,-1 0 2 0,1 2-4 15,-2 1 0-15,1-1 5 0,-1 2 0 0,0 1 1 16,1 0-4-16,-2 3-3 0,2-2-1 0,-3 0 0 15,1 1 6-15,3 4-6 0,-3 0 7 0,9 2-9 16,0 3 0-16,0-4 7 0,1 6-5 0,-2 1 6 0,-4-1-2 16,8 3-3-16,2-2 3 0,-1 0-3 0,5 3-3 0,-7 2 2 15,2 0-7-15,2 3 6 16,1 1 6-16,7 0 0 0,-1 0 6 0,4 2-5 16,1-2 0-16,1 1 10 0,2 0-5 0,4-2 7 15,3-1 1-15,5-5-10 0,4-1 9 0,1-3-9 0,-2-1 12 16,2 0-11-16,3-3-4 0,-6-4-1 0,4-2 10 15,-3-3-6-15,1-4 14 0,3-3-13 16,-1-2 4-16,-2-5 4 16,1-3-1-16,-1-5 3 0,5-2-1 0,4-4 0 0,-4-1 2 15,-2-2-1-15,-4-3-12 0,-2-5 11 16,-4-3-9-16,-1-4 9 0,-6-2-6 0,-3-1 3 16,-1-1 1-16,-7 0-1 0,-1-1-8 0,-6 1 5 15,-3 1-8-15,-4-3 6 0,-3 0-4 0,-4-1-1 16,-5 1 1-16,-4 2-4 0,-7 4-16 0,-4 1 12 15,-3 3-7-15,-4 4 9 0,0 3-14 0,1 4 3 16,2 6-3-16,3 5 3 0,3 3-1 0,1 6 8 16,-2 3-2-16,-2 6 4 0,3 4 3 0,-5 5-38 15,3 3-73-15,-5 5 2 0,-3-2-262 0</inkml:trace>
  <inkml:trace contextRef="#ctx0" brushRef="#br0" timeOffset="9915.89">6817 16639 269 0,'-2'-6'35'0,"2"6"-11"0,0 0-12 0,0 0-4 0,0 0 1 0,0 0 7 0,0 0 4 0,0 0 6 0,0 0 32 15,0 0-3-15,1 0 15 0,0 0-11 0,1-1-20 0,-1 0-1 16,-1 1-25-16,2-1 19 16,33-9-7-16,-27 10-11 0,-1 2 10 0,3 2-12 0,2-3-4 15,0 2 12-15,4-1-9 0,4-1 11 0,-4 4-4 16,4-3-5-16,2-1 7 0,-2 2-7 15,2-3-13-15,5 2 16 0,3-1-17 0,-1-2 18 0,2 2-2 16,0-1-14-16,-1 1 11 0,4 1-12 16,-2-2-3-16,7 0 9 0,-2 0-12 0,2-2 12 15,1 0 3-15,-4-2-4 0,-2 1 13 0,0 0-14 16,-2-4-7-16,0 2 15 0,0-1-12 0,-5-1 13 16,-1 4-13-16,-2-1 9 0,-2 1 1 15,4 0 1-15,-5 1-15 0,0-1 15 0,1-1-16 0,-10 1 16 16,2-1-7-16,-5 0-12 0,-5 2 1 15,2 1-14-15,1-1-47 0,-1 0-63 0,-5 0-21 16,-1 2-15-16,0 0-38 0</inkml:trace>
  <inkml:trace contextRef="#ctx0" brushRef="#br0" timeOffset="10230.71">7634 16466 352 0,'-6'-7'61'0,"2"4"11"0,-1 1-3 16,5 2 18-16,0 0-24 0,0 0-35 16,0 0 7-16,0 0-14 0,0 0 13 0,0 0 20 0,8 6-11 15,0-1 15-15,3-2-13 0,4 2-24 0,0 1 1 16,1-2-9-16,0 3-6 0,1-3 3 16,3 1-7-16,2 3 5 0,1-2-6 0,-3 4 3 0,0-3 5 15,-7-1-3-15,-3 2-13 16,1-1 16-16,-4 2-14 0,-4-3 15 0,-1 1-9 0,-2 0-2 15,0 0 6-15,-4 0-6 0,-3 2 0 0,-6-1 0 16,-4 0-4-16,-5 2 1 0,-4-5 4 16,-1 2-1-16,-1 1 9 0,4 0-9 15,-1-1-4-15,2 1 12 0,0-1-12 0,3 1 11 16,1 1-3-16,3-1 2 0,2 1 7 0,2 0-7 0,1-1-8 0,5 0-81 16,2 0-97-16</inkml:trace>
  <inkml:trace contextRef="#ctx0" brushRef="#br0" timeOffset="10789.68">6908 17174 2 0,'-6'-2'21'0,"-1"-1"56"0,-1 1-5 0,6 0 19 0,2 2-46 0,0 0 47 0,0 0-10 0,0 0 27 0,0-1-5 0,0 0-32 0,0 0 4 16,0 0-14-16,11-19-30 15,-5 18 10-15,2-1-18 0,0 0 17 0,1 2-14 0,0 1-18 0,-2-1 8 0,5 1-12 16,3 0-5-1,1 0 7-15,4 0-7 0,-1 0 8 16,-1 2 5-16,4-2-6 0,0-1 2 0,1 0-4 16,0-1-9-16,4 1 14 0,3-1-8 0,0 0 12 15,2 0-1-15,4-1-4 0,2 2 6 0,1-3-7 16,-1 2-2-16,3-2 2 0,-3 0-5 0,0 0 4 16,1-2-2-16,-9 3 0 0,1-1 3 0,-6 2-4 15,1 0-3-15,-5 0 4 0,-1 1-6 0,-3 1 5 16,0 0-4-16,-1 0 5 0,-2 0-1 0,-1-1 0 15,-7 0-17-15,0-2 14 0,-1 1-9 0,-5-1 9 16,0 3-16-16,0 0-38 0,0 0-16 0,0 0-10 16,-8-7-49-16,0 2-45 0</inkml:trace>
  <inkml:trace contextRef="#ctx0" brushRef="#br0" timeOffset="11083.4">7542 16966 190 0,'-12'-4'237'0,"3"3"-82"16,1 0-71-16,4 0 29 0,1-3-73 0,1 1 1 16,0 3-2-16,2 0 4 0,0 4-4 0,3-2-2 15,2 0-6-15,0 0 5 0,4-2 1 0,1 4-20 16,1-2 6-16,6 1-12 0,-3 0-5 0,4-1 6 16,2 1-3-16,0 0 4 0,1 3-7 0,-2-1 1 15,-2 1-5-15,-5 4 4 0,0-4-10 0,-2 2 6 16,0 0 3-16,-3-1 2 0,0 2 3 0,-4-1-10 15,-3 1-2-15,-3 0-4 0,-4-1 2 0,-3 1 4 16,-4-1-9-16,-1 1 7 0,0-1 3 0,-1 0-2 16,-1 0 9-16,0-1-10 0,0 1 3 15,5 0 0-15,-3 0-16 0,2 1 4 0,2-1-59 0,1-2-155 16</inkml:trace>
  <inkml:trace contextRef="#ctx0" brushRef="#br0" timeOffset="11565.62">7096 17608 174 0,'-8'-4'30'0,"3"4"5"0,-2-2 12 0,7 2-13 0,0 0-13 0,0 0 11 0,-1 0 1 0,-12-3 11 16,13 3 42-16,0 0-9 0,0 0 2 0,0 0-5 16,0 0-35-16,0 0 0 0,0 0-15 0,0-1 13 15,0 1-4-15,0-1-3 0,1 0 9 0,16-8-7 16,-9 8-12-16,-1 1 2 15,1-1-13-15,1-2 12 0,-1 2-1 0,3 0-6 0,1 0 6 0,2 1-8 16,2-1-8-16,2 1 7 16,1 0 2-16,2 0 2 0,3-1 0 0,4-1-10 0,-3 2-1 15,6-3-1-15,4 2 9 0,-2-2-11 0,4-1 1 16,0-2-3-16,0 0 2 0,-4-1 7 0,1 0 0 16,-2 1 1-16,-4 1-11 0,-2 1 6 15,1 1-4-15,-6-1 6 0,0 1 0 0,0 1-4 0,0 0 3 0,-3 2-3 16,0 0-2-16,-5-3 3 15,-3 2-8-15,-1-1 5 0,-4 0 0 0,0 1-9 0,-1-2-4 16,-1 3-6-16,-3 0-50 0,0 0-39 0,0 0-37 0,0-1 5 16,0 0-13-16</inkml:trace>
  <inkml:trace contextRef="#ctx0" brushRef="#br0" timeOffset="11898.29">7477 17504 288 0,'-8'-1'68'0,"1"0"14"16,-1 1-32-16,0 1 28 0,8 0-36 15,0-1 18-15,0 0 12 0,0 0-2 0,0 0-23 0,0 0 11 16,1 0-17-16,15 4 18 0,-8-1-17 0,2-3-23 16,3 1 5-1,2 2-10-15,2-2-3 0,1 1 1 0,2-2-6 0,-3 0 5 0,2 0-4 0,-5 1-2 16,2 2-2-16,-2 1-1 0,2 0-8 15,-4 2 11-15,-1 0-5 16,-4-1 8-16,-3 1-6 0,1-1-6 16,-3 0 4-16,-1 1-7 0,0 0-2 0,-3-1 9 15,0 1-9-15,-4-1 9 0,-1 2 5 0,-3 1-3 0,-2 0 12 0,-2 0-10 0,-2-1 2 16,2 0 4 0,0 2-9-16,1 0 8 0,0-1 3 0,0 1-9 15,-3-1 7-15,1 0-9 0,3 0-4 0,1 0 14 16,2-1-7-16,3-1 10 0,-1 1-14 0,2-1-44 15,1 2-60-15,2-2 2 0,0 1-172 16</inkml:trace>
  <inkml:trace contextRef="#ctx0" brushRef="#br0" timeOffset="12833.14">6885 15970 132 0,'6'-5'18'0,"-2"-2"94"0,3-1 31 0,-5 0-66 0,0 1-7 0,-1-1-13 0,2 1-2 16,1 1-3-16,0 0-23 0,1 0 4 0,2 2-17 15,-2-1 14-15,-1 2-2 0,0 0-10 0,-3 0 3 16,5 2-7-16,-5 1-8 0,-1 1-2 0,-1 1-4 16,-2 1 1-16,6 1 0 0,-2 2 0 15,1 0 10-15,-1 3-8 0,-1 1-3 0,0 2 10 16,4 2-14-16,-4 4 13 0,0-1 6 0,1 4-10 16,1 1 19-16,4 2-18 15,-1 0-4-15,0-2 14 0,-3 2-10 0,4-2 13 16,-4 0-7-16,1-2 4 0,4-3-1 0,-1-3 2 15,4-1-11-15,-1-1 17 0,-3-5-9 0,4-1 15 16,1-2 5-16,-2-3-3 0,2-1 7 0,0-4-7 16,-1-3-16-16,0 0 8 0,2-5-8 0,-1-1 9 0,-1-2-16 15,-3-4 3-15,1 1-2 16,-2-6 3-16,-1 1-7 0,0-2 6 0,-3 0-12 0,0-1 9 0,-2 1-2 16,0 1-3-16,-1-2 9 0,-2 2-9 0,-1 1-12 15,1 1 20-15,-3 1-10 0,3 4 17 0,-3 1-16 16,0 3-3-16,2 4-1 0,-2 1-1 0,1 4-9 15,2 2 9-15,-2 1-9 16,2 1 9-16,0 0-4 0,-1 1 1 0,3 2 1 0,-1 2-1 0,2 0 8 16,0 2-4-16,1 0-7 0,3 0-4 15,3 1-39-15,1-1-149 16,4 3-49-16</inkml:trace>
  <inkml:trace contextRef="#ctx0" brushRef="#br0" timeOffset="13345.65">7470 15921 692 0,'3'-5'42'0,"-1"-1"-15"15,2 1-19-15,-1 1 8 0,1 0-10 0,-1 0 5 0,2 1 10 0,-2 1-6 0,2 1 1 0,0 1-2 0,1 2-9 0,0 2 6 31,-2 1-11-31,1 3 8 0,1 1 0 0,-3 3 0 16,0 1-13-16,-3 0 6 0,0 2-5 0,-1 0 7 16,-2 2 0-16,-2 1-3 0,-5 1 8 0,0 3-8 15,1 1-3-15,-3 1 19 0,-3-2-13 0,1 1 18 16,-1-4 0-16,0-6 7 0,7 1 10 0,-4-3-4 16,-1-4-1-16,2 0 18 0,-2-4-15 0,2-3 18 15,1-1-4-15,2-2-9 0,3 0 10 0,2-3-11 16,-1-2-13-16,1-1-7 0,1-6-11 0,2 1 7 15,0-5 4-15,3-3-17 0,3 3 10 0,0-2-14 16,5 0-2-16,-3 1 0 0,2 0-13 0,5 2 7 16,-5 6-13-16,2 3 0 0,1 3 7 0,-2 3-4 15,-1 2 11-15,0 1-9 0,-1 1-1 16,-2 4-4-16,-2 2-1 0,1 2 15 0,-3 1 2 0,2-2 3 16,3 3-8-16,-2 0 11 0,1 3-2 15,1-1 5-15,-2 0 0 0,3-1 2 0,1-2 5 16,-2-2-4-16,2-4-6 0,-2-1 9 0,0-1-5 0,1-1 9 15,-2-1 13-15,1-5-13 0,-2-2 10 16,1-6-12-16,0-1-7 0,-2 0 8 0,0-5-1 16,0 2 4-16,0-1-6 0,-4-1-9 0,-1-1-3 15,0-1 2-15,-5 2 4 0,2 1-26 0,-1 2-4 16,0 4-9-16,0 2 0 0,2 5-75 0,0 2-59 16,-3 4-8-16,2 3-138 0</inkml:trace>
  <inkml:trace contextRef="#ctx0" brushRef="#br0" timeOffset="14767.27">9201 16238 263 0,'4'-9'21'0,"4"2"5"0,7 2-2 0,-4 1 3 0,5 1-25 0,4 0-2 16,0 3 1-16,3-2-3 0,-1 0-8 0,0 1 33 0,1-2-9 0,-3 3 18 15,3 0-8-15,0 1 3 16,2 3 3-16,0-2-2 0,5 1-16 0,2-1 3 15,-1-1-14-15,5 0 12 0,-2 0 2 0,2 0-3 16,4-3 4-16,-1 0-8 0,3 0-20 0,-1 0 24 16,3-1-15-16,3 0 19 0,1-2-4 0,6-2-15 15,-1 2 14-15,0-1-16 0,-5 1-3 0,-1-1 16 16,-4 1-11-16,2-1 12 0,-1 3-7 0,-1 1-2 16,-3-1 3-16,1 2-3 0,-1-3-12 0,-5-2 2 15,0 1-24-15,-7 3 13 0,-3-1-23 0,-3-1-28 0,-2 1 8 16,-4-2-18-16,2-3 13 0,-1 1-30 15</inkml:trace>
  <inkml:trace contextRef="#ctx0" brushRef="#br0" timeOffset="15037.37">10861 15904 286 0,'-13'2'92'0,"-1"0"-20"0,2 2 10 0,4-1-15 15,1 2-18-15,0 0 11 0,5 0-17 0,2 2 15 16,-2-1-23-16,5 3-2 0,2 0 2 0,6-2-2 0,5 1-2 0,1 0-11 16,3-2 0-16,3 1-4 0,0-2 1 0,0-1-1 15,-3 0-6-15,5 0-1 16,-8 0-30-16,4 1-21 0,-7 1-8 16,-3 0-1-16,-2 1 19 0,-6 2-4 0,-3-1 11 15,-4 1-11-15,-8 1 3 0,0 3 26 0,-6 0-6 16,-5 4 13-16,-1-1-6 0,-3-2 6 0,-1 0 3 0,0-5-1 0,0 1-9 15,3-1 16 1,4 1-48-16,0-1 27 0,2 1-111 0</inkml:trace>
  <inkml:trace contextRef="#ctx0" brushRef="#br0" timeOffset="15527.74">9811 17906 406 0,'-7'-7'37'0,"3"1"50"0,0 2-13 0,1 0-31 0,3 4 28 0,0 0-27 16,0 0 14-16,0 0-18 0,0 0-13 0,14-3 6 15,-5 6-1-15,3-3-6 0,5 1 2 0,0 0-6 16,3 0-19-16,1 1 12 0,5 4-16 0,1 1 14 16,5-1-6-16,0 3 0 0,3-6 9 0,4-1-9 15,0 0-1-15,9-4-2 0,0 1-10 0,1-2 5 16,3-1-1-16,6-3-21 0,2-1 20 0,7-2-21 16,0-1 18-16,-2-4 8 0,1-2-7 0,-6 4 6 15,0-1 0-15,-3 7-4 0,-1-1-6 0,-3 0-4 16,-4 2-43-16,-6 0-15 0,-5 1-12 15,-8 1 4-15,-3 1 8 0,-4-2 0 0,-4-1-22 0,-1-1 3 16,-2 1-67-16</inkml:trace>
  <inkml:trace contextRef="#ctx0" brushRef="#br0" timeOffset="15796.65">10952 17717 466 0,'-20'0'81'0,"4"0"16"16,2 0-8-16,9 1 6 0,2 3-69 0,6 3 9 0,0 0-6 16,3-1 12-16,2-2 2 0,4-1-15 15,5 0 1-15,4 5-7 0,3-2-18 0,4 0 16 16,1 0-12-16,-3-2 14 0,1 3-13 0,-6 0-10 16,-4 1-7-16,-1 2-3 0,-5-3-30 0,-4 5 14 15,0-1-13-15,-6 5 15 0,-2 2 8 0,-6-2 1 16,-4 0 16-16,-8 1-12 15,-2-4-1-15,-7 4 17 0,-2-4-12 0,-1-2 15 0,-1-1-7 0,0-1 3 16,1-1-24-16,2-2 0 16,-1-1-147-16</inkml:trace>
  <inkml:trace contextRef="#ctx0" brushRef="#br0" timeOffset="16294.47">12404 16128 451 0,'1'-9'69'0,"-1"2"115"0,2 2-100 0,2 2-47 0,0 1-1 0,3 1-14 0,2 1-10 0,3-2 22 16,0 2-17-16,3-1 20 0,4 1-13 0,3 1 2 16,2 0 0-16,4-1-2 0,-1-1-24 0,3 0 11 0,2 0-4 31,1 0 7-31,4 1-5 0,-1-2-1 0,2 2-3 15,-2-3 1-15,-2 0-20 0,-1 2-3 0,-4-1-27 16,-3 1 12-16,0 0-48 0,-4 0-32 0,-2-1 3 16,0-3-20-16,-3 0-31 0</inkml:trace>
  <inkml:trace contextRef="#ctx0" brushRef="#br0" timeOffset="16562.04">12902 15940 574 0,'-5'0'107'0,"2"2"-58"16,-1-1 14-16,3 2-30 0,1 1-1 0,3-2 13 15,3 3-10-15,3-2 11 0,5 1-12 0,3-1-13 16,2 0 0-16,4-1-7 0,1 0-18 0,2 0 16 16,0 0-12-16,1 0 11 0,-6 1-22 0,-3 1-16 15,-4 1 0-15,-4 0-8 0,2 1-11 0,-6 1 24 16,0 0-5-16,-6 1 10 0,-1 4 4 0,-9-2 5 15,-3 5 4-15,-4-3-2 0,-3-3-2 16,-1 1 11-16,1-2-8 0,-3 1 10 0,3-1-3 16,-1 1 5-16,2 1 4 0,5 0-5 0,2 1-13 0,1-1-134 15</inkml:trace>
  <inkml:trace contextRef="#ctx0" brushRef="#br0" timeOffset="17032.88">12438 18051 251 0,'-3'-12'44'0,"2"1"22"0,-3 0 9 0,1 1-3 0,0 2-11 0,2-2 15 0,0 3-9 0,1 0 12 16,0-2-24-16,2 3 19 0,1-1-7 15,0 0 12-15,1 1-22 0,2 0-21 0,1 1-5 16,2 1-4-16,3 1-18 0,3-1 6 0,3 4-15 0,2 1 12 0,4 1-9 16,6 2 1-16,4-4 7 0,2 0-7 15,6 0 5-15,4 0-5 16,1-2-1-16,-2 1-3 0,-3 0-20 0,-6 0-34 15,-1 1-26-15,-4-2-2 0,-1-2-54 0,-1 2-19 16,-2 0-76-16</inkml:trace>
  <inkml:trace contextRef="#ctx0" brushRef="#br0" timeOffset="17290.73">12896 17781 558 0,'-8'1'56'0,"1"-1"81"0,2 3-100 0,3 1-19 16,1 0-15-16,2 0 7 0,4-1 6 0,3-1 15 16,3 1 10-16,5 1-4 15,6-1-19-15,1 1 1 0,1-1-19 0,3 3 13 0,-3 0-10 16,2 4-2-16,-2 1 4 0,-8 2-5 0,0 1-20 0,-7-2 10 16,-4 3-9-16,-2 0 10 15,-3-1 1-15,-4 4-8 0,-1-2 13 0,-10-2-12 16,-1 0 6-16,-4-2 8 0,-5 0-8 0,3-3 9 0,-1 0 7 0,-1-3-107 15,2-2-37-15</inkml:trace>
  <inkml:trace contextRef="#ctx0" brushRef="#br0" timeOffset="17762">13996 15873 307 0,'7'-5'139'0,"-5"-1"-2"0,7-1-16 0,-6 2 1 0,1-1-59 0,1 2-9 0,-2 1 2 0,6-2-6 0,-1 1-17 0,7 0 0 15,0-1-14-15,5 1 10 0,3 0-14 0,0 0-7 16,4 1 5-16,-2 2-6 0,5-2 2 0,-3 0-9 16,0 0-2-16,3 2-2 0,-3-1 15 0,4 3-5 15,-1 0 9-15,2-1-11 0,0 0-18 0,-2-1-16 16,0-1-35-16,-7 1 12 0,-1-2-54 0,-1 0-59 15,-6 0-29-15</inkml:trace>
  <inkml:trace contextRef="#ctx0" brushRef="#br0" timeOffset="18001.06">14473 15747 501 0,'-5'1'94'0,"-6"1"12"0,4-1-31 0,-3 2 23 15,-2 0-57-15,8 2-15 0,1 1 4 0,1 0-8 16,2 1 0-16,5-1-1 0,-2 1-5 0,9-3 3 0,-1 2 6 0,5-2-13 15,4 1 11-15,1-2-14 16,2-1-5-16,-3 0 2 0,1-1-16 0,-3 3 10 16,0 0-14-16,-8-1-12 0,-3 1 3 0,-5-1-8 15,-2 2-1-15,-3 1 18 0,-6 0-7 0,-4 3 11 16,-7-1 10-16,-6 2-7 0,2 1 13 16,-9 0-14-16,3-1-1 0,3 1 12 0,-3-2-9 15,6 1 10-15,0 1 3 0,3-5-17 0,4 2-28 16,4-1-6-16,3 0-149 0</inkml:trace>
  <inkml:trace contextRef="#ctx0" brushRef="#br0" timeOffset="18482.73">13936 17779 459 0,'5'-10'68'0,"1"-1"121"0,0 2-115 0,0 5-23 0,-1-1-6 0,3 0-2 0,4 2-1 0,1 0-16 0,3 1 2 15,0 0-8-15,-5 2-16 0,6-2 7 0,1 2-15 16,5 3 11-16,4-1-1 0,-2 1-4 0,3-2 14 0,-1 0-12 16,0 0-4-16,0-1 6 0,-2 2-9 15,3-1 8-15,-1 0-5 0,1-1-14 0,-1 0-9 16,0-4-6-16,0 0-41 0,0 1-14 0,2-1-28 0,-8 1 8 16,-2-2-20-16</inkml:trace>
  <inkml:trace contextRef="#ctx0" brushRef="#br0" timeOffset="18777.3">14429 17495 726 0,'-8'-1'105'16,"5"1"-33"-16,-5 0-26 0,6 2 10 0,4 0-20 0,-2 0 11 15,3 1 7-15,0-1-2 0,5 1-4 16,3 1 2-16,6-2-16 0,4 1 9 0,-3 0-29 15,6-1-3-15,0 1 5 0,0 0-6 0,4 0-10 16,-6 0 13-16,-4 1-14 0,-1 0 13 0,-3 1-12 16,-4 2-3-16,2 0 8 0,-5 0-7 15,0 0-6-15,-4 1 3 0,-1-1-3 0,-2 1 5 16,-6 2 5-16,-1 0-3 0,-4 0 0 0,-3 0-3 0,-1-2-9 16,-2 2 13-16,-2 2-8 0,-4 0 10 15,-4 0 4-15,4-2-2 0,0-1 4 0,2 0-6 16,2 0-7-16,-2 0 13 0,3-1-3 0,4 3 7 15,0-2-6-15,3-2-124 0,-1 1-124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6T04:25:00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12995 5680 775 0,'1'-5'-1'0,"-1"-21"1"0,0 22 36 0,0 4-28 0,0 0 70 0,0 0-52 0,-1-1-15 0,0 0 8 0,1 1 8 0,-1-1-13 0,-2 1 13 0,1 0-14 0,-32-4 2 0,28 5 6 0,1 0-11 0,-1 0 11 0,1 3-4 0,1-2-4 0,-4 2 6 0,1 1-6 0,-1-2-8 0,1 0 27 16,-2 0-9-16,1 3 15 0,-1-2-7 0,-1 0 5 15,2 1 2-15,-2-2-1 0,-1 1-18 16,2 1 14-16,-1 0-13 0,4 2 14 0,-1 0-17 16,0 1-2-16,2-1-5 0,-1 2 0 0,0-1-16 15,1 2 17-15,0 0-9 0,1 1 13 16,4 1-9-16,-4 2-3 0,2 1 7 0,0-1-6 15,1 0-4-15,-1 1 5 0,1-1-6 0,1-1 5 16,-3 5 1-16,3 0-4 0,0-2 3 0,7 6-3 16,-5-5 14-16,0 3-19 0,2 0 9 0,-2 1-12 15,0 3 4-15,2 0 5 0,5 3-2 0,-2-1 4 16,0 1-10-16,0 2 7 0,-1 1-5 0,0-1 6 16,1-1 2-16,-1-2-2 0,2 2 3 15,-1 1-5-15,2-2-5 0,-1 1 5 0,0 0 2 16,-2-3 1-16,-3 1 1 0,1 1-2 0,-2-2 4 15,1-1-2-15,0 1-1 0,-2 2 5 16,1-2-4-16,0 1 7 0,1-1 2 0,-1-1-6 0,1-1-3 16,0-2-2-16,0 0-12 0,2 2 15 15,1-2-5-15,0 2 9 0,2 0 2 0,0 1-8 16,0 0 11-16,2 1-12 0,2 2 0 0,-2 0 6 16,2-1-6-16,1 3 7 0,1-1-2 0,-1 1-7 15,-4-2 3-15,2 2-3 0,-2 0 2 0,1-2-1 0,-1 2-2 16,-3-2 1-16,1 1 1 0,-6 1 1 0,1-1 3 15,-4 3-4-15,-3-2-7 0,8-1 10 16,-5 2-6-16,2-3 8 0,2 1-2 0,-2 2-3 16,0 0 4-16,1-1-4 0,3 2 1 0,0 1 3 15,2-2-1-15,-1 3 2 0,-4 0 3 0,1 1-7 16,0 2 1-16,1 2-3 0,-1-3-5 0,1 2 8 16,1 0 0-16,-4 2 5 0,4-2-5 15,-3 1-3-15,-2 4 0 0,-1-1-1 0,-1 4 5 16,1-1-6-16,-1-2 4 0,6-1-4 0,-2 1 10 15,-1-2-11-15,0-1 3 0,-1 3-5 0,-2-3 9 16,5 2-1-16,-1 0-3 0,0-3 1 0,0 3-1 0,-1-1 2 16,-2 2 3-16,-2-2-2 0,4 1-3 0,-3 2-2 15,2-3 3-15,1 5-1 0,-3-2-1 0,2 3 3 16,1-1-3-16,-3-1 3 16,1 1-6-16,-1 1 5 0,0 0 0 0,1 2 5 15,2 0-2-15,0 2-3 0,0-1 1 0,-3 1-1 0,3-1 4 16,-2 1-7-16,0-2 2 0,1 2-3 15,0-3-1-15,1 2 6 0,0-2-5 0,2 2 7 16,-1 0-4-16,3 1 0 0,-2 0-1 16,3 2-1-16,0-4 3 0,1 5 1 0,-4-4-1 15,0 3-1-15,-2 2-14 0,4-1 17 0,5 5-3 16,-4-4 10-16,3 3-1 0,1 1-11 16,-2-1 3-16,0 2-4 0,3-1 5 0,-4 1 0 15,1-2 1-15,2-1 0 0,-2 0-4 0,4-1 1 0,1 3 0 16,-3-2 0-16,3 0-10 0,-2-1 14 15,0-3-8-15,-1 1 10 0,0-1 1 0,0 1-9 16,1-4 4-16,-1 2-5 0,0-1 5 0,-1 0-2 16,1 2 2-16,-1-2-2 0,-1 1 1 0,-1-3-1 15,0 2 0-15,-2-1-1 0,2 1 1 0,-2 0 0 16,0 0 0-16,0-1 2 0,1 1 7 0,-2-1-11 16,2-2 4-16,1 1-5 0,-4-2 4 0,1-2 1 15,1 4-7-15,-3-4 5 0,2 3 1 0,-2-2-1 16,2 1 10-16,-2-3-9 0,1 0 8 0,-2 0-7 0,0 2 6 15,0-1-6-15,0 1 8 0,-1 0-3 0,0-1 2 16,-1 1-2-16,-1-2-4 0,0 1 5 0,-1-3-3 16,0 0 5-16,0 0 1 0,1 4-7 0,0-1 1 15,-2-2-3-15,2 2 2 0,-3-4-6 16,4 3-1-16,-3-2-1 16,2-1 3-16,0-1 5 0,1 0 4 0,0 1 0 15,1 2 4-15,0 1 2 0,-1-1 6 0,1 2-2 16,0-1-5-16,-1 1 1 0,1 1-4 0,1-2 6 15,-3 0 0-15,2 3-9 0,0-3 2 0,0 0-3 16,0 3 2-16,1-6-8 0,0 3 1 0,1-3-2 16,1 1 10-16,2-3-7 0,0-1 4 0,1 1-4 0,1-4 0 15,-1 0 2-15,2 2-6 0,-1-4 4 16,1 1 7-16,-1-1-13 0,0-3 6 16,1-1-8-16,1 0 14 0,-2-2-10 0,3-2 8 15,-2-3-7-15,-2 0 7 0,1-3-5 0,1-1-4 0,-2-1 0 16,1 0-4-16,1-2-13 0,-4-5-7 0,2 0-5 0,-4-3-36 15,1-3-35-15,-2-3-24 0,0 0-5 0,0 0-73 0,0 0-136 32</inkml:trace>
  <inkml:trace contextRef="#ctx0" brushRef="#br0" timeOffset="97624.28">10141 9816 208 0,'-1'0'-129'0,"-1"0"60"0,-11 2 88 15,6-3 2-15,7 1 11 0,0 0-12 0,0 0 14 0,-10-3-13 0,4 1-5 0,-1 2 20 16,3 0-6-16,4-2 15 0,-7-1 6 0,7 3-12 16,0 0 3-16,0 0-8 0,0 0-18 0,0 0 11 15,0-1-18-15,0 0 16 16,0 0-21-16,0 1-4 0,0 0 6 0,0 0-6 15,1 0-2-15,0-1 4 0,0 0-10 0,0 0 9 0,1 0 9 16,-1 0-2-16,-1 0 21 0,1 0-16 16,0 0 7-16,18-15 18 0,-11 14-18 0,-3 0 21 15,-5 2-12-15,0 0-2 0,1 0 8 16,14-3-7-16,-7 2-12 0,1 0 5 0,4 1-11 16,-2 0 11-16,0 0-8 0,2 0-10 0,-1 0 7 15,2 0-7-15,1 1-3 0,-2-1 11 0,3 1-16 0,0-1 13 16,2 0-8-16,-1-1 5 0,2 0 8 15,0 0-5-15,7 1-7 0,1 0 8 0,0-1-13 0,-3 0 11 16,0 0 2-16,-1-2-7 0,5 3 8 16,-1-2-9-16,0 0-1 0,2 2 2 15,-4 0-3-15,-2 1 3 0,2 2 12 0,-4-2-17 16,0 2 11-16,-2-2-14 0,-1 1 0 0,-1-1 12 0,-2 0-8 16,-3 0 9-16,1 0-3 0,-1 0-3 15,-4-1 7-15,-1 0-7 0,-5 0 1 0,-1 0 3 16,-1 0-3-16,0 0 5 0,0 0 6 0,0 0-10 0,0 0 4 0,0 0-7 15,0 0-3-15,0-1 6 16,0 1-10-16,0-1 9 0,0 0 4 0,0 0-7 16,-10-11 10-16,5 10-10 0,2 1 7 15,-4 0-6-15,2 0-5 0,-3-1 1 0,3 1 12 16,0 0-11-16,2 1 11 0,-3 0-13 0,-1 0-4 16,1 0 12-16,-2 0-4 0,1 2 7 15,-1 0-3-15,0 1-4 0,-1-1 3 0,-3 2-3 16,2-1-8-16,-2-1 12 0,0 1-9 0,-2 1 11 0,-2-1-2 15,3-1-5-15,-4 2 6 0,-3-1-6 16,1-1-5-16,-7 2 11 0,1-1-10 0,1-1 11 16,0 2-2-16,-2-3-2 0,2 1 9 0,1 0-10 0,-3-1-14 0,2-1 22 15,2 0-18-15,-1 1 21 16,2 0-7-16,2 0-7 0,0-1 10 0,1 0-11 16,1 1-6-16,1-1 16 0,1 1-14 0,1 0 14 15,1 0-1-15,2-1-2 0,-1 0 3 16,5 0-5-16,0 0-4 0,3 0 5 0,1 0-4 15,0 1 3-15,-1 0 4 0,4-1-5 0,0 0 8 16,0 0-8-16,0 0-8 0,-1 0 11 0,1 0-11 16,-2 0 11-16,-11 7 0 0,10-7-3 0,-6 0 10 15,7-1-10-15,-1 1 1 0,0 0-1 0,-3 0-5 0,1 0 4 0,2 0 8 16,-4 0-6-16,7 0 6 0,0 0-7 0,0 0-9 16,0 0 15-1,0 0-10-15,0 0 11 0,0 0-1 0,0 0-6 16,0 0 7-16,0 0-9 0,0 0-18 0,15-2-78 15,-5 5-55-15,3-3-2 0,2 0-82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6T04:59:11.3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11904 11842 296 0,'1'-3'100'0,"2"-2"-26"0,0 2-52 0,2 0 7 0,3 0-29 0,-2 4 0 0,2-2 11 15,0 2-11-15,0-1-15 0,-1 1 19 0,1 0-15 16,0-1 19-16,-1-2-3 0,1-1-5 16,-1 1 7-16,1-3-8 0,-1 1 1 0,0-1 28 15,3 2-6-15,-2 0 15 0,1 0-1 0,-1 1-4 16,1 1 2-16,0 0-3 0,0-1-6 0,1 1 4 0,-1-1-7 0,4 0 6 16,-1 0 0-16,0-2-11 0,-1 0 7 0,2 0-10 15,-1 0-6-15,2 1 9 0,1-4-15 16,2-2 14-16,-2 2-3 0,2-4-3 0,0 2 11 0,1-1-12 15,2-1-13-15,2-4 13 0,2 3-12 0,-2-2 15 16,0-2-3-16,-1 3-8 0,-2-2 10 0,2-1-11 0,0 3 5 16,0-6-1-16,-2 3-8 0,1-1 5 0,-2-1 1 15,-1 1 0-15,3-1 6 0,0 0-6 16,0 2-4-16,1 0 6 0,-1 1-5 0,2-1 6 16,1 0-5-16,3-2 10 0,0 1-1 15,1 1 1-15,-2-2-14 0,-3-1 11 0,1-1-8 0,-2 0 10 16,0 3-4-16,-2 0-2 0,1 0 4 0,-2 0-5 15,-1 0 1-15,1-1 9 0,-1 0-2 0,-1 1 3 16,5-4-1-16,-3 2 1 0,-1-1 5 0,1 1-3 16,-1 1-11-16,4 0 9 0,2 0-14 0,-1 0 12 15,2-1-5-15,-3 0-4 0,0-1 6 0,-3-1-6 16,-2 1 0-16,1 1 3 0,-2-3-5 0,1-1 5 0,0 3 5 0,-2-3-8 0,-1 5 7 16,-1-2-9-1,0-2 0-15,0 3 4 0,-3-3-7 0,3 1 5 0,-1-1-2 16,-2-2-3-16,2 3 6 0,-1 0-7 15,2 2-4-15,-3-1 15 0,5 2-5 0,-7 0 10 0,-1 0-12 0,1 1 0 16,-1-1-4-16,-3 2 3 0,0-1 1 0,2 3-1 0,-5-2 1 0,6 3 0 16,-6-3 2-16,2 1-2 0,3 3-3 0,-4-4 1 15,7 1-1-15,1 0 5 0,-6-4-2 0,3 1 2 16,-4-2-2-16,2-3 4 0,0-1 1 16,1-1 0-16,3 1-14 0,-1 0 14 15,3 2-5-15,-2-1 10 0,0 0-8 0,1 0-2 0,-4-2 0 0,3 3 0 0,-4 3 8 16,3 1-14-1,1 3-2-15,-4 0-3 0,1-1 9 0,-2-1 2 16,1 3 4-16,-3 1-4 0,1-1-1 0,0-1 1 16,-2-1-1-16,0-1 2 0,1 0-1 0,1 0 0 0,-2 0 0 0,0 0-1 15,0-1-7-15,1-1 6 0,2 1-5 0,-2 0 6 16,2-1 6-16,0 1-7 16,-1-1 7-16,2-1-8 0,-1 4 0 0,0-1 5 0,2 2-11 15,1 2 9-15,-3-2 0 0,3 1-4 0,1 0 9 16,-3 3-9-16,3-1 5 0,-1 1-4 0,-2 4-4 15,0 0-1-15,-2-1 3 0,-2 1 2 0,1 2 5 0,-1 0-3 0,0 1-11 0,-2 1 11 0,1 1-6 16,0 0 8-16,-4-2-1 0,3 3-4 0,-2-2 2 16,-1 1-3-16,2 1-5 0,-2-2 9 0,0 1-6 15,2 1 7-15,-3 0 9 0,1 0-10 0,0 0 8 0,1 0-10 16,0 0 1-16,0-1 12 16,2 1-6-16,2 1 10 15,0 0 0-15,0 0-8 0,-1 0 8 0,-1-1-10 16,2 0-10-16,-1 0 17 0,-1 0-6 0,1 0 12 15,0 0-9-15,-1 0 7 0,0 0-4 0,0 0 4 16,-28-14-12-16,30 15 10 0,0 0-12 0,-1 0 13 16,-17 2-5-16,12-1-4 0,0 1 3 0,1-1-5 15,0 1-2-15,-2 1 2 0,-1-1-3 0,1 0 3 0,3 1 3 16,-3 0-4-16,2 0 6 0,2 0-5 0,-3-1 5 0,3 1-6 16,3-1-2-16,-8 0-1 0,2-1 3 0,1 1 0 15,-3 0 5-15,5-1-6 0,-2-1-6 0,5 0 15 16,0 0-6-16,0 0 10 0,0 0-12 0,-1 0 1 15,0 0-3-15,0 0 3 0,0 0 0 0,0 0-2 16,1 0-7-16,-1 0 3 0,-1 0 7 0,1 1-1 16,0-1 10-16,0 0-10 0,0 1 3 0,0 0-8 15,1 0-5-15,-1 0-1 0,-1 0 5 0,1 0 3 16,0 0 6-16,0 0-3 0,0 0-2 0,0 0 0 16,-1 0-2-16,2 0 1 0,-2 0 0 0,1 0 0 0,0 0 2 15,0 0-3-15,0 0-1 0,0 0 6 0,0-1-1 16,1 0 4-16,-2 0 0 0,1 0-11 0,0 0 4 15,0 0-6-15,0 0 13 0,1 0-8 0,-1 0 7 16,0 0-7-16,1 0 1 0,-1 0 0 0,-1 0-3 16,1 0 3-16,0-1 2 0,0 0-2 0,0 0-3 0,0 0 1 15,1 0 0-15,0 0 2 0,-1 0 2 16,-1 0-1-16,1 0-8 0,0 0 8 0,0 1-3 0,0-1 5 16,0 0-2-16,1 0-1 0,-1 0 0 0,-1 1 0 15,1 0-8-15,0 0 11 0,0 0-8 0,0 0 9 16,0 0-9-16,1 0 7 0,-1 0 2 0,-1 0-1 15,1 0-6-15,0 0 1 0,0 0-1 0,0 0 3 16,0 0 6-16,1 0-5 0,-1 0 6 0,-1 0-6 0,1 0 6 16,0 0-8-16,1 0 2 0,0 1-1 15,0 0 7-15,-6 7-10 0,3-8 1 0,3 0-4 16,0 0 0-16,0 0 9 0,0 0-4 0,0 0 6 0,0 0-1 16,0 0-3-16,0 0 3 0,0 0-3 0,0 0-3 0,0 0 2 15,0 1-8-15,0 0 4 0,1 0-23 16,0 0-39-16,0 0-22 0,1 0-9 0,-1 0-83 0,-1-1-84 15</inkml:trace>
  <inkml:trace contextRef="#ctx0" brushRef="#br0" timeOffset="1961.97">7425 12096 265 0,'3'-6'25'0,"0"1"8"0,-1 2 11 0,3 0-2 0,1 0-17 16,2 1-3-16,-3-2-12 0,4 1 8 0,-1-2 0 0,-1 1-14 15,0 1 13-15,-2-1-15 0,-3-1 8 0,0 2 22 16,2 0-4-16,-1-1 12 0,0 0 5 0,2 1-18 0,-2-2 5 0,1 3-10 16,-1-1-13-16,1 0 7 0,2 2-15 0,-2-2 12 15,3 0-12-15,1 0 7 0,-3 0 1 0,2 0-1 0,-1 0-15 16,1-3 16-16,1-1-14 0,0 0 14 0,1-2-4 16,-1 2-1-16,2-3 7 0,0 1-10 0,2 1-6 15,-1-1 9-15,0 0-3 0,0-1 6 0,-2-2 9 16,0 1-15-16,2-2 9 0,1 0-12 0,2 0-4 0,-1-2 10 15,2 1-3 1,-2-3 8-16,-1-1-1 0,3-1-6 0,1-2 0 0,-3 0-2 0,6 2-5 0,-1 1 13 16,-1-1-5-16,5 0 9 15,-4 0 1-15,0-2-2 0,-2 2 5 0,0-1-6 16,2-1-6-16,-1 0 16 0,-2-1-14 0,2 1 15 0,-1-1-5 0,-3 2-4 16,2-1 6-16,0 2-9 15,-1-2-12-15,2 2 11 0,-5 0-8 0,1-2 9 16,-1 1 1-16,-1-1-10 0,-1 4 11 0,0-3-12 0,1 0-6 0,-2-2 12 0,3-2-8 15,-1 3 10-15,-4-1 4 0,0-1-6 0,-6-2 9 16,6 0-10-16,5 0-3 16,-3 1 9-16,3-1-10 0,-8 0 9 0,1 2 3 15,1-1-12-15,0 1 10 0,5 1-11 0,-6-2 4 0,2 2 6 0,4 0-8 0,-6 0 7 16,4 4-2-16,-2 2-6 0,-3-1 3 0,5 4-4 16,-2 1 0-16,1-1 1 0,-4 2-1 15,-1-1 2-15,2-1 9 0,-1 0-10 0,4 1 9 0,-1-2-10 16,-1 1 1-16,-1 0 5 0,-1-1-2 0,1 1 5 0,-2-1 2 15,3 1-4-15,-2-2 0 0,0-1-1 0,2 1-5 16,-4-4 8-16,3 2-7 0,1-1 6 16,1-2 0-16,-1 0-6 15,0 5 8-15,-1-2-9 0,0 2-3 0,-1 2 4 0,1-4-5 16,-4 3 6-16,2-1 7 0,1-3-6 0,-3 3 7 16,3 1-9-16,0 0-6 0,1-1 10 0,0 0-7 15,1 0 10-15,-4-1-5 0,2-1-5 0,1 1 6 16,-1-1-6-16,4 1 4 0,-3 2-1 0,1 0-6 15,-1 0 4-15,-1-4 3 0,1 2-3 0,0-2 9 0,-2-1-8 0,1 4-3 0,0-4 3 16,-3 4-9-16,1-1 10 16,-1-1 10-16,-1 3-13 0,1-2 11 0,-3 0-13 0,2 3-3 0,0-5 18 0,1 2-13 15,0-2 14-15,0-1-6 0,0 0-6 16,0 0 8-16,0 0-9 0,2 1-4 16,0 0 8-16,-1-1-7 0,0 2 9 0,-1 1 7 0,0-1-14 0,-1 1 10 15,-2 0-13 1,0 0-4-16,1 1 13 0,-1 0-4 0,-1 1 8 15,-1 1-5-15,1 2 1 0,-2 0 5 0,0-1-3 0,0 1-6 16,-2-2 6-16,0 3-10 0,0 0 8 0,2 1-3 16,-1-1 1-16,1 1 8 0,0 1-7 15,0-2-2-15,1 1 2 0,1 1-2 0,0 0 4 16,-1 1-2-16,4-1-3 0,-4 0-2 0,2-1 1 0,3 2-7 16,-2 0 13-16,2 1-1 0,0 0 5 0,-1-1-7 15,-1 0-4-15,0 0-1 0,2 2-2 0,-1-1 0 16,1 1 5-16,0 0-3 0,0 0 4 0,0 1 2 0,-1-1-6 15,-2 1 3-15,0-1-6 0,2 2-1 0,1 3 9 16,0 0-6-16,0 0 7 0,0 0 4 0,0-1-8 16,0 0 7-16,0 0-9 0,0 0-2 0,-1 0 8 15,-1 0-4-15,1 0 6 0,0 0-10 0,0 1 52 16,0 0-88-16,0 0 58 0,-15-4-159 0,14 7 24 16,-1 0 0-16,0 1-12 0,-2 1-74 0</inkml:trace>
  <inkml:trace contextRef="#ctx0" brushRef="#br0" timeOffset="200082.2">17460 14449 323 0,'-3'-1'33'0,"-3"-2"36"0,4 1-17 0,-2 2-31 0,0-1-10 0,4 1-5 0,0 0-4 0,0 0-2 0,0 0 10 0,0 0-10 0,0 0 10 0,0 0 34 0,0 0 0 15,0 0 12-15,0 0 4 0,0 0-7 0,-1-1 0 16,-1 0-5-16,-6-20-23 0,8 14-3 0,-2 2-10 16,4-1 7-16,0 0-10 0,-1 3-9 0,1-3 7 0,-2 6-7 0,0 0-2 0,0 0 3 15,0 0-8-15,0 0 9 16,0-1 11-16,0 0 15 0,0 0 8 0,0 0-1 16,0 0-7-16,0 0 1 0,0 0-3 0,0 0 5 15,0 0-1-15,0 0-5 0,-1 0-1 0,0-1-1 16,-15-26-8-16,14 23 3 0,-2-3-12 0,2 4 11 15,1-2 1-15,0 2-14 0,-3-2 12 0,3-4-15 16,-1 4 4-16,-1-3 3 0,1 1-8 0,0 1 6 16,0-2 0-16,0 0 0 0,0-2 9 0,1 1-11 15,0-1-20-15,-1-2 23 0,2 3-14 0,-2-3 20 16,0 0-9-16,0 0 2 0,1-3 1 0,0 4 0 16,1-2 2-16,-4 0-11 0,0 0 2 0,1 0-3 0,0 1 5 0,1 1 1 15,-1-2 1-15,-1-1-2 0,0 0-1 16,0 2-1-16,2-2 1 0,-2 4-1 0,-1-4 1 15,2 0 4-15,1 1-2 0,-1-4 3 0,1 4-7 0,1 0 3 16,-1 0-5-16,2 2 5 0,-2-2 0 0,2 3 0 16,0 0 1-16,0-1-2 0,1 3-9 0,0 1 13 0,1 0-4 15,-1 1 9-15,1-2 2 0,-2 0-13 0,0 2 9 16,1-1-10-16,0 0 12 0,1 0-9 16,2 0 2-16,-2 0-4 0,2 0 3 0,0-1-2 0,-3 0 2 15,2 0-2-15,1-1 5 0,0 1-7 16,2-1-6-16,0-1 2 0,-3 1 8 0,2-1-1 0,-3 1 5 0,2-1-5 15,-1 0-1-15,-1 0 0 0,3-2 1 16,-4 2 0-16,4-1 2 0,-1 0-3 0,-2 3 0 0,2-1-1 16,-3-2-8-16,1 5 12 0,1-5-4 0,0 4 5 15,-2 2-5-15,1-5 1 0,3 4 4 16,-4-3-1-16,6 2-11 0,-4-2 15 0,-1 2-11 16,2 1 12-16,-1-2-8 0,2 1-1 0,1-3 3 0,0 3-2 0,1-2-8 15,-1 1 9-15,1 1-3 0,-3 1 5 0,-2-2-4 0,3 2 1 16,-4 1 2-16,4 1 0 15,0-1-7-15,-2-1 6 0,0 2-4 0,-3-1 6 0,0 1 1 0,2 1-2 16,2 0 1-16,4 0-3 16,-3 2-1-16,-1-1 1 0,0-1-3 0,0 1 3 15,1-2-5-15,3 1 5 0,-1 0 5 0,5 0-2 16,-2-3 3-16,1 2-6 0,-5-3 3 0,2 1-3 16,0 1 8-16,1-3-4 0,5 5 3 0,-5-2-3 15,1 2-1-15,-1 0 2 0,-2-1-8 0,2 3 5 0,-1-1-3 16,-2 0 1-16,2 1 4 0,-4-1-2 0,3 1-9 0,1 0 11 15,0 1-13-15,0-2 14 0,0 2-2 16,0-1-3-16,-2 1 6 0,-1 1-6 0,1-3 4 0,1 3-4 16,1-3 6-16,0 0-5 0,0 0 12 0,1 0-13 15,-1 0 0-15,0-1-3 0,-1 2 1 16,2-2 4-16,-1-2-1 0,0 2 3 0,1-1 0 0,-2 2-2 16,1 1-1-16,0-1-1 0,-2 1-2 0,6 1 0 15,-7-2-2-15,7 2 3 0,-2-4 11 0,-2 0-9 16,-1 2 5-16,0 0-7 0,-2 1-10 0,3-1 13 15,3 2-4-15,-1 0 7 0,-1 1-1 0,1-1-5 16,-4-1 4-16,1-2-5 0,1 2-7 0,2 2 16 16,-1 1-11-16,-1-1 13 0,0-1-9 0,-1-3 3 0,1-1 1 15,2 5 0-15,-1-2-12 0,0 1 10 16,-1 1 1-16,1-4 5 0,2 4-1 0,-2-1-3 16,-1-1 0-16,0 1-1 0,0-1-3 0,0 1 4 0,0 1-2 15,-1-2 5-15,0 2-8 0,0-1 4 0,-2-2-3 16,0 3 5-16,0 0 3 0,0-2-10 0,-1 3 2 15,1-1-6-15,-2-1 11 0,0 1-5 0,0 1 7 0,1-1-7 16,0 0-7-16,0 1 13 0,-1-1-5 0,-1 2 9 16,-1-1-13-16,4-1 3 0,-2 2-2 0,0 0 2 15,2-1-5-15,1 5 10 0,-5-5-8 0,2 1 9 16,2 2-5-16,0-1-3 0,-2 1 4 0,1-2-4 0,0 0-10 16,-3 0 18-16,4 2-11 0,-2-1 13 15,1 0-9-15,-4-3 3 0,0 0 4 0,0 0-1 0,6 3-2 0,-3-4-4 16,-3 0 1-16,6 2-3 15,-8 1 7-15,3 0-3 0,6 3-1 0,-7-1 0 0,2-4-3 0,0-1 8 16,-6 0-4-16,4 1 6 16,6-2-1-16,-5 6-7 0,-1-4 5 0,0 0-5 0,8 3 3 15,-7-3-12-15,4 4-2 0,-3-3-6 0,0 3-21 0,5 1-89 16,-3 0-42-16,1 0-16 0,-3 0-119 16</inkml:trace>
  <inkml:trace contextRef="#ctx0" brushRef="#br0" timeOffset="-213437.94">17691 14345 206 0,'-10'-4'4'0,"0"0"-34"0,-2 3 49 0,1-1 8 0,-1 2 0 0,2 0 4 0,2-1 7 0,0 1-11 0,2-3 0 0,-1 3-5 0,-1-1-11 0,0-1 5 0,2 1 0 0,-3-2 2 16,4 3 5-16,0 0 38 0,0-4 12 0,3 3 4 16,-3-4-14-16,1 3-9 0,0-1-25 15,0-1 17-15,-1-1-23 0,5 5-10 0,0 0 5 16,1 1-11-16,-3 1-25 0,-5 1 27 0,2 0-19 0,-2 0 23 16,6 3-13-16,-4 2 3 0,-1-2 3 0,-2 0-3 15,-2 1-6-15,-1-3 5 0,4 1-4 0,-3-1 4 16,2 1 3-16,-1-5 4 0,-3 3 12 0,2-3-6 15,0-3 5-15,-2-1 12 0,1-2-13 0,1 2 13 16,2-2-10-16,0 2-3 0,2-2 2 0,0-1-3 16,0 1-15-16,1 0 8 0,2-2-8 15,1 1 9-15,-1-2-6 0,1-1-5 0,0 1 8 16,2 0-7-16,-2-2-7 0,2-1 13 0,0 0-11 16,0-5 13-16,2 1-4 0,-1-1 2 0,-1-2 8 15,0-1-4-15,1 1 5 0,1 0-8 0,1 0 0 16,2 1-2-16,-2-2 0 0,3 2-3 0,0-1 2 15,-2-1-2-15,2-1-13 0,1-5 16 0,0 4-10 16,1-3 13-16,1 0-12 0,0 2 3 16,-2-1 0-16,3 3 1 0,0-1-10 0,-2-2 10 15,4 3-5-15,-3 1 8 0,-3 2-1 0,-1 1-4 16,4 0 0-16,-4 3-3 0,-3 1-10 0,5 1 19 16,-3 1-5-16,1 1 11 0,5 0-10 0,-6 0-1 15,1-1 1-15,-1-1-1 0,1-3-4 0,7 3 10 0,-4 0-4 16,5-2 8-16,3 2-4 0,-2-6-2 15,4 2 3-15,2 3-3 0,-3 1-7 0,1 1 15 16,-3-1-7-16,0-1 12 0,-3 2-17 0,1-1 4 16,-1 2-2-16,-1 4 3 0,0-1-11 0,0 2 11 15,-1-1-7-15,-2 0 9 0,3-1-8 16,-2 1-2-16,-1 0 5 0,3 0-4 0,-2 0-2 16,2 0 3-16,0-4-5 0,0 3 6 0,2 0 1 15,1 3 4-15,-2 0-2 0,4 1 2 16,-4 1-17-16,0-1 14 0,-1 2-2 0,0 0 9 15,1 0-9-15,3 0-3 0,2 1-2 0,-1 0 2 0,-4 0 13 16,1 0-13-16,3 0 5 0,-2-1-9 16,0 1 4-16,4 0 3 0,-4-1-1 0,1 0 3 15,1 1 2-15,0-2-5 0,0 0-8 0,2 0 2 16,-1 0 10-16,0-1-6 0,0 1 12 0,-2 0-13 0,2 2-6 16,-2 0 11-16,-1 0-11 0,2 1 10 15,-11 0-5-15,13 1 4 0,-4-2 6 16,1 2-4-16,4 0-8 0,-2-1 10 0,1 1-9 15,1 2 10-15,2-1-4 0,-2 1-1 0,-1 0 6 16,1 1-6-16,0 1-11 0,1 1 13 0,1 1-13 16,-1 1 12-16,-2-1-7 0,1 2 6 0,-2 1 6 15,1-2-2-15,-2 2-6 0,0 0-2 16,3 0-5-16,-3 2 3 0,-1-1 4 0,0-3 0 16,0-1 2-16,-2 0-4 0,3 0-13 0,2 4 24 15,1 0-10-15,6 0 13 0,1 2-9 0,-1-3 1 16,0 3 5-16,-3-2-4 0,-1 0 1 0,-3 2 0 15,1-2-2-15,2 1 2 0,-4 2-1 0,2 0-2 16,-1 3 2-16,-3 0-2 0,0 1 3 0,1 1 0 16,0 0 0-16,-3 1 0 0,1 0-1 0,-1-1 0 15,-1 1 1-15,2-3-1 0,1 4 5 0,-3-2-6 16,-1-1-2-16,1 3-2 0,-3-5 4 16,4 5 0-16,-8 0 5 0,2-2-5 0,3 2-10 15,0-2 17-15,2-2-11 0,2 1 13 0,-5 2-3 16,-1-2-8-16,1 1 8 0,-4 1-8 0,3 1 5 15,-2 2-5-15,1-3-3 0,0 3-1 16,1-2 5-16,-1 1-1 0,-4-1 11 0,0 0-9 16,-1 0 3-16,-1 3-4 0,1 1-1 0,-1-1 1 15,0 0 8-15,-1 2-9 0,0-4 4 0,-2 2-5 16,0-2 3-16,-3 4 5 0,2-1-7 0,-5-1 6 16,3 1-3-16,-2-1 0 0,-2-3 4 0,0 0-4 15,-1-2-5-15,0 0 10 0,-1 0 4 0,1-4 3 0,-1 2 0 16,-1 1-11-16,1-3 0 15,0 1-2-15,0-1 13 0,-1-2-10 0,2 0-4 0,-6-2 0 16,1-2 10-16,-1 0-2 0,-3-2 7 16,3 2-7-16,-3-3 4 0,0 1-5 0,-1 0-1 0,-3-1-1 15,1 1 0-15,1-1 5 0,-3-1 2 16,-2-1 0-16,-3 0-6 0,-4-2 0 0,-2 1-5 16,3-2 4-16,-2 0 4 0,5-1-5 0,2-1 8 15,1 0-8-15,-1-2 8 0,-3 0-10 16,1-1 1-16,-2 0-3 0,0 1 13 0,-4 0-12 15,0-1 7-15,-2 1-9 0,-3 0-2 0,2-1 5 16,6-1 0-16,-1 0 3 0,3-1-3 0,-2-1-3 16,-1 1 0-16,2 0 0 0,-1-1 4 0,1 0-4 15,-4 1 6-15,0-2-4 0,-1 0 2 0,-3-3-1 16,1-1 0-16,4-3-1 0,3 3-1 0,8-2 6 16,1-2-7-16,-2-3 7 0,4-1-2 0,-1-3-1 15,2 2-1-15,-1 1-1 0,1-6 1 0,0 3 0 16,-2-3-5-16,3-2 2 0,-5 1-1 0,5-3 2 15,1 1 6-15,-3 2-4 0,3-1-1 0,-3 0-2 16,-1 2 1-16,6-1-2 0,1 1 1 16,1 2-2-16,0-6-2 0,-1 0 0 15,1-2 7-15,2 2-2 0,-2 0 1 0,3 0-1 16,1 0 1-16,-1-1-4 0,7 0 2 0,-5 2-4 16,0-2 4-16,2 0 0 0,-3-1 1 0,2 1-1 15,0-1-1-15,3 5-4 0,2 1-2 0,3 5 0 16,2-1 5-16,0 5-10 0,-1 0 6 0,2 3-6 15,1 4 5-15,-2 0 0 0,5 5 1 0,-5 0 1 0,3 2 5 16,2 0-17-16,1 2-6 0,2 0-4 0,1 2-23 16,-1 2-89-16,-2 1-55 0,4-1-14 15,5-1-140-15</inkml:trace>
  <inkml:trace contextRef="#ctx0" brushRef="#br0" timeOffset="-212629.96">18265 14834 287 0,'-2'-19'87'0,"-3"0"-17"0,4 5-18 0,-1 2-6 0,2 1-23 0,0 2-16 0,1-1-12 0,2 2 5 0,1-2 1 0,-1-2 4 16,4 5 2-16,-1-1-2 0,-4-1-13 0,4 1 18 16,-5 1-6-16,1 1 13 0,1 2 8 15,-1-1 6-15,-1 0 8 0,0 1-6 0,0 2-16 16,-1 2 25-16,0 0-14 0,0 0 20 0,0 0-15 16,0 0 5-16,0 0 0 0,0 0 0 0,0 0-21 15,0-1 0-15,0 1-18 0,0 0 12 16,0 0-9-16,-1 4 0 0,-3 3 8 0,-1 2-8 0,-4 0 0 15,-2 1 4-15,-2 4-3 0,-2 3 3 16,0 3 10-16,-4 0-12 0,-7-3 9 0,2 4-11 16,-6 2 3-16,0-2 10 0,-4 6-5 0,-1-7 8 0,-1-4 2 15,6 1-2-15,0-6 9 0,8 0-7 16,1-2-4-16,3-2 3 0,7-1-11 0,-3-2 10 16,6-1 0-16,-1-1-5 0,3-2 13 0,3 0-10 15,-1-2 11-15,4-2-14 0,4 0-3 0,2-2-2 16,4 0 0-16,1 1-15 0,3 0 3 0,2 2-8 15,1 1 1-15,2 2 3 0,-4 1-6 16,1 3 4-16,-1 2 7 0,-2 3-1 0,7 0 5 16,-1 4-4-16,1-1-6 0,0 0 12 15,0 3-5-15,0-4 8 0,1 3-3 0,-3-2-3 16,0 0 2-16,-5-1-2 0,4-1-8 0,-2-3 19 16,-1 2-8-16,1-1 12 0,-4-2-9 0,0 1-9 15,1 0-10-15,-2-5-5 0,0-1-64 0,3-1-96 16,-1 0-53-16</inkml:trace>
  <inkml:trace contextRef="#ctx0" brushRef="#br0" timeOffset="-211927.41">18748 13836 405 0,'0'-4'113'0,"-1"-1"-23"0,2 2-10 0,0 2-4 0,1-1-51 0,3 2-8 0,-2 1-15 0,2 2 8 0,-3-2-6 15,6 2-8-15,0 1 11 0,0 0-11 0,2 2-7 0,-1 0 23 0,-1-1-12 0,1 1 18 0,0 1-10 0,1-3 2 16,2 3 2-16,4 1-2 0,0-1-12 0,1 3 11 15,-1-2-9-15,-1 2 10 0,-1 0-10 0,1 1 3 16,0 2 2-16,-1-1-2 0,2-1-8 0,-4 0 20 0,0 0-10 16,1-2 16-16,0 2-4 0,-2-3-4 15,1 0 8-15,-3-4-7 0,-1 0 2 0,0-4 17 16,1 0-1-16,-1-2 10 0,-1-4 13 0,2-2-7 16,-1-3 10-16,-2-6-8 0,3-1 10 0,-2-6-11 15,0-4-7-15,3-4 2 0,0-1-10 16,4-4-11-16,-1 0 0 0,-2-5-4 0,4 2-15 15,-5-2 2-15,2-1-6 0,5 5 3 0,-1-1 1 16,0 2-4-16,1 2 2 0,-3 4-2 0,1 3 2 16,5 5-12-16,-3 1-12 0,4 7-4 15,-1 2-49-15,-2 5-90 0,2 2-36 0,-1 2-27 16,-1 2-130-16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6T05:06:08.7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8962 10705 304 0,'-5'1'46'0,"1"-1"116"0,0 1-24 0,0 0 3 0,4-1-134 0,0 0-2 0,0 0-14 0,0 0 11 0,0 0 11 0,0 0-14 15,0 0 10-15,-1 0-13 0,0 0-3 0,0 0 27 0,0-1-11 0,-13-12 19 0,12 7-7 0,1 1-7 32,-2-1 9-32,0-1-10 0,1 0-15 0,-2-4 20 15,1 1-17-15,-1-2 19 0,1-1-13 0,1 1-1 16,-1 0 6-16,1 0-5 0,-1-1-6 0,2-1 16 15,-2 1-15-15,1 0 17 0,0-3 1 0,-2-1-4 16,0-3 5-16,2-2-8 0,-2-2-4 0,1 0 9 16,2 0-7-16,-2-3 6 0,1-2-8 0,-1-2-2 15,3 0 8-15,-1-2-8 0,-1-1-4 0,0 0 14 0,-1-3-15 16,3-1 17-16,0-3-9 0,-1-4-2 0,1-4 3 16,1 2-6-16,-1 0-10 0,0 5 12 0,2 0-2 15,0-1 5-15,4 1-12 0,-1-4 6 0,-3 2-3 16,1-5 6-16,-1-3-8 0,2 0 3 0,-1 0-8 0,2-2 8 15,-3 3 5-15,3-3-1 0,-3-1 6 0,2 0-8 16,0-1-5-16,0 1 12 0,0-1-7 0,-2 3 10 16,2 1-8-16,-3 2 2 0,1 5 7 0,0-2-6 15,-2 2-3-15,0 2 2 0,0-1 1 0,-2 3 2 16,0 0-4-16,-2-2-5 0,0 1-1 0,0 1 0 0,0-2-9 16,-2-5 21-16,0 0-12 0,2-1 17 0,-6-2-11 15,5 1 7-15,2-2 1 0,-4 0-1 0,5-1-14 0,-2-1 23 16,1-6-8-16,3 2 13 0,0 2-14 0,0 1 0 15,0 5-3-15,2-1 1 0,0 2-17 0,2 0 16 16,0 3-14-16,0 0 15 0,1 4-9 0,-1-1 1 16,0 4 3-16,-1-1-5 0,0-1-9 0,0 1 12 15,1-1-1-15,0 3 6 0,0-1-7 0,-1-2-3 16,-2-4-2-16,2-2 1 0,-2-1 1 16,-1-2-1-16,2 1 7 0,-1-1-5 0,1-2 3 0,1-1-3 15,-2-1-2-15,2 3 1 0,1-1 5 0,-2 5-9 16,2 1 5-16,0 0-5 0,0 1 4 0,1 2-1 15,0-2-4-15,-1 5 2 0,1-2 6 0,0 0-4 16,1 4 1-16,-1-1-3 0,1 3 9 0,-1 0-6 0,1 0 4 16,-2 0-5-16,2 0 5 0,0 1-6 15,-3 1-3-15,0-3-2 0,0 0 11 0,0-3-4 0,2 3 12 16,-2 1-11-16,2-3-5 0,-1-1 5 16,4-3-9-16,-2 2 9 0,1-2 2 0,2 2-3 0,-3 1 2 0,4 1-4 15,6 2-5-15,-3 3 9 0,1 2-1 16,-3 3 4-16,1 3-5 0,-1 0-3 0,4 4 3 0,1 1-1 15,-4 0-1-15,2 1 8 0,1 0-7 0,-3 0 7 16,1 1-1-16,1-3-8 0,-5 1 3 0,2 1-3 0,-3-1 5 16,-1-2-3-16,-1-3 3 0,-2 0-3 15,2 3 1-15,0 0 0 0,-2 0 0 0,3 1 0 0,-1-2 5 0,-2-1-12 16,4 0 2-16,0 1-4 16,0-1 16-16,2 2-7 0,-2-2 4 0,3 4-5 15,-2 1 1-15,1 3 0 0,-1 4-6 0,0-3 5 16,-1 3 4-16,1 1 1 0,-1-1 6 0,-1-1-6 15,2 5 0-15,0-3-5 0,1 4 2 0,1 1-2 16,-1-3 6-16,-1 0-7 0,1 0 0 0,-3-3-3 16,7 2 0-16,-6 3 8 0,0-3-5 0,1 2 7 15,-3-1 1-15,0 0 0 0,-1 3 2 0,1 1-2 0,-4-1 3 16,4-3 2-16,-2 0 6 0,-2 1-4 0,2-1-5 0,-2 0 6 16,-1-1-4-16,-1-2 5 0,-3 3 1 0,-2-2-5 0,1 0-3 15,3 1 1-15,-1-1-2 0,0 2-2 0,-2 0 4 0,1 0-3 16,-2 0 3-16,-3-1-9 0,4 2 3 0,-5 0-3 15,5-1 4-15,2 6-3 16,-4-5 1-16,3 4-2 0,0-1-6 0,-4-3 8 16,5 4 0-16,-3-2 5 0,0 4-3 0,0 0-4 15,2-1 1-15,-3 1-1 0,3 2-5 0,-4 0 5 16,0 3-4-16,2-1 6 0,1-1 1 0,-1 0-4 16,1-3-1-16,-1 3-1 0,2 1 3 0,-4-1-1 0,5 2 1 15,2-2-3-15,0 0-5 0,0 0-36 0,0 0-18 16,0 0-6-16,0 0-45 0,0 0-78 0,0 0-45 15,-3-4-8-15,6-2-64 0</inkml:trace>
  <inkml:trace contextRef="#ctx0" brushRef="#br0" timeOffset="20100.59">9664 5221 348 0,'1'-7'232'0,"2"3"-83"0,1 0-122 0,-1 2 4 0,2 0-31 0,-3-1 6 0,2 0 3 0,-2 0-1 0,-1-2-12 0,1 2 12 16,-2 0-11-16,0-3 12 15,-1 1 5-15,0-1 19 0,-7-1 9 0,1 2-3 0,0-3-17 0,-4-1 11 16,3 1-11-16,0 0 12 16,-1 0-14-16,1 1-11 0,0 1 4 0,-1-2-8 0,1 1-10 0,0 0 15 0,2-4-14 15,-3-3 15-15,1 0-2 0,3 1-2 16,-5-1 13-16,8 0-13 0,7 1-12 16,0-4 10-16,9 0-11 0,-4-1 12 15,-4-2 1-15,10-1-9 0,-4 2 6 0,10 1-8 16,10 3 0-16,-2 2 13 0,2 1-11 0,-2 0 12 0,-1 1-9 0,1 5-5 0,0 1 3 0,-1 5-6 15,-4 5-6-15,0 3 2 16,-1 5-7-16,-2 4 6 0,1-3 4 16,-2 5-5-16,-1 1 12 0,-2 3-10 0,-8 1 7 0,7 1 7 0,-4-1-5 0,-3 1 6 15,5-1-2-15,-10 3-1 16,-1-1 8-16,-2 2-8 0,-2-2-4 0,1-1 8 16,-5-3-6-16,0-2 10 0,0 2 9 0,-8-5 0 15,4 0 9-15,-4-1-8 0,-2-3 3 0,1 2 1 16,-9-4-8-16,5 0 7 0,-4-1-2 0,1-2-6 15,6 1 7-15,-5-4-9 0,4 0-7 0,-3-4 19 16,0-3-9-16,2-1 13 0,1-5-1 0,1-2-4 0,1-1 4 16,-1-4-7-16,4-1-11 0,2-3 7 0,1-2-8 15,5-2 8-15,-2-3-7 0,3-6-5 16,2 1 2-16,4-4-2 0,3 0-2 0,4 3-11 0,4 1 1 16,3 2-5-16,2 3 2 0,1 4-5 0,4 1 4 0,-5 5-4 15,1 3 0-15,3 4 9 0,-3 4-9 16,3 4 9-16,1 1-2 0,0 3 0 0,1 3 3 15,2 2-4-15,-5 1 0 0,-1 1 6 0,-2 2-4 0,-3 0 5 16,1 1 3-16,-4 1-5 0,-4 0 5 16,3-1-7-16,-5 2-7 0,1 1 14 0,-3-2-11 15,-2 1 11-15,0 1 0 0,-2 1-3 0,0 1 12 0,-3 2-10 16,0-2-7-16,0-1 13 0,-5 2-7 0,2-2 10 16,-4 3-1-16,-1-2-4 0,-1-2-1 0,-1 0-1 15,-3-1-4-15,1-1 8 0,-2 1-1 0,1-2 5 16,0-2 1-16,-3-1-2 0,-1-1 0 0,1-1-1 15,-3-1-8-15,-1-3 16 0,1 0 2 0,-4-4 6 0,5-3-2 16,2-2-8-16,0-5 2 0,3-1-2 0,1-2-5 16,3-5 11-16,4-2-9 0,-1-5 12 0,1-2-14 15,2-4-4-15,3-5-4 0,6-1 1 0,7 0 0 16,1-1-11-16,2 2 4 0,9 1-7 0,2 0 10 16,7 3-11-16,0 1 4 0,0 5-7 0,2 6 8 0,-5 4 1 15,-2 3 5-15,-2 5-4 0,-2 3-1 0,-1 6-3 16,1 4-5-16,-2 2 3 0,-4 3-4 0,-1 0 13 15,-7-1-7-15,6 3 9 0,1-1-5 0,-3 2 3 16,4 2 5-16,-3 0-3 0,-2 2-6 0,-2 0 8 16,-2 1-7-16,-2 1 8 0,-5-2-1 0,1 2-2 15,0 1 2-15,-3 0-2 0,1 1-3 0,-3 2 6 16,-1-1-7-16,-2 1 7 0,-2 1 5 0,2 1-7 0,-3-2 9 16,-3-3-10-16,1 0 2 0,-4-5 7 15,2 1 0-15,1-1 4 0,-4-3-2 0,4 0 0 16,-6-1 0-16,4-3 1 0,4 2-9 0,-5-4 18 15,1-4-5-15,2 0 10 0,-4-3 1 0,6-2-7 0,3-2 5 16,-7-5-4-16,5-1-3 0,-1-4 6 0,-2-2-16 0,6-5 14 16,2-2-10-16,-3-3-4 0,5-4 5 0,0-4-8 15,1-1-14-15,4-2 11 0,-2-1-10 16,3 2 10-16,4-3-3 0,4 1-7 0,-1 2 9 0,7 4-8 16,-4 2 9-16,6 3-10 0,3 3 1 0,3-2-4 0,4 4 11 15,1 0-3-15,-5 4 4 16,-1 6-5-16,0 0 7 0,-2 3-6 0,1 3 4 0,-3 3-6 15,-1-1 5-15,1 2-5 0,-5 1 0 0,3 2-2 16,2 4-5-16,2 2 13 0,-5-1-8 0,2-1 9 0,-5 3-5 0,0-1-6 16,6 3 5-16,-3 4-8 0,1 2-11 0,-2 2 25 15,-4 7-19-15,-5-4 21 0,0 3-6 0,-4 2-1 16,-1-2 6-16,-5 2-4 16,0 1 4-16,-2 1-3 0,-3 1 1 0,-2-1-3 0,-2-2 8 0,-1 1-4 15,2-5 8-15,-6 0-7 0,0-3 2 0,2 2 3 0,-6 0-3 16,1-3 6-16,2 1 9 15,-2-9-12-15,2 4 6 0,1-6-7 0,3 3 14 0,-4 1-12 16,1-5-2-16,1 0-1 0,-7-3 11 0,6-1 0 16,-1-2 6-16,-2-1-5 0,0-4 7 0,3-2-5 15,-1-1 6-15,3-3-6 0,-1-1-3 0,3-6-4 0,1 0-5 16,1-4 1-16,1 1-7 0,4-1-5 0,-1 0-9 16,3 4 5-16,0 2 2 0,1 5-3 0,1 3 6 15,1 3-11-15,-2 5-19 0,0 0-47 0,0 0-36 0,6 5 0 16,-2 2-71-16,1 1-87 0</inkml:trace>
  <inkml:trace contextRef="#ctx0" brushRef="#br0" timeOffset="20864.38">10499 4771 323 0,'7'-12'168'0,"0"-1"-62"0,0 2-81 15,0 2-4-15,-1-1-15 0,0 3 5 0,-1 1-15 0,-1 1 12 0,0 2-8 0,-3-4 0 0,5 5 10 0,-5-6-7 16,-6 1-4-16,5 2 13 0,-1-3-1 0,-1 5 11 16,3-3 29-16,-2 3-5 0,-6-2 13 0,3 3-14 0,-1-3-26 15,-4 2 5-15,1 2-20 0,0-3 17 0,0 6-18 16,4 3-2-16,-1-1-2 0,-3 2-1 0,0-1-19 0,0 0 21 16,-1 2-8-16,-2 1 12 0,6 2-2 0,-7-2-1 15,3 0 4-15,5 1-5 0,-10-1-15 0,4 1 17 16,3 0-13-16,-4-1 14 0,3 0-10 0,0 1 7 15,-3 0 3-15,1-1 0 0,0 3-4 0,2 0 12 16,2 1-14-16,3 2 13 0,-5-2 0 0,4 1-8 16,0 1 8-16,2 2-11 0,-1 0-8 0,2 1 11 15,1 0-4-15,2 0 5 0,1-1-5 0,-1-1 8 0,3 0 3 16,-3-4-1-16,3 0-16 0,0-5 20 16,1-1-13-16,-1 0 17 0,2-2-2 0,1 0-3 0,1-3 7 15,2-3-7-15,-2-2 4 0,1-2-3 0,1-2 0 16,1-3-2-16,1 4 2 0,0-6 3 0,3 1 1 15,-1-2-3-15,-6-4-13 0,4 0 13 16,-7-3-4-16,5-1 8 0,0 0-1 0,-6-1-5 0,2-1 1 0,-6 2-4 16,0 0-4-16,-1 2 2 0,-3 2-4 0,0 2 4 15,-5 2-3-15,-3 2-2 0,-1 4 0 0,3 3-1 16,-1 4-12-16,2 2 13 0,-3 3-18 0,1-1 15 16,3 4-14-16,-1 3 2 0,3-2 17 15,-3 4-12-15,3 2 9 0,-2-1-4 0,3 3-35 0,3-2 12 0,1-1-80 16,2 2-34-16,2-2-10 0,2-1-12 15,1-1-38-15</inkml:trace>
  <inkml:trace contextRef="#ctx0" brushRef="#br0" timeOffset="21363.89">10781 4690 808 0,'-3'-11'135'0,"0"0"-59"0,1 5-47 0,0-1 21 0,0 0-29 0,0 2-11 0,0-3 8 16,-2 4-13-16,1-1-23 0,2 1 28 0,-3-1-19 16,1-3 22-16,1 2-7 0,-2-2-9 15,1 3 8-15,-1-1-9 0,0 1 4 0,0 0-6 0,0-1-2 16,0 4 0-16,1 1 6 0,1 2 0 0,-2-1-1 0,3 3 0 16,-2-1-7-16,0 1 2 0,1 3-6 15,-1-2 5-15,3 3-6 0,-1 1 5 16,-1 4 5-16,2 0-4 0,-1 2-8 0,0-1 11 0,1-1-8 15,0 4 11-15,2-1 3 0,1 2 0 0,-1 2 14 0,2-1-12 16,2 1-4-16,-1 2 11 0,3-1-12 0,-3 0 13 16,3-1 3-16,2-1-8 15,-1 0 7-15,1-1-10 0,-1-2-2 0,1-1 11 0,0-4-3 16,0-1 8-16,-1-1-2 0,1-2-2 0,0-4 9 16,0-2-6-16,1-1-3 0,-2-3 5 0,1-2-12 15,3 0 11-15,-1-3-2 0,-5-2 4 0,0-1 2 0,-2-2-2 16,0-1-10-16,4-1 6 0,-2-1-4 0,0 0 6 15,-6-2-3-15,1-2-5 0,-1 1-1 0,-1 0-2 16,0 2-7-16,-3 0 9 0,0-3-4 0,-5 2 8 0,1 5-5 16,2 3-13-16,-3 2 4 0,5 2-11 0,-3 0-1 15,-4 3 14-15,1 3-8 0,1 2 9 0,-4-1-9 16,6 3-3-16,1 2 5 0,-1 3-5 0,1 2-1 0,-3 2 6 16,-3-2-6-16,5 3 8 15,-1 2 14-15,3-1-10 0,3 2 9 0,-2-3-11 0,2-1-2 0,-2 3-29 16,3-3-28-16,1-1 4 0,2 2-58 15,-1-2-52-15,3-2-10 0</inkml:trace>
  <inkml:trace contextRef="#ctx0" brushRef="#br0" timeOffset="21882.49">10951 5170 1206 0,'-6'-8'28'0,"1"4"-12"0,5 4 1 0,0 0-7 0,-6-3-23 0,3 3 16 0,2-1-23 0,-2 0 18 0,3-2-40 0,-1 0 5 15,1 3 15 1,0 0-10-16,-2-12 9 0,-4 7 30 0,2-2-13 0,-2 1 20 0,-2 3 3 16,1-4 1-16,-2 2 7 0,-4 2-8 15,1-2-4-15,1 1 0 0,-1 4-12 16,4 1 9-16,0 1-5 0,0 5-7 0,-2-2 6 0,0 1-9 0,1 4-9 0,-1 1 17 0,-1 3-11 15,0-2 14-15,1 2-1 0,2 1-10 16,-3 1 9-16,5 2-10 0,-2-1 0 0,2 2 14 0,0 0-9 16,2 1 10-1,1-1-1-15,2 0-1 0,1-1 10 0,1 0-10 0,2-1-10 0,0-1 13 0,2-4-13 16,1-1 13 0,1 0-4-16,0-3 5 0,0 2 6 0,0-4-4 0,2 1-10 15,0-5 20-15,1 0-13 0,-1-2 17 0,1-3-10 0,-1-3-4 16,-3-1 9-16,2-1-9 0,-1-3-3 0,0 0 2 15,0-2-10-15,-1-3 9 0,0-1-6 0,-1 0 5 0,-4-2 0 0,-1-1 0 0,0-1-16 16,-4 0 6-16,-1 1-3 0,-1 3 5 0,-3 2-1 0,2 2-6 31,2 4 1-31,-6 2-5 0,2 2-8 0,-4 3 13 16,0 1-14-16,1 3 13 0,-3 4-10 0,1 3 13 16,2 1 2-16,-2 1 0 0,0 1-7 0,2 2 6 15,2 2-3-15,-2 2 4 0,3-2 3 0,2-1-3 16,0-2 9-16,2-2-9 0,1-1-5 0,1-3 3 15,3 0-21-15,2-2 12 0,0-2-43 0,4-2-38 16,2-1-22-16,0-4-8 0,5 0-78 0,-2-6-21 16</inkml:trace>
  <inkml:trace contextRef="#ctx0" brushRef="#br0" timeOffset="22498.82">11185 5040 458 0,'3'-10'76'0,"2"-1"247"0,-1 4-320 0,2-1 7 0,0 0-14 0,-1 0 13 0,1-2-2 16,0 2-7-16,1-1 3 0,-2-1-6 0,-1-1-17 0,0-3 20 16,-1-1-6-16,-2-3 11 0,2 0 8 0,-2-1 4 15,1-1 19-15,1-2-10 0,-3 0 19 16,0 1 15-16,-3 1-11 0,1-2 12 0,-2 2-26 0,-1 3-10 15,2 0-7-15,-2 6 0 0,1 1-17 0,-1 3 0 16,0 1-10-16,1 2 7 0,2 4-8 0,-5 3-26 16,0 3 15-16,0 4-19 0,-2-1 13 0,0 4 20 15,0 1-5-15,-1 1 11 0,-1 0-2 0,2-1 8 0,0 1 1 16,1 1 3-16,1 0-9 0,2-1 15 0,-2 1-5 16,3-1 9-16,0 0-5 0,3 2-3 0,-2-1 1 0,2 2-2 15,0 2-4-15,1-1 4 16,2 2-9-16,1-2 8 0,-1 1 1 0,1 1-11 15,0-4 10-15,2 2-11 0,1-1 4 0,2-3 15 0,1 2-12 0,0-5 13 16,3-2-6-16,-2 1 0 0,3 0 5 0,-2-5-5 16,2 1-1-16,0-5 6 0,2-4 6 15,0 2-1-15,-2-4 2 0,3-1-13 0,2-3-1 0,-2-3-3 16,1 0-2-16,2-3 5 0,-8-1-15 0,4-6 11 0,-1 1-2 16,-4 0-3-16,2-1 11 0,1-2-11 0,-6-2 4 0,2 0-3 15,-1 0-4-15,-6-1 1 0,2 2 8 0,-4 2-9 16,0-1 7-16,-3 0-9 0,0 4-4 0,-5-1 8 15,-3 1-10-15,5 6 9 0,-7-4-5 0,2 5-8 16,0 4 12-16,0 2-14 0,1 3-10 0,-2 3 21 16,-1-2-20-16,2 2 22 0,1 1-9 0,-1 2-7 15,5 6 11-15,-5-1-11 16,-1 3-1-16,3 3 14 0,-1-5-5 0,4 1 8 0,0 3-9 0,1 0 2 0,0 4 2 16,1-1-1-16,3 1 0 0,1-1 8 15,0-1-7-15,3 2 10 16,3-1 13-16,1-1-13 0,1 1 11 0,5-3-15 0,0-2-9 15,2-2-32-15,-3-1-41 0,3-3 9 0,2-1-70 16,1-4-71-16</inkml:trace>
  <inkml:trace contextRef="#ctx0" brushRef="#br0" timeOffset="22906.7">11597 5104 742 0,'-9'7'246'0,"1"1"-154"0,-1 2-52 0,0 3 2 0,1 0-27 0,-5 4-3 0,4-1-8 0,0-1 6 0,-1-2 7 0,-1 0-28 16,0-2-7-16,0 0-12 0,0-1-33 0,2-1 33 15,-3-2 7-15,-3-1 8 0,0-1 19 0,-2-2-2 16,6-1 2-16,-4-1-1 0,1 2-2 0,-2-2 2 16,3 2-3-16,-4 0 6 0,4-3 9 0,-2 2-3 15,-1-2 3 1,1 2-4-16,-2-2-7 0,3 0 3 0,-1-1-8 0,0-1 6 0,1 0 4 0,2 0-4 0,-4-3 16 31,4 0-14-31,0-3 1 0,2-2 6 0,-1-1-14 16,5 1 15-16,0-4-5 0,4 1-10 0,0-1 5 15,4 2-8-15,0 3-14 0,2-1 10 0,2 4-10 0,2 0 9 16,0-1-10-16,0 7 0 0,1 0 0 0,0 3-4 16,0 3-16-16,3 3 19 0,-3 4-7 0,0 0 13 15,1 2 12-15,0 0 0 0,-2 0 4 0,0 0-3 16,2 0-12-16,-5 0 17 0,4-1-10 0,-2-2 14 15,-2-1 0-15,3-1-5 0,-5-1 11 0,2-2-12 0,-2-1-6 16,2 0 15-16,-3-2-8 0,0 0 13 0,-2-4-2 16,0 0-63-16,0 0-28 0,0 0-17 0,0 0-110 0</inkml:trace>
  <inkml:trace contextRef="#ctx0" brushRef="#br0" timeOffset="23084.34">11259 5414 1958 0,'-9'-3'53'0,"3"0"-9"16,-2 1-4-16,2 2-4 0,2 2-29 0,-4 1-7 0,3 2 2 15,-1 3-3-15,1-1-2 0,2 1-90 0,1-2-27 0,2 1-17 16,0-4-52-16,2 1-30 0,2-1-55 0,0-5 6 16,-2-1-95-16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8T03:10:23.7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1032,'16'11'-516,"-2"7"1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8T03:09:47.89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42 5 5676,'-20'0'2580,"6"1"-2322,14-1-258,0 0-3354,-8-6-258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4D2D3FB3-6A71-9E08-D316-05E0792301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B1164DB6-0054-8BCD-08AA-EAE88930F0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3118AE5-7D8A-48F5-03A1-0CF721C7A98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865C61CB-4562-003B-B516-DF088D575C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A93C792-6619-4E2B-5FAC-E6C6C9D0E8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FE146CF3-22BF-C156-1BDB-714721F5C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8CC1CB-9446-4657-A0C4-921F641CA3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E03043-4290-CD30-8DD0-9E10514A0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AE8067-EA09-4F4E-EBA6-A2DFEB1BE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7920C0-C24F-F63A-8763-5F9675885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6103-8595-43D7-8535-D9AA4640C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15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C695E8-363B-4695-0CC0-1166A649C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A05DDE-3A41-CF2F-19C2-E79983976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B0430C-AE87-770F-0D2A-3B0DAEF16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22534-6D43-445F-8613-144756748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3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F40B13-0945-20AB-0332-0C5D14733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A03C9-F9E8-2B17-8E8D-5E0D8ED0F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CCDAEE-1CCB-A9C0-37AF-D553CF046C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38F0F-331E-4FC6-8642-4414D5435C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4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5C9FD-66C5-0F78-C341-31E3E95B5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CD550-639E-0820-BA12-099D9C82C0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9B8E8-F1EF-FEA8-FD31-360296E52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A317E-8874-49A9-A533-BC08FD48BC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9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B54FAC-7DCC-B64A-5C4B-D84EC3E4C4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B746D2-6B2F-87CC-D3B4-20BD749FB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15C89F5-C536-F02E-0997-213C3C5C4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13F7F-F3D4-4D5E-B269-7CDF3C9A14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6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063F2C-8980-B888-3DF8-6FB4184EA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BC33005-9276-1381-319A-C1A9E44E4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52CFAB-ADE1-7746-CE2A-C6191333F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F0A31-EAC4-4404-ACCF-D30F0806D4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F44426-AEF4-7BA5-CDE8-704CDF7D9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71B0AB-C343-0BAD-FE6E-5C307C494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18BDB8-3980-90AB-E78E-05AC78A7E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8B36-2AE3-444E-AD97-87F272B971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5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38C18A-4808-794B-C1BB-8EEFCEA3A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A0AD1-5295-95F1-C4A3-51A826D826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1CE58-0615-C96A-AC12-95392E4736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05A2C-F16F-4E75-9AB3-D25E8025BD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58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A744F-53EA-4D96-C06B-834C69153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4F0B9-21DB-DA45-744E-59DE5CB8D7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54F34-62C8-BEC4-55A9-DBA86508E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30458-2846-4597-9EC0-35E5AB2C8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71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BB1D26-79C9-1BA2-6213-95D7E2119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EF325C-C830-AEFA-9CA9-0C187D212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8D0DD9-2837-5592-36DF-6332049DB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47775-E805-48D5-A70B-3F69C4BB1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58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190569-F1AC-4444-88D0-9BA1D2972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BFF79D-DEAC-7375-DE9E-FF65E0063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5F524B-37CF-5FAC-0683-211965B5B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73C1-631E-410B-BCF9-A8E75C146F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16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CD4DA9-64CF-FCF5-E782-2A49EEFBA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ACB65C-DCB7-8247-14DB-280F37311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C4116A-F7F8-B06D-D692-5EC0A39B4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B0B27-2B02-4246-AE01-C8272C93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506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76514A-CFCB-02A6-596B-9F975D487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8F70EB-90CE-76D3-829D-C1C5A578A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6FD5F-F40F-49C6-F975-FB960470C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6CCBD-9093-4DB1-8C4B-6E7A9B100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37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5D079B-B783-DAB0-9037-7E2179B18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501A94-52ED-3CCE-137E-ED41C27CF5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588972-A60B-1955-0686-4B7A0D4C5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39560-7987-4634-BCDA-D1AA49EE6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01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323A50D-0DFC-BF76-8D3A-ED224BB85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1F0E8A9-FC58-F5B8-BEF3-AC6FD4609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E277DC-30BC-5560-E2D0-E851C8909C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7A8AF7-A037-50E1-995A-E12FD04284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541F75-7886-048F-0E6E-BCAE776F90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5BB8A0-8351-4409-9C6D-FFF42D5596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customXml" Target="../ink/ink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customXml" Target="../ink/ink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customXml" Target="../ink/ink8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3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0.xml"/><Relationship Id="rId5" Type="http://schemas.openxmlformats.org/officeDocument/2006/relationships/customXml" Target="../ink/ink9.xml"/><Relationship Id="rId10" Type="http://schemas.openxmlformats.org/officeDocument/2006/relationships/image" Target="NUL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281979F5-6F94-89D5-341B-93F99FB3A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10200"/>
            <a:ext cx="883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2060"/>
                </a:solidFill>
                <a:latin typeface="Script MT Bold" panose="03040602040607080904" pitchFamily="66" charset="0"/>
              </a:rPr>
              <a:t>Advanced Wake Engineering for Superior Convection</a:t>
            </a:r>
            <a:r>
              <a:rPr lang="en-US" altLang="en-US" sz="3200" dirty="0">
                <a:solidFill>
                  <a:srgbClr val="002060"/>
                </a:solidFill>
                <a:latin typeface="Script MT Bold" panose="03040602040607080904" pitchFamily="66" charset="0"/>
              </a:rPr>
              <a:t>..</a:t>
            </a:r>
            <a:endParaRPr lang="en-US" altLang="en-US" sz="3200" b="1" dirty="0">
              <a:solidFill>
                <a:srgbClr val="002060"/>
              </a:solidFill>
              <a:latin typeface="Script MT Bold" panose="03040602040607080904" pitchFamily="66" charset="0"/>
            </a:endParaRPr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BADD6B79-1242-9730-E748-A704F64331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5052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/>
          </a:p>
          <a:p>
            <a:pPr eaLnBrk="1" hangingPunct="1"/>
            <a:r>
              <a:rPr lang="en-US" altLang="en-US" sz="1600" b="1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/>
              <a:t>Professor</a:t>
            </a:r>
          </a:p>
          <a:p>
            <a:pPr eaLnBrk="1" hangingPunct="1"/>
            <a:r>
              <a:rPr lang="en-US" altLang="en-US" sz="1600" i="1"/>
              <a:t>Mechanical Engineering Department</a:t>
            </a:r>
          </a:p>
          <a:p>
            <a:pPr eaLnBrk="1" hangingPunct="1"/>
            <a:r>
              <a:rPr lang="en-US" altLang="en-US" sz="1600" i="1"/>
              <a:t>I I T Delhi</a:t>
            </a:r>
          </a:p>
        </p:txBody>
      </p:sp>
      <p:sp>
        <p:nvSpPr>
          <p:cNvPr id="1033" name="Rectangle 2">
            <a:extLst>
              <a:ext uri="{FF2B5EF4-FFF2-40B4-BE49-F238E27FC236}">
                <a16:creationId xmlns:a16="http://schemas.microsoft.com/office/drawing/2014/main" id="{B0050EBB-2855-16F6-4A64-670B2E72E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Bluff Body Turbulent Convection Systems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44EDF100-0385-92F7-86EF-D85A33344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5" name="Group 8">
            <a:extLst>
              <a:ext uri="{FF2B5EF4-FFF2-40B4-BE49-F238E27FC236}">
                <a16:creationId xmlns:a16="http://schemas.microsoft.com/office/drawing/2014/main" id="{4F2BF092-5A78-5A6B-73FD-02D706A239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9">
              <a:extLst>
                <a:ext uri="{FF2B5EF4-FFF2-40B4-BE49-F238E27FC236}">
                  <a16:creationId xmlns:a16="http://schemas.microsoft.com/office/drawing/2014/main" id="{3D8C95F4-51A9-9435-4A52-C1FA41E75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6" name="Rectangle 10">
                <a:extLst>
                  <a:ext uri="{FF2B5EF4-FFF2-40B4-BE49-F238E27FC236}">
                    <a16:creationId xmlns:a16="http://schemas.microsoft.com/office/drawing/2014/main" id="{A7C883AE-8879-60C6-E725-1009F465D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7" name="Rectangle 11">
                <a:extLst>
                  <a:ext uri="{FF2B5EF4-FFF2-40B4-BE49-F238E27FC236}">
                    <a16:creationId xmlns:a16="http://schemas.microsoft.com/office/drawing/2014/main" id="{33B33BA4-8BDD-E50F-BF5C-9956EBA68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2">
              <a:extLst>
                <a:ext uri="{FF2B5EF4-FFF2-40B4-BE49-F238E27FC236}">
                  <a16:creationId xmlns:a16="http://schemas.microsoft.com/office/drawing/2014/main" id="{4D07FD40-121E-2002-6050-11C6E3CC32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4" name="Rectangle 13">
                <a:extLst>
                  <a:ext uri="{FF2B5EF4-FFF2-40B4-BE49-F238E27FC236}">
                    <a16:creationId xmlns:a16="http://schemas.microsoft.com/office/drawing/2014/main" id="{35AFFE05-49C5-B8CE-E916-5F830A899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4">
                <a:extLst>
                  <a:ext uri="{FF2B5EF4-FFF2-40B4-BE49-F238E27FC236}">
                    <a16:creationId xmlns:a16="http://schemas.microsoft.com/office/drawing/2014/main" id="{27494A12-A4E1-F58C-FA18-A2A3B1DF4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8" name="Group 15">
              <a:extLst>
                <a:ext uri="{FF2B5EF4-FFF2-40B4-BE49-F238E27FC236}">
                  <a16:creationId xmlns:a16="http://schemas.microsoft.com/office/drawing/2014/main" id="{26353CE6-A4BF-1E0B-E271-5A1DF414B3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2" name="Rectangle 16">
                <a:extLst>
                  <a:ext uri="{FF2B5EF4-FFF2-40B4-BE49-F238E27FC236}">
                    <a16:creationId xmlns:a16="http://schemas.microsoft.com/office/drawing/2014/main" id="{8035FCC1-C020-12FF-1341-12F1ACECE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7">
                <a:extLst>
                  <a:ext uri="{FF2B5EF4-FFF2-40B4-BE49-F238E27FC236}">
                    <a16:creationId xmlns:a16="http://schemas.microsoft.com/office/drawing/2014/main" id="{D75EBF0D-9FFA-C9F4-649F-50E50B950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9" name="Group 18">
              <a:extLst>
                <a:ext uri="{FF2B5EF4-FFF2-40B4-BE49-F238E27FC236}">
                  <a16:creationId xmlns:a16="http://schemas.microsoft.com/office/drawing/2014/main" id="{75044B6E-C420-B47D-6696-92CCB5D8C2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40" name="Rectangle 19">
                <a:extLst>
                  <a:ext uri="{FF2B5EF4-FFF2-40B4-BE49-F238E27FC236}">
                    <a16:creationId xmlns:a16="http://schemas.microsoft.com/office/drawing/2014/main" id="{2B88ADFB-D99B-28BE-8C71-599CF97D1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20">
                <a:extLst>
                  <a:ext uri="{FF2B5EF4-FFF2-40B4-BE49-F238E27FC236}">
                    <a16:creationId xmlns:a16="http://schemas.microsoft.com/office/drawing/2014/main" id="{9BC29C2B-0234-6121-A46B-2B8F115E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3338" y="5670550"/>
              <a:ext cx="1587" cy="1588"/>
            </p14:xfrm>
          </p:contentPart>
        </mc:Choice>
        <mc:Fallback xmlns="">
          <p:pic>
            <p:nvPicPr>
              <p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2076" y="56292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3350" y="5438775"/>
              <a:ext cx="1588" cy="9525"/>
            </p14:xfrm>
          </p:contentPart>
        </mc:Choice>
        <mc:Fallback xmlns="">
          <p:pic>
            <p:nvPicPr>
              <p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062" y="5429603"/>
                <a:ext cx="84164" cy="27869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2B7854BE-A676-2D3D-5CEE-D0A7C4C2C3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9131" y="2076377"/>
            <a:ext cx="7355104" cy="31020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00005F03-BDC0-03E1-D2FF-53A3E48D3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89" y="175420"/>
            <a:ext cx="6333016" cy="852487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Streamlined Body Vs Bluff Body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123" name="Ink 5">
                <a:extLst>
                  <a:ext uri="{FF2B5EF4-FFF2-40B4-BE49-F238E27FC236}">
                    <a16:creationId xmlns:a16="http://schemas.microsoft.com/office/drawing/2014/main" id="{1534D356-02C7-A1BE-B248-A0D5CFAEDB2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42475" y="6645275"/>
              <a:ext cx="1588" cy="1588"/>
            </p14:xfrm>
          </p:contentPart>
        </mc:Choice>
        <mc:Fallback xmlns="">
          <p:pic>
            <p:nvPicPr>
              <p:cNvPr id="5123" name="Ink 5">
                <a:extLst>
                  <a:ext uri="{FF2B5EF4-FFF2-40B4-BE49-F238E27FC236}">
                    <a16:creationId xmlns:a16="http://schemas.microsoft.com/office/drawing/2014/main" id="{1534D356-02C7-A1BE-B248-A0D5CFAEDB2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01187" y="6603987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6" name="Freeform 5">
            <a:extLst>
              <a:ext uri="{FF2B5EF4-FFF2-40B4-BE49-F238E27FC236}">
                <a16:creationId xmlns:a16="http://schemas.microsoft.com/office/drawing/2014/main" id="{A7397167-D6FD-3047-8FBD-EBB65782D7FB}"/>
              </a:ext>
            </a:extLst>
          </p:cNvPr>
          <p:cNvSpPr>
            <a:spLocks/>
          </p:cNvSpPr>
          <p:nvPr/>
        </p:nvSpPr>
        <p:spPr bwMode="auto">
          <a:xfrm>
            <a:off x="2760663" y="3122613"/>
            <a:ext cx="1874837" cy="1265237"/>
          </a:xfrm>
          <a:custGeom>
            <a:avLst/>
            <a:gdLst>
              <a:gd name="T0" fmla="*/ 10497 w 1875311"/>
              <a:gd name="T1" fmla="*/ 690287 h 1264774"/>
              <a:gd name="T2" fmla="*/ 193239 w 1875311"/>
              <a:gd name="T3" fmla="*/ 633954 h 1264774"/>
              <a:gd name="T4" fmla="*/ 1331858 w 1875311"/>
              <a:gd name="T5" fmla="*/ 141045 h 1264774"/>
              <a:gd name="T6" fmla="*/ 1739513 w 1875311"/>
              <a:gd name="T7" fmla="*/ 28377 h 1264774"/>
              <a:gd name="T8" fmla="*/ 1866026 w 1875311"/>
              <a:gd name="T9" fmla="*/ 84711 h 1264774"/>
              <a:gd name="T10" fmla="*/ 1795741 w 1875311"/>
              <a:gd name="T11" fmla="*/ 873367 h 1264774"/>
              <a:gd name="T12" fmla="*/ 1275630 w 1875311"/>
              <a:gd name="T13" fmla="*/ 1225445 h 1264774"/>
              <a:gd name="T14" fmla="*/ 305697 w 1875311"/>
              <a:gd name="T15" fmla="*/ 1197280 h 1264774"/>
              <a:gd name="T16" fmla="*/ 10497 w 1875311"/>
              <a:gd name="T17" fmla="*/ 690287 h 126477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75311" h="1264774">
                <a:moveTo>
                  <a:pt x="10506" y="689529"/>
                </a:moveTo>
                <a:cubicBezTo>
                  <a:pt x="-8251" y="595744"/>
                  <a:pt x="-27008" y="724698"/>
                  <a:pt x="193386" y="633258"/>
                </a:cubicBezTo>
                <a:cubicBezTo>
                  <a:pt x="413780" y="541818"/>
                  <a:pt x="1074961" y="241707"/>
                  <a:pt x="1332869" y="140889"/>
                </a:cubicBezTo>
                <a:cubicBezTo>
                  <a:pt x="1590777" y="40070"/>
                  <a:pt x="1651738" y="37725"/>
                  <a:pt x="1740833" y="28347"/>
                </a:cubicBezTo>
                <a:cubicBezTo>
                  <a:pt x="1829928" y="18969"/>
                  <a:pt x="1858064" y="-56059"/>
                  <a:pt x="1867442" y="84618"/>
                </a:cubicBezTo>
                <a:cubicBezTo>
                  <a:pt x="1876820" y="225295"/>
                  <a:pt x="1895577" y="682495"/>
                  <a:pt x="1797103" y="872409"/>
                </a:cubicBezTo>
                <a:cubicBezTo>
                  <a:pt x="1698629" y="1062323"/>
                  <a:pt x="1525128" y="1170175"/>
                  <a:pt x="1276599" y="1224101"/>
                </a:cubicBezTo>
                <a:cubicBezTo>
                  <a:pt x="1028070" y="1278027"/>
                  <a:pt x="516943" y="1287406"/>
                  <a:pt x="305928" y="1195966"/>
                </a:cubicBezTo>
                <a:cubicBezTo>
                  <a:pt x="94913" y="1104526"/>
                  <a:pt x="29263" y="783314"/>
                  <a:pt x="10506" y="6895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705D627-B570-873F-85D7-788CA13E4BF6}"/>
              </a:ext>
            </a:extLst>
          </p:cNvPr>
          <p:cNvSpPr>
            <a:spLocks/>
          </p:cNvSpPr>
          <p:nvPr/>
        </p:nvSpPr>
        <p:spPr bwMode="auto">
          <a:xfrm>
            <a:off x="5707063" y="4037013"/>
            <a:ext cx="1943100" cy="1116012"/>
          </a:xfrm>
          <a:custGeom>
            <a:avLst/>
            <a:gdLst>
              <a:gd name="T0" fmla="*/ 835026 w 1942892"/>
              <a:gd name="T1" fmla="*/ 0 h 1115750"/>
              <a:gd name="T2" fmla="*/ 1552709 w 1942892"/>
              <a:gd name="T3" fmla="*/ 408251 h 1115750"/>
              <a:gd name="T4" fmla="*/ 1876371 w 1942892"/>
              <a:gd name="T5" fmla="*/ 1083974 h 1115750"/>
              <a:gd name="T6" fmla="*/ 243994 w 1942892"/>
              <a:gd name="T7" fmla="*/ 971354 h 1115750"/>
              <a:gd name="T8" fmla="*/ 18839 w 1942892"/>
              <a:gd name="T9" fmla="*/ 633493 h 1115750"/>
              <a:gd name="T10" fmla="*/ 356571 w 1942892"/>
              <a:gd name="T11" fmla="*/ 605336 h 1115750"/>
              <a:gd name="T12" fmla="*/ 567656 w 1942892"/>
              <a:gd name="T13" fmla="*/ 211165 h 1115750"/>
              <a:gd name="T14" fmla="*/ 877244 w 1942892"/>
              <a:gd name="T15" fmla="*/ 42233 h 111575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42892" h="1115750">
                <a:moveTo>
                  <a:pt x="834759" y="0"/>
                </a:moveTo>
                <a:cubicBezTo>
                  <a:pt x="1106734" y="113714"/>
                  <a:pt x="1378710" y="227428"/>
                  <a:pt x="1552211" y="407963"/>
                </a:cubicBezTo>
                <a:cubicBezTo>
                  <a:pt x="1725712" y="588498"/>
                  <a:pt x="2093817" y="989428"/>
                  <a:pt x="1875768" y="1083212"/>
                </a:cubicBezTo>
                <a:cubicBezTo>
                  <a:pt x="1657719" y="1176997"/>
                  <a:pt x="553405" y="1045698"/>
                  <a:pt x="243916" y="970670"/>
                </a:cubicBezTo>
                <a:cubicBezTo>
                  <a:pt x="-65573" y="895642"/>
                  <a:pt x="76" y="694006"/>
                  <a:pt x="18833" y="633046"/>
                </a:cubicBezTo>
                <a:cubicBezTo>
                  <a:pt x="37590" y="572086"/>
                  <a:pt x="265017" y="675248"/>
                  <a:pt x="356457" y="604910"/>
                </a:cubicBezTo>
                <a:cubicBezTo>
                  <a:pt x="447897" y="534572"/>
                  <a:pt x="480722" y="304799"/>
                  <a:pt x="567473" y="211015"/>
                </a:cubicBezTo>
                <a:cubicBezTo>
                  <a:pt x="654224" y="117231"/>
                  <a:pt x="765593" y="79717"/>
                  <a:pt x="876962" y="4220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" name="Group 38">
            <a:extLst>
              <a:ext uri="{FF2B5EF4-FFF2-40B4-BE49-F238E27FC236}">
                <a16:creationId xmlns:a16="http://schemas.microsoft.com/office/drawing/2014/main" id="{2CCD7F64-EEC0-58DD-5249-C548D9B7EC4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19">
              <a:extLst>
                <a:ext uri="{FF2B5EF4-FFF2-40B4-BE49-F238E27FC236}">
                  <a16:creationId xmlns:a16="http://schemas.microsoft.com/office/drawing/2014/main" id="{895D6769-F3CC-9375-4157-EAA56EBE18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" name="Group 8">
                <a:extLst>
                  <a:ext uri="{FF2B5EF4-FFF2-40B4-BE49-F238E27FC236}">
                    <a16:creationId xmlns:a16="http://schemas.microsoft.com/office/drawing/2014/main" id="{CA86894C-2E18-4632-3201-7416F62DCB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" name="Group 9">
                  <a:extLst>
                    <a:ext uri="{FF2B5EF4-FFF2-40B4-BE49-F238E27FC236}">
                      <a16:creationId xmlns:a16="http://schemas.microsoft.com/office/drawing/2014/main" id="{8EB91765-9B01-7C22-2D3F-4BD976EA8E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6" name="Rectangle 10">
                    <a:extLst>
                      <a:ext uri="{FF2B5EF4-FFF2-40B4-BE49-F238E27FC236}">
                        <a16:creationId xmlns:a16="http://schemas.microsoft.com/office/drawing/2014/main" id="{525DE13C-44B1-D457-D734-027DFD7327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1">
                    <a:extLst>
                      <a:ext uri="{FF2B5EF4-FFF2-40B4-BE49-F238E27FC236}">
                        <a16:creationId xmlns:a16="http://schemas.microsoft.com/office/drawing/2014/main" id="{BE5E39EE-78BF-6CEE-E994-F40EEDF63E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FF5D44C-EB6C-4368-0FFE-3C240FBC6E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4" name="Rectangle 13">
                    <a:extLst>
                      <a:ext uri="{FF2B5EF4-FFF2-40B4-BE49-F238E27FC236}">
                        <a16:creationId xmlns:a16="http://schemas.microsoft.com/office/drawing/2014/main" id="{4140E5A5-94A7-7831-F797-0C7475CE0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4">
                    <a:extLst>
                      <a:ext uri="{FF2B5EF4-FFF2-40B4-BE49-F238E27FC236}">
                        <a16:creationId xmlns:a16="http://schemas.microsoft.com/office/drawing/2014/main" id="{5D50548C-6DE1-C64D-88A4-0AFD1288CD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5">
                  <a:extLst>
                    <a:ext uri="{FF2B5EF4-FFF2-40B4-BE49-F238E27FC236}">
                      <a16:creationId xmlns:a16="http://schemas.microsoft.com/office/drawing/2014/main" id="{AC1C23DA-3FD7-A47D-97F0-B092B9195E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2" name="Rectangle 16">
                    <a:extLst>
                      <a:ext uri="{FF2B5EF4-FFF2-40B4-BE49-F238E27FC236}">
                        <a16:creationId xmlns:a16="http://schemas.microsoft.com/office/drawing/2014/main" id="{FF734C58-6488-51BF-C074-3BA13CB8C4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7">
                    <a:extLst>
                      <a:ext uri="{FF2B5EF4-FFF2-40B4-BE49-F238E27FC236}">
                        <a16:creationId xmlns:a16="http://schemas.microsoft.com/office/drawing/2014/main" id="{AB26CB09-AF2F-6499-51E3-794119C7E2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8">
                  <a:extLst>
                    <a:ext uri="{FF2B5EF4-FFF2-40B4-BE49-F238E27FC236}">
                      <a16:creationId xmlns:a16="http://schemas.microsoft.com/office/drawing/2014/main" id="{18886FA0-72EB-E2E4-4EA8-A9A8C2B00D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0" name="Rectangle 19">
                    <a:extLst>
                      <a:ext uri="{FF2B5EF4-FFF2-40B4-BE49-F238E27FC236}">
                        <a16:creationId xmlns:a16="http://schemas.microsoft.com/office/drawing/2014/main" id="{BFA1D645-1719-8669-810E-F670305E1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20">
                    <a:extLst>
                      <a:ext uri="{FF2B5EF4-FFF2-40B4-BE49-F238E27FC236}">
                        <a16:creationId xmlns:a16="http://schemas.microsoft.com/office/drawing/2014/main" id="{9667ECED-F323-24A8-003B-14A8461F93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93AE7BA-57D1-E2E8-C011-42CB14439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5C6373-B998-B156-785D-68DD4B3D8B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Streamlined body Vs Bluff Body">
            <a:extLst>
              <a:ext uri="{FF2B5EF4-FFF2-40B4-BE49-F238E27FC236}">
                <a16:creationId xmlns:a16="http://schemas.microsoft.com/office/drawing/2014/main" id="{97BE5BD1-754F-FACE-FDC7-0730276E3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4738"/>
            <a:ext cx="8065452" cy="246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70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3">
            <a:extLst>
              <a:ext uri="{FF2B5EF4-FFF2-40B4-BE49-F238E27FC236}">
                <a16:creationId xmlns:a16="http://schemas.microsoft.com/office/drawing/2014/main" id="{78904967-7B4E-59EE-64C4-DA5C9F2B1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60" y="246242"/>
            <a:ext cx="7162800" cy="533400"/>
          </a:xfrm>
        </p:spPr>
        <p:txBody>
          <a:bodyPr/>
          <a:lstStyle/>
          <a:p>
            <a:r>
              <a:rPr lang="en-US" altLang="en-US" sz="2800" dirty="0"/>
              <a:t>External-Internal Flow Convection Systems </a:t>
            </a:r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46A6C699-DDF9-C983-B55D-CF5D27E2C6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7FD827CC-1C0D-4A64-BC4F-937892C010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FB68955F-BA55-5203-9E0E-2E00C00A9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9CDC78C1-765E-3902-E46C-A0FAC66999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D4C9FB2-ED67-CDA9-8D50-63D65618AA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0704F24B-C6A1-8DFE-C030-A57358CEAF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4E5020A1-32B2-FB33-612A-6793B65F9D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5F1DEB5F-4725-A264-E07F-8D1DBE515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7B7058AD-32D6-928C-F60B-C2F2034B74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30381C8C-4D92-ECA6-8AB0-F884D296BE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7C5C3935-D80F-B8ED-846B-DDF0E7511E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6526A642-F8F1-67A8-2901-0537E8924B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5BAAA4CB-3638-0DE4-21C7-DD7156BFE4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3577617-57D3-DDAC-1C25-DF5AB4B69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7CE1F7FD-1486-524B-C5D4-6C2FA7BBD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6E0CA29-2522-69E7-A1ED-A66A0FF4B0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E1A8777-8741-D6B9-55D1-20BCBBFC2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82071D0-F143-4319-4ADC-4D53B7A58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059" y="1143000"/>
            <a:ext cx="4953000" cy="51359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5CDCA3-A23F-5FE0-3574-CD7E7DC4A0CB}"/>
              </a:ext>
            </a:extLst>
          </p:cNvPr>
          <p:cNvSpPr txBox="1"/>
          <p:nvPr/>
        </p:nvSpPr>
        <p:spPr>
          <a:xfrm>
            <a:off x="5963860" y="5477055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Turbulent Forced Convection in Pipes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74E8DA-AEFC-40C9-DCB9-4C0208AE366F}"/>
              </a:ext>
            </a:extLst>
          </p:cNvPr>
          <p:cNvSpPr txBox="1"/>
          <p:nvPr/>
        </p:nvSpPr>
        <p:spPr>
          <a:xfrm>
            <a:off x="894594" y="1264717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Turbulent Forced Convection from Cylindrical Surfaces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9D388DB-DA9C-5F8C-6243-F7ECB2165821}"/>
                  </a:ext>
                </a:extLst>
              </p14:cNvPr>
              <p14:cNvContentPartPr/>
              <p14:nvPr/>
            </p14:nvContentPartPr>
            <p14:xfrm>
              <a:off x="1857240" y="3561840"/>
              <a:ext cx="4422600" cy="2936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9D388DB-DA9C-5F8C-6243-F7ECB21658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47880" y="3552480"/>
                <a:ext cx="4441320" cy="295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988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Title 3">
            <a:extLst>
              <a:ext uri="{FF2B5EF4-FFF2-40B4-BE49-F238E27FC236}">
                <a16:creationId xmlns:a16="http://schemas.microsoft.com/office/drawing/2014/main" id="{09979C45-C8DD-13DE-2569-F8117DA4D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18" y="192502"/>
            <a:ext cx="6925382" cy="838200"/>
          </a:xfrm>
        </p:spPr>
        <p:txBody>
          <a:bodyPr/>
          <a:lstStyle/>
          <a:p>
            <a:r>
              <a:rPr lang="en-US" altLang="en-US" sz="2800" dirty="0"/>
              <a:t>Cross Flow Heat Exchangers in Modern Power Plant Steam Generators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D87F59-0F3D-4A3E-B19D-CE745BCD3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04900"/>
            <a:ext cx="5312200" cy="5312200"/>
          </a:xfrm>
          <a:prstGeom prst="rect">
            <a:avLst/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F2AABBCD-47DB-2BE7-45EB-C5FDB41F48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A15869F-ACEA-8C33-AD11-68D7541D47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144E26B-B87E-CD1C-7BBA-3104021AB9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A856276-D4C4-E2FD-FB1A-A70C9545D7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08F29B3-8EE2-2B7F-0B9E-937B0EC152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B002501-6274-6D5F-960F-4B06A5BB22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79CA0F9-6FEA-8FC6-92E9-3CC5E95FEE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2862603-4007-A12F-E132-86891784C5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DF0063A-D83E-3725-F5D1-10693D45EB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F9ED74C-0538-CB88-07FE-0FA69B4014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16ED8D9-B145-3FE0-C282-497BA2F884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44B4C15-BB91-5799-A45B-DBBCBB3DB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320DA9B-F599-8808-3DD1-BC5CCCA5D3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E655569-4310-3844-E554-06E06469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27F68D3-1FA5-84CC-A1B3-B63AFF4C8F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72B29DD-4A7C-9299-7E00-828F1CC0C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576476-6BB6-F612-F66C-EBCA60545F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F22FC23-466E-D915-DF16-B500346ED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196" y="1254937"/>
            <a:ext cx="4725924" cy="2386584"/>
          </a:xfrm>
          <a:prstGeom prst="rect">
            <a:avLst/>
          </a:prstGeom>
        </p:spPr>
      </p:pic>
      <p:pic>
        <p:nvPicPr>
          <p:cNvPr id="23" name="Picture 22" descr="Replacement Reheaters">
            <a:extLst>
              <a:ext uri="{FF2B5EF4-FFF2-40B4-BE49-F238E27FC236}">
                <a16:creationId xmlns:a16="http://schemas.microsoft.com/office/drawing/2014/main" id="{7738EE96-E7F3-FBEB-8569-FB12FC120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537" y="3737996"/>
            <a:ext cx="4337394" cy="226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economiser">
            <a:extLst>
              <a:ext uri="{FF2B5EF4-FFF2-40B4-BE49-F238E27FC236}">
                <a16:creationId xmlns:a16="http://schemas.microsoft.com/office/drawing/2014/main" id="{3C6E861E-5946-354F-2F94-F9A2D9796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96" y="3271423"/>
            <a:ext cx="37338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94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8B40-E2F2-33F0-DC2D-734923DB7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D1A6F25B-6BFE-5FBF-2CA1-17DFDC3FEA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776040E-F5E2-7BB3-A693-6B1E3C0954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024973C-15A1-26AB-7685-5DBD4DB971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8C539C3-9CFD-4162-D54C-B1FAE1BFE5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220CB61-8598-8024-37B1-D00D96C700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00B38CD-18DF-9361-2CE5-AE8E581EC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3DD4BEB-01F3-ED74-4C2D-A6D1BE0200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4C88783-970A-035F-2A89-3BCB07CD2D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5A853D7-25BA-D6FD-B7AC-01D89838A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C112D9A-A26E-F163-B962-C11E688E69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1A84041-AB2B-DC02-B014-E8825CFE4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72CADCB-6789-BDFD-BB3A-0E23F6E714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42479F4-BD1E-3E54-424C-9A2A203817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DCFEF2-4FCC-0475-567E-1ADBA0E303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1652A00-7136-A072-D80B-7DC7818D77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433DA6-3415-51AA-31E4-D9D3EC455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7247218-F9C5-A1A9-1DEB-FD79088282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7291573C-D2FE-DDC4-B67C-621517BEBD14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AA9A7C44-5B83-1C4F-DFAE-8FED4FD71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kern="0" dirty="0"/>
              <a:t>External Flows : </a:t>
            </a:r>
            <a:r>
              <a:rPr lang="en-US" sz="2800" dirty="0"/>
              <a:t>Single Cylinder in Cross Flow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09C1139-B3D9-3520-0ED1-293BA8920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23" y="1104416"/>
            <a:ext cx="6400800" cy="3313512"/>
          </a:xfr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75CEF51-2471-EF41-1571-A8987CF6837F}"/>
              </a:ext>
            </a:extLst>
          </p:cNvPr>
          <p:cNvSpPr txBox="1"/>
          <p:nvPr/>
        </p:nvSpPr>
        <p:spPr>
          <a:xfrm>
            <a:off x="304800" y="4343400"/>
            <a:ext cx="88122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the heat transfer between a long cylinder oriented across a fluid stream of uniform velocity (</a:t>
            </a:r>
            <a:r>
              <a:rPr lang="en-US" i="1" dirty="0"/>
              <a:t>U</a:t>
            </a:r>
            <a:r>
              <a:rPr lang="en-US" i="1" baseline="-25000" dirty="0"/>
              <a:t>∞</a:t>
            </a:r>
            <a:r>
              <a:rPr lang="en-US" dirty="0"/>
              <a:t>) and temperature (</a:t>
            </a:r>
            <a:r>
              <a:rPr lang="en-US" i="1" dirty="0"/>
              <a:t>T</a:t>
            </a:r>
            <a:r>
              <a:rPr lang="en-US" i="1" baseline="-25000" dirty="0"/>
              <a:t>∞</a:t>
            </a:r>
            <a:r>
              <a:rPr lang="en-US" dirty="0"/>
              <a:t>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temperature of the cylindrical surface is uniform (</a:t>
            </a:r>
            <a:r>
              <a:rPr lang="en-US" i="1" dirty="0"/>
              <a:t>T</a:t>
            </a:r>
            <a:r>
              <a:rPr lang="en-US" i="1" baseline="-25000" dirty="0"/>
              <a:t>w</a:t>
            </a:r>
            <a:r>
              <a:rPr lang="en-US" dirty="0"/>
              <a:t>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many heat transfer correlations for this configuration, but generally speaking, they are not in very good agreement with the experimental data.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64CE6E-997B-7FBC-AE5D-2F28770EC047}"/>
                  </a:ext>
                </a:extLst>
              </p:cNvPr>
              <p:cNvSpPr txBox="1"/>
              <p:nvPr/>
            </p:nvSpPr>
            <p:spPr>
              <a:xfrm>
                <a:off x="6172200" y="2539218"/>
                <a:ext cx="2591463" cy="9859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Reynolds number: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64CE6E-997B-7FBC-AE5D-2F28770EC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2539218"/>
                <a:ext cx="2591463" cy="985911"/>
              </a:xfrm>
              <a:prstGeom prst="rect">
                <a:avLst/>
              </a:prstGeom>
              <a:blipFill>
                <a:blip r:embed="rId4"/>
                <a:stretch>
                  <a:fillRect l="-3765" t="-4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38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579FB-A611-A272-81D8-A8256F3F5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C95FB5E8-29EF-DE09-680F-6C452D4BCEA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5DA5088-2235-547F-5A44-1577E7199B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541360B-8E52-A81C-15F7-9AEBA2D4F4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EEAF040-E451-2741-FC06-E8F371F1FB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37E1680-6736-47D5-CA54-5A8609D679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7F2D487-6296-C7C1-2B3E-4F97B7C821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B2D52FD-3791-ECE5-55BD-2DC45B03DD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8570040-4AE0-EEA3-F654-C135B8AC29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5D11C8C-3C7B-E5AE-3882-78B514DCA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695EA5C-B9BD-8AA5-7BF7-0E089FFC67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9BAE370-EDAE-8EAF-A006-2BBCCE8E61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2E3BF85-93D7-0942-E038-4FC4BE2AB6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AE382E3-5F15-6F6F-FDE7-90C0091841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12EE39A-0EE1-2862-A075-F3C7D89B76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BBDBAE9-BDF5-9D78-A1DA-C060E34471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0EB4EED-CF0B-781D-6891-73BD2B843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5F1487C-00C1-2264-FA3A-3B1A1F253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FA898CC8-18ED-6B52-A5C9-C83260571C2D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3054E50E-D235-3861-D98A-B4C2C4A6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kern="0" dirty="0"/>
              <a:t>External Flows : </a:t>
            </a:r>
            <a:r>
              <a:rPr lang="en-US" sz="2800" dirty="0"/>
              <a:t>Single Cylinder in Cross Flow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45FC0192-964F-D5CB-1C3E-A79CA58DA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160482"/>
            <a:ext cx="4572000" cy="2366794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C7428B3-5D5A-28A7-D07F-BEEA7DE2B1BE}"/>
                  </a:ext>
                </a:extLst>
              </p:cNvPr>
              <p:cNvSpPr txBox="1"/>
              <p:nvPr/>
            </p:nvSpPr>
            <p:spPr>
              <a:xfrm>
                <a:off x="447070" y="3893483"/>
                <a:ext cx="8544530" cy="1755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single cylinder in cross flow also has been studied extensively from a fluid mechanics standpoint.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portion of the surrounding flow that becomes turbulent even at low Reynolds number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den>
                    </m:f>
                  </m:oMath>
                </a14:m>
                <a:r>
                  <a:rPr lang="en-US" dirty="0"/>
                  <a:t>)  is the </a:t>
                </a:r>
                <a:r>
                  <a:rPr lang="en-US" b="1" dirty="0">
                    <a:solidFill>
                      <a:srgbClr val="FF0000"/>
                    </a:solidFill>
                  </a:rPr>
                  <a:t>wake</a:t>
                </a:r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C7428B3-5D5A-28A7-D07F-BEEA7DE2B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70" y="3893483"/>
                <a:ext cx="8544530" cy="1755352"/>
              </a:xfrm>
              <a:prstGeom prst="rect">
                <a:avLst/>
              </a:prstGeom>
              <a:blipFill>
                <a:blip r:embed="rId4"/>
                <a:stretch>
                  <a:fillRect l="-927" t="-2778" r="-499" b="-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977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17D04-2568-0851-3858-8A124F118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D6E1D-3F2A-E8B4-A3FC-52D00D3A1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sz="2800" dirty="0"/>
              <a:t>Regimes of Cross Flow Past A Cylinder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33D652F-E6F6-4001-BF0E-AB9CAC1EE7B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AEDA57A-AD7B-DEFD-7529-EA110D5324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74FD9DD-8318-4DC8-6EE7-157787C761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0BE678A-64B3-527E-D001-624BC26DFF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B5F97F5-177C-776C-9A67-5B88AA41B7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A7850D3-AB98-7F7A-503E-35919028B2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4370B08-A469-9918-0A6C-43A6F51358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CE0484E-1C9E-CEBD-4A6A-C1470F1D56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4944C21-22AF-0FD9-C630-E1C6EE57B7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BE57FD8-4A81-DCE9-C919-28501DF34F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03A9C09-5978-5937-319E-93D451C202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5380944-B701-D469-21BA-3ED8974C91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3514881-3AEA-F7B6-491D-47065D1AE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0C19FEC-0C7C-75CF-D344-16CC30C992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084053C-7F99-F5F2-895B-CFE3E2F57F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8C657C5-D991-585D-3132-A6F0E3ABC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B62D373-CAF8-D0A4-8C84-7544BFDAC7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3D321ECB-8407-7FE1-4F25-28134984A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336872" y="2209800"/>
            <a:ext cx="4655732" cy="238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6B137A8-07ED-ABA5-8D3D-E15B14FE0ECA}"/>
              </a:ext>
            </a:extLst>
          </p:cNvPr>
          <p:cNvSpPr txBox="1"/>
          <p:nvPr/>
        </p:nvSpPr>
        <p:spPr>
          <a:xfrm>
            <a:off x="505474" y="1198267"/>
            <a:ext cx="80289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the Reynolds number is of order 5 or smaller, the flow is nearly symmetric about the transversal diameter of the cylinder.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66A172-B52E-624D-CEFC-0236D7512639}"/>
              </a:ext>
            </a:extLst>
          </p:cNvPr>
          <p:cNvCxnSpPr>
            <a:cxnSpLocks/>
          </p:cNvCxnSpPr>
          <p:nvPr/>
        </p:nvCxnSpPr>
        <p:spPr bwMode="auto">
          <a:xfrm>
            <a:off x="1676400" y="3499478"/>
            <a:ext cx="6096000" cy="81922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70C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B4C64E6F-4808-4FC3-D820-12F0ECAE3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260" y="5057056"/>
            <a:ext cx="4874726" cy="7874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2BA3355-E9A1-F7E7-139B-844E0625ED90}"/>
                  </a:ext>
                </a:extLst>
              </p14:cNvPr>
              <p14:cNvContentPartPr/>
              <p14:nvPr/>
            </p14:nvContentPartPr>
            <p14:xfrm>
              <a:off x="3630240" y="2029680"/>
              <a:ext cx="1230120" cy="3450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2BA3355-E9A1-F7E7-139B-844E0625ED9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20880" y="2020320"/>
                <a:ext cx="1248840" cy="346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614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5757F-727D-F00F-4A56-F79455F4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E73F022D-4D5D-CCB9-0E1C-52D74A6A7B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468260" y="2362199"/>
            <a:ext cx="4012046" cy="20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9E9678-6E86-928E-FCC9-2AE08C303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sz="2800" dirty="0"/>
              <a:t>Regimes of Cross Flow Past A Cylinder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2B159A0-639B-7256-77BD-C041B9367BA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9F15519-A27A-B4DB-FDE9-CB35E6FFD4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DB07153-2965-9BDF-B039-C941F0AD76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93011DE-40D4-20A4-0C6B-D88D43F31D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88719EC-861F-3672-6B40-453C0E195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A17CBD9-5FD3-D531-0848-4199F3F4B7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4806B63-C708-2794-863E-B0F416D2AC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6041A23-26A4-2795-DA5E-FD303ED9A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E7FB89B-2F49-907C-ACC0-D6A8A113E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4A68485-3302-828E-A44E-F7FFC94F6D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2C3EE59-E40F-3D13-DB6A-587BE3EE7F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C7C1ECE-93ED-43F7-962D-9430C14522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B23B0B9-DCDB-D95C-D2FC-11C28AF208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7A467E9-A499-0063-57AA-8F568A00CF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73994CC-4A47-076C-65FA-5A089E85E5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3F8C723-FDFD-0E7F-F79C-99E102844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13722A0-9D92-7F8A-F7FF-CC7DBE3490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EA418B7-698C-CF33-3959-A7D244C8EC03}"/>
              </a:ext>
            </a:extLst>
          </p:cNvPr>
          <p:cNvSpPr txBox="1"/>
          <p:nvPr/>
        </p:nvSpPr>
        <p:spPr>
          <a:xfrm>
            <a:off x="557537" y="1218496"/>
            <a:ext cx="80289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Signature of Viscous forces grow at Re&gt; 5.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flow configurate will start deviating from Inviscid Flow.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symmetry is still maintained.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Boundary layer will separate in the downstream side. 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84AF7EF-3AD3-6124-21EE-180A140B5408}"/>
              </a:ext>
            </a:extLst>
          </p:cNvPr>
          <p:cNvCxnSpPr>
            <a:cxnSpLocks/>
          </p:cNvCxnSpPr>
          <p:nvPr/>
        </p:nvCxnSpPr>
        <p:spPr bwMode="auto">
          <a:xfrm>
            <a:off x="1676400" y="3499478"/>
            <a:ext cx="6096000" cy="81922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70C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AAD3CE1E-B50B-FF1E-BC9B-18228A8EC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4591533"/>
            <a:ext cx="6788170" cy="145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0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E8CC3-6ED7-36E4-B4D0-3DD3C0B8F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EE90FE99-E14C-4F54-7E6D-BB952107B7D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B759B54-8400-1B7B-A1FD-8C93B34A0A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5E1637B-F698-4244-57AF-252EF500E8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3074CB7-51DE-0D9D-2A97-D86C187591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0503AA6-B778-4E87-35FB-13E2E9C464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116DCFE-98E5-6FFB-75FE-E32B0A0E6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422C696-C065-8368-07A5-D643C88F84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3203B73-7FD3-5F57-1B28-5B8CBFA60B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41DA793-707C-7DDC-78F8-6E937DD5F2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3449E46-C585-27C1-A6A6-20A466A079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B67485D-F02A-6C1E-576E-437A52526A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A92E159-95A9-30B3-FD66-410C182FB8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5D4B913-C0E6-D512-4CED-BD7FB332E3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F6E5A96-2950-DBAC-5475-FD411E6DD9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585F43B-B393-AE69-C667-45E42F9EED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CBD37E2-9E13-0B86-2F28-12E192226F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E1E9DA-A38F-71B9-4101-38C7D2840B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D02562BB-4843-DC49-6260-F5F6A1454ADB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75874AA3-6B22-1F4C-629A-C8592829D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kern="0" dirty="0"/>
              <a:t>Buckled External Flows : </a:t>
            </a:r>
            <a:r>
              <a:rPr lang="en-US" sz="2800" dirty="0"/>
              <a:t>Single Cylinder in Cross Flow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21C455-1C57-33E9-9C6C-CB930A0808B0}"/>
              </a:ext>
            </a:extLst>
          </p:cNvPr>
          <p:cNvSpPr txBox="1"/>
          <p:nvPr/>
        </p:nvSpPr>
        <p:spPr>
          <a:xfrm>
            <a:off x="304800" y="1219200"/>
            <a:ext cx="881221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viscous forces cause the streamlines to move further apart on the downstream side than on the upstream side of the tube.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the Reynolds number range of 5 ≤ </a:t>
            </a:r>
            <a:r>
              <a:rPr lang="en-US" dirty="0" err="1"/>
              <a:t>Re</a:t>
            </a:r>
            <a:r>
              <a:rPr lang="en-US" baseline="-25000" dirty="0" err="1"/>
              <a:t>D</a:t>
            </a:r>
            <a:r>
              <a:rPr lang="en-US" dirty="0"/>
              <a:t> ≤ 45, </a:t>
            </a:r>
            <a:r>
              <a:rPr lang="en-US" i="1" dirty="0"/>
              <a:t>the flow separates</a:t>
            </a:r>
            <a:r>
              <a:rPr lang="en-US" dirty="0"/>
              <a:t> from the rear side of the tube and a symmetric pair of </a:t>
            </a:r>
            <a:r>
              <a:rPr lang="en-US" i="1" dirty="0"/>
              <a:t>vortices</a:t>
            </a:r>
            <a:r>
              <a:rPr lang="en-US" dirty="0"/>
              <a:t> is formed in the near wake.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streamwise length of the vortices increases linearly with Reynolds number as shown as</a:t>
            </a:r>
          </a:p>
        </p:txBody>
      </p:sp>
      <p:pic>
        <p:nvPicPr>
          <p:cNvPr id="2050" name="Picture 2" descr="Streamwise length of vortices. From Taneda S. (1956) J Phys. Soc. Japan 11,302 with permission.">
            <a:extLst>
              <a:ext uri="{FF2B5EF4-FFF2-40B4-BE49-F238E27FC236}">
                <a16:creationId xmlns:a16="http://schemas.microsoft.com/office/drawing/2014/main" id="{C7968F60-E607-95D4-DD15-C9AC904663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3916819"/>
            <a:ext cx="5403177" cy="291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8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2B153-DECE-6B82-E7A1-C7C033CD9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A7188DF1-A498-A9DC-127A-71C903BA4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-228600" y="1162649"/>
            <a:ext cx="5051407" cy="222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D8766777-2766-6CA3-EEA2-A8E69304472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9815447-6CBD-B1E2-F93C-ADDBB1981D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E78F030-F6F8-962B-CAAD-60DE1ACF46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2648BD4-85D6-63C6-34A8-51E68B1C32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23622B8-AA73-DCB9-502D-07C92ABCE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A360248-F1E5-1079-056A-6C21511F4C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C69764-1389-F05C-979A-66E03C0EE9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619864D-0B10-683D-EB5E-B1C4ECC74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A5E49D7-300B-EC50-9347-7C73AE58D2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42073C2-4D2D-9035-7078-2881053FE5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32BDF21-2B70-1BC0-AAC4-6CD77D081B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08E8627-243A-DCFC-F229-D3E7E7D1D2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AD67903-EB39-A8C1-D7C5-F556582ED4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B3DCA27-59F6-21F9-7CA2-1C51E970B4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003C5E1-8814-8C6E-697C-81DEE59600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E47F5C5-319E-1B6A-2B36-45407184F9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7B6C947-22DC-5070-8B3F-9E117D3292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27DA0517-9122-D670-1730-450048ECDB3E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5682193-94E6-05EE-2605-9EDA49BCD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kern="0" dirty="0"/>
              <a:t>External Flows : </a:t>
            </a:r>
            <a:r>
              <a:rPr lang="en-US" sz="2800" dirty="0"/>
              <a:t>Single Cylinder in Cross Flow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FAE5EC-F1D3-FBEC-B388-BFDD9B7FA830}"/>
              </a:ext>
            </a:extLst>
          </p:cNvPr>
          <p:cNvSpPr txBox="1"/>
          <p:nvPr/>
        </p:nvSpPr>
        <p:spPr>
          <a:xfrm>
            <a:off x="304800" y="3581400"/>
            <a:ext cx="88122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Eddies of size comparable with the cylinder itself begin to shed periodically when </a:t>
            </a:r>
            <a:r>
              <a:rPr lang="en-US" dirty="0" err="1"/>
              <a:t>Re</a:t>
            </a:r>
            <a:r>
              <a:rPr lang="en-US" baseline="-25000" dirty="0" err="1"/>
              <a:t>D</a:t>
            </a:r>
            <a:r>
              <a:rPr lang="en-US" dirty="0"/>
              <a:t> ∼ 40–70.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another manifestation of the local Reynolds number criterion of transition to turbulence.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wake becomes increasingly turbulent as </a:t>
            </a:r>
            <a:r>
              <a:rPr lang="en-US" dirty="0" err="1"/>
              <a:t>Re</a:t>
            </a:r>
            <a:r>
              <a:rPr lang="en-US" baseline="-25000" dirty="0" err="1"/>
              <a:t>D</a:t>
            </a:r>
            <a:r>
              <a:rPr lang="en-US" dirty="0"/>
              <a:t> increases.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the shedding of vortices of diameter comparable with D remains a feature of the wake over most of the 10</a:t>
            </a:r>
            <a:r>
              <a:rPr lang="en-US" baseline="30000" dirty="0"/>
              <a:t>2</a:t>
            </a:r>
            <a:r>
              <a:rPr lang="en-US" dirty="0"/>
              <a:t> &lt; </a:t>
            </a:r>
            <a:r>
              <a:rPr lang="en-US" dirty="0" err="1"/>
              <a:t>Re</a:t>
            </a:r>
            <a:r>
              <a:rPr lang="en-US" baseline="-25000" dirty="0" err="1"/>
              <a:t>D</a:t>
            </a:r>
            <a:r>
              <a:rPr lang="en-US" dirty="0"/>
              <a:t> &lt; 10</a:t>
            </a:r>
            <a:r>
              <a:rPr lang="en-US" baseline="30000" dirty="0"/>
              <a:t>7</a:t>
            </a:r>
            <a:r>
              <a:rPr lang="en-US" dirty="0"/>
              <a:t> range.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E9A06A6-AFC4-B305-AC0B-13D3E4A35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871" y="1525396"/>
            <a:ext cx="4295269" cy="110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1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C5ED7-987C-04CD-6DFF-130C11835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7DF324C-C165-3743-283E-5BE9C9E4858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9E93E04-C75F-B619-26A4-7A7D9C0845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627BD87-DC57-83B8-603F-5E05174C6A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627D1F2-DF31-04FC-60A0-85A2A155FB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99F6DE5-66C1-7BF3-7025-85DE349A00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E8E8589-774D-7147-0E5C-3B627B4DCD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7CF2AD6-40AA-85EC-27B1-4311CDBBA7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72566BE-11CF-7546-0483-BC6074FDE5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B013C18-B7C5-DA59-DF8F-AA000600E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BBB9D19-55B6-0A93-B555-67CFC7E997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0E2B4BD-DCC7-5A90-E689-88B73D0D40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0DB2DA1-81EB-DC5F-D397-1ABFFE6D77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839C3DA-CC6F-53ED-9D9A-ECEF5BF2E8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E3D084F-4658-81F5-1B6F-15453D7041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140B725-27B8-50EF-BCE0-A3D78CBB08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1FCD818-79FF-8BFE-C36A-2D545A603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5C3C45-A350-DD99-5FD1-59BFB96629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39DECF7C-BCB7-5B08-2769-A785B65FF4F8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2BC72F98-6E14-12F1-8C86-B9BDD03C5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kern="0" dirty="0"/>
              <a:t>Buckled External Flows : </a:t>
            </a:r>
            <a:r>
              <a:rPr lang="en-US" sz="2800" dirty="0"/>
              <a:t>Single Cylinder in Cross Flow</a:t>
            </a:r>
          </a:p>
        </p:txBody>
      </p:sp>
      <p:pic>
        <p:nvPicPr>
          <p:cNvPr id="3074" name="Picture 2" descr="Model of a vortex street.">
            <a:extLst>
              <a:ext uri="{FF2B5EF4-FFF2-40B4-BE49-F238E27FC236}">
                <a16:creationId xmlns:a16="http://schemas.microsoft.com/office/drawing/2014/main" id="{AA22EDA1-23D2-6BB2-270E-AB439D351D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54450"/>
            <a:ext cx="7064314" cy="285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6E6DF37-10BB-ED0A-0DE3-3D80041234A4}"/>
              </a:ext>
            </a:extLst>
          </p:cNvPr>
          <p:cNvSpPr txBox="1"/>
          <p:nvPr/>
        </p:nvSpPr>
        <p:spPr>
          <a:xfrm>
            <a:off x="304800" y="1273076"/>
            <a:ext cx="895356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As the Reynolds number is further increased the </a:t>
            </a:r>
            <a:r>
              <a:rPr lang="en-US" b="0" i="1" u="none" strike="noStrike" dirty="0">
                <a:solidFill>
                  <a:srgbClr val="3D4153"/>
                </a:solidFill>
                <a:effectLst/>
                <a:latin typeface="+mn-lt"/>
              </a:rPr>
              <a:t>wake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 becomes unstable and </a:t>
            </a:r>
            <a:r>
              <a:rPr lang="en-US" dirty="0">
                <a:solidFill>
                  <a:srgbClr val="EE7950"/>
                </a:solidFill>
                <a:latin typeface="+mn-lt"/>
              </a:rPr>
              <a:t>Vortex Shedding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 is initiated.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At first, one of the two vortices breaks away and then the second is shed because of the nonsymmetric pressure in the wake.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The intermittently shed vortices form a laminar periodic wake of staggered vortices of opposite sign. </a:t>
            </a:r>
          </a:p>
        </p:txBody>
      </p:sp>
    </p:spTree>
    <p:extLst>
      <p:ext uri="{BB962C8B-B14F-4D97-AF65-F5344CB8AC3E}">
        <p14:creationId xmlns:p14="http://schemas.microsoft.com/office/powerpoint/2010/main" val="251770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AB8F8-5185-3373-F627-1EB3EB658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E68166C-580B-8259-C54F-FDF7581D515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2FF3CB4-FC41-0D2A-4EAD-D88585DEE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2AE1FB2-590F-EB1F-BC98-10B3047297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82F8E3B-7E72-8AB2-3981-A6008F9895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B9293A8-DD37-CD5B-B9DC-908E3D940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9FC8F95-8134-F29D-562A-359C26552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350A261-F6B3-F267-EB52-0704D98546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2838DCF-EDCD-2712-C914-7F8D23372C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22595DC-0702-E07A-E323-663B78DACB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DA7750E-BA74-9FD5-C2B9-A47C439489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13D52DB-E16C-E5DF-28B5-03F895485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4EFDB9F-7B48-9C81-0F77-F2325D0E1D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A0EC4DA-1232-002F-898A-35B918B27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16FAA22-D82A-0AD8-39F6-E167B7177F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59F1313-FCB5-368C-1CB0-1E66D59711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A650AFC-54D3-CB18-35CF-8F040C75F0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48F321-1CF1-ECD0-EB9A-DDAF8EE0D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263922D5-8AC3-3BA8-B13F-E02E9FE3D476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290C0196-B2F0-388C-0BC0-4CB5FF6B3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kern="0" dirty="0"/>
              <a:t>External Flows : </a:t>
            </a:r>
            <a:r>
              <a:rPr lang="en-US" sz="2800" dirty="0"/>
              <a:t>Single Cylinder in Cross Flow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5291CB4-EF8E-1E22-9D12-7BF2DE991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160482"/>
            <a:ext cx="4572000" cy="2366794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2E15B-433C-C9D5-59AA-C17D53B92C4F}"/>
                  </a:ext>
                </a:extLst>
              </p:cNvPr>
              <p:cNvSpPr txBox="1"/>
              <p:nvPr/>
            </p:nvSpPr>
            <p:spPr>
              <a:xfrm>
                <a:off x="304800" y="3581400"/>
                <a:ext cx="8812212" cy="18893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frequency </a:t>
                </a:r>
                <a:r>
                  <a:rPr lang="en-US" dirty="0" err="1"/>
                  <a:t>f</a:t>
                </a:r>
                <a:r>
                  <a:rPr lang="en-US" baseline="-25000" dirty="0" err="1"/>
                  <a:t>v</a:t>
                </a:r>
                <a:r>
                  <a:rPr lang="en-US" dirty="0"/>
                  <a:t>[s</a:t>
                </a:r>
                <a:r>
                  <a:rPr lang="en-US" baseline="30000" dirty="0"/>
                  <a:t>–1</a:t>
                </a:r>
                <a:r>
                  <a:rPr lang="en-US" dirty="0"/>
                  <a:t>] with which the vortices shed is roughly proportional to the flow velocity: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0.21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E2E15B-433C-C9D5-59AA-C17D53B92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581400"/>
                <a:ext cx="8812212" cy="1889363"/>
              </a:xfrm>
              <a:prstGeom prst="rect">
                <a:avLst/>
              </a:prstGeom>
              <a:blipFill>
                <a:blip r:embed="rId4"/>
                <a:stretch>
                  <a:fillRect l="-899" t="-2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777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66E0D-332D-F9F8-ABD8-4852413E1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D9C3B690-86D3-B4F0-97E5-862C980B14C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9A5BAD0-3691-8A4D-5004-12FDFCD769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69D8D23-B8DE-6D6E-1179-A1623B309E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3D59923-B875-34B4-09D3-6887044024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0184E8B-C336-EB2A-B880-00CACB9916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BA43447-4FEC-58C1-10AA-7316818EDA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44ED641-A1C1-51AF-2DA4-77B4C7635D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D76B145-946F-8A10-44FB-339BD9B461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2AC434E-674F-C0A9-86D7-9D2FD702EA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768EBBF-E1DE-3629-7417-19928ED681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D73108B-9A5C-0907-FFC6-4B29885D0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AA682BC-1C39-E154-576D-60E9B705E6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1ABC00B-2F6A-A10E-A109-E630F4AA8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20B2960-24DC-13E1-BB9B-61181D9A89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AFF6B97-A4B6-9C02-2073-28343F2B49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F2485E3-4155-5BB2-F53B-F18D2A8B7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CA1F4B7-48F5-2BAA-5F1C-189A6F4162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0B8D182D-D1E6-6963-2A55-3C52FE54FDA7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FAA46C0-2EF6-3D87-128B-1EADF91D0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kern="0" dirty="0"/>
              <a:t>Buckled External Flows : </a:t>
            </a:r>
            <a:r>
              <a:rPr lang="en-US" sz="2800" dirty="0"/>
              <a:t>Single Cylinder in Cross Flow</a:t>
            </a:r>
          </a:p>
        </p:txBody>
      </p:sp>
      <p:pic>
        <p:nvPicPr>
          <p:cNvPr id="3074" name="Picture 2" descr="Model of a vortex street.">
            <a:extLst>
              <a:ext uri="{FF2B5EF4-FFF2-40B4-BE49-F238E27FC236}">
                <a16:creationId xmlns:a16="http://schemas.microsoft.com/office/drawing/2014/main" id="{B0086DCD-6BAC-8569-9879-B20F3DA884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86" y="2895600"/>
            <a:ext cx="7064314" cy="285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1796AF0-E6B3-5FC4-45CC-43ACB93FE760}"/>
              </a:ext>
            </a:extLst>
          </p:cNvPr>
          <p:cNvSpPr txBox="1"/>
          <p:nvPr/>
        </p:nvSpPr>
        <p:spPr>
          <a:xfrm>
            <a:off x="609600" y="1325940"/>
            <a:ext cx="7772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This phenomenon is often called the </a:t>
            </a:r>
            <a:r>
              <a:rPr lang="en-US" b="0" i="1" u="none" strike="noStrike" dirty="0">
                <a:solidFill>
                  <a:srgbClr val="3D4153"/>
                </a:solidFill>
                <a:effectLst/>
                <a:latin typeface="+mn-lt"/>
              </a:rPr>
              <a:t>Karman vortex street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. von Karman showed analytically and confirmed experimentally that the pattern of vortices in a vortex street follows a mathematical relationship, namely,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8398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3105-6369-2844-A435-A9CF56FCE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sz="2800" dirty="0"/>
              <a:t>Regimes of Cross Flow Past A Cylinder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F1110AB9-A26C-1CFE-36D3-9068F85A88C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685EE46-44DE-6094-E389-D8072579D2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4535BBF-EA75-D5AE-1E45-5108F5DE5D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4D20891-BDE4-65E3-4B57-4F329919F7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EEFB41D-03FD-6706-170B-9D2230510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0FDC12E-34EB-5E5F-330F-E5C5F19829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50DC1B1-50AB-E0D1-9923-CC14AC978F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C5F407A-60E7-D9BE-73A6-897FB18B6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6297EE0-0CC6-3407-B3A3-78FD366A56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31A4259-A03C-7DAE-CFBF-DA39ACEDE8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AA9CEC0-227D-7CA7-5D1A-AE5FDC262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A00126A-BC14-40F5-BEF9-2FCD09DDF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AB7AF14-4A73-416A-1ED7-7EDE38E74E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32CE205-BDFE-ACF8-6F27-7D2DB190F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54756F8-8404-637B-BC52-4A5A0CA69A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08D45B2-F7CF-18CA-13EF-CECBA20DA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3B65C0E-27C2-69C5-EF9D-510237C95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71C6FE67-AC3F-D7A8-8072-B5AE64021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17135" y="1177163"/>
            <a:ext cx="7957712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49C7672-4725-83DF-AEA7-3AFD17CC9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89" y="3386012"/>
            <a:ext cx="7658453" cy="158701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CAF15C-6452-8B29-50B9-3DFB7E497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033" y="5094463"/>
            <a:ext cx="7162800" cy="142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5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B685F-BB52-F67D-30AD-8AB52D586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70872151-DB96-C89D-A101-9814FEE446A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CEE97FE-FC55-5425-0E4B-ECE4CD7CAD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49FB1C5-54F9-7E51-2D6E-7096F8525D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845372E-8176-9290-E8FB-56DDF1287B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180854B-0443-16D5-78C6-8B86EE929C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AA4A9A4-AE6C-AE22-4D6C-C2A9D0E8EE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6548788-AFBF-3C03-DF24-EC64EEC446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D22C223-7C30-8F39-6843-82804BE38A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778A429-F172-4FA3-421F-16A1833879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838936D-8C5D-BE30-0A41-129D4837C9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891DAB4-4DDE-4F96-891F-ED450103E2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FA8B5B5-5A2C-6E97-E3C7-659490B7B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83EDB4A-E9C7-80E5-BA9B-53F61FFB42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6FC0525-7B3D-1873-693D-5AE63D4ED6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9B3AFEF-EDDC-2DB0-35E8-7FC5DF766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518C0CC-47C5-3799-D2DE-5C3730D39C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61DAB53-7BD3-94CD-4A6E-F280B1ACE0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0818A20B-DACE-5A92-F3FC-E9A2E52FFFDE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50432DD-7497-54BB-B0A9-12AB56DA9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kern="0" dirty="0"/>
              <a:t>External Flows : </a:t>
            </a:r>
            <a:r>
              <a:rPr lang="en-US" sz="2800" dirty="0"/>
              <a:t>Single Cylinder in Cross Flow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15F501-740F-7D9D-03AB-93D511481005}"/>
              </a:ext>
            </a:extLst>
          </p:cNvPr>
          <p:cNvSpPr txBox="1"/>
          <p:nvPr/>
        </p:nvSpPr>
        <p:spPr>
          <a:xfrm>
            <a:off x="685800" y="1526641"/>
            <a:ext cx="7772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wake becomes increasingly turbulent as </a:t>
            </a:r>
            <a:r>
              <a:rPr lang="en-US" dirty="0" err="1"/>
              <a:t>Re</a:t>
            </a:r>
            <a:r>
              <a:rPr lang="en-US" baseline="-25000" dirty="0" err="1"/>
              <a:t>D</a:t>
            </a:r>
            <a:r>
              <a:rPr lang="en-US" dirty="0"/>
              <a:t> increases.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the shedding of vortices of diameter comparable with </a:t>
            </a:r>
            <a:r>
              <a:rPr lang="en-US" i="1" dirty="0"/>
              <a:t>D</a:t>
            </a:r>
            <a:r>
              <a:rPr lang="en-US" dirty="0"/>
              <a:t> remains a feature of the wake over most of the 10</a:t>
            </a:r>
            <a:r>
              <a:rPr lang="en-US" baseline="30000" dirty="0"/>
              <a:t>2</a:t>
            </a:r>
            <a:r>
              <a:rPr lang="en-US" dirty="0"/>
              <a:t> &lt; </a:t>
            </a:r>
            <a:r>
              <a:rPr lang="en-US" dirty="0" err="1"/>
              <a:t>Re</a:t>
            </a:r>
            <a:r>
              <a:rPr lang="en-US" baseline="-25000" dirty="0" err="1"/>
              <a:t>D</a:t>
            </a:r>
            <a:r>
              <a:rPr lang="en-US" dirty="0"/>
              <a:t> &lt; 10</a:t>
            </a:r>
            <a:r>
              <a:rPr lang="en-US" baseline="30000" dirty="0"/>
              <a:t>7</a:t>
            </a:r>
            <a:r>
              <a:rPr lang="en-US" dirty="0"/>
              <a:t> range. </a:t>
            </a:r>
          </a:p>
        </p:txBody>
      </p:sp>
    </p:spTree>
    <p:extLst>
      <p:ext uri="{BB962C8B-B14F-4D97-AF65-F5344CB8AC3E}">
        <p14:creationId xmlns:p14="http://schemas.microsoft.com/office/powerpoint/2010/main" val="81780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>
            <a:extLst>
              <a:ext uri="{FF2B5EF4-FFF2-40B4-BE49-F238E27FC236}">
                <a16:creationId xmlns:a16="http://schemas.microsoft.com/office/drawing/2014/main" id="{243B6D06-698A-8E1A-9BBB-1FCC2A8678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6019800" cy="803275"/>
          </a:xfrm>
        </p:spPr>
        <p:txBody>
          <a:bodyPr/>
          <a:lstStyle/>
          <a:p>
            <a:r>
              <a:rPr lang="en-US" altLang="en-US" sz="2800" dirty="0">
                <a:latin typeface="TimesNewRomanPSMT" charset="0"/>
              </a:rPr>
              <a:t>Forced Convection due to Cylinder in Cross Flow</a:t>
            </a:r>
          </a:p>
        </p:txBody>
      </p:sp>
      <p:pic>
        <p:nvPicPr>
          <p:cNvPr id="666627" name="Picture 3">
            <a:extLst>
              <a:ext uri="{FF2B5EF4-FFF2-40B4-BE49-F238E27FC236}">
                <a16:creationId xmlns:a16="http://schemas.microsoft.com/office/drawing/2014/main" id="{41F1EEBC-C7F8-FB1B-4482-D704FFB18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52612"/>
            <a:ext cx="7467600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6628" name="Line 4">
            <a:extLst>
              <a:ext uri="{FF2B5EF4-FFF2-40B4-BE49-F238E27FC236}">
                <a16:creationId xmlns:a16="http://schemas.microsoft.com/office/drawing/2014/main" id="{651AEAD6-30FA-8201-0821-307314D64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828800"/>
            <a:ext cx="7239000" cy="0"/>
          </a:xfrm>
          <a:prstGeom prst="line">
            <a:avLst/>
          </a:prstGeom>
          <a:noFill/>
          <a:ln w="28575">
            <a:solidFill>
              <a:srgbClr val="FF66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66629" name="Line 5">
            <a:extLst>
              <a:ext uri="{FF2B5EF4-FFF2-40B4-BE49-F238E27FC236}">
                <a16:creationId xmlns:a16="http://schemas.microsoft.com/office/drawing/2014/main" id="{45453B62-2F3C-E75C-2289-E7EB4DEFA18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5638800"/>
            <a:ext cx="7239000" cy="0"/>
          </a:xfrm>
          <a:prstGeom prst="line">
            <a:avLst/>
          </a:prstGeom>
          <a:noFill/>
          <a:ln w="28575">
            <a:solidFill>
              <a:srgbClr val="FF66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66630" name="Oval 6">
            <a:extLst>
              <a:ext uri="{FF2B5EF4-FFF2-40B4-BE49-F238E27FC236}">
                <a16:creationId xmlns:a16="http://schemas.microsoft.com/office/drawing/2014/main" id="{507886F0-1F30-D22A-9FDE-B7F07EA76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819405"/>
            <a:ext cx="1524000" cy="1447795"/>
          </a:xfrm>
          <a:prstGeom prst="ellipse">
            <a:avLst/>
          </a:prstGeom>
          <a:noFill/>
          <a:ln w="60325">
            <a:solidFill>
              <a:srgbClr val="FF66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66631" name="Line 7">
            <a:extLst>
              <a:ext uri="{FF2B5EF4-FFF2-40B4-BE49-F238E27FC236}">
                <a16:creationId xmlns:a16="http://schemas.microsoft.com/office/drawing/2014/main" id="{02359174-8439-F908-53CC-DE88B25E1B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49530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19" name="Group 38">
            <a:extLst>
              <a:ext uri="{FF2B5EF4-FFF2-40B4-BE49-F238E27FC236}">
                <a16:creationId xmlns:a16="http://schemas.microsoft.com/office/drawing/2014/main" id="{1020A377-FE45-921A-ACC2-4675AFA3532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94C0ED7-CE61-C6AF-F166-1C22CE6995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E9B19460-F5A1-36D8-B76B-3FF0B6EDAD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7D0BDD85-5306-7A33-ECC9-C84D66E220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66632" name="Rectangle 10">
                    <a:extLst>
                      <a:ext uri="{FF2B5EF4-FFF2-40B4-BE49-F238E27FC236}">
                        <a16:creationId xmlns:a16="http://schemas.microsoft.com/office/drawing/2014/main" id="{DF9F4489-E9C7-3CF1-2E89-D2ACE1EC0C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66633" name="Rectangle 11">
                    <a:extLst>
                      <a:ext uri="{FF2B5EF4-FFF2-40B4-BE49-F238E27FC236}">
                        <a16:creationId xmlns:a16="http://schemas.microsoft.com/office/drawing/2014/main" id="{032CCE31-6EC8-8933-BD5D-83D659B904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D927560-03B0-4410-3F68-12D942F400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66624" name="Rectangle 13">
                    <a:extLst>
                      <a:ext uri="{FF2B5EF4-FFF2-40B4-BE49-F238E27FC236}">
                        <a16:creationId xmlns:a16="http://schemas.microsoft.com/office/drawing/2014/main" id="{2D250CAB-0328-A89D-D444-72E140A9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66625" name="Rectangle 14">
                    <a:extLst>
                      <a:ext uri="{FF2B5EF4-FFF2-40B4-BE49-F238E27FC236}">
                        <a16:creationId xmlns:a16="http://schemas.microsoft.com/office/drawing/2014/main" id="{FCB1F75D-4DCA-83CB-8A1D-1124E74819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77A24EE6-D95E-F0D2-097D-E6E667A573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80DDC606-BBC7-01D3-B90C-C5E5E58936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775ADC33-1678-AFC2-D2E1-3F7907FB76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9FEAA246-5960-9B3F-3F35-C8AC246C3A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8D8311A7-3F51-3915-BF64-6DFC4E712C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94F7A61B-F581-9344-587E-D31934A027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FF447C9-8BCD-2420-5063-77F7BDBAE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EFD966-092F-9E83-C478-8068DEF947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650" name="Picture 2">
            <a:extLst>
              <a:ext uri="{FF2B5EF4-FFF2-40B4-BE49-F238E27FC236}">
                <a16:creationId xmlns:a16="http://schemas.microsoft.com/office/drawing/2014/main" id="{84038349-4EE9-1BA1-1364-9963633A5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612"/>
            <a:ext cx="9144000" cy="482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3A3F0C1C-92B3-33FF-3175-4238395608E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C20A510-0C46-A28A-FC4B-6E5410A2A1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9A96C3D-2FF7-4F82-968C-0C5797AFA5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499F94C-E4CC-F02C-3F7C-566C8AA984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3E8220C-B87B-A803-9C6D-560816B3BD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5F27E02-4912-33CF-3437-146B01DC0D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63F36A3-23ED-7DAB-6A65-CCF12871D6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8A7DC17-893D-DE79-32A1-15B441225B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B70CFFA-23BE-9FEF-515D-CB9492CFBD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1EF08C0-4E7A-5D80-E69C-C234B0DA8D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047902B-33C4-FDF6-C5E6-EF01AE134E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F6C33D0-C678-A742-0FEC-878D24F4B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5AD8475-F9F3-3639-F76F-699900CD04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C5B00F2-9DAE-FB4E-F876-0CA9D73649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5BD54FC-8508-0F8B-E7A3-8930D3373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A13D703-4DF0-E1DD-0A71-769EDEC661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40CABB-BE16-8C80-3A3C-56D69D1B03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3A811966-D063-BB7B-A471-421E68CF1DA5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28600"/>
            <a:ext cx="6019800" cy="803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>
                <a:latin typeface="TimesNewRomanPSMT" charset="0"/>
              </a:rPr>
              <a:t>Forced Convection due to Cylinder in Cross Flow</a:t>
            </a:r>
            <a:endParaRPr lang="en-US" altLang="en-US" sz="2800" kern="0" dirty="0">
              <a:latin typeface="TimesNewRomanPSMT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F589F62-8721-6CC8-6595-5B8A67B7FC0D}"/>
                  </a:ext>
                </a:extLst>
              </p14:cNvPr>
              <p14:cNvContentPartPr/>
              <p14:nvPr/>
            </p14:nvContentPartPr>
            <p14:xfrm>
              <a:off x="2673000" y="3319200"/>
              <a:ext cx="4355280" cy="21279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F589F62-8721-6CC8-6595-5B8A67B7FC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63640" y="3309840"/>
                <a:ext cx="4374000" cy="2146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4" name="Picture 2">
            <a:extLst>
              <a:ext uri="{FF2B5EF4-FFF2-40B4-BE49-F238E27FC236}">
                <a16:creationId xmlns:a16="http://schemas.microsoft.com/office/drawing/2014/main" id="{4D740056-ECFC-6CC4-1651-EBF2022A5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06487"/>
            <a:ext cx="5715000" cy="316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8675" name="Picture 3">
            <a:extLst>
              <a:ext uri="{FF2B5EF4-FFF2-40B4-BE49-F238E27FC236}">
                <a16:creationId xmlns:a16="http://schemas.microsoft.com/office/drawing/2014/main" id="{67FD69B6-760F-F6D4-CF34-950765362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81400"/>
            <a:ext cx="5486400" cy="317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3E6EB4D-CCD0-15BB-60AA-D5436DB151BE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28600"/>
            <a:ext cx="6019800" cy="803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>
                <a:latin typeface="TimesNewRomanPSMT" charset="0"/>
              </a:rPr>
              <a:t>Forced Convection due to Cylinder in Cross Flow</a:t>
            </a:r>
            <a:endParaRPr lang="en-US" altLang="en-US" sz="2800" kern="0" dirty="0">
              <a:latin typeface="TimesNewRomanPSMT" charset="0"/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D39BD41E-0B59-3F81-973E-A194E9CADEF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3687025-70B3-698A-70F4-0E01A1D954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039CB8A-0A66-00CF-CC90-FD2F1487D7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4EA237D-C01D-6193-82B2-B56495A497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9E00353-E93B-BC34-23AB-EF327CBDAB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792C3EA-8339-5F0E-B0C8-7E2708978C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78D1292-4FC8-8180-89FD-E880380C65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BFCB4C0-BFFA-3BF1-958F-CCED589815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C0F79B7-ECC2-5288-40A0-AA08C5A7E3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C6E0550-9AAA-557D-2F01-B28FE1C3A9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F56F812-766B-D1E8-3F52-DB70F503E1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7DA659F-7A58-0DB2-E220-9150E53F23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68CF1649-C312-56FD-DB0F-2AAB75D9EF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D907959-BF4F-8CFD-E657-FD25B4B6DB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DD43148-CD21-F035-DEB4-68E11E7333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D5232E2-88EA-5F58-7FCC-4BE357C0D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C934D1-6538-9C69-423D-8A3AF174AC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9BEFBEC-3E73-55EB-E2F6-088435AB0DCE}"/>
                  </a:ext>
                </a:extLst>
              </p14:cNvPr>
              <p14:cNvContentPartPr/>
              <p14:nvPr/>
            </p14:nvContentPartPr>
            <p14:xfrm>
              <a:off x="3185640" y="1382400"/>
              <a:ext cx="989640" cy="24728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9BEFBEC-3E73-55EB-E2F6-088435AB0D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76280" y="1373040"/>
                <a:ext cx="1008360" cy="2491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6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66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8B40-E2F2-33F0-DC2D-734923DB7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D1A6F25B-6BFE-5FBF-2CA1-17DFDC3FEAF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776040E-F5E2-7BB3-A693-6B1E3C0954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024973C-15A1-26AB-7685-5DBD4DB971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8C539C3-9CFD-4162-D54C-B1FAE1BFE5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220CB61-8598-8024-37B1-D00D96C700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00B38CD-18DF-9361-2CE5-AE8E581EC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3DD4BEB-01F3-ED74-4C2D-A6D1BE0200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4C88783-970A-035F-2A89-3BCB07CD2D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5A853D7-25BA-D6FD-B7AC-01D89838A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C112D9A-A26E-F163-B962-C11E688E69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1A84041-AB2B-DC02-B014-E8825CFE4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72CADCB-6789-BDFD-BB3A-0E23F6E714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42479F4-BD1E-3E54-424C-9A2A203817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DCFEF2-4FCC-0475-567E-1ADBA0E303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1652A00-7136-A072-D80B-7DC7818D77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433DA6-3415-51AA-31E4-D9D3EC455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7247218-F9C5-A1A9-1DEB-FD79088282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7291573C-D2FE-DDC4-B67C-621517BEBD14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AA9A7C44-5B83-1C4F-DFAE-8FED4FD71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Laminar Forced Convection from A Cylinder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55D90A78-511A-56A4-1C2B-F318FC4BB3A4}"/>
                  </a:ext>
                </a:extLst>
              </p:cNvPr>
              <p:cNvSpPr txBox="1"/>
              <p:nvPr/>
            </p:nvSpPr>
            <p:spPr bwMode="auto">
              <a:xfrm>
                <a:off x="862013" y="3667775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55D90A78-511A-56A4-1C2B-F318FC4BB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2013" y="3667775"/>
                <a:ext cx="7696200" cy="1177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36AED1D6-F36E-40C1-5F48-2647DD0B4104}"/>
              </a:ext>
            </a:extLst>
          </p:cNvPr>
          <p:cNvSpPr txBox="1"/>
          <p:nvPr/>
        </p:nvSpPr>
        <p:spPr>
          <a:xfrm>
            <a:off x="839247" y="4607469"/>
            <a:ext cx="734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Neglecting frictional heat dissipation for A laminar convection from a Long Cylinder: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15F1D1EA-C4A2-F709-2058-5F4136702A1B}"/>
                  </a:ext>
                </a:extLst>
              </p:cNvPr>
              <p:cNvSpPr txBox="1"/>
              <p:nvPr/>
            </p:nvSpPr>
            <p:spPr bwMode="auto">
              <a:xfrm>
                <a:off x="1203325" y="5874602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15F1D1EA-C4A2-F709-2058-5F4136702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3325" y="5874602"/>
                <a:ext cx="6705600" cy="830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21">
            <a:extLst>
              <a:ext uri="{FF2B5EF4-FFF2-40B4-BE49-F238E27FC236}">
                <a16:creationId xmlns:a16="http://schemas.microsoft.com/office/drawing/2014/main" id="{DE37666A-71DB-3E16-7C79-B8C067C12B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 bwMode="auto">
          <a:xfrm>
            <a:off x="2466867" y="1332630"/>
            <a:ext cx="4091711" cy="2096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35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A04FF-C18A-9441-45DF-E17004FBC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859C5ABC-87EE-B7B5-B399-D5FEEF8DF61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E5883E3-C558-C901-0DA9-5C4FF2C33C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FF7317E-B7BA-EE95-63D0-CFF4026AF3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5C6F7A8-7FBD-EC70-9915-E5EA193733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5CB0331-2D32-90FB-EFFD-3DAEB0F51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4EAA50C-2F07-3EBF-7CBD-274558603B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965B438-EB99-9123-6AE7-31DC06D140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6309DE4-0737-B0CE-D2FE-47799D5773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779F823-CA7E-F3A2-CB57-67640FDDA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CB8200E-D5B2-24FC-FA10-B7BBD6E02C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108504D-67F5-385B-1098-3DED5C2508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18389AB-B2DD-FF1A-D6E3-2E95D1C37E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0BBEC6D-3837-502D-15DA-28D00C0448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A08A7AD-08B0-F6DE-68E5-7CA37B3FE7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829550B-6CA1-BFA9-74CF-9B415E6D6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BCE6533-91E2-842B-6676-A2EAE40FB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87D979-7E76-654B-80A7-AFDD33F9B3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5533F45A-90FA-06E6-7E13-C60CB9C7A32E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D7217D7C-423C-B2EE-1BF7-E9F263E3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Laminar Forced Convection from A Cylinder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471B090F-3083-8379-7E23-F43EEF6825C6}"/>
                  </a:ext>
                </a:extLst>
              </p:cNvPr>
              <p:cNvSpPr txBox="1"/>
              <p:nvPr/>
            </p:nvSpPr>
            <p:spPr bwMode="auto">
              <a:xfrm>
                <a:off x="1219200" y="3592938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471B090F-3083-8379-7E23-F43EEF682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3592938"/>
                <a:ext cx="6705600" cy="830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6D5AB60A-8D67-6777-B610-CF1B9AEBC2EB}"/>
              </a:ext>
            </a:extLst>
          </p:cNvPr>
          <p:cNvSpPr txBox="1"/>
          <p:nvPr/>
        </p:nvSpPr>
        <p:spPr>
          <a:xfrm>
            <a:off x="533400" y="45720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an isothermal cylinder with uniform velocity of flow </a:t>
            </a:r>
            <a:r>
              <a:rPr lang="en-US" i="1" dirty="0"/>
              <a:t>U</a:t>
            </a:r>
            <a:r>
              <a:rPr lang="en-US" dirty="0"/>
              <a:t> at </a:t>
            </a:r>
            <a:r>
              <a:rPr lang="en-US" i="1" dirty="0"/>
              <a:t>r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.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Symbol" panose="05050102010706020507" pitchFamily="18" charset="2"/>
              </a:rPr>
              <a:t>The flow is assumed to be incompressible so that a stream function </a:t>
            </a:r>
            <a:r>
              <a:rPr lang="en-US" i="1" dirty="0">
                <a:sym typeface="Symbol" panose="05050102010706020507" pitchFamily="18" charset="2"/>
              </a:rPr>
              <a:t>(</a:t>
            </a:r>
            <a:r>
              <a:rPr lang="en-US" i="1" dirty="0" err="1">
                <a:sym typeface="Symbol" panose="05050102010706020507" pitchFamily="18" charset="2"/>
              </a:rPr>
              <a:t>x,y</a:t>
            </a:r>
            <a:r>
              <a:rPr lang="en-US" i="1" dirty="0">
                <a:sym typeface="Symbol" panose="05050102010706020507" pitchFamily="18" charset="2"/>
              </a:rPr>
              <a:t>)</a:t>
            </a:r>
            <a:r>
              <a:rPr lang="en-US" dirty="0">
                <a:sym typeface="Symbol" panose="05050102010706020507" pitchFamily="18" charset="2"/>
              </a:rPr>
              <a:t> exists.</a:t>
            </a:r>
            <a:endParaRPr lang="en-US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5F94F3E8-FBA6-AAEF-6881-040FE11173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2543067" y="1290608"/>
            <a:ext cx="4074578" cy="208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9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D126E-8B70-5411-601E-E2CD518B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04D039B6-4E41-4460-A71F-BBB663FD280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D2597E8-1A5A-3B59-66FA-30BC113138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CE74CF3-2DE6-6508-D08F-A16D0670EC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2003E27-41DB-2B5F-064C-12FDA89F57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8F8383B-EBBB-BEC1-0CE2-D280E648F9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EB92AC9-6430-6ACA-3A2B-C599809A4E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768D8B3-CD48-B895-0315-1143533F0B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92C823B-4906-A309-F205-55D769E90B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462FA46-C66D-BDE8-7BB5-C2998837C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3AF9DFF-47C1-F694-9B8D-4BC470C570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1F7D585-A5A5-B503-25EE-C587E62E55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31EC151-A6EE-2305-4E66-018659DD74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DB00F25-456A-7DEB-721F-A2F92081EF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6345491-5D48-43B6-5B25-93A016AC1F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8753ACB-8412-009A-D6A5-4F5747E44B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3D2A6F8-76F8-80E4-23B7-88FE9B17FB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720AC9-C1F8-87C2-0F6B-EBECC8BBB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13DFF43F-EF82-409C-5651-F5F1395F9EC2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EB5257F2-22F6-9253-1F59-6EAD1389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Laminar Forced Convection from A Cylinder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B3D342F8-862F-253D-D34A-FAD2CA2CB299}"/>
                  </a:ext>
                </a:extLst>
              </p:cNvPr>
              <p:cNvSpPr txBox="1"/>
              <p:nvPr/>
            </p:nvSpPr>
            <p:spPr bwMode="auto">
              <a:xfrm>
                <a:off x="990600" y="3393446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B3D342F8-862F-253D-D34A-FAD2CA2CB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393446"/>
                <a:ext cx="6705600" cy="830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D1F2FB2E-3EE1-1856-0E53-322094421F8B}"/>
                  </a:ext>
                </a:extLst>
              </p:cNvPr>
              <p:cNvSpPr txBox="1"/>
              <p:nvPr/>
            </p:nvSpPr>
            <p:spPr bwMode="auto">
              <a:xfrm>
                <a:off x="1143000" y="4267200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D1F2FB2E-3EE1-1856-0E53-322094421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267200"/>
                <a:ext cx="6705600" cy="830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5720DB22-911A-1E3E-F6D4-1FB2C334AF02}"/>
              </a:ext>
            </a:extLst>
          </p:cNvPr>
          <p:cNvSpPr txBox="1"/>
          <p:nvPr/>
        </p:nvSpPr>
        <p:spPr>
          <a:xfrm>
            <a:off x="503238" y="50292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Stokes derived an analytical expression for stream function valid at very low Reynolds numbers.</a:t>
            </a:r>
          </a:p>
        </p:txBody>
      </p:sp>
      <p:pic>
        <p:nvPicPr>
          <p:cNvPr id="25" name="Content Placeholder 21">
            <a:extLst>
              <a:ext uri="{FF2B5EF4-FFF2-40B4-BE49-F238E27FC236}">
                <a16:creationId xmlns:a16="http://schemas.microsoft.com/office/drawing/2014/main" id="{949AB2DF-6A7D-AE35-8BCE-81548C067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 bwMode="auto">
          <a:xfrm>
            <a:off x="2496181" y="1344304"/>
            <a:ext cx="3676019" cy="188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62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Title 1">
            <a:extLst>
              <a:ext uri="{FF2B5EF4-FFF2-40B4-BE49-F238E27FC236}">
                <a16:creationId xmlns:a16="http://schemas.microsoft.com/office/drawing/2014/main" id="{CD36235C-610C-BF75-0709-BFFC7CB85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"/>
            <a:ext cx="6061243" cy="1143000"/>
          </a:xfrm>
        </p:spPr>
        <p:txBody>
          <a:bodyPr/>
          <a:lstStyle/>
          <a:p>
            <a:r>
              <a:rPr lang="en-US" altLang="en-US" sz="2800" dirty="0"/>
              <a:t>Severe Displacement of Streamlines in Stokes Flow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F8BF155-5FF8-E43D-C9EF-6690B8D52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7" y="2057400"/>
            <a:ext cx="66913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3">
                <a:extLst>
                  <a:ext uri="{FF2B5EF4-FFF2-40B4-BE49-F238E27FC236}">
                    <a16:creationId xmlns:a16="http://schemas.microsoft.com/office/drawing/2014/main" id="{E5E5FFBB-8F08-5092-1731-240B8E0B142E}"/>
                  </a:ext>
                </a:extLst>
              </p:cNvPr>
              <p:cNvSpPr txBox="1"/>
              <p:nvPr/>
            </p:nvSpPr>
            <p:spPr bwMode="auto">
              <a:xfrm>
                <a:off x="914400" y="1371600"/>
                <a:ext cx="28448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195" name="Object 3">
                <a:extLst>
                  <a:ext uri="{FF2B5EF4-FFF2-40B4-BE49-F238E27FC236}">
                    <a16:creationId xmlns:a16="http://schemas.microsoft.com/office/drawing/2014/main" id="{E5E5FFBB-8F08-5092-1731-240B8E0B1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371600"/>
                <a:ext cx="2844800" cy="83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Object 4">
                <a:extLst>
                  <a:ext uri="{FF2B5EF4-FFF2-40B4-BE49-F238E27FC236}">
                    <a16:creationId xmlns:a16="http://schemas.microsoft.com/office/drawing/2014/main" id="{287CB5E9-216D-2445-4D6A-1D5A73BB41E2}"/>
                  </a:ext>
                </a:extLst>
              </p:cNvPr>
              <p:cNvSpPr txBox="1"/>
              <p:nvPr/>
            </p:nvSpPr>
            <p:spPr bwMode="auto">
              <a:xfrm>
                <a:off x="4114800" y="1371600"/>
                <a:ext cx="2951163" cy="8302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196" name="Object 4">
                <a:extLst>
                  <a:ext uri="{FF2B5EF4-FFF2-40B4-BE49-F238E27FC236}">
                    <a16:creationId xmlns:a16="http://schemas.microsoft.com/office/drawing/2014/main" id="{287CB5E9-216D-2445-4D6A-1D5A73BB4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1371600"/>
                <a:ext cx="2951163" cy="8302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9" name="Rectangle 7">
            <a:extLst>
              <a:ext uri="{FF2B5EF4-FFF2-40B4-BE49-F238E27FC236}">
                <a16:creationId xmlns:a16="http://schemas.microsoft.com/office/drawing/2014/main" id="{E5CE8C99-0C01-E917-3E96-151062DFD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265737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IN" altLang="en-US" dirty="0"/>
              <a:t>Since velocity disturbances only decay as 1/</a:t>
            </a:r>
            <a:r>
              <a:rPr lang="en-IN" altLang="en-US" i="1" dirty="0"/>
              <a:t>r , effects of </a:t>
            </a:r>
            <a:r>
              <a:rPr lang="en-IN" altLang="en-US" dirty="0"/>
              <a:t>the sphere blockage are felt even at rather large distances from it.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7" name="Ink 8">
                <a:extLst>
                  <a:ext uri="{FF2B5EF4-FFF2-40B4-BE49-F238E27FC236}">
                    <a16:creationId xmlns:a16="http://schemas.microsoft.com/office/drawing/2014/main" id="{17BD392F-2C4C-4F1C-F8FB-A0F05200C09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65863" y="3233738"/>
              <a:ext cx="11112" cy="11112"/>
            </p14:xfrm>
          </p:contentPart>
        </mc:Choice>
        <mc:Fallback xmlns="">
          <p:pic>
            <p:nvPicPr>
              <p:cNvPr id="3077" name="Ink 8">
                <a:extLst>
                  <a:ext uri="{FF2B5EF4-FFF2-40B4-BE49-F238E27FC236}">
                    <a16:creationId xmlns:a16="http://schemas.microsoft.com/office/drawing/2014/main" id="{17BD392F-2C4C-4F1C-F8FB-A0F05200C09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56543" y="3224108"/>
                <a:ext cx="29751" cy="303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78" name="Ink 15">
                <a:extLst>
                  <a:ext uri="{FF2B5EF4-FFF2-40B4-BE49-F238E27FC236}">
                    <a16:creationId xmlns:a16="http://schemas.microsoft.com/office/drawing/2014/main" id="{21BEDF42-B0C2-E52A-2434-383F6A4B962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04100" y="2206625"/>
              <a:ext cx="15875" cy="3175"/>
            </p14:xfrm>
          </p:contentPart>
        </mc:Choice>
        <mc:Fallback xmlns="">
          <p:pic>
            <p:nvPicPr>
              <p:cNvPr id="3078" name="Ink 15">
                <a:extLst>
                  <a:ext uri="{FF2B5EF4-FFF2-40B4-BE49-F238E27FC236}">
                    <a16:creationId xmlns:a16="http://schemas.microsoft.com/office/drawing/2014/main" id="{21BEDF42-B0C2-E52A-2434-383F6A4B962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94501" y="2192867"/>
                <a:ext cx="35073" cy="30692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17A4060-0D5B-96FD-39D8-E19F13A74A1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8BB4D09-49D2-7ECB-2009-354AF9D6EC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7F1A67AC-B7E5-E22D-9831-0D3A79C8EE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D7C01E87-74C5-7FCB-F544-7B004968AD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8154204-129F-3218-7EFB-72620A425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D64804E-30DA-8D60-A993-9796FC6C0F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629DB9E-FA7D-FBCB-6593-B62476ACA2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6A4683D-A59E-71A8-2AEB-5A9B4A84D0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889A81F-D0E4-C97F-1160-A2E58D9880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3142FEF-5B32-E431-7B3D-022604837C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C745C62-ACE6-FCD9-BADD-5F5A4C7E7C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C254750-0803-BE15-4CC0-845ED023B5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6631DAB-646A-9009-B549-9CB5A0CF15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2D8811D4-79F7-6CC8-B66D-62665C3047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B8D5D9A-677D-5D64-060A-5B415EEB4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4D39299-5302-66FC-456F-7ECCA3F562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BAC4100-E8FA-C672-9A58-DB30F06DBE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  <p:bldP spid="308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CAE432C3-3776-4805-6420-D188097F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762000"/>
          </a:xfrm>
        </p:spPr>
        <p:txBody>
          <a:bodyPr/>
          <a:lstStyle/>
          <a:p>
            <a:r>
              <a:rPr lang="en-US" altLang="en-US" sz="2800"/>
              <a:t>Properties of Stokes Solution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72BD421-000A-E40B-CD07-A05A844AD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94" y="2403164"/>
            <a:ext cx="8458200" cy="4343711"/>
          </a:xfrm>
        </p:spPr>
        <p:txBody>
          <a:bodyPr/>
          <a:lstStyle/>
          <a:p>
            <a:r>
              <a:rPr lang="en-US" altLang="en-US" sz="2400" dirty="0"/>
              <a:t>This celebrated solution has several extraordinary properties:</a:t>
            </a:r>
          </a:p>
          <a:p>
            <a:r>
              <a:rPr lang="en-US" altLang="en-US" sz="2400" dirty="0"/>
              <a:t>The streamlines and velocities are entirely independent of the fluid viscosity.</a:t>
            </a:r>
          </a:p>
          <a:p>
            <a:r>
              <a:rPr lang="en-US" altLang="en-US" sz="2400" dirty="0"/>
              <a:t>This is true of all creeping flows.</a:t>
            </a:r>
          </a:p>
          <a:p>
            <a:r>
              <a:rPr lang="en-US" altLang="en-US" sz="2400" dirty="0"/>
              <a:t>The streamlines possess perfect fore-and-aft symmetry.</a:t>
            </a:r>
          </a:p>
          <a:p>
            <a:r>
              <a:rPr lang="en-US" altLang="en-US" sz="2400" dirty="0"/>
              <a:t>The local velocity is everywhere retarded from its freestream value. </a:t>
            </a:r>
          </a:p>
          <a:p>
            <a:r>
              <a:rPr lang="en-US" altLang="en-US" sz="2400" dirty="0"/>
              <a:t>The effect of the Cylinder extends to enormous distances: </a:t>
            </a:r>
          </a:p>
          <a:p>
            <a:r>
              <a:rPr lang="en-US" altLang="en-US" sz="2400" dirty="0"/>
              <a:t>At r = 10</a:t>
            </a:r>
            <a:r>
              <a:rPr lang="en-US" altLang="en-US" sz="2400" i="1" dirty="0"/>
              <a:t>a</a:t>
            </a:r>
            <a:r>
              <a:rPr lang="en-US" altLang="en-US" sz="2400" dirty="0"/>
              <a:t>, the velocities are still about 10 percent below their free-stream values.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7845B4CA-BE40-071D-346B-1927EEC6195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A1C0CC9-F140-4BE5-2198-5DC5B8AB52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7EA05F6D-3B0D-C086-E9C8-ECAC057743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2175EE4-60BA-BC7F-2C75-9348CD98AE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CC3B95C-26E3-71C7-9CEB-344A5BA624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DA7DD9B-D037-8FFF-6BD2-94E0D82630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BDCF12C-48D3-8B93-E69D-9594596D7F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C5D4EBE-11BB-8A78-E65C-12986BED02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CDEE249-FF7F-6215-F08C-7F16E7A9C7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A0D623B-0E30-AB63-72A1-C601C893C0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B49CC54-DB62-BBBE-D677-7B06EDC28C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5FA8970-A71C-FD63-271B-7436E59E2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108D037-C0E6-01FC-DD95-81D48CCB52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B0765F1-9D05-8721-210F-40BFC996F1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ADE8031-28A0-538D-62BF-B69DB83AA9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EA8613D-8524-7EC5-4EFD-7FEBB449EB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423327-3C87-DF14-CB35-7CA37EF62D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Content Placeholder 21">
            <a:extLst>
              <a:ext uri="{FF2B5EF4-FFF2-40B4-BE49-F238E27FC236}">
                <a16:creationId xmlns:a16="http://schemas.microsoft.com/office/drawing/2014/main" id="{51F2A88C-20D6-458F-5583-14F0A4E63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27145" y="891865"/>
            <a:ext cx="3489510" cy="178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13698</TotalTime>
  <Words>874</Words>
  <Application>Microsoft Office PowerPoint</Application>
  <PresentationFormat>On-screen Show (4:3)</PresentationFormat>
  <Paragraphs>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Cambria Math</vt:lpstr>
      <vt:lpstr>Script MT Bold</vt:lpstr>
      <vt:lpstr>Symbol</vt:lpstr>
      <vt:lpstr>Times New Roman</vt:lpstr>
      <vt:lpstr>TimesNewRomanPSMT</vt:lpstr>
      <vt:lpstr>Default Design</vt:lpstr>
      <vt:lpstr>Bluff Body Turbulent Convection Systems</vt:lpstr>
      <vt:lpstr>Streamlined Body Vs Bluff Body</vt:lpstr>
      <vt:lpstr>External-Internal Flow Convection Systems </vt:lpstr>
      <vt:lpstr>Cross Flow Heat Exchangers in Modern Power Plant Steam Generators</vt:lpstr>
      <vt:lpstr>External Flows : Single Cylinder in Cross Flow</vt:lpstr>
      <vt:lpstr>External Flows : Single Cylinder in Cross Flow</vt:lpstr>
      <vt:lpstr>Regimes of Cross Flow Past A Cylinder</vt:lpstr>
      <vt:lpstr>Regimes of Cross Flow Past A Cylinder</vt:lpstr>
      <vt:lpstr>Buckled External Flows : Single Cylinder in Cross Flow</vt:lpstr>
      <vt:lpstr>External Flows : Single Cylinder in Cross Flow</vt:lpstr>
      <vt:lpstr>Buckled External Flows : Single Cylinder in Cross Flow</vt:lpstr>
      <vt:lpstr>External Flows : Single Cylinder in Cross Flow</vt:lpstr>
      <vt:lpstr>Buckled External Flows : Single Cylinder in Cross Flow</vt:lpstr>
      <vt:lpstr>Regimes of Cross Flow Past A Cylinder</vt:lpstr>
      <vt:lpstr>External Flows : Single Cylinder in Cross Flow</vt:lpstr>
      <vt:lpstr>Forced Convection due to Cylinder in Cross Flow</vt:lpstr>
      <vt:lpstr>PowerPoint Presentation</vt:lpstr>
      <vt:lpstr>PowerPoint Presentation</vt:lpstr>
      <vt:lpstr>Steady Energy Equation for a Laminar Forced Convection from A Cylinder</vt:lpstr>
      <vt:lpstr>Steady Energy Equation for a Laminar Forced Convection from A Cylinder</vt:lpstr>
      <vt:lpstr>Steady Energy Equation for a Laminar Forced Convection from A Cylinder</vt:lpstr>
      <vt:lpstr>Severe Displacement of Streamlines in Stokes Flow</vt:lpstr>
      <vt:lpstr>Properties of Stokes 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831</cp:revision>
  <cp:lastPrinted>2002-01-11T03:20:09Z</cp:lastPrinted>
  <dcterms:created xsi:type="dcterms:W3CDTF">2002-01-11T02:48:10Z</dcterms:created>
  <dcterms:modified xsi:type="dcterms:W3CDTF">2026-04-10T03:52:17Z</dcterms:modified>
</cp:coreProperties>
</file>