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6"/>
  </p:notesMasterIdLst>
  <p:sldIdLst>
    <p:sldId id="1049" r:id="rId2"/>
    <p:sldId id="1093" r:id="rId3"/>
    <p:sldId id="1328" r:id="rId4"/>
    <p:sldId id="1369" r:id="rId5"/>
    <p:sldId id="1270" r:id="rId6"/>
    <p:sldId id="1377" r:id="rId7"/>
    <p:sldId id="1271" r:id="rId8"/>
    <p:sldId id="1100" r:id="rId9"/>
    <p:sldId id="1375" r:id="rId10"/>
    <p:sldId id="1376" r:id="rId11"/>
    <p:sldId id="1095" r:id="rId12"/>
    <p:sldId id="1402" r:id="rId13"/>
    <p:sldId id="1359" r:id="rId14"/>
    <p:sldId id="1105" r:id="rId15"/>
    <p:sldId id="1106" r:id="rId16"/>
    <p:sldId id="1107" r:id="rId17"/>
    <p:sldId id="1108" r:id="rId18"/>
    <p:sldId id="1113" r:id="rId19"/>
    <p:sldId id="1114" r:id="rId20"/>
    <p:sldId id="1115" r:id="rId21"/>
    <p:sldId id="1116" r:id="rId22"/>
    <p:sldId id="1117" r:id="rId23"/>
    <p:sldId id="1118" r:id="rId24"/>
    <p:sldId id="1119" r:id="rId25"/>
    <p:sldId id="1120" r:id="rId26"/>
    <p:sldId id="1121" r:id="rId27"/>
    <p:sldId id="1401" r:id="rId28"/>
    <p:sldId id="1378" r:id="rId29"/>
    <p:sldId id="1395" r:id="rId30"/>
    <p:sldId id="1396" r:id="rId31"/>
    <p:sldId id="1397" r:id="rId32"/>
    <p:sldId id="1422" r:id="rId33"/>
    <p:sldId id="1398" r:id="rId34"/>
    <p:sldId id="1399" r:id="rId35"/>
    <p:sldId id="1400" r:id="rId36"/>
    <p:sldId id="1426" r:id="rId37"/>
    <p:sldId id="1423" r:id="rId38"/>
    <p:sldId id="1403" r:id="rId39"/>
    <p:sldId id="415" r:id="rId40"/>
    <p:sldId id="414" r:id="rId41"/>
    <p:sldId id="416" r:id="rId42"/>
    <p:sldId id="432" r:id="rId43"/>
    <p:sldId id="417" r:id="rId44"/>
    <p:sldId id="418" r:id="rId45"/>
  </p:sldIdLst>
  <p:sldSz cx="9144000" cy="6858000" type="screen4x3"/>
  <p:notesSz cx="6858000" cy="96583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FF0000"/>
    <a:srgbClr val="FFFFCC"/>
    <a:srgbClr val="E529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83" autoAdjust="0"/>
    <p:restoredTop sz="94660"/>
  </p:normalViewPr>
  <p:slideViewPr>
    <p:cSldViewPr>
      <p:cViewPr varScale="1">
        <p:scale>
          <a:sx n="74" d="100"/>
          <a:sy n="74" d="100"/>
        </p:scale>
        <p:origin x="1056"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ink/ink1.xml><?xml version="1.0" encoding="utf-8"?>
<inkml:ink xmlns:inkml="http://www.w3.org/2003/InkML">
  <inkml:definitions>
    <inkml:context xml:id="ctx0">
      <inkml:inkSource xml:id="inkSrc0">
        <inkml:traceFormat>
          <inkml:channel name="X" type="integer" max="1280" units="cm"/>
          <inkml:channel name="Y" type="integer" max="800" units="cm"/>
        </inkml:traceFormat>
        <inkml:channelProperties>
          <inkml:channelProperty channel="X" name="resolution" value="28.31858" units="1/cm"/>
          <inkml:channelProperty channel="Y" name="resolution" value="28.36879" units="1/cm"/>
        </inkml:channelProperties>
      </inkml:inkSource>
      <inkml:timestamp xml:id="ts0" timeString="2014-07-25T03:25:16.88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2.xml><?xml version="1.0" encoding="utf-8"?>
<inkml:ink xmlns:inkml="http://www.w3.org/2003/InkML">
  <inkml:definitions>
    <inkml:context xml:id="ctx0">
      <inkml:inkSource xml:id="inkSrc0">
        <inkml:traceFormat>
          <inkml:channel name="X" type="integer" max="1280" units="cm"/>
          <inkml:channel name="Y" type="integer" max="800" units="cm"/>
        </inkml:traceFormat>
        <inkml:channelProperties>
          <inkml:channelProperty channel="X" name="resolution" value="28.31858" units="1/cm"/>
          <inkml:channelProperty channel="Y" name="resolution" value="28.36879" units="1/cm"/>
        </inkml:channelProperties>
      </inkml:inkSource>
      <inkml:timestamp xml:id="ts0" timeString="2014-10-15T03:32:01.04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3.xml><?xml version="1.0" encoding="utf-8"?>
<inkml:ink xmlns:inkml="http://www.w3.org/2003/InkML">
  <inkml:definitions>
    <inkml:context xml:id="ctx0">
      <inkml:inkSource xml:id="inkSrc0">
        <inkml:traceFormat>
          <inkml:channel name="X" type="integer" max="1280" units="cm"/>
          <inkml:channel name="Y" type="integer" max="720" units="cm"/>
        </inkml:traceFormat>
        <inkml:channelProperties>
          <inkml:channelProperty channel="X" name="resolution" value="28.31858" units="1/cm"/>
          <inkml:channelProperty channel="Y" name="resolution" value="28.34646" units="1/cm"/>
        </inkml:channelProperties>
      </inkml:inkSource>
      <inkml:timestamp xml:id="ts0" timeString="2015-11-16T02:27:52.91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0,'0'26</inkml:trace>
</inkml:ink>
</file>

<file path=ppt/ink/ink4.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24-02-07T23:46:47.48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9 32 7353,'-9'-19'3999,"9"19"0,0 0-129,0 0-3870,0 0-2322,0-13-1806,13 13 258,-13 0-516</inkml:trace>
</inkml:ink>
</file>

<file path=ppt/ink/ink5.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11-16T03:10:55.19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inkml:trace>
</inkml:ink>
</file>

<file path=ppt/ink/ink6.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11-16T03:11:12.86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2087 6708,'0'0'4257,"0"0"-258,13 22-516,-13-22-4386,0 0-2967,0 0-258,0 0-258,0 0 129</inkml:trace>
  <inkml:trace contextRef="#ctx0" brushRef="#br0" timeOffset="-210113.73">2466 272 9288,'-18'-13'4128,"18"13"-129,-9-3-258,9 3-3096,0 0-1161,0 0-2580,12 16-903,-12-16-516,23 8 129</inkml:trace>
  <inkml:trace contextRef="#ctx0" brushRef="#br0" timeOffset="-193514.73">8774 0 8901,'0'0'3612,"0"0"-1032,39 10-2451,-39-10-3483,0 0-645,0 0-258</inkml:trace>
</inkml:ink>
</file>

<file path=ppt/ink/ink7.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11-16T03:14:56.27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11 13 5805,'-4'-15'4515,"4"15"-387,0 0-258,-12 5-1935,12-5-2064,0 19-3483,0-19-516,14 13 0,-14-13-516</inkml:trace>
  <inkml:trace contextRef="#ctx0" brushRef="#br0" timeOffset="530">471 1120 387,'1'-27'1290,"-1"27"-774,5-19-258,-5 19-387,0 0 129,11 1-129,-7 13-258,-4-1-1290</inkml:trace>
</inkml:ink>
</file>

<file path=ppt/ink/ink8.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11-16T03:14:40.91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10 12</inkml:trace>
  <inkml:trace contextRef="#ctx0" brushRef="#br0" timeOffset="16">29 12,'0'0,"0"0</inkml:trace>
  <inkml:trace contextRef="#ctx0" brushRef="#br0" timeOffset="156">0 47</inkml:trace>
  <inkml:trace contextRef="#ctx0" brushRef="#br0" timeOffset="156">10 23</inkml:trace>
  <inkml:trace contextRef="#ctx0" brushRef="#br0" timeOffset="234">205 23</inkml:trace>
  <inkml:trace contextRef="#ctx0" brushRef="#br0" timeOffset="250">195 35</inkml:trace>
  <inkml:trace contextRef="#ctx0" brushRef="#br0" timeOffset="484">195 0,'0'0,"0"0,0 0,0 0,0 0,0 0,0 0,0 0,0 0,0 0,0 0,0 0,0 0,0 0,0 0,0 0,0 0,0 0,0 0,0 0,0 0</inkml:trace>
</inkml:ink>
</file>

<file path=ppt/ink/ink9.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11-16T03:15:03.96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 0 6708,'0'0'3741,"0"0"-129,0 0 0,0 0-2838,-3 48-774,3-48-2064,0 0-1419,0 0 258,0 0-774,0 0 258</inkml:trace>
</inkml:ink>
</file>

<file path=ppt/ink/ink10.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11-16T03:10:55.19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inkml:trace>
</inkml:ink>
</file>

<file path=ppt/ink/ink11.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11-16T03:11:12.86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2087 6708,'0'0'4257,"0"0"-258,13 22-516,-13-22-4386,0 0-2967,0 0-258,0 0-258,0 0 129</inkml:trace>
  <inkml:trace contextRef="#ctx0" brushRef="#br0" timeOffset="-210113.73">2466 272 9288,'-18'-13'4128,"18"13"-129,-9-3-258,9 3-3096,0 0-1161,0 0-2580,12 16-903,-12-16-516,23 8 129</inkml:trace>
  <inkml:trace contextRef="#ctx0" brushRef="#br0" timeOffset="-193514.73">8774 0 8901,'0'0'3612,"0"0"-1032,39 10-2451,-39-10-3483,0 0-645,0 0-258</inkml:trace>
</inkml:ink>
</file>

<file path=ppt/ink/ink12.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11-16T03:14:56.27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11 13 5805,'-4'-15'4515,"4"15"-387,0 0-258,-12 5-1935,12-5-2064,0 19-3483,0-19-516,14 13 0,-14-13-516</inkml:trace>
  <inkml:trace contextRef="#ctx0" brushRef="#br0" timeOffset="530">471 1120 387,'1'-27'1290,"-1"27"-774,5-19-258,-5 19-387,0 0 129,11 1-129,-7 13-258,-4-1-1290</inkml:trace>
</inkml:ink>
</file>

<file path=ppt/ink/ink13.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11-16T03:14:40.91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10 12</inkml:trace>
  <inkml:trace contextRef="#ctx0" brushRef="#br0" timeOffset="16">29 12,'0'0,"0"0</inkml:trace>
  <inkml:trace contextRef="#ctx0" brushRef="#br0" timeOffset="156">0 47</inkml:trace>
  <inkml:trace contextRef="#ctx0" brushRef="#br0" timeOffset="156">10 23</inkml:trace>
  <inkml:trace contextRef="#ctx0" brushRef="#br0" timeOffset="234">205 23</inkml:trace>
  <inkml:trace contextRef="#ctx0" brushRef="#br0" timeOffset="250">195 35</inkml:trace>
  <inkml:trace contextRef="#ctx0" brushRef="#br0" timeOffset="484">195 0,'0'0,"0"0,0 0,0 0,0 0,0 0,0 0,0 0,0 0,0 0,0 0,0 0,0 0,0 0,0 0,0 0,0 0,0 0,0 0,0 0,0 0</inkml:trace>
</inkml:ink>
</file>

<file path=ppt/ink/ink14.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11-16T03:15:03.96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 0 6708,'0'0'3741,"0"0"-129,0 0 0,0 0-2838,-3 48-774,3-48-2064,0 0-1419,0 0 258,0 0-774,0 0 258</inkml:trace>
</inkml:ink>
</file>

<file path=ppt/ink/ink15.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3-30T04:25:24.714"/>
    </inkml:context>
    <inkml:brush xml:id="br0">
      <inkml:brushProperty name="width" value="0.05292" units="cm"/>
      <inkml:brushProperty name="height" value="0.05292" units="cm"/>
      <inkml:brushProperty name="color" value="#FF0000"/>
    </inkml:brush>
  </inkml:definitions>
  <inkml:trace contextRef="#ctx0" brushRef="#br0">6537 5165 1088 0,'-14'-4'3'0,"-6"0"-8"0,0 0 3 0,0 1-10 0,0 5 10 0,2-2 12 16,-5 2-6-16,4 3 5 0,-5-6 5 0,0 1-9 0,-1 3 10 0,2 5-2 0,-3 3-4 0,-3 1 0 0,0-3-1 0,-3-2-1 0,0-1 3 0,0 1-7 0,5 5 5 16,4-2-8-16,-3 4 1 0,1-1 4 0,0-3-4 15,0 5-1-15,0-3 1 0,1 2-3 0,-1 1 3 16,-3 0 2-16,0 3-5 0,1 0 2 0,-1 1-5 16,-6 0-7-16,8 2 17 0,0 0-10 0,-7 3 13 15,10-4-9-15,-4 3 1 0,0 4 6 0,7-5-4 0,-4 7-5 16,0-5 4-1,5-2-7-15,-3 7 7 0,-1-5 1 0,4 1-2 0,1 3 6 0,1-2-7 0,1 1-14 16,-1-3 19-16,4 2-13 0,2-3 18 0,-4-1-1 0,7 2-16 16,-2 3 11-16,1-1-14 0,2-1-1 15,2-1 15-15,0-2-10 0,0 2 12 0,0 1-5 0,2-1-4 16,0 2 4-16,3-2-4 0,0 0-2 0,-6-1 4 16,6 2 1-16,1-1 1 0,-2-5-5 0,12 11 6 15,-8-2-4-15,1-2 4 0,9 3-12 0,-12-8 11 16,4 4-6-16,-3 2 8 0,2 1-1 0,5 1-6 15,-1-4 6-15,7-2-7 0,-6 0 2 0,0 4 4 16,3-2-9-16,0 1 8 0,4-2-6 0,-2-2 6 16,3 3 4-16,-3-4-3 0,1 6-7 0,3 3 6 15,0-6-3-15,2 3 4 0,1 0 5 0,-2-6-9 0,2 5 6 16,-1-5-6-16,4 5-5 0,6-2 9 0,-3 0-8 16,4 1 10-16,6-1 1 0,-2 2-3 0,5-2 3 15,-1-3-4-15,-6 6-7 0,0-3 7 0,5 2-11 16,-2-3 12-16,3 1 2 0,7 0-3 0,-6-4 10 0,7 6-11 15,-1-2 2-15,-1-4 0 0,3 6-3 0,-3-3 3 16,2 2-1-16,1-1 6 0,4-3 2 16,7 4 0-16,1-1-15 0,0-1 11 0,0 0-9 0,4-2 11 15,-5 1 2-15,5 2-6 0,-6-3 5 0,2 1-6 16,5-2-2-16,-3 3 2 0,4 1-2 0,6-3 2 16,-2 3 1-16,2-3-2 0,2 0 6 0,-7-1-5 15,1 0-4-15,0-1 8 0,3 1-2 0,2-1 5 16,3 3-6-16,1 0-1 0,-4 2-5 0,-1 0 4 15,1-1-4-15,7 0 5 0,5-1-3 0,-5 0 3 0,1 5 9 16,-4-4-9-16,8 8 6 0,-5-1-9 0,6-6-7 16,-5 9 11-16,-2-8-3 0,11 0 7 0,-3 0 0 15,6-2-3-15,-4-1 5 0,-3-1-4 0,7-1 3 0,-2 4 13 16,2-6-10-16,2 2 12 0,0 2-8 16,4-6-2-16,1 5 2 0,1-7-4 0,-5 0-11 0,8 5 9 15,0-7-12-15,-6 5 12 0,3-2 1 0,3-6-5 16,-3 3 12-16,11-3-12 0,-4 1 0 0,-3-1-1 15,1-1-8-15,-4-3 5 0,4 1 1 0,1 0 7 16,-2 0 3-16,5 0-2 0,-3-2-13 0,-4-2 4 16,1 2-5-16,-2 0 6 0,-3 0 13 0,4 2 2 15,-2-2 7-15,3 3-5 0,1-2 1 0,-5-1-2 16,3 1-2-16,-4-4 1 0,5 1 0 0,-3-1 1 16,-5 1 4-16,3 0-4 0,5-1-13 0,0 1 14 15,0-1-12-15,6 0 14 0,-9-1-11 0,0 0-6 16,4 0 5-16,-13-1-4 0,8-2 8 0,5-1-11 0,-8 2 2 15,7-3-3-15,0 1 3 0,1-2 1 0,-4-1 1 16,-5 1-2-16,5 0-4 0,4-1 4 0,-1-2-2 16,7 1 4-16,-7-5 1 0,1 2-5 0,-2-1 2 15,2 0-3-15,3 2 1 0,-1-4 1 0,-1-1-6 16,0-5 4-16,-6 5-4 0,6-5 6 0,-2 1 3 16,-1 0-1-16,0-3-3 0,1 5-5 0,1-1 5 0,-4-2-6 15,5-4 6-15,-1 4 0 0,-1-4-3 0,2 3 1 16,-10-1-5-16,3 0 14 0,0-2-4 0,6 1 9 15,-3-1-3-15,-4-2-6 0,-1-2 5 0,-4 6-5 16,-3-3 8-16,-3-2-8 0,-5 5-1 0,3-7-1 16,2 2 11-16,0 0-3 0,-1-3 3 0,-10-1-4 15,5 0 8-15,1 0-15 0,-3 2 7 0,-2 1-9 16,-11-1 9-16,2-2-3 0,2 1 4 0,-1-7-4 16,3-2-2-16,-6 4 7 0,-13-5-9 0,12 7 9 0,-15 1 1 15,3-2-1-15,-2-1 6 0,-16-1-7 0,12 0-14 16,-5-1 15-16,-3 2-10 0,3-3 13 0,-8 0-4 15,-3-1 2-15,-1 0-1 0,2 2-1 0,5 0-7 0,-3 1 1 16,-2-5 1-16,-12 1 0 0,-7-2 0 0,12 2-4 16,-2-6-2-16,3 2 0 0,-2 4 7 0,-5-3-5 15,-4 8 7-15,-3-5-6 0,0-2 8 0,-4 2-8 16,0 0 8-16,-3 2-6 0,0 3 12 0,-1-1-13 16,-4-4-2-16,-2 2 0 0,-2 0 4 0,-4-1 1 15,2 4-1-15,-4-1 0 0,1 1-7 0,-5 0 8 16,-4 2 2-16,0-4 2 0,-3 2-6 0,4 0 0 15,2 0-1-15,-12-5 2 0,2 1-3 0,1 2 8 16,-6-3-7-16,-2 4 7 0,8-1 0 0,-3 0-5 16,1-1 7-16,7 3-8 0,-9-1-3 0,-1 1 4 15,0 6-5-15,-4-6 6 0,-7-1-1 0,3 1-7 0,-4-5 2 16,-1 6-4-16,1 1 6 0,-9-1-5 0,3 0-3 16,-1 4-1-16,0 1 4 0,-5 0-5 0,-3 0 10 15,-2-3-9-15,5 2-9 0,-5-2 16 0,0 2-11 0,-1-1 12 16,-7 3-12-16,1 3 5 0,-1-1-2 0,-7 4 4 15,2-2 2-15,-3-2-7 0,-4 6 7 0,-1 1-6 16,-6 1 5-16,6-2-5 0,-1 0 4 0,4-1-2 16,5 5 7-16,-6 4-4 0,-5-8-2 0,-4 5 0 15,-1-3 12-15,-6-5-8 0,5 14 2 0,0-6-4 16,4 3-1-16,5-1 4 0,-6-2-6 0,3 2 5 16,-7-2 2-16,1 5-5 0,-1-3 9 0,-7 1-6 15,-1-2 12-15,4 2-17 0,0 0 5 0,9 2-8 16,-4 0 16-16,0-3-9 0,-6 3 2 0,-6-1-4 0,3 1 6 15,-7 0-1-15,3 1 0 0,0 1 0 0,4 2 0 16,-2-1-4-16,-2 1 3 0,-2 0-3 0,-1-3 2 16,-6 2 1-16,1 2-4 0,6 0 4 0,-2-2-8 15,7 3 10-15,0-1-3 0,-4 0 6 0,-4 1 0 0,-6 3-5 16,-2-2 5-16,5 1-5 0,1 0 1 0,4-1 0 16,-4-4-1-16,2 6 1 0,1-2 0 0,-5-2 2 15,6 7 1-15,-4-3 1 0,2 0-8 0,2 2 4 16,1 1-2-16,1-1 4 0,-4 4-8 0,0-3 9 15,-9 2-8-15,-1 2 9 0,8-2 0 0,1 1-4 16,9 2 9-16,2 2-9 0,-10-1 1 0,-1-1 6 16,-1 1-12-16,-1-2 9 0,3 2-3 0,5 3-1 0,4-3 4 15,-2 0-5-15,1 1-5 0,-2 0 9 0,2 0-4 16,2 0 5-16,-5-1-3 0,5 0-1 0,-1-1 5 16,5 0-5-16,3 4-1 0,1-2 1 0,-5 1-1 15,1-2 3-15,1 1 5 0,-7-2-7 0,7 5-1 16,3-1-3-16,0 0 4 0,3 3 1 0,-1-11-4 15,-3 8 3-15,0-4 2 0,0 0-1 0,-3 8 11 16,1-5-9-16,2 2 9 0,3 0-8 0,3 1-2 16,1-7 0-16,1 2 4 0,-1 6 0 0,0-4 3 15,0 5-2-15,6-5-2 0,-4 1-4 0,4 2 6 0,0-3-4 16,-1 4 5-16,1-8-8 0,3 3 0 0,5 3 0 16,-3-1 0-16,-1-1 0 0,1-1 2 0,-1 0 0 15,2 0-2-15,-1 3 0 0,-4-1-1 0,7 2 1 16,0 3 5-16,-1-4-6 0,8 7 4 0,-7-4-4 15,-4-2 0-15,3 2 0 0,-1-6-1 0,1 8 2 16,4 0-11-16,-1 4 12 0,1 3-3 0,-5-3 8 16,-3-4-6-16,5 0-2 0,4 4-3 0,6-2 3 0,4 11-8 15,-5-7 10-15,0-2-2 0,4 2 3 0,-5-3-10 16,3 1-2-16,2 0-2 0,-1 0 2 0,6-1 8 16,0 2-23-16,-2-2-4 0,2 5-6 0,-2 0 0 15,-2-2-30-15,10 1-1 0,-3-1-16 0,7 1-27 0,2 7-13 16,-2-3-44-16,-1-2 15 0,2 2-58 0</inkml:trace>
  <inkml:trace contextRef="#ctx0" brushRef="#br0" timeOffset="5965.07">20358 10807 443 0,'-7'-29'479'0,"-1"2"-191"15,-1-2-247-15,-2 4-2 0,-1 0-15 0,-2 0-23 16,-2 0 1-16,-2-3-5 0,2 2 7 0,-3-1-2 16,-3 1 0-16,4 2-1 0,-6-3-3 0,9 0 17 15,-2-5-6-15,-6 3 11 0,3 5-4 0,-3-3-15 16,1 7 13-16,2 0-14 0,2-1 2 0,-4 2 8 15,0 0-6-15,0 2 8 0,-7 0-8 0,1 1-2 16,-4 0-3-16,5 1-1 0,-12-1-17 0,2 3 23 16,-1 1-14-16,-7-2 17 0,9 4-6 0,-7-2-6 15,4-1 9-15,-4 3-11 0,-4-2-4 0,-1 5 14 16,-8-1-8-16,-1 1 10 0,2 1-7 0,-7-6-1 0,8 5 1 16,-6 0-1-16,-3 1 3 0,-10 0-4 0,4-5 4 15,-3 2-2-15,-1-1 3 0,6 5-1 0,-11 5 0 16,-2-5 0-16,-2 5 4 0,-2-3-8 0,3-1 4 15,-4 6-5-15,-3-3 11 0,-3 2-6 0,2-1 4 0,3-5-3 16,-2 1 2-16,-6-2-4 0,0 2-5 0,-1 4 3 16,1 0 12-16,4-1-9 0,-9-2 7 0,-1 0-10 15,7 0-2-15,-6 2 7 0,10-1-5 0,-12 1 5 16,1 0 1-16,-9-4-3 0,-3 3 1 0,6-2-2 16,0 4 0-16,2 1 1 0,2 0-2 0,-5-1 1 15,-1-2 4-15,1-3-3 0,-7 3 7 0,8 2-7 16,-5-2 5-16,0 0-3 0,7-2 0 0,-5-1-1 15,0 4 4-15,-3 1-4 0,-1-4 7 0,2 4-6 0,4-3 0 16,-1-1 3-16,4 2-9 0,-3-5 7 0,-2 3-1 16,-4-4 1-16,3 2 3 0,1 0-3 15,0-2-4-15,4 1 3 0,0-1-2 0,-1 2 3 0,1 0 3 16,4 1-6-16,-5 0 5 0,4-1-5 0,-1 1 5 16,1 2-4-16,3 0 1 0,4 2-1 0,-8 0 10 0,0 0-10 15,0 1 4-15,-12 1-6 0,6 1 0 0,5 2 6 16,1 1-2-16,6 1 6 0,-1-2 0 0,-6 3-5 15,0-1 6-15,-2 1-6 0,3 3-3 0,2-2 0 16,4 2-5-16,9-1 4 0,-2 1 5 0,-3-1-5 16,-2-1 6-16,1 4-7 0,1-1-8 0,-4 2 12 15,3-3-10-15,-4 3 10 0,4 0 1 0,6-1-4 16,2 10 10-16,-4-10-10 0,0 3 0 0,-1 3 4 16,-1-4-10-16,0 3 9 0,2 3-6 0,0-6 5 15,3 2 3-15,7 3-1 0,-9-4-8 0,3 5 5 16,-1-1-4-16,3 1 5 0,3 1 4 0,-5-1-6 0,-4 2 9 15,5-4-10-15,2 3-9 0,8 1 14 0,0 2-5 16,-2 1 9-16,0-9-11 0,-5-1 2 0,6-1-2 16,1 2 3-16,-4 8 4 0,6-2-4 15,-1-1 1-15,4-2-1 0,2-1 1 0,6 1-4 0,0-2 4 16,8 1-3-16,-10 0 4 0,-3-1-4 0,2 1-2 16,-6-1 0-16,9 0 4 0,5 1 0 0,-6-2 3 0,2-2-2 15,-1 4-1-15,3-3 1 0,8 6-10 0,-1 0 9 16,2 2 5-16,-1 2-4 0,-2-4 9 0,8 2-11 15,-9-5-8-15,4 3 9 0,3 0-6 0,-2 0 10 16,8 2 3-16,1-3-7 0,1 3 6 0,1-2-7 16,-1 0 1-16,1 1 5 0,-1-1 2 0,2-1 2 15,9 3-9-15,-3-2 0 0,7 2-3 0,5 4 2 16,-4-1-11-16,1 0 14 0,0 3-4 0,1-1 9 0,3 2 1 16,-2 3-9-16,2-3 0 0,2 0-5 15,-1 0-6-15,2 3 23 0,3 2-4 0,-2 0 12 0,2 2-15 16,1 4-3-16,2-2-2 0,-6 0 1 0,6 1-3 15,4-4 5-15,-3 2-4 0,10 2 5 0,-1-3 4 16,1-1-10-16,9-3 5 0,-7 2 2 0,10-3 118 0,1 5-188 16,-3-2 77-16,14-2-116 0,-6 6 100 15,1-5 75-15,2 2-89 0,1 1 67 0,3-4-154 0,4-1 65 16,0 0 28-16,10 1-7 0,-3-2 12 0,11 3-7 16,4-2 2-16,0 2-3 0,4-1 1 0,0 3 11 15,3-1-6-15,-8-4 7 0,16 4-6 0,6-7-1 16,1 0-2-16,15-1 1 0,-14-3 6 0,10 3 2 15,5-4 7-15,6 1-4 0,7 3 12 0,-2-6-13 16,5-1-4-16,0-3-2 0,-1-4-9 0,12 2 6 16,-1-1-7-16,8 5 7 0,5-3 6 0,0-4 1 15,2 4 3-15,5-10-3 0,3 3-4 0,0 1 7 0,7-5 0 16,5 4 1-16,-4 0 2 0,4 2 4 16,5-1 0-16,-6 2 1 0,10-4-10 0,1-1 7 0,-10 1-1 15,15 0 6-15,-3 1 8 0,0 0-7 0,10 0 10 16,-14-1 2-16,9-1 114 0,2 1-173 0,-3 1 66 15,13-1-100-15,-7-1 98 0,6-2-12 0,2 1 7 0,-7-1-12 16,12-2-12-16,-12 4 3 0,0-6-2 0,7-1 4 16,-8 2-3-16,14-3-1 0,-9 1 0 15,-2 1-2-15,3-4 5 0,0-1 1 0,4-2-4 0,-5-2 2 16,5 1 2-16,-4-1-6 0,6-1 10 0,-2-3-10 16,-12 0 2-16,12-2 3 0,-9 0-8 0,-7-3 6 15,14-1 3-15,-9-3-4 0,6 2 6 0,-1-3-7 16,-9 2-2-16,5-8 4 0,-12 4-7 0,9-1 6 15,-7-3 3-15,-4 1-7 0,6-4 7 0,-16 1-10 16,-3-3-7-16,3 3 17 0,-3-2-9 0,-8-4 11 0,10 1-10 16,-11-4-2-16,-10-2 4 0,1-1-5 0,-7-2-5 15,-4 2 21-15,4 0-11 0,-1 0 13 0,-10-2-11 16,-6 1 4-16,-8 1 3 0,-16-3-2 0,4 3-13 16,-1-6 18-16,-2-3-9 0,0 0 13 0,-15-1-7 15,2 4-6-15,-6 1 8 0,-11 1-8 0,3 1-6 0,-3-2 9 16,-7 3-9-16,1-4 11 0,-9 2 5 0,-7-1-8 15,-4 0 7-15,-4 0-7 0,0 4 4 0,-7-4-7 16,-1 4-2-16,10 2-1 0,-12-3 2 0,4 2-2 16,-7 0 2-16,-13-1-3 0,4 2 5 0,1 2 1 15,-2 1 0-15,-3 1 2 0,3 2 4 0,-12-5-7 16,0 3 2-16,3-1-5 0,-8-4-6 0,4 0 5 16,-3 0-1-16,-6 3 2 0,3 3-3 0,-8 1-4 15,1 2-3-15,-5-1 1 0,-2 6-16 0,-5 0 29 16,-5 0-8-16,2 4 15 0,-4-1 1 0,10 1-3 0,-2 3 5 15,5-1-4-15,7 4 9 0,0 1-5 0,3 0 3 16,4 4-5-16,-2-3 0 0,5 4-11 0,-2-2 2 16,1 2-2-16,0-1 12 0,-3-4-11 0,5 5 7 15,4-2-8-15,-5 2 2 0,15 1-4 0,1-1-12 16,0-2 4-16,6-1-24 0,-2 0-100 0,-4 1-69 16,-2-1 0-16,10 2-91 0</inkml:trace>
  <inkml:trace contextRef="#ctx0" brushRef="#br0" timeOffset="7865.02">18402 9682 440 0,'-2'-4'469'0,"-2"3"-197"0,2-1-273 0,2 2 6 0,0 0-28 0,0 0-2 0,-12 1 12 16,13 0-10-16,-1-1 5 0,3 0 18 0,-6 0-5 15,3 0 8-15,0 0-2 0,0 0 3 0,-9 1-1 16,9-1 1-16,-2 2-8 0,10-2 5 0,-8 0-8 15,0 0 8-15,1 0 6 0,-1 0-5 0,0 0 6 16,0 0-8-16,8 4-4 0,-1-6 10 0,-1 2-7 0,-2-2 8 16,3-1-3-16,-5 0 4 0,-2-5 7 0,1-1-5 15,4 2-7-15,-4-7 15 0,4 3-18 0,4-2 19 16,-1-3-5-16,1-4-6 0,3 3 12 0,-15-12-11 16,5 3 9-16,5 1-16 0,-4-10 1 0,9 13-5 15,-12-10 3-15,0 0-1 0,-1 0 4 0,-3-2-3 16,7 3 8-16,-2 0-13 0,-1-4-1 0,3 1-3 15,-6 0 10-15,-6-5-2 0,7 7 3 0,-8-2-4 0,3-2 8 16,6 7-7-16,-6-2 2 0,2 1-4 0,-4 2 6 16,-3-3-5-16,0 0 6 0,-15 1-7 15,15-1-1-15,1-3 5 0,3 7-5 0,5-6 4 0,-7 4 0 16,-5-1-1-16,-1-7 6 0,9 8-7 0,-6-3-11 16,3 4 13-16,3 3-8 0,-6 0 11 0,4 2-4 0,0-1 1 15,0 3 4-15,0-2-4 0,2 3-8 0,0 2 13 16,-1-2-8-16,4 6 12 0,-5-3-3 0,3 0-1 15,2 2 11-15,-1-3-7 0,1 4 11 0,0 1-3 16,2 8 1-16,2 5 0 0,0-1 0 0,-3-14-12 16,2 11-1-16,-1-1-3 0,2 5 1 0,0 0-5 15,0 0-5-15,0 0 2 0,-1 0 6 0,1 0-2 16,-1 0 4-16,1 0-7 0,0 0-13 0,0 0 19 16,0 0-14-16,-2 0 15 0,-8 5-13 0,7-4 9 15,2 2 0-15,-3 5 2 0,2-5-11 0,1 4 12 16,-4 4-1-16,4-2 6 0,-2 3-10 0,1 0 1 0,0-1-2 15,-2 0 3-15,3-2 0 0,-4 6-1 0,-1-1 0 16,6 4 1-16,-7 0 6 0,0 0-8 0,2 3 1 16,-11-6-4-16,10 5-4 0,-4-3 11 0,-9 0-9 15,11 1 9-15,-14-1 2 0,10 1-4 0,3 1 8 16,-4-6-8-16,10 0-3 0,-10-3 4 0,10-2-1 16,-5 4 2-16,0 0 1 0,4-1-2 0,-1-4 3 0,1-2-4 15,1-3-2-15,2-2 7 0,-6 0-3 0,-2 1 6 16,6-1-1-16,2-3-5 0,6 0 1 0,2-5-4 15,-3 0-24-15,-7-1 22 0,3-3-8 0,4-1 13 16,2-3-10-16,7 1-7 0,-4-2-1 0,-9-5-1 16,1-1-6-16,2-2 4 0,-5-2-14 0,8 1 13 15,-2 0 3-15,-4-8 7 0,13 2 14 0,-2 0-10 16,1 2-10-16,7 7 23 0,-6-1-16 0,-2 2 19 0,-6-3-7 16,6 7 2-16,-3 3 7 0,0 4-4 0,6 3 4 15,-9-1-1-15,1 2-3 0,-3 4 2 0,-1-4 3 16,2 5-8-16,-3 0 8 0,-1 2-8 0,0 0 0 15,0 0-7-15,0 0-6 0,-2-2 1 0,2 7 5 0,-2 3 7 16,2 3 5-16,0 5-2 0,-3-4-11 0,2 5 16 16,4 1-15-16,2 0 15 0,-4 0-8 0,-1 0 0 15,-2-1 8-15,2 4-7 0,2-1 6 0,1-1-9 16,1 2-3-16,-8-9 0 0,4 7 6 0,3-2-8 16,1 1 6-16,4-2-8 0,-8-3-4 0,4-2 11 15,-3-2-2-15,2 2 6 0,4-3-2 0,-1-1-5 16,-1 0 1-16,5-2-2 0,-8-1-1 0,4-1 2 15,-4-2-4-15,5 1 5 0,-3-1 1 0,0-1 1 16,2 1 3-16,-1-3-3 0,1 1-6 0,-2-2 10 16,1-2-12-16,-1 1 12 0,3 0-3 0,-2-1-4 15,3-1 13-15,-3-1-3 0,-1-1 108 0,-1 1-170 0,1 0 61 16,1 0-95-16,-5 1 94 0,3 3 68 0,-2-1-79 16,-5-1 54-16,4 5-156 0,0 0 88 0,0 0 17 15,0 0 8-15,0 0-8 0,0 0-8 0,0 0 6 16,0 0-5-16,-1 10 11 0,-1-5-8 0,0 0-4 15,0-2 1-15,0 2 10 0,-1 1-3 0,1 0 4 0,-2 1-6 16,1-1-7-16,-1 0 9 0,1 2-7 0,1-1 8 16,-2 1-1-16,1-2-11 0,2 0 5 15,-2 2-10-15,2-2-14 0,0 0 17 0,-1-2-8 0,2 1 12 16,-3-1 9-16,3 2-3 0,0-2 6 0,0-2-7 16,0-2-6-16,0 0 14 0,0 0-12 0,0 1 12 15,0 0 0-15,0 0-2 0,2 0 10 0,-1 0-10 16,-1 0-7-16,1-1 7 0,0 0-4 0,18 6 5 0,-15-4-5 15,-1-1 4-15,1 2-1 0,-2-4 2 16,1 1-13-16,-3 0 13 0,0 0-11 0,0 0 13 16,1 0-1-16,1 0-4 0,-2 0 11 0,1 0-11 0,0 0 0 15,0 0 5-15,0 0-2 0,0 0 4 0,0 0-11 0,1-1 7 16,-2 0-5-16,1 0 6 0,-1 0-8 16,0-20 7-16,-4 16-6 0,-1-2 8 0,-1 3 0 0,3-2-6 15,-5 0 7-15,1 0-8 0,-2 0 1 0,-3 1-1 16,3 0 0-16,-2 0 1 0,-2-2 4 0,2 1-5 15,-1-1 2-15,3 2-5 0,-1 0-5 0,0-1 18 16,1 2-16-16,-3 0 18 0,7 3-6 0,-1-2-4 16,-5-1 8-16,1 1-10 0,0 1-7 0,-1 2 10 15,3 1-7-15,-2 1 7 0,-5-1-7 0,-3 0 4 16,7 3 6-16,-2 1-4 0,-2-3-2 0,3 1 4 16,-2 0-6-16,0-1 7 0,3 3-1 0,-4 0-2 15,-3-1 2-15,5-1-3 0,-1 0-11 0,4-1 15 16,3 0-6-16,4-1 10 0,3 1-5 0,0-2 5 15,0 0 1-15,0 0 0 0,0 0-8 0,6-6-6 0,-1 1-3 16,7-1 0-16,-1 0 8 0,5-1-7 0,1 1 9 16,5-1-8-16,-4-1-9 0,1 1 21 0,2-4-20 15,-6 0 21-15,12 0-2 0,0 1-9 0,2 1 12 16,4-1-14-16,-9 0-4 0,-2-2 15 0,-2 0-14 0,-1-1 15 16,0-2-4-16,-4 8-1 0,-1-2 8 0,-6 2-10 15,1 3-7-15,-3-2 14 0,-3 3-4 0,1-3 10 16,-2 6 0-16,0-3-4 0,-2-2 2 0,2 5-3 15,-3-4-2-15,-2 0 1 0,-1 2-6 0,-1-5 4 16,0 3 3-16,-1-4-6 0,1 6 12 0,-1-2-12 16,-2 0-10-16,2 4 21 0,-2-1-17 0,-2 2 21 15,1-1-17-15,-1-2 3 0,0-3 0 0,1 3 0 16,-1 1-9-16,0 0 8 0,-1 4-2 0,-5-1 3 16,2-2-8-16,-1 2-17 0,-1-4-13 0,-3 2-3 15,-3 0-61-15,5 3-45 0,4-1-40 0,-1 4 10 16,-2-6-24-16</inkml:trace>
</inkml:ink>
</file>

<file path=ppt/ink/ink16.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10-26T03:26:40.369"/>
    </inkml:context>
    <inkml:brush xml:id="br0">
      <inkml:brushProperty name="width" value="0.05292" units="cm"/>
      <inkml:brushProperty name="height" value="0.05292" units="cm"/>
      <inkml:brushProperty name="color" value="#FF0000"/>
      <inkml:brushProperty name="fitToCurve" value="1"/>
    </inkml:brush>
    <inkml:context xml:id="ctx1">
      <inkml:inkSource xml:id="inkSrc1">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1" timeString="2015-10-26T03:27:07.483"/>
    </inkml:context>
  </inkml:definitions>
  <inkml:trace contextRef="#ctx0" brushRef="#br0">19 0 258,'0'0'903,"0"0"-129,0 0-387,0 0 129,0 0-258,0 0 129,0 0-258,0 0 129,0 0-516,-8 7 129,8-7-516,-8 13-387,5-1-258</inkml:trace>
  <inkml:trace contextRef="#ctx1" brushRef="#br0">17079 11420,'0'0,"0"0,0 0,0 0,0 0,0 0,0 0,0 0,0 0,0 0,-116-46,116 46,0 0,0 0,0 0,0 0,0 0,0 0,0 0,0 0,0 0,0 0,0 0,0 0,0 0,0 0,0 0,0 0,0 0,0 0,0 0,0 0,0 0,0 0,0 0,0 0,0 0,0 0,0 0,0 0,0 0,0 0,0 0,0 0,0 0,0 0,0 0,0 0,0 0,0 0,0 0,0 0,0 0,0 0,0 0,0 0,0 0,0 0,0 0,0 0,0 0,0 0,0 0,0 0,0 0</inkml:trace>
</inkml:ink>
</file>

<file path=ppt/ink/ink17.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6-11-07T03:41:37.38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inkml:trace>
</inkml:ink>
</file>

<file path=ppt/ink/ink18.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3-30T04:39:50.474"/>
    </inkml:context>
    <inkml:brush xml:id="br0">
      <inkml:brushProperty name="width" value="0.05292" units="cm"/>
      <inkml:brushProperty name="height" value="0.05292" units="cm"/>
      <inkml:brushProperty name="color" value="#FF0000"/>
    </inkml:brush>
  </inkml:definitions>
  <inkml:trace contextRef="#ctx0" brushRef="#br0">18019 11505 1174 0,'14'-3'6'0,"5"1"10"0,-3-1-14 0,1 1-1 0,2 1 10 0,-5-2-4 0,4 2 6 0,-1-2-8 0,-2 0-4 0,2 1 2 0,0-1-3 0,-3 1-3 0,1-1 11 0,0-1-10 0,2 3 11 0,-1-2-10 0,1 1 2 16,-4-1 6-16,0-1-4 0,5 1 0 0,-2-2-6 16,2 1-1-16,-3 0-1 0,-1-1 11 0,-3 2-5 15,-2 1 3-15,-2-3-5 0,0 1-6 0,0 1 12 16,-7-3-7-16,1 5 8 0,-6-2-7 0,1-1 3 16,9 5 6-16,-18-3-4 0,13 2-9 0,-5 0 11 0,1-2-6 15,9 3 9-15,-9-1-4 0,-3 2 0 16,7-2 7-16,-13-2-7 0,3 2-8 0,10 0 20 15,-12 0-14-15,14 3 19 0,-2-1-8 0,-9-1-9 0,11 1 3 16,-10-1-8-16,10 2-12 0,0-1 18 0,-10-1-8 16,8 1 12-16,-8-2-7 0,4 0-2 0,2 0 6 15,-7-2-7-15,9 3-7 0,-1-1 6 0,-2 1-7 0,0 0 8 16,9 0 6-16,-6 1-2 0,0 1 5 0,0 0-6 16,-7 0-8-16,5 1 17 0,3-2-3 0,-2 3 9 15,-6 0-12-15,3 1-6 0,-1 0 1 0,0 2-1 16,2 0-4-16,-5 1 5 0,0 0-5 0,4 2 8 15,1 0 3-15,0 1-8 0,0-2 4 0,-5-1-6 16,3 1 1-16,0-1 10 0,3 7-3 0,-1-2 7 16,1 3-3-16,1 0 3 0,-1-4 5 0,1 0-2 15,1 0-8-15,0 1 6 16,-2 1-5-16,4 1 8 0,-2-4 0 0,0 1-11 0,3-1 6 0,-1-2-6 0,2 4 10 16,-2-6 4-16,3-1-5 0,0 3 5 0,3-2-5 15,5 4-2-15,-6-3 1 0,4 0-3 0,-3-4-3 16,1 1-4-16,5-1-1 0,-10 1 2 0,7 1 7 15,2-2-9-15,-1 0 5 0,-2-2-6 0,-1 1 9 0,-2 0-10 16,2-1 3-16,12 1-4 0,-3-1 6 0,-5-2-2 16,0 0 1-16,-2 1-1 0,-5-2 4 0,10 2-3 15,-3 0-5-15,-8-3 1 0,9 0 1 0,-6-1 2 16,0 1 8-16,3-1-5 0,-2 1 6 0,-2-1-6 16,0-1 5-16,0 0-6 0,-3-1 1 0,2 1-2 15,-2 0-2-15,0-1 1 0,1 1-1 0,-2 0 8 16,0-1-10-16,-3 0 8 0,4 3-8 0,-3-1 5 15,2 2 4-15,-3 0-3 0,0 0 1 0,0 0-7 16,0 0-2-16,1 0-2 0,0 0 4 0,1 0-2 16,-1 0 7-16,-1 0-5 0,1-2-2 0,0 2-1 15,0-1 2-15,0 0 1 0,0 0 3 0,1 0-7 0,-1 0-3 16,20-11 0-16,-17 13 5 0,1-1-5 16,-1-1 4-16,-1-1-5 0,2 2-4 0,-2 0-7 0,1-1-9 15,1 0 4-15,-1-1 1 0,1-1-29 0,0 3-5 16,-2-1-10-16,2 1-5 0,-2-5-60 0,4 3-26 15,-1-4-15-15,3 2-72 0,-2-1 33 0</inkml:trace>
  <inkml:trace contextRef="#ctx0" brushRef="#br0" timeOffset="342.98">18967 11522 52 0,'3'-1'7'0,"-3"-2"52"0,0-1-4 16,2 0-16-16,2 0-39 0,-2 1-30 0,3 0 2 16,-1-1-14-16,-1 2-22 0</inkml:trace>
  <inkml:trace contextRef="#ctx0" brushRef="#br0" timeOffset="1981.67">19594 11217 218 0,'8'7'35'0,"-7"-1"56"0,0-1-2 0,0 0-9 0,-1-5-49 0,0 0-5 15,0 0-7-15,-1 7 3 0,1-1-7 0,-1-4-1 16,1 3 0-16,-3-5-1 0,1 8-10 0,2-8 12 15,0 8-6-15,5 1 10 0,-5-9 7 0,0 3-7 16,-5-3 10-16,4 5-11 0,-1-2-9 0,1 3 3 16,-3-5-14-16,2 2 11 0,0 8 0 0,-4 1-6 0,1-2 8 15,-3 0-11-15,0-1-10 0,2 1 17 0,-1 6-15 16,-5-1 16-16,0-2-6 0,1 0 5 0,-2 0 10 16,2-1-6-16,-3 2 2 0,0-1-1 0,-2 1-6 15,3 1 3-15,-6-3 0 0,1 1 13 0,-1-2 1 0,-23-1 2 16,18 0-17-16,3-1 10 0,5 1-1 0,20-1 4 15,-21 0-6-15,-2-7-5 0,-1 1 2 0,1-1-1 16,7 0 0-16,-1 2 5 0,2 1-8 0,-1-4 8 16,2-1-1-16,2-1 1 0,0-5 5 0,3 3-3 15,-1-3 5-15,0 2-13 0,2-2-1 0,1-3-2 16,0 2 9-16,1-5-11 0,0 2 6 0,1-2-10 16,1-2-3-16,0 1 2 0,1-1-3 0,2 3 3 15,1-3 5-15,0 2-5 0,2 2 7 0,0-1-8 16,-1 2-7-16,5 1 11 0,-4 0-6 0,3 1 9 15,1 1 3-15,-3 1-3 0,4 3 3 0,-2-1-4 0,0 1 1 16,1 0-4-16,3 1 5 0,2 1-6 0,-3 2 4 16,-1-1-5-16,-8 2 1 0,21 0-1 0,-12 1 0 0,-6 2 3 15,11-1-3-15,-24 1 3 0,7-3 1 0,16 2-4 16,-5 0 5-16,9 0-4 0,3 2-1 0,-11-1-2 16,3-1-4-16,-7 1 5 0,4 0 15 0,0 1-12 15,-1 0 11-15,1 0-13 0,-3-1 7 0,0 0-5 16,-1 0-3-16,0 1 0 0,0-1 4 0,-1 1-2 15,2 0 5-15,-2 0-6 0,0-2-1 0,-2-3 3 16,2 3-2-16,-2-1 4 0,1 0-4 0,0 2 1 16,0-2 2-16,-3-4-1 0,3 3-7 0,2-1 9 15,0 0-17-15,0 1 14 0,1 0-13 0,-4-1-20 0,-5-2 5 16,0 0-16-16,0 0-26 0,12-6 2 0,-4 5-22 16,-1 0 11-16,0 0-43 0,-5-6-4 0,-2 1-23 15,22-2 4-15,-10 0-60 0</inkml:trace>
  <inkml:trace contextRef="#ctx0" brushRef="#br0" timeOffset="2980.57">20200 10652 425 0,'-4'0'166'0,"4"0"-92"0,0 0 2 0,0 0-35 0,0 0-20 0,0 0 6 16,0 0-10-16,0 0 6 0,0 0-19 0,0 0 3 0,-7-2 8 15,-12 2-4-15,19 0 12 0,0 0 23 0,0-4-8 16,0 4 14-16,1 0-8 0,0 0-11 0,0 0 4 16,21-10-8-16,-20 6-20 0,2 1 23 0,-4 0-19 15,0-4 20-15,2 4-12 0,3-1-3 0,6 0 9 0,-2 2-8 16,-1-2 1-16,2 3 2 0,0-1-7 0,0 2 5 16,10 0-7-16,-7 0-8 0,-2 1 2 0,5 1-5 15,-7 0 1-15,1 3-2 0,1 0-5 16,0 4 1-16,-1-2-4 0,-2 5 2 0,1 0 4 0,-2 1-3 15,0 3-3-15,-4 0 1 0,0 3-1 0,0-1 0 16,-2 4 5-16,-1 0-5 0,-2 0 6 0,-4 4-5 16,-1-3 3-16,-1 0 5 0,-1 2-7 0,-2-4 7 15,-2-2 5-15,2 1-7 0,-3-5 9 0,3 3-10 0,-2-3-2 16,-2-5 16-16,3 1-10 0,-13-1 14 0,11 0-3 16,7-1 1-16,-8-2 4 0,4-2-5 0,4-2-4 15,-3 1 12-15,4-2-1 0,14-2 3 0,-13 0-7 0,-2-1 3 16,4 0-3-16,-3-2 4 0,9-1-2 0,-6-4-11 15,4-3 2-15,-2 0-5 0,4-1-11 0,7-2-2 16,-12-2-3-16,17 2 2 0,-8-1-10 0,2-3 4 16,1 1-5-16,-8-2 5 0,6-1-7 0,4 6 3 15,2-2-7-15,-4-1 5 0,1 5-10 0,-4-5 2 16,3 3-2-16,1 2 2 0,0 0-6 0,-1 4-22 16,0-3-4-16,-1 7-10 0,-1-2-31 0,4-1-26 15,-3 5-15-15,0-5-1 0,1-5-8 0</inkml:trace>
  <inkml:trace contextRef="#ctx0" brushRef="#br0" timeOffset="3609.8">20582 10536 604 0,'0'-1'98'0,"-4"-3"203"0,3 3-237 0,-2 0-30 0,-2 0-24 0,5 1 7 16,4 4-27-16,-4-4 11 0,-3 3-1 0,-7 0 3 15,6-3-16-15,4 2 19 0,1-1-7 0,25 0 11 16,-24 1-10-16,-2-1 0 0,0-1 0 0,-21 0 0 16,21 0-4-16,3 0 10 0,-3 1-6 0,1 1 9 15,-2-2 4-15,-1 1-5 0,5 3 8 0,6 1-10 16,-2 1-5-16,-7 1 14 0,5 2-6 0,-4 3 11 0,-1-2-7 15,8 4 3-15,-8 2 5 0,7-4-2 0,-6 2-2 16,8 3 6-16,-6-3-11 0,5 0 12 0,4 5 1 0,-12-7-20 16,8 7 10-16,-10-3-14 0,2-5-1 0,6 5 6 15,2-9 1-15,0 5 1 0,2-3-1 0,-4-2-4 16,-5-1-3-16,5 0 1 0,-1-2 5 0,1-5 3 16,7 3-4-16,-4-3 4 0,-1 1-1 0,1 0-3 15,-1-5 5-15,-4-1 5 0,4-3 110 0,0 1-179 16,0 1 69-16,-2-5-104 0,1 3 94 0,-1-3-1 15,-1-1 3-15,1 2-4 0,-1-4 3 0,-2 1-8 16,1-3 0-16,-2 1-3 0,1 3 11 0,-1-3-11 0,1 2 11 16,-2 0-12-16,0-3 0 0,1 5 6 0,-1 1-7 15,2 0 7-15,-2 0 3 0,-1 4-10 16,2-1 13-16,-2 4-14 0,0 4-4 0,0 0 15 0,0 0-16 16,0 0 16-16,0 0-9 0,0 0-7 0,0 0 7 15,0 0-7-15,0 0 4 0,0 0 6 0,0 0-7 16,-2 8 8-16,2 0 4 0,0 1-1 0,-3 1 5 15,2 1-7-15,1 0-10 0,1 5 15 0,-1-4-9 16,2 1 12-16,-2-1-6 0,0-3 1 0,2 5 6 0,-1-2-4 16,1 0-1-16,1 1 4 0,-1 0-10 0,2-1 8 15,-1 0-1-15,-2 1-4 0,2-4 10 0,1 3-10 16,-1 2 3-16,2-1-3 0,-3 1-4 0,0-5 1 16,1 1 5-16,-1 0-34 0,0-2-12 0,-1 0-14 15,-1-8-69-15,-1 11 5 0,1-2-67 0,-2 0 38 16,2 2-65-16</inkml:trace>
  <inkml:trace contextRef="#ctx0" brushRef="#br0" timeOffset="3980.79">20379 11214 469 0,'-1'3'117'0,"0"1"286"0,1-4-289 0,-1-5-76 15,1 4-10-15,0-5-18 0,0 3-23 0,3 7 0 16,2-8-8-16,1 3 7 0,1-3 9 0,1-2-3 0,4-2 8 16,-2 0-12-16,1 2-12 0,-2-4 18 0,2 6-12 15,-1-2 15-15,0-2 2 0,0 5-2 0,1-3 12 16,-7-1-10-16,6 2 1 0,6-1-1 0,-2 0-7 15,7 1 7-15,-6 1 2 0,0-3 5 0,5 3 4 16,-1-2-4-16,-3 1-8 0,4 0 12 0,-1 1-7 0,5 1 10 16,1 1-6-16,-7-2-6 0,-2 1 4 0,-4 0-5 15,2 0-3-15,1 1 2 0,0-1-7 0,-2 0 8 16,0 0 9-16,-1 0-16 0,0 1 2 0,-1-1-11 16,0 1-25-16,-1 0-18 0,-1 0-28 0,-4 0 9 15,6 1-28-15,-1 0 17 0,-6 0 6 0,4 1-8 16,-3-1-31-16</inkml:trace>
  <inkml:trace contextRef="#ctx0" brushRef="#br0" timeOffset="4926.43">20616 11320 838 0,'-7'1'185'0,"4"3"-124"16,-5-3-15-16,8-1-28 0,0 0-31 0,3 5 19 15,-3-5-16-15,13 4 16 0,-14-4-14 0,2 2 3 16,6-1 6-16,-11-8-4 0,17 3-3 0,-8-4 6 0,6 1-7 16,1 4 8-16,-3-6 4 0,-1-1-6 15,-8-1 9-15,13 5-11 0,-9 2-10 0,6 0 21 0,2-4-13 16,-5 1 18-16,2-3-3 0,1 6-12 0,0-1 7 15,2 5-10-15,-2 0 3 0,-2 0 3 0,1 7-8 16,-3-5 7-16,-1 5 7 0,-1 1-5 0,2 1 10 16,-2-1-12-16,-1-2-6 0,2 8 18 0,-2-3-12 0,0 1 14 15,-1 6-16-15,0-3 8 0,-2-2-2 0,0 1 2 16,-1 2-16-16,-2-3 12 0,-1 3-6 0,0 0 9 16,-1-3-5-16,0 0-2 0,-2 0 2 0,-1 0-2 15,-3 0 14-15,2 1-11 0,0 1 9 0,-10-3-9 16,8-1 21-16,-4-2-3 0,-1 0 10 0,7-1-8 15,1-1-1-15,-1 0 5 0,3-3-3 0,6-4 5 16,0 0-8-16,-10 6-3 0,6-8 1 0,-14 1-2 0,17-2-8 16,0-1 10-16,1-1-15 0,10-1 14 0,-9-6-13 15,4 0-15-15,-4-3 3 0,1-1-8 0,11 0 4 16,-1-1-9-16,1-2-3 0,0 2-1 0,-6-2 16 0,1 2-7 16,5 0 8-16,-4 1-12 0,5 2-17 15,-2 0 9-15,-2 4-8 0,0-1 10 0,0 2 12 0,-4 0 7 16,2 4 7-16,0 1-5 0,0 0-3 0,-2 2 12 15,0-2-11-15,-2 3 12 0,2-3 1 0,-2 4-1 16,0-3 7-16,3 0-7 0,-4 4 2 0,-3-1 3 16,0 0 1-16,0 0 1 0,8 8 5 0,-8-8-4 15,0 0 5-15,0 0-5 0,7 7-1 0,-3 2 7 16,0-5-15-16,0 2 13 0,-1-3-2 0,-1 1-5 16,1 0 7-16,3-1-11 0,1 2-6 0,-4-1 7 15,0 3-3-15,0-1 5 0,-3-2 2 0,6-1 3 16,2 1 7-16,-3-2-5 0,0-1 3 0,1-1-4 0,0-1-4 15,0-1 3-15,-1 2 8 0,-2-1-10 16,4-2 5-16,-1-2-8 0,10-2-10 0,-6 2 12 0,-4-2-10 16,0-1 11-16,0-1-1 0,0-3-10 0,2 1 9 15,5-3-11-15,-15 4-7 0,7 3 14 0,-5-7-6 16,0 5 9-16,3-6-7 0,-2 2-1 0,1 6 2 16,-10-3-1-16,10 7-2 0,-2 0-1 0,-2-2 1 15,5 3-2-15,-3-1-1 0,1 0 1 0,2 1-2 16,-18 2 1-16,14-2-7 0,-2 5 7 0,1-1 2 0,14 4 1 15,-12 1 0-15,1-4-1 0,4 4 1 0,2-1 1 16,-7-3 4-16,2 0-1 0,-2-3-3 0,9 9 0 16,-4-3-10-16,0 5 10 0,-5-4-3 0,0 6 4 15,2-2-12-15,-2 1 13 0,1 3-14 0,-9-4 16 16,10 6-2-16,-7-2-2 0,2-1 10 0,0 0-10 16,-7 0-4-16,6 2 5 0,-3-3-4 0,4 1 6 15,-6-2 0-15,-1 1 8 0,0 1-1 0,-7-2 3 0,6 3-11 16,-2-3 9-16,0-2-8 0,2 4 8 0,-1-7-7 15,3 1-3-15,0-2 3 0,2-2-2 0,-1-1 3 16,-1-2-40-16,0-1-20 0,1 0-7 0,2 0-41 16,1 0-77-16,0-2-18 0,-1-2-22 0,-1 1-40 0</inkml:trace>
  <inkml:trace contextRef="#ctx0" brushRef="#br0" timeOffset="6430.64">19698 12638 179 0,'-9'-9'31'0,"9"9"9"0,0 0-20 0,-9 1 53 0,2-1-17 0,3 1-27 0,-3-1 6 16,14-2-14-16,-13 6-10 0,5 1 11 0,-6-1-1 0,1-2 8 15,4-1 16-15,-5-1-7 0,10 4 5 0,-7-3-6 16,1 3-6-16,-3-4 13 0,0 0-9 0,6-2 11 16,0 2-13-16,1 0 0 0,-3 1 0 0,0 5-1 15,2-2-17-15,0-4 18 0,0 0-3 0,0 0 11 16,0 0-2-16,0 0-11 0,0 0 0 0,0 0-4 16,3 1-6-16,-3-6-2 0,11 4-7 0,-8-2 4 0,6-1-1 15,1 1 3-15,-4-4 4 0,8 2-5 0,1 1-19 16,-2-1 11-16,3-5-14 0,-2 1 13 0,1 0-5 15,3 0-16-15,-1 4 4 0,2 3-12 0,-1-4-11 16,-4-3 11-16,1 2-22 0,0 0 13 0,-4 3-40 0,-1-2-16 16,2 3-10-16,-4-5-5 0,0 8-28 0,0 5 12 15,-2-2-18-15,-1 5 6 0,-2-8-38 0</inkml:trace>
  <inkml:trace contextRef="#ctx0" brushRef="#br0" timeOffset="6625.66">19718 12946 520 0,'3'6'82'0,"-6"-4"98"0,3 4-2 15,-4 0-33-15,3-6-90 0,8 5-26 0,-3-3 0 16,7-2-8-16,5 1-15 0,-5-2 1 0,4-5-15 16,-6-5 9-16,5 3-9 0,3-3-38 0,3-2-6 0,1 1-15 15,-5-2-42-15,0 2-23 0,-1 1 5 0,-1 2-9 16,-1-4 39-16,-4 1-17 0,-1 2 3 0</inkml:trace>
  <inkml:trace contextRef="#ctx0" brushRef="#br0" timeOffset="7682.56">20175 13131 112 0,'4'15'166'0,"-2"-1"-70"0,7-1-28 0,-10-4 4 16,2 0-16-16,4 0-25 0,-3-4 7 0,4-1-15 15,-6-1-17-15,-4-2 34 0,-1 0-15 0,2-1 25 0,3 0 1 16,1-1-2-16,5-1 5 0,-7-1-7 0,5-1-25 16,-2-3 13-16,2-1-15 0,5 0 16 0,-9 0-13 15,4-2-7-15,1-1 0 0,-15-7-4 0,15 3-3 0,2-3 4 16,-7-1 0-16,21-1 0 0,-17-4 0 0,-2-3-6 15,8-1 0-15,-8 2-4 0,6 1-12 0,3 2 12 16,-10-5-7-16,7 5 10 0,-4-3-3 0,1-1-5 16,4 4 7-16,-4-4-7 0,0 4 4 0,1-5-3 15,0 3-4-15,0 0 2 0,0-1 13 0,0-1-12 16,1 4 8-16,-4-2-10 0,2 2-3 0,-3-1 13 16,4-1-9-16,-4 5 10 0,1-1-7 0,1 5 0 15,-3 0 1-15,1 2-3 0,-1 1-14 0,-1 2 48 16,0 2-20-16,-2 2 29 0,1 1-31 0,0 3-9 15,1 3 3-15,0 0-8 0,0 0-14 0,0 0 19 16,0 0-3-16,0 0 7 0,0 0-14 0,-1 0 2 0,-1 0-6 16,-11 6 4-16,12 0-13 0,1 3 26 0,-1 0-6 15,1 4 11-15,0 1-9 0,1 2 0 0,1 3 4 16,0-4-2-16,3 1-4 0,-1 0 10 0,0-1-9 0,0 0 9 16,3 7-6-16,-1-10-2 0,-1 6 11 0,2 0-10 15,-1-8-1-15,0 7 10 0,2-4-11 0,-4-2 13 16,3 3 3-16,-2-4-10 0,1-1 12 0,0 1-13 15,-1-6 7-15,4 1 0 0,-2 1-3 0,-2-2 4 16,3 2 2-16,0-5-7 0,2 1 8 0,-8-5-9 16,3 2-6-16,-1-4 10 0,-4-4-8 0,15 5 12 15,-11-5-6-15,9 1-8 0,-4 0 2 0,-3-1-3 16,0-3-5-16,-4 1 12 0,8 2-6 0,-6-2 9 16,1-1-5-16,-3-1-2 0,-2-5 5 0,-6 4-4 0,6 3-6 15,0 0 7-15,1-2-4 0,3-2 6 0,-4 3-8 16,-2-1 4-16,-5 3-2 0,9 0 5 0,-3-1 4 15,2 3-10-15,-1-2 3 0,-3 3-4 0,0-1 3 16,3 0 0-16,4 3 0 0,-5 0-1 0,2 1-5 16,-1 3 9-16,1-1-7 0,-1 2 8 0,0 0-2 0,0 0 0 15,0 0 1-15,-1 0-3 0,1 0-11 0,0 0 10 16,-1 8-8-16,2-1 8 0,3 2 0 0,4 0-5 16,-1 5 9-16,0-5-8 0,-1 2 4 0,0 6-4 15,4-3-6-15,4 4 5 0,-6 1 6 0,-4-4-5 16,3 3 7-16,-3 1-8 0,4-3-5 0,0 3 17 15,-6-2-8-15,3-2 12 0,2 0-9 0,-2-4-2 16,0-2 0-16,-3 2-1 0,3-2-14 0,2-1-12 16,1-3-20-16,0-6 4 0,-2 2-52 0,1-5-68 0,1 0-18 15,1-2-17-15,2-5-31 0</inkml:trace>
  <inkml:trace contextRef="#ctx0" brushRef="#br0" timeOffset="8201.77">20963 12201 986 0,'0'0'220'0,"0"0"-141"0,0 0-25 0,0 0-27 0,6 10-55 16,-3-11 21-16,1 2-17 0,0 0 22 0,-6-4 2 16,7 2 0-16,4 2 7 0,4-3-7 0,-5 0-8 0,4 1 10 15,-4-3-11-15,-8 1 11 0,16 3 2 0,-6 1-3 16,-2-3 6-16,10 1-7 0,-11-3-12 16,4 3 17-16,6 6-9 0,-8-6 11 0,4 0-2 0,1 1-12 15,-5 0 9-15,4 7-11 0,-1 0 2 0,-4 3 9 16,-1-1-10-16,-1 1 9 0,2 8-2 0,-2-4-6 15,2 4 11-15,-6 3-9 0,2-3-4 0,-3 2 10 16,-1-1-9-16,2-1 12 0,-4 1 1 0,0-3-3 16,-5 2 6-16,-2 0-7 0,2-3-2 0,-1 1 12 15,-2-1-11-15,-2-3 12 0,0 5 2 0,3 0-1 16,-6-4 14-16,6 1-12 0,-3-4 8 0,-1-3-9 0,5-3-3 16,-3-1 1-16,3-1 5 0,-1 1 6 0,5-1 1 15,-11-4 1-15,11 2-1 0,0-6-12 0,-2-1-1 16,14-1-3-16,-12-2 6 0,-1-1-4 0,2-1 0 15,-1-5-4-15,4-4-12 0,-3 5 2 0,3-1-9 0,-1 2 5 16,1 1-12-16,9-4-5 0,-2 2 5 0,3 1-7 16,0 0-7-16,3 1 1 0,-4 2-12 0,0 4 7 15,1-1-14-15,-6 1-25 0,4 4-27 0,-4-1-1 16,3 2-70-16,1 0 11 0,-1-5-29 0</inkml:trace>
  <inkml:trace contextRef="#ctx0" brushRef="#br0" timeOffset="8842.36">21338 12095 612 0,'3'7'96'0,"-3"-5"49"15,0-2-3-15,0 0-51 0,0 0-86 0,0 0-6 16,4 0 0-16,-6 3-4 0,2-3-6 0,0 0 13 16,0 0-13-16,0 1 13 0,0 0-1 0,0 0-1 15,0 0 14-15,0-1-13 0,0 0-10 0,0 1 20 16,0 0-11-16,2-1 16 0,-1 0-2 0,-1 0 8 0,1 0 0 16,13 15 0-16,-13-10-20 0,3-3 11 0,2 5-12 15,-6-2 12-15,7 4-10 0,-5 2 1 0,1-1 3 16,5 7-3-16,-4-6-6 0,8 6 26 0,-5-1-11 15,-2-5 18-15,0 4-14 0,-5-4-6 0,5 2 3 16,-5-1-7-16,6 0-8 0,2-2 9 0,-7-1-7 0,12 0 11 16,-5-1-4-16,-6-2 1 0,7-1 8 0,-2 0-6 15,-2-3-11-15,15 0 16 0,-9-2-16 0,-1-1 17 16,-1-3-14-16,-2-1 2 0,4 0 4 0,4-1-3 16,-2-2-3-16,-5-2 4 0,3 1-1 0,-2-1 2 15,0-3-5-15,0 0-3 0,-1 0 0 0,-3-2 0 16,1 1-5-16,-3-2 9 0,-3-4-5 0,0 1 8 15,0 1 1-15,0 2-12 0,1 5 4 0,0-2-8 16,-1 2-6-16,-2 1 15 0,-1-5-3 0,3 11 7 0,0-1-9 16,-3 2-2-16,2 4-6 0,1-1 2 0,0 0-22 15,0 0 30-15,-1 0-16 0,-10 3 19 0,10 5-8 16,1-3 3-16,-3-3 4 0,3-2-5 0,0 7-11 16,-1-3 17-16,1 3-4 0,0-2 8 0,1 0-8 0,3 2-2 15,-3-2 5-15,1 7-4 0,3-2-11 16,-3-1 18-16,4 6-13 0,-1-5 16 0,-2 3-9 0,2 0 3 15,0 2 2-15,-1 1 0 0,1-2-7 0,0 2 6 16,-4-5-4-16,3 4 5 0,-1-2-1 0,-2-2-3 16,3 2 6-16,0-1-6 0,-3-2-11 0,3 1 19 15,0-2-8-15,-4 2 11 0,2-2-15 0,0-1-4 16,-1-1-30-16,2-2 12 0,-3 4-87 0,0-4-22 16,0 2-25-16,-1-3 8 0,-1-1 0 0,-1-3-20 15</inkml:trace>
  <inkml:trace contextRef="#ctx0" brushRef="#br0" timeOffset="9192.54">21181 12685 1257 0,'-2'1'148'0,"2"-1"-102"0,0 0-22 0,0 0-15 16,0 0-30-16,4 3-16 0,5-3-3 0,-1-3-2 0,2-2 13 15,3 5-3-15,0-4 3 0,0-2-7 0,2-5-14 16,0 0 13-16,-1 0 3 0,0-1 5 0,0 2 18 16,-1-1 6-16,0-3 4 0,2 8-1 0,-1 1-1 15,5 0 7-15,-4 2-3 0,-5-5 6 0,9-5-2 0,3-1-1 16,3 6 2-16,4-3-2 0,-4 6-6 0,-2-2 5 15,1-5-9-15,7 7 8 0,-7-3-1 0,1 1-3 16,-4 1 4-16,0-2-5 0,-3 4-6 0,-1 1 10 16,-1 0-9-16,-2 0 8 0,1-1-22 0,-4 0-45 15,4 1-14-15,-4 0-13 0,-1-1-48 0,3 3 32 16,-5 1-22-16,0-1 18 0,-2-1-41 0</inkml:trace>
  <inkml:trace contextRef="#ctx0" brushRef="#br0" timeOffset="10009.71">21403 12914 536 0,'-5'-2'82'0,"2"2"115"0,3 0 0 0,0 0-53 15,0 0-109-15,0 0-30 0,0 0-5 0,-3-12-6 16,8 7-10-16,3 1 3 0,-1-2-8 0,2-3 6 16,3 0 9-16,-3-4-12 0,5 0 16 0,7 0-17 0,-13-1 7 15,12 0 12-15,2 1-7 0,-10 2 9 16,18 2-4-16,-8 1-18 0,-4 0 8 0,1 3-12 0,-5 0 3 16,-2 3 25-16,1 1-12 0,-1 1 15 0,-4 2-9 15,1 2 4-15,2 1 10 0,-3 2-6 0,0 2 4 16,-2-1 2-16,1 3-9 0,-2-1 8 0,2 2-11 15,-4 2-1-15,3 0 4 0,-4 1-4 0,-2 0-8 0,2 3 9 16,-2-3-6-16,-1 0 9 0,-2-2 6 0,-3-3-11 16,0 2 4-16,-1 5-7 0,1-2-4 0,-1 0 21 15,-1-1-13-15,1-5 16 0,-4 0-3 0,3 3-4 16,0-1 7-16,-1 0-9 0,1 0-2 0,2-2 24 16,-1-2-8-16,6-4 14 0,-1-2-1 0,-2-5-11 15,1 3 11-15,-3-1-12 0,5-1-7 0,1-3 5 16,1-2-12-16,0-4 12 0,0 1-19 0,3-5-8 15,3 5 3-15,0-3-6 0,-2-10-3 0,2 9 0 16,1-12-9-16,0 4 7 0,2 5 0 0,2-4 14 0,-3 2 2 16,0-1 1-16,1 1-6 0,1-1 5 0,0 4-12 15,2 1 11-15,0 1-3 0,-5 0-8 0,4 3 9 16,-6 1-11-16,0-1 3 0,2 5 8 0,0 2-4 16,0 0 7-16,-1 4 11 0,-4-2-13 0,-3-2 10 15,2 1-12-15,-2 2 4 0,4 2 2 0,0 0-9 16,-4 0 7-16,0 0 6 0,8 6-3 0,-8 2 12 0,13 3-12 15,-8-3-3-15,1 3 0 0,2-3-8 0,-2 3 8 16,-7 0 2-16,1 1 1 0,0 0 6 0,5-4-6 16,-8 1-8-16,6-1 11 0,3 1-9 0,-16-3 11 15,19 0 1-15,-9-3-2 0,1 1 9 0,6-3-9 16,-3 1-4-16,2-2 16 0,0 0-12 0,1-4 14 0,2-1-19 16,4-1 5-16,-2-3-1 0,6 0 1 15,-5-2-8-15,1 0-2 0,0 0-2 0,-2-3 2 0,-2 1 1 16,-1 0-1-16,0-4-2 0,-4 4 0 0,4 3-9 15,-2 0 16-15,1 4-11 0,-1 6 10 0,1-3-14 16,-1 4 4-16,-1 3 11 0,-2 1-7 0,0 4 1 16,1 3 15-16,2 3-12 0,-2 1 15 0,0 4-6 0,-3 0-7 15,1 2 8-15,-3-1-9 0,0 2-6 0,0 0 14 16,-4-2-13-16,3 1 14 0,-4-1-5 0,-2 0-3 16,1 1 6-16,-4 3-7 0,-2-4-9 15,0 2 10-15,-6-7-2 0,3 1 5 0,4-1 7 0,-4-5-10 16,3 3-1-16,-2-6-8 0,-1-2-45 0,0-5-62 15,-1-1-77-15,-5-1 19 0,-4-5-102 0</inkml:trace>
  <inkml:trace contextRef="#ctx0" brushRef="#br0" timeOffset="13145.56">21938 12500 461 0,'0'3'63'0,"0"-1"119"0,0 2-142 0,-4-1-25 0,2-3-32 0,-1 1 11 0,-3-2-56 0,1-1-25 15,5 2 17-15,0 0-22 0,-1 0 12 0,-14-4-12 16</inkml:trace>
  <inkml:trace contextRef="#ctx0" brushRef="#br0" timeOffset="15559.44">21405 14480 486 0,'0'0'582'0,"0"0"-224"0,0 0-298 0,0 0-2 0,0 0-45 0,0 0-5 0,0 0-2 0,3-7 3 16,-1 2 6-16,-1-2-1 0,2 1-6 0,5 1 3 16,-2-6-2-16,-4 1-2 0,4 0 5 0,-6-8-4 15,2 6-5-15,1 1 10 0,3-4-4 0,-14 1 6 16,6-9-3-16,1 3-8 0,-5-7 3 0,18 7-4 0,-8 4-3 16,-2-9 4-16,2 7 0 0,-4-5 1 0,1-1-2 15,-1 0-2-15,1 3-1 0,-2 2 1 0,1-1 4 16,1 2-4-16,2 0-1 0,2 0 0 0,2 2 6 15,-7-3-6-15,-7-2 4 0,7 6-4 0,-2-1 9 16,0 4-14-16,6 6 1 0,-3-5-5 0,-7-1 8 0,9 2-5 16,-6 1 7-16,3 5-6 0,6 5 7 0,-6-3-8 15,7 4-2-15,-3-3-3 0,-4 1 10 0,0 0-6 16,0 0 6-16,0 0-8 0,0 0-11 0,0 0 19 16,-8 3-8-16,4 0 11 0,5 6-3 0,-2 0-1 15,4 4 0-15,0 2-1 0,-2-2-1 0,3 1 5 16,3 3-2-16,1 2 3 0,-9-1-6 0,7 4 2 15,-5-3-3-15,1 1 2 0,17 1-7 0,-7-3 10 16,-4 0-3-16,3 0 4 0,-5-1 1 0,4-1 0 16,-1-4 5-16,4-2-4 0,-3-1 6 0,-1-3-7 0,2 1-2 15,0-3 0-15,-3-2 10 0,0 1-1 0,1-3 4 16,0-2-6-16,0 0 0 0,0-5-3 0,2 0 6 16,-3 0-5-16,4-3 1 0,-3-1-7 0,-1-1 0 15,-1-1-2-15,1-2 6 0,-3 1-2 0,-1-1 0 0,1 0 0 16,-1-1 4-16,-1-2-4 0,1-2 6 0,-2 2-5 15,1 2-1-15,-1 3-2 0,0 2-4 16,-2-3 2-16,0 6 3 0,0 8-6 0,0-2 4 0,0 2-5 16,3-10 2-16,-3 10 5 0,0 0-9 0,0 0 9 15,0 0-4-15,0 0 3 0,0 0 1 0,0 0-1 16,0 1 2-16,1 0-1 0,10 18 1 0,-5-12-2 16,-2 0-3-16,1 0 4 0,-2-3 1 0,0 0 0 15,1 4-5-15,-2-2 5 0,5 2-4 0,-3 1 5 16,3-2-3-16,-2 0-2 0,-2-2 1 0,2 2-2 0,-5-3 7 15,3 2-15-15,3-2-4 0,-6-2-7 16,0-2-18-16,0 0-16 0,15 4-12 0,-10-3-4 0,-5-1-45 16,4 0-37-16,-2-2-37 0,1 0 10 0,9 0-1 0,-7-1 31 15,1 1 18-15</inkml:trace>
  <inkml:trace contextRef="#ctx0" brushRef="#br0" timeOffset="15809.71">22004 14065 556 0,'0'0'272'0,"1"2"-113"16,0 0-59-16,-1 0 11 0,-2 2-66 0,-4-1-21 15,9 2 6-15,3 2-13 0,-1-2-17 0,-5 1 7 16,-1 0-10-16,-7 0 11 0,9 0 2 0,0 0-10 0,0 1 7 16,10 0-11-16,-11 0-7 0,-1 0 16 0,1-1-13 15,-5 1 13-15,0 0-5 0,8 2-3 16,-3 1 12-16,0-1-9 0,3 1-1 0,-2 1-2 0,-2 0-7 15,2 0 6-15,0 0 4 0,5 2 2 0,1-1 3 16,4 4-4-16,-5-5-10 0,-4-5 1 0,2 2-19 16,-8-6 11-16,4 0-24 0,2 4-30 0,0-1-11 15,2-5-13-15,3 0-54 0,-5-13-16 0,4 3-24 16</inkml:trace>
  <inkml:trace contextRef="#ctx0" brushRef="#br0" timeOffset="16060.68">21879 14060 1250 0,'-5'0'162'16,"3"0"-106"-16,-2-1-19 0,4 1-17 0,0 0-24 0,0 0-30 15,0 0-3-15,0 0-10 0,6 0-14 0,8-2 15 16,0 0-18-16,-9-3 15 0,1-5-14 0,-1 1-6 15,7-2 13-15,1 3-13 16,0-1 19-16,-3-3 30 0,-1 2-10 0,2 0 15 0,3-3-10 0,6 3-12 16,-4-4 0-16,3 1-9 0,-1 7-20 0,2-5-3 15,-2 2-15-15,-3-4 5 0,-1 2-24 0</inkml:trace>
  <inkml:trace contextRef="#ctx0" brushRef="#br0" timeOffset="16563.12">22288 13719 464 0,'-5'-5'72'0,"5"5"104"0,0 0 7 0,0 0-63 15,0 0-102-15,0-1-6 0,0 0-17 0,0 0 10 16,0 0-9-16,4-13-3 0,-8 13 7 0,4 1-8 16,0-5-6-16,2 3 17 0,2 0-10 0,3 2 14 0,5-1 7 15,-4-1-7-15,-4 1 15 0,2 0-13 16,-6-1 7-16,5 1 11 0,1 0-7 0,5 1 9 0,-9 0 2 16,5 0-1-16,10 0 8 0,-8 1-6 0,6-1-1 0,2 0-2 15,-8 1-3-15,7 0 1 0,-1 2-19 0,-1 0-1 16,2 1-8-16,-4 1 3 0,-2 0-18 0,4 2 19 15,-1 4-7-15,-1 0 10 0,0 3-7 0,-4 1-3 16,-2-1 4-16,-2-1-3 0,0 2-12 0,-1 0 18 16,-2 0-5-16,-1 3 11 0,-3-8-2 0,0 7-7 15,-4 1 7-15,-1-3-3 0,-4 7 24 0,2-4 9 16,-2-3 10-16,-1 1-2 0,1-1 16 0,-6-6-17 16,1 0-1-16,3-2-4 0,1-1-5 0,3-2-6 15,3-1-5-15,4-1 3 0,-7-3 1 0,5 2-8 16,4 1 5-16,-10-5-6 0,11 0 3 0,0-2-7 0,-6-4-4 15,7 0 1-15,-10-6-16 0,3-3-11 16,7 3 3-16,-4-2-4 0,4 3-4 0,4-5-3 0,-3-2-12 16,2-4 5-16,9 4-30 0,-9 5-12 0,6-1-21 15,2 3 4-15,-6-2-35 0,5 0-18 0,-6 1-10 16,4 2-7-16,3 1-13 0,-3-2-35 0</inkml:trace>
  <inkml:trace contextRef="#ctx0" brushRef="#br0" timeOffset="17043.91">22593 13563 299 0,'5'1'47'16,"-3"-1"197"-16,-1-4-23 0,-1 1 44 0,0 3-117 0,3 1-65 0,0 0-7 0,2 6-12 15,-4-3-15-15,1 1-27 0,3 5-6 0,-3-4-4 16,3 2-5-16,-1 2-6 0,0-2 3 0,1 10 7 16,-1-10-13-16,-2 1 4 0,5 1-7 15,-4 1 8-15,2 0-3 0,-3 0 1 0,4 1-3 16,-4 0-7-16,2-1 14 0,1 1-5 0,0-1 8 0,-2-1-3 15,3 1-5-15,-2-1 7 0,1 0-7 0,-1 1 2 16,2-3 8-16,-3-2-8 0,-1-3 9 0,-2-3 1 0,6 3 12 16,-2-2 1-16,-4-1 3 0,12-1-13 0,-5-2 4 15,-2 0-10-15,3 3 9 0,-6-6-4 0,6 0-8 16,0-1 9-16,-10-5-11 0,10 2-4 0,-5-2 3 16,3-3-10-16,2 2 7 0,-5 0-4 0,2-3 2 15,3 1 0-15,-4-3-1 0,-4 0-2 0,6 2-5 16,-9 0 2-16,4 4-2 0,-1 0 0 0,-3 1-1 15,1 3 0-15,4 1 0 0,4 3-1 0,-6-1 11 16,-1 1 1-16,-1 1 3 0,2 3 7 0,0 0-11 16,0 0-1-16,0 0-3 0,0 0 0 0,1 3-5 15,-7-1 0-15,4 5-1 0,1 0 7 0,1-1 1 16,3 3 1-16,1 1 0 0,-3-1 10 0,-4 1-15 16,7 1 9-16,3 2-12 0,2-1 15 0,-4 3-9 0,1 0 2 15,-5-1-5-15,-1-1-1 0,4 1 10 16,-4-3-4-16,5-1 5 0,1 0-2 0,-1 2-4 0,-2-2 7 15,-3 2-7-15,0-5-12 0,3-2-5 0,-1 2-24 16,-1-5 14-16,2 2-24 0,1-3-34 0,-4-1-16 16,0 0-13-16,0 0-78 0,9-2-2 0,-9-1-35 0</inkml:trace>
  <inkml:trace contextRef="#ctx0" brushRef="#br0" timeOffset="17376.43">22404 14091 739 0,'-7'4'456'0,"-6"-1"-267"0,-2-1-89 0,8 3-4 0,2-3-81 0,9 1-8 16,-1-2 57-16,-6-2-43 0,1-1-48 0,0-1 19 15,3 0-80-15,9-1 82 0,-2-2-12 16,6-2 0-16,-1 1 9 0,1-3-8 0,8 0-6 0,-4-2 24 15,0 0-10-15,1-1 15 0,-1-1-6 0,1 3 3 16,0 0 4-16,1 3-3 0,-2 0 4 0,0-4-11 16,1 0-1-16,0-1-3 0,-1 1 9 0,0 7-3 15,0 1 1-15,2-4-4 0,-2 6-7 0,0-5 9 16,4 1 2-16,7 6 0 0,-9-3 0 0,-6 2 3 16,0-7-4-16,-12 2 4 0,14-6-3 0,8 7-18 15,-8 2-14-15,2-1-1 0,-6 2-20 0,-4-5-26 0,2 2-9 16,-2 0-14-16,4 0-58 0,-4 3 12 0,-1 0 0 15,0 3 6-15,-2 0 45 0,-4 0-34 0</inkml:trace>
  <inkml:trace contextRef="#ctx0" brushRef="#br0" timeOffset="18092.36">22570 14181 664 0,'-8'7'291'0,"-1"-2"-147"0,3 1-52 0,2-4-2 16,-1 0-51-16,5-2-14 0,0 0 14 0,0 0-13 15,0 0 11-15,7 0-20 0,-1-3-11 0,5-4 3 0,0 2-9 16,2-4-1-16,1-2 2 0,1 1-1 0,1 1 4 16,0 0-10-16,0 1 6 0,6 1-8 0,-10 2 10 15,2 1-6-15,2 3-1 0,-7 1-1 0,6 0 8 0,-10 3-11 16,4 2 4-16,-1 2-9 0,-2 2 11 0,5 4-11 15,-8-3 4-15,4 4-5 0,1 1 7 0,-6 0-10 16,4 5-3-16,-9-3 0 0,-4 0 13 0,3 0 1 16,-4 0 10-16,-2 0-9 0,7 2-6 0,-6-1 21 15,9-2-12-15,-10 3 17 0,4-4 7 0,2-3 3 16,-8-2 14-16,10-3-11 0,-6-1-1 0,2 1 2 16,0-6-5-16,6-1 5 0,0 0-12 0,0 0 1 15,0 0-5-15,-4-5 5 0,5-4 4 0,3 1-27 16,-5-5 10-16,3-1-15 0,1 1 5 0,6-3-2 15,1-5-7-15,3 8 4 0,0-10-14 0,-7 1 13 16,0 2-14-16,4-6 13 0,-4 7-6 0,2 4-7 16,6 4 13-16,1 3-15 0,-4 1-1 0,-2 2 29 0,-2 2-10 15,-7 1 17-15,12 2-4 0,-1 1-3 0,0-1 3 16,-1 2-4-16,-3-1 3 0,6 3 1 0,-4 1 1 16,1-2 0-16,2 0 3 0,-2-1-4 0,1 0 5 15,-1 0-4-15,1-1 6 0,-2-1 3 0,2 0-6 0,-1-4 5 16,0-2 2-16,0-1-12 0,-1-2 6 0,-1-2-8 15,1 0-10-15,1-5 5 0,-1 2-18 0,0-1 13 16,-2 0-18-16,-2 0-1 0,0-2 7 0,-1-1-8 16,1 2-7-16,-1-1 32 0,2 3-8 0,-3-1 15 15,3 4-2-15,-1 0 4 0,-7 0 4 0,8 6-1 16,-6-1-10-16,0 6 4 0,7 1-5 0,-9 2 6 16,4 4-1-16,-1 1 4 0,-1 5 11 0,1 3-8 15,0-3 0-15,-1-1-2 0,3 4-12 0,-1-3 8 16,1 2 4-16,-3 2-4 0,0-3 7 0,14 2-8 15,-14-1-6-15,5 0 11 0,-6 0-2 0,-10 0 8 16,6-1 8-16,1 0-10 0,4-1 2 0,-5 3-5 0,2-3-3 16,0 1 13-16,-3 0-8 0,-4-5 9 0,3 1-2 0,-3-1-9 15,1 0 2-15,3-1-6 0,-2-4-8 0,1-2-13 16,2 0-8-16,-2-3-3 0,0-3-39 0,1-2-28 16,0-4 2-16,3 1-56 0,-1 0-71 0,1-4 25 15</inkml:trace>
  <inkml:trace contextRef="#ctx0" brushRef="#br0" timeOffset="18375.68">23242 13588 728 0,'-9'6'106'0,"9"-3"192"0,-4 0 68 0,4-1-245 16,4 0-94-16,0-2-37 0,-4 3-15 0,4-1-7 16,-3 1-39-16,2 1-4 0,7-4-15 0,0-2 5 15,3-2-19-15,-6-6-53 0,6 2-10 0,0-1-17 16,-3-5 4-16,6 1 63 0,-1-1-2 0</inkml:trace>
  <inkml:trace contextRef="#ctx0" brushRef="#br0" timeOffset="18575.93">23335 13725 550 0,'-6'11'135'0,"-1"0"185"0,0-1-143 0,2-5-56 16,2 1-26-16,3-2 4 0,-2-4-42 0,2 0-25 15,0 0-1-15,7 2-7 0,-6-3-11 0,7-5-55 16,0-2-15-16,-7-7-13 0,15 2-18 0,-2-5-11 16,-6-1 1-16,12 0-10 0,-11-3-16 0,3 0 35 15,1 0-11-15,-4-1 16 0,3-3-8 0,-4 1 21 16,1 0 3-16,-1 5 0 0,1-5-7 0,1 8 7 0,1 1-12 16</inkml:trace>
  <inkml:trace contextRef="#ctx0" brushRef="#br0" timeOffset="19264.38">23647 13328 141 0,'4'0'56'0,"-5"0"77"16,8 4-42-16,-7-4 41 0,-4-1-31 0,27 0 34 15,-26-2-58-15,3 3-32 0,6 1 3 0,-21-1-14 16,15 0-20-16,0-2 7 0,0 2-5 0,5 1 7 16,-2-1-4-16,0 1 13 0,4 1-1 0,-10-3 5 15,4 0-9-15,8 1 13 0,-6-3 0 0,3 2 6 16,-4-1-6-16,4-4-11 0,-9-1-2 0,13 0-1 15,-1-2-9-15,-1-2-5 0,3 3-7 0,6-2 5 16,-4-1 7-16,-5-1-15 0,5-2 9 0,-7 1-11 0,5-2 8 16,2 1-9-16,-1 3 4 0,1-2-5 0,-3-1 1 15,1 0-3-15,-2 0-1 0,-4 3 2 0,5 4 0 16,-4-3 3-16,-2 0-2 0,-1 4 4 0,0-1-2 0,0 4-6 16,-2 5 1-16,-1-2-4 0,1 3-7 0,-1-3 7 15,0 0-5-15,0-3 7 0,0-3-2 0,0 6 4 16,-1 3 4-16,0 4-2 0,0 0 4 0,-2-1 2 15,-1-4-3-15,0 3 3 0,0 3-3 0,-1 2 0 16,0 0 1-16,0-2-1 0,-2-3-5 0,2-2 6 16,-3 4-4-16,2 0 6 0,-4-1 3 0,2 0-6 15,-4-3 4-15,6 2-5 0,6 4-4 0,-4-2 12 16,4 3-6-16,-1-5 9 0,-8 2-9 0,2-1 3 16,5 1 0-16,-7 1 0 0,3-1-9 0,6 1 9 15,-6 0 2-15,4 0 3 0,0 3-1 0,0-1-2 16,0 2-6-16,1-3 4 0,1 1-14 0,-2 0 14 0,-1 0-7 15,1 0 11-15,1 1 4 0,2 0-13 16,1 1 9-16,2 2-12 0,-3-3 2 0,5-1 12 0,-3-4 0 16,2 2 7-16,2 2 3 0,-5-3-3 0,6 5-1 15,-4-6-1-15,4-2 5 0,-1 0-2 0,-2-2 5 16,4 5-4-16,-2-4 4 0,-2 2-14 0,6 3 4 0,-6-10-6 16,3 4-3-16,1-2 9 0,-2-7-4 0,3 5 8 15,1 1-11-15,-2 0-5 0,1 1-1 0,-1-4 1 16,2-3 4-16,-1 2 3 0,0-4-4 0,0 1 6 15,3 5 2-15,-5-7-12 0,-2 4 8 0,1 3-8 16,0-7 5-16,-1 4-5 0,2-1 6 0,-1 1-6 16,-2 1 3-16,3 0-3 0,-1-1-3 0,0 2 3 15,-7 4 4-15,0 0-8 0,0 0-4 0,9-5 0 16,-3 4-1-16,-3 0 4 0,-4-1 0 0,1 0 1 0,0 2 3 16,0 0-9-16,0 0-4 0,0 0 0 0,11-3-8 15,-5 5-14-15,3 2-3 0,-2 2-7 16,-8-4-18-16,5 1-15 0,-9-7-2 0,5 2-6 0,8 2-6 15,-7-2-42-15,-1 4-14 0,-1-5-10 0,1 0-14 16,-6 0 19-16</inkml:trace>
  <inkml:trace contextRef="#ctx0" brushRef="#br0" timeOffset="20965.66">24223 13303 346 0,'0'0'86'0,"0"0"44"0,-4 2 32 0,4-2-86 0,0 0-15 15,0 0-16-15,0 0-36 0,0 0 8 0,3 11-17 16,-1-10 13-16,0 1-7 0,3 0 3 0,-5-1 10 15,12 1-9-15,-12-1-3 0,0-1 17 0,0 0-9 0,0 0 11 16,0 0-8-16,1 0 8 0,-1 1 4 0,1 0 0 16,11 10-4-16,-10-8 1 0,3 1 1 0,-1-1 1 15,1 3 3-15,2-3-12 0,3 8 5 0,-3-6-8 16,-2-1-11-16,2 8 3 0,-1-9-11 0,1 7 10 16,-2-1-7-16,0 0 1 0,0-1 0 0,-1 3-1 15,1-1-9-15,0-1 8 0,-1 3-5 0,0 3 6 16,1-5 1-16,-2 0-2 0,1 4 2 0,-3-9-3 0,1 9-16 15,0 0 24-15,-2-5-9 0,1 6 15 0,-1-6-5 16,0-4-9-16,-1 2 8 0,1-4-9 0,-1 2 0 16,1 0 9-16,-1-1-4 0,1-1 7 0,-1 0 0 0,1-3-7 15,0 0 6-15,0 0-8 0,0 0-7 0,0 0 20 16,0 0-9-16,0 0 14 0,0 0-12 0,0 0-4 16,0 0 2-16,-2-8-2 0,0 4-1 0,0-3 2 15,-1 0-9-15,2 0 6 0,0-3 5 0,-2 1-7 16,3 1 7-16,-3-3-9 0,1 4 4 0,-1-4-1 15,-2-1 0-15,4 2 0 0,-5-6-4 0,4 2 4 16,0 6-1-16,-1-3 4 0,1 1 2 0,-2 1-9 16,0-2-1-16,-1 1-3 0,1-1 8 0,0 3 2 15,1-5 6-15,0 1-7 0,-2 2-12 0,3-1 21 16,-2 2-4-16,2 1 12 0,0-2-10 0,-2 1-4 16,1-2-4-16,-1 1 1 0,3 1-8 0,1-1 13 0,-3 3-4 15,2-1 8-15,-1 2-9 0,0-1 1 0,-2 0 1 16,0 0 1-16,2 0 5 0,0 3-15 0,1 0 0 15,2 1-3-15,-2-2 14 0,-2 2-8 0,1-1 7 16,2 4-9-16,0 0 1 0,-1 0 10 0,0-1-8 0,0 1 9 16,-6-8-4-16,8 7 2 0,2 1 8 0,-4-1-6 15,1 1-1-15,0 0 12 0,4-5-5 0,5 2 7 16,1 0-17-16,0 1 2 0,2 1-5 0,-2 1 4 16,2-1 2-16,0 0-10 0,-2 1 2 0,0-2-5 15,1 2 7-15,-1-1-1 0,0 0 1 0,0 2-5 16,-1-1-1-16,3 4 2 0,-4-1-6 0,0 1 6 15,2 4 4-15,-6-3-5 0,1 1 5 0,1 2-8 16,-5 0 4-16,5 2-2 0,-4-1-6 0,2 1 2 16,-1 1 4-16,-2-1 0 0,-2 0 12 0,-2 3-9 0,3-1 4 15,-1 0 6-15,1 2-5 0,-4-3 6 0,4-1-5 16,-1 2 10-16,-1-5 1 0,6 9 2 0,-2-3 3 16,-1 0-7-16,4 3 6 0,-5-10-6 0,-1 3 2 15,1 1-4-15,-2-3 3 0,2 3-3 0,3-5 4 16,1 1-3-16,-1 0-5 0,-1 3 3 0,1 1-4 0,1-4 5 15,3-1-1-15,-1-1 2 0,0 4-5 0,0-4-4 16,-5 1 5-16,2-4-4 0,2 0 5 0,-5 3-1 16,3-2 3-16,5-1 1 0,-2 4 13 0,8-3-18 15,0 1 4-15,-14 3-8 0,0-6 0 0,1 0 2 16,10 1 0-16,-3 1 1 0,-6-2 4 0,6-1-2 16,-3 1-5-16,0 0 2 0,7 3-2 0,-10-3-1 15,-4-4 1-15,-1 1-2 0,3 1 0 0,3 0 1 16,6 7 4-16,-5-3-3 0,-3 0 4 0,-1-2-6 0,0 0 0 15,0 0-3-15,6 2-4 0,-6-2 7 0,5-3-5 16,-11 2 5-16,6 1-9 0,0 0-14 0,5 2-1 16,-5-2-3-16,0 0 3 0,0 0-16 0,-3-2-4 15,7 2-8-15,-4 0-19 0,0 0-10 0,0 0-12 16,0 0-1-16,0 0-29 0,0 0-36 0,0 0-17 0,0 0-4 16,0 0 3-16</inkml:trace>
  <inkml:trace contextRef="#ctx0" brushRef="#br0" timeOffset="26096.71">21160 15530 470 0,'-10'3'88'0,"5"-3"115"0,5 0-89 0,-1 0-62 0,0 0-15 16,-15 6-9-16,9-6-32 0,7 0-7 0,-2 0-12 15,7 0 6-15,-5-1-4 0,-3 0 5 0,-6-2 6 16,-1 1-4-16,5-1 9 0,4-1 3 0,-3 2 6 0,4 2-3 16,5-2 17-16,-5-1 5 0,3 2 5 0,-2-1-3 15,-5-1-10-15,8 4 12 0,-4-1-9 0,-5-1 11 16,4 1-6-16,1 0-7 0,-2-1 5 0,2 1-7 16,1 2 0-16,1-2 13 0,1 2-8 0,0-3 11 15,-5-1-2-15,2 3-12 0,-5-4 11 0,7 3-12 16,9 2 5-16,-8-2 8 0,1 0-3 0,-4 3 5 0,0-3 1 15,9 1-7-15,1-1-2 0,3 0-2 16,-5 0-17-16,2 0 21 0,-2-2-7 0,-5-1 10 0,8 0-21 16,0 0 3-16,1 1-4 0,3 0 6 0,-4 0 4 15,1 0-12-15,-3-3 2 0,0 3-5 0,1-3 9 16,-2 1-5-16,2-1 6 0,-4 0-7 0,4 2 2 0,-2 0-3 16,1 0-4-16,3 0 2 0,-4 1-4 0,-1-1 7 15,-2 1-1-15,0 0 3 0,0-2-5 0,3 2-2 16,-1-1 0-16,-7 3 0 0,1 0 5 0,14-5-3 15,-11 4 5-15,5-1-4 0,-2 0 1 0,-7 1-3 16,4 0-6-16,-4 1 2 0,0 0-2 0,0 0 2 16,0 0 1-16,0 0 0 0,0 0-3 0,5-4-8 15,-5 3-4-15,12 0 0 0,-12 1 9 0,0 0-4 16,-4 0 1-16,4 1-7 0,2-1-24 0,-2 0 4 16,7 1-20-16,-13-2 10 0,4 0-34 0,2 0-21 0,0 1-33 15,0 0 1-15,0 0-98 0,0 0 41 0</inkml:trace>
  <inkml:trace contextRef="#ctx0" brushRef="#br0" timeOffset="26481.48">21107 15791 772 0,'-5'0'113'0,"2"3"271"16,3 0-319-16,-4-2-48 0,9 3-18 0,-2-4-6 16,1 0-52-16,4-1 9 0,-8-5-26 0,2 1 19 0,12 2-23 15,-2-2-18-15,6 3 13 0,-1-6-19 0,-12-5 1 16,2 3 73-16,1 0-4 0,-1-3 29 0,2 6 16 0,-4 2 16 16,1-1 8-16,-6 6 0 0,7-3 0 0,0 2 21 15,-2-7-13-15,6 5 17 0,-6-1-8 0,3-4-10 16,3 7 8-16,-2-4-12 0,0 3-25 0,0 0 12 15,1 4-20-15,3-1 19 0,-4-3-18 0,2 2 0 16,-2-5 2-16,1-1-4 0,1 6-15 0,1-3 16 16,0-2-8-16,-1 1 11 0,3-3-8 0,-4 4 0 15,4 4 5-15,-5-5-5 0,4 5-7 0,-6-1 7 16,-7 0-15-16,1 0 13 0,11-7-22 0,-5 6-15 16,1 1-3-16,-8 0-8 0,0 0-31 0,4-9-10 15,2 8-22-15,6 6 9 0,-12-9-12 0,-1 4-20 16</inkml:trace>
  <inkml:trace contextRef="#ctx0" brushRef="#br0" timeOffset="27142.25">21637 15475 254 0,'0'5'40'0,"1"-4"144"0,-1-1-27 0,0 0 26 0,0 0-128 0,6 1-28 0,0-1-14 0,4 1 3 0,-4 0-4 15,0-1-7-15,2 0 7 0,-4 0-8 0,3-3-4 16,-2 1 2-16,0-2-3 0,2-1 5 0,-2 1 11 0,-1-1 5 15,0-2 11-15,0 2-7 0,1-1 2 0,-2-2 2 16,0 0-13-16,1-1 9 0,-3-1-15 0,7-9 7 16,-7 20-29-16,0-25 24 0,1 11-15 15,1-1-7-15,-2-2 10 0,-1 3 1 0,0-4 0 16,0-2 4-16,-4 4-4 0,3-1-12 0,-1 7 9 16,1 0-14-16,1 0 12 0,-3 0-12 0,0-2 3 15,1 3 5-15,-1 4-4 0,0 1 8 0,0 3-4 0,-3-3-3 16,1 1 1-16,1 3 11 0,-2 2-14 0,3 7 14 15,-4 1-15-15,2 0 13 0,-3-3-1 0,3 4-6 16,-3-4 5-16,1 3 11 0,4 7-8 0,-2-7 14 16,2 8-13-16,-2-5 7 0,2-1 3 0,0 3-7 15,3 0 9-15,1 1 10 0,2-1-4 0,-2-1 9 16,2-2-8-16,1-1 4 0,0 2 11 0,3-2-5 0,1 0 9 16,2 1 16-16,1-1-14 0,0 1 2 15,1 1-9-15,-1-3-10 0,1 3-18 0,0-1 8 0,-3-1-11 16,0 2 6-16,0-5-10 0,0-2-2 0,10 1-3 15,-13 0 1-15,1 3 3 0,0 7-1 0,-7-2 2 16,8-5 5-16,0 4-4 0,-6-5 1 0,1 0-4 16,0 7-9-16,-8-9 19 0,5 1-7 0,-6 3 12 15,-2 0-2-15,5-1 2 0,-5 1 8 0,2-6-6 0,-2 1 3 16,1-1 1-16,-4-3-3 0,3 2 4 0,1-2-1 16,2 0-7-16,1 0 3 0,1-3-4 0,2-2-1 15,-4-1-13-15,2-1-15 0,-1-1 1 0,0 0-34 16,3-3-31-16,-3 1-12 0,0-3-8 0,2-2-30 15,0 0 1-15,-1-1-23 0,3-4 10 0,-1 1 3 0,1 1-47 16</inkml:trace>
  <inkml:trace contextRef="#ctx0" brushRef="#br0" timeOffset="27625.12">22150 15380 551 0,'3'-4'64'0,"3"1"164"0,-2-2-191 0,0 3-37 0,-1 0-12 16,-1-2-10-16,2 2-48 0,-2-4 16 0,-1 1 3 0,2 4 6 15,-3 1 33-15,2-8 4 0,-1 4 4 0,-4-3-4 16,3 2-7-16,-1 0 27 0,-2-2-7 0,1 5 16 15,2 2 9-15,0 0-4 0,0 0 11 0,0 0-13 16,0 0-19-16,-1 0 19 0,-1-1-20 0,1 0 23 16,-19-7-6-16,16 11-11 0,0 5 10 0,0-2-13 15,-1-2-5-15,1 4 8 0,0-4-12 0,-2 0 11 16,1 5 4-16,3-1-7 0,-2 1 15 0,4 2-14 16,-2-3-2-16,0 0 5 0,0 0-10 0,-2 1 10 0,1-1 5 15,1 3 2-15,2 0 7 0,0 0-6 0,0 1-5 16,0 0 11-16,0 0-2 0,2 1 6 0,1 1 9 15,0-2 0-15,2 1 6 0,0-2-5 0,-2 1-5 16,1-3-2-16,0 5-5 0,-1-3 4 0,4-1 0 0,-4-3-6 16,3 1-1-16,-3 0-2 0,2 2-12 0,2 1 10 15,-2-5-10-15,1 2 9 0,0-8-10 0,0 3-8 16,-1-4 4-16,-1 2-7 0,2-1-8 0,0-1 0 16,1-1-4-16,2 0 3 0,-2-2-7 0,-2-3-14 15,2 2-13-15,-2-6-1 0,6 6-42 0,1 1-18 16,-7-7-56-16,3 1 20 0,0-5-76 0,2-1 5 15</inkml:trace>
  <inkml:trace contextRef="#ctx0" brushRef="#br0" timeOffset="27926.49">22368 15513 580 0,'-6'6'86'0,"9"-2"286"0,-3-1 7 0,0-3-118 0,-6 0-212 0,1-1-36 0,1 0-22 0,3 1 3 16,6 2-30-16,1-1-36 0,5 3 4 0,4 1-15 16,-4-3 2-16,-8 0-4 0,3 1 7 0,-6-3-3 15,0 0 45-15,4 1 25 0,1 1 12 0,3 2-1 16,-6-1 2-16,-1 2 33 0,1 3-4 0,-2 1 18 16,-1 0 11-16,-2-1-22 0,-3-3 2 0,12 2-10 0,1 3-15 15,-5 1-2-15,4-1-3 0,-12-3 3 0,5 0-2 16,1-5-9-16,6 5-1 0,0 2-1 0,-2 1 0 15,-4-10-1-15,0 0-14 0,12 10 4 0,-8-14-35 0,4 5-24 16,-8-1-12-16,4-7-10 0,1 0-67 0,0-6-32 16,2 1-9-16,2 5-1 0,2 2 25 0</inkml:trace>
  <inkml:trace contextRef="#ctx0" brushRef="#br0" timeOffset="28792.98">22611 15666 566 0,'0'0'427'0,"0"5"-214"16,0-1-53-16,0-4-24 0,0 0-90 0,0 0-16 16,0 0-12-16,1 0 5 0,-1-1-11 0,1 0-7 15,17-15 1-15,-13 8-4 0,-1-1-2 0,1-4-3 0,-1 5 0 16,1-3 1-16,-2-4 12 0,1 6-8 0,-4-7 10 16,2 2-11-16,-1 1 1 0,-1-5 7 0,1 1-7 15,-1-3 8-15,0-1-7 0,0-3-4 0,2 2 4 16,1 4-3-16,-3-4 5 0,1 4-7 0,-1-1-1 15,-1-2-1-15,3 5 5 0,-2-8-1 0,0 3 2 0,0 6-1 16,-2-5 1-16,2 5-4 0,-1-3 3 0,1 0-2 16,-2 0-2-16,1 5-2 0,-2-2-3 0,1-1 4 15,2 3 17-15,-3-3-16 0,3 5 3 0,0 0-8 16,-1 1 10-16,1 0-6 0,0 1 3 0,-3 1-8 16,2 2-8-16,1 1 17 0,0 0-6 0,0 5 8 15,0 0-2-15,0 0 0 0,0 0 0 0,0 0 0 16,0 0-10-16,0 0 10 0,0 0-3 0,5 9 5 15,-2-2 3-15,-2 1-6 0,0 1 1 0,2 2-2 16,3 0-5-16,-1 2 9 0,0 1-8 0,-1 3 8 16,0-2 0-16,4 6-2 0,3 4 4 0,1-1-4 0,-2 6 3 15,-5-4-10-15,11-4 7 0,-11 4-9 0,6-2 9 16,5 3 9-16,-11-2-4 0,7 0 8 0,-11 0 1 0,5-1-14 16,-6-1 6-16,-2 3-6 0,10-5 20 0,-4-6-2 15,4 3 6-15,5-9-5 0,-7 2 6 0,-4-6-23 16,5 1 10-16,-7-6-12 0,7 2 13 0,6 1-24 15,-5-7-9-15,9 4-5 0,-9-3-29 0,1-6-13 16,1-1-23-16,-4-3 7 0,3-2-36 0,-4 0-23 16,4 2-3-16,1-1-12 0,-5 0-15 0,1-1 79 15,-1 0-2-15,0-1 24 0,-2 2 9 0,0 3 2 16,2 2 2-16,-5 1-4 0,1 1-4 0,0 1 54 16,-1 1-5-16,0 2 23 0,0 3 47 0,0 0 8 15,0 0 27-15,0 0-19 0,0 0 4 0,0 0 76 16,0 0-25-16,0 1 42 0,0 0-45 0,0 0-38 15,0 0-4-15,0 0-10 0,0 0-28 0,0 0-7 16,0 0-2-16,0 0 1 0,0 0-12 0,0-1 1 0,0 0-6 16,0 0 5-16,0 0-16 0,11-2 0 0,-5-1-3 15,2 2 4-15,0-2-4 0,-1 0-4 0,-3 2-3 16,1-1 0-16,-1 1-7 0,0 3 10 0,0-2-12 16,0 1 10-16,-2 1-1 0,1-1-2 0,1 4 6 0,0-3-7 15,-3 2-3-15,2 3 8 0,-2-5-4 0,-1 2 7 16,2 1 7-16,-2-3-8 0,0 2 7 0,0-4-10 15,0 0-4-15,0 0 18 0,0 0-1 0,0 0 8 16,0 0-4-16,0 0-5 0,0 0-4 0,1 0 2 16,0-1-3-16,13-12-3 0,-13 7 1 0,2 1 0 15,0 0 8-15,-2 2-11 0,4 0 2 0,-1-1-4 16,-3 0-2-16,2 1 6 0,6 2-10 0,-6 3 7 16,4 1-12-16,-7-3 6 0,0 0 5 0,16 10-2 0,-14-4 1 15,3 5 0-15,-5-2-6 0,-7-2 4 0,9 2 4 16,3 0-6-16,2-1 11 0,-6-1-9 0,6-2 1 15,-5-2 10-15,-3-3-10 0,4 0 10 0,2-1-2 16,-1-3-16-16,-1-5-13 0,3 0-7 0,-6-5-65 16,7-2-88-16,6-4-19 0,3 3-21 0,-6-1-29 0</inkml:trace>
  <inkml:trace contextRef="#ctx0" brushRef="#br0" timeOffset="29058.61">23190 15034 1322 0,'-3'0'180'0,"3"1"-109"0,-3 0-16 0,-1 2-23 0,4-2-30 0,-1 1-9 0,2-1-13 16,14 0 1-16,-10 3-33 0,-1-3-42 0,0 0 8 16,-4 0-20-16,4-1 17 0,3-1 26 0,2 1-4 15,-5 0 14-15,1-2 39 0,4 2 9 0,-5 0 10 16,-2 0-7-16,6 2-2 0,-5 1 19 0,1 0 3 15,3-1 6-15,-3 4 6 0,1-3-9 0,0 0 0 16,-13 3-2-16,13-6-16 0,0 4 11 0,0-3-13 0,18-1 14 16,-23 0-6-16,11 3-12 0,-2-4-2 0,1 0-8 15,4-5-36-15,-6-2-64 0,3 1-55 0,0-5 7 16,-2 2-66-16</inkml:trace>
  <inkml:trace contextRef="#ctx0" brushRef="#br0" timeOffset="29516.85">23615 14651 871 0,'0'-1'147'0,"12"2"326"0,-12-1-378 0,-1 1-68 15,0-1-23-15,-10-1-1 0,8 1-18 0,4 0-29 16,-1 0-12-16,0 0-4 0,0 0-11 0,0 0-7 15,0 1 16-15,11 7-14 0,-8-8 18 0,-2 2 41 16,0-1-1-16,-11-1 16 0,10 0 16 0,0 0 13 16,8 1 8-16,-1 1-2 0,-6-2-1 0,-2 2 10 15,-1 1-15-15,6-2 14 0,-4 2-6 0,6 2-10 16,-6-3 8-16,-8 3-11 0,11 5-13 0,4 0 4 0,-2 0-11 16,8 6 8-16,-8-2-10 0,-3 3 0 0,10 2 5 15,-10-1-3-15,0-2-7 0,-1 2 7 0,3 8 2 16,-4-3 2-16,10 8-7 0,1-1-1 0,-13-3-6 15,16 6 7-15,-5-3-8 0,-5 1 9 0,7 2-6 16,-8 3 7-16,-1 0 0 0,5 4 2 0,1 2 4 0,0-1-5 16,-3 0-9-16,3 1 16 0,-3-2-11 0,-7-5 14 15,8 1-2-15,-6-6-4 0,0-1 13 0,-1-5-11 16,-4 0-3-16,4-3 1 0,1-7-5 0,7 4 6 16,-7-7 0-16,1-5-6 0,-2-4 4 0,-3-6-5 15,4 4 3-15,4 1-42 0,3 5-13 0,-6-11-6 16,2-5-3-16,-3-4-39 0,0-1-4 0,8 4-18 15,-6-7-37-15,4 3 1 0,1-3-19 0,-4-1 7 0,1-1-2 16</inkml:trace>
  <inkml:trace contextRef="#ctx0" brushRef="#br0" timeOffset="33675.72">24085 14539 728 0,'0'-2'132'0,"0"2"-67"0,0 0-18 0,-10-7-5 0,9 2-34 0,-3 1 11 0,0 0-13 0,5 4 14 16,0 0-5-16,12-6-1 0,-7 6 6 0,-6-4-8 0,4 3-15 15,-4-1 14-15,-2-5-1 0,5 2 10 0,-3 5 8 16,7-2-4-16,-4 6 2 0,3-4-3 0,-6 0-12 16,0 0 0-16,2 1-4 0,-2 4 3 0,7-1-8 0,-5 1 7 15,-3-3-6-15,3 5 8 0,2 2 0 0,0 0 5 16,4 1-4-16,-1 1 4 0,-9-1-6 0,4 4-6 16,-1 0 5-16,-3 3-6 0,10 3-3 0,-1-1 3 15,-6 2-10-15,11-1 7 0,0 7 4 0,-11-5-2 16,1 0 12-16,1 3-14 0,-1-6-11 0,1 6 17 15,5-4-14-15,-5 0 16 0,-1-3-6 0,0 0 2 16,4 0 7-16,-35-7-6 0,34 0 4 0,-5-2-7 16,0-5-1-16,26 1-1 0,-27-2 12 0,2-1-6 15,-1 1 2-15,0-3-5 0,-1 0-12 0,-4-2 18 16,5 2-9-16,0 0 11 0,0 0-14 0,-10-9-23 16,6 1 3-16,-17-1-9 0,15 0 1 0,-1-1 17 0,-1-2-1 15,14 0 8-15,-22-2 12 0,8 2-7 0,0 1 7 16,-9-5-7-16,11 5 2 0,-4 0 0 0,2 0-7 15,14-1 6-15,-6 1 1 0,-2 0 1 0,-8 4 2 16,-4 3-3-16,9-4-14 0,5 8 9 0,-1 0-6 16,0 0 7-16,-13-1 2 0,7 6-1 0,3 4 1 0,-3 0-3 15,2-2-5-15,-1-2 11 0,0-1-3 0,-1 2 6 16,4 5 3-16,-2-5-7 0,2 1 7 0,0 2-8 16,1-3-1-16,1 5 4 0,1 2-3 0,6-3 5 15,-4-1 7-15,1-1-1 0,0 0 11 0,-3 0-9 16,4-1 5-16,0-3-3 0,1-1-9 0,-1-3 7 15,1 1 1-15,5-1-2 0,2-2 5 0,-5 2-6 16,0-7-17-16,4 1 7 0,-6 0-6 0,8-3 8 16,1 3-5-16,-7-6 1 0,8 2-1 0,3 0 1 0,0-3-7 15,2 3 14-15,-5-5-8 0,-3-1 10 0,1 2 0 16,6 3-7-16,-2 0 7 0,4 3-8 0,-9-9 7 16,-3 2-6-16,1 1-3 0,-3-4-1 0,2 12 6 15,-2-2 4-15,0 1 7 0,0 1-6 0,-3-1 5 16,1 4 2-16,-3-6-1 0,0 3 4 0,2-3 8 15,-3 0-16-15,-1 4 7 0,0-2-10 0,2 3 8 16,-2-1-10-16,0 1 5 0,0 1-7 0,-2-1 1 0,2 1-3 16,0 1-1-16,0 2 0 0,0 0-6 0,0 0 5 15,-1-1-9-15,-2 1 8 0,2-1 6 0,0 0-10 16,0 1 8-16,-1 0-12 0,1 0-6 0,-2 0 17 16,1 0-3-16,-27-1 6 0,24 2-5 0,2 0-5 15,0 2 0-15,0 1-1 0,3 0-6 0,0 2 14 16,0 0-7-16,2 1 9 0,-1 2-3 0,-1-1 5 15,1 1 0-15,1 1 0 0,0 1-13 0,0 3 9 16,1-5-5-16,1 5 8 0,-2 2 1 0,1-5-7 16,0 5 5-16,-2-4-6 0,2-2 1 0,1-1 10 15,-2-4-8-15,4-3 7 0,-3 3-7 0,2 0 1 16,4 8 12-16,-5-4-5 0,2-3 5 0,1 0 0 16,-2-6-12-16,2 0 9 0,-1-1-1 0,3 1-7 0,-1-2 11 15,-3 0-12-15,3-1-5 0,0-5 5 0,-3-5-4 16,6 4 5-16,-5-1 1 0,2-5-6 0,3 8-1 15,-10-7-2-15,7 1-4 0,-5 0 4 0,-2-6-10 16,9 4 7-16,-5 2-8 0,-4 0 9 0,1 4 6 16,-2 0-2-16,-5-2-2 0,5 4 9 0,0 1-3 15,5 3 5-15,-3 3-4 0,-5 0-5 0,6 0 0 0,-3 0-3 16,-14 2-6-16,13 3 14 0,-5 1-8 0,0 0 9 16,3 2-1-16,1 1-3 0,-2 0 3 0,2 1-5 15,1-3-2-15,1 5 6 0,0 0-5 0,3-2 5 16,1 4 4-16,-5-10-3 0,-2 2 6 0,4 3-7 15,2 2-5-15,0 2 8 0,3-5-14 0,-3-2 12 16,-1 0-15-16,2-7-29 0,-3 5-7 0,5 0-12 16,7 0-43-16,-9 5-22 0,-3-9-18 0,20 6 2 15,-26-3-2-15,11-3-14 0</inkml:trace>
  <inkml:trace contextRef="#ctx0" brushRef="#br0" timeOffset="33999.71">24066 15160 897 0,'-9'2'151'0,"-4"-1"325"0,11 2-359 0,-1 5-78 0,1-7-19 0,-1 2-7 0,3-4-9 0,-3-4-11 16,9 12-5-16,-1-8-5 0,-3 0-26 0,4 0 11 15,-3-14-5-15,10 8 8 0,0-2 9 0,0-1 10 16,-4 0 6-16,3 0-1 0,2-2 4 0,-1-2 9 0,9 4-5 16,-5 0 8-16,3 2-2 0,1-2-9 0,-2-1 6 15,2-1-9-15,1 2-1 0,2 0 5 0,-3 0 1 16,0 1 2-16,-2 0-3 0,-1 0-4 0,2 1-2 16,-3 1 0-16,2 0-4 0,2 2 1 0,-5 0-19 15,2 0 8-15,-1 0-44 0,-1 2-24 0,1 0-11 16,3-1-7-16,-9-2-38 0,2 5 2 0,-8 0-17 15,5 0 12-15,0 6 34 0,-15-5 1 0</inkml:trace>
  <inkml:trace contextRef="#ctx0" brushRef="#br0" timeOffset="34777.29">24278 15180 840 0,'-1'6'119'0,"-12"2"243"16,12-3-272-16,1 3-61 0,-3-2-9 0,13-3-9 0,-10 4-4 16,2 0-8-16,-1 0-2 0,-2-4-1 0,3 6-3 0,-1-4 2 15,-1-5 0-15,0 1 1 0,9 10 1 0,-7-7 2 16,1 6-2-16,-2 1 2 0,1-2-11 0,-1 2 17 16,3 1-4-16,-7-7 10 0,0 2-1 0,1-2-6 15,-2 1 2-15,1 2-4 0,2-1-2 16,-2 3 8-16,2-3-2 0,-1 3 4 0,-3-2-4 0,-1-2-3 15,0-1 5-15,0-2-4 0,4 0-4 0,-1 0 13 16,-1-2-9-16,2-1 15 0,2 0-5 0,0 0-7 16,0 0-4-16,-1 0-2 0,-15-11-19 0,11 5 9 15,-3-2-12-15,4 4 12 0,1-5-3 0,0 3 2 16,-4-2 9-16,4-2-8 0,-1 5-6 0,-4-4 15 16,4 4-11-16,-7-1 12 0,-3-2 2 0,12 8-3 15,-3 0 6-15,2 2-7 0,0 1-6 0,-5 1 15 16,-10-3-8-16,15 6 11 0,-5 1-8 0,8 0-3 0,5 4 0 15,-10-4-2-15,4 1-10 0,-2 0 21 0,2 1-12 16,5 1 14-16,1 0-7 0,-2-1-3 0,5 0 7 16,-6-2-7-16,-4 0-1 0,7-1 14 0,-5-1-9 15,4 1 11-15,1 0-10 0,0-2 6 0,9-1 9 16,-12-1-3-16,-1-3 6 0,0 0 6 0,22-1-10 16,-6-2 8-16,-7-1-26 0,3 1 1 0,-3-4-5 0,-1-1 3 15,8 0-1-15,-4-1-3 0,4 1 4 0,-7-2-3 16,2-2 1-16,0 2 1 0,-1-2-3 0,4-1 3 15,-6 2 9-15,0-2-8 0,-1 2-1 0,-1 2-4 16,0-1-1-16,0 4 4 0,-2 0 4 0,0-2-3 16,0 2-3-16,-1 4 2 0,0-6 2 0,-3 1 1 15,3 5 0-15,0-2 3 0,-2 8-7 0,-2-4 6 16,0 0-8-16,0 0 3 0,0 0 3 0,9 10-1 16,-4-7-2-16,-3 0 1 0,-2-3-4 0,7 8 4 15,-7-7-8-15,0-1 11 0,0 0-7 0,0 0 10 0,0 0 3 16,0 0-3-16,12 2 10 0,-8-1-9 0,-1-3 1 15,3 2-3-15,-4-7-7 0,-1 0 3 0,4-1 5 16,0-6-9-16,-2 1 8 0,3 4-8 0,-4-2 9 16,-6 2-5-16,4 3 3 0,2 0-4 0,1 3 0 15,5 3-5-15,-8 0-7 0,0 0 3 0,0 0-1 0,2 5-3 16,-4 1 2-16,3 6-3 0,2 6 9 0,0 0 4 16,5 6 0-16,-8-2-2 0,0-4-6 0,-6 1 6 15,0-2 2-15,3 0 0 0,0-1-9 16,3-1-8-16,0-1-2 0,0-2 1 0,-6-1-2 0,6-4 21 15,0-2-9-15,-4-3 12 0,8-1-6 0,-9-4-52 16,-1-2-21-16,6-2-14 0,0-2-76 0,5-2-45 16,-1-5-29-16</inkml:trace>
  <inkml:trace contextRef="#ctx0" brushRef="#br0" timeOffset="35260.01">24699 14300 1210 0,'-2'-5'147'0,"0"-3"-70"0,-5-1-6 0,7 2-22 0,-4 2-42 0,1 1-2 0,5 4-9 0,-5-1 6 0,1 0-6 0,0 0-14 0,-1-2 6 0,-1 4-10 16,6 2 3-16,0 4 23 0,-5-1-2 0,5 7 9 15,-1-2-10-15,-5-5 7 0,7 12-2 0,-8-10 6 16,1 0 5-16,4 9-7 0,4-2-1 0,-2 3-2 16,2 4 9-16,-5-8-7 0,2 0 11 0,4 2-10 0,-5-4 4 15,11 10 0-15,-5-6-11 0,2 2 8 16,2 4-10-16,-5-4 3 0,2 3 2 0,0 0-2 0,-1 2 0 16,-1 0-6-16,1 1-5 0,-3-1 1 0,2 7 10 15,-2 0-4-15,0 0 6 0,0 5-6 0,-1-5 6 16,0 3-7-16,1 1 4 0,-2-3-4 0,-1 0 4 0,0 1-4 15,0-1 0-15,1 1-1 0,-1 1 8 0,1 1-8 16,1 5 3-16,-2-2-4 0,0 4 5 0,0 1 3 16,-3-9 2-16,2 3 0 0,-2-2-4 0,1-3 3 15,1 0-7-15,-1 0 4 0,-1-7-3 0,0 0 7 16,2-3-2-16,-1-2 2 0,-1-3-6 0,1-3 0 16,0-3 4-16,-1-3-2 0,0-2-2 0,1-6-15 15,1 0-18-15,-2-3 3 0,3 4-42 0,-2-6-23 16,0-7-23-16,0 4 4 0,2-5-16 0,-2 1-57 15,-1-2 25-15,1-5-41 0,-4-2 25 0</inkml:trace>
  <inkml:trace contextRef="#ctx0" brushRef="#br0" timeOffset="35842.26">24520 14064 33 0,'-7'-5'4'0,"5"-1"43"0,1 1-8 0,-2 1-4 0,7 3-35 0,4 0-4 0,-7-2 0 0,2 1-2 16,-5-1 0-16,-6 1 11 0,8 2-6 0,0 0 7 0,0 0 9 15,0 0 23-15,0-1 7 0,7-11-2 0,-3 9-21 0,-4-1 31 16,11 5 21-16,-19-3 5 0,10 0 57 0,-1 2-28 16,-7-9-10-16,17 5-3 0,-12 0-38 0,1 4-5 15,0 0-13-15,0-1 7 0,0-14-22 0,2 11 6 16,0-9 6-16,12 7-2 0,-17 0 0 0,6-1 10 15,2 4-6-15,-10-7 8 0,16 10-15 0,-10-6-12 16,4 2 1-16,-3-1-3 0,-1-1-5 0,0-2 0 16,-1 8-12-16,-2-3 8 0,-3 1-9 0,10 2-2 15,4-1 1-15,3 9-3 0,-3-7-11 0,-4 9 1 16,-5-1-9-16,-5-6 8 0,-1 6 4 0,6 9-2 16,-1 1 8-16,1 7-8 0,4 3 3 0,-14-9 6 15,4 5-3-15,4 0 4 0,-8-4 11 0,6-2-3 16,-4 0 20-16,-1-5-15 0,8-2 25 0,-4-6 25 15,6-2-1-15,-3-4 12 0,3 0-3 0,12 0-21 16,-4-1-5-16,4-2-3 0,-10-4-11 0,5-3-17 0,4-2 0 16,10 0-7-16,6-1-8 0,-4-1-17 0,-7-1-12 15,2 0 1-15,-2 0-21 0,1-2-21 0,-1-1-7 16,-1 1-5-16,-1 1-14 0,1 4-24 0,-1 0-22 0,3 7-2 16,-2 6-36-16,-1 1 56 0,0 4-19 0,-2-3 21 15,-1-3-41-15</inkml:trace>
  <inkml:trace contextRef="#ctx0" brushRef="#br0" timeOffset="37943.22">12990 17429 247 0,'-4'-2'22'0,"7"2"-15"0,-3 0 33 0,-9-3 3 0,3-2 6 0,-9 3 4 0,8 5 44 0,3-2 3 0,0 7-7 0,-1-8 4 0,1 0-19 0,-1 3-28 16,2-3 5-16,-2 2-16 0,2-3-21 0,-3 1 2 15,4-7-15-15,-2 2 13 0,1-1-4 0,-1 1-11 16,2 6 7-16,0-3-10 0,0 1-16 0,0-5 16 15,0 3-11-15,1 0 14 0,0-2 7 0,0 2-12 16,-2-1 9-16,1 4-11 0,1 0-4 0,1-3 16 0,0 3-12 16,0 0 14-16,0 0 1 0,0 0 2 15,0-1 15-15,0 0-9 0,0 1 10 0,0 0 5 0,0 0-4 16,0 0 6-16,0 0-2 0,0 0 2 0,-5-12-6 16,7 11 1-16,1 2-29 0,2 3 11 0,-1-4-13 15,1 0 12-15,-3-5-9 0,4 5-2 0,2 0 8 16,-2-3-7-16,1 2 6 0,0 1-9 0,2 0-1 0,-2 0-2 15,1-1 12-15,1 0-6 0,1-4 4 0,1 4-6 16,-2-1-11-16,0-2 21 0,2 3-5 0,3 0 13 16,-3-4 0-16,2 7-3 0,0 0 3 0,2-1-3 15,14 5 9-15,-10-7-14 0,7 0 5 0,8 1-8 16,-19-6 3-16,14 3-1 0,-4 3-3 0,-7-6 3 16,12 6-4-16,-5-2-1 0,3 0-7 0,-2 4 4 15,-2-2 0-15,0 2-1 0,2-5 8 0,0 0-7 16,3 2 11-16,3 0-11 0,1 1 3 0,-1 0-6 15,2 1 9-15,0-4-7 0,-6 2 6 0,5 1-6 16,-6-4 10-16,1 7-2 0,2-2 4 0,-5-1-2 0,1 0 7 16,-1-3 1-16,2-1 1 0,3 3 0 0,1 3-6 15,2-5 1-15,-6 2-3 0,3 1 4 0,1-6 0 16,-1 6-6-16,1 0 2 0,-5 0-3 0,1-2 7 0,-3 0-8 16,-1 2 9-16,-1 0-7 0,2 0 5 15,-5-3-3-15,4 0-3 0,1 0 4 0,2 3 5 0,5 0-5 16,-8 0 2-16,-1-3-3 0,10 2-8 0,-2 1 4 15,0 0-7-15,7 5 6 0,-13-5-2 0,1 0-4 16,3 0-1-16,-4 0-1 0,-1 1 0 0,0-3 3 16,-3-2 2-16,6 3-1 0,-2 0-4 0,8 1 3 15,3 0-1-15,-5-2 1 0,4 0 0 0,-4 1-1 16,-4-2 3-16,4-1-3 0,-2 2 2 0,-3-1-2 16,1 3-3-16,-4-2 1 0,2 0 4 0,-2 0-2 15,-2 0 6-15,5 1-5 0,-5 0 2 0,3 0-3 16,7 0 0-16,2 0-1 0,-1-1-1 0,0 0 2 15,-5-1 0-15,-2 1 2 0,4-1-2 0,-3 3 1 16,0 0-1-16,-4-1 1 0,0 2-1 0,-1-2-3 16,-1 0 3-16,1 0-1 0,-1-1 2 0,-3 2 1 0,3-1-2 15,-6-1 2-15,4 2-1 0,-1-2 1 0,5 2-2 16,-12-2 2-16,5 0 0 0,0 2-4 0,-3-2 1 16,4 1-2-16,-4 0 4 0,-3 0-2 0,0-1 1 15,2 2-1-15,-2 0 4 0,0 0-7 0,-2 0 1 16,-3 0-4-16,-1 0-5 0,-2 0 1 0,0 0 0 0,0 0 1 15,0 0 2-15,0 0-12 0,0 0-6 0,0 0-2 16,0 0-19-16,0 0-7 0,0 0-7 0,-13-6-2 16,6 5-34-16,-2-2-9 0,-3 1-32 0,2-1 13 15,-13 0-47-15,2 0-35 0,6 2 2 0,-8 2-26 16,12 2-60-16</inkml:trace>
  <inkml:trace contextRef="#ctx0" brushRef="#br0" timeOffset="39142.35">13234 17585 19 0,'-8'0'4'0,"-1"1"11"0,-5 1-12 0,1 0-17 0,2 0 6 0,2 1-10 16,6-3 18-16,0 0 0 0,-7 1 0 0,5-1 2 0,0 1 26 0,-3-1 42 15,7 1 8-15,-1-1 3 0,-5 0-47 16,3 0 1-16,4 0-11 0,2 0 15 0,1 0 14 0,-3 0 30 15,0 0 5-15,0 0 5 0,0 0-21 0,-1 0 1 16,0 0-26-16,1 0 19 0,-1 0-33 0,-6 1-26 16,11-1 8-16,-4 0-14 0,0 0-2 0,0 0 6 15,7-7-11-15,-8 5 10 0,11 0-2 0,-6-1-4 16,4 0 6-16,5 0-7 0,-12-1 1 0,4 0 4 0,2 0-5 16,-4 3 3-16,-2-3-2 0,5 0 3 0,-6 3 7 15,5-2-3-15,-5 3-8 0,0 0 15 0,1 0-4 16,9-6 11-16,-7 4 14 0,3 0-4 0,-1-1 3 15,-4 3-5-15,8-2-14 0,-3 4 16 0,2 1-9 16,0-6 12-16,-2 5-6 0,-1-4-15 0,2-2 6 0,1 5-10 16,-2-6-7-16,2 4 11 0,-1 0-8 0,1 1 10 15,3-3-13-15,-2 0 5 0,3 2-3 0,1-2 4 16,-1 3 12-16,1 2-12 0,-1-3 7 0,0 1-11 16,-1 0-1-16,2 1 7 0,-3-1 0 0,6 2 3 15,-4-2-6-15,2-1 9 0,4 4 4 0,2-1 1 16,3 4-4-16,4-3 1 0,-5-1-5 0,2 1 6 15,-2-4-1-15,5 3-2 0,-2-2-9 0,3-2 6 16,0 2-5-16,-3-2-1 0,2 0 6 0,0-1-7 16,0 1-7-16,0-3 6 0,-2 1-8 0,12 1 9 0,-5 2 1 15,0-3-3-15,3 1 8 0,-3-1-10 0,0-2-10 16,3 1 14-16,-1 5-8 0,-4-3 11 0,-4-2-6 16,2 10 7-16,-2-8 3 0,-1 3 0 0,-1 1-4 0,1-3 13 15,2-1-12-15,14 0 12 0,-11 3-2 0,0-3-4 16,3 1 14-16,-6 2-13 0,6-5-1 0,1 3-5 15,-3-1-4-15,-2-1 4 0,-1 1 2 0,-2-3-11 16,-2 4 4-16,-1 0-4 0,1 0 6 0,5 5 0 16,1-5-6-16,-5-5 4 0,5 2 9 0,-5 0-3 15,-2-1 6-15,6 6-7 0,-2 5-2 0,1-4-3 16,1 0 4-16,-6-4-3 0,0-6 1 0,-3 5-7 16,1 4 1-16,-1 2-1 0,-1-9 8 0,0 8-8 15,0-7 3-15,1 1-4 0,0 9 8 0,0-8-7 16,-6 1 3-16,1 2-3 0,1-5 1 0,0 6 6 15,0 3-4-15,2 0 6 0,-2 3-2 0,2-6 1 16,-3-2 3-16,1 2-2 0,-2 2 5 0,-4 1-7 0,5 3 4 16,-5-7-3-16,-3-3 3 0,1 6-6 0,-4-4 1 15,2 4-1-15,1 1 3 0,0 4-5 0,-3-5 0 16,-1 4-1-16,-2-4 4 0,-1-7-4 0,2 4 1 16,-2 1-2-16,0 0 5 0,0 0-9 0,0 0-1 15,0 0-5-15,0 0-11 0,0-10-16 16,0 10-14-16,-1 0-3 0,0 4-48 0,1-4-10 15,0 10-36-15,0-7 10 0,0-3-49 0,0 1-96 16</inkml:trace>
</inkml:ink>
</file>

<file path=ppt/ink/ink19.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11-19T04:06:54.52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4 36 1161,'-4'-22'1806,"4"22"-258,0-14-387,0 14-1935,0 0-258,0 0-258,0 0 516,0 0 129,0 0-129,0 0 388</inkml:trace>
</inkml:ink>
</file>

<file path=ppt/ink/ink20.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11-19T04:06:27.14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65 0 4515,'-30'0'5031,"17"7"129,0 1-387,13-8-1935,-9 15-1548,9-15-645,0 0-1161,0 0-3741,15 1-387,-3-6-516,5-3 0</inkml:trace>
</inkml:ink>
</file>

<file path=ppt/ink/ink21.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6-11-17T03:27:06.25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11390 195,'-14'-17'97,"14"17"-1,-12-14-47,12 14-23,-8-21-7,5 9-6,3-1-6,-1-2 1,2 2 3,-1-1-1,0 3-1,0-1-1,0 12 2,2-24 5,0 13-3,0-4 1,1-3-5,-1-4 1,4-3-5,-1-3 5,2-5-2,0 0-5,2-2 5,0-4-4,2-2 5,0-1-4,-1-2 2,2-3-5,2-2 2,-1-2 0,1-1 3,-2-3-2,2-2-2,1 1 2,-1-3-2,1-2 4,1 2-3,0-4 1,0-4-4,1-2 1,1-2 0,0-2 2,0-1 1,-1-3-2,2 0-2,-2 2 2,0 1-1,-2 3-1,2 0 1,-1-2 0,1 0-2,0 3 2,-2-3 1,2 0-1,-1-1-2,1-2 4,0 0-2,-1 1-1,-1 1-3,2 0 5,-2 4-3,0 0 3,0 1 2,-1 1-4,0 5 3,-1-2-3,1-1 5,0 0-5,2 0 2,-1-1-6,2-1 2,-2 0 2,3-5-1,-2 2 4,1 3-2,-3-3 3,1 3-1,-1-5 3,0 5-1,0-3 1,0 2-5,0-2 1,2 2-3,0 0-1,-1 1-2,1 2 3,0-2-1,1 4-1,-1 1 2,0 3 2,0 0-1,1 3-2,2 0 2,-1 3-3,0 1 3,2-2-3,-1 4 2,0-1-2,1 2 1,0-2 0,0 1 0,1-4 4,-1 6-7,0-1 6,1 0-2,0 2 2,0-1 0,-1 0-3,1 2 2,2 0-1,1 1 4,1 1-4,1-1 4,1-1-4,2-2 1,1 4 2,1-3-1,0 4 0,0-1-2,2-1 2,-1 2-1,-1 1 1,1 2 1,0 0 0,-1 0 1,0-2-1,-1 2 0,0-1 1,-1 0 1,3-2-2,-1-1-3,3 2 4,-2-5-4,3 3 1,2-1 0,0 1 1,0 0-2,0 2 3,0-2 1,-2 1-3,0 3 1,-2-2 1,-1 1-1,0-3 1,1 0-4,-2 1 3,0 0-4,0-4 6,0 1-3,2 1 2,0 0-2,-1 2 1,1 0 6,-1 2-12,-2 2 4,0 2-6,-1-1 8,1 0-6,-1-1 5,0 0-5,1-5-1,2-1 9,1-1-2,3-2 2,1 0-2,0 0 1,3 0-4,-1 2 4,0 1 0,2 0-4,1 3 2,-1 0-1,-2-1 1,1 0-2,2-1 4,-1-2-3,2 2 0,-1-1 1,-1 0 0,-1 0 0,1 1 0,-3 2 2,-3 3-2,0 4 2,-3-3 3,1 0-3,0 3 2,1-1-1,2 1-1,0-1-1,2 1 0,0-3-2,1 6-1,0-2 3,0 1-3,-3 1 3,0 3-1,1-1 2,0 0 0,-2 2-1,0 0-2,-1 2 1,3 1 0,0-2 2,3 0-2,-1-3 0,3 1 5,1 1-4,0 0 4,0 0-2,-2 1-1,0 2-2,-5 1 2,1 3-1,-4 1-3,0 1 2,1-2-2,-1 0 3,1 0-1,4-3 1,1 0 0,1 1 0,2-3-2,1 1 2,1-1-1,-1 1 0,1 2-1,-2 2 1,0 2 2,-2-1-2,0 2 0,-1 0 2,-1 4-3,0-1 1,-1 1 1,1 1 0,2-2-3,2 1 2,0-3-1,2 1-1,0 1 4,0-1-4,2 2 4,0-2-6,-1 1 6,0-1-5,0 3 4,1 0-3,-1-2 1,0 2-1,-2-2 1,-1 2 0,-1 0 1,-1 1-1,0 2-1,-4 0 2,1 1-1,-1 0 1,-1 3 0,-1-2-1,-1 2-1,0-1 3,1 0-2,-1 0 2,1 1-2,1-3 0,1 1 0,2 2 1,0 0-2,1 0 1,1-2 1,-1 3-2,1 0 1,0 2 0,-1-2 1,0 1-1,0 2 0,-1-2 1,1 1-1,0 1 0,1-5 1,1 2-1,-1 0 0,2-2 1,0-1 0,0 2 1,0 1-1,2-3 0,-1 4-1,0-2 0,1 2-1,1 2 2,1-1-2,2 2-1,2-2 1,0 2 2,1 0-1,3 1-1,0 1 1,0 0 0,1-1 0,1 1 0,1-1-1,2 1 1,2-3 0,0 0 1,3-2-1,1 0 0,1-2 0,0 1 0,1-2 0,-1 0 2,0-1-2,-1 2 0,-2 0-1,-1-1 2,0 1-1,-2 0 2,0 1-3,0-1 2,0 0-1,-1-1 1,2 1 1,-1-1 1,3 1-2,0-4 0,0 4 11,3-2-11,-1 0 12,3 0-12,1-1 7,1 1-10,-1 0 10,-1 3-7,0-2-1,-4 2 0,1 0-5,-4 0 6,0 1 0,-1 0 0,-4 1 0,0 1 2,-2-1-5,-1 3 3,-1-1 1,-2 2 1,-4-1-2,-3 1 0,-1-1 1,-7 1-1,-2-1 1,-4-2 1,-6 2 1,-4-1-1,-5-1 1,-5 2 2,-9 1 2,12-1-2,-12 1 0,0 0 0,0 0 1,0 0-2,0 0-1,0 0-2,0 0 0,0 0-1,0 0 1,0 0-1,0 0 0,0 0 1,0 0 0,0 0-2,0 0-4,0 0-8,0 0-28,0 0-95,0 0-6,0 0-1,0 0-8,-8-13 4</inkml:trace>
</inkml:ink>
</file>

<file path=ppt/ink/ink22.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3-30T05:14:49.377"/>
    </inkml:context>
    <inkml:brush xml:id="br0">
      <inkml:brushProperty name="width" value="0.05292" units="cm"/>
      <inkml:brushProperty name="height" value="0.05292" units="cm"/>
      <inkml:brushProperty name="color" value="#FF0000"/>
    </inkml:brush>
  </inkml:definitions>
  <inkml:trace contextRef="#ctx0" brushRef="#br0">14449 5012 719 0,'-5'-3'0'0,"-8"-19"0"0,7 19-1 0,2 2 1 0,-1 0-4 0,2-1 11 0,-6 1-7 0,5 0 6 0,-5 0-11 0,-5-2 7 0,10 0 4 0,-8 0-2 0,4 1-15 0,0 0 13 0,-2 2-7 0,2 1 11 16,1-1-2-16,-1 1-6 0,-2 0 8 0,0 1-8 15,1 2-2-15,-4-1 9 0,0 0-11 0,0 6 11 16,-2-1 12-16,1 1-14 0,-3 2 12 0,1-4-15 15,0 3-3-15,-2-1 6 0,-1 1-5 0,1 2 7 16,-2-2-1-16,1 1-4 0,0 1 2 0,-1-2-2 16,-4 0 0-16,4 4 6 0,3-1-5 15,-3-2 7-15,1 2 11 0,3-3-2 0,0 2 10 16,1 2-7-16,-12 9 13 0,25-24-37 16,-23 26 17-16,9-13-5 0,2 2-4 0,-1 0 15 15,0-1-13-15,1 1-3 0,-2 0 8 16,-1 0-13-16,2 1 12 0,-1-1 7 0,-1 3-13 0,3-2 13 15,-1 0-16-15,1 1-7 0,-2-4 16 16,3 3-15-16,4 0 16 0,0 2-3 0,3 0-8 16,-2-2 9-16,-2 1-11 0,1-3-10 0,-1 5 19 15,3-3-11-15,0 3 15 0,2 1-4 0,2-2-11 16,-4 3 8-16,0-2-10 0,-1 1 0 0,-1-1 9 16,5 1-5-16,0 1 7 0,2 0 0 0,-1-2-6 15,-2 0 6-15,2-1-6 0,-2 2-2 0,4-1 3 16,0-1-8-16,3 3 8 0,1-1 6 0,1 3-8 15,-2 0 8-15,3-1-10 0,-5-1-4 16,7 1 8-16,1 2-6 0,-2-1 8 16,2 0-2-16,2 0 0 0,-5-1 3 0,2 3-3 0,4-1 0 15,-6 1 1-15,6 2-5 0,-2-3 4 0,-1 0 3 16,5-3-3-16,-2 0 5 0,5 2-6 16,2 1-14-16,1 0 19 0,-2-2-9 15,2 4 13-15,0-7-1 0,3 4-6 0,0 1 10 0,-1-5-10 16,2 5-4-16,1-3 8 0,1-3-13 0,-1 0 12 15,-1-1 2-15,2-1-6 0,4-1 6 0,-1-1-8 16,4 1-12-16,4 0 19 0,-2-1-10 0,5-2 13 16,-4 2-9-16,-1-3-1 0,2 1 3 0,-4 0-2 15,2 1-10-15,-1 1 15 0,0-3-5 0,3-2 9 16,2-1-7-16,7-1 4 0,0 1-1 0,0-3 1 16,1 3-11-16,-8-7 9 0,2 3-6 15,-3 2 9-15,-3-5-1 0,6 5-3 0,0-2 3 16,4-3-4-16,2 0 1 0,2-3 1 0,-4 0-3 15,0 3 2-15,-1-4 1 0,-5-1 3 16,1 0 3-16,-3-3-2 0,-1 2-12 0,9 3 17 16,-2-2-7-16,7 1 14 0,3-3 9 0,-6-1-5 15,-2-1 11-15,-5-2-11 0,-2 2-5 0,1-1 13 16,-2-3-14-16,2 1 15 0,-2-5-8 0,4 2-7 16,3-1 5-16,0-2-8 0,0 0-12 0,-3-2 11 15,-4 1-11-15,-2-3 11 0,-2 1 3 0,-1-1-4 16,1-5 4-16,-5 0-7 0,3-2-11 0,3-1 10 15,-7 1-3-15,7 2 7 0,-1-2-3 0,-5 0-9 16,2-1 6-16,-9-3-7 0,0 0 1 0,-5 0 1 16,-1-3-8-16,-3 3 7 0,-1 0 0 0,-1-3-7 15,-3 2 12-15,0-4-12 0,0-2-5 16,-4 2 16-16,0-1-13 0,-2 2 15 0,1 1-5 0,-1 0 1 16,-2 2 6-16,0 2-6 0,-3-3-3 15,0 1 5-15,0 0-2 0,0 1 6 0,-2 4 2 16,-1 0-7-16,-3 1 3 0,-1 0-6 15,-2 1-4-15,-1 0 11 0,-2 1-8 0,-1 3 10 16,-2 1-7-16,-2 1-2 0,4 3 5 0,-5 2-5 16,-3 0-1-16,2-1 1 0,-3-1-4 0,-3 0 3 15,11 1 1-15,-5 0-1 0,-1 3-1 0,0 2-4 16,-2-2-7-16,-2-2 15 0,-2 5-11 16,-3 0 10-16,-4 2-12 0,-3 2 6 0,-4-1 5 0,4 0-3 15,0 2-9-15,-1 0 9 0,6 1 0 0,-2 2 3 16,-1 1-6-16,0 1 0 0,-5 1-3 15,-5-1 3-15,-2 2-4 0,2-1 10 0,2 2 1 16,5 1 3-16,3-3-4 0,1 3 0 0,0 0 0 16,0 1 0-16,1 0-5 0,-4 3 16 0,2-3-14 15,-5 1 16-15,2 3-5 0,1-1-1 0,-7 0 8 16,6-2-8-16,-1 3-14 0,-2 0 9 16,0 3-1-16,-6 5 7 0,-9-2-2 0,1 3-5 15,0 2-3-15,1 1 1 0,2 2-7 0,-6 1 8 16,-6 3-11-16,-5-1 9 0,-4 4 1 0,-4-3-22 15,6 1-18-15,-3 0-8 0,-2-5-84 0,-6 1-65 16,4-3-39-16,4-2-14 0,7 2-90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a:extLst>
              <a:ext uri="{FF2B5EF4-FFF2-40B4-BE49-F238E27FC236}">
                <a16:creationId xmlns:a16="http://schemas.microsoft.com/office/drawing/2014/main" id="{4D2D3FB3-6A71-9E08-D316-05E0792301E9}"/>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37923" name="Rectangle 3">
            <a:extLst>
              <a:ext uri="{FF2B5EF4-FFF2-40B4-BE49-F238E27FC236}">
                <a16:creationId xmlns:a16="http://schemas.microsoft.com/office/drawing/2014/main" id="{B1164DB6-0054-8BCD-08AA-EAE88930F003}"/>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3556" name="Rectangle 4">
            <a:extLst>
              <a:ext uri="{FF2B5EF4-FFF2-40B4-BE49-F238E27FC236}">
                <a16:creationId xmlns:a16="http://schemas.microsoft.com/office/drawing/2014/main" id="{F3118AE5-7D8A-48F5-03A1-0CF721C7A98D}"/>
              </a:ext>
            </a:extLst>
          </p:cNvPr>
          <p:cNvSpPr>
            <a:spLocks noGrp="1" noRot="1" noChangeAspect="1" noChangeArrowheads="1" noTextEdit="1"/>
          </p:cNvSpPr>
          <p:nvPr>
            <p:ph type="sldImg" idx="2"/>
          </p:nvPr>
        </p:nvSpPr>
        <p:spPr bwMode="auto">
          <a:xfrm>
            <a:off x="1041400" y="762000"/>
            <a:ext cx="4775200" cy="3581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25" name="Rectangle 5">
            <a:extLst>
              <a:ext uri="{FF2B5EF4-FFF2-40B4-BE49-F238E27FC236}">
                <a16:creationId xmlns:a16="http://schemas.microsoft.com/office/drawing/2014/main" id="{865C61CB-4562-003B-B516-DF088D575CA0}"/>
              </a:ext>
            </a:extLst>
          </p:cNvPr>
          <p:cNvSpPr>
            <a:spLocks noGrp="1" noChangeArrowheads="1"/>
          </p:cNvSpPr>
          <p:nvPr>
            <p:ph type="body" sz="quarter" idx="3"/>
          </p:nvPr>
        </p:nvSpPr>
        <p:spPr bwMode="auto">
          <a:xfrm>
            <a:off x="914400" y="4572000"/>
            <a:ext cx="50292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37926" name="Rectangle 6">
            <a:extLst>
              <a:ext uri="{FF2B5EF4-FFF2-40B4-BE49-F238E27FC236}">
                <a16:creationId xmlns:a16="http://schemas.microsoft.com/office/drawing/2014/main" id="{2A93C792-6619-4E2B-5FAC-E6C6C9D0E87F}"/>
              </a:ext>
            </a:extLst>
          </p:cNvPr>
          <p:cNvSpPr>
            <a:spLocks noGrp="1" noChangeArrowheads="1"/>
          </p:cNvSpPr>
          <p:nvPr>
            <p:ph type="ftr" sz="quarter" idx="4"/>
          </p:nvPr>
        </p:nvSpPr>
        <p:spPr bwMode="auto">
          <a:xfrm>
            <a:off x="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37927" name="Rectangle 7">
            <a:extLst>
              <a:ext uri="{FF2B5EF4-FFF2-40B4-BE49-F238E27FC236}">
                <a16:creationId xmlns:a16="http://schemas.microsoft.com/office/drawing/2014/main" id="{FE146CF3-22BF-C156-1BDB-714721F5C21C}"/>
              </a:ext>
            </a:extLst>
          </p:cNvPr>
          <p:cNvSpPr>
            <a:spLocks noGrp="1" noChangeArrowheads="1"/>
          </p:cNvSpPr>
          <p:nvPr>
            <p:ph type="sldNum" sz="quarter" idx="5"/>
          </p:nvPr>
        </p:nvSpPr>
        <p:spPr bwMode="auto">
          <a:xfrm>
            <a:off x="388620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1A8CC1CB-9446-4657-A0C4-921F641CA32B}"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IN"/>
          </a:p>
        </p:txBody>
      </p:sp>
      <p:sp>
        <p:nvSpPr>
          <p:cNvPr id="4" name="Rectangle 4">
            <a:extLst>
              <a:ext uri="{FF2B5EF4-FFF2-40B4-BE49-F238E27FC236}">
                <a16:creationId xmlns:a16="http://schemas.microsoft.com/office/drawing/2014/main" id="{5DE03043-4290-CD30-8DD0-9E10514A0F3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FAE8067-EA09-4F4E-EBA6-A2DFEB1BEBF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B7920C0-C24F-F63A-8763-5F96758857F0}"/>
              </a:ext>
            </a:extLst>
          </p:cNvPr>
          <p:cNvSpPr>
            <a:spLocks noGrp="1" noChangeArrowheads="1"/>
          </p:cNvSpPr>
          <p:nvPr>
            <p:ph type="sldNum" sz="quarter" idx="12"/>
          </p:nvPr>
        </p:nvSpPr>
        <p:spPr>
          <a:ln/>
        </p:spPr>
        <p:txBody>
          <a:bodyPr/>
          <a:lstStyle>
            <a:lvl1pPr>
              <a:defRPr/>
            </a:lvl1pPr>
          </a:lstStyle>
          <a:p>
            <a:fld id="{4C796103-8595-43D7-8535-D9AA4640C32B}" type="slidenum">
              <a:rPr lang="en-US" altLang="en-US"/>
              <a:pPr/>
              <a:t>‹#›</a:t>
            </a:fld>
            <a:endParaRPr lang="en-US" altLang="en-US"/>
          </a:p>
        </p:txBody>
      </p:sp>
    </p:spTree>
    <p:extLst>
      <p:ext uri="{BB962C8B-B14F-4D97-AF65-F5344CB8AC3E}">
        <p14:creationId xmlns:p14="http://schemas.microsoft.com/office/powerpoint/2010/main" val="3592153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78C695E8-363B-4695-0CC0-1166A649C8B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BA05DDE-3A41-CF2F-19C2-E7998397641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7B0430C-AE87-770F-0D2A-3B0DAEF166DF}"/>
              </a:ext>
            </a:extLst>
          </p:cNvPr>
          <p:cNvSpPr>
            <a:spLocks noGrp="1" noChangeArrowheads="1"/>
          </p:cNvSpPr>
          <p:nvPr>
            <p:ph type="sldNum" sz="quarter" idx="12"/>
          </p:nvPr>
        </p:nvSpPr>
        <p:spPr>
          <a:ln/>
        </p:spPr>
        <p:txBody>
          <a:bodyPr/>
          <a:lstStyle>
            <a:lvl1pPr>
              <a:defRPr/>
            </a:lvl1pPr>
          </a:lstStyle>
          <a:p>
            <a:fld id="{5AE22534-6D43-445F-8613-144756748380}" type="slidenum">
              <a:rPr lang="en-US" altLang="en-US"/>
              <a:pPr/>
              <a:t>‹#›</a:t>
            </a:fld>
            <a:endParaRPr lang="en-US" altLang="en-US"/>
          </a:p>
        </p:txBody>
      </p:sp>
    </p:spTree>
    <p:extLst>
      <p:ext uri="{BB962C8B-B14F-4D97-AF65-F5344CB8AC3E}">
        <p14:creationId xmlns:p14="http://schemas.microsoft.com/office/powerpoint/2010/main" val="3088364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18F40B13-0945-20AB-0332-0C5D147334D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BDA03C9-F9E8-2B17-8E8D-5E0D8ED0F03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9CCDAEE-1CCB-A9C0-37AF-D553CF046CA4}"/>
              </a:ext>
            </a:extLst>
          </p:cNvPr>
          <p:cNvSpPr>
            <a:spLocks noGrp="1" noChangeArrowheads="1"/>
          </p:cNvSpPr>
          <p:nvPr>
            <p:ph type="sldNum" sz="quarter" idx="12"/>
          </p:nvPr>
        </p:nvSpPr>
        <p:spPr>
          <a:ln/>
        </p:spPr>
        <p:txBody>
          <a:bodyPr/>
          <a:lstStyle>
            <a:lvl1pPr>
              <a:defRPr/>
            </a:lvl1pPr>
          </a:lstStyle>
          <a:p>
            <a:fld id="{58F38F0F-331E-4FC6-8642-4414D5435C39}" type="slidenum">
              <a:rPr lang="en-US" altLang="en-US"/>
              <a:pPr/>
              <a:t>‹#›</a:t>
            </a:fld>
            <a:endParaRPr lang="en-US" altLang="en-US"/>
          </a:p>
        </p:txBody>
      </p:sp>
    </p:spTree>
    <p:extLst>
      <p:ext uri="{BB962C8B-B14F-4D97-AF65-F5344CB8AC3E}">
        <p14:creationId xmlns:p14="http://schemas.microsoft.com/office/powerpoint/2010/main" val="3772546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4">
            <a:extLst>
              <a:ext uri="{FF2B5EF4-FFF2-40B4-BE49-F238E27FC236}">
                <a16:creationId xmlns:a16="http://schemas.microsoft.com/office/drawing/2014/main" id="{4035C9FD-66C5-0F78-C341-31E3E95B56D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55CD550-639E-0820-BA12-099D9C82C0E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F59B8E8-F1EF-FEA8-FD31-360296E52816}"/>
              </a:ext>
            </a:extLst>
          </p:cNvPr>
          <p:cNvSpPr>
            <a:spLocks noGrp="1" noChangeArrowheads="1"/>
          </p:cNvSpPr>
          <p:nvPr>
            <p:ph type="sldNum" sz="quarter" idx="12"/>
          </p:nvPr>
        </p:nvSpPr>
        <p:spPr>
          <a:ln/>
        </p:spPr>
        <p:txBody>
          <a:bodyPr/>
          <a:lstStyle>
            <a:lvl1pPr>
              <a:defRPr/>
            </a:lvl1pPr>
          </a:lstStyle>
          <a:p>
            <a:fld id="{DEDA317E-8874-49A9-A533-BC08FD48BC9C}" type="slidenum">
              <a:rPr lang="en-US" altLang="en-US"/>
              <a:pPr/>
              <a:t>‹#›</a:t>
            </a:fld>
            <a:endParaRPr lang="en-US" altLang="en-US"/>
          </a:p>
        </p:txBody>
      </p:sp>
    </p:spTree>
    <p:extLst>
      <p:ext uri="{BB962C8B-B14F-4D97-AF65-F5344CB8AC3E}">
        <p14:creationId xmlns:p14="http://schemas.microsoft.com/office/powerpoint/2010/main" val="1704950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4">
            <a:extLst>
              <a:ext uri="{FF2B5EF4-FFF2-40B4-BE49-F238E27FC236}">
                <a16:creationId xmlns:a16="http://schemas.microsoft.com/office/drawing/2014/main" id="{11B54FAC-7DCC-B64A-5C4B-D84EC3E4C42F}"/>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2EB746D2-6B2F-87CC-D3B4-20BD749FBED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C15C89F5-C536-F02E-0997-213C3C5C4787}"/>
              </a:ext>
            </a:extLst>
          </p:cNvPr>
          <p:cNvSpPr>
            <a:spLocks noGrp="1" noChangeArrowheads="1"/>
          </p:cNvSpPr>
          <p:nvPr>
            <p:ph type="sldNum" sz="quarter" idx="12"/>
          </p:nvPr>
        </p:nvSpPr>
        <p:spPr>
          <a:ln/>
        </p:spPr>
        <p:txBody>
          <a:bodyPr/>
          <a:lstStyle>
            <a:lvl1pPr>
              <a:defRPr/>
            </a:lvl1pPr>
          </a:lstStyle>
          <a:p>
            <a:fld id="{1DB13F7F-F3D4-4D5E-B269-7CDF3C9A1449}" type="slidenum">
              <a:rPr lang="en-US" altLang="en-US"/>
              <a:pPr/>
              <a:t>‹#›</a:t>
            </a:fld>
            <a:endParaRPr lang="en-US" altLang="en-US"/>
          </a:p>
        </p:txBody>
      </p:sp>
    </p:spTree>
    <p:extLst>
      <p:ext uri="{BB962C8B-B14F-4D97-AF65-F5344CB8AC3E}">
        <p14:creationId xmlns:p14="http://schemas.microsoft.com/office/powerpoint/2010/main" val="3811689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Rectangle 4">
            <a:extLst>
              <a:ext uri="{FF2B5EF4-FFF2-40B4-BE49-F238E27FC236}">
                <a16:creationId xmlns:a16="http://schemas.microsoft.com/office/drawing/2014/main" id="{8A063F2C-8980-B888-3DF8-6FB4184EA684}"/>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2BC33005-9276-1381-319A-C1A9E44E465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E52CFAB-ADE1-7746-CE2A-C6191333F950}"/>
              </a:ext>
            </a:extLst>
          </p:cNvPr>
          <p:cNvSpPr>
            <a:spLocks noGrp="1" noChangeArrowheads="1"/>
          </p:cNvSpPr>
          <p:nvPr>
            <p:ph type="sldNum" sz="quarter" idx="12"/>
          </p:nvPr>
        </p:nvSpPr>
        <p:spPr>
          <a:ln/>
        </p:spPr>
        <p:txBody>
          <a:bodyPr/>
          <a:lstStyle>
            <a:lvl1pPr>
              <a:defRPr/>
            </a:lvl1pPr>
          </a:lstStyle>
          <a:p>
            <a:fld id="{235F0A31-EAC4-4404-ACCF-D30F0806D483}" type="slidenum">
              <a:rPr lang="en-US" altLang="en-US"/>
              <a:pPr/>
              <a:t>‹#›</a:t>
            </a:fld>
            <a:endParaRPr lang="en-US" altLang="en-US"/>
          </a:p>
        </p:txBody>
      </p:sp>
    </p:spTree>
    <p:extLst>
      <p:ext uri="{BB962C8B-B14F-4D97-AF65-F5344CB8AC3E}">
        <p14:creationId xmlns:p14="http://schemas.microsoft.com/office/powerpoint/2010/main" val="3491072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3F44426-AEF4-7BA5-CDE8-704CDF7D9B7F}"/>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D71B0AB-C343-0BAD-FE6E-5C307C494DD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F318BDB8-3980-90AB-E78E-05AC78A7EF93}"/>
              </a:ext>
            </a:extLst>
          </p:cNvPr>
          <p:cNvSpPr>
            <a:spLocks noGrp="1" noChangeArrowheads="1"/>
          </p:cNvSpPr>
          <p:nvPr>
            <p:ph type="sldNum" sz="quarter" idx="12"/>
          </p:nvPr>
        </p:nvSpPr>
        <p:spPr>
          <a:ln/>
        </p:spPr>
        <p:txBody>
          <a:bodyPr/>
          <a:lstStyle>
            <a:lvl1pPr>
              <a:defRPr/>
            </a:lvl1pPr>
          </a:lstStyle>
          <a:p>
            <a:fld id="{C04F8B36-2AE3-444E-AD97-87F272B97173}" type="slidenum">
              <a:rPr lang="en-US" altLang="en-US"/>
              <a:pPr/>
              <a:t>‹#›</a:t>
            </a:fld>
            <a:endParaRPr lang="en-US" altLang="en-US"/>
          </a:p>
        </p:txBody>
      </p:sp>
    </p:spTree>
    <p:extLst>
      <p:ext uri="{BB962C8B-B14F-4D97-AF65-F5344CB8AC3E}">
        <p14:creationId xmlns:p14="http://schemas.microsoft.com/office/powerpoint/2010/main" val="852252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838C18A-4808-794B-C1BB-8EEFCEA3AAF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B6A0AD1-5295-95F1-C4A3-51A826D8266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B61CE58-0615-C96A-AC12-95392E47362A}"/>
              </a:ext>
            </a:extLst>
          </p:cNvPr>
          <p:cNvSpPr>
            <a:spLocks noGrp="1" noChangeArrowheads="1"/>
          </p:cNvSpPr>
          <p:nvPr>
            <p:ph type="sldNum" sz="quarter" idx="12"/>
          </p:nvPr>
        </p:nvSpPr>
        <p:spPr>
          <a:ln/>
        </p:spPr>
        <p:txBody>
          <a:bodyPr/>
          <a:lstStyle>
            <a:lvl1pPr>
              <a:defRPr/>
            </a:lvl1pPr>
          </a:lstStyle>
          <a:p>
            <a:fld id="{FC905A2C-F16F-4E75-9AB3-D25E8025BDAA}" type="slidenum">
              <a:rPr lang="en-US" altLang="en-US"/>
              <a:pPr/>
              <a:t>‹#›</a:t>
            </a:fld>
            <a:endParaRPr lang="en-US" altLang="en-US"/>
          </a:p>
        </p:txBody>
      </p:sp>
    </p:spTree>
    <p:extLst>
      <p:ext uri="{BB962C8B-B14F-4D97-AF65-F5344CB8AC3E}">
        <p14:creationId xmlns:p14="http://schemas.microsoft.com/office/powerpoint/2010/main" val="4163587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86EA744F-53EA-4D96-C06B-834C6915361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AC4F0B9-21DB-DA45-744E-59DE5CB8D72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1254F34-62C8-BEC4-55A9-DBA86508E5C9}"/>
              </a:ext>
            </a:extLst>
          </p:cNvPr>
          <p:cNvSpPr>
            <a:spLocks noGrp="1" noChangeArrowheads="1"/>
          </p:cNvSpPr>
          <p:nvPr>
            <p:ph type="sldNum" sz="quarter" idx="12"/>
          </p:nvPr>
        </p:nvSpPr>
        <p:spPr>
          <a:ln/>
        </p:spPr>
        <p:txBody>
          <a:bodyPr/>
          <a:lstStyle>
            <a:lvl1pPr>
              <a:defRPr/>
            </a:lvl1pPr>
          </a:lstStyle>
          <a:p>
            <a:fld id="{F6430458-2846-4597-9EC0-35E5AB2C8507}" type="slidenum">
              <a:rPr lang="en-US" altLang="en-US"/>
              <a:pPr/>
              <a:t>‹#›</a:t>
            </a:fld>
            <a:endParaRPr lang="en-US" altLang="en-US"/>
          </a:p>
        </p:txBody>
      </p:sp>
    </p:spTree>
    <p:extLst>
      <p:ext uri="{BB962C8B-B14F-4D97-AF65-F5344CB8AC3E}">
        <p14:creationId xmlns:p14="http://schemas.microsoft.com/office/powerpoint/2010/main" val="1682710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83BB1D26-79C9-1BA2-6213-95D7E2119DE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3EF325C-C830-AEFA-9CA9-0C187D212E8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58D0DD9-2837-5592-36DF-6332049DBE90}"/>
              </a:ext>
            </a:extLst>
          </p:cNvPr>
          <p:cNvSpPr>
            <a:spLocks noGrp="1" noChangeArrowheads="1"/>
          </p:cNvSpPr>
          <p:nvPr>
            <p:ph type="sldNum" sz="quarter" idx="12"/>
          </p:nvPr>
        </p:nvSpPr>
        <p:spPr>
          <a:ln/>
        </p:spPr>
        <p:txBody>
          <a:bodyPr/>
          <a:lstStyle>
            <a:lvl1pPr>
              <a:defRPr/>
            </a:lvl1pPr>
          </a:lstStyle>
          <a:p>
            <a:fld id="{C4247775-E805-48D5-A70B-3F69C4BB14AC}" type="slidenum">
              <a:rPr lang="en-US" altLang="en-US"/>
              <a:pPr/>
              <a:t>‹#›</a:t>
            </a:fld>
            <a:endParaRPr lang="en-US" altLang="en-US"/>
          </a:p>
        </p:txBody>
      </p:sp>
    </p:spTree>
    <p:extLst>
      <p:ext uri="{BB962C8B-B14F-4D97-AF65-F5344CB8AC3E}">
        <p14:creationId xmlns:p14="http://schemas.microsoft.com/office/powerpoint/2010/main" val="902588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4D190569-F1AC-4444-88D0-9BA1D2972A9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7BFF79D-DEAC-7375-DE9E-FF65E0063E5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95F524B-37CF-5FAC-0683-211965B5B2AA}"/>
              </a:ext>
            </a:extLst>
          </p:cNvPr>
          <p:cNvSpPr>
            <a:spLocks noGrp="1" noChangeArrowheads="1"/>
          </p:cNvSpPr>
          <p:nvPr>
            <p:ph type="sldNum" sz="quarter" idx="12"/>
          </p:nvPr>
        </p:nvSpPr>
        <p:spPr>
          <a:ln/>
        </p:spPr>
        <p:txBody>
          <a:bodyPr/>
          <a:lstStyle>
            <a:lvl1pPr>
              <a:defRPr/>
            </a:lvl1pPr>
          </a:lstStyle>
          <a:p>
            <a:fld id="{CB3573C1-631E-410B-BCF9-A8E75C146FEC}" type="slidenum">
              <a:rPr lang="en-US" altLang="en-US"/>
              <a:pPr/>
              <a:t>‹#›</a:t>
            </a:fld>
            <a:endParaRPr lang="en-US" altLang="en-US"/>
          </a:p>
        </p:txBody>
      </p:sp>
    </p:spTree>
    <p:extLst>
      <p:ext uri="{BB962C8B-B14F-4D97-AF65-F5344CB8AC3E}">
        <p14:creationId xmlns:p14="http://schemas.microsoft.com/office/powerpoint/2010/main" val="31171601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3" name="Rectangle 4">
            <a:extLst>
              <a:ext uri="{FF2B5EF4-FFF2-40B4-BE49-F238E27FC236}">
                <a16:creationId xmlns:a16="http://schemas.microsoft.com/office/drawing/2014/main" id="{33CD4DA9-64CF-FCF5-E782-2A49EEFBA260}"/>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AAACB65C-DCB7-8247-14DB-280F37311B3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FC4116A-F7F8-B06D-D692-5EC0A39B4480}"/>
              </a:ext>
            </a:extLst>
          </p:cNvPr>
          <p:cNvSpPr>
            <a:spLocks noGrp="1" noChangeArrowheads="1"/>
          </p:cNvSpPr>
          <p:nvPr>
            <p:ph type="sldNum" sz="quarter" idx="12"/>
          </p:nvPr>
        </p:nvSpPr>
        <p:spPr>
          <a:ln/>
        </p:spPr>
        <p:txBody>
          <a:bodyPr/>
          <a:lstStyle>
            <a:lvl1pPr>
              <a:defRPr/>
            </a:lvl1pPr>
          </a:lstStyle>
          <a:p>
            <a:fld id="{CD7B0B27-2B02-4246-AE01-C8272C9302D8}" type="slidenum">
              <a:rPr lang="en-US" altLang="en-US"/>
              <a:pPr/>
              <a:t>‹#›</a:t>
            </a:fld>
            <a:endParaRPr lang="en-US" altLang="en-US"/>
          </a:p>
        </p:txBody>
      </p:sp>
    </p:spTree>
    <p:extLst>
      <p:ext uri="{BB962C8B-B14F-4D97-AF65-F5344CB8AC3E}">
        <p14:creationId xmlns:p14="http://schemas.microsoft.com/office/powerpoint/2010/main" val="1220506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endParaRPr lang="en-IN"/>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4">
            <a:extLst>
              <a:ext uri="{FF2B5EF4-FFF2-40B4-BE49-F238E27FC236}">
                <a16:creationId xmlns:a16="http://schemas.microsoft.com/office/drawing/2014/main" id="{8B76514A-CFCB-02A6-596B-9F975D487E7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38F70EB-90CE-76D3-829D-C1C5A578A79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436FD5F-F40F-49C6-F975-FB960470C1C3}"/>
              </a:ext>
            </a:extLst>
          </p:cNvPr>
          <p:cNvSpPr>
            <a:spLocks noGrp="1" noChangeArrowheads="1"/>
          </p:cNvSpPr>
          <p:nvPr>
            <p:ph type="sldNum" sz="quarter" idx="12"/>
          </p:nvPr>
        </p:nvSpPr>
        <p:spPr>
          <a:ln/>
        </p:spPr>
        <p:txBody>
          <a:bodyPr/>
          <a:lstStyle>
            <a:lvl1pPr>
              <a:defRPr/>
            </a:lvl1pPr>
          </a:lstStyle>
          <a:p>
            <a:fld id="{CD16CCBD-9093-4DB1-8C4B-6E7A9B1002D5}" type="slidenum">
              <a:rPr lang="en-US" altLang="en-US"/>
              <a:pPr/>
              <a:t>‹#›</a:t>
            </a:fld>
            <a:endParaRPr lang="en-US" altLang="en-US"/>
          </a:p>
        </p:txBody>
      </p:sp>
    </p:spTree>
    <p:extLst>
      <p:ext uri="{BB962C8B-B14F-4D97-AF65-F5344CB8AC3E}">
        <p14:creationId xmlns:p14="http://schemas.microsoft.com/office/powerpoint/2010/main" val="21993768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endParaRPr lang="en-IN"/>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Content Placeholder 4"/>
          <p:cNvSpPr>
            <a:spLocks noGrp="1"/>
          </p:cNvSpPr>
          <p:nvPr>
            <p:ph sz="quarter" idx="3"/>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Content Placeholder 5"/>
          <p:cNvSpPr>
            <a:spLocks noGrp="1"/>
          </p:cNvSpPr>
          <p:nvPr>
            <p:ph sz="quarter" idx="4"/>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4">
            <a:extLst>
              <a:ext uri="{FF2B5EF4-FFF2-40B4-BE49-F238E27FC236}">
                <a16:creationId xmlns:a16="http://schemas.microsoft.com/office/drawing/2014/main" id="{7C5D079B-B783-DAB0-9037-7E2179B18690}"/>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96501A94-52ED-3CCE-137E-ED41C27CF53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4B588972-A60B-1955-0686-4B7A0D4C530B}"/>
              </a:ext>
            </a:extLst>
          </p:cNvPr>
          <p:cNvSpPr>
            <a:spLocks noGrp="1" noChangeArrowheads="1"/>
          </p:cNvSpPr>
          <p:nvPr>
            <p:ph type="sldNum" sz="quarter" idx="12"/>
          </p:nvPr>
        </p:nvSpPr>
        <p:spPr>
          <a:ln/>
        </p:spPr>
        <p:txBody>
          <a:bodyPr/>
          <a:lstStyle>
            <a:lvl1pPr>
              <a:defRPr/>
            </a:lvl1pPr>
          </a:lstStyle>
          <a:p>
            <a:fld id="{CF539560-7987-4634-BCDA-D1AA49EE61C6}" type="slidenum">
              <a:rPr lang="en-US" altLang="en-US"/>
              <a:pPr/>
              <a:t>‹#›</a:t>
            </a:fld>
            <a:endParaRPr lang="en-US" altLang="en-US"/>
          </a:p>
        </p:txBody>
      </p:sp>
    </p:spTree>
    <p:extLst>
      <p:ext uri="{BB962C8B-B14F-4D97-AF65-F5344CB8AC3E}">
        <p14:creationId xmlns:p14="http://schemas.microsoft.com/office/powerpoint/2010/main" val="35040118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FB2FF-574B-C3A8-A44D-458BDF864D08}"/>
              </a:ext>
            </a:extLst>
          </p:cNvPr>
          <p:cNvSpPr>
            <a:spLocks noGrp="1"/>
          </p:cNvSpPr>
          <p:nvPr>
            <p:ph type="title"/>
          </p:nvPr>
        </p:nvSpPr>
        <p:spPr>
          <a:xfrm>
            <a:off x="685800" y="609600"/>
            <a:ext cx="7772400" cy="1143000"/>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D6FFAC2-49CE-AD43-FB29-ED18335A0092}"/>
              </a:ext>
            </a:extLst>
          </p:cNvPr>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Online Image Placeholder 3">
            <a:extLst>
              <a:ext uri="{FF2B5EF4-FFF2-40B4-BE49-F238E27FC236}">
                <a16:creationId xmlns:a16="http://schemas.microsoft.com/office/drawing/2014/main" id="{CA23F8C3-33CF-B82B-8690-2BB5EA232217}"/>
              </a:ext>
            </a:extLst>
          </p:cNvPr>
          <p:cNvSpPr>
            <a:spLocks noGrp="1"/>
          </p:cNvSpPr>
          <p:nvPr>
            <p:ph type="clipArt" sz="half" idx="2"/>
          </p:nvPr>
        </p:nvSpPr>
        <p:spPr>
          <a:xfrm>
            <a:off x="4648200" y="1981200"/>
            <a:ext cx="3810000" cy="4114800"/>
          </a:xfrm>
        </p:spPr>
        <p:txBody>
          <a:bodyPr/>
          <a:lstStyle/>
          <a:p>
            <a:endParaRPr lang="en-IN"/>
          </a:p>
        </p:txBody>
      </p:sp>
      <p:sp>
        <p:nvSpPr>
          <p:cNvPr id="5" name="Date Placeholder 4">
            <a:extLst>
              <a:ext uri="{FF2B5EF4-FFF2-40B4-BE49-F238E27FC236}">
                <a16:creationId xmlns:a16="http://schemas.microsoft.com/office/drawing/2014/main" id="{77519C35-DF8E-50C5-2607-4E3909F7EFB1}"/>
              </a:ext>
            </a:extLst>
          </p:cNvPr>
          <p:cNvSpPr>
            <a:spLocks noGrp="1"/>
          </p:cNvSpPr>
          <p:nvPr>
            <p:ph type="dt" sz="half" idx="10"/>
          </p:nvPr>
        </p:nvSpPr>
        <p:spPr>
          <a:xfrm>
            <a:off x="685800" y="6248400"/>
            <a:ext cx="1905000" cy="45720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1881C612-85D9-7D8B-6C58-6DA2F35FE849}"/>
              </a:ext>
            </a:extLst>
          </p:cNvPr>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8D14135D-A037-9FC5-0B1C-446C749A5A3A}"/>
              </a:ext>
            </a:extLst>
          </p:cNvPr>
          <p:cNvSpPr>
            <a:spLocks noGrp="1"/>
          </p:cNvSpPr>
          <p:nvPr>
            <p:ph type="sldNum" sz="quarter" idx="12"/>
          </p:nvPr>
        </p:nvSpPr>
        <p:spPr>
          <a:xfrm>
            <a:off x="6553200" y="6248400"/>
            <a:ext cx="1905000" cy="457200"/>
          </a:xfrm>
        </p:spPr>
        <p:txBody>
          <a:bodyPr/>
          <a:lstStyle>
            <a:lvl1pPr>
              <a:defRPr/>
            </a:lvl1pPr>
          </a:lstStyle>
          <a:p>
            <a:fld id="{721A29B2-DC82-44D4-AFE4-C3D930D77088}" type="slidenum">
              <a:rPr lang="en-US" altLang="en-US"/>
              <a:pPr/>
              <a:t>‹#›</a:t>
            </a:fld>
            <a:endParaRPr lang="en-US" altLang="en-US"/>
          </a:p>
        </p:txBody>
      </p:sp>
    </p:spTree>
    <p:extLst>
      <p:ext uri="{BB962C8B-B14F-4D97-AF65-F5344CB8AC3E}">
        <p14:creationId xmlns:p14="http://schemas.microsoft.com/office/powerpoint/2010/main" val="725301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4323A50D-0DFC-BF76-8D3A-ED224BB85B54}"/>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1507" name="Rectangle 3">
            <a:extLst>
              <a:ext uri="{FF2B5EF4-FFF2-40B4-BE49-F238E27FC236}">
                <a16:creationId xmlns:a16="http://schemas.microsoft.com/office/drawing/2014/main" id="{21F0E8A9-FC58-F5B8-BEF3-AC6FD46098A6}"/>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95E277DC-30BC-5560-E2D0-E851C8909C29}"/>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a:extLst>
              <a:ext uri="{FF2B5EF4-FFF2-40B4-BE49-F238E27FC236}">
                <a16:creationId xmlns:a16="http://schemas.microsoft.com/office/drawing/2014/main" id="{CC7A8AF7-A037-50E1-995A-E12FD04284E4}"/>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a:extLst>
              <a:ext uri="{FF2B5EF4-FFF2-40B4-BE49-F238E27FC236}">
                <a16:creationId xmlns:a16="http://schemas.microsoft.com/office/drawing/2014/main" id="{FF541F75-7886-048F-0E6E-BCAE776F9030}"/>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CA5BB8A0-8351-4409-9C6D-FFF42D5596E4}"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customXml" Target="../ink/ink3.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customXml" Target="../ink/ink2.xml"/><Relationship Id="rId5" Type="http://schemas.openxmlformats.org/officeDocument/2006/relationships/image" Target="../media/image2.png"/><Relationship Id="rId4" Type="http://schemas.openxmlformats.org/officeDocument/2006/relationships/customXml" Target="../ink/ink1.xml"/><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NULL"/><Relationship Id="rId1" Type="http://schemas.openxmlformats.org/officeDocument/2006/relationships/slideLayout" Target="../slideLayouts/slideLayout2.xml"/><Relationship Id="rId4" Type="http://schemas.openxmlformats.org/officeDocument/2006/relationships/image" Target="NULL"/></Relationships>
</file>

<file path=ppt/slides/_rels/slide3.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5.png"/><Relationship Id="rId7"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 Id="rId5" Type="http://schemas.openxmlformats.org/officeDocument/2006/relationships/image" Target="NULL"/><Relationship Id="rId10" Type="http://schemas.openxmlformats.org/officeDocument/2006/relationships/image" Target="../media/image4.png"/><Relationship Id="rId4" Type="http://schemas.openxmlformats.org/officeDocument/2006/relationships/image" Target="NULL"/><Relationship Id="rId9" Type="http://schemas.openxmlformats.org/officeDocument/2006/relationships/image" Target="NULL"/></Relationships>
</file>

<file path=ppt/slides/_rels/slide4.xml.rels><?xml version="1.0" encoding="UTF-8" standalone="yes"?>
<Relationships xmlns="http://schemas.openxmlformats.org/package/2006/relationships"><Relationship Id="rId18" Type="http://schemas.openxmlformats.org/officeDocument/2006/relationships/image" Target="NULL"/><Relationship Id="rId3" Type="http://schemas.openxmlformats.org/officeDocument/2006/relationships/image" Target="../media/image7.png"/><Relationship Id="rId17" Type="http://schemas.openxmlformats.org/officeDocument/2006/relationships/image" Target="NULL"/><Relationship Id="rId2" Type="http://schemas.openxmlformats.org/officeDocument/2006/relationships/image" Target="../media/image6.png"/><Relationship Id="rId16" Type="http://schemas.openxmlformats.org/officeDocument/2006/relationships/image" Target="../media/image8.png"/><Relationship Id="rId1" Type="http://schemas.openxmlformats.org/officeDocument/2006/relationships/slideLayout" Target="../slideLayouts/slideLayout6.xml"/><Relationship Id="rId5" Type="http://schemas.openxmlformats.org/officeDocument/2006/relationships/customXml" Target="../ink/ink4.xml"/><Relationship Id="rId15" Type="http://schemas.openxmlformats.org/officeDocument/2006/relationships/image" Target="NULL"/><Relationship Id="rId19" Type="http://schemas.openxmlformats.org/officeDocument/2006/relationships/image" Target="NUL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12.wmf"/><Relationship Id="rId3" Type="http://schemas.microsoft.com/office/2007/relationships/hdphoto" Target="../media/hdphoto1.wdp"/><Relationship Id="rId7" Type="http://schemas.openxmlformats.org/officeDocument/2006/relationships/oleObject" Target="../embeddings/oleObject1.bin"/><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NULL"/><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NUL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customXml" Target="../ink/ink6.xml"/><Relationship Id="rId13" Type="http://schemas.openxmlformats.org/officeDocument/2006/relationships/image" Target="NULL"/><Relationship Id="rId18" Type="http://schemas.openxmlformats.org/officeDocument/2006/relationships/image" Target="../media/image100.png"/><Relationship Id="rId21" Type="http://schemas.openxmlformats.org/officeDocument/2006/relationships/image" Target="../media/image130.png"/><Relationship Id="rId7" Type="http://schemas.openxmlformats.org/officeDocument/2006/relationships/image" Target="NULL"/><Relationship Id="rId12" Type="http://schemas.openxmlformats.org/officeDocument/2006/relationships/customXml" Target="../ink/ink8.xml"/><Relationship Id="rId17" Type="http://schemas.openxmlformats.org/officeDocument/2006/relationships/image" Target="../media/image9.png"/><Relationship Id="rId2" Type="http://schemas.openxmlformats.org/officeDocument/2006/relationships/customXml" Target="../ink/ink5.xml"/><Relationship Id="rId16" Type="http://schemas.openxmlformats.org/officeDocument/2006/relationships/image" Target="../media/image4.png"/><Relationship Id="rId20" Type="http://schemas.openxmlformats.org/officeDocument/2006/relationships/image" Target="../media/image12.png"/><Relationship Id="rId1" Type="http://schemas.openxmlformats.org/officeDocument/2006/relationships/slideLayout" Target="../slideLayouts/slideLayout6.xml"/><Relationship Id="rId11" Type="http://schemas.openxmlformats.org/officeDocument/2006/relationships/image" Target="NULL"/><Relationship Id="rId15" Type="http://schemas.openxmlformats.org/officeDocument/2006/relationships/image" Target="NULL"/><Relationship Id="rId10" Type="http://schemas.openxmlformats.org/officeDocument/2006/relationships/customXml" Target="../ink/ink7.xml"/><Relationship Id="rId19" Type="http://schemas.openxmlformats.org/officeDocument/2006/relationships/image" Target="../media/image110.png"/><Relationship Id="rId9" Type="http://schemas.openxmlformats.org/officeDocument/2006/relationships/image" Target="NULL"/><Relationship Id="rId14" Type="http://schemas.openxmlformats.org/officeDocument/2006/relationships/customXml" Target="../ink/ink9.xml"/><Relationship Id="rId22" Type="http://schemas.openxmlformats.org/officeDocument/2006/relationships/image" Target="../media/image140.png"/></Relationships>
</file>

<file path=ppt/slides/_rels/slide10.xml.rels><?xml version="1.0" encoding="UTF-8" standalone="yes"?>
<Relationships xmlns="http://schemas.openxmlformats.org/package/2006/relationships"><Relationship Id="rId8" Type="http://schemas.openxmlformats.org/officeDocument/2006/relationships/customXml" Target="../ink/ink11.xml"/><Relationship Id="rId13" Type="http://schemas.openxmlformats.org/officeDocument/2006/relationships/image" Target="NULL"/><Relationship Id="rId18" Type="http://schemas.openxmlformats.org/officeDocument/2006/relationships/image" Target="NULL"/><Relationship Id="rId21" Type="http://schemas.openxmlformats.org/officeDocument/2006/relationships/image" Target="../media/image15.png"/><Relationship Id="rId7" Type="http://schemas.openxmlformats.org/officeDocument/2006/relationships/image" Target="NULL"/><Relationship Id="rId12" Type="http://schemas.openxmlformats.org/officeDocument/2006/relationships/customXml" Target="../ink/ink13.xml"/><Relationship Id="rId17" Type="http://schemas.openxmlformats.org/officeDocument/2006/relationships/image" Target="NULL"/><Relationship Id="rId2" Type="http://schemas.openxmlformats.org/officeDocument/2006/relationships/customXml" Target="../ink/ink10.xml"/><Relationship Id="rId16" Type="http://schemas.openxmlformats.org/officeDocument/2006/relationships/image" Target="../media/image4.png"/><Relationship Id="rId20" Type="http://schemas.openxmlformats.org/officeDocument/2006/relationships/customXml" Target="../ink/ink15.xml"/><Relationship Id="rId1" Type="http://schemas.openxmlformats.org/officeDocument/2006/relationships/slideLayout" Target="../slideLayouts/slideLayout6.xml"/><Relationship Id="rId11" Type="http://schemas.openxmlformats.org/officeDocument/2006/relationships/image" Target="NULL"/><Relationship Id="rId15" Type="http://schemas.openxmlformats.org/officeDocument/2006/relationships/image" Target="NULL"/><Relationship Id="rId10" Type="http://schemas.openxmlformats.org/officeDocument/2006/relationships/customXml" Target="../ink/ink12.xml"/><Relationship Id="rId19" Type="http://schemas.openxmlformats.org/officeDocument/2006/relationships/image" Target="NULL"/><Relationship Id="rId9" Type="http://schemas.openxmlformats.org/officeDocument/2006/relationships/image" Target="NULL"/><Relationship Id="rId14" Type="http://schemas.openxmlformats.org/officeDocument/2006/relationships/customXml" Target="../ink/ink14.xml"/></Relationships>
</file>

<file path=ppt/slides/_rels/slide11.xml.rels><?xml version="1.0" encoding="UTF-8" standalone="yes"?>
<Relationships xmlns="http://schemas.openxmlformats.org/package/2006/relationships"><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NULL"/><Relationship Id="rId4" Type="http://schemas.openxmlformats.org/officeDocument/2006/relationships/image" Target="NUL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8" Type="http://schemas.openxmlformats.org/officeDocument/2006/relationships/image" Target="NULL"/><Relationship Id="rId3" Type="http://schemas.openxmlformats.org/officeDocument/2006/relationships/customXml" Target="../ink/ink16.xml"/><Relationship Id="rId21" Type="http://schemas.openxmlformats.org/officeDocument/2006/relationships/image" Target="NULL"/><Relationship Id="rId17" Type="http://schemas.openxmlformats.org/officeDocument/2006/relationships/image" Target="NULL"/><Relationship Id="rId2" Type="http://schemas.openxmlformats.org/officeDocument/2006/relationships/image" Target="../media/image16.png"/><Relationship Id="rId16" Type="http://schemas.openxmlformats.org/officeDocument/2006/relationships/image" Target="NULL"/><Relationship Id="rId20" Type="http://schemas.openxmlformats.org/officeDocument/2006/relationships/image" Target="NULL"/><Relationship Id="rId1" Type="http://schemas.openxmlformats.org/officeDocument/2006/relationships/slideLayout" Target="../slideLayouts/slideLayout6.xml"/><Relationship Id="rId15" Type="http://schemas.openxmlformats.org/officeDocument/2006/relationships/customXml" Target="../ink/ink17.xml"/><Relationship Id="rId23" Type="http://schemas.openxmlformats.org/officeDocument/2006/relationships/image" Target="../media/image4.png"/><Relationship Id="rId19" Type="http://schemas.openxmlformats.org/officeDocument/2006/relationships/image" Target="NULL"/><Relationship Id="rId14" Type="http://schemas.openxmlformats.org/officeDocument/2006/relationships/image" Target="NULL"/><Relationship Id="rId22" Type="http://schemas.openxmlformats.org/officeDocument/2006/relationships/image" Target="NUL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5.png"/><Relationship Id="rId7"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0" Type="http://schemas.openxmlformats.org/officeDocument/2006/relationships/image" Target="../media/image4.png"/><Relationship Id="rId4" Type="http://schemas.openxmlformats.org/officeDocument/2006/relationships/image" Target="NULL"/><Relationship Id="rId9" Type="http://schemas.openxmlformats.org/officeDocument/2006/relationships/image" Target="NULL"/></Relationships>
</file>

<file path=ppt/slides/_rels/slide1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NULL"/><Relationship Id="rId4" Type="http://schemas.openxmlformats.org/officeDocument/2006/relationships/image" Target="NULL"/></Relationships>
</file>

<file path=ppt/slides/_rels/slide17.xml.rels><?xml version="1.0" encoding="UTF-8" standalone="yes"?>
<Relationships xmlns="http://schemas.openxmlformats.org/package/2006/relationships"><Relationship Id="rId3" Type="http://schemas.openxmlformats.org/officeDocument/2006/relationships/image" Target="NULL"/><Relationship Id="rId7" Type="http://schemas.openxmlformats.org/officeDocument/2006/relationships/image" Target="../media/image17.png"/><Relationship Id="rId2"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customXml" Target="../ink/ink18.xml"/><Relationship Id="rId5" Type="http://schemas.openxmlformats.org/officeDocument/2006/relationships/image" Target="../media/image4.png"/><Relationship Id="rId4" Type="http://schemas.openxmlformats.org/officeDocument/2006/relationships/image" Target="NUL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 Id="rId5" Type="http://schemas.openxmlformats.org/officeDocument/2006/relationships/image" Target="../media/image4.png"/><Relationship Id="rId4" Type="http://schemas.openxmlformats.org/officeDocument/2006/relationships/image" Target="NULL"/></Relationships>
</file>

<file path=ppt/slides/_rels/slide2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image" Target="../media/image18.png"/><Relationship Id="rId1" Type="http://schemas.openxmlformats.org/officeDocument/2006/relationships/slideLayout" Target="../slideLayouts/slideLayout6.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21.xml.rels><?xml version="1.0" encoding="UTF-8" standalone="yes"?>
<Relationships xmlns="http://schemas.openxmlformats.org/package/2006/relationships"><Relationship Id="rId8" Type="http://schemas.openxmlformats.org/officeDocument/2006/relationships/customXml" Target="../ink/ink19.xml"/><Relationship Id="rId3" Type="http://schemas.openxmlformats.org/officeDocument/2006/relationships/image" Target="NULL"/><Relationship Id="rId7" Type="http://schemas.openxmlformats.org/officeDocument/2006/relationships/image" Target="NULL"/><Relationship Id="rId17" Type="http://schemas.openxmlformats.org/officeDocument/2006/relationships/image" Target="../media/image4.png"/><Relationship Id="rId2" Type="http://schemas.openxmlformats.org/officeDocument/2006/relationships/image" Target="../media/image18.png"/><Relationship Id="rId16" Type="http://schemas.openxmlformats.org/officeDocument/2006/relationships/image" Target="NULL"/><Relationship Id="rId1" Type="http://schemas.openxmlformats.org/officeDocument/2006/relationships/slideLayout" Target="../slideLayouts/slideLayout6.xml"/><Relationship Id="rId6" Type="http://schemas.openxmlformats.org/officeDocument/2006/relationships/image" Target="NULL"/><Relationship Id="rId5" Type="http://schemas.openxmlformats.org/officeDocument/2006/relationships/image" Target="NULL"/><Relationship Id="rId15" Type="http://schemas.openxmlformats.org/officeDocument/2006/relationships/customXml" Target="../ink/ink20.xml"/><Relationship Id="rId4" Type="http://schemas.openxmlformats.org/officeDocument/2006/relationships/image" Target="NULL"/><Relationship Id="rId14" Type="http://schemas.openxmlformats.org/officeDocument/2006/relationships/image" Target="NULL"/></Relationships>
</file>

<file path=ppt/slides/_rels/slide2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NULL"/></Relationships>
</file>

<file path=ppt/slides/_rels/slide2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NULL"/><Relationship Id="rId4" Type="http://schemas.openxmlformats.org/officeDocument/2006/relationships/image" Target="NULL"/></Relationships>
</file>

<file path=ppt/slides/_rels/slide24.xml.rels><?xml version="1.0" encoding="UTF-8" standalone="yes"?>
<Relationships xmlns="http://schemas.openxmlformats.org/package/2006/relationships"><Relationship Id="rId3" Type="http://schemas.openxmlformats.org/officeDocument/2006/relationships/customXml" Target="../ink/ink21.xml"/><Relationship Id="rId2" Type="http://schemas.openxmlformats.org/officeDocument/2006/relationships/image" Target="../media/image19.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NUL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png"/><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4.png"/><Relationship Id="rId7"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s>
</file>

<file path=ppt/slides/_rels/slide29.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30.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31.xml.rels><?xml version="1.0" encoding="UTF-8" standalone="yes"?>
<Relationships xmlns="http://schemas.openxmlformats.org/package/2006/relationships"><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3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NULL"/><Relationship Id="rId4" Type="http://schemas.openxmlformats.org/officeDocument/2006/relationships/image" Target="NULL"/></Relationships>
</file>

<file path=ppt/slides/_rels/slide3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customXml" Target="../ink/ink22.xml"/></Relationships>
</file>

<file path=ppt/slides/_rels/slide3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NULL"/><Relationship Id="rId4" Type="http://schemas.openxmlformats.org/officeDocument/2006/relationships/image" Target="NUL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NUL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png"/><Relationship Id="rId1" Type="http://schemas.openxmlformats.org/officeDocument/2006/relationships/slideLayout" Target="../slideLayouts/slideLayout15.xml"/><Relationship Id="rId5" Type="http://schemas.openxmlformats.org/officeDocument/2006/relationships/image" Target="../media/image32.png"/><Relationship Id="rId4" Type="http://schemas.openxmlformats.org/officeDocument/2006/relationships/image" Target="../media/image31.png"/></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png"/><Relationship Id="rId1" Type="http://schemas.openxmlformats.org/officeDocument/2006/relationships/slideLayout" Target="../slideLayouts/slideLayout1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32.png"/></Relationships>
</file>

<file path=ppt/slides/_rels/slide39.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oleObject" Target="../embeddings/oleObject2.bin"/><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34.jpe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NULL"/><Relationship Id="rId4" Type="http://schemas.openxmlformats.org/officeDocument/2006/relationships/image" Target="NUL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ext Box 4">
            <a:extLst>
              <a:ext uri="{FF2B5EF4-FFF2-40B4-BE49-F238E27FC236}">
                <a16:creationId xmlns:a16="http://schemas.microsoft.com/office/drawing/2014/main" id="{281979F5-6F94-89D5-341B-93F99FB3A5A4}"/>
              </a:ext>
            </a:extLst>
          </p:cNvPr>
          <p:cNvSpPr txBox="1">
            <a:spLocks noChangeArrowheads="1"/>
          </p:cNvSpPr>
          <p:nvPr/>
        </p:nvSpPr>
        <p:spPr bwMode="auto">
          <a:xfrm>
            <a:off x="152400" y="5410200"/>
            <a:ext cx="8839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3200" dirty="0">
                <a:solidFill>
                  <a:srgbClr val="FF0000"/>
                </a:solidFill>
                <a:latin typeface="Script MT Bold" panose="03040602040607080904" pitchFamily="66" charset="0"/>
              </a:rPr>
              <a:t>Thermo-physical Properties of Infected Systems..</a:t>
            </a:r>
            <a:endParaRPr lang="en-US" altLang="en-US" sz="3200" b="1" dirty="0">
              <a:solidFill>
                <a:srgbClr val="FF0000"/>
              </a:solidFill>
              <a:latin typeface="Script MT Bold" panose="03040602040607080904" pitchFamily="66" charset="0"/>
            </a:endParaRPr>
          </a:p>
        </p:txBody>
      </p:sp>
      <p:sp>
        <p:nvSpPr>
          <p:cNvPr id="1032" name="Rectangle 10">
            <a:extLst>
              <a:ext uri="{FF2B5EF4-FFF2-40B4-BE49-F238E27FC236}">
                <a16:creationId xmlns:a16="http://schemas.microsoft.com/office/drawing/2014/main" id="{BADD6B79-1242-9730-E748-A704F64331F5}"/>
              </a:ext>
            </a:extLst>
          </p:cNvPr>
          <p:cNvSpPr>
            <a:spLocks noGrp="1" noChangeArrowheads="1"/>
          </p:cNvSpPr>
          <p:nvPr>
            <p:ph type="subTitle" idx="1"/>
          </p:nvPr>
        </p:nvSpPr>
        <p:spPr>
          <a:xfrm>
            <a:off x="1143000" y="3505200"/>
            <a:ext cx="6400800" cy="1447800"/>
          </a:xfrm>
        </p:spPr>
        <p:txBody>
          <a:bodyPr/>
          <a:lstStyle/>
          <a:p>
            <a:pPr eaLnBrk="1" hangingPunct="1"/>
            <a:endParaRPr lang="en-US" altLang="en-US" sz="1600" i="1"/>
          </a:p>
          <a:p>
            <a:pPr eaLnBrk="1" hangingPunct="1"/>
            <a:r>
              <a:rPr lang="en-US" altLang="en-US" sz="1600" b="1">
                <a:latin typeface="Script MT Bold" panose="03040602040607080904" pitchFamily="66" charset="0"/>
              </a:rPr>
              <a:t>P M V Subbarao</a:t>
            </a:r>
          </a:p>
          <a:p>
            <a:pPr eaLnBrk="1" hangingPunct="1"/>
            <a:r>
              <a:rPr lang="en-US" altLang="en-US" sz="1600" i="1"/>
              <a:t>Professor</a:t>
            </a:r>
          </a:p>
          <a:p>
            <a:pPr eaLnBrk="1" hangingPunct="1"/>
            <a:r>
              <a:rPr lang="en-US" altLang="en-US" sz="1600" i="1"/>
              <a:t>Mechanical Engineering Department</a:t>
            </a:r>
          </a:p>
          <a:p>
            <a:pPr eaLnBrk="1" hangingPunct="1"/>
            <a:r>
              <a:rPr lang="en-US" altLang="en-US" sz="1600" i="1"/>
              <a:t>I I T Delhi</a:t>
            </a:r>
          </a:p>
        </p:txBody>
      </p:sp>
      <p:sp>
        <p:nvSpPr>
          <p:cNvPr id="1033" name="Rectangle 2">
            <a:extLst>
              <a:ext uri="{FF2B5EF4-FFF2-40B4-BE49-F238E27FC236}">
                <a16:creationId xmlns:a16="http://schemas.microsoft.com/office/drawing/2014/main" id="{B0050EBB-2855-16F6-4A64-670B2E72EADC}"/>
              </a:ext>
            </a:extLst>
          </p:cNvPr>
          <p:cNvSpPr>
            <a:spLocks noGrp="1" noChangeArrowheads="1"/>
          </p:cNvSpPr>
          <p:nvPr>
            <p:ph type="ctrTitle"/>
          </p:nvPr>
        </p:nvSpPr>
        <p:spPr>
          <a:xfrm>
            <a:off x="304800" y="228600"/>
            <a:ext cx="8839200" cy="838200"/>
          </a:xfrm>
        </p:spPr>
        <p:txBody>
          <a:bodyPr/>
          <a:lstStyle/>
          <a:p>
            <a:r>
              <a:rPr lang="en-US" altLang="en-US" sz="2800" dirty="0"/>
              <a:t>Analysis of Turbulent Convection Systems</a:t>
            </a:r>
          </a:p>
        </p:txBody>
      </p:sp>
      <p:pic>
        <p:nvPicPr>
          <p:cNvPr id="12" name="Rectangle 19458">
            <a:extLst>
              <a:ext uri="{FF2B5EF4-FFF2-40B4-BE49-F238E27FC236}">
                <a16:creationId xmlns:a16="http://schemas.microsoft.com/office/drawing/2014/main" id="{44EDF100-0385-92F7-86EF-D85A33344D1C}"/>
              </a:ext>
            </a:extLst>
          </p:cNvPr>
          <p:cNvPicPr>
            <a:picLocks noChangeAspect="1" noChangeArrowheads="1"/>
          </p:cNvPicPr>
          <p:nvPr/>
        </p:nvPicPr>
        <p:blipFill>
          <a:blip r:embed="rId3" cstate="print"/>
          <a:srcRect/>
          <a:stretch>
            <a:fillRect/>
          </a:stretch>
        </p:blipFill>
        <p:spPr bwMode="auto">
          <a:xfrm>
            <a:off x="2362200" y="1066800"/>
            <a:ext cx="4071938" cy="1774825"/>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lightRig rig="threePt" dir="t"/>
          </a:scene3d>
          <a:sp3d>
            <a:bevelT w="165100" prst="coolSlant"/>
          </a:sp3d>
        </p:spPr>
      </p:pic>
      <p:grpSp>
        <p:nvGrpSpPr>
          <p:cNvPr id="1035" name="Group 8">
            <a:extLst>
              <a:ext uri="{FF2B5EF4-FFF2-40B4-BE49-F238E27FC236}">
                <a16:creationId xmlns:a16="http://schemas.microsoft.com/office/drawing/2014/main" id="{4F2BF092-5A78-5A6B-73FD-02D706A23933}"/>
              </a:ext>
            </a:extLst>
          </p:cNvPr>
          <p:cNvGrpSpPr>
            <a:grpSpLocks/>
          </p:cNvGrpSpPr>
          <p:nvPr/>
        </p:nvGrpSpPr>
        <p:grpSpPr bwMode="auto">
          <a:xfrm>
            <a:off x="0" y="0"/>
            <a:ext cx="9144000" cy="6858000"/>
            <a:chOff x="0" y="0"/>
            <a:chExt cx="5760" cy="4320"/>
          </a:xfrm>
        </p:grpSpPr>
        <p:grpSp>
          <p:nvGrpSpPr>
            <p:cNvPr id="1036" name="Group 9">
              <a:extLst>
                <a:ext uri="{FF2B5EF4-FFF2-40B4-BE49-F238E27FC236}">
                  <a16:creationId xmlns:a16="http://schemas.microsoft.com/office/drawing/2014/main" id="{3D8C95F4-51A9-9435-4A52-C1FA41E75C9D}"/>
                </a:ext>
              </a:extLst>
            </p:cNvPr>
            <p:cNvGrpSpPr>
              <a:grpSpLocks/>
            </p:cNvGrpSpPr>
            <p:nvPr/>
          </p:nvGrpSpPr>
          <p:grpSpPr bwMode="auto">
            <a:xfrm>
              <a:off x="0" y="0"/>
              <a:ext cx="192" cy="4320"/>
              <a:chOff x="0" y="-48"/>
              <a:chExt cx="144" cy="4368"/>
            </a:xfrm>
          </p:grpSpPr>
          <p:sp>
            <p:nvSpPr>
              <p:cNvPr id="1046" name="Rectangle 10">
                <a:extLst>
                  <a:ext uri="{FF2B5EF4-FFF2-40B4-BE49-F238E27FC236}">
                    <a16:creationId xmlns:a16="http://schemas.microsoft.com/office/drawing/2014/main" id="{A7C883AE-8879-60C6-E725-1009F465D80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7" name="Rectangle 11">
                <a:extLst>
                  <a:ext uri="{FF2B5EF4-FFF2-40B4-BE49-F238E27FC236}">
                    <a16:creationId xmlns:a16="http://schemas.microsoft.com/office/drawing/2014/main" id="{33B33BA4-8BDD-E50F-BF5C-9956EBA68C9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p:nvGrpSpPr>
            <p:cNvPr id="1037" name="Group 12">
              <a:extLst>
                <a:ext uri="{FF2B5EF4-FFF2-40B4-BE49-F238E27FC236}">
                  <a16:creationId xmlns:a16="http://schemas.microsoft.com/office/drawing/2014/main" id="{4D07FD40-121E-2002-6050-11C6E3CC32BE}"/>
                </a:ext>
              </a:extLst>
            </p:cNvPr>
            <p:cNvGrpSpPr>
              <a:grpSpLocks/>
            </p:cNvGrpSpPr>
            <p:nvPr/>
          </p:nvGrpSpPr>
          <p:grpSpPr bwMode="auto">
            <a:xfrm>
              <a:off x="5674" y="24"/>
              <a:ext cx="86" cy="4296"/>
              <a:chOff x="5616" y="-48"/>
              <a:chExt cx="144" cy="4368"/>
            </a:xfrm>
          </p:grpSpPr>
          <p:sp>
            <p:nvSpPr>
              <p:cNvPr id="1044" name="Rectangle 13">
                <a:extLst>
                  <a:ext uri="{FF2B5EF4-FFF2-40B4-BE49-F238E27FC236}">
                    <a16:creationId xmlns:a16="http://schemas.microsoft.com/office/drawing/2014/main" id="{35AFFE05-49C5-B8CE-E916-5F830A8998D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5" name="Rectangle 14">
                <a:extLst>
                  <a:ext uri="{FF2B5EF4-FFF2-40B4-BE49-F238E27FC236}">
                    <a16:creationId xmlns:a16="http://schemas.microsoft.com/office/drawing/2014/main" id="{27494A12-A4E1-F58C-FA18-A2A3B1DF449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p:nvGrpSpPr>
            <p:cNvPr id="1038" name="Group 15">
              <a:extLst>
                <a:ext uri="{FF2B5EF4-FFF2-40B4-BE49-F238E27FC236}">
                  <a16:creationId xmlns:a16="http://schemas.microsoft.com/office/drawing/2014/main" id="{26353CE6-A4BF-1E0B-E271-5A1DF414B3B8}"/>
                </a:ext>
              </a:extLst>
            </p:cNvPr>
            <p:cNvGrpSpPr>
              <a:grpSpLocks/>
            </p:cNvGrpSpPr>
            <p:nvPr/>
          </p:nvGrpSpPr>
          <p:grpSpPr bwMode="auto">
            <a:xfrm>
              <a:off x="144" y="0"/>
              <a:ext cx="5616" cy="144"/>
              <a:chOff x="96" y="-48"/>
              <a:chExt cx="5520" cy="144"/>
            </a:xfrm>
          </p:grpSpPr>
          <p:sp>
            <p:nvSpPr>
              <p:cNvPr id="1042" name="Rectangle 16">
                <a:extLst>
                  <a:ext uri="{FF2B5EF4-FFF2-40B4-BE49-F238E27FC236}">
                    <a16:creationId xmlns:a16="http://schemas.microsoft.com/office/drawing/2014/main" id="{8035FCC1-C020-12FF-1341-12F1ACECEFF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3" name="Rectangle 17">
                <a:extLst>
                  <a:ext uri="{FF2B5EF4-FFF2-40B4-BE49-F238E27FC236}">
                    <a16:creationId xmlns:a16="http://schemas.microsoft.com/office/drawing/2014/main" id="{D75EBF0D-9FFA-C9F4-649F-50E50B95036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p:nvGrpSpPr>
            <p:cNvPr id="1039" name="Group 18">
              <a:extLst>
                <a:ext uri="{FF2B5EF4-FFF2-40B4-BE49-F238E27FC236}">
                  <a16:creationId xmlns:a16="http://schemas.microsoft.com/office/drawing/2014/main" id="{75044B6E-C420-B47D-6696-92CCB5D8C2EC}"/>
                </a:ext>
              </a:extLst>
            </p:cNvPr>
            <p:cNvGrpSpPr>
              <a:grpSpLocks/>
            </p:cNvGrpSpPr>
            <p:nvPr/>
          </p:nvGrpSpPr>
          <p:grpSpPr bwMode="auto">
            <a:xfrm>
              <a:off x="144" y="4234"/>
              <a:ext cx="5616" cy="86"/>
              <a:chOff x="96" y="4176"/>
              <a:chExt cx="5520" cy="144"/>
            </a:xfrm>
          </p:grpSpPr>
          <p:sp>
            <p:nvSpPr>
              <p:cNvPr id="1040" name="Rectangle 19">
                <a:extLst>
                  <a:ext uri="{FF2B5EF4-FFF2-40B4-BE49-F238E27FC236}">
                    <a16:creationId xmlns:a16="http://schemas.microsoft.com/office/drawing/2014/main" id="{2B88ADFB-D99B-28BE-8C71-599CF97D1D5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1" name="Rectangle 20">
                <a:extLst>
                  <a:ext uri="{FF2B5EF4-FFF2-40B4-BE49-F238E27FC236}">
                    <a16:creationId xmlns:a16="http://schemas.microsoft.com/office/drawing/2014/main" id="{9BC29C2B-0234-6121-A46B-2B8F115E290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mc:AlternateContent xmlns:mc="http://schemas.openxmlformats.org/markup-compatibility/2006" xmlns:p14="http://schemas.microsoft.com/office/powerpoint/2010/main">
        <mc:Choice Requires="p14">
          <p:contentPart p14:bwMode="auto" r:id="rId4">
            <p14:nvContentPartPr>
              <p14:cNvPr id="1027" name="Ink 20">
                <a:extLst>
                  <a:ext uri="{FF2B5EF4-FFF2-40B4-BE49-F238E27FC236}">
                    <a16:creationId xmlns:a16="http://schemas.microsoft.com/office/drawing/2014/main" id="{595EFA4E-7EA1-9E7D-78FB-B23CFD59A42C}"/>
                  </a:ext>
                </a:extLst>
              </p14:cNvPr>
              <p14:cNvContentPartPr>
                <a14:cpLocks xmlns:a14="http://schemas.microsoft.com/office/drawing/2010/main" noRot="1" noChangeAspect="1" noEditPoints="1" noChangeArrowheads="1" noChangeShapeType="1"/>
              </p14:cNvContentPartPr>
              <p14:nvPr/>
            </p14:nvContentPartPr>
            <p14:xfrm>
              <a:off x="336550" y="4937125"/>
              <a:ext cx="1588" cy="1588"/>
            </p14:xfrm>
          </p:contentPart>
        </mc:Choice>
        <mc:Fallback xmlns="">
          <p:pic>
            <p:nvPicPr>
              <p:cNvPr id="1027" name="Ink 20">
                <a:extLst>
                  <a:ext uri="{FF2B5EF4-FFF2-40B4-BE49-F238E27FC236}">
                    <a16:creationId xmlns:a16="http://schemas.microsoft.com/office/drawing/2014/main" id="{595EFA4E-7EA1-9E7D-78FB-B23CFD59A42C}"/>
                  </a:ext>
                </a:extLst>
              </p:cNvPr>
              <p:cNvPicPr>
                <a:picLocks noRot="1" noChangeAspect="1" noEditPoints="1" noChangeArrowheads="1" noChangeShapeType="1"/>
              </p:cNvPicPr>
              <p:nvPr/>
            </p:nvPicPr>
            <p:blipFill>
              <a:blip r:embed="rId5"/>
              <a:stretch>
                <a:fillRect/>
              </a:stretch>
            </p:blipFill>
            <p:spPr>
              <a:xfrm>
                <a:off x="295262" y="4895837"/>
                <a:ext cx="84164"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28" name="Ink 21">
                <a:extLst>
                  <a:ext uri="{FF2B5EF4-FFF2-40B4-BE49-F238E27FC236}">
                    <a16:creationId xmlns:a16="http://schemas.microsoft.com/office/drawing/2014/main" id="{17950874-CD65-7BF2-8BFA-051DFA020575}"/>
                  </a:ext>
                </a:extLst>
              </p14:cNvPr>
              <p14:cNvContentPartPr>
                <a14:cpLocks xmlns:a14="http://schemas.microsoft.com/office/drawing/2010/main" noRot="1" noChangeAspect="1" noEditPoints="1" noChangeArrowheads="1" noChangeShapeType="1"/>
              </p14:cNvContentPartPr>
              <p14:nvPr/>
            </p14:nvContentPartPr>
            <p14:xfrm>
              <a:off x="7653338" y="5670550"/>
              <a:ext cx="1587" cy="1588"/>
            </p14:xfrm>
          </p:contentPart>
        </mc:Choice>
        <mc:Fallback xmlns="">
          <p:pic>
            <p:nvPicPr>
              <p:cNvPr id="1028" name="Ink 21">
                <a:extLst>
                  <a:ext uri="{FF2B5EF4-FFF2-40B4-BE49-F238E27FC236}">
                    <a16:creationId xmlns:a16="http://schemas.microsoft.com/office/drawing/2014/main" id="{17950874-CD65-7BF2-8BFA-051DFA020575}"/>
                  </a:ext>
                </a:extLst>
              </p:cNvPr>
              <p:cNvPicPr>
                <a:picLocks noRot="1" noChangeAspect="1" noEditPoints="1" noChangeArrowheads="1" noChangeShapeType="1"/>
              </p:cNvPicPr>
              <p:nvPr/>
            </p:nvPicPr>
            <p:blipFill>
              <a:blip r:embed="rId5"/>
              <a:stretch>
                <a:fillRect/>
              </a:stretch>
            </p:blipFill>
            <p:spPr>
              <a:xfrm>
                <a:off x="7612076" y="5629262"/>
                <a:ext cx="84111"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29" name="Ink 5">
                <a:extLst>
                  <a:ext uri="{FF2B5EF4-FFF2-40B4-BE49-F238E27FC236}">
                    <a16:creationId xmlns:a16="http://schemas.microsoft.com/office/drawing/2014/main" id="{D4779531-CFD1-3BF2-BF27-D78D0283C16A}"/>
                  </a:ext>
                </a:extLst>
              </p14:cNvPr>
              <p14:cNvContentPartPr>
                <a14:cpLocks xmlns:a14="http://schemas.microsoft.com/office/drawing/2010/main" noRot="1" noChangeAspect="1" noEditPoints="1" noChangeArrowheads="1" noChangeShapeType="1"/>
              </p14:cNvContentPartPr>
              <p14:nvPr/>
            </p14:nvContentPartPr>
            <p14:xfrm>
              <a:off x="133350" y="5438775"/>
              <a:ext cx="1588" cy="9525"/>
            </p14:xfrm>
          </p:contentPart>
        </mc:Choice>
        <mc:Fallback xmlns="">
          <p:pic>
            <p:nvPicPr>
              <p:cNvPr id="1029" name="Ink 5">
                <a:extLst>
                  <a:ext uri="{FF2B5EF4-FFF2-40B4-BE49-F238E27FC236}">
                    <a16:creationId xmlns:a16="http://schemas.microsoft.com/office/drawing/2014/main" id="{D4779531-CFD1-3BF2-BF27-D78D0283C16A}"/>
                  </a:ext>
                </a:extLst>
              </p:cNvPr>
              <p:cNvPicPr>
                <a:picLocks noRot="1" noChangeAspect="1" noEditPoints="1" noChangeArrowheads="1" noChangeShapeType="1"/>
              </p:cNvPicPr>
              <p:nvPr/>
            </p:nvPicPr>
            <p:blipFill>
              <a:blip r:embed="rId9"/>
              <a:stretch>
                <a:fillRect/>
              </a:stretch>
            </p:blipFill>
            <p:spPr>
              <a:xfrm>
                <a:off x="92062" y="5429603"/>
                <a:ext cx="84164" cy="27869"/>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box(out)">
                                      <p:cBhvr>
                                        <p:cTn id="7" dur="500"/>
                                        <p:tgtEl>
                                          <p:spTgt spid="2253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a:extLst>
              <a:ext uri="{FF2B5EF4-FFF2-40B4-BE49-F238E27FC236}">
                <a16:creationId xmlns:a16="http://schemas.microsoft.com/office/drawing/2014/main" id="{998165CB-191C-66FF-8A93-D5B3302B20DA}"/>
              </a:ext>
            </a:extLst>
          </p:cNvPr>
          <p:cNvSpPr>
            <a:spLocks noGrp="1" noChangeArrowheads="1"/>
          </p:cNvSpPr>
          <p:nvPr>
            <p:ph type="title"/>
          </p:nvPr>
        </p:nvSpPr>
        <p:spPr>
          <a:xfrm>
            <a:off x="316707" y="203200"/>
            <a:ext cx="7772400" cy="609600"/>
          </a:xfrm>
        </p:spPr>
        <p:txBody>
          <a:bodyPr/>
          <a:lstStyle/>
          <a:p>
            <a:r>
              <a:rPr lang="en-US" altLang="en-US" sz="2800" dirty="0"/>
              <a:t>Reynolds stresses &amp; Heat Fluxes </a:t>
            </a:r>
          </a:p>
        </p:txBody>
      </p:sp>
      <p:sp>
        <p:nvSpPr>
          <p:cNvPr id="13315" name="Rectangle 3">
            <a:extLst>
              <a:ext uri="{FF2B5EF4-FFF2-40B4-BE49-F238E27FC236}">
                <a16:creationId xmlns:a16="http://schemas.microsoft.com/office/drawing/2014/main" id="{23965EED-3F3D-F7A4-3A38-7D7160CD7A5C}"/>
              </a:ext>
            </a:extLst>
          </p:cNvPr>
          <p:cNvSpPr>
            <a:spLocks noGrp="1" noChangeArrowheads="1"/>
          </p:cNvSpPr>
          <p:nvPr>
            <p:ph type="body" idx="1"/>
          </p:nvPr>
        </p:nvSpPr>
        <p:spPr>
          <a:xfrm>
            <a:off x="304800" y="1219200"/>
            <a:ext cx="8763000" cy="838200"/>
          </a:xfrm>
        </p:spPr>
        <p:txBody>
          <a:bodyPr/>
          <a:lstStyle/>
          <a:p>
            <a:r>
              <a:rPr lang="en-US" altLang="en-US" sz="2400" dirty="0"/>
              <a:t>Performing the Reynolds Averaging Process, new terms has arisen, namely the Reynolds-stress tensor:</a:t>
            </a:r>
          </a:p>
          <a:p>
            <a:pPr>
              <a:buFontTx/>
              <a:buNone/>
            </a:pPr>
            <a:endParaRPr lang="en-US" altLang="en-US" sz="2400" dirty="0"/>
          </a:p>
        </p:txBody>
      </p:sp>
      <mc:AlternateContent xmlns:mc="http://schemas.openxmlformats.org/markup-compatibility/2006" xmlns:a14="http://schemas.microsoft.com/office/drawing/2010/main">
        <mc:Choice Requires="a14">
          <p:sp>
            <p:nvSpPr>
              <p:cNvPr id="5" name="Object 2">
                <a:extLst>
                  <a:ext uri="{FF2B5EF4-FFF2-40B4-BE49-F238E27FC236}">
                    <a16:creationId xmlns:a16="http://schemas.microsoft.com/office/drawing/2014/main" id="{4B301872-D802-490F-16A1-96B632438B86}"/>
                  </a:ext>
                </a:extLst>
              </p:cNvPr>
              <p:cNvSpPr txBox="1"/>
              <p:nvPr/>
            </p:nvSpPr>
            <p:spPr bwMode="auto">
              <a:xfrm>
                <a:off x="2293938" y="1981200"/>
                <a:ext cx="4876800" cy="7620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𝜏</m:t>
                          </m:r>
                        </m:e>
                        <m:sub>
                          <m:r>
                            <a:rPr lang="en-IN" i="1">
                              <a:solidFill>
                                <a:srgbClr val="000000"/>
                              </a:solidFill>
                              <a:latin typeface="Cambria Math" panose="02040503050406030204" pitchFamily="18" charset="0"/>
                            </a:rPr>
                            <m:t>𝑖𝑗</m:t>
                          </m:r>
                          <m:r>
                            <a:rPr lang="en-IN" i="1">
                              <a:solidFill>
                                <a:srgbClr val="000000"/>
                              </a:solidFill>
                              <a:latin typeface="Cambria Math" panose="02040503050406030204" pitchFamily="18" charset="0"/>
                            </a:rPr>
                            <m:t>,</m:t>
                          </m:r>
                          <m:r>
                            <m:rPr>
                              <m:nor/>
                            </m:rPr>
                            <a:rPr lang="en-IN" i="0">
                              <a:solidFill>
                                <a:srgbClr val="000000"/>
                              </a:solidFill>
                              <a:latin typeface="Cambria Math" panose="02040503050406030204" pitchFamily="18" charset="0"/>
                            </a:rPr>
                            <m:t>infection</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𝜏</m:t>
                          </m:r>
                        </m:e>
                        <m:sub>
                          <m:r>
                            <a:rPr lang="en-IN" i="1">
                              <a:solidFill>
                                <a:srgbClr val="000000"/>
                              </a:solidFill>
                              <a:latin typeface="Cambria Math" panose="02040503050406030204" pitchFamily="18" charset="0"/>
                            </a:rPr>
                            <m:t>𝑖𝑗</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𝑙𝑎𝑚𝑖𝑛𝑎𝑟</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𝜌</m:t>
                      </m:r>
                      <m:bar>
                        <m:barPr>
                          <m:pos m:val="top"/>
                          <m:ctrlPr>
                            <a:rPr lang="en-IN" i="1">
                              <a:solidFill>
                                <a:srgbClr val="000000"/>
                              </a:solidFill>
                              <a:latin typeface="Cambria Math" panose="02040503050406030204" pitchFamily="18" charset="0"/>
                            </a:rPr>
                          </m:ctrlPr>
                        </m:bar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𝑖</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𝑗</m:t>
                              </m:r>
                            </m:sub>
                          </m:sSub>
                          <m:r>
                            <a:rPr lang="en-IN" i="1">
                              <a:solidFill>
                                <a:srgbClr val="000000"/>
                              </a:solidFill>
                              <a:latin typeface="Cambria Math" panose="02040503050406030204" pitchFamily="18" charset="0"/>
                            </a:rPr>
                            <m:t>′</m:t>
                          </m:r>
                        </m:e>
                      </m:bar>
                    </m:oMath>
                  </m:oMathPara>
                </a14:m>
                <a:endParaRPr lang="en-IN" dirty="0"/>
              </a:p>
            </p:txBody>
          </p:sp>
        </mc:Choice>
        <mc:Fallback xmlns="">
          <p:sp>
            <p:nvSpPr>
              <p:cNvPr id="5" name="Object 2">
                <a:extLst>
                  <a:ext uri="{FF2B5EF4-FFF2-40B4-BE49-F238E27FC236}">
                    <a16:creationId xmlns:a16="http://schemas.microsoft.com/office/drawing/2014/main" id="{4B301872-D802-490F-16A1-96B632438B86}"/>
                  </a:ext>
                </a:extLst>
              </p:cNvPr>
              <p:cNvSpPr txBox="1">
                <a:spLocks noRot="1" noChangeAspect="1" noMove="1" noResize="1" noEditPoints="1" noAdjustHandles="1" noChangeArrowheads="1" noChangeShapeType="1" noTextEdit="1"/>
              </p:cNvSpPr>
              <p:nvPr/>
            </p:nvSpPr>
            <p:spPr bwMode="auto">
              <a:xfrm>
                <a:off x="2293938" y="1981200"/>
                <a:ext cx="4876800" cy="762000"/>
              </a:xfrm>
              <a:prstGeom prst="rect">
                <a:avLst/>
              </a:prstGeom>
              <a:blipFill>
                <a:blip r:embed="rId2"/>
                <a:stretch>
                  <a:fillRect/>
                </a:stretch>
              </a:blipFill>
              <a:ln>
                <a:noFill/>
              </a:ln>
              <a:effectLst/>
            </p:spPr>
            <p:txBody>
              <a:bodyPr/>
              <a:lstStyle/>
              <a:p>
                <a:r>
                  <a:rPr lang="en-IN">
                    <a:noFill/>
                  </a:rPr>
                  <a:t> </a:t>
                </a:r>
              </a:p>
            </p:txBody>
          </p:sp>
        </mc:Fallback>
      </mc:AlternateContent>
      <p:sp>
        <p:nvSpPr>
          <p:cNvPr id="6" name="Rectangle 3">
            <a:extLst>
              <a:ext uri="{FF2B5EF4-FFF2-40B4-BE49-F238E27FC236}">
                <a16:creationId xmlns:a16="http://schemas.microsoft.com/office/drawing/2014/main" id="{E5D4D8D4-5CEF-5249-D6F5-2D78DE26A0DA}"/>
              </a:ext>
            </a:extLst>
          </p:cNvPr>
          <p:cNvSpPr txBox="1">
            <a:spLocks noChangeArrowheads="1"/>
          </p:cNvSpPr>
          <p:nvPr/>
        </p:nvSpPr>
        <p:spPr bwMode="auto">
          <a:xfrm>
            <a:off x="304800" y="3314281"/>
            <a:ext cx="8763000" cy="3391319"/>
          </a:xfrm>
          <a:prstGeom prst="rect">
            <a:avLst/>
          </a:prstGeom>
          <a:noFill/>
          <a:ln w="9525">
            <a:noFill/>
            <a:miter lim="800000"/>
            <a:headEnd/>
            <a:tailEnd/>
          </a:ln>
        </p:spPr>
        <p:txBody>
          <a:bodyPr/>
          <a:lstStyle/>
          <a:p>
            <a:pPr marL="342900" indent="-342900">
              <a:spcBef>
                <a:spcPct val="20000"/>
              </a:spcBef>
              <a:buFontTx/>
              <a:buChar char="•"/>
              <a:defRPr/>
            </a:pPr>
            <a:r>
              <a:rPr lang="en-US" kern="0" dirty="0">
                <a:latin typeface="+mn-lt"/>
              </a:rPr>
              <a:t>This brings us at the turbulent closure problem, the fact that we have more unknowns than equations. </a:t>
            </a:r>
          </a:p>
          <a:p>
            <a:pPr marL="742950" lvl="1" indent="-285750">
              <a:spcBef>
                <a:spcPct val="20000"/>
              </a:spcBef>
              <a:buFontTx/>
              <a:buChar char="–"/>
              <a:defRPr/>
            </a:pPr>
            <a:r>
              <a:rPr lang="en-US" kern="0" dirty="0">
                <a:latin typeface="+mn-lt"/>
              </a:rPr>
              <a:t>Three velocities + pressure + six </a:t>
            </a:r>
            <a:r>
              <a:rPr lang="en-US" kern="0" dirty="0" err="1">
                <a:latin typeface="+mn-lt"/>
              </a:rPr>
              <a:t>Reynolds-stresses+Temperature</a:t>
            </a:r>
            <a:r>
              <a:rPr lang="en-US" kern="0" dirty="0">
                <a:latin typeface="+mn-lt"/>
              </a:rPr>
              <a:t> + three </a:t>
            </a:r>
            <a:r>
              <a:rPr lang="en-US" kern="0" dirty="0" err="1">
                <a:latin typeface="+mn-lt"/>
              </a:rPr>
              <a:t>Rynolds</a:t>
            </a:r>
            <a:r>
              <a:rPr lang="en-US" kern="0" dirty="0">
                <a:latin typeface="+mn-lt"/>
              </a:rPr>
              <a:t> heat flux</a:t>
            </a:r>
          </a:p>
          <a:p>
            <a:pPr marL="742950" lvl="1" indent="-285750">
              <a:spcBef>
                <a:spcPct val="20000"/>
              </a:spcBef>
              <a:buFontTx/>
              <a:buChar char="–"/>
              <a:defRPr/>
            </a:pPr>
            <a:r>
              <a:rPr lang="en-US" kern="0" dirty="0">
                <a:latin typeface="+mn-lt"/>
              </a:rPr>
              <a:t>Three momentum equations + the continuity </a:t>
            </a:r>
            <a:r>
              <a:rPr lang="en-US" kern="0" dirty="0" err="1">
                <a:latin typeface="+mn-lt"/>
              </a:rPr>
              <a:t>equation+the</a:t>
            </a:r>
            <a:r>
              <a:rPr lang="en-US" kern="0" dirty="0">
                <a:latin typeface="+mn-lt"/>
              </a:rPr>
              <a:t> energy equation</a:t>
            </a:r>
          </a:p>
          <a:p>
            <a:pPr marL="342900" indent="-342900">
              <a:spcBef>
                <a:spcPct val="20000"/>
              </a:spcBef>
              <a:buFontTx/>
              <a:buChar char="•"/>
              <a:defRPr/>
            </a:pPr>
            <a:r>
              <a:rPr lang="en-US" kern="0" dirty="0">
                <a:latin typeface="+mn-lt"/>
              </a:rPr>
              <a:t>To close the problem, we need additional equations to solve infected flow.</a:t>
            </a:r>
          </a:p>
        </p:txBody>
      </p:sp>
      <p:grpSp>
        <p:nvGrpSpPr>
          <p:cNvPr id="2" name="Group 38">
            <a:extLst>
              <a:ext uri="{FF2B5EF4-FFF2-40B4-BE49-F238E27FC236}">
                <a16:creationId xmlns:a16="http://schemas.microsoft.com/office/drawing/2014/main" id="{E4991CBB-B817-2BE9-ECE7-EF29963A9A11}"/>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495E12C7-F2B3-C861-F073-93B6CE56CFA2}"/>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2BD3890D-5EB7-24A8-9404-29EB3C3ACCBD}"/>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E1B1124F-A104-9E5E-1F42-E96C58A4B9AD}"/>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C9A1FE29-2DDA-861F-A6B3-A826CC04B41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2509F044-D73E-A8FB-5BD6-514DB5C01BA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B7C525E8-C2EE-1862-B320-A3643F1BCE2A}"/>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64D3FEED-C4DE-9C0A-66F7-B0F93EEF677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EE715F9A-127F-EE2B-E11E-A917537401C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4FDBDC84-A42E-3624-BE28-688CEFDEEBBE}"/>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D70CFC7A-BE86-F144-F9FD-134EFBCF3CD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D6F1BCAD-F58D-EE5E-5E8F-7B744016620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7BAD7CC2-5B14-B179-BE28-7550142E502C}"/>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3897E18-5DF3-AF0F-14E1-5459D5748E8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234EF5F7-2BF0-8FD9-8096-EC1368D1E37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7">
                <a:extLst>
                  <a:ext uri="{FF2B5EF4-FFF2-40B4-BE49-F238E27FC236}">
                    <a16:creationId xmlns:a16="http://schemas.microsoft.com/office/drawing/2014/main" id="{DCFD4C80-ED5B-A2F8-B942-219CA9D4EB56}"/>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AAF07099-1BCA-1524-B1B8-CB23F7F764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354E8288-9680-2B76-CABE-A816F008CE25}"/>
                  </a:ext>
                </a:extLst>
              </p:cNvPr>
              <p:cNvSpPr txBox="1"/>
              <p:nvPr/>
            </p:nvSpPr>
            <p:spPr>
              <a:xfrm>
                <a:off x="2201862" y="2634727"/>
                <a:ext cx="4968876" cy="53662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IN" i="1" smtClean="0">
                              <a:solidFill>
                                <a:srgbClr val="000000"/>
                              </a:solidFill>
                              <a:latin typeface="Cambria Math" panose="02040503050406030204" pitchFamily="18" charset="0"/>
                            </a:rPr>
                          </m:ctrlPr>
                        </m:sSubSupPr>
                        <m:e>
                          <m:r>
                            <a:rPr lang="en-US" b="0" i="1" smtClean="0">
                              <a:solidFill>
                                <a:srgbClr val="000000"/>
                              </a:solidFill>
                              <a:latin typeface="Cambria Math" panose="02040503050406030204" pitchFamily="18" charset="0"/>
                            </a:rPr>
                            <m:t>𝑞</m:t>
                          </m:r>
                        </m:e>
                        <m:sub>
                          <m:r>
                            <a:rPr lang="en-US" b="0" i="1" smtClean="0">
                              <a:solidFill>
                                <a:srgbClr val="000000"/>
                              </a:solidFill>
                              <a:latin typeface="Cambria Math" panose="02040503050406030204" pitchFamily="18" charset="0"/>
                            </a:rPr>
                            <m:t>𝑖</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𝑖𝑛𝑓𝑒𝑐𝑡𝑖𝑜𝑛</m:t>
                          </m:r>
                        </m:sub>
                        <m:sup>
                          <m:r>
                            <a:rPr lang="en-US" b="0" i="1" smtClean="0">
                              <a:solidFill>
                                <a:srgbClr val="000000"/>
                              </a:solidFill>
                              <a:latin typeface="Cambria Math" panose="02040503050406030204" pitchFamily="18" charset="0"/>
                            </a:rPr>
                            <m:t>′′</m:t>
                          </m:r>
                        </m:sup>
                      </m:sSubSup>
                      <m:r>
                        <a:rPr lang="en-US" b="0" i="1" smtClean="0">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𝑞</m:t>
                          </m:r>
                        </m:e>
                        <m:sub>
                          <m:r>
                            <a:rPr lang="en-US" i="1">
                              <a:solidFill>
                                <a:srgbClr val="000000"/>
                              </a:solidFill>
                              <a:latin typeface="Cambria Math" panose="02040503050406030204" pitchFamily="18" charset="0"/>
                            </a:rPr>
                            <m:t>𝑖</m:t>
                          </m:r>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𝑙𝑎𝑚𝑖𝑛𝑎𝑟</m:t>
                          </m:r>
                        </m:sub>
                        <m:sup>
                          <m:r>
                            <a:rPr lang="en-US" i="1">
                              <a:solidFill>
                                <a:srgbClr val="000000"/>
                              </a:solidFill>
                              <a:latin typeface="Cambria Math" panose="02040503050406030204" pitchFamily="18" charset="0"/>
                            </a:rPr>
                            <m:t>′′</m:t>
                          </m:r>
                        </m:sup>
                      </m:sSubSup>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𝜌</m:t>
                      </m:r>
                      <m:sSub>
                        <m:sSubPr>
                          <m:ctrlPr>
                            <a:rPr lang="en-US" b="0" i="1" smtClean="0">
                              <a:solidFill>
                                <a:srgbClr val="000000"/>
                              </a:solidFill>
                              <a:latin typeface="Cambria Math" panose="02040503050406030204" pitchFamily="18" charset="0"/>
                              <a:ea typeface="Cambria Math" panose="02040503050406030204" pitchFamily="18" charset="0"/>
                            </a:rPr>
                          </m:ctrlPr>
                        </m:sSubPr>
                        <m:e>
                          <m:r>
                            <a:rPr lang="en-US" b="0" i="1" smtClean="0">
                              <a:solidFill>
                                <a:srgbClr val="000000"/>
                              </a:solidFill>
                              <a:latin typeface="Cambria Math" panose="02040503050406030204" pitchFamily="18" charset="0"/>
                              <a:ea typeface="Cambria Math" panose="02040503050406030204" pitchFamily="18" charset="0"/>
                            </a:rPr>
                            <m:t>𝑐</m:t>
                          </m:r>
                        </m:e>
                        <m:sub>
                          <m:r>
                            <a:rPr lang="en-US" b="0" i="1" smtClean="0">
                              <a:solidFill>
                                <a:srgbClr val="000000"/>
                              </a:solidFill>
                              <a:latin typeface="Cambria Math" panose="02040503050406030204" pitchFamily="18" charset="0"/>
                              <a:ea typeface="Cambria Math" panose="02040503050406030204" pitchFamily="18" charset="0"/>
                            </a:rPr>
                            <m:t>𝑝</m:t>
                          </m:r>
                        </m:sub>
                      </m:sSub>
                      <m:acc>
                        <m:accPr>
                          <m:chr m:val="̅"/>
                          <m:ctrlPr>
                            <a:rPr lang="en-US" b="0" i="1" smtClean="0">
                              <a:solidFill>
                                <a:srgbClr val="000000"/>
                              </a:solidFill>
                              <a:latin typeface="Cambria Math" panose="02040503050406030204" pitchFamily="18" charset="0"/>
                              <a:ea typeface="Cambria Math" panose="02040503050406030204" pitchFamily="18" charset="0"/>
                            </a:rPr>
                          </m:ctrlPr>
                        </m:accPr>
                        <m:e>
                          <m:sSubSup>
                            <m:sSubSupPr>
                              <m:ctrlPr>
                                <a:rPr lang="en-US" b="0" i="1" smtClean="0">
                                  <a:solidFill>
                                    <a:srgbClr val="000000"/>
                                  </a:solidFill>
                                  <a:latin typeface="Cambria Math" panose="02040503050406030204" pitchFamily="18" charset="0"/>
                                  <a:ea typeface="Cambria Math" panose="02040503050406030204" pitchFamily="18" charset="0"/>
                                </a:rPr>
                              </m:ctrlPr>
                            </m:sSubSupPr>
                            <m:e>
                              <m:r>
                                <a:rPr lang="en-US" b="0" i="1" smtClean="0">
                                  <a:solidFill>
                                    <a:srgbClr val="000000"/>
                                  </a:solidFill>
                                  <a:latin typeface="Cambria Math" panose="02040503050406030204" pitchFamily="18" charset="0"/>
                                  <a:ea typeface="Cambria Math" panose="02040503050406030204" pitchFamily="18" charset="0"/>
                                </a:rPr>
                                <m:t>𝑢</m:t>
                              </m:r>
                            </m:e>
                            <m:sub>
                              <m:r>
                                <a:rPr lang="en-US" b="0" i="1" smtClean="0">
                                  <a:solidFill>
                                    <a:srgbClr val="000000"/>
                                  </a:solidFill>
                                  <a:latin typeface="Cambria Math" panose="02040503050406030204" pitchFamily="18" charset="0"/>
                                  <a:ea typeface="Cambria Math" panose="02040503050406030204" pitchFamily="18" charset="0"/>
                                </a:rPr>
                                <m:t>𝑖</m:t>
                              </m:r>
                            </m:sub>
                            <m:sup>
                              <m:r>
                                <a:rPr lang="en-US" b="0" i="1" smtClean="0">
                                  <a:solidFill>
                                    <a:srgbClr val="000000"/>
                                  </a:solidFill>
                                  <a:latin typeface="Cambria Math" panose="02040503050406030204" pitchFamily="18" charset="0"/>
                                  <a:ea typeface="Cambria Math" panose="02040503050406030204" pitchFamily="18" charset="0"/>
                                </a:rPr>
                                <m:t>′</m:t>
                              </m:r>
                            </m:sup>
                          </m:sSubSup>
                          <m:sSup>
                            <m:sSupPr>
                              <m:ctrlPr>
                                <a:rPr lang="en-US" b="0" i="1" smtClean="0">
                                  <a:solidFill>
                                    <a:srgbClr val="000000"/>
                                  </a:solidFill>
                                  <a:latin typeface="Cambria Math" panose="02040503050406030204" pitchFamily="18" charset="0"/>
                                  <a:ea typeface="Cambria Math" panose="02040503050406030204" pitchFamily="18" charset="0"/>
                                </a:rPr>
                              </m:ctrlPr>
                            </m:sSupPr>
                            <m:e>
                              <m:r>
                                <a:rPr lang="en-US" b="0" i="1" smtClean="0">
                                  <a:solidFill>
                                    <a:srgbClr val="000000"/>
                                  </a:solidFill>
                                  <a:latin typeface="Cambria Math" panose="02040503050406030204" pitchFamily="18" charset="0"/>
                                  <a:ea typeface="Cambria Math" panose="02040503050406030204" pitchFamily="18" charset="0"/>
                                </a:rPr>
                                <m:t>𝑇</m:t>
                              </m:r>
                            </m:e>
                            <m:sup>
                              <m:r>
                                <a:rPr lang="en-US" b="0" i="1" smtClean="0">
                                  <a:solidFill>
                                    <a:srgbClr val="000000"/>
                                  </a:solidFill>
                                  <a:latin typeface="Cambria Math" panose="02040503050406030204" pitchFamily="18" charset="0"/>
                                  <a:ea typeface="Cambria Math" panose="02040503050406030204" pitchFamily="18" charset="0"/>
                                </a:rPr>
                                <m:t>′</m:t>
                              </m:r>
                            </m:sup>
                          </m:sSup>
                        </m:e>
                      </m:acc>
                    </m:oMath>
                  </m:oMathPara>
                </a14:m>
                <a:endParaRPr lang="en-IN" dirty="0"/>
              </a:p>
            </p:txBody>
          </p:sp>
        </mc:Choice>
        <mc:Fallback xmlns="">
          <p:sp>
            <p:nvSpPr>
              <p:cNvPr id="22" name="TextBox 21">
                <a:extLst>
                  <a:ext uri="{FF2B5EF4-FFF2-40B4-BE49-F238E27FC236}">
                    <a16:creationId xmlns:a16="http://schemas.microsoft.com/office/drawing/2014/main" id="{354E8288-9680-2B76-CABE-A816F008CE25}"/>
                  </a:ext>
                </a:extLst>
              </p:cNvPr>
              <p:cNvSpPr txBox="1">
                <a:spLocks noRot="1" noChangeAspect="1" noMove="1" noResize="1" noEditPoints="1" noAdjustHandles="1" noChangeArrowheads="1" noChangeShapeType="1" noTextEdit="1"/>
              </p:cNvSpPr>
              <p:nvPr/>
            </p:nvSpPr>
            <p:spPr>
              <a:xfrm>
                <a:off x="2201862" y="2634727"/>
                <a:ext cx="4968876" cy="536622"/>
              </a:xfrm>
              <a:prstGeom prst="rect">
                <a:avLst/>
              </a:prstGeom>
              <a:blipFill>
                <a:blip r:embed="rId4"/>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425602111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dissolve">
                                      <p:cBhvr>
                                        <p:cTn id="7" dur="500"/>
                                        <p:tgtEl>
                                          <p:spTgt spid="133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dissolve">
                                      <p:cBhvr>
                                        <p:cTn id="18" dur="500"/>
                                        <p:tgtEl>
                                          <p:spTgt spid="6">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animEffect transition="in" filter="dissolve">
                                      <p:cBhvr>
                                        <p:cTn id="23" dur="500"/>
                                        <p:tgtEl>
                                          <p:spTgt spid="6">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dissolve">
                                      <p:cBhvr>
                                        <p:cTn id="28" dur="500"/>
                                        <p:tgtEl>
                                          <p:spTgt spid="6">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animEffect transition="in" filter="dissolve">
                                      <p:cBhvr>
                                        <p:cTn id="33"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P spid="5" grpId="0"/>
      <p:bldP spid="6"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7" name="Title 1">
            <a:extLst>
              <a:ext uri="{FF2B5EF4-FFF2-40B4-BE49-F238E27FC236}">
                <a16:creationId xmlns:a16="http://schemas.microsoft.com/office/drawing/2014/main" id="{ED48C42C-55F7-7E8C-B974-7AEB1590AE01}"/>
              </a:ext>
            </a:extLst>
          </p:cNvPr>
          <p:cNvSpPr>
            <a:spLocks noGrp="1"/>
          </p:cNvSpPr>
          <p:nvPr>
            <p:ph type="title"/>
          </p:nvPr>
        </p:nvSpPr>
        <p:spPr>
          <a:xfrm>
            <a:off x="228600" y="304800"/>
            <a:ext cx="7772400" cy="609600"/>
          </a:xfrm>
        </p:spPr>
        <p:txBody>
          <a:bodyPr/>
          <a:lstStyle/>
          <a:p>
            <a:r>
              <a:rPr lang="en-US" altLang="en-US" sz="2800" dirty="0"/>
              <a:t>Prandtl Mixing Length Hypothesis</a:t>
            </a:r>
          </a:p>
        </p:txBody>
      </p:sp>
      <mc:AlternateContent xmlns:mc="http://schemas.openxmlformats.org/markup-compatibility/2006" xmlns:a14="http://schemas.microsoft.com/office/drawing/2010/main">
        <mc:Choice Requires="a14">
          <p:sp>
            <p:nvSpPr>
              <p:cNvPr id="7170" name="Content Placeholder 8">
                <a:extLst>
                  <a:ext uri="{FF2B5EF4-FFF2-40B4-BE49-F238E27FC236}">
                    <a16:creationId xmlns:a16="http://schemas.microsoft.com/office/drawing/2014/main" id="{92BB8BAC-8F33-32CF-CE10-212C58AAE2E0}"/>
                  </a:ext>
                </a:extLst>
              </p:cNvPr>
              <p:cNvSpPr txBox="1">
                <a:spLocks noGrp="1"/>
              </p:cNvSpPr>
              <p:nvPr>
                <p:ph idx="1"/>
              </p:nvPr>
            </p:nvSpPr>
            <p:spPr bwMode="auto">
              <a:xfrm>
                <a:off x="4489450" y="3949700"/>
                <a:ext cx="165100" cy="177800"/>
              </a:xfrm>
              <a:prstGeom prst="rect">
                <a:avLst/>
              </a:prstGeom>
              <a:noFill/>
              <a:ln>
                <a:noFill/>
              </a:ln>
              <a:effectLst/>
            </p:spPr>
            <p:txBody>
              <a:bodyPr>
                <a:normAutofit fontScale="25000" lnSpcReduction="20000"/>
              </a:bodyPr>
              <a:lstStyle/>
              <a:p>
                <a:pPr>
                  <a:buNone/>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𝑈</m:t>
                      </m:r>
                    </m:oMath>
                  </m:oMathPara>
                </a14:m>
                <a:endParaRPr lang="en-IN"/>
              </a:p>
            </p:txBody>
          </p:sp>
        </mc:Choice>
        <mc:Fallback xmlns="">
          <p:sp>
            <p:nvSpPr>
              <p:cNvPr id="7170" name="Content Placeholder 8">
                <a:extLst>
                  <a:ext uri="{FF2B5EF4-FFF2-40B4-BE49-F238E27FC236}">
                    <a16:creationId xmlns:a16="http://schemas.microsoft.com/office/drawing/2014/main" id="{92BB8BAC-8F33-32CF-CE10-212C58AAE2E0}"/>
                  </a:ext>
                </a:extLst>
              </p:cNvPr>
              <p:cNvSpPr txBox="1">
                <a:spLocks noRot="1" noChangeAspect="1" noMove="1" noResize="1" noEditPoints="1" noAdjustHandles="1" noChangeArrowheads="1" noChangeShapeType="1" noTextEdit="1"/>
              </p:cNvSpPr>
              <p:nvPr>
                <p:ph idx="1"/>
              </p:nvPr>
            </p:nvSpPr>
            <p:spPr bwMode="auto">
              <a:xfrm>
                <a:off x="4489450" y="3949700"/>
                <a:ext cx="165100" cy="177800"/>
              </a:xfrm>
              <a:prstGeom prst="rect">
                <a:avLst/>
              </a:prstGeom>
              <a:blipFill>
                <a:blip r:embed="rId2"/>
                <a:stretch>
                  <a:fillRect r="-14286"/>
                </a:stretch>
              </a:blipFill>
              <a:ln>
                <a:noFill/>
              </a:ln>
              <a:effectLst/>
            </p:spPr>
            <p:txBody>
              <a:bodyPr/>
              <a:lstStyle/>
              <a:p>
                <a:r>
                  <a:rPr lang="en-IN">
                    <a:noFill/>
                  </a:rPr>
                  <a:t> </a:t>
                </a:r>
              </a:p>
            </p:txBody>
          </p:sp>
        </mc:Fallback>
      </mc:AlternateContent>
      <p:pic>
        <p:nvPicPr>
          <p:cNvPr id="7178" name="Picture 3">
            <a:extLst>
              <a:ext uri="{FF2B5EF4-FFF2-40B4-BE49-F238E27FC236}">
                <a16:creationId xmlns:a16="http://schemas.microsoft.com/office/drawing/2014/main" id="{DB001CE8-ED63-BE2F-9646-D4DC1E8AB7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639364"/>
            <a:ext cx="8153400" cy="3066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9" name="TextBox 5">
            <a:extLst>
              <a:ext uri="{FF2B5EF4-FFF2-40B4-BE49-F238E27FC236}">
                <a16:creationId xmlns:a16="http://schemas.microsoft.com/office/drawing/2014/main" id="{FBD6BA41-F7EF-3169-68D9-5EC25ED23BAC}"/>
              </a:ext>
            </a:extLst>
          </p:cNvPr>
          <p:cNvSpPr txBox="1">
            <a:spLocks noChangeArrowheads="1"/>
          </p:cNvSpPr>
          <p:nvPr/>
        </p:nvSpPr>
        <p:spPr bwMode="auto">
          <a:xfrm>
            <a:off x="8229600" y="6302375"/>
            <a:ext cx="496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4000" i="1"/>
              <a:t>X</a:t>
            </a:r>
          </a:p>
        </p:txBody>
      </p:sp>
      <p:sp>
        <p:nvSpPr>
          <p:cNvPr id="7180" name="TextBox 6">
            <a:extLst>
              <a:ext uri="{FF2B5EF4-FFF2-40B4-BE49-F238E27FC236}">
                <a16:creationId xmlns:a16="http://schemas.microsoft.com/office/drawing/2014/main" id="{73EEDF6B-D4A7-F0F3-478D-8A6A9BF2AD01}"/>
              </a:ext>
            </a:extLst>
          </p:cNvPr>
          <p:cNvSpPr txBox="1">
            <a:spLocks noChangeArrowheads="1"/>
          </p:cNvSpPr>
          <p:nvPr/>
        </p:nvSpPr>
        <p:spPr bwMode="auto">
          <a:xfrm>
            <a:off x="5029200" y="3352800"/>
            <a:ext cx="4699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4000" i="1"/>
              <a:t>Y</a:t>
            </a:r>
          </a:p>
        </p:txBody>
      </p:sp>
      <p:sp>
        <p:nvSpPr>
          <p:cNvPr id="5133" name="TextBox 7">
            <a:extLst>
              <a:ext uri="{FF2B5EF4-FFF2-40B4-BE49-F238E27FC236}">
                <a16:creationId xmlns:a16="http://schemas.microsoft.com/office/drawing/2014/main" id="{1BB60F92-35C5-9406-B363-BA007C06CF4F}"/>
              </a:ext>
            </a:extLst>
          </p:cNvPr>
          <p:cNvSpPr txBox="1">
            <a:spLocks noChangeArrowheads="1"/>
          </p:cNvSpPr>
          <p:nvPr/>
        </p:nvSpPr>
        <p:spPr bwMode="auto">
          <a:xfrm flipH="1">
            <a:off x="304800" y="5334000"/>
            <a:ext cx="457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i="1"/>
              <a:t>y</a:t>
            </a:r>
          </a:p>
        </p:txBody>
      </p:sp>
      <mc:AlternateContent xmlns:mc="http://schemas.openxmlformats.org/markup-compatibility/2006" xmlns:a14="http://schemas.microsoft.com/office/drawing/2010/main">
        <mc:Choice Requires="a14">
          <p:sp>
            <p:nvSpPr>
              <p:cNvPr id="5123" name="Object 3">
                <a:extLst>
                  <a:ext uri="{FF2B5EF4-FFF2-40B4-BE49-F238E27FC236}">
                    <a16:creationId xmlns:a16="http://schemas.microsoft.com/office/drawing/2014/main" id="{5612E41A-6801-B7AF-434F-5BE92A784419}"/>
                  </a:ext>
                </a:extLst>
              </p:cNvPr>
              <p:cNvSpPr txBox="1"/>
              <p:nvPr/>
            </p:nvSpPr>
            <p:spPr bwMode="auto">
              <a:xfrm>
                <a:off x="7620000" y="4576763"/>
                <a:ext cx="1101725" cy="376237"/>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𝑈</m:t>
                      </m:r>
                      <m:r>
                        <a:rPr lang="en-IN" i="1">
                          <a:solidFill>
                            <a:srgbClr val="000000"/>
                          </a:solidFill>
                          <a:latin typeface="Cambria Math" panose="02040503050406030204" pitchFamily="18" charset="0"/>
                        </a:rPr>
                        <m:t>+</m:t>
                      </m:r>
                      <m:r>
                        <m:rPr>
                          <m:sty m:val="p"/>
                        </m:rPr>
                        <a:rPr lang="en-IN" i="1">
                          <a:solidFill>
                            <a:srgbClr val="000000"/>
                          </a:solidFill>
                          <a:latin typeface="Cambria Math" panose="02040503050406030204" pitchFamily="18" charset="0"/>
                        </a:rPr>
                        <m:t>Δ</m:t>
                      </m:r>
                      <m:r>
                        <a:rPr lang="en-IN" i="1">
                          <a:solidFill>
                            <a:srgbClr val="000000"/>
                          </a:solidFill>
                          <a:latin typeface="Cambria Math" panose="02040503050406030204" pitchFamily="18" charset="0"/>
                        </a:rPr>
                        <m:t>𝑈</m:t>
                      </m:r>
                    </m:oMath>
                  </m:oMathPara>
                </a14:m>
                <a:endParaRPr lang="en-IN"/>
              </a:p>
            </p:txBody>
          </p:sp>
        </mc:Choice>
        <mc:Fallback xmlns="">
          <p:sp>
            <p:nvSpPr>
              <p:cNvPr id="5123" name="Object 3">
                <a:extLst>
                  <a:ext uri="{FF2B5EF4-FFF2-40B4-BE49-F238E27FC236}">
                    <a16:creationId xmlns:a16="http://schemas.microsoft.com/office/drawing/2014/main" id="{5612E41A-6801-B7AF-434F-5BE92A784419}"/>
                  </a:ext>
                </a:extLst>
              </p:cNvPr>
              <p:cNvSpPr txBox="1">
                <a:spLocks noRot="1" noChangeAspect="1" noMove="1" noResize="1" noEditPoints="1" noAdjustHandles="1" noChangeArrowheads="1" noChangeShapeType="1" noTextEdit="1"/>
              </p:cNvSpPr>
              <p:nvPr/>
            </p:nvSpPr>
            <p:spPr bwMode="auto">
              <a:xfrm>
                <a:off x="7620000" y="4576763"/>
                <a:ext cx="1101725" cy="376237"/>
              </a:xfrm>
              <a:prstGeom prst="rect">
                <a:avLst/>
              </a:prstGeom>
              <a:blipFill>
                <a:blip r:embed="rId4"/>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124" name="Object 4">
                <a:extLst>
                  <a:ext uri="{FF2B5EF4-FFF2-40B4-BE49-F238E27FC236}">
                    <a16:creationId xmlns:a16="http://schemas.microsoft.com/office/drawing/2014/main" id="{8786F872-C674-F00D-8272-B42AAC963EA5}"/>
                  </a:ext>
                </a:extLst>
              </p:cNvPr>
              <p:cNvSpPr txBox="1"/>
              <p:nvPr/>
            </p:nvSpPr>
            <p:spPr bwMode="auto">
              <a:xfrm>
                <a:off x="7620000" y="5262563"/>
                <a:ext cx="1101725" cy="376237"/>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𝑈</m:t>
                      </m:r>
                      <m:r>
                        <a:rPr lang="en-IN" i="1">
                          <a:solidFill>
                            <a:srgbClr val="000000"/>
                          </a:solidFill>
                          <a:latin typeface="Cambria Math" panose="02040503050406030204" pitchFamily="18" charset="0"/>
                        </a:rPr>
                        <m:t>−</m:t>
                      </m:r>
                      <m:r>
                        <m:rPr>
                          <m:sty m:val="p"/>
                        </m:rPr>
                        <a:rPr lang="en-IN" i="1">
                          <a:solidFill>
                            <a:srgbClr val="000000"/>
                          </a:solidFill>
                          <a:latin typeface="Cambria Math" panose="02040503050406030204" pitchFamily="18" charset="0"/>
                        </a:rPr>
                        <m:t>Δ</m:t>
                      </m:r>
                      <m:r>
                        <a:rPr lang="en-IN" i="1">
                          <a:solidFill>
                            <a:srgbClr val="000000"/>
                          </a:solidFill>
                          <a:latin typeface="Cambria Math" panose="02040503050406030204" pitchFamily="18" charset="0"/>
                        </a:rPr>
                        <m:t>𝑈</m:t>
                      </m:r>
                    </m:oMath>
                  </m:oMathPara>
                </a14:m>
                <a:endParaRPr lang="en-IN" dirty="0"/>
              </a:p>
            </p:txBody>
          </p:sp>
        </mc:Choice>
        <mc:Fallback xmlns="">
          <p:sp>
            <p:nvSpPr>
              <p:cNvPr id="5124" name="Object 4">
                <a:extLst>
                  <a:ext uri="{FF2B5EF4-FFF2-40B4-BE49-F238E27FC236}">
                    <a16:creationId xmlns:a16="http://schemas.microsoft.com/office/drawing/2014/main" id="{8786F872-C674-F00D-8272-B42AAC963EA5}"/>
                  </a:ext>
                </a:extLst>
              </p:cNvPr>
              <p:cNvSpPr txBox="1">
                <a:spLocks noRot="1" noChangeAspect="1" noMove="1" noResize="1" noEditPoints="1" noAdjustHandles="1" noChangeArrowheads="1" noChangeShapeType="1" noTextEdit="1"/>
              </p:cNvSpPr>
              <p:nvPr/>
            </p:nvSpPr>
            <p:spPr bwMode="auto">
              <a:xfrm>
                <a:off x="7620000" y="5262563"/>
                <a:ext cx="1101725" cy="376237"/>
              </a:xfrm>
              <a:prstGeom prst="rect">
                <a:avLst/>
              </a:prstGeom>
              <a:blipFill>
                <a:blip r:embed="rId5"/>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125" name="Object 10">
                <a:extLst>
                  <a:ext uri="{FF2B5EF4-FFF2-40B4-BE49-F238E27FC236}">
                    <a16:creationId xmlns:a16="http://schemas.microsoft.com/office/drawing/2014/main" id="{BA3FBC59-EACF-559B-F4F5-F2BA9554C1F6}"/>
                  </a:ext>
                </a:extLst>
              </p:cNvPr>
              <p:cNvSpPr txBox="1"/>
              <p:nvPr/>
            </p:nvSpPr>
            <p:spPr bwMode="auto">
              <a:xfrm>
                <a:off x="2362200" y="3886200"/>
                <a:ext cx="762000" cy="812800"/>
              </a:xfrm>
              <a:prstGeom prst="rect">
                <a:avLst/>
              </a:prstGeom>
              <a:noFill/>
              <a:ln>
                <a:noFill/>
              </a:ln>
              <a:effectLst/>
            </p:spPr>
            <p:txBody>
              <a:bodyPr>
                <a:normAutofit fontScale="62500" lnSpcReduction="20000"/>
              </a:bodyPr>
              <a:lstStyle/>
              <a:p>
                <a:pPr/>
                <a14:m>
                  <m:oMathPara xmlns:m="http://schemas.openxmlformats.org/officeDocument/2006/math">
                    <m:oMathParaPr>
                      <m:jc m:val="left"/>
                    </m:oMathParaPr>
                    <m:oMath xmlns:m="http://schemas.openxmlformats.org/officeDocument/2006/math">
                      <m:sSup>
                        <m:sSupPr>
                          <m:ctrlPr>
                            <a:rPr lang="en-IN" i="1" smtClean="0">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𝑣</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&lt;0</m:t>
                      </m:r>
                    </m:oMath>
                    <m:oMath xmlns:m="http://schemas.openxmlformats.org/officeDocument/2006/math">
                      <m:sSup>
                        <m:sSupPr>
                          <m:ctrlPr>
                            <a:rPr lang="en-IN" i="1">
                              <a:solidFill>
                                <a:srgbClr val="000000"/>
                              </a:solidFill>
                              <a:latin typeface="Cambria Math" panose="02040503050406030204" pitchFamily="18" charset="0"/>
                            </a:rPr>
                          </m:ctrlPr>
                        </m:sSupPr>
                        <m:e>
                          <m:r>
                            <a:rPr lang="en-US" b="0" i="1" smtClean="0">
                              <a:solidFill>
                                <a:srgbClr val="000000"/>
                              </a:solidFill>
                              <a:latin typeface="Cambria Math" panose="02040503050406030204" pitchFamily="18" charset="0"/>
                            </a:rPr>
                            <m:t>𝑢</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&gt;0</m:t>
                      </m:r>
                    </m:oMath>
                  </m:oMathPara>
                </a14:m>
                <a:endParaRPr lang="en-IN" dirty="0"/>
              </a:p>
            </p:txBody>
          </p:sp>
        </mc:Choice>
        <mc:Fallback xmlns="">
          <p:sp>
            <p:nvSpPr>
              <p:cNvPr id="5125" name="Object 10">
                <a:extLst>
                  <a:ext uri="{FF2B5EF4-FFF2-40B4-BE49-F238E27FC236}">
                    <a16:creationId xmlns:a16="http://schemas.microsoft.com/office/drawing/2014/main" id="{BA3FBC59-EACF-559B-F4F5-F2BA9554C1F6}"/>
                  </a:ext>
                </a:extLst>
              </p:cNvPr>
              <p:cNvSpPr txBox="1">
                <a:spLocks noRot="1" noChangeAspect="1" noMove="1" noResize="1" noEditPoints="1" noAdjustHandles="1" noChangeArrowheads="1" noChangeShapeType="1" noTextEdit="1"/>
              </p:cNvSpPr>
              <p:nvPr/>
            </p:nvSpPr>
            <p:spPr bwMode="auto">
              <a:xfrm>
                <a:off x="2362200" y="3886200"/>
                <a:ext cx="762000" cy="812800"/>
              </a:xfrm>
              <a:prstGeom prst="rect">
                <a:avLst/>
              </a:prstGeom>
              <a:blipFill>
                <a:blip r:embed="rId6"/>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126" name="Object 11">
                <a:extLst>
                  <a:ext uri="{FF2B5EF4-FFF2-40B4-BE49-F238E27FC236}">
                    <a16:creationId xmlns:a16="http://schemas.microsoft.com/office/drawing/2014/main" id="{5E232DC3-BA31-EDFA-F7A1-4D0929057739}"/>
                  </a:ext>
                </a:extLst>
              </p:cNvPr>
              <p:cNvSpPr txBox="1"/>
              <p:nvPr/>
            </p:nvSpPr>
            <p:spPr bwMode="auto">
              <a:xfrm>
                <a:off x="3924300" y="5791200"/>
                <a:ext cx="762000" cy="812800"/>
              </a:xfrm>
              <a:prstGeom prst="rect">
                <a:avLst/>
              </a:prstGeom>
              <a:noFill/>
              <a:ln>
                <a:noFill/>
              </a:ln>
              <a:effectLst/>
            </p:spPr>
            <p:txBody>
              <a:bodyPr>
                <a:normAutofit fontScale="62500" lnSpcReduction="20000"/>
              </a:bodyPr>
              <a:lstStyle/>
              <a:p>
                <a:pPr/>
                <a14:m>
                  <m:oMathPara xmlns:m="http://schemas.openxmlformats.org/officeDocument/2006/math">
                    <m:oMathParaPr>
                      <m:jc m:val="left"/>
                    </m:oMathParaPr>
                    <m:oMath xmlns:m="http://schemas.openxmlformats.org/officeDocument/2006/math">
                      <m:sSup>
                        <m:sSupPr>
                          <m:ctrlPr>
                            <a:rPr lang="en-IN" i="1" smtClean="0">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𝑣</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&gt;0</m:t>
                      </m:r>
                    </m:oMath>
                    <m:oMath xmlns:m="http://schemas.openxmlformats.org/officeDocument/2006/math">
                      <m:sSup>
                        <m:sSupPr>
                          <m:ctrlPr>
                            <a:rPr lang="en-IN" i="1">
                              <a:solidFill>
                                <a:srgbClr val="000000"/>
                              </a:solidFill>
                              <a:latin typeface="Cambria Math" panose="02040503050406030204" pitchFamily="18" charset="0"/>
                            </a:rPr>
                          </m:ctrlPr>
                        </m:sSupPr>
                        <m:e>
                          <m:r>
                            <a:rPr lang="en-US" b="0" i="1" smtClean="0">
                              <a:solidFill>
                                <a:srgbClr val="000000"/>
                              </a:solidFill>
                              <a:latin typeface="Cambria Math" panose="02040503050406030204" pitchFamily="18" charset="0"/>
                            </a:rPr>
                            <m:t>𝑢</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&lt;0</m:t>
                      </m:r>
                    </m:oMath>
                  </m:oMathPara>
                </a14:m>
                <a:endParaRPr lang="en-IN" dirty="0"/>
              </a:p>
            </p:txBody>
          </p:sp>
        </mc:Choice>
        <mc:Fallback xmlns="">
          <p:sp>
            <p:nvSpPr>
              <p:cNvPr id="5126" name="Object 11">
                <a:extLst>
                  <a:ext uri="{FF2B5EF4-FFF2-40B4-BE49-F238E27FC236}">
                    <a16:creationId xmlns:a16="http://schemas.microsoft.com/office/drawing/2014/main" id="{5E232DC3-BA31-EDFA-F7A1-4D0929057739}"/>
                  </a:ext>
                </a:extLst>
              </p:cNvPr>
              <p:cNvSpPr txBox="1">
                <a:spLocks noRot="1" noChangeAspect="1" noMove="1" noResize="1" noEditPoints="1" noAdjustHandles="1" noChangeArrowheads="1" noChangeShapeType="1" noTextEdit="1"/>
              </p:cNvSpPr>
              <p:nvPr/>
            </p:nvSpPr>
            <p:spPr bwMode="auto">
              <a:xfrm>
                <a:off x="3924300" y="5791200"/>
                <a:ext cx="762000" cy="812800"/>
              </a:xfrm>
              <a:prstGeom prst="rect">
                <a:avLst/>
              </a:prstGeom>
              <a:blipFill>
                <a:blip r:embed="rId7"/>
                <a:stretch>
                  <a:fillRect/>
                </a:stretch>
              </a:blipFill>
              <a:ln>
                <a:noFill/>
              </a:ln>
              <a:effectLst/>
            </p:spPr>
            <p:txBody>
              <a:bodyPr/>
              <a:lstStyle/>
              <a:p>
                <a:r>
                  <a:rPr lang="en-IN">
                    <a:noFill/>
                  </a:rPr>
                  <a:t> </a:t>
                </a:r>
              </a:p>
            </p:txBody>
          </p:sp>
        </mc:Fallback>
      </mc:AlternateContent>
      <p:sp>
        <p:nvSpPr>
          <p:cNvPr id="15" name="Rectangle 14">
            <a:extLst>
              <a:ext uri="{FF2B5EF4-FFF2-40B4-BE49-F238E27FC236}">
                <a16:creationId xmlns:a16="http://schemas.microsoft.com/office/drawing/2014/main" id="{3469804D-1C3B-B90B-F8F0-CD5D46A4D33D}"/>
              </a:ext>
            </a:extLst>
          </p:cNvPr>
          <p:cNvSpPr>
            <a:spLocks noChangeArrowheads="1"/>
          </p:cNvSpPr>
          <p:nvPr/>
        </p:nvSpPr>
        <p:spPr bwMode="auto">
          <a:xfrm>
            <a:off x="304800" y="1066800"/>
            <a:ext cx="8610600"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The fluid particle </a:t>
            </a:r>
            <a:r>
              <a:rPr lang="en-US" altLang="en-US" i="1" dirty="0"/>
              <a:t>A </a:t>
            </a:r>
            <a:r>
              <a:rPr lang="en-US" altLang="en-US" dirty="0"/>
              <a:t>with the mass </a:t>
            </a:r>
            <a:r>
              <a:rPr lang="en-US" altLang="en-US" i="1" dirty="0"/>
              <a:t>dm</a:t>
            </a:r>
            <a:r>
              <a:rPr lang="en-US" altLang="en-US" dirty="0"/>
              <a:t> located at the position , </a:t>
            </a:r>
            <a:r>
              <a:rPr lang="en-US" altLang="en-US" i="1" dirty="0" err="1"/>
              <a:t>y+l</a:t>
            </a:r>
            <a:r>
              <a:rPr lang="en-US" altLang="en-US" i="1" baseline="-25000" dirty="0" err="1"/>
              <a:t>m</a:t>
            </a:r>
            <a:r>
              <a:rPr lang="en-US" altLang="en-US" dirty="0"/>
              <a:t> and has the longitudinal velocity component </a:t>
            </a:r>
            <a:r>
              <a:rPr lang="en-US" altLang="en-US" i="1" dirty="0"/>
              <a:t>U+</a:t>
            </a:r>
            <a:r>
              <a:rPr lang="en-US" altLang="en-US" i="1" dirty="0">
                <a:sym typeface="Symbol" panose="05050102010706020507" pitchFamily="18" charset="2"/>
              </a:rPr>
              <a:t></a:t>
            </a:r>
            <a:r>
              <a:rPr lang="en-US" altLang="en-US" i="1" dirty="0"/>
              <a:t>U</a:t>
            </a:r>
            <a:r>
              <a:rPr lang="en-US" altLang="en-US" dirty="0"/>
              <a:t> is fluctuating.</a:t>
            </a:r>
          </a:p>
          <a:p>
            <a:r>
              <a:rPr lang="en-US" altLang="en-US" dirty="0"/>
              <a:t>This particle is moving downward with the lateral velocity </a:t>
            </a:r>
            <a:r>
              <a:rPr lang="en-US" altLang="en-US" i="1" dirty="0"/>
              <a:t>v</a:t>
            </a:r>
            <a:r>
              <a:rPr lang="en-US" altLang="en-US" i="1" dirty="0">
                <a:sym typeface="Symbol" panose="05050102010706020507" pitchFamily="18" charset="2"/>
              </a:rPr>
              <a:t> </a:t>
            </a:r>
            <a:r>
              <a:rPr lang="en-US" altLang="en-US" dirty="0"/>
              <a:t>and the fluctuation momentum </a:t>
            </a:r>
            <a:r>
              <a:rPr lang="en-US" altLang="en-US" i="1" dirty="0" err="1"/>
              <a:t>dI</a:t>
            </a:r>
            <a:r>
              <a:rPr lang="en-US" altLang="en-US" i="1" dirty="0" err="1">
                <a:sym typeface="Symbol" panose="05050102010706020507" pitchFamily="18" charset="2"/>
              </a:rPr>
              <a:t></a:t>
            </a:r>
            <a:r>
              <a:rPr lang="en-US" altLang="en-US" i="1" baseline="-25000" dirty="0" err="1"/>
              <a:t>y</a:t>
            </a:r>
            <a:r>
              <a:rPr lang="en-US" altLang="en-US" dirty="0"/>
              <a:t>=</a:t>
            </a:r>
            <a:r>
              <a:rPr lang="en-US" altLang="en-US" i="1" dirty="0" err="1"/>
              <a:t>dm</a:t>
            </a:r>
            <a:r>
              <a:rPr lang="en-US" altLang="en-US" i="1" dirty="0" err="1">
                <a:sym typeface="Symbol" panose="05050102010706020507" pitchFamily="18" charset="2"/>
              </a:rPr>
              <a:t></a:t>
            </a:r>
            <a:r>
              <a:rPr lang="en-US" altLang="en-US" i="1" dirty="0" err="1"/>
              <a:t>v</a:t>
            </a:r>
            <a:r>
              <a:rPr lang="en-US" altLang="en-US" i="1" dirty="0">
                <a:sym typeface="Symbol" panose="05050102010706020507" pitchFamily="18" charset="2"/>
              </a:rPr>
              <a:t></a:t>
            </a:r>
            <a:r>
              <a:rPr lang="en-US" altLang="en-US" dirty="0"/>
              <a:t>. </a:t>
            </a:r>
          </a:p>
          <a:p>
            <a:r>
              <a:rPr lang="en-US" altLang="en-US" dirty="0"/>
              <a:t>It arrives at the layer which has a lower velocity </a:t>
            </a:r>
            <a:r>
              <a:rPr lang="en-US" altLang="en-US" i="1" dirty="0"/>
              <a:t>U</a:t>
            </a:r>
            <a:r>
              <a:rPr lang="en-US" altLang="en-US" dirty="0"/>
              <a:t>.</a:t>
            </a:r>
          </a:p>
          <a:p>
            <a:r>
              <a:rPr lang="en-US" altLang="en-US" dirty="0"/>
              <a:t> According to the Prandtl hypothesis, this macroscopic momentum exchange most likely gives rise to a positive fluctuation </a:t>
            </a:r>
            <a:r>
              <a:rPr lang="en-US" altLang="en-US" i="1" dirty="0"/>
              <a:t>u</a:t>
            </a:r>
            <a:r>
              <a:rPr lang="en-US" altLang="en-US" i="1" dirty="0">
                <a:sym typeface="Symbol" panose="05050102010706020507" pitchFamily="18" charset="2"/>
              </a:rPr>
              <a:t> &gt;0.</a:t>
            </a:r>
            <a:endParaRPr lang="en-US" altLang="en-US" i="1" dirty="0"/>
          </a:p>
        </p:txBody>
      </p:sp>
      <mc:AlternateContent xmlns:mc="http://schemas.openxmlformats.org/markup-compatibility/2006" xmlns:a14="http://schemas.microsoft.com/office/drawing/2010/main">
        <mc:Choice Requires="a14">
          <p:sp>
            <p:nvSpPr>
              <p:cNvPr id="5127" name="Object 7">
                <a:extLst>
                  <a:ext uri="{FF2B5EF4-FFF2-40B4-BE49-F238E27FC236}">
                    <a16:creationId xmlns:a16="http://schemas.microsoft.com/office/drawing/2014/main" id="{14A588A6-120F-223F-7CDB-A4A3D4C0517C}"/>
                  </a:ext>
                </a:extLst>
              </p:cNvPr>
              <p:cNvSpPr txBox="1"/>
              <p:nvPr/>
            </p:nvSpPr>
            <p:spPr bwMode="auto">
              <a:xfrm>
                <a:off x="6127750" y="4800600"/>
                <a:ext cx="349250" cy="376238"/>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𝑈</m:t>
                      </m:r>
                    </m:oMath>
                  </m:oMathPara>
                </a14:m>
                <a:endParaRPr lang="en-IN"/>
              </a:p>
            </p:txBody>
          </p:sp>
        </mc:Choice>
        <mc:Fallback xmlns="">
          <p:sp>
            <p:nvSpPr>
              <p:cNvPr id="5127" name="Object 7">
                <a:extLst>
                  <a:ext uri="{FF2B5EF4-FFF2-40B4-BE49-F238E27FC236}">
                    <a16:creationId xmlns:a16="http://schemas.microsoft.com/office/drawing/2014/main" id="{14A588A6-120F-223F-7CDB-A4A3D4C0517C}"/>
                  </a:ext>
                </a:extLst>
              </p:cNvPr>
              <p:cNvSpPr txBox="1">
                <a:spLocks noRot="1" noChangeAspect="1" noMove="1" noResize="1" noEditPoints="1" noAdjustHandles="1" noChangeArrowheads="1" noChangeShapeType="1" noTextEdit="1"/>
              </p:cNvSpPr>
              <p:nvPr/>
            </p:nvSpPr>
            <p:spPr bwMode="auto">
              <a:xfrm>
                <a:off x="6127750" y="4800600"/>
                <a:ext cx="349250" cy="376238"/>
              </a:xfrm>
              <a:prstGeom prst="rect">
                <a:avLst/>
              </a:prstGeom>
              <a:blipFill>
                <a:blip r:embed="rId8"/>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128" name="Object 13">
                <a:extLst>
                  <a:ext uri="{FF2B5EF4-FFF2-40B4-BE49-F238E27FC236}">
                    <a16:creationId xmlns:a16="http://schemas.microsoft.com/office/drawing/2014/main" id="{A107843B-2758-C2D8-8E8F-2A12ECA0411D}"/>
                  </a:ext>
                </a:extLst>
              </p:cNvPr>
              <p:cNvSpPr txBox="1"/>
              <p:nvPr/>
            </p:nvSpPr>
            <p:spPr bwMode="auto">
              <a:xfrm>
                <a:off x="914400" y="3962400"/>
                <a:ext cx="1192213" cy="533400"/>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bar>
                        <m:barPr>
                          <m:pos m:val="top"/>
                          <m:ctrlPr>
                            <a:rPr lang="en-IN" i="1" smtClean="0">
                              <a:solidFill>
                                <a:srgbClr val="0070C0"/>
                              </a:solidFill>
                              <a:latin typeface="Cambria Math" panose="02040503050406030204" pitchFamily="18" charset="0"/>
                            </a:rPr>
                          </m:ctrlPr>
                        </m:barPr>
                        <m:e>
                          <m:sSup>
                            <m:sSupPr>
                              <m:ctrlPr>
                                <a:rPr lang="en-IN" i="1">
                                  <a:solidFill>
                                    <a:srgbClr val="0070C0"/>
                                  </a:solidFill>
                                  <a:latin typeface="Cambria Math" panose="02040503050406030204" pitchFamily="18" charset="0"/>
                                </a:rPr>
                              </m:ctrlPr>
                            </m:sSupPr>
                            <m:e>
                              <m:r>
                                <a:rPr lang="en-IN" i="1">
                                  <a:solidFill>
                                    <a:srgbClr val="0070C0"/>
                                  </a:solidFill>
                                  <a:latin typeface="Cambria Math" panose="02040503050406030204" pitchFamily="18" charset="0"/>
                                </a:rPr>
                                <m:t>𝑢</m:t>
                              </m:r>
                            </m:e>
                            <m:sup>
                              <m:r>
                                <a:rPr lang="en-IN" i="1">
                                  <a:solidFill>
                                    <a:srgbClr val="0070C0"/>
                                  </a:solidFill>
                                  <a:latin typeface="Cambria Math" panose="02040503050406030204" pitchFamily="18" charset="0"/>
                                </a:rPr>
                                <m:t>′</m:t>
                              </m:r>
                            </m:sup>
                          </m:sSup>
                          <m:sSup>
                            <m:sSupPr>
                              <m:ctrlPr>
                                <a:rPr lang="en-IN" i="1">
                                  <a:solidFill>
                                    <a:srgbClr val="0070C0"/>
                                  </a:solidFill>
                                  <a:latin typeface="Cambria Math" panose="02040503050406030204" pitchFamily="18" charset="0"/>
                                </a:rPr>
                              </m:ctrlPr>
                            </m:sSupPr>
                            <m:e>
                              <m:r>
                                <a:rPr lang="en-IN" i="1">
                                  <a:solidFill>
                                    <a:srgbClr val="0070C0"/>
                                  </a:solidFill>
                                  <a:latin typeface="Cambria Math" panose="02040503050406030204" pitchFamily="18" charset="0"/>
                                </a:rPr>
                                <m:t>𝑣</m:t>
                              </m:r>
                            </m:e>
                            <m:sup>
                              <m:r>
                                <a:rPr lang="en-IN" i="1">
                                  <a:solidFill>
                                    <a:srgbClr val="0070C0"/>
                                  </a:solidFill>
                                  <a:latin typeface="Cambria Math" panose="02040503050406030204" pitchFamily="18" charset="0"/>
                                </a:rPr>
                                <m:t>′</m:t>
                              </m:r>
                            </m:sup>
                          </m:sSup>
                        </m:e>
                      </m:bar>
                      <m:r>
                        <a:rPr lang="en-IN" i="1">
                          <a:solidFill>
                            <a:srgbClr val="0070C0"/>
                          </a:solidFill>
                          <a:latin typeface="Cambria Math" panose="02040503050406030204" pitchFamily="18" charset="0"/>
                        </a:rPr>
                        <m:t>&lt;0</m:t>
                      </m:r>
                    </m:oMath>
                  </m:oMathPara>
                </a14:m>
                <a:endParaRPr lang="en-IN" dirty="0">
                  <a:solidFill>
                    <a:srgbClr val="0070C0"/>
                  </a:solidFill>
                </a:endParaRPr>
              </a:p>
            </p:txBody>
          </p:sp>
        </mc:Choice>
        <mc:Fallback xmlns="">
          <p:sp>
            <p:nvSpPr>
              <p:cNvPr id="5128" name="Object 13">
                <a:extLst>
                  <a:ext uri="{FF2B5EF4-FFF2-40B4-BE49-F238E27FC236}">
                    <a16:creationId xmlns:a16="http://schemas.microsoft.com/office/drawing/2014/main" id="{A107843B-2758-C2D8-8E8F-2A12ECA0411D}"/>
                  </a:ext>
                </a:extLst>
              </p:cNvPr>
              <p:cNvSpPr txBox="1">
                <a:spLocks noRot="1" noChangeAspect="1" noMove="1" noResize="1" noEditPoints="1" noAdjustHandles="1" noChangeArrowheads="1" noChangeShapeType="1" noTextEdit="1"/>
              </p:cNvSpPr>
              <p:nvPr/>
            </p:nvSpPr>
            <p:spPr bwMode="auto">
              <a:xfrm>
                <a:off x="914400" y="3962400"/>
                <a:ext cx="1192213" cy="533400"/>
              </a:xfrm>
              <a:prstGeom prst="rect">
                <a:avLst/>
              </a:prstGeom>
              <a:blipFill>
                <a:blip r:embed="rId9"/>
                <a:stretch>
                  <a:fillRect/>
                </a:stretch>
              </a:blipFill>
              <a:ln>
                <a:noFill/>
              </a:ln>
              <a:effectLst/>
            </p:spPr>
            <p:txBody>
              <a:bodyPr/>
              <a:lstStyle/>
              <a:p>
                <a:r>
                  <a:rPr lang="en-IN">
                    <a:noFill/>
                  </a:rPr>
                  <a:t> </a:t>
                </a:r>
              </a:p>
            </p:txBody>
          </p:sp>
        </mc:Fallback>
      </mc:AlternateContent>
      <p:grpSp>
        <p:nvGrpSpPr>
          <p:cNvPr id="2" name="Group 38">
            <a:extLst>
              <a:ext uri="{FF2B5EF4-FFF2-40B4-BE49-F238E27FC236}">
                <a16:creationId xmlns:a16="http://schemas.microsoft.com/office/drawing/2014/main" id="{63669D06-C7A0-225B-3DFB-35B37E687038}"/>
              </a:ext>
            </a:extLst>
          </p:cNvPr>
          <p:cNvGrpSpPr>
            <a:grpSpLocks/>
          </p:cNvGrpSpPr>
          <p:nvPr/>
        </p:nvGrpSpPr>
        <p:grpSpPr bwMode="auto">
          <a:xfrm>
            <a:off x="0" y="25400"/>
            <a:ext cx="9144000" cy="6858000"/>
            <a:chOff x="0" y="0"/>
            <a:chExt cx="9144000" cy="6858000"/>
          </a:xfrm>
        </p:grpSpPr>
        <p:grpSp>
          <p:nvGrpSpPr>
            <p:cNvPr id="3" name="Group 19">
              <a:extLst>
                <a:ext uri="{FF2B5EF4-FFF2-40B4-BE49-F238E27FC236}">
                  <a16:creationId xmlns:a16="http://schemas.microsoft.com/office/drawing/2014/main" id="{37C82C35-994B-B450-9EB8-1EE0C5A186B1}"/>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D2D1E199-61D7-E192-514A-C34877F3B490}"/>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77A5E661-8520-A441-ECAA-9321A7B3E45F}"/>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99BF1D08-BA1E-C278-6273-92C4246ED43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F5BC0A3B-B133-238E-A372-25072BADA34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510547C6-FAF2-018B-AB6C-9228BBE6717D}"/>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D2563DAC-6EE2-2493-4D99-0FA9CFFF860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D26B9476-C94E-CC9A-3971-B8BABDAB8AD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768068FB-2BB6-1220-5C9D-49B820C65980}"/>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5CD5560B-87A2-95DD-0BEE-DC4BD3922E7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ED195F6F-6F51-6C30-49DF-C28F3B12744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36F7C804-6477-97CF-E013-2E37429BEF6B}"/>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80FB28CC-BF0F-2CE2-EBA1-5967F728329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D59C26F5-378A-8466-B242-73AC312705F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5">
                <a:extLst>
                  <a:ext uri="{FF2B5EF4-FFF2-40B4-BE49-F238E27FC236}">
                    <a16:creationId xmlns:a16="http://schemas.microsoft.com/office/drawing/2014/main" id="{A14BC9CA-1B04-4573-916B-12882767F64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CC09CA89-5B81-B615-4A23-D22D24B4645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Rectangle 19">
            <a:extLst>
              <a:ext uri="{FF2B5EF4-FFF2-40B4-BE49-F238E27FC236}">
                <a16:creationId xmlns:a16="http://schemas.microsoft.com/office/drawing/2014/main" id="{B91BF7ED-75B9-27B5-CFC1-C86FA05E3D3F}"/>
              </a:ext>
            </a:extLst>
          </p:cNvPr>
          <p:cNvSpPr/>
          <p:nvPr/>
        </p:nvSpPr>
        <p:spPr bwMode="auto">
          <a:xfrm>
            <a:off x="1219200" y="4495800"/>
            <a:ext cx="4038600" cy="12541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113578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133"/>
                                        </p:tgtEl>
                                        <p:attrNameLst>
                                          <p:attrName>style.visibility</p:attrName>
                                        </p:attrNameLst>
                                      </p:cBhvr>
                                      <p:to>
                                        <p:strVal val="visible"/>
                                      </p:to>
                                    </p:set>
                                    <p:animEffect transition="in" filter="dissolve">
                                      <p:cBhvr>
                                        <p:cTn id="7" dur="500"/>
                                        <p:tgtEl>
                                          <p:spTgt spid="513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123"/>
                                        </p:tgtEl>
                                        <p:attrNameLst>
                                          <p:attrName>style.visibility</p:attrName>
                                        </p:attrNameLst>
                                      </p:cBhvr>
                                      <p:to>
                                        <p:strVal val="visible"/>
                                      </p:to>
                                    </p:set>
                                    <p:anim calcmode="lin" valueType="num">
                                      <p:cBhvr additive="base">
                                        <p:cTn id="12" dur="500" fill="hold"/>
                                        <p:tgtEl>
                                          <p:spTgt spid="5123"/>
                                        </p:tgtEl>
                                        <p:attrNameLst>
                                          <p:attrName>ppt_x</p:attrName>
                                        </p:attrNameLst>
                                      </p:cBhvr>
                                      <p:tavLst>
                                        <p:tav tm="0">
                                          <p:val>
                                            <p:strVal val="#ppt_x"/>
                                          </p:val>
                                        </p:tav>
                                        <p:tav tm="100000">
                                          <p:val>
                                            <p:strVal val="#ppt_x"/>
                                          </p:val>
                                        </p:tav>
                                      </p:tavLst>
                                    </p:anim>
                                    <p:anim calcmode="lin" valueType="num">
                                      <p:cBhvr additive="base">
                                        <p:cTn id="13" dur="500" fill="hold"/>
                                        <p:tgtEl>
                                          <p:spTgt spid="512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124"/>
                                        </p:tgtEl>
                                        <p:attrNameLst>
                                          <p:attrName>style.visibility</p:attrName>
                                        </p:attrNameLst>
                                      </p:cBhvr>
                                      <p:to>
                                        <p:strVal val="visible"/>
                                      </p:to>
                                    </p:set>
                                    <p:anim calcmode="lin" valueType="num">
                                      <p:cBhvr additive="base">
                                        <p:cTn id="18" dur="500" fill="hold"/>
                                        <p:tgtEl>
                                          <p:spTgt spid="5124"/>
                                        </p:tgtEl>
                                        <p:attrNameLst>
                                          <p:attrName>ppt_x</p:attrName>
                                        </p:attrNameLst>
                                      </p:cBhvr>
                                      <p:tavLst>
                                        <p:tav tm="0">
                                          <p:val>
                                            <p:strVal val="#ppt_x"/>
                                          </p:val>
                                        </p:tav>
                                        <p:tav tm="100000">
                                          <p:val>
                                            <p:strVal val="#ppt_x"/>
                                          </p:val>
                                        </p:tav>
                                      </p:tavLst>
                                    </p:anim>
                                    <p:anim calcmode="lin" valueType="num">
                                      <p:cBhvr additive="base">
                                        <p:cTn id="19" dur="500" fill="hold"/>
                                        <p:tgtEl>
                                          <p:spTgt spid="512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xit" presetSubtype="32" fill="hold" grpId="0" nodeType="clickEffect">
                                  <p:stCondLst>
                                    <p:cond delay="0"/>
                                  </p:stCondLst>
                                  <p:childTnLst>
                                    <p:animEffect transition="out" filter="circle(out)">
                                      <p:cBhvr>
                                        <p:cTn id="23" dur="1000"/>
                                        <p:tgtEl>
                                          <p:spTgt spid="20"/>
                                        </p:tgtEl>
                                      </p:cBhvr>
                                    </p:animEffect>
                                    <p:set>
                                      <p:cBhvr>
                                        <p:cTn id="24" dur="1" fill="hold">
                                          <p:stCondLst>
                                            <p:cond delay="999"/>
                                          </p:stCondLst>
                                        </p:cTn>
                                        <p:tgtEl>
                                          <p:spTgt spid="20"/>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15">
                                            <p:txEl>
                                              <p:pRg st="0" end="0"/>
                                            </p:txEl>
                                          </p:spTgt>
                                        </p:tgtEl>
                                        <p:attrNameLst>
                                          <p:attrName>style.visibility</p:attrName>
                                        </p:attrNameLst>
                                      </p:cBhvr>
                                      <p:to>
                                        <p:strVal val="visible"/>
                                      </p:to>
                                    </p:set>
                                    <p:animEffect transition="in" filter="dissolve">
                                      <p:cBhvr>
                                        <p:cTn id="29" dur="500"/>
                                        <p:tgtEl>
                                          <p:spTgt spid="15">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15">
                                            <p:txEl>
                                              <p:pRg st="1" end="1"/>
                                            </p:txEl>
                                          </p:spTgt>
                                        </p:tgtEl>
                                        <p:attrNameLst>
                                          <p:attrName>style.visibility</p:attrName>
                                        </p:attrNameLst>
                                      </p:cBhvr>
                                      <p:to>
                                        <p:strVal val="visible"/>
                                      </p:to>
                                    </p:set>
                                    <p:animEffect transition="in" filter="dissolve">
                                      <p:cBhvr>
                                        <p:cTn id="34" dur="500"/>
                                        <p:tgtEl>
                                          <p:spTgt spid="15">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15">
                                            <p:txEl>
                                              <p:pRg st="2" end="2"/>
                                            </p:txEl>
                                          </p:spTgt>
                                        </p:tgtEl>
                                        <p:attrNameLst>
                                          <p:attrName>style.visibility</p:attrName>
                                        </p:attrNameLst>
                                      </p:cBhvr>
                                      <p:to>
                                        <p:strVal val="visible"/>
                                      </p:to>
                                    </p:set>
                                    <p:animEffect transition="in" filter="dissolve">
                                      <p:cBhvr>
                                        <p:cTn id="39" dur="500"/>
                                        <p:tgtEl>
                                          <p:spTgt spid="15">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15">
                                            <p:txEl>
                                              <p:pRg st="3" end="3"/>
                                            </p:txEl>
                                          </p:spTgt>
                                        </p:tgtEl>
                                        <p:attrNameLst>
                                          <p:attrName>style.visibility</p:attrName>
                                        </p:attrNameLst>
                                      </p:cBhvr>
                                      <p:to>
                                        <p:strVal val="visible"/>
                                      </p:to>
                                    </p:set>
                                    <p:animEffect transition="in" filter="dissolve">
                                      <p:cBhvr>
                                        <p:cTn id="44" dur="500"/>
                                        <p:tgtEl>
                                          <p:spTgt spid="15">
                                            <p:txEl>
                                              <p:pRg st="3" end="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125"/>
                                        </p:tgtEl>
                                        <p:attrNameLst>
                                          <p:attrName>style.visibility</p:attrName>
                                        </p:attrNameLst>
                                      </p:cBhvr>
                                      <p:to>
                                        <p:strVal val="visible"/>
                                      </p:to>
                                    </p:set>
                                    <p:anim calcmode="lin" valueType="num">
                                      <p:cBhvr additive="base">
                                        <p:cTn id="49" dur="500" fill="hold"/>
                                        <p:tgtEl>
                                          <p:spTgt spid="5125"/>
                                        </p:tgtEl>
                                        <p:attrNameLst>
                                          <p:attrName>ppt_x</p:attrName>
                                        </p:attrNameLst>
                                      </p:cBhvr>
                                      <p:tavLst>
                                        <p:tav tm="0">
                                          <p:val>
                                            <p:strVal val="#ppt_x"/>
                                          </p:val>
                                        </p:tav>
                                        <p:tav tm="100000">
                                          <p:val>
                                            <p:strVal val="#ppt_x"/>
                                          </p:val>
                                        </p:tav>
                                      </p:tavLst>
                                    </p:anim>
                                    <p:anim calcmode="lin" valueType="num">
                                      <p:cBhvr additive="base">
                                        <p:cTn id="50" dur="500" fill="hold"/>
                                        <p:tgtEl>
                                          <p:spTgt spid="5125"/>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6" presetClass="entr" presetSubtype="16" fill="hold" grpId="0" nodeType="clickEffect">
                                  <p:stCondLst>
                                    <p:cond delay="0"/>
                                  </p:stCondLst>
                                  <p:childTnLst>
                                    <p:set>
                                      <p:cBhvr>
                                        <p:cTn id="54" dur="1" fill="hold">
                                          <p:stCondLst>
                                            <p:cond delay="0"/>
                                          </p:stCondLst>
                                        </p:cTn>
                                        <p:tgtEl>
                                          <p:spTgt spid="5128"/>
                                        </p:tgtEl>
                                        <p:attrNameLst>
                                          <p:attrName>style.visibility</p:attrName>
                                        </p:attrNameLst>
                                      </p:cBhvr>
                                      <p:to>
                                        <p:strVal val="visible"/>
                                      </p:to>
                                    </p:set>
                                    <p:animEffect transition="in" filter="circle(in)">
                                      <p:cBhvr>
                                        <p:cTn id="55" dur="750"/>
                                        <p:tgtEl>
                                          <p:spTgt spid="5128"/>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5126"/>
                                        </p:tgtEl>
                                        <p:attrNameLst>
                                          <p:attrName>style.visibility</p:attrName>
                                        </p:attrNameLst>
                                      </p:cBhvr>
                                      <p:to>
                                        <p:strVal val="visible"/>
                                      </p:to>
                                    </p:set>
                                    <p:anim calcmode="lin" valueType="num">
                                      <p:cBhvr additive="base">
                                        <p:cTn id="60" dur="500" fill="hold"/>
                                        <p:tgtEl>
                                          <p:spTgt spid="5126"/>
                                        </p:tgtEl>
                                        <p:attrNameLst>
                                          <p:attrName>ppt_x</p:attrName>
                                        </p:attrNameLst>
                                      </p:cBhvr>
                                      <p:tavLst>
                                        <p:tav tm="0">
                                          <p:val>
                                            <p:strVal val="#ppt_x"/>
                                          </p:val>
                                        </p:tav>
                                        <p:tav tm="100000">
                                          <p:val>
                                            <p:strVal val="#ppt_x"/>
                                          </p:val>
                                        </p:tav>
                                      </p:tavLst>
                                    </p:anim>
                                    <p:anim calcmode="lin" valueType="num">
                                      <p:cBhvr additive="base">
                                        <p:cTn id="61" dur="500" fill="hold"/>
                                        <p:tgtEl>
                                          <p:spTgt spid="51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3" grpId="0"/>
      <p:bldP spid="5123" grpId="0"/>
      <p:bldP spid="5124" grpId="0"/>
      <p:bldP spid="5125" grpId="0"/>
      <p:bldP spid="5126" grpId="0"/>
      <p:bldP spid="15" grpId="0" build="p"/>
      <p:bldP spid="5128" grpId="0"/>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C9511-AD10-D78C-11FB-95681A97089F}"/>
            </a:ext>
          </a:extLst>
        </p:cNvPr>
        <p:cNvGrpSpPr/>
        <p:nvPr/>
      </p:nvGrpSpPr>
      <p:grpSpPr>
        <a:xfrm>
          <a:off x="0" y="0"/>
          <a:ext cx="0" cy="0"/>
          <a:chOff x="0" y="0"/>
          <a:chExt cx="0" cy="0"/>
        </a:xfrm>
      </p:grpSpPr>
      <p:pic>
        <p:nvPicPr>
          <p:cNvPr id="32" name="Picture 2" descr="Basic Boundary Layer Theory">
            <a:extLst>
              <a:ext uri="{FF2B5EF4-FFF2-40B4-BE49-F238E27FC236}">
                <a16:creationId xmlns:a16="http://schemas.microsoft.com/office/drawing/2014/main" id="{618200DB-094F-9F3C-E20E-1BE8124249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711567"/>
            <a:ext cx="8007866" cy="2689233"/>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2">
            <a:extLst>
              <a:ext uri="{FF2B5EF4-FFF2-40B4-BE49-F238E27FC236}">
                <a16:creationId xmlns:a16="http://schemas.microsoft.com/office/drawing/2014/main" id="{3E33B87D-6D54-59A0-BB0E-43B12F2A8223}"/>
              </a:ext>
            </a:extLst>
          </p:cNvPr>
          <p:cNvPicPr>
            <a:picLocks noChangeAspect="1"/>
          </p:cNvPicPr>
          <p:nvPr/>
        </p:nvPicPr>
        <p:blipFill>
          <a:blip r:embed="rId3"/>
          <a:stretch>
            <a:fillRect/>
          </a:stretch>
        </p:blipFill>
        <p:spPr>
          <a:xfrm>
            <a:off x="0" y="1047790"/>
            <a:ext cx="6400799" cy="2304210"/>
          </a:xfrm>
          <a:prstGeom prst="rect">
            <a:avLst/>
          </a:prstGeom>
        </p:spPr>
      </p:pic>
      <p:sp>
        <p:nvSpPr>
          <p:cNvPr id="2" name="Title 1">
            <a:extLst>
              <a:ext uri="{FF2B5EF4-FFF2-40B4-BE49-F238E27FC236}">
                <a16:creationId xmlns:a16="http://schemas.microsoft.com/office/drawing/2014/main" id="{172B8BF5-9F2D-688A-3F6B-69DCCAC97F0C}"/>
              </a:ext>
            </a:extLst>
          </p:cNvPr>
          <p:cNvSpPr>
            <a:spLocks noGrp="1"/>
          </p:cNvSpPr>
          <p:nvPr>
            <p:ph type="title"/>
          </p:nvPr>
        </p:nvSpPr>
        <p:spPr>
          <a:xfrm>
            <a:off x="228600" y="76200"/>
            <a:ext cx="7315200" cy="1070259"/>
          </a:xfrm>
        </p:spPr>
        <p:txBody>
          <a:bodyPr/>
          <a:lstStyle/>
          <a:p>
            <a:r>
              <a:rPr lang="en-US" altLang="en-US" sz="2800" dirty="0"/>
              <a:t>Prandtl Mixing Hypothesis</a:t>
            </a:r>
            <a:endParaRPr lang="en-IN" sz="2800" dirty="0"/>
          </a:p>
        </p:txBody>
      </p:sp>
      <p:grpSp>
        <p:nvGrpSpPr>
          <p:cNvPr id="6" name="Group 38">
            <a:extLst>
              <a:ext uri="{FF2B5EF4-FFF2-40B4-BE49-F238E27FC236}">
                <a16:creationId xmlns:a16="http://schemas.microsoft.com/office/drawing/2014/main" id="{6DBA8B6A-C46D-97DB-ADBA-4F5312712DD0}"/>
              </a:ext>
            </a:extLst>
          </p:cNvPr>
          <p:cNvGrpSpPr>
            <a:grpSpLocks/>
          </p:cNvGrpSpPr>
          <p:nvPr/>
        </p:nvGrpSpPr>
        <p:grpSpPr bwMode="auto">
          <a:xfrm>
            <a:off x="0" y="3459"/>
            <a:ext cx="9144000" cy="6858000"/>
            <a:chOff x="0" y="0"/>
            <a:chExt cx="9144000" cy="6858000"/>
          </a:xfrm>
        </p:grpSpPr>
        <p:grpSp>
          <p:nvGrpSpPr>
            <p:cNvPr id="7" name="Group 19">
              <a:extLst>
                <a:ext uri="{FF2B5EF4-FFF2-40B4-BE49-F238E27FC236}">
                  <a16:creationId xmlns:a16="http://schemas.microsoft.com/office/drawing/2014/main" id="{256B9E44-097F-734E-C125-44416CB9671D}"/>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E712B4C0-0B1F-3DA0-4C30-8E161B5B7434}"/>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BCC6CDE7-0FD3-BA19-87EE-C8EED128319A}"/>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72BB1B65-CE90-21D0-3C2D-BBBE3A4C000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08832108-C7DC-616B-3F7E-37ADC8EEB47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2334DFF8-A231-00BD-7676-9BCB2A770451}"/>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F230F95F-63D0-441A-58B0-EE79EA4D6AD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191056F0-C797-80CC-692B-78A60A1671E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8A3C22F9-FA52-3D29-DA11-B93D9990B487}"/>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A0994EBB-552F-0D10-4978-CB0FD3EC578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B250DFD5-1DEA-8DC0-AB35-4BC84023AAF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B22F93FA-0266-77C7-81D8-88900D10A580}"/>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C459C781-8934-E2DA-9FBB-B28375342C9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9DE4523C-DF0C-B5A4-DF48-9B74EA3693A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B4DC7F4A-4B4D-DB47-71C1-DEE06CB6965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D38AF0E2-989D-C83A-A73C-C709EC6238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3">
            <a:extLst>
              <a:ext uri="{FF2B5EF4-FFF2-40B4-BE49-F238E27FC236}">
                <a16:creationId xmlns:a16="http://schemas.microsoft.com/office/drawing/2014/main" id="{FDBECAAE-301B-9B19-3AED-D86B7BDDD99D}"/>
              </a:ext>
            </a:extLst>
          </p:cNvPr>
          <p:cNvGrpSpPr/>
          <p:nvPr/>
        </p:nvGrpSpPr>
        <p:grpSpPr>
          <a:xfrm>
            <a:off x="1340973" y="2362200"/>
            <a:ext cx="5059826" cy="1534732"/>
            <a:chOff x="1371599" y="2895600"/>
            <a:chExt cx="3954141" cy="1371600"/>
          </a:xfrm>
        </p:grpSpPr>
        <mc:AlternateContent xmlns:mc="http://schemas.openxmlformats.org/markup-compatibility/2006" xmlns:p14="http://schemas.microsoft.com/office/powerpoint/2010/main">
          <mc:Choice Requires="p14">
            <p:contentPart p14:bwMode="auto" r:id="rId5">
              <p14:nvContentPartPr>
                <p14:cNvPr id="5" name="Ink 13">
                  <a:extLst>
                    <a:ext uri="{FF2B5EF4-FFF2-40B4-BE49-F238E27FC236}">
                      <a16:creationId xmlns:a16="http://schemas.microsoft.com/office/drawing/2014/main" id="{20CC40DA-6F25-5769-0BC3-63D787B41CF0}"/>
                    </a:ext>
                  </a:extLst>
                </p14:cNvPr>
                <p14:cNvContentPartPr>
                  <a14:cpLocks xmlns:a14="http://schemas.microsoft.com/office/drawing/2010/main" noRot="1" noChangeAspect="1" noEditPoints="1" noChangeArrowheads="1" noChangeShapeType="1"/>
                </p14:cNvContentPartPr>
                <p14:nvPr/>
              </p14:nvContentPartPr>
              <p14:xfrm>
                <a:off x="5316538" y="3176588"/>
                <a:ext cx="3175" cy="11112"/>
              </p14:xfrm>
            </p:contentPart>
          </mc:Choice>
          <mc:Fallback xmlns="">
            <p:pic>
              <p:nvPicPr>
                <p:cNvPr id="24" name="Ink 13">
                  <a:extLst>
                    <a:ext uri="{FF2B5EF4-FFF2-40B4-BE49-F238E27FC236}">
                      <a16:creationId xmlns:a16="http://schemas.microsoft.com/office/drawing/2014/main" id="{1A290717-7106-37FD-20F6-9DD0BF0F581D}"/>
                    </a:ext>
                  </a:extLst>
                </p:cNvPr>
                <p:cNvPicPr>
                  <a:picLocks noRot="1" noChangeAspect="1" noEditPoints="1" noChangeArrowheads="1" noChangeShapeType="1"/>
                </p:cNvPicPr>
                <p:nvPr/>
              </p:nvPicPr>
              <p:blipFill>
                <a:blip r:embed="rId15"/>
                <a:stretch>
                  <a:fillRect/>
                </a:stretch>
              </p:blipFill>
              <p:spPr>
                <a:xfrm>
                  <a:off x="5309033" y="3166626"/>
                  <a:ext cx="18184" cy="31037"/>
                </a:xfrm>
                <a:prstGeom prst="rect">
                  <a:avLst/>
                </a:prstGeom>
              </p:spPr>
            </p:pic>
          </mc:Fallback>
        </mc:AlternateContent>
        <p:pic>
          <p:nvPicPr>
            <p:cNvPr id="31" name="Picture 30">
              <a:extLst>
                <a:ext uri="{FF2B5EF4-FFF2-40B4-BE49-F238E27FC236}">
                  <a16:creationId xmlns:a16="http://schemas.microsoft.com/office/drawing/2014/main" id="{F1D777C0-029B-E977-7FA2-910DAC3176AB}"/>
                </a:ext>
              </a:extLst>
            </p:cNvPr>
            <p:cNvPicPr>
              <a:picLocks noChangeAspect="1"/>
            </p:cNvPicPr>
            <p:nvPr/>
          </p:nvPicPr>
          <p:blipFill>
            <a:blip r:embed="rId16"/>
            <a:stretch>
              <a:fillRect/>
            </a:stretch>
          </p:blipFill>
          <p:spPr>
            <a:xfrm>
              <a:off x="1371599" y="3407988"/>
              <a:ext cx="3954141" cy="402012"/>
            </a:xfrm>
            <a:prstGeom prst="rect">
              <a:avLst/>
            </a:prstGeom>
          </p:spPr>
        </p:pic>
        <p:cxnSp>
          <p:nvCxnSpPr>
            <p:cNvPr id="25" name="Straight Connector 24">
              <a:extLst>
                <a:ext uri="{FF2B5EF4-FFF2-40B4-BE49-F238E27FC236}">
                  <a16:creationId xmlns:a16="http://schemas.microsoft.com/office/drawing/2014/main" id="{015B464A-DD99-A15E-B4E8-DCE8E64FB9FB}"/>
                </a:ext>
              </a:extLst>
            </p:cNvPr>
            <p:cNvCxnSpPr/>
            <p:nvPr/>
          </p:nvCxnSpPr>
          <p:spPr bwMode="auto">
            <a:xfrm>
              <a:off x="1371599" y="3492081"/>
              <a:ext cx="0" cy="77511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D3B8541-F65B-C0F2-D104-5C2EA05B7E26}"/>
                </a:ext>
              </a:extLst>
            </p:cNvPr>
            <p:cNvCxnSpPr/>
            <p:nvPr/>
          </p:nvCxnSpPr>
          <p:spPr bwMode="auto">
            <a:xfrm>
              <a:off x="5105400" y="3429000"/>
              <a:ext cx="0" cy="77511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 name="Straight Arrow Connector 26">
              <a:extLst>
                <a:ext uri="{FF2B5EF4-FFF2-40B4-BE49-F238E27FC236}">
                  <a16:creationId xmlns:a16="http://schemas.microsoft.com/office/drawing/2014/main" id="{5F9FD405-7AA6-38B8-0110-D6D67708D171}"/>
                </a:ext>
              </a:extLst>
            </p:cNvPr>
            <p:cNvCxnSpPr/>
            <p:nvPr/>
          </p:nvCxnSpPr>
          <p:spPr bwMode="auto">
            <a:xfrm>
              <a:off x="1371599" y="4114800"/>
              <a:ext cx="3733801" cy="0"/>
            </a:xfrm>
            <a:prstGeom prst="straightConnector1">
              <a:avLst/>
            </a:prstGeom>
            <a:solidFill>
              <a:schemeClr val="accent1"/>
            </a:solidFill>
            <a:ln w="22225" cap="flat" cmpd="sng" algn="ctr">
              <a:solidFill>
                <a:schemeClr val="tx1"/>
              </a:solidFill>
              <a:prstDash val="solid"/>
              <a:round/>
              <a:headEnd type="triangle" w="med" len="med"/>
              <a:tailEnd type="triangle"/>
            </a:ln>
            <a:effectLst/>
          </p:spPr>
        </p:cxnSp>
        <p:sp>
          <p:nvSpPr>
            <p:cNvPr id="28" name="TextBox 27">
              <a:extLst>
                <a:ext uri="{FF2B5EF4-FFF2-40B4-BE49-F238E27FC236}">
                  <a16:creationId xmlns:a16="http://schemas.microsoft.com/office/drawing/2014/main" id="{9FCDF392-4F87-9955-25C1-EC7024AEB332}"/>
                </a:ext>
              </a:extLst>
            </p:cNvPr>
            <p:cNvSpPr txBox="1"/>
            <p:nvPr/>
          </p:nvSpPr>
          <p:spPr>
            <a:xfrm>
              <a:off x="4234304" y="2895600"/>
              <a:ext cx="413896" cy="461665"/>
            </a:xfrm>
            <a:prstGeom prst="rect">
              <a:avLst/>
            </a:prstGeom>
            <a:noFill/>
          </p:spPr>
          <p:txBody>
            <a:bodyPr wrap="none" rtlCol="0">
              <a:spAutoFit/>
            </a:bodyPr>
            <a:lstStyle/>
            <a:p>
              <a:r>
                <a:rPr lang="en-US" dirty="0">
                  <a:sym typeface="Symbol" panose="05050102010706020507" pitchFamily="18" charset="2"/>
                </a:rPr>
                <a:t></a:t>
              </a:r>
              <a:r>
                <a:rPr lang="en-US" i="1" dirty="0">
                  <a:sym typeface="Symbol" panose="05050102010706020507" pitchFamily="18" charset="2"/>
                </a:rPr>
                <a:t></a:t>
              </a:r>
              <a:endParaRPr lang="en-US" i="1" dirty="0"/>
            </a:p>
          </p:txBody>
        </p:sp>
        <p:sp>
          <p:nvSpPr>
            <p:cNvPr id="29" name="TextBox 28">
              <a:extLst>
                <a:ext uri="{FF2B5EF4-FFF2-40B4-BE49-F238E27FC236}">
                  <a16:creationId xmlns:a16="http://schemas.microsoft.com/office/drawing/2014/main" id="{60254548-011D-23FB-DA70-829687839547}"/>
                </a:ext>
              </a:extLst>
            </p:cNvPr>
            <p:cNvSpPr txBox="1"/>
            <p:nvPr/>
          </p:nvSpPr>
          <p:spPr>
            <a:xfrm>
              <a:off x="2895600" y="3729335"/>
              <a:ext cx="449162" cy="461665"/>
            </a:xfrm>
            <a:prstGeom prst="rect">
              <a:avLst/>
            </a:prstGeom>
            <a:noFill/>
          </p:spPr>
          <p:txBody>
            <a:bodyPr wrap="none" rtlCol="0">
              <a:spAutoFit/>
            </a:bodyPr>
            <a:lstStyle/>
            <a:p>
              <a:r>
                <a:rPr lang="en-US" dirty="0">
                  <a:sym typeface="Symbol" panose="05050102010706020507" pitchFamily="18" charset="2"/>
                </a:rPr>
                <a:t></a:t>
              </a:r>
              <a:r>
                <a:rPr lang="en-US" i="1" dirty="0">
                  <a:sym typeface="Symbol" panose="05050102010706020507" pitchFamily="18" charset="2"/>
                </a:rPr>
                <a:t>L</a:t>
              </a:r>
              <a:endParaRPr lang="en-US" i="1" dirty="0"/>
            </a:p>
          </p:txBody>
        </p:sp>
      </p:grpSp>
      <p:sp>
        <p:nvSpPr>
          <p:cNvPr id="36" name="Freeform: Shape 35">
            <a:extLst>
              <a:ext uri="{FF2B5EF4-FFF2-40B4-BE49-F238E27FC236}">
                <a16:creationId xmlns:a16="http://schemas.microsoft.com/office/drawing/2014/main" id="{0966870E-8A59-6292-23AE-798D3C169002}"/>
              </a:ext>
            </a:extLst>
          </p:cNvPr>
          <p:cNvSpPr/>
          <p:nvPr/>
        </p:nvSpPr>
        <p:spPr bwMode="auto">
          <a:xfrm>
            <a:off x="4265850" y="4382412"/>
            <a:ext cx="1386741" cy="1242533"/>
          </a:xfrm>
          <a:custGeom>
            <a:avLst/>
            <a:gdLst>
              <a:gd name="connsiteX0" fmla="*/ 1386742 w 1386742"/>
              <a:gd name="connsiteY0" fmla="*/ 1205345 h 1205345"/>
              <a:gd name="connsiteX1" fmla="*/ 790997 w 1386742"/>
              <a:gd name="connsiteY1" fmla="*/ 1177636 h 1205345"/>
              <a:gd name="connsiteX2" fmla="*/ 1054233 w 1386742"/>
              <a:gd name="connsiteY2" fmla="*/ 914400 h 1205345"/>
              <a:gd name="connsiteX3" fmla="*/ 527760 w 1386742"/>
              <a:gd name="connsiteY3" fmla="*/ 969818 h 1205345"/>
              <a:gd name="connsiteX4" fmla="*/ 846415 w 1386742"/>
              <a:gd name="connsiteY4" fmla="*/ 775855 h 1205345"/>
              <a:gd name="connsiteX5" fmla="*/ 361506 w 1386742"/>
              <a:gd name="connsiteY5" fmla="*/ 845127 h 1205345"/>
              <a:gd name="connsiteX6" fmla="*/ 763288 w 1386742"/>
              <a:gd name="connsiteY6" fmla="*/ 498764 h 1205345"/>
              <a:gd name="connsiteX7" fmla="*/ 1288 w 1386742"/>
              <a:gd name="connsiteY7" fmla="*/ 595745 h 1205345"/>
              <a:gd name="connsiteX8" fmla="*/ 569324 w 1386742"/>
              <a:gd name="connsiteY8" fmla="*/ 387927 h 1205345"/>
              <a:gd name="connsiteX9" fmla="*/ 84415 w 1386742"/>
              <a:gd name="connsiteY9" fmla="*/ 346364 h 1205345"/>
              <a:gd name="connsiteX10" fmla="*/ 500051 w 1386742"/>
              <a:gd name="connsiteY10" fmla="*/ 96982 h 1205345"/>
              <a:gd name="connsiteX11" fmla="*/ 250670 w 1386742"/>
              <a:gd name="connsiteY11" fmla="*/ 0 h 1205345"/>
              <a:gd name="connsiteX12" fmla="*/ 250670 w 1386742"/>
              <a:gd name="connsiteY12" fmla="*/ 0 h 1205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86742" h="1205345">
                <a:moveTo>
                  <a:pt x="1386742" y="1205345"/>
                </a:moveTo>
                <a:lnTo>
                  <a:pt x="790997" y="1177636"/>
                </a:lnTo>
                <a:cubicBezTo>
                  <a:pt x="735579" y="1129145"/>
                  <a:pt x="1098106" y="949036"/>
                  <a:pt x="1054233" y="914400"/>
                </a:cubicBezTo>
                <a:cubicBezTo>
                  <a:pt x="1010360" y="879764"/>
                  <a:pt x="562396" y="992909"/>
                  <a:pt x="527760" y="969818"/>
                </a:cubicBezTo>
                <a:cubicBezTo>
                  <a:pt x="493124" y="946727"/>
                  <a:pt x="874124" y="796637"/>
                  <a:pt x="846415" y="775855"/>
                </a:cubicBezTo>
                <a:cubicBezTo>
                  <a:pt x="818706" y="755073"/>
                  <a:pt x="375360" y="891309"/>
                  <a:pt x="361506" y="845127"/>
                </a:cubicBezTo>
                <a:cubicBezTo>
                  <a:pt x="347652" y="798945"/>
                  <a:pt x="823324" y="540328"/>
                  <a:pt x="763288" y="498764"/>
                </a:cubicBezTo>
                <a:cubicBezTo>
                  <a:pt x="703252" y="457200"/>
                  <a:pt x="33615" y="614218"/>
                  <a:pt x="1288" y="595745"/>
                </a:cubicBezTo>
                <a:cubicBezTo>
                  <a:pt x="-31039" y="577272"/>
                  <a:pt x="555469" y="429490"/>
                  <a:pt x="569324" y="387927"/>
                </a:cubicBezTo>
                <a:cubicBezTo>
                  <a:pt x="583178" y="346363"/>
                  <a:pt x="95960" y="394855"/>
                  <a:pt x="84415" y="346364"/>
                </a:cubicBezTo>
                <a:cubicBezTo>
                  <a:pt x="72870" y="297873"/>
                  <a:pt x="472342" y="154709"/>
                  <a:pt x="500051" y="96982"/>
                </a:cubicBezTo>
                <a:cubicBezTo>
                  <a:pt x="527760" y="39255"/>
                  <a:pt x="250670" y="0"/>
                  <a:pt x="250670" y="0"/>
                </a:cubicBezTo>
                <a:lnTo>
                  <a:pt x="250670" y="0"/>
                </a:lnTo>
              </a:path>
            </a:pathLst>
          </a:custGeom>
          <a:noFill/>
          <a:ln w="28575" cap="flat" cmpd="sng" algn="ctr">
            <a:solidFill>
              <a:srgbClr val="FF99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chemeClr val="tx1"/>
              </a:solidFill>
              <a:effectLst/>
              <a:latin typeface="Times New Roman" pitchFamily="18" charset="0"/>
            </a:endParaRPr>
          </a:p>
        </p:txBody>
      </p:sp>
      <p:sp>
        <p:nvSpPr>
          <p:cNvPr id="37" name="Freeform: Shape 36">
            <a:extLst>
              <a:ext uri="{FF2B5EF4-FFF2-40B4-BE49-F238E27FC236}">
                <a16:creationId xmlns:a16="http://schemas.microsoft.com/office/drawing/2014/main" id="{EEF92B10-8BBA-8BD4-A877-86AB992AB4F8}"/>
              </a:ext>
            </a:extLst>
          </p:cNvPr>
          <p:cNvSpPr/>
          <p:nvPr/>
        </p:nvSpPr>
        <p:spPr bwMode="auto">
          <a:xfrm>
            <a:off x="5008406" y="1392947"/>
            <a:ext cx="1011394" cy="1599635"/>
          </a:xfrm>
          <a:custGeom>
            <a:avLst/>
            <a:gdLst>
              <a:gd name="connsiteX0" fmla="*/ 360230 w 1011394"/>
              <a:gd name="connsiteY0" fmla="*/ 1565564 h 1565564"/>
              <a:gd name="connsiteX1" fmla="*/ 12 w 1011394"/>
              <a:gd name="connsiteY1" fmla="*/ 1468582 h 1565564"/>
              <a:gd name="connsiteX2" fmla="*/ 346375 w 1011394"/>
              <a:gd name="connsiteY2" fmla="*/ 1385455 h 1565564"/>
              <a:gd name="connsiteX3" fmla="*/ 207830 w 1011394"/>
              <a:gd name="connsiteY3" fmla="*/ 1233055 h 1565564"/>
              <a:gd name="connsiteX4" fmla="*/ 789721 w 1011394"/>
              <a:gd name="connsiteY4" fmla="*/ 1094509 h 1565564"/>
              <a:gd name="connsiteX5" fmla="*/ 124703 w 1011394"/>
              <a:gd name="connsiteY5" fmla="*/ 983673 h 1565564"/>
              <a:gd name="connsiteX6" fmla="*/ 803575 w 1011394"/>
              <a:gd name="connsiteY6" fmla="*/ 817418 h 1565564"/>
              <a:gd name="connsiteX7" fmla="*/ 360230 w 1011394"/>
              <a:gd name="connsiteY7" fmla="*/ 637309 h 1565564"/>
              <a:gd name="connsiteX8" fmla="*/ 914412 w 1011394"/>
              <a:gd name="connsiteY8" fmla="*/ 457200 h 1565564"/>
              <a:gd name="connsiteX9" fmla="*/ 484921 w 1011394"/>
              <a:gd name="connsiteY9" fmla="*/ 387927 h 1565564"/>
              <a:gd name="connsiteX10" fmla="*/ 1011394 w 1011394"/>
              <a:gd name="connsiteY10" fmla="*/ 235527 h 1565564"/>
              <a:gd name="connsiteX11" fmla="*/ 484921 w 1011394"/>
              <a:gd name="connsiteY11" fmla="*/ 193964 h 1565564"/>
              <a:gd name="connsiteX12" fmla="*/ 789721 w 1011394"/>
              <a:gd name="connsiteY12" fmla="*/ 0 h 1565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11394" h="1565564">
                <a:moveTo>
                  <a:pt x="360230" y="1565564"/>
                </a:moveTo>
                <a:cubicBezTo>
                  <a:pt x="181275" y="1532082"/>
                  <a:pt x="2321" y="1498600"/>
                  <a:pt x="12" y="1468582"/>
                </a:cubicBezTo>
                <a:cubicBezTo>
                  <a:pt x="-2297" y="1438564"/>
                  <a:pt x="311739" y="1424709"/>
                  <a:pt x="346375" y="1385455"/>
                </a:cubicBezTo>
                <a:cubicBezTo>
                  <a:pt x="381011" y="1346200"/>
                  <a:pt x="133939" y="1281546"/>
                  <a:pt x="207830" y="1233055"/>
                </a:cubicBezTo>
                <a:cubicBezTo>
                  <a:pt x="281721" y="1184564"/>
                  <a:pt x="803576" y="1136073"/>
                  <a:pt x="789721" y="1094509"/>
                </a:cubicBezTo>
                <a:cubicBezTo>
                  <a:pt x="775867" y="1052945"/>
                  <a:pt x="122394" y="1029855"/>
                  <a:pt x="124703" y="983673"/>
                </a:cubicBezTo>
                <a:cubicBezTo>
                  <a:pt x="127012" y="937491"/>
                  <a:pt x="764321" y="875145"/>
                  <a:pt x="803575" y="817418"/>
                </a:cubicBezTo>
                <a:cubicBezTo>
                  <a:pt x="842829" y="759691"/>
                  <a:pt x="341757" y="697345"/>
                  <a:pt x="360230" y="637309"/>
                </a:cubicBezTo>
                <a:cubicBezTo>
                  <a:pt x="378703" y="577273"/>
                  <a:pt x="893630" y="498764"/>
                  <a:pt x="914412" y="457200"/>
                </a:cubicBezTo>
                <a:cubicBezTo>
                  <a:pt x="935194" y="415636"/>
                  <a:pt x="468757" y="424873"/>
                  <a:pt x="484921" y="387927"/>
                </a:cubicBezTo>
                <a:cubicBezTo>
                  <a:pt x="501085" y="350981"/>
                  <a:pt x="1011394" y="267854"/>
                  <a:pt x="1011394" y="235527"/>
                </a:cubicBezTo>
                <a:cubicBezTo>
                  <a:pt x="1011394" y="203200"/>
                  <a:pt x="521866" y="233218"/>
                  <a:pt x="484921" y="193964"/>
                </a:cubicBezTo>
                <a:cubicBezTo>
                  <a:pt x="447976" y="154710"/>
                  <a:pt x="618848" y="77355"/>
                  <a:pt x="789721" y="0"/>
                </a:cubicBezTo>
              </a:path>
            </a:pathLst>
          </a:custGeom>
          <a:noFill/>
          <a:ln w="3175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chemeClr val="tx1"/>
              </a:solidFill>
              <a:effectLst/>
              <a:latin typeface="Times New Roman" pitchFamily="18" charset="0"/>
            </a:endParaRPr>
          </a:p>
        </p:txBody>
      </p:sp>
      <mc:AlternateContent xmlns:mc="http://schemas.openxmlformats.org/markup-compatibility/2006" xmlns:a14="http://schemas.microsoft.com/office/drawing/2010/main">
        <mc:Choice Requires="a14">
          <p:sp>
            <p:nvSpPr>
              <p:cNvPr id="3" name="Object 10">
                <a:extLst>
                  <a:ext uri="{FF2B5EF4-FFF2-40B4-BE49-F238E27FC236}">
                    <a16:creationId xmlns:a16="http://schemas.microsoft.com/office/drawing/2014/main" id="{3B04E07A-C416-89D1-CD05-429845C06F1E}"/>
                  </a:ext>
                </a:extLst>
              </p:cNvPr>
              <p:cNvSpPr txBox="1"/>
              <p:nvPr/>
            </p:nvSpPr>
            <p:spPr bwMode="auto">
              <a:xfrm>
                <a:off x="6515100" y="1905000"/>
                <a:ext cx="762000" cy="812800"/>
              </a:xfrm>
              <a:prstGeom prst="rect">
                <a:avLst/>
              </a:prstGeom>
              <a:noFill/>
              <a:ln>
                <a:noFill/>
              </a:ln>
              <a:effectLst/>
            </p:spPr>
            <p:txBody>
              <a:bodyPr>
                <a:normAutofit fontScale="62500" lnSpcReduction="20000"/>
              </a:bodyPr>
              <a:lstStyle/>
              <a:p>
                <a:pPr/>
                <a14:m>
                  <m:oMathPara xmlns:m="http://schemas.openxmlformats.org/officeDocument/2006/math">
                    <m:oMathParaPr>
                      <m:jc m:val="left"/>
                    </m:oMathParaPr>
                    <m:oMath xmlns:m="http://schemas.openxmlformats.org/officeDocument/2006/math">
                      <m:sSup>
                        <m:sSupPr>
                          <m:ctrlPr>
                            <a:rPr lang="en-IN" i="1" smtClean="0">
                              <a:solidFill>
                                <a:srgbClr val="000000"/>
                              </a:solidFill>
                              <a:latin typeface="Cambria Math" panose="02040503050406030204" pitchFamily="18" charset="0"/>
                            </a:rPr>
                          </m:ctrlPr>
                        </m:sSupPr>
                        <m:e>
                          <m:r>
                            <a:rPr lang="en-US" b="0" i="1" smtClean="0">
                              <a:solidFill>
                                <a:srgbClr val="000000"/>
                              </a:solidFill>
                              <a:latin typeface="Cambria Math" panose="02040503050406030204" pitchFamily="18" charset="0"/>
                            </a:rPr>
                            <m:t>𝑢</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&lt;0</m:t>
                      </m:r>
                    </m:oMath>
                    <m:oMath xmlns:m="http://schemas.openxmlformats.org/officeDocument/2006/math">
                      <m:sSup>
                        <m:sSupPr>
                          <m:ctrlPr>
                            <a:rPr lang="en-IN" i="1">
                              <a:solidFill>
                                <a:srgbClr val="000000"/>
                              </a:solidFill>
                              <a:latin typeface="Cambria Math" panose="02040503050406030204" pitchFamily="18" charset="0"/>
                            </a:rPr>
                          </m:ctrlPr>
                        </m:sSupPr>
                        <m:e>
                          <m:r>
                            <a:rPr lang="en-US" b="0" i="1" smtClean="0">
                              <a:solidFill>
                                <a:srgbClr val="000000"/>
                              </a:solidFill>
                              <a:latin typeface="Cambria Math" panose="02040503050406030204" pitchFamily="18" charset="0"/>
                            </a:rPr>
                            <m:t>𝑇</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&gt;0</m:t>
                      </m:r>
                    </m:oMath>
                  </m:oMathPara>
                </a14:m>
                <a:endParaRPr lang="en-IN" dirty="0"/>
              </a:p>
            </p:txBody>
          </p:sp>
        </mc:Choice>
        <mc:Fallback xmlns="">
          <p:sp>
            <p:nvSpPr>
              <p:cNvPr id="3" name="Object 10">
                <a:extLst>
                  <a:ext uri="{FF2B5EF4-FFF2-40B4-BE49-F238E27FC236}">
                    <a16:creationId xmlns:a16="http://schemas.microsoft.com/office/drawing/2014/main" id="{3B04E07A-C416-89D1-CD05-429845C06F1E}"/>
                  </a:ext>
                </a:extLst>
              </p:cNvPr>
              <p:cNvSpPr txBox="1">
                <a:spLocks noRot="1" noChangeAspect="1" noMove="1" noResize="1" noEditPoints="1" noAdjustHandles="1" noChangeArrowheads="1" noChangeShapeType="1" noTextEdit="1"/>
              </p:cNvSpPr>
              <p:nvPr/>
            </p:nvSpPr>
            <p:spPr bwMode="auto">
              <a:xfrm>
                <a:off x="6515100" y="1905000"/>
                <a:ext cx="762000" cy="812800"/>
              </a:xfrm>
              <a:prstGeom prst="rect">
                <a:avLst/>
              </a:prstGeom>
              <a:blipFill>
                <a:blip r:embed="rId17"/>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3" name="Object 11">
                <a:extLst>
                  <a:ext uri="{FF2B5EF4-FFF2-40B4-BE49-F238E27FC236}">
                    <a16:creationId xmlns:a16="http://schemas.microsoft.com/office/drawing/2014/main" id="{A445D0DA-F328-A777-9FE7-ED4B34113C2A}"/>
                  </a:ext>
                </a:extLst>
              </p:cNvPr>
              <p:cNvSpPr txBox="1"/>
              <p:nvPr/>
            </p:nvSpPr>
            <p:spPr bwMode="auto">
              <a:xfrm>
                <a:off x="7848600" y="1854200"/>
                <a:ext cx="762000" cy="812800"/>
              </a:xfrm>
              <a:prstGeom prst="rect">
                <a:avLst/>
              </a:prstGeom>
              <a:noFill/>
              <a:ln>
                <a:noFill/>
              </a:ln>
              <a:effectLst/>
            </p:spPr>
            <p:txBody>
              <a:bodyPr>
                <a:normAutofit fontScale="62500" lnSpcReduction="20000"/>
              </a:bodyPr>
              <a:lstStyle/>
              <a:p>
                <a:pPr/>
                <a14:m>
                  <m:oMathPara xmlns:m="http://schemas.openxmlformats.org/officeDocument/2006/math">
                    <m:oMathParaPr>
                      <m:jc m:val="left"/>
                    </m:oMathParaPr>
                    <m:oMath xmlns:m="http://schemas.openxmlformats.org/officeDocument/2006/math">
                      <m:sSup>
                        <m:sSupPr>
                          <m:ctrlPr>
                            <a:rPr lang="en-IN" i="1" smtClean="0">
                              <a:solidFill>
                                <a:srgbClr val="000000"/>
                              </a:solidFill>
                              <a:latin typeface="Cambria Math" panose="02040503050406030204" pitchFamily="18" charset="0"/>
                            </a:rPr>
                          </m:ctrlPr>
                        </m:sSupPr>
                        <m:e>
                          <m:r>
                            <a:rPr lang="en-US" b="0" i="1" smtClean="0">
                              <a:solidFill>
                                <a:srgbClr val="000000"/>
                              </a:solidFill>
                              <a:latin typeface="Cambria Math" panose="02040503050406030204" pitchFamily="18" charset="0"/>
                            </a:rPr>
                            <m:t>𝑢</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&gt;0</m:t>
                      </m:r>
                    </m:oMath>
                    <m:oMath xmlns:m="http://schemas.openxmlformats.org/officeDocument/2006/math">
                      <m:sSup>
                        <m:sSupPr>
                          <m:ctrlPr>
                            <a:rPr lang="en-IN" i="1">
                              <a:solidFill>
                                <a:srgbClr val="000000"/>
                              </a:solidFill>
                              <a:latin typeface="Cambria Math" panose="02040503050406030204" pitchFamily="18" charset="0"/>
                            </a:rPr>
                          </m:ctrlPr>
                        </m:sSupPr>
                        <m:e>
                          <m:r>
                            <a:rPr lang="en-US" b="0" i="1" smtClean="0">
                              <a:solidFill>
                                <a:srgbClr val="000000"/>
                              </a:solidFill>
                              <a:latin typeface="Cambria Math" panose="02040503050406030204" pitchFamily="18" charset="0"/>
                            </a:rPr>
                            <m:t>𝑇</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&lt;0</m:t>
                      </m:r>
                    </m:oMath>
                  </m:oMathPara>
                </a14:m>
                <a:endParaRPr lang="en-IN" dirty="0"/>
              </a:p>
            </p:txBody>
          </p:sp>
        </mc:Choice>
        <mc:Fallback xmlns="">
          <p:sp>
            <p:nvSpPr>
              <p:cNvPr id="23" name="Object 11">
                <a:extLst>
                  <a:ext uri="{FF2B5EF4-FFF2-40B4-BE49-F238E27FC236}">
                    <a16:creationId xmlns:a16="http://schemas.microsoft.com/office/drawing/2014/main" id="{A445D0DA-F328-A777-9FE7-ED4B34113C2A}"/>
                  </a:ext>
                </a:extLst>
              </p:cNvPr>
              <p:cNvSpPr txBox="1">
                <a:spLocks noRot="1" noChangeAspect="1" noMove="1" noResize="1" noEditPoints="1" noAdjustHandles="1" noChangeArrowheads="1" noChangeShapeType="1" noTextEdit="1"/>
              </p:cNvSpPr>
              <p:nvPr/>
            </p:nvSpPr>
            <p:spPr bwMode="auto">
              <a:xfrm>
                <a:off x="7848600" y="1854200"/>
                <a:ext cx="762000" cy="812800"/>
              </a:xfrm>
              <a:prstGeom prst="rect">
                <a:avLst/>
              </a:prstGeom>
              <a:blipFill>
                <a:blip r:embed="rId18"/>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4" name="Object 13">
                <a:extLst>
                  <a:ext uri="{FF2B5EF4-FFF2-40B4-BE49-F238E27FC236}">
                    <a16:creationId xmlns:a16="http://schemas.microsoft.com/office/drawing/2014/main" id="{7AA5584C-AF95-590D-8E17-D8B3A6281399}"/>
                  </a:ext>
                </a:extLst>
              </p:cNvPr>
              <p:cNvSpPr txBox="1"/>
              <p:nvPr/>
            </p:nvSpPr>
            <p:spPr bwMode="auto">
              <a:xfrm>
                <a:off x="7342187" y="3581400"/>
                <a:ext cx="1192213" cy="533400"/>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bar>
                        <m:barPr>
                          <m:pos m:val="top"/>
                          <m:ctrlPr>
                            <a:rPr lang="en-IN" i="1" smtClean="0">
                              <a:solidFill>
                                <a:srgbClr val="FF0000"/>
                              </a:solidFill>
                              <a:latin typeface="Cambria Math" panose="02040503050406030204" pitchFamily="18" charset="0"/>
                            </a:rPr>
                          </m:ctrlPr>
                        </m:barPr>
                        <m:e>
                          <m:sSup>
                            <m:sSupPr>
                              <m:ctrlPr>
                                <a:rPr lang="en-IN" i="1">
                                  <a:solidFill>
                                    <a:srgbClr val="FF0000"/>
                                  </a:solidFill>
                                  <a:latin typeface="Cambria Math" panose="02040503050406030204" pitchFamily="18" charset="0"/>
                                </a:rPr>
                              </m:ctrlPr>
                            </m:sSupPr>
                            <m:e>
                              <m:r>
                                <a:rPr lang="en-IN" i="1">
                                  <a:solidFill>
                                    <a:srgbClr val="FF0000"/>
                                  </a:solidFill>
                                  <a:latin typeface="Cambria Math" panose="02040503050406030204" pitchFamily="18" charset="0"/>
                                </a:rPr>
                                <m:t>𝑢</m:t>
                              </m:r>
                            </m:e>
                            <m:sup>
                              <m:r>
                                <a:rPr lang="en-IN" i="1">
                                  <a:solidFill>
                                    <a:srgbClr val="FF0000"/>
                                  </a:solidFill>
                                  <a:latin typeface="Cambria Math" panose="02040503050406030204" pitchFamily="18" charset="0"/>
                                </a:rPr>
                                <m:t>′</m:t>
                              </m:r>
                            </m:sup>
                          </m:sSup>
                          <m:sSup>
                            <m:sSupPr>
                              <m:ctrlPr>
                                <a:rPr lang="en-IN" i="1">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𝑇</m:t>
                              </m:r>
                            </m:e>
                            <m:sup>
                              <m:r>
                                <a:rPr lang="en-IN" i="1">
                                  <a:solidFill>
                                    <a:srgbClr val="FF0000"/>
                                  </a:solidFill>
                                  <a:latin typeface="Cambria Math" panose="02040503050406030204" pitchFamily="18" charset="0"/>
                                </a:rPr>
                                <m:t>′</m:t>
                              </m:r>
                            </m:sup>
                          </m:sSup>
                        </m:e>
                      </m:bar>
                      <m:r>
                        <a:rPr lang="en-IN" i="1">
                          <a:solidFill>
                            <a:srgbClr val="FF0000"/>
                          </a:solidFill>
                          <a:latin typeface="Cambria Math" panose="02040503050406030204" pitchFamily="18" charset="0"/>
                        </a:rPr>
                        <m:t>&lt;0</m:t>
                      </m:r>
                    </m:oMath>
                  </m:oMathPara>
                </a14:m>
                <a:endParaRPr lang="en-IN" dirty="0">
                  <a:solidFill>
                    <a:srgbClr val="FF0000"/>
                  </a:solidFill>
                </a:endParaRPr>
              </a:p>
            </p:txBody>
          </p:sp>
        </mc:Choice>
        <mc:Fallback xmlns="">
          <p:sp>
            <p:nvSpPr>
              <p:cNvPr id="24" name="Object 13">
                <a:extLst>
                  <a:ext uri="{FF2B5EF4-FFF2-40B4-BE49-F238E27FC236}">
                    <a16:creationId xmlns:a16="http://schemas.microsoft.com/office/drawing/2014/main" id="{7AA5584C-AF95-590D-8E17-D8B3A6281399}"/>
                  </a:ext>
                </a:extLst>
              </p:cNvPr>
              <p:cNvSpPr txBox="1">
                <a:spLocks noRot="1" noChangeAspect="1" noMove="1" noResize="1" noEditPoints="1" noAdjustHandles="1" noChangeArrowheads="1" noChangeShapeType="1" noTextEdit="1"/>
              </p:cNvSpPr>
              <p:nvPr/>
            </p:nvSpPr>
            <p:spPr bwMode="auto">
              <a:xfrm>
                <a:off x="7342187" y="3581400"/>
                <a:ext cx="1192213" cy="533400"/>
              </a:xfrm>
              <a:prstGeom prst="rect">
                <a:avLst/>
              </a:prstGeom>
              <a:blipFill>
                <a:blip r:embed="rId19"/>
                <a:stretch>
                  <a:fillRect/>
                </a:stretch>
              </a:blipFill>
              <a:ln>
                <a:noFill/>
              </a:ln>
              <a:effectLst/>
            </p:spPr>
            <p:txBody>
              <a:bodyPr/>
              <a:lstStyle/>
              <a:p>
                <a:r>
                  <a:rPr lang="en-US">
                    <a:noFill/>
                  </a:rPr>
                  <a:t> </a:t>
                </a:r>
              </a:p>
            </p:txBody>
          </p:sp>
        </mc:Fallback>
      </mc:AlternateContent>
    </p:spTree>
    <p:extLst>
      <p:ext uri="{BB962C8B-B14F-4D97-AF65-F5344CB8AC3E}">
        <p14:creationId xmlns:p14="http://schemas.microsoft.com/office/powerpoint/2010/main" val="1514778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additive="base">
                                        <p:cTn id="13" dur="500" fill="hold"/>
                                        <p:tgtEl>
                                          <p:spTgt spid="37"/>
                                        </p:tgtEl>
                                        <p:attrNameLst>
                                          <p:attrName>ppt_x</p:attrName>
                                        </p:attrNameLst>
                                      </p:cBhvr>
                                      <p:tavLst>
                                        <p:tav tm="0">
                                          <p:val>
                                            <p:strVal val="#ppt_x"/>
                                          </p:val>
                                        </p:tav>
                                        <p:tav tm="100000">
                                          <p:val>
                                            <p:strVal val="#ppt_x"/>
                                          </p:val>
                                        </p:tav>
                                      </p:tavLst>
                                    </p:anim>
                                    <p:anim calcmode="lin" valueType="num">
                                      <p:cBhvr additive="base">
                                        <p:cTn id="14"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1000"/>
                                        <p:tgtEl>
                                          <p:spTgt spid="36"/>
                                        </p:tgtEl>
                                      </p:cBhvr>
                                    </p:animEffect>
                                    <p:anim calcmode="lin" valueType="num">
                                      <p:cBhvr>
                                        <p:cTn id="20" dur="1000" fill="hold"/>
                                        <p:tgtEl>
                                          <p:spTgt spid="36"/>
                                        </p:tgtEl>
                                        <p:attrNameLst>
                                          <p:attrName>ppt_x</p:attrName>
                                        </p:attrNameLst>
                                      </p:cBhvr>
                                      <p:tavLst>
                                        <p:tav tm="0">
                                          <p:val>
                                            <p:strVal val="#ppt_x"/>
                                          </p:val>
                                        </p:tav>
                                        <p:tav tm="100000">
                                          <p:val>
                                            <p:strVal val="#ppt_x"/>
                                          </p:val>
                                        </p:tav>
                                      </p:tavLst>
                                    </p:anim>
                                    <p:anim calcmode="lin" valueType="num">
                                      <p:cBhvr>
                                        <p:cTn id="21"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ppt_x"/>
                                          </p:val>
                                        </p:tav>
                                        <p:tav tm="100000">
                                          <p:val>
                                            <p:strVal val="#ppt_x"/>
                                          </p:val>
                                        </p:tav>
                                      </p:tavLst>
                                    </p:anim>
                                    <p:anim calcmode="lin" valueType="num">
                                      <p:cBhvr additive="base">
                                        <p:cTn id="2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circle(in)">
                                      <p:cBhvr>
                                        <p:cTn id="32" dur="75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 grpId="0"/>
      <p:bldP spid="23"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19DF4A05-1AF1-138F-668D-6ABE7D0604E8}"/>
              </a:ext>
            </a:extLst>
          </p:cNvPr>
          <p:cNvSpPr>
            <a:spLocks noGrp="1" noChangeArrowheads="1"/>
          </p:cNvSpPr>
          <p:nvPr>
            <p:ph type="title"/>
          </p:nvPr>
        </p:nvSpPr>
        <p:spPr>
          <a:xfrm>
            <a:off x="929632" y="67881"/>
            <a:ext cx="5739954" cy="1143000"/>
          </a:xfrm>
        </p:spPr>
        <p:txBody>
          <a:bodyPr/>
          <a:lstStyle/>
          <a:p>
            <a:r>
              <a:rPr lang="en-US" altLang="en-US" sz="2800" dirty="0"/>
              <a:t>Microscopic View of Viscosity of Gases</a:t>
            </a:r>
          </a:p>
        </p:txBody>
      </p:sp>
      <p:sp>
        <p:nvSpPr>
          <p:cNvPr id="3" name="Content Placeholder 2">
            <a:extLst>
              <a:ext uri="{FF2B5EF4-FFF2-40B4-BE49-F238E27FC236}">
                <a16:creationId xmlns:a16="http://schemas.microsoft.com/office/drawing/2014/main" id="{3E0ACEED-96FC-C16C-2C1A-2AA14328E508}"/>
              </a:ext>
            </a:extLst>
          </p:cNvPr>
          <p:cNvSpPr>
            <a:spLocks noGrp="1" noChangeArrowheads="1"/>
          </p:cNvSpPr>
          <p:nvPr>
            <p:ph idx="1"/>
          </p:nvPr>
        </p:nvSpPr>
        <p:spPr>
          <a:xfrm>
            <a:off x="380999" y="1295401"/>
            <a:ext cx="8626475" cy="1273790"/>
          </a:xfrm>
        </p:spPr>
        <p:txBody>
          <a:bodyPr/>
          <a:lstStyle/>
          <a:p>
            <a:r>
              <a:rPr lang="en-US" sz="2400" dirty="0"/>
              <a:t>The slowing down effect of fluid layers near a wall in gases is mainly due to the </a:t>
            </a:r>
            <a:r>
              <a:rPr lang="en-US" sz="2400" i="1" dirty="0"/>
              <a:t>momentum transfer</a:t>
            </a:r>
            <a:r>
              <a:rPr lang="en-US" sz="2400" dirty="0"/>
              <a:t> of the gas molecules when they diffuse from a slower layer into a faster layer. </a:t>
            </a:r>
          </a:p>
        </p:txBody>
      </p:sp>
      <p:pic>
        <p:nvPicPr>
          <p:cNvPr id="1026" name="Picture 2" descr="Momentum transfer as the cause of viscosity in ideal gases">
            <a:extLst>
              <a:ext uri="{FF2B5EF4-FFF2-40B4-BE49-F238E27FC236}">
                <a16:creationId xmlns:a16="http://schemas.microsoft.com/office/drawing/2014/main" id="{9B2150B2-48B7-481A-5454-E01A646B74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615" y="3232824"/>
            <a:ext cx="6075218" cy="3417310"/>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Arrow Connector 13">
            <a:extLst>
              <a:ext uri="{FF2B5EF4-FFF2-40B4-BE49-F238E27FC236}">
                <a16:creationId xmlns:a16="http://schemas.microsoft.com/office/drawing/2014/main" id="{FAC21F0C-B874-8101-4707-19D7664CE817}"/>
              </a:ext>
            </a:extLst>
          </p:cNvPr>
          <p:cNvCxnSpPr/>
          <p:nvPr/>
        </p:nvCxnSpPr>
        <p:spPr bwMode="auto">
          <a:xfrm>
            <a:off x="6858000" y="3357265"/>
            <a:ext cx="1295400" cy="0"/>
          </a:xfrm>
          <a:prstGeom prst="straightConnector1">
            <a:avLst/>
          </a:prstGeom>
          <a:solidFill>
            <a:schemeClr val="accent1"/>
          </a:solidFill>
          <a:ln w="69850" cap="flat" cmpd="sng" algn="ctr">
            <a:solidFill>
              <a:srgbClr val="FF0000"/>
            </a:solidFill>
            <a:prstDash val="solid"/>
            <a:round/>
            <a:headEnd type="none" w="med" len="med"/>
            <a:tailEnd type="triangle"/>
          </a:ln>
          <a:effectLst/>
        </p:spPr>
      </p:cxnSp>
      <p:sp>
        <p:nvSpPr>
          <p:cNvPr id="23" name="TextBox 22">
            <a:extLst>
              <a:ext uri="{FF2B5EF4-FFF2-40B4-BE49-F238E27FC236}">
                <a16:creationId xmlns:a16="http://schemas.microsoft.com/office/drawing/2014/main" id="{EA93FED1-1AAB-6608-C6EE-2A9D56ACA0B2}"/>
              </a:ext>
            </a:extLst>
          </p:cNvPr>
          <p:cNvSpPr txBox="1"/>
          <p:nvPr/>
        </p:nvSpPr>
        <p:spPr>
          <a:xfrm>
            <a:off x="7772400" y="2971800"/>
            <a:ext cx="372218" cy="461665"/>
          </a:xfrm>
          <a:prstGeom prst="rect">
            <a:avLst/>
          </a:prstGeom>
          <a:noFill/>
        </p:spPr>
        <p:txBody>
          <a:bodyPr wrap="none" rtlCol="0">
            <a:spAutoFit/>
          </a:bodyPr>
          <a:lstStyle/>
          <a:p>
            <a:r>
              <a:rPr lang="en-US" i="1" dirty="0"/>
              <a:t>F</a:t>
            </a:r>
            <a:endParaRPr lang="en-IN" i="1" dirty="0"/>
          </a:p>
        </p:txBody>
      </p:sp>
      <p:grpSp>
        <p:nvGrpSpPr>
          <p:cNvPr id="24" name="Group 38">
            <a:extLst>
              <a:ext uri="{FF2B5EF4-FFF2-40B4-BE49-F238E27FC236}">
                <a16:creationId xmlns:a16="http://schemas.microsoft.com/office/drawing/2014/main" id="{79FE2189-9D4D-98A8-7A36-CD162E0A6791}"/>
              </a:ext>
            </a:extLst>
          </p:cNvPr>
          <p:cNvGrpSpPr>
            <a:grpSpLocks/>
          </p:cNvGrpSpPr>
          <p:nvPr/>
        </p:nvGrpSpPr>
        <p:grpSpPr bwMode="auto">
          <a:xfrm>
            <a:off x="0" y="0"/>
            <a:ext cx="9144000" cy="6858000"/>
            <a:chOff x="0" y="0"/>
            <a:chExt cx="9144000" cy="6858000"/>
          </a:xfrm>
        </p:grpSpPr>
        <p:grpSp>
          <p:nvGrpSpPr>
            <p:cNvPr id="25" name="Group 19">
              <a:extLst>
                <a:ext uri="{FF2B5EF4-FFF2-40B4-BE49-F238E27FC236}">
                  <a16:creationId xmlns:a16="http://schemas.microsoft.com/office/drawing/2014/main" id="{260337C7-207F-788C-A7FF-ECD4C8B5FFE4}"/>
                </a:ext>
              </a:extLst>
            </p:cNvPr>
            <p:cNvGrpSpPr>
              <a:grpSpLocks/>
            </p:cNvGrpSpPr>
            <p:nvPr/>
          </p:nvGrpSpPr>
          <p:grpSpPr bwMode="auto">
            <a:xfrm>
              <a:off x="0" y="0"/>
              <a:ext cx="9144000" cy="6858000"/>
              <a:chOff x="0" y="0"/>
              <a:chExt cx="9144000" cy="6858000"/>
            </a:xfrm>
          </p:grpSpPr>
          <p:grpSp>
            <p:nvGrpSpPr>
              <p:cNvPr id="28" name="Group 27">
                <a:extLst>
                  <a:ext uri="{FF2B5EF4-FFF2-40B4-BE49-F238E27FC236}">
                    <a16:creationId xmlns:a16="http://schemas.microsoft.com/office/drawing/2014/main" id="{C462A3F2-D187-651F-EADC-C7E970CFB0BA}"/>
                  </a:ext>
                </a:extLst>
              </p:cNvPr>
              <p:cNvGrpSpPr>
                <a:grpSpLocks/>
              </p:cNvGrpSpPr>
              <p:nvPr/>
            </p:nvGrpSpPr>
            <p:grpSpPr bwMode="auto">
              <a:xfrm>
                <a:off x="0" y="0"/>
                <a:ext cx="9144000" cy="6858000"/>
                <a:chOff x="0" y="0"/>
                <a:chExt cx="5760" cy="4320"/>
              </a:xfrm>
            </p:grpSpPr>
            <p:grpSp>
              <p:nvGrpSpPr>
                <p:cNvPr id="30" name="Group 9">
                  <a:extLst>
                    <a:ext uri="{FF2B5EF4-FFF2-40B4-BE49-F238E27FC236}">
                      <a16:creationId xmlns:a16="http://schemas.microsoft.com/office/drawing/2014/main" id="{70B48D7E-AD9E-538E-1F0C-7A58DAE4FB69}"/>
                    </a:ext>
                  </a:extLst>
                </p:cNvPr>
                <p:cNvGrpSpPr>
                  <a:grpSpLocks/>
                </p:cNvGrpSpPr>
                <p:nvPr/>
              </p:nvGrpSpPr>
              <p:grpSpPr bwMode="auto">
                <a:xfrm>
                  <a:off x="0" y="0"/>
                  <a:ext cx="192" cy="4320"/>
                  <a:chOff x="0" y="-48"/>
                  <a:chExt cx="144" cy="4368"/>
                </a:xfrm>
              </p:grpSpPr>
              <p:sp>
                <p:nvSpPr>
                  <p:cNvPr id="40" name="Rectangle 10">
                    <a:extLst>
                      <a:ext uri="{FF2B5EF4-FFF2-40B4-BE49-F238E27FC236}">
                        <a16:creationId xmlns:a16="http://schemas.microsoft.com/office/drawing/2014/main" id="{08130545-5539-B1ED-3AC5-5CB0BCA4F9E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 name="Rectangle 11">
                    <a:extLst>
                      <a:ext uri="{FF2B5EF4-FFF2-40B4-BE49-F238E27FC236}">
                        <a16:creationId xmlns:a16="http://schemas.microsoft.com/office/drawing/2014/main" id="{53F2F459-D8F6-583E-F58B-5301C5EC42A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12">
                  <a:extLst>
                    <a:ext uri="{FF2B5EF4-FFF2-40B4-BE49-F238E27FC236}">
                      <a16:creationId xmlns:a16="http://schemas.microsoft.com/office/drawing/2014/main" id="{864F673C-1AD0-D35D-8E10-E752A9C19E1C}"/>
                    </a:ext>
                  </a:extLst>
                </p:cNvPr>
                <p:cNvGrpSpPr>
                  <a:grpSpLocks/>
                </p:cNvGrpSpPr>
                <p:nvPr/>
              </p:nvGrpSpPr>
              <p:grpSpPr bwMode="auto">
                <a:xfrm>
                  <a:off x="5674" y="24"/>
                  <a:ext cx="86" cy="4296"/>
                  <a:chOff x="5616" y="-48"/>
                  <a:chExt cx="144" cy="4368"/>
                </a:xfrm>
              </p:grpSpPr>
              <p:sp>
                <p:nvSpPr>
                  <p:cNvPr id="38" name="Rectangle 13">
                    <a:extLst>
                      <a:ext uri="{FF2B5EF4-FFF2-40B4-BE49-F238E27FC236}">
                        <a16:creationId xmlns:a16="http://schemas.microsoft.com/office/drawing/2014/main" id="{BAB6173C-0833-141A-182D-31129577289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 name="Rectangle 14">
                    <a:extLst>
                      <a:ext uri="{FF2B5EF4-FFF2-40B4-BE49-F238E27FC236}">
                        <a16:creationId xmlns:a16="http://schemas.microsoft.com/office/drawing/2014/main" id="{DAFA410B-F34D-1892-CF1E-3084A4187BA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2" name="Group 15">
                  <a:extLst>
                    <a:ext uri="{FF2B5EF4-FFF2-40B4-BE49-F238E27FC236}">
                      <a16:creationId xmlns:a16="http://schemas.microsoft.com/office/drawing/2014/main" id="{8318CFE6-4691-ED2C-A6EF-8C9A1F8015F1}"/>
                    </a:ext>
                  </a:extLst>
                </p:cNvPr>
                <p:cNvGrpSpPr>
                  <a:grpSpLocks/>
                </p:cNvGrpSpPr>
                <p:nvPr/>
              </p:nvGrpSpPr>
              <p:grpSpPr bwMode="auto">
                <a:xfrm>
                  <a:off x="144" y="0"/>
                  <a:ext cx="5616" cy="144"/>
                  <a:chOff x="96" y="-48"/>
                  <a:chExt cx="5520" cy="144"/>
                </a:xfrm>
              </p:grpSpPr>
              <p:sp>
                <p:nvSpPr>
                  <p:cNvPr id="36" name="Rectangle 35">
                    <a:extLst>
                      <a:ext uri="{FF2B5EF4-FFF2-40B4-BE49-F238E27FC236}">
                        <a16:creationId xmlns:a16="http://schemas.microsoft.com/office/drawing/2014/main" id="{DD8BE5D6-5A9E-3C3B-68D5-BDA5F01AD0E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7" name="Rectangle 36">
                    <a:extLst>
                      <a:ext uri="{FF2B5EF4-FFF2-40B4-BE49-F238E27FC236}">
                        <a16:creationId xmlns:a16="http://schemas.microsoft.com/office/drawing/2014/main" id="{509CEA0D-DDA8-217F-531A-A8AB13BF4B3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3" name="Group 18">
                  <a:extLst>
                    <a:ext uri="{FF2B5EF4-FFF2-40B4-BE49-F238E27FC236}">
                      <a16:creationId xmlns:a16="http://schemas.microsoft.com/office/drawing/2014/main" id="{A87EDCDD-6AE4-B77E-44BC-7DE0C8F9BE33}"/>
                    </a:ext>
                  </a:extLst>
                </p:cNvPr>
                <p:cNvGrpSpPr>
                  <a:grpSpLocks/>
                </p:cNvGrpSpPr>
                <p:nvPr/>
              </p:nvGrpSpPr>
              <p:grpSpPr bwMode="auto">
                <a:xfrm>
                  <a:off x="144" y="4234"/>
                  <a:ext cx="5616" cy="86"/>
                  <a:chOff x="96" y="4176"/>
                  <a:chExt cx="5520" cy="144"/>
                </a:xfrm>
              </p:grpSpPr>
              <p:sp>
                <p:nvSpPr>
                  <p:cNvPr id="34" name="Rectangle 19">
                    <a:extLst>
                      <a:ext uri="{FF2B5EF4-FFF2-40B4-BE49-F238E27FC236}">
                        <a16:creationId xmlns:a16="http://schemas.microsoft.com/office/drawing/2014/main" id="{30518CA1-5171-ACB2-275D-1B91DE3A13C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5" name="Rectangle 20">
                    <a:extLst>
                      <a:ext uri="{FF2B5EF4-FFF2-40B4-BE49-F238E27FC236}">
                        <a16:creationId xmlns:a16="http://schemas.microsoft.com/office/drawing/2014/main" id="{9971C827-ABD1-B1B0-125F-8754BE7E32F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9" name="Rectangle 28">
                <a:extLst>
                  <a:ext uri="{FF2B5EF4-FFF2-40B4-BE49-F238E27FC236}">
                    <a16:creationId xmlns:a16="http://schemas.microsoft.com/office/drawing/2014/main" id="{1E97B3AA-4180-2A0E-F63A-4A15ABA9FBA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6" name="Picture 42" descr="A picture containing shape&#10;&#10;Description automatically generated">
              <a:extLst>
                <a:ext uri="{FF2B5EF4-FFF2-40B4-BE49-F238E27FC236}">
                  <a16:creationId xmlns:a16="http://schemas.microsoft.com/office/drawing/2014/main" id="{B1C005FC-DC57-9F72-500E-A802C22A35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17625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dissolve">
                                      <p:cBhvr>
                                        <p:cTn id="19" dur="500"/>
                                        <p:tgtEl>
                                          <p:spTgt spid="3">
                                            <p:txEl>
                                              <p:pRg st="0" end="0"/>
                                            </p:txEl>
                                          </p:spTgt>
                                        </p:tgtEl>
                                      </p:cBhvr>
                                    </p:animEffect>
                                  </p:childTnLst>
                                </p:cTn>
                              </p:par>
                              <p:par>
                                <p:cTn id="20" presetID="2" presetClass="entr" presetSubtype="4"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ppt_x"/>
                                          </p:val>
                                        </p:tav>
                                        <p:tav tm="100000">
                                          <p:val>
                                            <p:strVal val="#ppt_x"/>
                                          </p:val>
                                        </p:tav>
                                      </p:tavLst>
                                    </p:anim>
                                    <p:anim calcmode="lin" valueType="num">
                                      <p:cBhvr additive="base">
                                        <p:cTn id="2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B6794-7459-C729-7C1F-C597C74DD79B}"/>
              </a:ext>
            </a:extLst>
          </p:cNvPr>
          <p:cNvSpPr>
            <a:spLocks noGrp="1"/>
          </p:cNvSpPr>
          <p:nvPr>
            <p:ph type="title"/>
          </p:nvPr>
        </p:nvSpPr>
        <p:spPr>
          <a:xfrm>
            <a:off x="457200" y="76200"/>
            <a:ext cx="6324600" cy="1143000"/>
          </a:xfrm>
        </p:spPr>
        <p:txBody>
          <a:bodyPr/>
          <a:lstStyle/>
          <a:p>
            <a:r>
              <a:rPr lang="en-US" sz="2800" dirty="0"/>
              <a:t>Analogy between Molecular Diffusivity and Eddy Diffusivity</a:t>
            </a:r>
            <a:endParaRPr lang="en-IN" sz="2800" dirty="0"/>
          </a:p>
        </p:txBody>
      </p:sp>
      <p:pic>
        <p:nvPicPr>
          <p:cNvPr id="1028" name="Picture 4">
            <a:extLst>
              <a:ext uri="{FF2B5EF4-FFF2-40B4-BE49-F238E27FC236}">
                <a16:creationId xmlns:a16="http://schemas.microsoft.com/office/drawing/2014/main" id="{FC9CF5DE-CAE6-26DA-E893-B5F699CDD3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509" y="1981200"/>
            <a:ext cx="7821801" cy="38862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38">
            <a:extLst>
              <a:ext uri="{FF2B5EF4-FFF2-40B4-BE49-F238E27FC236}">
                <a16:creationId xmlns:a16="http://schemas.microsoft.com/office/drawing/2014/main" id="{C96419E9-07AA-E6BE-5459-2194F82AC113}"/>
              </a:ext>
            </a:extLst>
          </p:cNvPr>
          <p:cNvGrpSpPr>
            <a:grpSpLocks/>
          </p:cNvGrpSpPr>
          <p:nvPr/>
        </p:nvGrpSpPr>
        <p:grpSpPr bwMode="auto">
          <a:xfrm>
            <a:off x="0" y="25400"/>
            <a:ext cx="9144000" cy="6858000"/>
            <a:chOff x="0" y="0"/>
            <a:chExt cx="9144000" cy="6858000"/>
          </a:xfrm>
        </p:grpSpPr>
        <p:grpSp>
          <p:nvGrpSpPr>
            <p:cNvPr id="4" name="Group 19">
              <a:extLst>
                <a:ext uri="{FF2B5EF4-FFF2-40B4-BE49-F238E27FC236}">
                  <a16:creationId xmlns:a16="http://schemas.microsoft.com/office/drawing/2014/main" id="{F774DC82-A94C-090D-9CBF-FDBAF3988241}"/>
                </a:ext>
              </a:extLst>
            </p:cNvPr>
            <p:cNvGrpSpPr>
              <a:grpSpLocks/>
            </p:cNvGrpSpPr>
            <p:nvPr/>
          </p:nvGrpSpPr>
          <p:grpSpPr bwMode="auto">
            <a:xfrm>
              <a:off x="0" y="0"/>
              <a:ext cx="9144000" cy="6858000"/>
              <a:chOff x="0" y="0"/>
              <a:chExt cx="9144000" cy="6858000"/>
            </a:xfrm>
          </p:grpSpPr>
          <p:grpSp>
            <p:nvGrpSpPr>
              <p:cNvPr id="6" name="Group 5">
                <a:extLst>
                  <a:ext uri="{FF2B5EF4-FFF2-40B4-BE49-F238E27FC236}">
                    <a16:creationId xmlns:a16="http://schemas.microsoft.com/office/drawing/2014/main" id="{0CC38CFE-5F45-8D3F-7CF1-6F9D587E01D2}"/>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07748F8D-7926-54B9-AE43-E8265D9553C8}"/>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E09E8A62-7FA1-4648-6AD9-77774DF1AB0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CCECF28B-C69F-277D-6CD8-DD3654BCEFA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E56E1EA6-CD86-7B22-5AB8-4B7C050A3C7A}"/>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17137B4F-94BC-08D5-F768-BC20790F77D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C909AA83-C2FB-03BF-DB24-2D8A46AAC46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7E694513-B0E3-D5C5-8970-3EDB174E8C0B}"/>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7620AAAF-E11B-421D-4218-05FBDFC533E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4">
                    <a:extLst>
                      <a:ext uri="{FF2B5EF4-FFF2-40B4-BE49-F238E27FC236}">
                        <a16:creationId xmlns:a16="http://schemas.microsoft.com/office/drawing/2014/main" id="{CBB79253-E40A-E473-B1E2-B14D6B2588A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1A2622FB-1703-2CD6-8B82-D8E299F3D4CA}"/>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E8B60E46-D4E3-17CC-C8D2-0277AA0666F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083E3538-D980-2BA4-DEF9-0772BF034B6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6">
                <a:extLst>
                  <a:ext uri="{FF2B5EF4-FFF2-40B4-BE49-F238E27FC236}">
                    <a16:creationId xmlns:a16="http://schemas.microsoft.com/office/drawing/2014/main" id="{36FD7A19-C899-A3A7-F314-0DD002C51C1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4339E99B-6A1D-D7D1-9CBF-DEAA4F1C7D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Rectangle 19">
            <a:extLst>
              <a:ext uri="{FF2B5EF4-FFF2-40B4-BE49-F238E27FC236}">
                <a16:creationId xmlns:a16="http://schemas.microsoft.com/office/drawing/2014/main" id="{A6D8B8E7-BCE8-4CE9-E98C-A829B635BE10}"/>
              </a:ext>
            </a:extLst>
          </p:cNvPr>
          <p:cNvSpPr/>
          <p:nvPr/>
        </p:nvSpPr>
        <p:spPr bwMode="auto">
          <a:xfrm>
            <a:off x="4647537" y="1676400"/>
            <a:ext cx="4247603" cy="4572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4236104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circle(in)">
                                      <p:cBhvr>
                                        <p:cTn id="7" dur="1000"/>
                                        <p:tgtEl>
                                          <p:spTgt spid="1028"/>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xit" presetSubtype="0" fill="hold" grpId="0" nodeType="clickEffect">
                                  <p:stCondLst>
                                    <p:cond delay="0"/>
                                  </p:stCondLst>
                                  <p:childTnLst>
                                    <p:animEffect transition="out" filter="fade">
                                      <p:cBhvr>
                                        <p:cTn id="11" dur="1000"/>
                                        <p:tgtEl>
                                          <p:spTgt spid="20"/>
                                        </p:tgtEl>
                                      </p:cBhvr>
                                    </p:animEffect>
                                    <p:anim calcmode="lin" valueType="num">
                                      <p:cBhvr>
                                        <p:cTn id="12" dur="1000"/>
                                        <p:tgtEl>
                                          <p:spTgt spid="20"/>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3" dur="1000"/>
                                        <p:tgtEl>
                                          <p:spTgt spid="20"/>
                                        </p:tgtEl>
                                        <p:attrNameLst>
                                          <p:attrName>ppt_h</p:attrName>
                                        </p:attrNameLst>
                                      </p:cBhvr>
                                      <p:tavLst>
                                        <p:tav tm="0">
                                          <p:val>
                                            <p:strVal val="ppt_h"/>
                                          </p:val>
                                        </p:tav>
                                        <p:tav tm="100000">
                                          <p:val>
                                            <p:strVal val="ppt_h"/>
                                          </p:val>
                                        </p:tav>
                                      </p:tavLst>
                                    </p:anim>
                                    <p:set>
                                      <p:cBhvr>
                                        <p:cTn id="14" dur="1" fill="hold">
                                          <p:stCondLst>
                                            <p:cond delay="9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Content Placeholder 24">
            <a:extLst>
              <a:ext uri="{FF2B5EF4-FFF2-40B4-BE49-F238E27FC236}">
                <a16:creationId xmlns:a16="http://schemas.microsoft.com/office/drawing/2014/main" id="{12471928-7A9E-16E4-5582-6A63B3DA0C57}"/>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14000"/>
                    </a14:imgEffect>
                    <a14:imgEffect>
                      <a14:brightnessContrast bright="-31000" contrast="84000"/>
                    </a14:imgEffect>
                  </a14:imgLayer>
                </a14:imgProps>
              </a:ext>
            </a:extLst>
          </a:blip>
          <a:stretch>
            <a:fillRect/>
          </a:stretch>
        </p:blipFill>
        <p:spPr>
          <a:xfrm>
            <a:off x="1071074" y="1523468"/>
            <a:ext cx="7001852" cy="3810532"/>
          </a:xfrm>
          <a:prstGeom prst="rect">
            <a:avLst/>
          </a:prstGeom>
        </p:spPr>
      </p:pic>
      <p:sp>
        <p:nvSpPr>
          <p:cNvPr id="40962" name="Title 1">
            <a:extLst>
              <a:ext uri="{FF2B5EF4-FFF2-40B4-BE49-F238E27FC236}">
                <a16:creationId xmlns:a16="http://schemas.microsoft.com/office/drawing/2014/main" id="{19DF4A05-1AF1-138F-668D-6ABE7D0604E8}"/>
              </a:ext>
            </a:extLst>
          </p:cNvPr>
          <p:cNvSpPr>
            <a:spLocks noGrp="1" noChangeArrowheads="1"/>
          </p:cNvSpPr>
          <p:nvPr>
            <p:ph type="title"/>
          </p:nvPr>
        </p:nvSpPr>
        <p:spPr>
          <a:xfrm>
            <a:off x="514380" y="64556"/>
            <a:ext cx="5739954" cy="1143000"/>
          </a:xfrm>
        </p:spPr>
        <p:txBody>
          <a:bodyPr/>
          <a:lstStyle/>
          <a:p>
            <a:r>
              <a:rPr lang="en-US" altLang="en-US" sz="2800" dirty="0"/>
              <a:t>Microscopic View of Viscosity of Gases</a:t>
            </a:r>
          </a:p>
        </p:txBody>
      </p:sp>
      <p:cxnSp>
        <p:nvCxnSpPr>
          <p:cNvPr id="14" name="Straight Arrow Connector 13">
            <a:extLst>
              <a:ext uri="{FF2B5EF4-FFF2-40B4-BE49-F238E27FC236}">
                <a16:creationId xmlns:a16="http://schemas.microsoft.com/office/drawing/2014/main" id="{FAC21F0C-B874-8101-4707-19D7664CE817}"/>
              </a:ext>
            </a:extLst>
          </p:cNvPr>
          <p:cNvCxnSpPr/>
          <p:nvPr/>
        </p:nvCxnSpPr>
        <p:spPr bwMode="auto">
          <a:xfrm>
            <a:off x="6858000" y="1527933"/>
            <a:ext cx="1295400" cy="0"/>
          </a:xfrm>
          <a:prstGeom prst="straightConnector1">
            <a:avLst/>
          </a:prstGeom>
          <a:solidFill>
            <a:schemeClr val="accent1"/>
          </a:solidFill>
          <a:ln w="69850" cap="flat" cmpd="sng" algn="ctr">
            <a:solidFill>
              <a:srgbClr val="FF0000"/>
            </a:solidFill>
            <a:prstDash val="solid"/>
            <a:round/>
            <a:headEnd type="none" w="med" len="med"/>
            <a:tailEnd type="triangle"/>
          </a:ln>
          <a:effectLst/>
        </p:spPr>
      </p:cxnSp>
      <p:sp>
        <p:nvSpPr>
          <p:cNvPr id="23" name="TextBox 22">
            <a:extLst>
              <a:ext uri="{FF2B5EF4-FFF2-40B4-BE49-F238E27FC236}">
                <a16:creationId xmlns:a16="http://schemas.microsoft.com/office/drawing/2014/main" id="{EA93FED1-1AAB-6608-C6EE-2A9D56ACA0B2}"/>
              </a:ext>
            </a:extLst>
          </p:cNvPr>
          <p:cNvSpPr txBox="1"/>
          <p:nvPr/>
        </p:nvSpPr>
        <p:spPr>
          <a:xfrm>
            <a:off x="7772400" y="1142468"/>
            <a:ext cx="372218" cy="461665"/>
          </a:xfrm>
          <a:prstGeom prst="rect">
            <a:avLst/>
          </a:prstGeom>
          <a:noFill/>
        </p:spPr>
        <p:txBody>
          <a:bodyPr wrap="none" rtlCol="0">
            <a:spAutoFit/>
          </a:bodyPr>
          <a:lstStyle/>
          <a:p>
            <a:r>
              <a:rPr lang="en-US" i="1" dirty="0">
                <a:solidFill>
                  <a:srgbClr val="FF0000"/>
                </a:solidFill>
              </a:rPr>
              <a:t>F</a:t>
            </a:r>
            <a:endParaRPr lang="en-IN" i="1" dirty="0">
              <a:solidFill>
                <a:srgbClr val="FF0000"/>
              </a:solidFill>
            </a:endParaRPr>
          </a:p>
        </p:txBody>
      </p:sp>
      <p:sp>
        <p:nvSpPr>
          <p:cNvPr id="28" name="TextBox 27">
            <a:extLst>
              <a:ext uri="{FF2B5EF4-FFF2-40B4-BE49-F238E27FC236}">
                <a16:creationId xmlns:a16="http://schemas.microsoft.com/office/drawing/2014/main" id="{78AFFA1A-FEA8-CD26-A611-5079A5EB1836}"/>
              </a:ext>
            </a:extLst>
          </p:cNvPr>
          <p:cNvSpPr txBox="1"/>
          <p:nvPr/>
        </p:nvSpPr>
        <p:spPr>
          <a:xfrm>
            <a:off x="685800" y="5417403"/>
            <a:ext cx="4572000" cy="461665"/>
          </a:xfrm>
          <a:prstGeom prst="rect">
            <a:avLst/>
          </a:prstGeom>
          <a:noFill/>
        </p:spPr>
        <p:txBody>
          <a:bodyPr wrap="square">
            <a:spAutoFit/>
          </a:bodyPr>
          <a:lstStyle/>
          <a:p>
            <a:r>
              <a:rPr lang="en-US" b="0" i="0" u="none" strike="noStrike" dirty="0">
                <a:solidFill>
                  <a:srgbClr val="222222"/>
                </a:solidFill>
                <a:effectLst/>
                <a:highlight>
                  <a:srgbClr val="FFFFFF"/>
                </a:highlight>
                <a:latin typeface="+mn-lt"/>
              </a:rPr>
              <a:t>Viscosity of ideal gases:</a:t>
            </a:r>
            <a:endParaRPr lang="en-IN" dirty="0">
              <a:latin typeface="+mn-lt"/>
            </a:endParaRP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4DC2B113-FA4D-355A-D2D1-F86CA7E89465}"/>
                  </a:ext>
                </a:extLst>
              </p:cNvPr>
              <p:cNvSpPr txBox="1"/>
              <p:nvPr/>
            </p:nvSpPr>
            <p:spPr>
              <a:xfrm>
                <a:off x="1600200" y="5334000"/>
                <a:ext cx="7086600"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IN" sz="3600" i="1" smtClean="0">
                          <a:latin typeface="Cambria Math" panose="02040503050406030204" pitchFamily="18" charset="0"/>
                          <a:ea typeface="Cambria Math" panose="02040503050406030204" pitchFamily="18" charset="0"/>
                        </a:rPr>
                        <m:t>𝜇</m:t>
                      </m:r>
                      <m:r>
                        <a:rPr lang="en-US" sz="3600" b="0" i="1" smtClean="0">
                          <a:latin typeface="Cambria Math" panose="02040503050406030204" pitchFamily="18" charset="0"/>
                          <a:ea typeface="Cambria Math" panose="02040503050406030204" pitchFamily="18" charset="0"/>
                        </a:rPr>
                        <m:t>=2</m:t>
                      </m:r>
                      <m:sSub>
                        <m:sSubPr>
                          <m:ctrlPr>
                            <a:rPr lang="en-US" sz="3600" b="0" i="1" smtClean="0">
                              <a:latin typeface="Cambria Math" panose="02040503050406030204" pitchFamily="18" charset="0"/>
                              <a:ea typeface="Cambria Math" panose="02040503050406030204" pitchFamily="18" charset="0"/>
                            </a:rPr>
                          </m:ctrlPr>
                        </m:sSubPr>
                        <m:e>
                          <m:acc>
                            <m:accPr>
                              <m:chr m:val="̇"/>
                              <m:ctrlPr>
                                <a:rPr lang="en-US" sz="3600" b="0" i="1" smtClean="0">
                                  <a:latin typeface="Cambria Math" panose="02040503050406030204" pitchFamily="18" charset="0"/>
                                  <a:ea typeface="Cambria Math" panose="02040503050406030204" pitchFamily="18" charset="0"/>
                                </a:rPr>
                              </m:ctrlPr>
                            </m:accPr>
                            <m:e>
                              <m:r>
                                <a:rPr lang="en-US" sz="3600" b="0" i="1" smtClean="0">
                                  <a:latin typeface="Cambria Math" panose="02040503050406030204" pitchFamily="18" charset="0"/>
                                  <a:ea typeface="Cambria Math" panose="02040503050406030204" pitchFamily="18" charset="0"/>
                                </a:rPr>
                                <m:t>𝑛</m:t>
                              </m:r>
                            </m:e>
                          </m:acc>
                        </m:e>
                        <m:sub>
                          <m:r>
                            <a:rPr lang="en-US" sz="3600" b="0" i="1" smtClean="0">
                              <a:latin typeface="Cambria Math" panose="02040503050406030204" pitchFamily="18" charset="0"/>
                              <a:ea typeface="Cambria Math" panose="02040503050406030204" pitchFamily="18" charset="0"/>
                            </a:rPr>
                            <m:t>𝐴</m:t>
                          </m:r>
                        </m:sub>
                      </m:sSub>
                      <m:r>
                        <a:rPr lang="en-US" sz="3600" b="0" i="1" smtClean="0">
                          <a:latin typeface="Cambria Math" panose="02040503050406030204" pitchFamily="18" charset="0"/>
                          <a:ea typeface="Cambria Math" panose="02040503050406030204" pitchFamily="18" charset="0"/>
                        </a:rPr>
                        <m:t>𝑚</m:t>
                      </m:r>
                      <m:r>
                        <a:rPr lang="en-US" sz="3600" b="0" i="1" smtClean="0">
                          <a:latin typeface="Cambria Math" panose="02040503050406030204" pitchFamily="18" charset="0"/>
                          <a:ea typeface="Cambria Math" panose="02040503050406030204" pitchFamily="18" charset="0"/>
                        </a:rPr>
                        <m:t>𝜆</m:t>
                      </m:r>
                    </m:oMath>
                  </m:oMathPara>
                </a14:m>
                <a:endParaRPr lang="en-IN" sz="3600" dirty="0"/>
              </a:p>
            </p:txBody>
          </p:sp>
        </mc:Choice>
        <mc:Fallback xmlns="">
          <p:sp>
            <p:nvSpPr>
              <p:cNvPr id="30" name="TextBox 29">
                <a:extLst>
                  <a:ext uri="{FF2B5EF4-FFF2-40B4-BE49-F238E27FC236}">
                    <a16:creationId xmlns:a16="http://schemas.microsoft.com/office/drawing/2014/main" id="{4DC2B113-FA4D-355A-D2D1-F86CA7E89465}"/>
                  </a:ext>
                </a:extLst>
              </p:cNvPr>
              <p:cNvSpPr txBox="1">
                <a:spLocks noRot="1" noChangeAspect="1" noMove="1" noResize="1" noEditPoints="1" noAdjustHandles="1" noChangeArrowheads="1" noChangeShapeType="1" noTextEdit="1"/>
              </p:cNvSpPr>
              <p:nvPr/>
            </p:nvSpPr>
            <p:spPr>
              <a:xfrm>
                <a:off x="1600200" y="5334000"/>
                <a:ext cx="7086600" cy="553998"/>
              </a:xfrm>
              <a:prstGeom prst="rect">
                <a:avLst/>
              </a:prstGeom>
              <a:blipFill>
                <a:blip r:embed="rId6"/>
                <a:stretch>
                  <a:fillRect/>
                </a:stretch>
              </a:blipFill>
            </p:spPr>
            <p:txBody>
              <a:bodyPr/>
              <a:lstStyle/>
              <a:p>
                <a:r>
                  <a:rPr lang="en-IN">
                    <a:noFill/>
                  </a:rPr>
                  <a:t> </a:t>
                </a:r>
              </a:p>
            </p:txBody>
          </p:sp>
        </mc:Fallback>
      </mc:AlternateContent>
      <p:sp>
        <p:nvSpPr>
          <p:cNvPr id="1024" name="TextBox 1023">
            <a:extLst>
              <a:ext uri="{FF2B5EF4-FFF2-40B4-BE49-F238E27FC236}">
                <a16:creationId xmlns:a16="http://schemas.microsoft.com/office/drawing/2014/main" id="{D241204E-CF00-3EA6-23AB-5E15C0F24057}"/>
              </a:ext>
            </a:extLst>
          </p:cNvPr>
          <p:cNvSpPr txBox="1"/>
          <p:nvPr/>
        </p:nvSpPr>
        <p:spPr>
          <a:xfrm>
            <a:off x="313815" y="5936645"/>
            <a:ext cx="8617212" cy="830997"/>
          </a:xfrm>
          <a:prstGeom prst="rect">
            <a:avLst/>
          </a:prstGeom>
          <a:noFill/>
        </p:spPr>
        <p:txBody>
          <a:bodyPr wrap="square">
            <a:spAutoFit/>
          </a:bodyPr>
          <a:lstStyle/>
          <a:p>
            <a:r>
              <a:rPr lang="en-IN" dirty="0"/>
              <a:t>https://www.tec-science.com/thermodynamics/kinetic-theory-of-gases/viscosity-of-an-ideal-gas/</a:t>
            </a:r>
          </a:p>
        </p:txBody>
      </p:sp>
      <p:graphicFrame>
        <p:nvGraphicFramePr>
          <p:cNvPr id="3" name="Object 2">
            <a:extLst>
              <a:ext uri="{FF2B5EF4-FFF2-40B4-BE49-F238E27FC236}">
                <a16:creationId xmlns:a16="http://schemas.microsoft.com/office/drawing/2014/main" id="{E0618194-7D2E-85CB-1B4E-FF9B749C3A4A}"/>
              </a:ext>
            </a:extLst>
          </p:cNvPr>
          <p:cNvGraphicFramePr>
            <a:graphicFrameLocks noChangeAspect="1"/>
          </p:cNvGraphicFramePr>
          <p:nvPr/>
        </p:nvGraphicFramePr>
        <p:xfrm>
          <a:off x="6553200" y="5029200"/>
          <a:ext cx="1752600" cy="1085850"/>
        </p:xfrm>
        <a:graphic>
          <a:graphicData uri="http://schemas.openxmlformats.org/presentationml/2006/ole">
            <mc:AlternateContent xmlns:mc="http://schemas.openxmlformats.org/markup-compatibility/2006">
              <mc:Choice xmlns:v="urn:schemas-microsoft-com:vml" Requires="v">
                <p:oleObj name="Equation" r:id="rId7" imgW="634680" imgH="393480" progId="Equation.3">
                  <p:embed/>
                </p:oleObj>
              </mc:Choice>
              <mc:Fallback>
                <p:oleObj name="Equation" r:id="rId7" imgW="634680" imgH="393480" progId="Equation.3">
                  <p:embed/>
                  <p:pic>
                    <p:nvPicPr>
                      <p:cNvPr id="3" name="Object 2">
                        <a:extLst>
                          <a:ext uri="{FF2B5EF4-FFF2-40B4-BE49-F238E27FC236}">
                            <a16:creationId xmlns:a16="http://schemas.microsoft.com/office/drawing/2014/main" id="{E0618194-7D2E-85CB-1B4E-FF9B749C3A4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53200" y="5029200"/>
                        <a:ext cx="1752600" cy="1085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4" name="Group 38">
            <a:extLst>
              <a:ext uri="{FF2B5EF4-FFF2-40B4-BE49-F238E27FC236}">
                <a16:creationId xmlns:a16="http://schemas.microsoft.com/office/drawing/2014/main" id="{B4476ABE-DE6A-A1BD-B221-4A032235EC0D}"/>
              </a:ext>
            </a:extLst>
          </p:cNvPr>
          <p:cNvGrpSpPr>
            <a:grpSpLocks/>
          </p:cNvGrpSpPr>
          <p:nvPr/>
        </p:nvGrpSpPr>
        <p:grpSpPr bwMode="auto">
          <a:xfrm>
            <a:off x="0" y="25400"/>
            <a:ext cx="9144000" cy="6858000"/>
            <a:chOff x="0" y="0"/>
            <a:chExt cx="9144000" cy="6858000"/>
          </a:xfrm>
        </p:grpSpPr>
        <p:grpSp>
          <p:nvGrpSpPr>
            <p:cNvPr id="26" name="Group 19">
              <a:extLst>
                <a:ext uri="{FF2B5EF4-FFF2-40B4-BE49-F238E27FC236}">
                  <a16:creationId xmlns:a16="http://schemas.microsoft.com/office/drawing/2014/main" id="{424B98F5-002B-CB54-60D9-6D5AD9A587C0}"/>
                </a:ext>
              </a:extLst>
            </p:cNvPr>
            <p:cNvGrpSpPr>
              <a:grpSpLocks/>
            </p:cNvGrpSpPr>
            <p:nvPr/>
          </p:nvGrpSpPr>
          <p:grpSpPr bwMode="auto">
            <a:xfrm>
              <a:off x="0" y="0"/>
              <a:ext cx="9144000" cy="6858000"/>
              <a:chOff x="0" y="0"/>
              <a:chExt cx="9144000" cy="6858000"/>
            </a:xfrm>
          </p:grpSpPr>
          <p:grpSp>
            <p:nvGrpSpPr>
              <p:cNvPr id="29" name="Group 28">
                <a:extLst>
                  <a:ext uri="{FF2B5EF4-FFF2-40B4-BE49-F238E27FC236}">
                    <a16:creationId xmlns:a16="http://schemas.microsoft.com/office/drawing/2014/main" id="{8AC3844A-47FD-9F7B-43DA-4CCFCC872DE0}"/>
                  </a:ext>
                </a:extLst>
              </p:cNvPr>
              <p:cNvGrpSpPr>
                <a:grpSpLocks/>
              </p:cNvGrpSpPr>
              <p:nvPr/>
            </p:nvGrpSpPr>
            <p:grpSpPr bwMode="auto">
              <a:xfrm>
                <a:off x="0" y="0"/>
                <a:ext cx="9144000" cy="6858000"/>
                <a:chOff x="0" y="0"/>
                <a:chExt cx="5760" cy="4320"/>
              </a:xfrm>
            </p:grpSpPr>
            <p:grpSp>
              <p:nvGrpSpPr>
                <p:cNvPr id="32" name="Group 9">
                  <a:extLst>
                    <a:ext uri="{FF2B5EF4-FFF2-40B4-BE49-F238E27FC236}">
                      <a16:creationId xmlns:a16="http://schemas.microsoft.com/office/drawing/2014/main" id="{2770F9BF-317E-3595-2933-26276E39E16B}"/>
                    </a:ext>
                  </a:extLst>
                </p:cNvPr>
                <p:cNvGrpSpPr>
                  <a:grpSpLocks/>
                </p:cNvGrpSpPr>
                <p:nvPr/>
              </p:nvGrpSpPr>
              <p:grpSpPr bwMode="auto">
                <a:xfrm>
                  <a:off x="0" y="0"/>
                  <a:ext cx="192" cy="4320"/>
                  <a:chOff x="0" y="-48"/>
                  <a:chExt cx="144" cy="4368"/>
                </a:xfrm>
              </p:grpSpPr>
              <p:sp>
                <p:nvSpPr>
                  <p:cNvPr id="42" name="Rectangle 10">
                    <a:extLst>
                      <a:ext uri="{FF2B5EF4-FFF2-40B4-BE49-F238E27FC236}">
                        <a16:creationId xmlns:a16="http://schemas.microsoft.com/office/drawing/2014/main" id="{321E3DBD-6E09-0858-CA9E-73771D5BAB2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3" name="Rectangle 11">
                    <a:extLst>
                      <a:ext uri="{FF2B5EF4-FFF2-40B4-BE49-F238E27FC236}">
                        <a16:creationId xmlns:a16="http://schemas.microsoft.com/office/drawing/2014/main" id="{786B834D-6BC0-0B96-E232-AA72C53B6B1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3" name="Group 12">
                  <a:extLst>
                    <a:ext uri="{FF2B5EF4-FFF2-40B4-BE49-F238E27FC236}">
                      <a16:creationId xmlns:a16="http://schemas.microsoft.com/office/drawing/2014/main" id="{BBB6D98D-A4A4-80FA-3F2E-A7AC209F545E}"/>
                    </a:ext>
                  </a:extLst>
                </p:cNvPr>
                <p:cNvGrpSpPr>
                  <a:grpSpLocks/>
                </p:cNvGrpSpPr>
                <p:nvPr/>
              </p:nvGrpSpPr>
              <p:grpSpPr bwMode="auto">
                <a:xfrm>
                  <a:off x="5674" y="24"/>
                  <a:ext cx="86" cy="4296"/>
                  <a:chOff x="5616" y="-48"/>
                  <a:chExt cx="144" cy="4368"/>
                </a:xfrm>
              </p:grpSpPr>
              <p:sp>
                <p:nvSpPr>
                  <p:cNvPr id="40" name="Rectangle 13">
                    <a:extLst>
                      <a:ext uri="{FF2B5EF4-FFF2-40B4-BE49-F238E27FC236}">
                        <a16:creationId xmlns:a16="http://schemas.microsoft.com/office/drawing/2014/main" id="{0A62AE31-C7B7-7BB9-E43A-E3CF177829A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 name="Rectangle 14">
                    <a:extLst>
                      <a:ext uri="{FF2B5EF4-FFF2-40B4-BE49-F238E27FC236}">
                        <a16:creationId xmlns:a16="http://schemas.microsoft.com/office/drawing/2014/main" id="{1BF53D41-16C7-2534-9CC3-13D028DE661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4" name="Group 15">
                  <a:extLst>
                    <a:ext uri="{FF2B5EF4-FFF2-40B4-BE49-F238E27FC236}">
                      <a16:creationId xmlns:a16="http://schemas.microsoft.com/office/drawing/2014/main" id="{CCCF1EFE-B95C-8F5C-89E9-F0410C61C603}"/>
                    </a:ext>
                  </a:extLst>
                </p:cNvPr>
                <p:cNvGrpSpPr>
                  <a:grpSpLocks/>
                </p:cNvGrpSpPr>
                <p:nvPr/>
              </p:nvGrpSpPr>
              <p:grpSpPr bwMode="auto">
                <a:xfrm>
                  <a:off x="144" y="0"/>
                  <a:ext cx="5616" cy="144"/>
                  <a:chOff x="96" y="-48"/>
                  <a:chExt cx="5520" cy="144"/>
                </a:xfrm>
              </p:grpSpPr>
              <p:sp>
                <p:nvSpPr>
                  <p:cNvPr id="38" name="Rectangle 37">
                    <a:extLst>
                      <a:ext uri="{FF2B5EF4-FFF2-40B4-BE49-F238E27FC236}">
                        <a16:creationId xmlns:a16="http://schemas.microsoft.com/office/drawing/2014/main" id="{A2F86893-F9E9-F53C-BD11-628A2287200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 name="Rectangle 38">
                    <a:extLst>
                      <a:ext uri="{FF2B5EF4-FFF2-40B4-BE49-F238E27FC236}">
                        <a16:creationId xmlns:a16="http://schemas.microsoft.com/office/drawing/2014/main" id="{9B082F5C-D3FE-C61A-0F97-E94D51F1836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5" name="Group 18">
                  <a:extLst>
                    <a:ext uri="{FF2B5EF4-FFF2-40B4-BE49-F238E27FC236}">
                      <a16:creationId xmlns:a16="http://schemas.microsoft.com/office/drawing/2014/main" id="{36A5AC23-A443-E81C-18F0-25A7B9C3A918}"/>
                    </a:ext>
                  </a:extLst>
                </p:cNvPr>
                <p:cNvGrpSpPr>
                  <a:grpSpLocks/>
                </p:cNvGrpSpPr>
                <p:nvPr/>
              </p:nvGrpSpPr>
              <p:grpSpPr bwMode="auto">
                <a:xfrm>
                  <a:off x="144" y="4234"/>
                  <a:ext cx="5616" cy="86"/>
                  <a:chOff x="96" y="4176"/>
                  <a:chExt cx="5520" cy="144"/>
                </a:xfrm>
              </p:grpSpPr>
              <p:sp>
                <p:nvSpPr>
                  <p:cNvPr id="36" name="Rectangle 19">
                    <a:extLst>
                      <a:ext uri="{FF2B5EF4-FFF2-40B4-BE49-F238E27FC236}">
                        <a16:creationId xmlns:a16="http://schemas.microsoft.com/office/drawing/2014/main" id="{F46A756E-A496-9885-F561-595BBBB55C4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7" name="Rectangle 20">
                    <a:extLst>
                      <a:ext uri="{FF2B5EF4-FFF2-40B4-BE49-F238E27FC236}">
                        <a16:creationId xmlns:a16="http://schemas.microsoft.com/office/drawing/2014/main" id="{89000833-1131-DC3E-C412-DACB06E41EA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1" name="Rectangle 30">
                <a:extLst>
                  <a:ext uri="{FF2B5EF4-FFF2-40B4-BE49-F238E27FC236}">
                    <a16:creationId xmlns:a16="http://schemas.microsoft.com/office/drawing/2014/main" id="{620B0310-89B3-C4CA-D548-07E0A329F85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7" name="Picture 42" descr="A picture containing shape&#10;&#10;Description automatically generated">
              <a:extLst>
                <a:ext uri="{FF2B5EF4-FFF2-40B4-BE49-F238E27FC236}">
                  <a16:creationId xmlns:a16="http://schemas.microsoft.com/office/drawing/2014/main" id="{2BE1869D-D458-41E5-A5E4-C4E902C1725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52844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ppt_x"/>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fill="hold"/>
                                        <p:tgtEl>
                                          <p:spTgt spid="30"/>
                                        </p:tgtEl>
                                        <p:attrNameLst>
                                          <p:attrName>ppt_x</p:attrName>
                                        </p:attrNameLst>
                                      </p:cBhvr>
                                      <p:tavLst>
                                        <p:tav tm="0">
                                          <p:val>
                                            <p:strVal val="#ppt_x"/>
                                          </p:val>
                                        </p:tav>
                                        <p:tav tm="100000">
                                          <p:val>
                                            <p:strVal val="#ppt_x"/>
                                          </p:val>
                                        </p:tav>
                                      </p:tavLst>
                                    </p:anim>
                                    <p:anim calcmode="lin" valueType="num">
                                      <p:cBhvr additive="base">
                                        <p:cTn id="22" dur="500" fill="hold"/>
                                        <p:tgtEl>
                                          <p:spTgt spid="3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ppt_x"/>
                                          </p:val>
                                        </p:tav>
                                        <p:tav tm="100000">
                                          <p:val>
                                            <p:strVal val="#ppt_x"/>
                                          </p:val>
                                        </p:tav>
                                      </p:tavLst>
                                    </p:anim>
                                    <p:anim calcmode="lin" valueType="num">
                                      <p:cBhvr additive="base">
                                        <p:cTn id="2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dissolve">
                                      <p:cBhvr>
                                        <p:cTn id="3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8"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a:extLst>
              <a:ext uri="{FF2B5EF4-FFF2-40B4-BE49-F238E27FC236}">
                <a16:creationId xmlns:a16="http://schemas.microsoft.com/office/drawing/2014/main" id="{7EE5C121-74F3-ED73-26A6-2AAF5D1341FF}"/>
              </a:ext>
            </a:extLst>
          </p:cNvPr>
          <p:cNvSpPr>
            <a:spLocks noGrp="1" noChangeArrowheads="1"/>
          </p:cNvSpPr>
          <p:nvPr>
            <p:ph type="body" idx="1"/>
          </p:nvPr>
        </p:nvSpPr>
        <p:spPr>
          <a:xfrm>
            <a:off x="457200" y="1447800"/>
            <a:ext cx="8382000" cy="1981200"/>
          </a:xfrm>
        </p:spPr>
        <p:txBody>
          <a:bodyPr/>
          <a:lstStyle/>
          <a:p>
            <a:r>
              <a:rPr lang="en-US" altLang="en-US" sz="2400" dirty="0"/>
              <a:t>Prandtl was the first to present a working algebraic turbulence model that is applied to wakes, jets and boundary layer flows. </a:t>
            </a:r>
          </a:p>
          <a:p>
            <a:r>
              <a:rPr lang="en-US" altLang="en-US" sz="2400" dirty="0"/>
              <a:t>The model is based on </a:t>
            </a:r>
            <a:r>
              <a:rPr lang="en-US" altLang="en-US" sz="2400" i="1" dirty="0"/>
              <a:t>mixing length hypothesis </a:t>
            </a:r>
            <a:r>
              <a:rPr lang="en-US" altLang="en-US" sz="2400" dirty="0"/>
              <a:t>deduced from experiments and is analogous, to some extent, to the mean</a:t>
            </a:r>
            <a:r>
              <a:rPr lang="en-US" altLang="en-US" sz="2400" i="1" dirty="0"/>
              <a:t> </a:t>
            </a:r>
            <a:r>
              <a:rPr lang="en-US" altLang="en-US" sz="2400" dirty="0"/>
              <a:t>free path in kinetic gas theory.</a:t>
            </a:r>
          </a:p>
          <a:p>
            <a:endParaRPr lang="en-US" altLang="en-US" sz="2400" dirty="0"/>
          </a:p>
        </p:txBody>
      </p:sp>
      <p:sp>
        <p:nvSpPr>
          <p:cNvPr id="5127" name="Rectangle 2">
            <a:extLst>
              <a:ext uri="{FF2B5EF4-FFF2-40B4-BE49-F238E27FC236}">
                <a16:creationId xmlns:a16="http://schemas.microsoft.com/office/drawing/2014/main" id="{EA2F258B-CE83-AAD0-D271-10C31108184C}"/>
              </a:ext>
            </a:extLst>
          </p:cNvPr>
          <p:cNvSpPr>
            <a:spLocks noGrp="1" noChangeArrowheads="1"/>
          </p:cNvSpPr>
          <p:nvPr>
            <p:ph type="title"/>
          </p:nvPr>
        </p:nvSpPr>
        <p:spPr>
          <a:xfrm>
            <a:off x="457200" y="381000"/>
            <a:ext cx="7772400" cy="609600"/>
          </a:xfrm>
        </p:spPr>
        <p:txBody>
          <a:bodyPr/>
          <a:lstStyle/>
          <a:p>
            <a:r>
              <a:rPr lang="en-US" altLang="en-US" sz="2800" dirty="0"/>
              <a:t>Algebraic Mean Viscosity Model</a:t>
            </a:r>
          </a:p>
        </p:txBody>
      </p:sp>
      <p:sp>
        <p:nvSpPr>
          <p:cNvPr id="18437" name="Text Box 24">
            <a:extLst>
              <a:ext uri="{FF2B5EF4-FFF2-40B4-BE49-F238E27FC236}">
                <a16:creationId xmlns:a16="http://schemas.microsoft.com/office/drawing/2014/main" id="{5E13E874-0584-046E-0064-F294BFD974EE}"/>
              </a:ext>
            </a:extLst>
          </p:cNvPr>
          <p:cNvSpPr txBox="1">
            <a:spLocks noChangeArrowheads="1"/>
          </p:cNvSpPr>
          <p:nvPr/>
        </p:nvSpPr>
        <p:spPr bwMode="auto">
          <a:xfrm>
            <a:off x="685800" y="3657600"/>
            <a:ext cx="3276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t>Molecular transport</a:t>
            </a:r>
          </a:p>
        </p:txBody>
      </p:sp>
      <p:sp>
        <p:nvSpPr>
          <p:cNvPr id="18438" name="Text Box 25">
            <a:extLst>
              <a:ext uri="{FF2B5EF4-FFF2-40B4-BE49-F238E27FC236}">
                <a16:creationId xmlns:a16="http://schemas.microsoft.com/office/drawing/2014/main" id="{37D85F28-32F5-DC8E-5751-8A1847720B20}"/>
              </a:ext>
            </a:extLst>
          </p:cNvPr>
          <p:cNvSpPr txBox="1">
            <a:spLocks noChangeArrowheads="1"/>
          </p:cNvSpPr>
          <p:nvPr/>
        </p:nvSpPr>
        <p:spPr bwMode="auto">
          <a:xfrm>
            <a:off x="4724400" y="3505200"/>
            <a:ext cx="34210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t>Turbulent transport</a:t>
            </a:r>
          </a:p>
        </p:txBody>
      </p:sp>
      <mc:AlternateContent xmlns:mc="http://schemas.openxmlformats.org/markup-compatibility/2006" xmlns:a14="http://schemas.microsoft.com/office/drawing/2010/main">
        <mc:Choice Requires="a14">
          <p:sp>
            <p:nvSpPr>
              <p:cNvPr id="17" name="Object 17">
                <a:extLst>
                  <a:ext uri="{FF2B5EF4-FFF2-40B4-BE49-F238E27FC236}">
                    <a16:creationId xmlns:a16="http://schemas.microsoft.com/office/drawing/2014/main" id="{7FED3D85-57C0-3DF3-5F67-44E12722D286}"/>
                  </a:ext>
                </a:extLst>
              </p:cNvPr>
              <p:cNvSpPr txBox="1"/>
              <p:nvPr/>
            </p:nvSpPr>
            <p:spPr bwMode="auto">
              <a:xfrm>
                <a:off x="990600" y="4267200"/>
                <a:ext cx="2243137" cy="914400"/>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𝜏</m:t>
                          </m:r>
                        </m:e>
                        <m:sub>
                          <m:r>
                            <a:rPr lang="en-IN" i="1">
                              <a:solidFill>
                                <a:srgbClr val="000000"/>
                              </a:solidFill>
                              <a:latin typeface="Cambria Math" panose="02040503050406030204" pitchFamily="18" charset="0"/>
                            </a:rPr>
                            <m:t>𝑙𝑎𝑚</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𝑥𝑦</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𝜇</m:t>
                          </m:r>
                        </m:e>
                        <m:sub>
                          <m:r>
                            <a:rPr lang="en-IN" i="1">
                              <a:solidFill>
                                <a:srgbClr val="000000"/>
                              </a:solidFill>
                              <a:latin typeface="Cambria Math" panose="02040503050406030204" pitchFamily="18" charset="0"/>
                            </a:rPr>
                            <m:t>𝑙𝑎𝑚</m:t>
                          </m:r>
                        </m:sub>
                      </m:sSub>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m:t>
                          </m:r>
                          <m:r>
                            <a:rPr lang="en-US" b="0" i="1" smtClean="0">
                              <a:solidFill>
                                <a:srgbClr val="000000"/>
                              </a:solidFill>
                              <a:latin typeface="Cambria Math" panose="02040503050406030204" pitchFamily="18" charset="0"/>
                            </a:rPr>
                            <m:t>𝑢</m:t>
                          </m:r>
                        </m:num>
                        <m:den>
                          <m:r>
                            <a:rPr lang="en-IN" i="1">
                              <a:solidFill>
                                <a:srgbClr val="000000"/>
                              </a:solidFill>
                              <a:latin typeface="Cambria Math" panose="02040503050406030204" pitchFamily="18" charset="0"/>
                            </a:rPr>
                            <m:t>𝑑𝑦</m:t>
                          </m:r>
                        </m:den>
                      </m:f>
                    </m:oMath>
                  </m:oMathPara>
                </a14:m>
                <a:endParaRPr lang="en-IN" dirty="0"/>
              </a:p>
            </p:txBody>
          </p:sp>
        </mc:Choice>
        <mc:Fallback xmlns="">
          <p:sp>
            <p:nvSpPr>
              <p:cNvPr id="17" name="Object 17">
                <a:extLst>
                  <a:ext uri="{FF2B5EF4-FFF2-40B4-BE49-F238E27FC236}">
                    <a16:creationId xmlns:a16="http://schemas.microsoft.com/office/drawing/2014/main" id="{7FED3D85-57C0-3DF3-5F67-44E12722D286}"/>
                  </a:ext>
                </a:extLst>
              </p:cNvPr>
              <p:cNvSpPr txBox="1">
                <a:spLocks noRot="1" noChangeAspect="1" noMove="1" noResize="1" noEditPoints="1" noAdjustHandles="1" noChangeArrowheads="1" noChangeShapeType="1" noTextEdit="1"/>
              </p:cNvSpPr>
              <p:nvPr/>
            </p:nvSpPr>
            <p:spPr bwMode="auto">
              <a:xfrm>
                <a:off x="990600" y="4267200"/>
                <a:ext cx="2243137" cy="914400"/>
              </a:xfrm>
              <a:prstGeom prst="rect">
                <a:avLst/>
              </a:prstGeom>
              <a:blipFill>
                <a:blip r:embed="rId2"/>
                <a:stretch>
                  <a:fillRect/>
                </a:stretch>
              </a:blipFill>
              <a:ln>
                <a:noFill/>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8" name="Object 18">
                <a:extLst>
                  <a:ext uri="{FF2B5EF4-FFF2-40B4-BE49-F238E27FC236}">
                    <a16:creationId xmlns:a16="http://schemas.microsoft.com/office/drawing/2014/main" id="{2B3A5A60-E65B-5A19-11F6-79F0BF0856E0}"/>
                  </a:ext>
                </a:extLst>
              </p:cNvPr>
              <p:cNvSpPr txBox="1"/>
              <p:nvPr/>
            </p:nvSpPr>
            <p:spPr bwMode="auto">
              <a:xfrm>
                <a:off x="811674" y="5302250"/>
                <a:ext cx="3328988" cy="838200"/>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m:rPr>
                          <m:nor/>
                        </m:rPr>
                        <a:rPr lang="en-IN" i="0">
                          <a:solidFill>
                            <a:srgbClr val="000000"/>
                          </a:solidFill>
                          <a:latin typeface="Cambria Math" panose="02040503050406030204" pitchFamily="18" charset="0"/>
                        </a:rPr>
                        <m:t>where</m:t>
                      </m:r>
                      <m:r>
                        <m:rPr>
                          <m:nor/>
                        </m:rPr>
                        <a:rPr lang="en-IN" i="0">
                          <a:solidFill>
                            <a:srgbClr val="000000"/>
                          </a:solidFill>
                          <a:latin typeface="Cambria Math" panose="02040503050406030204" pitchFamily="18" charset="0"/>
                        </a:rPr>
                        <m:t>,   </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𝜇</m:t>
                          </m:r>
                        </m:e>
                        <m:sub>
                          <m:r>
                            <a:rPr lang="en-IN" i="1">
                              <a:solidFill>
                                <a:srgbClr val="000000"/>
                              </a:solidFill>
                              <a:latin typeface="Cambria Math" panose="02040503050406030204" pitchFamily="18" charset="0"/>
                            </a:rPr>
                            <m:t>𝑙𝑎𝑚</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2</m:t>
                          </m:r>
                        </m:den>
                      </m:f>
                      <m:r>
                        <a:rPr lang="en-IN" i="1">
                          <a:solidFill>
                            <a:srgbClr val="000000"/>
                          </a:solidFill>
                          <a:latin typeface="Cambria Math" panose="02040503050406030204" pitchFamily="18" charset="0"/>
                        </a:rPr>
                        <m:t>𝜌</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𝑣</m:t>
                          </m:r>
                        </m:e>
                        <m:sub>
                          <m:r>
                            <a:rPr lang="en-IN" i="1">
                              <a:solidFill>
                                <a:srgbClr val="000000"/>
                              </a:solidFill>
                              <a:latin typeface="Cambria Math" panose="02040503050406030204" pitchFamily="18" charset="0"/>
                            </a:rPr>
                            <m:t>𝑝𝑒𝑐</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𝑙</m:t>
                          </m:r>
                        </m:e>
                        <m:sub>
                          <m:r>
                            <a:rPr lang="en-IN" i="1">
                              <a:solidFill>
                                <a:srgbClr val="000000"/>
                              </a:solidFill>
                              <a:latin typeface="Cambria Math" panose="02040503050406030204" pitchFamily="18" charset="0"/>
                            </a:rPr>
                            <m:t>𝑚𝑓𝑝</m:t>
                          </m:r>
                        </m:sub>
                      </m:sSub>
                    </m:oMath>
                  </m:oMathPara>
                </a14:m>
                <a:endParaRPr lang="en-IN" dirty="0"/>
              </a:p>
            </p:txBody>
          </p:sp>
        </mc:Choice>
        <mc:Fallback>
          <p:sp>
            <p:nvSpPr>
              <p:cNvPr id="18" name="Object 18">
                <a:extLst>
                  <a:ext uri="{FF2B5EF4-FFF2-40B4-BE49-F238E27FC236}">
                    <a16:creationId xmlns:a16="http://schemas.microsoft.com/office/drawing/2014/main" id="{2B3A5A60-E65B-5A19-11F6-79F0BF0856E0}"/>
                  </a:ext>
                </a:extLst>
              </p:cNvPr>
              <p:cNvSpPr txBox="1">
                <a:spLocks noRot="1" noChangeAspect="1" noMove="1" noResize="1" noEditPoints="1" noAdjustHandles="1" noChangeArrowheads="1" noChangeShapeType="1" noTextEdit="1"/>
              </p:cNvSpPr>
              <p:nvPr/>
            </p:nvSpPr>
            <p:spPr bwMode="auto">
              <a:xfrm>
                <a:off x="811674" y="5302250"/>
                <a:ext cx="3328988" cy="838200"/>
              </a:xfrm>
              <a:prstGeom prst="rect">
                <a:avLst/>
              </a:prstGeom>
              <a:blipFill>
                <a:blip r:embed="rId3"/>
                <a:stretch>
                  <a:fillRect/>
                </a:stretch>
              </a:blipFill>
              <a:ln>
                <a:noFill/>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8691" name="Object 19">
                <a:extLst>
                  <a:ext uri="{FF2B5EF4-FFF2-40B4-BE49-F238E27FC236}">
                    <a16:creationId xmlns:a16="http://schemas.microsoft.com/office/drawing/2014/main" id="{98C98244-7269-640F-76A7-BE785717A3DF}"/>
                  </a:ext>
                </a:extLst>
              </p:cNvPr>
              <p:cNvSpPr txBox="1"/>
              <p:nvPr/>
            </p:nvSpPr>
            <p:spPr bwMode="auto">
              <a:xfrm>
                <a:off x="4738777" y="4318000"/>
                <a:ext cx="3101975" cy="914400"/>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𝜏</m:t>
                          </m:r>
                        </m:e>
                        <m:sub>
                          <m:r>
                            <a:rPr lang="en-IN" i="1">
                              <a:solidFill>
                                <a:srgbClr val="000000"/>
                              </a:solidFill>
                              <a:latin typeface="Cambria Math" panose="02040503050406030204" pitchFamily="18" charset="0"/>
                            </a:rPr>
                            <m:t>𝑡𝑢𝑟𝑏𝑢𝑙𝑒𝑛𝑡</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𝑥𝑦</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𝜇</m:t>
                          </m:r>
                        </m:e>
                        <m:sub>
                          <m:r>
                            <a:rPr lang="en-IN" i="1">
                              <a:solidFill>
                                <a:srgbClr val="000000"/>
                              </a:solidFill>
                              <a:latin typeface="Cambria Math" panose="02040503050406030204" pitchFamily="18" charset="0"/>
                            </a:rPr>
                            <m:t>𝑡𝑢𝑟𝑏𝑢𝑙𝑒𝑛𝑡</m:t>
                          </m:r>
                        </m:sub>
                      </m:sSub>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𝑑𝑈</m:t>
                          </m:r>
                        </m:num>
                        <m:den>
                          <m:r>
                            <a:rPr lang="en-IN" i="1">
                              <a:solidFill>
                                <a:srgbClr val="000000"/>
                              </a:solidFill>
                              <a:latin typeface="Cambria Math" panose="02040503050406030204" pitchFamily="18" charset="0"/>
                            </a:rPr>
                            <m:t>𝑑𝑦</m:t>
                          </m:r>
                        </m:den>
                      </m:f>
                    </m:oMath>
                  </m:oMathPara>
                </a14:m>
                <a:endParaRPr lang="en-IN" dirty="0"/>
              </a:p>
            </p:txBody>
          </p:sp>
        </mc:Choice>
        <mc:Fallback>
          <p:sp>
            <p:nvSpPr>
              <p:cNvPr id="28691" name="Object 19">
                <a:extLst>
                  <a:ext uri="{FF2B5EF4-FFF2-40B4-BE49-F238E27FC236}">
                    <a16:creationId xmlns:a16="http://schemas.microsoft.com/office/drawing/2014/main" id="{98C98244-7269-640F-76A7-BE785717A3DF}"/>
                  </a:ext>
                </a:extLst>
              </p:cNvPr>
              <p:cNvSpPr txBox="1">
                <a:spLocks noRot="1" noChangeAspect="1" noMove="1" noResize="1" noEditPoints="1" noAdjustHandles="1" noChangeArrowheads="1" noChangeShapeType="1" noTextEdit="1"/>
              </p:cNvSpPr>
              <p:nvPr/>
            </p:nvSpPr>
            <p:spPr bwMode="auto">
              <a:xfrm>
                <a:off x="4738777" y="4318000"/>
                <a:ext cx="3101975" cy="914400"/>
              </a:xfrm>
              <a:prstGeom prst="rect">
                <a:avLst/>
              </a:prstGeom>
              <a:blipFill>
                <a:blip r:embed="rId4"/>
                <a:stretch>
                  <a:fillRect/>
                </a:stretch>
              </a:blipFill>
              <a:ln>
                <a:noFill/>
              </a:ln>
              <a:effectLst/>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CCFC6D71-E5F0-96E4-6B33-8CCEC247F76D}"/>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5D062FE7-30A9-8AEF-42B5-E3CE1645F481}"/>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B3653677-E7DF-40B6-53E4-3CB78E81D808}"/>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288C4CB7-151E-7BF3-BB28-6F2EBFCB2917}"/>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57F58FCE-E7D5-5DC4-638F-D8747F3DEF6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E6B45681-AE2C-3743-98D6-E2AB992E79A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3944935E-E62E-28AA-CAD8-832DFA981186}"/>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0E3DEF8D-8606-1357-CD85-4F7865932C3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56E3B7BF-6D7D-7D68-6958-36DCBBDEC32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8C8DD919-4DD5-CA9F-A178-FA345B847A3D}"/>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5A9DB3DA-92B7-85CA-DE65-0463E7B9CB0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3A2AC3AA-795F-689E-B0DF-1B340BBACE1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F3535398-F70D-1BAD-8619-32B0764E1E21}"/>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39C6C8F7-9CD1-CCFE-C62D-625E5724438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7D314008-3647-1099-F7FB-004D1C57231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5">
                <a:extLst>
                  <a:ext uri="{FF2B5EF4-FFF2-40B4-BE49-F238E27FC236}">
                    <a16:creationId xmlns:a16="http://schemas.microsoft.com/office/drawing/2014/main" id="{F6DA2C4F-293D-0B12-9385-754B260ED599}"/>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A163299C-F718-1826-C6AA-F36BF7DC44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2852437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Effect transition="in" filter="dissolve">
                                      <p:cBhvr>
                                        <p:cTn id="7" dur="500"/>
                                        <p:tgtEl>
                                          <p:spTgt spid="1843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8434">
                                            <p:txEl>
                                              <p:pRg st="1" end="1"/>
                                            </p:txEl>
                                          </p:spTgt>
                                        </p:tgtEl>
                                        <p:attrNameLst>
                                          <p:attrName>style.visibility</p:attrName>
                                        </p:attrNameLst>
                                      </p:cBhvr>
                                      <p:to>
                                        <p:strVal val="visible"/>
                                      </p:to>
                                    </p:set>
                                    <p:animEffect transition="in" filter="dissolve">
                                      <p:cBhvr>
                                        <p:cTn id="12" dur="500"/>
                                        <p:tgtEl>
                                          <p:spTgt spid="1843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8437"/>
                                        </p:tgtEl>
                                        <p:attrNameLst>
                                          <p:attrName>style.visibility</p:attrName>
                                        </p:attrNameLst>
                                      </p:cBhvr>
                                      <p:to>
                                        <p:strVal val="visible"/>
                                      </p:to>
                                    </p:set>
                                    <p:animEffect transition="in" filter="dissolve">
                                      <p:cBhvr>
                                        <p:cTn id="17" dur="500"/>
                                        <p:tgtEl>
                                          <p:spTgt spid="1843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8438"/>
                                        </p:tgtEl>
                                        <p:attrNameLst>
                                          <p:attrName>style.visibility</p:attrName>
                                        </p:attrNameLst>
                                      </p:cBhvr>
                                      <p:to>
                                        <p:strVal val="visible"/>
                                      </p:to>
                                    </p:set>
                                    <p:animEffect transition="in" filter="dissolve">
                                      <p:cBhvr>
                                        <p:cTn id="22" dur="500"/>
                                        <p:tgtEl>
                                          <p:spTgt spid="1843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ppt_x"/>
                                          </p:val>
                                        </p:tav>
                                        <p:tav tm="100000">
                                          <p:val>
                                            <p:strVal val="#ppt_x"/>
                                          </p:val>
                                        </p:tav>
                                      </p:tavLst>
                                    </p:anim>
                                    <p:anim calcmode="lin" valueType="num">
                                      <p:cBhvr additive="base">
                                        <p:cTn id="3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8691"/>
                                        </p:tgtEl>
                                        <p:attrNameLst>
                                          <p:attrName>style.visibility</p:attrName>
                                        </p:attrNameLst>
                                      </p:cBhvr>
                                      <p:to>
                                        <p:strVal val="visible"/>
                                      </p:to>
                                    </p:set>
                                    <p:anim calcmode="lin" valueType="num">
                                      <p:cBhvr additive="base">
                                        <p:cTn id="39" dur="500" fill="hold"/>
                                        <p:tgtEl>
                                          <p:spTgt spid="28691"/>
                                        </p:tgtEl>
                                        <p:attrNameLst>
                                          <p:attrName>ppt_x</p:attrName>
                                        </p:attrNameLst>
                                      </p:cBhvr>
                                      <p:tavLst>
                                        <p:tav tm="0">
                                          <p:val>
                                            <p:strVal val="#ppt_x"/>
                                          </p:val>
                                        </p:tav>
                                        <p:tav tm="100000">
                                          <p:val>
                                            <p:strVal val="#ppt_x"/>
                                          </p:val>
                                        </p:tav>
                                      </p:tavLst>
                                    </p:anim>
                                    <p:anim calcmode="lin" valueType="num">
                                      <p:cBhvr additive="base">
                                        <p:cTn id="40" dur="500" fill="hold"/>
                                        <p:tgtEl>
                                          <p:spTgt spid="286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p:bldP spid="18437" grpId="0"/>
      <p:bldP spid="18438" grpId="0"/>
      <p:bldP spid="17" grpId="0"/>
      <p:bldP spid="18" grpId="0"/>
      <p:bldP spid="2869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5" name="Title 1">
            <a:extLst>
              <a:ext uri="{FF2B5EF4-FFF2-40B4-BE49-F238E27FC236}">
                <a16:creationId xmlns:a16="http://schemas.microsoft.com/office/drawing/2014/main" id="{AC6574D1-5C2A-FC90-8454-CB5346287019}"/>
              </a:ext>
            </a:extLst>
          </p:cNvPr>
          <p:cNvSpPr>
            <a:spLocks noGrp="1"/>
          </p:cNvSpPr>
          <p:nvPr>
            <p:ph type="title"/>
          </p:nvPr>
        </p:nvSpPr>
        <p:spPr>
          <a:xfrm>
            <a:off x="457200" y="0"/>
            <a:ext cx="6781800" cy="1143000"/>
          </a:xfrm>
        </p:spPr>
        <p:txBody>
          <a:bodyPr/>
          <a:lstStyle/>
          <a:p>
            <a:r>
              <a:rPr lang="en-US" altLang="en-US" sz="2800" dirty="0"/>
              <a:t>Conduction : Molecular and Turbulent Analogy</a:t>
            </a:r>
          </a:p>
        </p:txBody>
      </p:sp>
      <mc:AlternateContent xmlns:mc="http://schemas.openxmlformats.org/markup-compatibility/2006" xmlns:p14="http://schemas.microsoft.com/office/powerpoint/2010/main">
        <mc:Choice Requires="p14">
          <p:contentPart p14:bwMode="auto" r:id="rId2">
            <p14:nvContentPartPr>
              <p14:cNvPr id="16388" name="Ink 10">
                <a:extLst>
                  <a:ext uri="{FF2B5EF4-FFF2-40B4-BE49-F238E27FC236}">
                    <a16:creationId xmlns:a16="http://schemas.microsoft.com/office/drawing/2014/main" id="{93154863-CA2E-6A12-D180-9B4D32292919}"/>
                  </a:ext>
                </a:extLst>
              </p14:cNvPr>
              <p14:cNvContentPartPr>
                <a14:cpLocks xmlns:a14="http://schemas.microsoft.com/office/drawing/2010/main" noRot="1" noChangeAspect="1" noEditPoints="1" noChangeArrowheads="1" noChangeShapeType="1"/>
              </p14:cNvContentPartPr>
              <p14:nvPr/>
            </p14:nvContentPartPr>
            <p14:xfrm>
              <a:off x="6034088" y="2954338"/>
              <a:ext cx="1587" cy="1587"/>
            </p14:xfrm>
          </p:contentPart>
        </mc:Choice>
        <mc:Fallback xmlns="">
          <p:pic>
            <p:nvPicPr>
              <p:cNvPr id="16388" name="Ink 10">
                <a:extLst>
                  <a:ext uri="{FF2B5EF4-FFF2-40B4-BE49-F238E27FC236}">
                    <a16:creationId xmlns:a16="http://schemas.microsoft.com/office/drawing/2014/main" id="{93154863-CA2E-6A12-D180-9B4D32292919}"/>
                  </a:ext>
                </a:extLst>
              </p:cNvPr>
              <p:cNvPicPr>
                <a:picLocks noRot="1" noChangeAspect="1" noEditPoints="1" noChangeArrowheads="1" noChangeShapeType="1"/>
              </p:cNvPicPr>
              <p:nvPr/>
            </p:nvPicPr>
            <p:blipFill>
              <a:blip r:embed="rId7"/>
              <a:stretch>
                <a:fillRect/>
              </a:stretch>
            </p:blipFill>
            <p:spPr>
              <a:xfrm>
                <a:off x="5992826" y="2913076"/>
                <a:ext cx="84111" cy="84111"/>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6389" name="Ink 11">
                <a:extLst>
                  <a:ext uri="{FF2B5EF4-FFF2-40B4-BE49-F238E27FC236}">
                    <a16:creationId xmlns:a16="http://schemas.microsoft.com/office/drawing/2014/main" id="{AAA606F2-E13C-7BF5-E17B-A6376AF86B82}"/>
                  </a:ext>
                </a:extLst>
              </p14:cNvPr>
              <p14:cNvContentPartPr>
                <a14:cpLocks xmlns:a14="http://schemas.microsoft.com/office/drawing/2010/main" noRot="1" noChangeAspect="1" noEditPoints="1" noChangeArrowheads="1" noChangeShapeType="1"/>
              </p14:cNvContentPartPr>
              <p14:nvPr/>
            </p14:nvContentPartPr>
            <p14:xfrm>
              <a:off x="5634038" y="3833813"/>
              <a:ext cx="3171825" cy="760412"/>
            </p14:xfrm>
          </p:contentPart>
        </mc:Choice>
        <mc:Fallback xmlns="">
          <p:pic>
            <p:nvPicPr>
              <p:cNvPr id="16389" name="Ink 11">
                <a:extLst>
                  <a:ext uri="{FF2B5EF4-FFF2-40B4-BE49-F238E27FC236}">
                    <a16:creationId xmlns:a16="http://schemas.microsoft.com/office/drawing/2014/main" id="{AAA606F2-E13C-7BF5-E17B-A6376AF86B82}"/>
                  </a:ext>
                </a:extLst>
              </p:cNvPr>
              <p:cNvPicPr>
                <a:picLocks noRot="1" noChangeAspect="1" noEditPoints="1" noChangeArrowheads="1" noChangeShapeType="1"/>
              </p:cNvPicPr>
              <p:nvPr/>
            </p:nvPicPr>
            <p:blipFill>
              <a:blip r:embed="rId9"/>
              <a:stretch>
                <a:fillRect/>
              </a:stretch>
            </p:blipFill>
            <p:spPr>
              <a:xfrm>
                <a:off x="5624682" y="3824443"/>
                <a:ext cx="3190538" cy="779152"/>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6390" name="Ink 13">
                <a:extLst>
                  <a:ext uri="{FF2B5EF4-FFF2-40B4-BE49-F238E27FC236}">
                    <a16:creationId xmlns:a16="http://schemas.microsoft.com/office/drawing/2014/main" id="{3EAC1E71-E9CB-223E-A0E1-EEB499344E55}"/>
                  </a:ext>
                </a:extLst>
              </p14:cNvPr>
              <p14:cNvContentPartPr>
                <a14:cpLocks xmlns:a14="http://schemas.microsoft.com/office/drawing/2010/main" noRot="1" noChangeAspect="1" noEditPoints="1" noChangeArrowheads="1" noChangeShapeType="1"/>
              </p14:cNvContentPartPr>
              <p14:nvPr/>
            </p14:nvContentPartPr>
            <p14:xfrm>
              <a:off x="7742238" y="3462338"/>
              <a:ext cx="179387" cy="404812"/>
            </p14:xfrm>
          </p:contentPart>
        </mc:Choice>
        <mc:Fallback xmlns="">
          <p:pic>
            <p:nvPicPr>
              <p:cNvPr id="16390" name="Ink 13">
                <a:extLst>
                  <a:ext uri="{FF2B5EF4-FFF2-40B4-BE49-F238E27FC236}">
                    <a16:creationId xmlns:a16="http://schemas.microsoft.com/office/drawing/2014/main" id="{3EAC1E71-E9CB-223E-A0E1-EEB499344E55}"/>
                  </a:ext>
                </a:extLst>
              </p:cNvPr>
              <p:cNvPicPr>
                <a:picLocks noRot="1" noChangeAspect="1" noEditPoints="1" noChangeArrowheads="1" noChangeShapeType="1"/>
              </p:cNvPicPr>
              <p:nvPr/>
            </p:nvPicPr>
            <p:blipFill>
              <a:blip r:embed="rId11"/>
              <a:stretch>
                <a:fillRect/>
              </a:stretch>
            </p:blipFill>
            <p:spPr>
              <a:xfrm>
                <a:off x="7732777" y="3452949"/>
                <a:ext cx="198308" cy="42359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6391" name="Ink 21">
                <a:extLst>
                  <a:ext uri="{FF2B5EF4-FFF2-40B4-BE49-F238E27FC236}">
                    <a16:creationId xmlns:a16="http://schemas.microsoft.com/office/drawing/2014/main" id="{0B672A72-9698-0776-0A07-AB015FE5256E}"/>
                  </a:ext>
                </a:extLst>
              </p14:cNvPr>
              <p14:cNvContentPartPr>
                <a14:cpLocks xmlns:a14="http://schemas.microsoft.com/office/drawing/2010/main" noRot="1" noChangeAspect="1" noEditPoints="1" noChangeArrowheads="1" noChangeShapeType="1"/>
              </p14:cNvContentPartPr>
              <p14:nvPr/>
            </p14:nvContentPartPr>
            <p14:xfrm>
              <a:off x="7750175" y="6651625"/>
              <a:ext cx="74613" cy="17463"/>
            </p14:xfrm>
          </p:contentPart>
        </mc:Choice>
        <mc:Fallback xmlns="">
          <p:pic>
            <p:nvPicPr>
              <p:cNvPr id="16391" name="Ink 21">
                <a:extLst>
                  <a:ext uri="{FF2B5EF4-FFF2-40B4-BE49-F238E27FC236}">
                    <a16:creationId xmlns:a16="http://schemas.microsoft.com/office/drawing/2014/main" id="{0B672A72-9698-0776-0A07-AB015FE5256E}"/>
                  </a:ext>
                </a:extLst>
              </p:cNvPr>
              <p:cNvPicPr>
                <a:picLocks noRot="1" noChangeAspect="1" noEditPoints="1" noChangeArrowheads="1" noChangeShapeType="1"/>
              </p:cNvPicPr>
              <p:nvPr/>
            </p:nvPicPr>
            <p:blipFill>
              <a:blip r:embed="rId13"/>
              <a:stretch>
                <a:fillRect/>
              </a:stretch>
            </p:blipFill>
            <p:spPr>
              <a:xfrm>
                <a:off x="7740758" y="6642166"/>
                <a:ext cx="93447" cy="36381"/>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6392" name="Ink 22">
                <a:extLst>
                  <a:ext uri="{FF2B5EF4-FFF2-40B4-BE49-F238E27FC236}">
                    <a16:creationId xmlns:a16="http://schemas.microsoft.com/office/drawing/2014/main" id="{0328A7DA-2EF0-7966-47E9-0FBB28CA3442}"/>
                  </a:ext>
                </a:extLst>
              </p14:cNvPr>
              <p14:cNvContentPartPr>
                <a14:cpLocks xmlns:a14="http://schemas.microsoft.com/office/drawing/2010/main" noRot="1" noChangeAspect="1" noEditPoints="1" noChangeArrowheads="1" noChangeShapeType="1"/>
              </p14:cNvContentPartPr>
              <p14:nvPr/>
            </p14:nvContentPartPr>
            <p14:xfrm>
              <a:off x="8750300" y="3362325"/>
              <a:ext cx="1588" cy="17463"/>
            </p14:xfrm>
          </p:contentPart>
        </mc:Choice>
        <mc:Fallback xmlns="">
          <p:pic>
            <p:nvPicPr>
              <p:cNvPr id="16392" name="Ink 22">
                <a:extLst>
                  <a:ext uri="{FF2B5EF4-FFF2-40B4-BE49-F238E27FC236}">
                    <a16:creationId xmlns:a16="http://schemas.microsoft.com/office/drawing/2014/main" id="{0328A7DA-2EF0-7966-47E9-0FBB28CA3442}"/>
                  </a:ext>
                </a:extLst>
              </p:cNvPr>
              <p:cNvPicPr>
                <a:picLocks noRot="1" noChangeAspect="1" noEditPoints="1" noChangeArrowheads="1" noChangeShapeType="1"/>
              </p:cNvPicPr>
              <p:nvPr/>
            </p:nvPicPr>
            <p:blipFill>
              <a:blip r:embed="rId15"/>
              <a:stretch>
                <a:fillRect/>
              </a:stretch>
            </p:blipFill>
            <p:spPr>
              <a:xfrm>
                <a:off x="8739978" y="3353059"/>
                <a:ext cx="22232" cy="35995"/>
              </a:xfrm>
              <a:prstGeom prst="rect">
                <a:avLst/>
              </a:prstGeom>
            </p:spPr>
          </p:pic>
        </mc:Fallback>
      </mc:AlternateContent>
      <p:grpSp>
        <p:nvGrpSpPr>
          <p:cNvPr id="2" name="Group 38">
            <a:extLst>
              <a:ext uri="{FF2B5EF4-FFF2-40B4-BE49-F238E27FC236}">
                <a16:creationId xmlns:a16="http://schemas.microsoft.com/office/drawing/2014/main" id="{10E9779F-E7FE-FA5F-EB21-FB62F16F3CD6}"/>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35BC4512-4A0E-A494-8248-87C6BC25502C}"/>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93B9474A-3BAF-A505-373A-9D65D564CF27}"/>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74C2B243-9452-C2FD-EFD4-9455EB63EDEB}"/>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05DF3B11-C8E8-14A0-9223-73F420811FF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D6C98799-FCB4-F4BC-42C1-071EF961CC3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3FDD54CC-5E1F-C39B-EA51-B84608F14328}"/>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0FEDB856-BCF7-B3C5-84B9-166AE80F27C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1C9C30B4-9646-E824-4FFD-AA87B9801A5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F17ED45C-6CA4-947D-2192-0457F9C70800}"/>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616BEAD5-8994-F044-AA91-3F0ADFFA8F2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88968D56-A2EE-45DB-1AB3-6F290DB4A36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ED61CA42-2785-D562-1BC2-28329CA9E8AA}"/>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B2E882FF-0969-CE1D-CFDA-06ABC939EE5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6F6011E4-A0CA-DD19-A61E-4235FE254D1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9">
                <a:extLst>
                  <a:ext uri="{FF2B5EF4-FFF2-40B4-BE49-F238E27FC236}">
                    <a16:creationId xmlns:a16="http://schemas.microsoft.com/office/drawing/2014/main" id="{D9057F24-C307-ED16-D9A6-4B29A458D88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86F928C2-3679-4FE0-B6C2-EEE1E4FA8008}"/>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A14B0664-6DFD-1A00-97A3-5C5B787A2D75}"/>
                  </a:ext>
                </a:extLst>
              </p:cNvPr>
              <p:cNvSpPr txBox="1"/>
              <p:nvPr/>
            </p:nvSpPr>
            <p:spPr>
              <a:xfrm>
                <a:off x="1487487" y="4530724"/>
                <a:ext cx="6629400" cy="56964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acc>
                        <m:accPr>
                          <m:chr m:val="⃗"/>
                          <m:ctrlPr>
                            <a:rPr lang="en-US" i="1" smtClean="0">
                              <a:solidFill>
                                <a:srgbClr val="000000"/>
                              </a:solidFill>
                              <a:latin typeface="Cambria Math" panose="02040503050406030204" pitchFamily="18" charset="0"/>
                              <a:ea typeface="Cambria Math" panose="02040503050406030204" pitchFamily="18" charset="0"/>
                            </a:rPr>
                          </m:ctrlPr>
                        </m:accPr>
                        <m:e>
                          <m:sSubSup>
                            <m:sSubSupPr>
                              <m:ctrlPr>
                                <a:rPr lang="en-US" i="1" smtClean="0">
                                  <a:solidFill>
                                    <a:srgbClr val="000000"/>
                                  </a:solidFill>
                                  <a:latin typeface="Cambria Math" panose="02040503050406030204" pitchFamily="18" charset="0"/>
                                  <a:ea typeface="Cambria Math" panose="02040503050406030204" pitchFamily="18" charset="0"/>
                                </a:rPr>
                              </m:ctrlPr>
                            </m:sSubSupPr>
                            <m:e>
                              <m:r>
                                <a:rPr lang="en-US" b="0" i="1" smtClean="0">
                                  <a:solidFill>
                                    <a:srgbClr val="000000"/>
                                  </a:solidFill>
                                  <a:latin typeface="Cambria Math" panose="02040503050406030204" pitchFamily="18" charset="0"/>
                                  <a:ea typeface="Cambria Math" panose="02040503050406030204" pitchFamily="18" charset="0"/>
                                </a:rPr>
                                <m:t>𝑞</m:t>
                              </m:r>
                            </m:e>
                            <m:sub>
                              <m:r>
                                <a:rPr lang="en-US" b="0" i="1" smtClean="0">
                                  <a:solidFill>
                                    <a:srgbClr val="000000"/>
                                  </a:solidFill>
                                  <a:latin typeface="Cambria Math" panose="02040503050406030204" pitchFamily="18" charset="0"/>
                                  <a:ea typeface="Cambria Math" panose="02040503050406030204" pitchFamily="18" charset="0"/>
                                </a:rPr>
                                <m:t>𝑅</m:t>
                              </m:r>
                            </m:sub>
                            <m:sup>
                              <m:r>
                                <a:rPr lang="en-US" b="0" i="1" smtClean="0">
                                  <a:solidFill>
                                    <a:srgbClr val="000000"/>
                                  </a:solidFill>
                                  <a:latin typeface="Cambria Math" panose="02040503050406030204" pitchFamily="18" charset="0"/>
                                  <a:ea typeface="Cambria Math" panose="02040503050406030204" pitchFamily="18" charset="0"/>
                                </a:rPr>
                                <m:t>′′</m:t>
                              </m:r>
                            </m:sup>
                          </m:sSubSup>
                        </m:e>
                      </m:acc>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𝜌</m:t>
                      </m:r>
                      <m:sSub>
                        <m:sSubPr>
                          <m:ctrlPr>
                            <a:rPr lang="en-US" i="1">
                              <a:solidFill>
                                <a:srgbClr val="000000"/>
                              </a:solidFill>
                              <a:latin typeface="Cambria Math" panose="02040503050406030204" pitchFamily="18" charset="0"/>
                              <a:ea typeface="Cambria Math" panose="02040503050406030204" pitchFamily="18" charset="0"/>
                            </a:rPr>
                          </m:ctrlPr>
                        </m:sSubPr>
                        <m:e>
                          <m:r>
                            <a:rPr lang="en-US" i="1">
                              <a:solidFill>
                                <a:srgbClr val="000000"/>
                              </a:solidFill>
                              <a:latin typeface="Cambria Math" panose="02040503050406030204" pitchFamily="18" charset="0"/>
                              <a:ea typeface="Cambria Math" panose="02040503050406030204" pitchFamily="18" charset="0"/>
                            </a:rPr>
                            <m:t>𝑐</m:t>
                          </m:r>
                        </m:e>
                        <m:sub>
                          <m:r>
                            <a:rPr lang="en-US" i="1">
                              <a:solidFill>
                                <a:srgbClr val="000000"/>
                              </a:solidFill>
                              <a:latin typeface="Cambria Math" panose="02040503050406030204" pitchFamily="18" charset="0"/>
                              <a:ea typeface="Cambria Math" panose="02040503050406030204" pitchFamily="18" charset="0"/>
                            </a:rPr>
                            <m:t>𝑝</m:t>
                          </m:r>
                        </m:sub>
                      </m:sSub>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d>
                        <m:dPr>
                          <m:begChr m:val="{"/>
                          <m:endChr m:val="}"/>
                          <m:ctrlPr>
                            <a:rPr lang="en-US" b="0" i="1" smtClean="0">
                              <a:solidFill>
                                <a:srgbClr val="000000"/>
                              </a:solidFill>
                              <a:latin typeface="Cambria Math" panose="02040503050406030204" pitchFamily="18" charset="0"/>
                              <a:ea typeface="Cambria Math" panose="02040503050406030204" pitchFamily="18" charset="0"/>
                            </a:rPr>
                          </m:ctrlPr>
                        </m:dPr>
                        <m:e>
                          <m:acc>
                            <m:accPr>
                              <m:chr m:val="̅"/>
                              <m:ctrlPr>
                                <a:rPr lang="en-US" b="0" i="1" smtClean="0">
                                  <a:solidFill>
                                    <a:srgbClr val="000000"/>
                                  </a:solidFill>
                                  <a:latin typeface="Cambria Math" panose="02040503050406030204" pitchFamily="18" charset="0"/>
                                  <a:ea typeface="Cambria Math" panose="02040503050406030204" pitchFamily="18" charset="0"/>
                                </a:rPr>
                              </m:ctrlPr>
                            </m:accPr>
                            <m:e>
                              <m:d>
                                <m:dPr>
                                  <m:ctrlPr>
                                    <a:rPr lang="en-US" i="1">
                                      <a:solidFill>
                                        <a:srgbClr val="000000"/>
                                      </a:solidFill>
                                      <a:latin typeface="Cambria Math" panose="02040503050406030204" pitchFamily="18" charset="0"/>
                                      <a:ea typeface="Cambria Math" panose="02040503050406030204" pitchFamily="18" charset="0"/>
                                    </a:rPr>
                                  </m:ctrlPr>
                                </m:dPr>
                                <m:e>
                                  <m:sSup>
                                    <m:sSupPr>
                                      <m:ctrlPr>
                                        <a:rPr lang="en-IN" i="1" kern="0">
                                          <a:solidFill>
                                            <a:srgbClr val="000000"/>
                                          </a:solidFill>
                                          <a:latin typeface="Cambria Math" panose="02040503050406030204" pitchFamily="18" charset="0"/>
                                        </a:rPr>
                                      </m:ctrlPr>
                                    </m:sSupPr>
                                    <m:e>
                                      <m:r>
                                        <a:rPr lang="en-IN" i="1" kern="0">
                                          <a:solidFill>
                                            <a:srgbClr val="000000"/>
                                          </a:solidFill>
                                          <a:latin typeface="Cambria Math" panose="02040503050406030204" pitchFamily="18" charset="0"/>
                                        </a:rPr>
                                        <m:t>𝑢</m:t>
                                      </m:r>
                                    </m:e>
                                    <m:sup>
                                      <m:r>
                                        <a:rPr lang="en-IN" i="1" kern="0">
                                          <a:solidFill>
                                            <a:srgbClr val="000000"/>
                                          </a:solidFill>
                                          <a:latin typeface="Cambria Math" panose="02040503050406030204" pitchFamily="18" charset="0"/>
                                        </a:rPr>
                                        <m:t>′</m:t>
                                      </m:r>
                                    </m:sup>
                                  </m:sSup>
                                  <m:r>
                                    <a:rPr lang="en-US" i="1">
                                      <a:solidFill>
                                        <a:srgbClr val="000000"/>
                                      </a:solidFill>
                                      <a:latin typeface="Cambria Math" panose="02040503050406030204" pitchFamily="18" charset="0"/>
                                    </a:rPr>
                                    <m:t>𝑇</m:t>
                                  </m:r>
                                  <m:r>
                                    <a:rPr lang="en-IN" i="1">
                                      <a:solidFill>
                                        <a:srgbClr val="000000"/>
                                      </a:solidFill>
                                      <a:latin typeface="Cambria Math" panose="02040503050406030204" pitchFamily="18" charset="0"/>
                                    </a:rPr>
                                    <m:t>′</m:t>
                                  </m:r>
                                </m:e>
                              </m:d>
                            </m:e>
                          </m:acc>
                          <m:acc>
                            <m:accPr>
                              <m:chr m:val="̂"/>
                              <m:ctrlPr>
                                <a:rPr lang="en-IN" i="1">
                                  <a:solidFill>
                                    <a:srgbClr val="000000"/>
                                  </a:solidFill>
                                  <a:latin typeface="Cambria Math" panose="02040503050406030204" pitchFamily="18" charset="0"/>
                                  <a:ea typeface="Cambria Math" panose="02040503050406030204" pitchFamily="18" charset="0"/>
                                </a:rPr>
                              </m:ctrlPr>
                            </m:accPr>
                            <m:e>
                              <m:r>
                                <a:rPr lang="en-US" i="1">
                                  <a:solidFill>
                                    <a:srgbClr val="000000"/>
                                  </a:solidFill>
                                  <a:latin typeface="Cambria Math" panose="02040503050406030204" pitchFamily="18" charset="0"/>
                                  <a:ea typeface="Cambria Math" panose="02040503050406030204" pitchFamily="18" charset="0"/>
                                </a:rPr>
                                <m:t>𝑖</m:t>
                              </m:r>
                            </m:e>
                          </m:acc>
                          <m:r>
                            <a:rPr lang="en-US" i="1">
                              <a:solidFill>
                                <a:srgbClr val="000000"/>
                              </a:solidFill>
                              <a:latin typeface="Cambria Math" panose="02040503050406030204" pitchFamily="18" charset="0"/>
                              <a:ea typeface="Cambria Math" panose="02040503050406030204" pitchFamily="18" charset="0"/>
                            </a:rPr>
                            <m:t>+</m:t>
                          </m:r>
                          <m:acc>
                            <m:accPr>
                              <m:chr m:val="̅"/>
                              <m:ctrlPr>
                                <a:rPr lang="en-US" i="1" smtClean="0">
                                  <a:solidFill>
                                    <a:srgbClr val="000000"/>
                                  </a:solidFill>
                                  <a:latin typeface="Cambria Math" panose="02040503050406030204" pitchFamily="18" charset="0"/>
                                  <a:ea typeface="Cambria Math" panose="02040503050406030204" pitchFamily="18" charset="0"/>
                                </a:rPr>
                              </m:ctrlPr>
                            </m:accPr>
                            <m:e>
                              <m:d>
                                <m:dPr>
                                  <m:ctrlPr>
                                    <a:rPr lang="en-US" i="1">
                                      <a:solidFill>
                                        <a:srgbClr val="000000"/>
                                      </a:solidFill>
                                      <a:latin typeface="Cambria Math" panose="02040503050406030204" pitchFamily="18" charset="0"/>
                                      <a:ea typeface="Cambria Math" panose="02040503050406030204" pitchFamily="18" charset="0"/>
                                    </a:rPr>
                                  </m:ctrlPr>
                                </m:dPr>
                                <m:e>
                                  <m:sSup>
                                    <m:sSupPr>
                                      <m:ctrlPr>
                                        <a:rPr lang="en-IN" i="1" kern="0">
                                          <a:solidFill>
                                            <a:srgbClr val="000000"/>
                                          </a:solidFill>
                                          <a:latin typeface="Cambria Math" panose="02040503050406030204" pitchFamily="18" charset="0"/>
                                        </a:rPr>
                                      </m:ctrlPr>
                                    </m:sSupPr>
                                    <m:e>
                                      <m:r>
                                        <a:rPr lang="en-US" i="1" kern="0">
                                          <a:solidFill>
                                            <a:srgbClr val="000000"/>
                                          </a:solidFill>
                                          <a:latin typeface="Cambria Math" panose="02040503050406030204" pitchFamily="18" charset="0"/>
                                        </a:rPr>
                                        <m:t>𝑣</m:t>
                                      </m:r>
                                    </m:e>
                                    <m:sup>
                                      <m:r>
                                        <a:rPr lang="en-IN" i="1" kern="0">
                                          <a:solidFill>
                                            <a:srgbClr val="000000"/>
                                          </a:solidFill>
                                          <a:latin typeface="Cambria Math" panose="02040503050406030204" pitchFamily="18" charset="0"/>
                                        </a:rPr>
                                        <m:t>′</m:t>
                                      </m:r>
                                    </m:sup>
                                  </m:sSup>
                                  <m:r>
                                    <a:rPr lang="en-US" i="1">
                                      <a:solidFill>
                                        <a:srgbClr val="000000"/>
                                      </a:solidFill>
                                      <a:latin typeface="Cambria Math" panose="02040503050406030204" pitchFamily="18" charset="0"/>
                                    </a:rPr>
                                    <m:t>𝑇</m:t>
                                  </m:r>
                                  <m:r>
                                    <a:rPr lang="en-IN" i="1">
                                      <a:solidFill>
                                        <a:srgbClr val="000000"/>
                                      </a:solidFill>
                                      <a:latin typeface="Cambria Math" panose="02040503050406030204" pitchFamily="18" charset="0"/>
                                    </a:rPr>
                                    <m:t>′</m:t>
                                  </m:r>
                                </m:e>
                              </m:d>
                            </m:e>
                          </m:acc>
                          <m:acc>
                            <m:accPr>
                              <m:chr m:val="̂"/>
                              <m:ctrlPr>
                                <a:rPr lang="en-IN" i="1">
                                  <a:solidFill>
                                    <a:srgbClr val="000000"/>
                                  </a:solidFill>
                                  <a:latin typeface="Cambria Math" panose="02040503050406030204" pitchFamily="18" charset="0"/>
                                  <a:ea typeface="Cambria Math" panose="02040503050406030204" pitchFamily="18" charset="0"/>
                                </a:rPr>
                              </m:ctrlPr>
                            </m:accPr>
                            <m:e>
                              <m:r>
                                <a:rPr lang="en-US" i="1">
                                  <a:solidFill>
                                    <a:srgbClr val="000000"/>
                                  </a:solidFill>
                                  <a:latin typeface="Cambria Math" panose="02040503050406030204" pitchFamily="18" charset="0"/>
                                  <a:ea typeface="Cambria Math" panose="02040503050406030204" pitchFamily="18" charset="0"/>
                                </a:rPr>
                                <m:t>𝑗</m:t>
                              </m:r>
                            </m:e>
                          </m:acc>
                          <m:r>
                            <a:rPr lang="en-US" i="1">
                              <a:solidFill>
                                <a:srgbClr val="000000"/>
                              </a:solidFill>
                              <a:latin typeface="Cambria Math" panose="02040503050406030204" pitchFamily="18" charset="0"/>
                              <a:ea typeface="Cambria Math" panose="02040503050406030204" pitchFamily="18" charset="0"/>
                            </a:rPr>
                            <m:t>+</m:t>
                          </m:r>
                          <m:acc>
                            <m:accPr>
                              <m:chr m:val="̅"/>
                              <m:ctrlPr>
                                <a:rPr lang="en-US" i="1" smtClean="0">
                                  <a:solidFill>
                                    <a:srgbClr val="000000"/>
                                  </a:solidFill>
                                  <a:latin typeface="Cambria Math" panose="02040503050406030204" pitchFamily="18" charset="0"/>
                                  <a:ea typeface="Cambria Math" panose="02040503050406030204" pitchFamily="18" charset="0"/>
                                </a:rPr>
                              </m:ctrlPr>
                            </m:accPr>
                            <m:e>
                              <m:d>
                                <m:dPr>
                                  <m:ctrlPr>
                                    <a:rPr lang="en-US" i="1">
                                      <a:solidFill>
                                        <a:srgbClr val="000000"/>
                                      </a:solidFill>
                                      <a:latin typeface="Cambria Math" panose="02040503050406030204" pitchFamily="18" charset="0"/>
                                      <a:ea typeface="Cambria Math" panose="02040503050406030204" pitchFamily="18" charset="0"/>
                                    </a:rPr>
                                  </m:ctrlPr>
                                </m:dPr>
                                <m:e>
                                  <m:sSup>
                                    <m:sSupPr>
                                      <m:ctrlPr>
                                        <a:rPr lang="en-IN" i="1" kern="0">
                                          <a:solidFill>
                                            <a:srgbClr val="000000"/>
                                          </a:solidFill>
                                          <a:latin typeface="Cambria Math" panose="02040503050406030204" pitchFamily="18" charset="0"/>
                                        </a:rPr>
                                      </m:ctrlPr>
                                    </m:sSupPr>
                                    <m:e>
                                      <m:r>
                                        <a:rPr lang="en-US" i="1" kern="0">
                                          <a:solidFill>
                                            <a:srgbClr val="000000"/>
                                          </a:solidFill>
                                          <a:latin typeface="Cambria Math" panose="02040503050406030204" pitchFamily="18" charset="0"/>
                                        </a:rPr>
                                        <m:t>𝑤</m:t>
                                      </m:r>
                                    </m:e>
                                    <m:sup>
                                      <m:r>
                                        <a:rPr lang="en-IN" i="1" kern="0">
                                          <a:solidFill>
                                            <a:srgbClr val="000000"/>
                                          </a:solidFill>
                                          <a:latin typeface="Cambria Math" panose="02040503050406030204" pitchFamily="18" charset="0"/>
                                        </a:rPr>
                                        <m:t>′</m:t>
                                      </m:r>
                                    </m:sup>
                                  </m:sSup>
                                  <m:r>
                                    <a:rPr lang="en-US" i="1">
                                      <a:solidFill>
                                        <a:srgbClr val="000000"/>
                                      </a:solidFill>
                                      <a:latin typeface="Cambria Math" panose="02040503050406030204" pitchFamily="18" charset="0"/>
                                    </a:rPr>
                                    <m:t>𝑇</m:t>
                                  </m:r>
                                  <m:r>
                                    <a:rPr lang="en-IN" i="1">
                                      <a:solidFill>
                                        <a:srgbClr val="000000"/>
                                      </a:solidFill>
                                      <a:latin typeface="Cambria Math" panose="02040503050406030204" pitchFamily="18" charset="0"/>
                                    </a:rPr>
                                    <m:t>′</m:t>
                                  </m:r>
                                </m:e>
                              </m:d>
                            </m:e>
                          </m:acc>
                          <m:r>
                            <m:rPr>
                              <m:nor/>
                            </m:rPr>
                            <a:rPr lang="en-IN" dirty="0">
                              <a:solidFill>
                                <a:srgbClr val="000000"/>
                              </a:solidFill>
                              <a:ea typeface="Cambria Math" panose="02040503050406030204" pitchFamily="18" charset="0"/>
                            </a:rPr>
                            <m:t> </m:t>
                          </m:r>
                          <m:acc>
                            <m:accPr>
                              <m:chr m:val="̂"/>
                              <m:ctrlPr>
                                <a:rPr lang="en-IN" i="1">
                                  <a:solidFill>
                                    <a:srgbClr val="000000"/>
                                  </a:solidFill>
                                  <a:latin typeface="Cambria Math" panose="02040503050406030204" pitchFamily="18" charset="0"/>
                                  <a:ea typeface="Cambria Math" panose="02040503050406030204" pitchFamily="18" charset="0"/>
                                </a:rPr>
                              </m:ctrlPr>
                            </m:accPr>
                            <m:e>
                              <m:r>
                                <a:rPr lang="en-US" i="1">
                                  <a:solidFill>
                                    <a:srgbClr val="000000"/>
                                  </a:solidFill>
                                  <a:latin typeface="Cambria Math" panose="02040503050406030204" pitchFamily="18" charset="0"/>
                                  <a:ea typeface="Cambria Math" panose="02040503050406030204" pitchFamily="18" charset="0"/>
                                </a:rPr>
                                <m:t>𝑘</m:t>
                              </m:r>
                            </m:e>
                          </m:acc>
                        </m:e>
                      </m:d>
                    </m:oMath>
                  </m:oMathPara>
                </a14:m>
                <a:endParaRPr lang="en-IN" dirty="0"/>
              </a:p>
            </p:txBody>
          </p:sp>
        </mc:Choice>
        <mc:Fallback xmlns="">
          <p:sp>
            <p:nvSpPr>
              <p:cNvPr id="30" name="TextBox 29">
                <a:extLst>
                  <a:ext uri="{FF2B5EF4-FFF2-40B4-BE49-F238E27FC236}">
                    <a16:creationId xmlns:a16="http://schemas.microsoft.com/office/drawing/2014/main" id="{A14B0664-6DFD-1A00-97A3-5C5B787A2D75}"/>
                  </a:ext>
                </a:extLst>
              </p:cNvPr>
              <p:cNvSpPr txBox="1">
                <a:spLocks noRot="1" noChangeAspect="1" noMove="1" noResize="1" noEditPoints="1" noAdjustHandles="1" noChangeArrowheads="1" noChangeShapeType="1" noTextEdit="1"/>
              </p:cNvSpPr>
              <p:nvPr/>
            </p:nvSpPr>
            <p:spPr>
              <a:xfrm>
                <a:off x="1487487" y="4530724"/>
                <a:ext cx="6629400" cy="569643"/>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A66348D4-58F0-CB52-B756-664636AD4D93}"/>
                  </a:ext>
                </a:extLst>
              </p:cNvPr>
              <p:cNvSpPr txBox="1"/>
              <p:nvPr/>
            </p:nvSpPr>
            <p:spPr>
              <a:xfrm>
                <a:off x="3542432" y="1226490"/>
                <a:ext cx="5564187" cy="676595"/>
              </a:xfrm>
              <a:prstGeom prst="rect">
                <a:avLst/>
              </a:prstGeom>
              <a:noFill/>
            </p:spPr>
            <p:txBody>
              <a:bodyPr wrap="square">
                <a:spAutoFit/>
              </a:bodyPr>
              <a:lstStyle/>
              <a:p>
                <a14:m>
                  <m:oMath xmlns:m="http://schemas.openxmlformats.org/officeDocument/2006/math">
                    <m:r>
                      <m:rPr>
                        <m:sty m:val="p"/>
                      </m:rPr>
                      <a:rPr lang="en-IN" sz="2400" i="1" smtClean="0">
                        <a:solidFill>
                          <a:srgbClr val="000000"/>
                        </a:solidFill>
                        <a:latin typeface="Cambria Math" panose="02040503050406030204" pitchFamily="18" charset="0"/>
                      </a:rPr>
                      <m:t>∇</m:t>
                    </m:r>
                    <m:r>
                      <a:rPr lang="en-IN" sz="2400" i="1" smtClean="0">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𝑞</m:t>
                        </m:r>
                        <m:r>
                          <a:rPr lang="en-IN" i="1">
                            <a:solidFill>
                              <a:srgbClr val="000000"/>
                            </a:solidFill>
                            <a:latin typeface="Cambria Math" panose="02040503050406030204" pitchFamily="18" charset="0"/>
                          </a:rPr>
                          <m:t>′′</m:t>
                        </m:r>
                      </m:e>
                    </m:acc>
                  </m:oMath>
                </a14:m>
                <a:r>
                  <a:rPr lang="en-IN" dirty="0"/>
                  <a:t>=</a:t>
                </a:r>
                <a:r>
                  <a:rPr lang="en-IN" dirty="0">
                    <a:solidFill>
                      <a:srgbClr val="000000"/>
                    </a:solidFill>
                  </a:rPr>
                  <a:t> </a:t>
                </a:r>
                <a14:m>
                  <m:oMath xmlns:m="http://schemas.openxmlformats.org/officeDocument/2006/math">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d>
                      <m:dPr>
                        <m:begChr m:val="{"/>
                        <m:endChr m:val="}"/>
                        <m:ctrlPr>
                          <a:rPr lang="en-IN" i="1" smtClean="0">
                            <a:solidFill>
                              <a:srgbClr val="000000"/>
                            </a:solidFill>
                            <a:latin typeface="Cambria Math" panose="02040503050406030204" pitchFamily="18" charset="0"/>
                          </a:rPr>
                        </m:ctrlPr>
                      </m:dPr>
                      <m:e>
                        <m:r>
                          <a:rPr lang="en-US" b="0" i="1" smtClean="0">
                            <a:solidFill>
                              <a:srgbClr val="000000"/>
                            </a:solidFill>
                            <a:latin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𝜌</m:t>
                        </m:r>
                        <m:sSub>
                          <m:sSubPr>
                            <m:ctrlPr>
                              <a:rPr lang="en-US" i="1">
                                <a:solidFill>
                                  <a:srgbClr val="000000"/>
                                </a:solidFill>
                                <a:latin typeface="Cambria Math" panose="02040503050406030204" pitchFamily="18" charset="0"/>
                                <a:ea typeface="Cambria Math" panose="02040503050406030204" pitchFamily="18" charset="0"/>
                              </a:rPr>
                            </m:ctrlPr>
                          </m:sSubPr>
                          <m:e>
                            <m:r>
                              <a:rPr lang="en-US" i="1">
                                <a:solidFill>
                                  <a:srgbClr val="000000"/>
                                </a:solidFill>
                                <a:latin typeface="Cambria Math" panose="02040503050406030204" pitchFamily="18" charset="0"/>
                                <a:ea typeface="Cambria Math" panose="02040503050406030204" pitchFamily="18" charset="0"/>
                              </a:rPr>
                              <m:t>𝑐</m:t>
                            </m:r>
                          </m:e>
                          <m:sub>
                            <m:r>
                              <a:rPr lang="en-US" i="1">
                                <a:solidFill>
                                  <a:srgbClr val="000000"/>
                                </a:solidFill>
                                <a:latin typeface="Cambria Math" panose="02040503050406030204" pitchFamily="18" charset="0"/>
                                <a:ea typeface="Cambria Math" panose="02040503050406030204" pitchFamily="18" charset="0"/>
                              </a:rPr>
                              <m:t>𝑝</m:t>
                            </m:r>
                          </m:sub>
                        </m:sSub>
                        <m:r>
                          <a:rPr lang="en-US" i="1" smtClean="0">
                            <a:solidFill>
                              <a:srgbClr val="000000"/>
                            </a:solidFill>
                            <a:latin typeface="Cambria Math" panose="02040503050406030204" pitchFamily="18" charset="0"/>
                            <a:ea typeface="Cambria Math" panose="02040503050406030204" pitchFamily="18" charset="0"/>
                          </a:rPr>
                          <m:t>𝛼</m:t>
                        </m:r>
                        <m:d>
                          <m:dPr>
                            <m:begChr m:val="["/>
                            <m:endChr m:val="]"/>
                            <m:ctrlPr>
                              <a:rPr lang="en-US" i="1" smtClean="0">
                                <a:solidFill>
                                  <a:srgbClr val="000000"/>
                                </a:solidFill>
                                <a:latin typeface="Cambria Math" panose="02040503050406030204" pitchFamily="18" charset="0"/>
                              </a:rPr>
                            </m:ctrlPr>
                          </m:dPr>
                          <m:e>
                            <m:f>
                              <m:fPr>
                                <m:ctrlPr>
                                  <a:rPr lang="en-US" i="1" smtClean="0">
                                    <a:solidFill>
                                      <a:srgbClr val="000000"/>
                                    </a:solidFill>
                                    <a:latin typeface="Cambria Math" panose="02040503050406030204" pitchFamily="18" charset="0"/>
                                  </a:rPr>
                                </m:ctrlPr>
                              </m:fPr>
                              <m:num>
                                <m:r>
                                  <a:rPr lang="en-US"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𝑇</m:t>
                                </m:r>
                              </m:num>
                              <m:den>
                                <m:r>
                                  <a:rPr lang="en-US"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𝑥</m:t>
                                </m:r>
                              </m:den>
                            </m:f>
                            <m:acc>
                              <m:accPr>
                                <m:chr m:val="̂"/>
                                <m:ctrlPr>
                                  <a:rPr lang="en-US" i="1" smtClean="0">
                                    <a:solidFill>
                                      <a:srgbClr val="000000"/>
                                    </a:solidFill>
                                    <a:latin typeface="Cambria Math" panose="02040503050406030204" pitchFamily="18" charset="0"/>
                                  </a:rPr>
                                </m:ctrlPr>
                              </m:accPr>
                              <m:e>
                                <m:r>
                                  <a:rPr lang="en-US" b="0" i="1" smtClean="0">
                                    <a:solidFill>
                                      <a:srgbClr val="000000"/>
                                    </a:solidFill>
                                    <a:latin typeface="Cambria Math" panose="02040503050406030204" pitchFamily="18" charset="0"/>
                                  </a:rPr>
                                  <m:t>𝑖</m:t>
                                </m:r>
                              </m:e>
                            </m:acc>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𝑇</m:t>
                                </m:r>
                              </m:num>
                              <m:den>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𝑦</m:t>
                                </m:r>
                              </m:den>
                            </m:f>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𝑗</m:t>
                                </m:r>
                              </m:e>
                            </m:acc>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𝑇</m:t>
                                </m:r>
                              </m:num>
                              <m:den>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𝑦</m:t>
                                </m:r>
                              </m:den>
                            </m:f>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𝑘</m:t>
                                </m:r>
                              </m:e>
                            </m:acc>
                          </m:e>
                        </m:d>
                      </m:e>
                    </m:d>
                  </m:oMath>
                </a14:m>
                <a:endParaRPr lang="en-IN" dirty="0"/>
              </a:p>
            </p:txBody>
          </p:sp>
        </mc:Choice>
        <mc:Fallback xmlns="">
          <p:sp>
            <p:nvSpPr>
              <p:cNvPr id="31" name="TextBox 30">
                <a:extLst>
                  <a:ext uri="{FF2B5EF4-FFF2-40B4-BE49-F238E27FC236}">
                    <a16:creationId xmlns:a16="http://schemas.microsoft.com/office/drawing/2014/main" id="{A66348D4-58F0-CB52-B756-664636AD4D93}"/>
                  </a:ext>
                </a:extLst>
              </p:cNvPr>
              <p:cNvSpPr txBox="1">
                <a:spLocks noRot="1" noChangeAspect="1" noMove="1" noResize="1" noEditPoints="1" noAdjustHandles="1" noChangeArrowheads="1" noChangeShapeType="1" noTextEdit="1"/>
              </p:cNvSpPr>
              <p:nvPr/>
            </p:nvSpPr>
            <p:spPr>
              <a:xfrm>
                <a:off x="3542432" y="1226490"/>
                <a:ext cx="5564187" cy="676595"/>
              </a:xfrm>
              <a:prstGeom prst="rect">
                <a:avLst/>
              </a:prstGeom>
              <a:blipFill>
                <a:blip r:embed="rId18"/>
                <a:stretch>
                  <a:fillRect b="-900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9C811667-79A5-F881-92B1-841E8233FDE8}"/>
                  </a:ext>
                </a:extLst>
              </p:cNvPr>
              <p:cNvSpPr txBox="1"/>
              <p:nvPr/>
            </p:nvSpPr>
            <p:spPr>
              <a:xfrm>
                <a:off x="3401534" y="2407117"/>
                <a:ext cx="5285266" cy="750847"/>
              </a:xfrm>
              <a:prstGeom prst="rect">
                <a:avLst/>
              </a:prstGeom>
              <a:noFill/>
            </p:spPr>
            <p:txBody>
              <a:bodyPr wrap="square">
                <a:spAutoFit/>
              </a:bodyPr>
              <a:lstStyle/>
              <a:p>
                <a14:m>
                  <m:oMath xmlns:m="http://schemas.openxmlformats.org/officeDocument/2006/math">
                    <m:r>
                      <m:rPr>
                        <m:sty m:val="p"/>
                      </m:rPr>
                      <a:rPr lang="en-IN" sz="2400" i="1" smtClean="0">
                        <a:solidFill>
                          <a:srgbClr val="000000"/>
                        </a:solidFill>
                        <a:latin typeface="Cambria Math" panose="02040503050406030204" pitchFamily="18" charset="0"/>
                      </a:rPr>
                      <m:t>∇</m:t>
                    </m:r>
                    <m:r>
                      <a:rPr lang="en-IN" sz="2400" i="1" smtClean="0">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𝑞</m:t>
                        </m:r>
                        <m:r>
                          <a:rPr lang="en-IN" i="1">
                            <a:solidFill>
                              <a:srgbClr val="000000"/>
                            </a:solidFill>
                            <a:latin typeface="Cambria Math" panose="02040503050406030204" pitchFamily="18" charset="0"/>
                          </a:rPr>
                          <m:t>′′</m:t>
                        </m:r>
                      </m:e>
                    </m:acc>
                  </m:oMath>
                </a14:m>
                <a:r>
                  <a:rPr lang="en-IN" dirty="0"/>
                  <a:t>=</a:t>
                </a:r>
                <a:r>
                  <a:rPr lang="en-IN" dirty="0">
                    <a:solidFill>
                      <a:srgbClr val="000000"/>
                    </a:solidFill>
                  </a:rPr>
                  <a:t> </a:t>
                </a:r>
                <a14:m>
                  <m:oMath xmlns:m="http://schemas.openxmlformats.org/officeDocument/2006/math">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d>
                      <m:dPr>
                        <m:begChr m:val="{"/>
                        <m:endChr m:val="}"/>
                        <m:ctrlPr>
                          <a:rPr lang="en-IN" i="1" smtClean="0">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𝜌</m:t>
                        </m:r>
                        <m:sSub>
                          <m:sSubPr>
                            <m:ctrlPr>
                              <a:rPr lang="en-US" i="1">
                                <a:solidFill>
                                  <a:srgbClr val="000000"/>
                                </a:solidFill>
                                <a:latin typeface="Cambria Math" panose="02040503050406030204" pitchFamily="18" charset="0"/>
                                <a:ea typeface="Cambria Math" panose="02040503050406030204" pitchFamily="18" charset="0"/>
                              </a:rPr>
                            </m:ctrlPr>
                          </m:sSubPr>
                          <m:e>
                            <m:r>
                              <a:rPr lang="en-US" i="1">
                                <a:solidFill>
                                  <a:srgbClr val="000000"/>
                                </a:solidFill>
                                <a:latin typeface="Cambria Math" panose="02040503050406030204" pitchFamily="18" charset="0"/>
                                <a:ea typeface="Cambria Math" panose="02040503050406030204" pitchFamily="18" charset="0"/>
                              </a:rPr>
                              <m:t>𝑐</m:t>
                            </m:r>
                          </m:e>
                          <m:sub>
                            <m:r>
                              <a:rPr lang="en-US" i="1">
                                <a:solidFill>
                                  <a:srgbClr val="000000"/>
                                </a:solidFill>
                                <a:latin typeface="Cambria Math" panose="02040503050406030204" pitchFamily="18" charset="0"/>
                                <a:ea typeface="Cambria Math" panose="02040503050406030204" pitchFamily="18" charset="0"/>
                              </a:rPr>
                              <m:t>𝑝</m:t>
                            </m:r>
                          </m:sub>
                        </m:sSub>
                        <m:sSub>
                          <m:sSubPr>
                            <m:ctrlPr>
                              <a:rPr lang="en-US" i="1" smtClean="0">
                                <a:solidFill>
                                  <a:srgbClr val="000000"/>
                                </a:solidFill>
                                <a:latin typeface="Cambria Math" panose="02040503050406030204" pitchFamily="18" charset="0"/>
                                <a:ea typeface="Cambria Math" panose="02040503050406030204" pitchFamily="18" charset="0"/>
                              </a:rPr>
                            </m:ctrlPr>
                          </m:sSubPr>
                          <m:e>
                            <m:r>
                              <a:rPr lang="en-US" i="1" smtClean="0">
                                <a:solidFill>
                                  <a:srgbClr val="000000"/>
                                </a:solidFill>
                                <a:latin typeface="Cambria Math" panose="02040503050406030204" pitchFamily="18" charset="0"/>
                                <a:ea typeface="Cambria Math" panose="02040503050406030204" pitchFamily="18" charset="0"/>
                              </a:rPr>
                              <m:t>𝛼</m:t>
                            </m:r>
                          </m:e>
                          <m:sub>
                            <m:r>
                              <a:rPr lang="en-US" b="0" i="1" smtClean="0">
                                <a:solidFill>
                                  <a:srgbClr val="000000"/>
                                </a:solidFill>
                                <a:latin typeface="Cambria Math" panose="02040503050406030204" pitchFamily="18" charset="0"/>
                                <a:ea typeface="Cambria Math" panose="02040503050406030204" pitchFamily="18" charset="0"/>
                              </a:rPr>
                              <m:t>𝑀</m:t>
                            </m:r>
                          </m:sub>
                        </m:sSub>
                        <m:d>
                          <m:dPr>
                            <m:begChr m:val="["/>
                            <m:endChr m:val="]"/>
                            <m:ctrlPr>
                              <a:rPr lang="en-US" i="1" smtClean="0">
                                <a:solidFill>
                                  <a:srgbClr val="000000"/>
                                </a:solidFill>
                                <a:latin typeface="Cambria Math" panose="02040503050406030204" pitchFamily="18" charset="0"/>
                              </a:rPr>
                            </m:ctrlPr>
                          </m:dPr>
                          <m:e>
                            <m:f>
                              <m:fPr>
                                <m:ctrlPr>
                                  <a:rPr lang="en-US" i="1" smtClean="0">
                                    <a:solidFill>
                                      <a:srgbClr val="000000"/>
                                    </a:solidFill>
                                    <a:latin typeface="Cambria Math" panose="02040503050406030204" pitchFamily="18" charset="0"/>
                                  </a:rPr>
                                </m:ctrlPr>
                              </m:fPr>
                              <m:num>
                                <m:r>
                                  <a:rPr lang="en-US"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𝑇</m:t>
                                </m:r>
                              </m:num>
                              <m:den>
                                <m:r>
                                  <a:rPr lang="en-US"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𝑥</m:t>
                                </m:r>
                              </m:den>
                            </m:f>
                            <m:acc>
                              <m:accPr>
                                <m:chr m:val="̂"/>
                                <m:ctrlPr>
                                  <a:rPr lang="en-US" i="1" smtClean="0">
                                    <a:solidFill>
                                      <a:srgbClr val="000000"/>
                                    </a:solidFill>
                                    <a:latin typeface="Cambria Math" panose="02040503050406030204" pitchFamily="18" charset="0"/>
                                  </a:rPr>
                                </m:ctrlPr>
                              </m:accPr>
                              <m:e>
                                <m:r>
                                  <a:rPr lang="en-US" b="0" i="1" smtClean="0">
                                    <a:solidFill>
                                      <a:srgbClr val="000000"/>
                                    </a:solidFill>
                                    <a:latin typeface="Cambria Math" panose="02040503050406030204" pitchFamily="18" charset="0"/>
                                  </a:rPr>
                                  <m:t>𝑖</m:t>
                                </m:r>
                              </m:e>
                            </m:acc>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𝑇</m:t>
                                </m:r>
                              </m:num>
                              <m:den>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𝑦</m:t>
                                </m:r>
                              </m:den>
                            </m:f>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𝑗</m:t>
                                </m:r>
                              </m:e>
                            </m:acc>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𝑇</m:t>
                                </m:r>
                              </m:num>
                              <m:den>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𝑦</m:t>
                                </m:r>
                              </m:den>
                            </m:f>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𝑘</m:t>
                                </m:r>
                              </m:e>
                            </m:acc>
                          </m:e>
                        </m:d>
                      </m:e>
                    </m:d>
                  </m:oMath>
                </a14:m>
                <a:endParaRPr lang="en-IN" dirty="0"/>
              </a:p>
            </p:txBody>
          </p:sp>
        </mc:Choice>
        <mc:Fallback xmlns="">
          <p:sp>
            <p:nvSpPr>
              <p:cNvPr id="4" name="TextBox 3">
                <a:extLst>
                  <a:ext uri="{FF2B5EF4-FFF2-40B4-BE49-F238E27FC236}">
                    <a16:creationId xmlns:a16="http://schemas.microsoft.com/office/drawing/2014/main" id="{9C811667-79A5-F881-92B1-841E8233FDE8}"/>
                  </a:ext>
                </a:extLst>
              </p:cNvPr>
              <p:cNvSpPr txBox="1">
                <a:spLocks noRot="1" noChangeAspect="1" noMove="1" noResize="1" noEditPoints="1" noAdjustHandles="1" noChangeArrowheads="1" noChangeShapeType="1" noTextEdit="1"/>
              </p:cNvSpPr>
              <p:nvPr/>
            </p:nvSpPr>
            <p:spPr>
              <a:xfrm>
                <a:off x="3401534" y="2407117"/>
                <a:ext cx="5285266" cy="750847"/>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7B16184-3C43-C05D-8849-3941B9A18A07}"/>
                  </a:ext>
                </a:extLst>
              </p:cNvPr>
              <p:cNvSpPr txBox="1"/>
              <p:nvPr/>
            </p:nvSpPr>
            <p:spPr>
              <a:xfrm>
                <a:off x="3370455" y="5729865"/>
                <a:ext cx="5248083" cy="750847"/>
              </a:xfrm>
              <a:prstGeom prst="rect">
                <a:avLst/>
              </a:prstGeom>
              <a:noFill/>
            </p:spPr>
            <p:txBody>
              <a:bodyPr wrap="square">
                <a:spAutoFit/>
              </a:bodyPr>
              <a:lstStyle/>
              <a:p>
                <a14:m>
                  <m:oMath xmlns:m="http://schemas.openxmlformats.org/officeDocument/2006/math">
                    <m:r>
                      <m:rPr>
                        <m:sty m:val="p"/>
                      </m:rPr>
                      <a:rPr lang="en-IN" sz="2400" i="1" smtClean="0">
                        <a:solidFill>
                          <a:srgbClr val="000000"/>
                        </a:solidFill>
                        <a:latin typeface="Cambria Math" panose="02040503050406030204" pitchFamily="18" charset="0"/>
                      </a:rPr>
                      <m:t>∇</m:t>
                    </m:r>
                    <m:r>
                      <a:rPr lang="en-IN" sz="2400" i="1" smtClean="0">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sSubSup>
                          <m:sSubSupPr>
                            <m:ctrlPr>
                              <a:rPr lang="en-US" i="1">
                                <a:solidFill>
                                  <a:srgbClr val="000000"/>
                                </a:solidFill>
                                <a:latin typeface="Cambria Math" panose="02040503050406030204" pitchFamily="18" charset="0"/>
                                <a:ea typeface="Cambria Math" panose="02040503050406030204" pitchFamily="18" charset="0"/>
                              </a:rPr>
                            </m:ctrlPr>
                          </m:sSubSupPr>
                          <m:e>
                            <m:r>
                              <a:rPr lang="en-US" i="1">
                                <a:solidFill>
                                  <a:srgbClr val="000000"/>
                                </a:solidFill>
                                <a:latin typeface="Cambria Math" panose="02040503050406030204" pitchFamily="18" charset="0"/>
                                <a:ea typeface="Cambria Math" panose="02040503050406030204" pitchFamily="18" charset="0"/>
                              </a:rPr>
                              <m:t>𝑞</m:t>
                            </m:r>
                          </m:e>
                          <m:sub>
                            <m:r>
                              <a:rPr lang="en-US" i="1">
                                <a:solidFill>
                                  <a:srgbClr val="000000"/>
                                </a:solidFill>
                                <a:latin typeface="Cambria Math" panose="02040503050406030204" pitchFamily="18" charset="0"/>
                                <a:ea typeface="Cambria Math" panose="02040503050406030204" pitchFamily="18" charset="0"/>
                              </a:rPr>
                              <m:t>𝑅</m:t>
                            </m:r>
                          </m:sub>
                          <m:sup>
                            <m:r>
                              <a:rPr lang="en-US" i="1">
                                <a:solidFill>
                                  <a:srgbClr val="000000"/>
                                </a:solidFill>
                                <a:latin typeface="Cambria Math" panose="02040503050406030204" pitchFamily="18" charset="0"/>
                                <a:ea typeface="Cambria Math" panose="02040503050406030204" pitchFamily="18" charset="0"/>
                              </a:rPr>
                              <m:t>′′</m:t>
                            </m:r>
                          </m:sup>
                        </m:sSubSup>
                      </m:e>
                    </m:acc>
                  </m:oMath>
                </a14:m>
                <a:r>
                  <a:rPr lang="en-IN" dirty="0"/>
                  <a:t>=</a:t>
                </a:r>
                <a:r>
                  <a:rPr lang="en-IN" dirty="0">
                    <a:solidFill>
                      <a:srgbClr val="000000"/>
                    </a:solidFill>
                  </a:rPr>
                  <a:t> </a:t>
                </a:r>
                <a14:m>
                  <m:oMath xmlns:m="http://schemas.openxmlformats.org/officeDocument/2006/math">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d>
                      <m:dPr>
                        <m:begChr m:val="{"/>
                        <m:endChr m:val="}"/>
                        <m:ctrlPr>
                          <a:rPr lang="en-IN" i="1" smtClean="0">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𝜌</m:t>
                        </m:r>
                        <m:sSub>
                          <m:sSubPr>
                            <m:ctrlPr>
                              <a:rPr lang="en-US" i="1">
                                <a:solidFill>
                                  <a:srgbClr val="000000"/>
                                </a:solidFill>
                                <a:latin typeface="Cambria Math" panose="02040503050406030204" pitchFamily="18" charset="0"/>
                                <a:ea typeface="Cambria Math" panose="02040503050406030204" pitchFamily="18" charset="0"/>
                              </a:rPr>
                            </m:ctrlPr>
                          </m:sSubPr>
                          <m:e>
                            <m:r>
                              <a:rPr lang="en-US" i="1">
                                <a:solidFill>
                                  <a:srgbClr val="000000"/>
                                </a:solidFill>
                                <a:latin typeface="Cambria Math" panose="02040503050406030204" pitchFamily="18" charset="0"/>
                                <a:ea typeface="Cambria Math" panose="02040503050406030204" pitchFamily="18" charset="0"/>
                              </a:rPr>
                              <m:t>𝑐</m:t>
                            </m:r>
                          </m:e>
                          <m:sub>
                            <m:r>
                              <a:rPr lang="en-US" i="1">
                                <a:solidFill>
                                  <a:srgbClr val="000000"/>
                                </a:solidFill>
                                <a:latin typeface="Cambria Math" panose="02040503050406030204" pitchFamily="18" charset="0"/>
                                <a:ea typeface="Cambria Math" panose="02040503050406030204" pitchFamily="18" charset="0"/>
                              </a:rPr>
                              <m:t>𝑝</m:t>
                            </m:r>
                          </m:sub>
                        </m:sSub>
                        <m:sSub>
                          <m:sSubPr>
                            <m:ctrlPr>
                              <a:rPr lang="en-US" i="1" smtClean="0">
                                <a:solidFill>
                                  <a:srgbClr val="000000"/>
                                </a:solidFill>
                                <a:latin typeface="Cambria Math" panose="02040503050406030204" pitchFamily="18" charset="0"/>
                                <a:ea typeface="Cambria Math" panose="02040503050406030204" pitchFamily="18" charset="0"/>
                              </a:rPr>
                            </m:ctrlPr>
                          </m:sSubPr>
                          <m:e>
                            <m:r>
                              <a:rPr lang="en-US" i="1" smtClean="0">
                                <a:solidFill>
                                  <a:srgbClr val="000000"/>
                                </a:solidFill>
                                <a:latin typeface="Cambria Math" panose="02040503050406030204" pitchFamily="18" charset="0"/>
                                <a:ea typeface="Cambria Math" panose="02040503050406030204" pitchFamily="18" charset="0"/>
                              </a:rPr>
                              <m:t>𝛼</m:t>
                            </m:r>
                          </m:e>
                          <m:sub>
                            <m:r>
                              <a:rPr lang="en-US" b="0" i="1" smtClean="0">
                                <a:solidFill>
                                  <a:srgbClr val="000000"/>
                                </a:solidFill>
                                <a:latin typeface="Cambria Math" panose="02040503050406030204" pitchFamily="18" charset="0"/>
                                <a:ea typeface="Cambria Math" panose="02040503050406030204" pitchFamily="18" charset="0"/>
                              </a:rPr>
                              <m:t>𝑇</m:t>
                            </m:r>
                          </m:sub>
                        </m:sSub>
                        <m:d>
                          <m:dPr>
                            <m:begChr m:val="["/>
                            <m:endChr m:val="]"/>
                            <m:ctrlPr>
                              <a:rPr lang="en-US" i="1" smtClean="0">
                                <a:solidFill>
                                  <a:srgbClr val="000000"/>
                                </a:solidFill>
                                <a:latin typeface="Cambria Math" panose="02040503050406030204" pitchFamily="18" charset="0"/>
                              </a:rPr>
                            </m:ctrlPr>
                          </m:dPr>
                          <m:e>
                            <m:f>
                              <m:fPr>
                                <m:ctrlPr>
                                  <a:rPr lang="en-US" i="1" smtClean="0">
                                    <a:solidFill>
                                      <a:srgbClr val="000000"/>
                                    </a:solidFill>
                                    <a:latin typeface="Cambria Math" panose="02040503050406030204" pitchFamily="18" charset="0"/>
                                  </a:rPr>
                                </m:ctrlPr>
                              </m:fPr>
                              <m:num>
                                <m:r>
                                  <a:rPr lang="en-US" i="1" smtClean="0">
                                    <a:solidFill>
                                      <a:srgbClr val="000000"/>
                                    </a:solidFill>
                                    <a:latin typeface="Cambria Math" panose="02040503050406030204" pitchFamily="18" charset="0"/>
                                    <a:ea typeface="Cambria Math" panose="02040503050406030204" pitchFamily="18" charset="0"/>
                                  </a:rPr>
                                  <m:t>𝜕</m:t>
                                </m:r>
                                <m:acc>
                                  <m:accPr>
                                    <m:chr m:val="̅"/>
                                    <m:ctrlPr>
                                      <a:rPr lang="en-US" i="1" smtClean="0">
                                        <a:solidFill>
                                          <a:srgbClr val="000000"/>
                                        </a:solidFill>
                                        <a:latin typeface="Cambria Math" panose="02040503050406030204" pitchFamily="18" charset="0"/>
                                        <a:ea typeface="Cambria Math" panose="02040503050406030204" pitchFamily="18" charset="0"/>
                                      </a:rPr>
                                    </m:ctrlPr>
                                  </m:accPr>
                                  <m:e>
                                    <m:r>
                                      <a:rPr lang="en-US" b="0" i="1" smtClean="0">
                                        <a:solidFill>
                                          <a:srgbClr val="000000"/>
                                        </a:solidFill>
                                        <a:latin typeface="Cambria Math" panose="02040503050406030204" pitchFamily="18" charset="0"/>
                                        <a:ea typeface="Cambria Math" panose="02040503050406030204" pitchFamily="18" charset="0"/>
                                      </a:rPr>
                                      <m:t>𝑇</m:t>
                                    </m:r>
                                  </m:e>
                                </m:acc>
                              </m:num>
                              <m:den>
                                <m:r>
                                  <a:rPr lang="en-US"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𝑥</m:t>
                                </m:r>
                              </m:den>
                            </m:f>
                            <m:acc>
                              <m:accPr>
                                <m:chr m:val="̂"/>
                                <m:ctrlPr>
                                  <a:rPr lang="en-US" i="1" smtClean="0">
                                    <a:solidFill>
                                      <a:srgbClr val="000000"/>
                                    </a:solidFill>
                                    <a:latin typeface="Cambria Math" panose="02040503050406030204" pitchFamily="18" charset="0"/>
                                  </a:rPr>
                                </m:ctrlPr>
                              </m:accPr>
                              <m:e>
                                <m:r>
                                  <a:rPr lang="en-US" b="0" i="1" smtClean="0">
                                    <a:solidFill>
                                      <a:srgbClr val="000000"/>
                                    </a:solidFill>
                                    <a:latin typeface="Cambria Math" panose="02040503050406030204" pitchFamily="18" charset="0"/>
                                  </a:rPr>
                                  <m:t>𝑖</m:t>
                                </m:r>
                              </m:e>
                            </m:acc>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ea typeface="Cambria Math" panose="02040503050406030204" pitchFamily="18" charset="0"/>
                                  </a:rPr>
                                  <m:t>𝜕</m:t>
                                </m:r>
                                <m:acc>
                                  <m:accPr>
                                    <m:chr m:val="̅"/>
                                    <m:ctrlPr>
                                      <a:rPr lang="en-US" i="1">
                                        <a:solidFill>
                                          <a:srgbClr val="000000"/>
                                        </a:solidFill>
                                        <a:latin typeface="Cambria Math" panose="02040503050406030204" pitchFamily="18" charset="0"/>
                                        <a:ea typeface="Cambria Math" panose="02040503050406030204" pitchFamily="18" charset="0"/>
                                      </a:rPr>
                                    </m:ctrlPr>
                                  </m:accPr>
                                  <m:e>
                                    <m:r>
                                      <a:rPr lang="en-US" i="1">
                                        <a:solidFill>
                                          <a:srgbClr val="000000"/>
                                        </a:solidFill>
                                        <a:latin typeface="Cambria Math" panose="02040503050406030204" pitchFamily="18" charset="0"/>
                                        <a:ea typeface="Cambria Math" panose="02040503050406030204" pitchFamily="18" charset="0"/>
                                      </a:rPr>
                                      <m:t>𝑇</m:t>
                                    </m:r>
                                  </m:e>
                                </m:acc>
                              </m:num>
                              <m:den>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𝑦</m:t>
                                </m:r>
                              </m:den>
                            </m:f>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𝑗</m:t>
                                </m:r>
                              </m:e>
                            </m:acc>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ea typeface="Cambria Math" panose="02040503050406030204" pitchFamily="18" charset="0"/>
                                  </a:rPr>
                                  <m:t>𝜕</m:t>
                                </m:r>
                                <m:acc>
                                  <m:accPr>
                                    <m:chr m:val="̅"/>
                                    <m:ctrlPr>
                                      <a:rPr lang="en-US" i="1">
                                        <a:solidFill>
                                          <a:srgbClr val="000000"/>
                                        </a:solidFill>
                                        <a:latin typeface="Cambria Math" panose="02040503050406030204" pitchFamily="18" charset="0"/>
                                        <a:ea typeface="Cambria Math" panose="02040503050406030204" pitchFamily="18" charset="0"/>
                                      </a:rPr>
                                    </m:ctrlPr>
                                  </m:accPr>
                                  <m:e>
                                    <m:r>
                                      <a:rPr lang="en-US" i="1">
                                        <a:solidFill>
                                          <a:srgbClr val="000000"/>
                                        </a:solidFill>
                                        <a:latin typeface="Cambria Math" panose="02040503050406030204" pitchFamily="18" charset="0"/>
                                        <a:ea typeface="Cambria Math" panose="02040503050406030204" pitchFamily="18" charset="0"/>
                                      </a:rPr>
                                      <m:t>𝑇</m:t>
                                    </m:r>
                                  </m:e>
                                </m:acc>
                              </m:num>
                              <m:den>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𝑦</m:t>
                                </m:r>
                              </m:den>
                            </m:f>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𝑘</m:t>
                                </m:r>
                              </m:e>
                            </m:acc>
                          </m:e>
                        </m:d>
                      </m:e>
                    </m:d>
                  </m:oMath>
                </a14:m>
                <a:endParaRPr lang="en-IN" dirty="0"/>
              </a:p>
            </p:txBody>
          </p:sp>
        </mc:Choice>
        <mc:Fallback xmlns="">
          <p:sp>
            <p:nvSpPr>
              <p:cNvPr id="7" name="TextBox 6">
                <a:extLst>
                  <a:ext uri="{FF2B5EF4-FFF2-40B4-BE49-F238E27FC236}">
                    <a16:creationId xmlns:a16="http://schemas.microsoft.com/office/drawing/2014/main" id="{27B16184-3C43-C05D-8849-3941B9A18A07}"/>
                  </a:ext>
                </a:extLst>
              </p:cNvPr>
              <p:cNvSpPr txBox="1">
                <a:spLocks noRot="1" noChangeAspect="1" noMove="1" noResize="1" noEditPoints="1" noAdjustHandles="1" noChangeArrowheads="1" noChangeShapeType="1" noTextEdit="1"/>
              </p:cNvSpPr>
              <p:nvPr/>
            </p:nvSpPr>
            <p:spPr>
              <a:xfrm>
                <a:off x="3370455" y="5729865"/>
                <a:ext cx="5248083" cy="750847"/>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FE3EFCFD-85B0-A5CA-1FD4-CFFE46612FA4}"/>
                  </a:ext>
                </a:extLst>
              </p:cNvPr>
              <p:cNvSpPr txBox="1"/>
              <p:nvPr/>
            </p:nvSpPr>
            <p:spPr>
              <a:xfrm>
                <a:off x="2412189" y="3470920"/>
                <a:ext cx="5564187" cy="694036"/>
              </a:xfrm>
              <a:prstGeom prst="rect">
                <a:avLst/>
              </a:prstGeom>
              <a:noFill/>
            </p:spPr>
            <p:txBody>
              <a:bodyPr wrap="square">
                <a:spAutoFit/>
              </a:bodyPr>
              <a:lstStyle/>
              <a:p>
                <a14:m>
                  <m:oMath xmlns:m="http://schemas.openxmlformats.org/officeDocument/2006/math">
                    <m:r>
                      <m:rPr>
                        <m:sty m:val="p"/>
                      </m:rPr>
                      <a:rPr lang="en-IN" sz="2400" i="1" smtClean="0">
                        <a:solidFill>
                          <a:srgbClr val="000000"/>
                        </a:solidFill>
                        <a:latin typeface="Cambria Math" panose="02040503050406030204" pitchFamily="18" charset="0"/>
                      </a:rPr>
                      <m:t>∇</m:t>
                    </m:r>
                    <m:r>
                      <a:rPr lang="en-IN" sz="2400" i="1" smtClean="0">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𝑞</m:t>
                        </m:r>
                        <m:r>
                          <a:rPr lang="en-IN" i="1">
                            <a:solidFill>
                              <a:srgbClr val="000000"/>
                            </a:solidFill>
                            <a:latin typeface="Cambria Math" panose="02040503050406030204" pitchFamily="18" charset="0"/>
                          </a:rPr>
                          <m:t>′′</m:t>
                        </m:r>
                      </m:e>
                    </m:acc>
                  </m:oMath>
                </a14:m>
                <a:r>
                  <a:rPr lang="en-IN" dirty="0"/>
                  <a:t>=</a:t>
                </a:r>
                <a:r>
                  <a:rPr lang="en-IN" dirty="0">
                    <a:solidFill>
                      <a:srgbClr val="000000"/>
                    </a:solidFill>
                  </a:rPr>
                  <a:t> </a:t>
                </a:r>
                <a14:m>
                  <m:oMath xmlns:m="http://schemas.openxmlformats.org/officeDocument/2006/math">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d>
                      <m:dPr>
                        <m:begChr m:val="{"/>
                        <m:endChr m:val="}"/>
                        <m:ctrlPr>
                          <a:rPr lang="en-IN" i="1" smtClean="0">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𝜌</m:t>
                        </m:r>
                        <m:sSub>
                          <m:sSubPr>
                            <m:ctrlPr>
                              <a:rPr lang="en-US" i="1">
                                <a:solidFill>
                                  <a:srgbClr val="000000"/>
                                </a:solidFill>
                                <a:latin typeface="Cambria Math" panose="02040503050406030204" pitchFamily="18" charset="0"/>
                                <a:ea typeface="Cambria Math" panose="02040503050406030204" pitchFamily="18" charset="0"/>
                              </a:rPr>
                            </m:ctrlPr>
                          </m:sSubPr>
                          <m:e>
                            <m:r>
                              <a:rPr lang="en-US" i="1">
                                <a:solidFill>
                                  <a:srgbClr val="000000"/>
                                </a:solidFill>
                                <a:latin typeface="Cambria Math" panose="02040503050406030204" pitchFamily="18" charset="0"/>
                                <a:ea typeface="Cambria Math" panose="02040503050406030204" pitchFamily="18" charset="0"/>
                              </a:rPr>
                              <m:t>𝑐</m:t>
                            </m:r>
                          </m:e>
                          <m:sub>
                            <m:r>
                              <a:rPr lang="en-US" i="1">
                                <a:solidFill>
                                  <a:srgbClr val="000000"/>
                                </a:solidFill>
                                <a:latin typeface="Cambria Math" panose="02040503050406030204" pitchFamily="18" charset="0"/>
                                <a:ea typeface="Cambria Math" panose="02040503050406030204" pitchFamily="18" charset="0"/>
                              </a:rPr>
                              <m:t>𝑝</m:t>
                            </m:r>
                          </m:sub>
                        </m:sSub>
                        <m:sSub>
                          <m:sSubPr>
                            <m:ctrlPr>
                              <a:rPr lang="en-US" i="1" smtClean="0">
                                <a:solidFill>
                                  <a:srgbClr val="000000"/>
                                </a:solidFill>
                                <a:latin typeface="Cambria Math" panose="02040503050406030204" pitchFamily="18" charset="0"/>
                                <a:ea typeface="Cambria Math" panose="02040503050406030204" pitchFamily="18" charset="0"/>
                              </a:rPr>
                            </m:ctrlPr>
                          </m:sSubPr>
                          <m:e>
                            <m:r>
                              <a:rPr lang="en-US" i="1" smtClean="0">
                                <a:solidFill>
                                  <a:srgbClr val="000000"/>
                                </a:solidFill>
                                <a:latin typeface="Cambria Math" panose="02040503050406030204" pitchFamily="18" charset="0"/>
                                <a:ea typeface="Cambria Math" panose="02040503050406030204" pitchFamily="18" charset="0"/>
                              </a:rPr>
                              <m:t>𝛼</m:t>
                            </m:r>
                          </m:e>
                          <m:sub>
                            <m:r>
                              <a:rPr lang="en-US" b="0" i="1" smtClean="0">
                                <a:solidFill>
                                  <a:srgbClr val="000000"/>
                                </a:solidFill>
                                <a:latin typeface="Cambria Math" panose="02040503050406030204" pitchFamily="18" charset="0"/>
                                <a:ea typeface="Cambria Math" panose="02040503050406030204" pitchFamily="18" charset="0"/>
                              </a:rPr>
                              <m:t>𝑀</m:t>
                            </m:r>
                          </m:sub>
                        </m:sSub>
                        <m:d>
                          <m:dPr>
                            <m:begChr m:val="["/>
                            <m:endChr m:val="]"/>
                            <m:ctrlPr>
                              <a:rPr lang="en-US" i="1" smtClean="0">
                                <a:solidFill>
                                  <a:srgbClr val="000000"/>
                                </a:solidFill>
                                <a:latin typeface="Cambria Math" panose="02040503050406030204" pitchFamily="18" charset="0"/>
                              </a:rPr>
                            </m:ctrlPr>
                          </m:dPr>
                          <m:e>
                            <m:f>
                              <m:fPr>
                                <m:ctrlPr>
                                  <a:rPr lang="en-US" i="1" smtClean="0">
                                    <a:solidFill>
                                      <a:srgbClr val="000000"/>
                                    </a:solidFill>
                                    <a:latin typeface="Cambria Math" panose="02040503050406030204" pitchFamily="18" charset="0"/>
                                  </a:rPr>
                                </m:ctrlPr>
                              </m:fPr>
                              <m:num>
                                <m:r>
                                  <a:rPr lang="en-US" i="1" smtClean="0">
                                    <a:solidFill>
                                      <a:srgbClr val="000000"/>
                                    </a:solidFill>
                                    <a:latin typeface="Cambria Math" panose="02040503050406030204" pitchFamily="18" charset="0"/>
                                    <a:ea typeface="Cambria Math" panose="02040503050406030204" pitchFamily="18" charset="0"/>
                                  </a:rPr>
                                  <m:t>𝜕</m:t>
                                </m:r>
                                <m:acc>
                                  <m:accPr>
                                    <m:chr m:val="̅"/>
                                    <m:ctrlPr>
                                      <a:rPr lang="en-US" i="1">
                                        <a:solidFill>
                                          <a:srgbClr val="000000"/>
                                        </a:solidFill>
                                        <a:latin typeface="Cambria Math" panose="02040503050406030204" pitchFamily="18" charset="0"/>
                                        <a:ea typeface="Cambria Math" panose="02040503050406030204" pitchFamily="18" charset="0"/>
                                      </a:rPr>
                                    </m:ctrlPr>
                                  </m:accPr>
                                  <m:e>
                                    <m:r>
                                      <a:rPr lang="en-US" i="1">
                                        <a:solidFill>
                                          <a:srgbClr val="000000"/>
                                        </a:solidFill>
                                        <a:latin typeface="Cambria Math" panose="02040503050406030204" pitchFamily="18" charset="0"/>
                                        <a:ea typeface="Cambria Math" panose="02040503050406030204" pitchFamily="18" charset="0"/>
                                      </a:rPr>
                                      <m:t>𝑇</m:t>
                                    </m:r>
                                  </m:e>
                                </m:acc>
                              </m:num>
                              <m:den>
                                <m:r>
                                  <a:rPr lang="en-US"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𝑥</m:t>
                                </m:r>
                              </m:den>
                            </m:f>
                            <m:acc>
                              <m:accPr>
                                <m:chr m:val="̂"/>
                                <m:ctrlPr>
                                  <a:rPr lang="en-US" i="1" smtClean="0">
                                    <a:solidFill>
                                      <a:srgbClr val="000000"/>
                                    </a:solidFill>
                                    <a:latin typeface="Cambria Math" panose="02040503050406030204" pitchFamily="18" charset="0"/>
                                  </a:rPr>
                                </m:ctrlPr>
                              </m:accPr>
                              <m:e>
                                <m:r>
                                  <a:rPr lang="en-US" b="0" i="1" smtClean="0">
                                    <a:solidFill>
                                      <a:srgbClr val="000000"/>
                                    </a:solidFill>
                                    <a:latin typeface="Cambria Math" panose="02040503050406030204" pitchFamily="18" charset="0"/>
                                  </a:rPr>
                                  <m:t>𝑖</m:t>
                                </m:r>
                              </m:e>
                            </m:acc>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ea typeface="Cambria Math" panose="02040503050406030204" pitchFamily="18" charset="0"/>
                                  </a:rPr>
                                  <m:t>𝜕</m:t>
                                </m:r>
                                <m:acc>
                                  <m:accPr>
                                    <m:chr m:val="̅"/>
                                    <m:ctrlPr>
                                      <a:rPr lang="en-US" i="1">
                                        <a:solidFill>
                                          <a:srgbClr val="000000"/>
                                        </a:solidFill>
                                        <a:latin typeface="Cambria Math" panose="02040503050406030204" pitchFamily="18" charset="0"/>
                                        <a:ea typeface="Cambria Math" panose="02040503050406030204" pitchFamily="18" charset="0"/>
                                      </a:rPr>
                                    </m:ctrlPr>
                                  </m:accPr>
                                  <m:e>
                                    <m:r>
                                      <a:rPr lang="en-US" i="1">
                                        <a:solidFill>
                                          <a:srgbClr val="000000"/>
                                        </a:solidFill>
                                        <a:latin typeface="Cambria Math" panose="02040503050406030204" pitchFamily="18" charset="0"/>
                                        <a:ea typeface="Cambria Math" panose="02040503050406030204" pitchFamily="18" charset="0"/>
                                      </a:rPr>
                                      <m:t>𝑇</m:t>
                                    </m:r>
                                  </m:e>
                                </m:acc>
                              </m:num>
                              <m:den>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𝑦</m:t>
                                </m:r>
                              </m:den>
                            </m:f>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𝑗</m:t>
                                </m:r>
                              </m:e>
                            </m:acc>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ea typeface="Cambria Math" panose="02040503050406030204" pitchFamily="18" charset="0"/>
                                  </a:rPr>
                                  <m:t>𝜕</m:t>
                                </m:r>
                                <m:acc>
                                  <m:accPr>
                                    <m:chr m:val="̅"/>
                                    <m:ctrlPr>
                                      <a:rPr lang="en-US" i="1">
                                        <a:solidFill>
                                          <a:srgbClr val="000000"/>
                                        </a:solidFill>
                                        <a:latin typeface="Cambria Math" panose="02040503050406030204" pitchFamily="18" charset="0"/>
                                        <a:ea typeface="Cambria Math" panose="02040503050406030204" pitchFamily="18" charset="0"/>
                                      </a:rPr>
                                    </m:ctrlPr>
                                  </m:accPr>
                                  <m:e>
                                    <m:r>
                                      <a:rPr lang="en-US" i="1">
                                        <a:solidFill>
                                          <a:srgbClr val="000000"/>
                                        </a:solidFill>
                                        <a:latin typeface="Cambria Math" panose="02040503050406030204" pitchFamily="18" charset="0"/>
                                        <a:ea typeface="Cambria Math" panose="02040503050406030204" pitchFamily="18" charset="0"/>
                                      </a:rPr>
                                      <m:t>𝑇</m:t>
                                    </m:r>
                                  </m:e>
                                </m:acc>
                              </m:num>
                              <m:den>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𝑦</m:t>
                                </m:r>
                              </m:den>
                            </m:f>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𝑘</m:t>
                                </m:r>
                              </m:e>
                            </m:acc>
                          </m:e>
                        </m:d>
                      </m:e>
                    </m:d>
                  </m:oMath>
                </a14:m>
                <a:endParaRPr lang="en-IN" dirty="0"/>
              </a:p>
            </p:txBody>
          </p:sp>
        </mc:Choice>
        <mc:Fallback xmlns="">
          <p:sp>
            <p:nvSpPr>
              <p:cNvPr id="8" name="TextBox 7">
                <a:extLst>
                  <a:ext uri="{FF2B5EF4-FFF2-40B4-BE49-F238E27FC236}">
                    <a16:creationId xmlns:a16="http://schemas.microsoft.com/office/drawing/2014/main" id="{FE3EFCFD-85B0-A5CA-1FD4-CFFE46612FA4}"/>
                  </a:ext>
                </a:extLst>
              </p:cNvPr>
              <p:cNvSpPr txBox="1">
                <a:spLocks noRot="1" noChangeAspect="1" noMove="1" noResize="1" noEditPoints="1" noAdjustHandles="1" noChangeArrowheads="1" noChangeShapeType="1" noTextEdit="1"/>
              </p:cNvSpPr>
              <p:nvPr/>
            </p:nvSpPr>
            <p:spPr>
              <a:xfrm>
                <a:off x="2412189" y="3470920"/>
                <a:ext cx="5564187" cy="694036"/>
              </a:xfrm>
              <a:prstGeom prst="rect">
                <a:avLst/>
              </a:prstGeom>
              <a:blipFill>
                <a:blip r:embed="rId21"/>
                <a:stretch>
                  <a:fillRect b="-6140"/>
                </a:stretch>
              </a:blipFill>
            </p:spPr>
            <p:txBody>
              <a:bodyPr/>
              <a:lstStyle/>
              <a:p>
                <a:r>
                  <a:rPr lang="en-US">
                    <a:noFill/>
                  </a:rPr>
                  <a:t> </a:t>
                </a:r>
              </a:p>
            </p:txBody>
          </p:sp>
        </mc:Fallback>
      </mc:AlternateContent>
      <p:sp>
        <p:nvSpPr>
          <p:cNvPr id="25" name="TextBox 24">
            <a:extLst>
              <a:ext uri="{FF2B5EF4-FFF2-40B4-BE49-F238E27FC236}">
                <a16:creationId xmlns:a16="http://schemas.microsoft.com/office/drawing/2014/main" id="{45944E67-1928-3443-0DE6-E5BA51D47F02}"/>
              </a:ext>
            </a:extLst>
          </p:cNvPr>
          <p:cNvSpPr txBox="1"/>
          <p:nvPr/>
        </p:nvSpPr>
        <p:spPr>
          <a:xfrm>
            <a:off x="304800" y="1905000"/>
            <a:ext cx="8229600" cy="830997"/>
          </a:xfrm>
          <a:prstGeom prst="rect">
            <a:avLst/>
          </a:prstGeom>
          <a:noFill/>
        </p:spPr>
        <p:txBody>
          <a:bodyPr wrap="square" rtlCol="0">
            <a:spAutoFit/>
          </a:bodyPr>
          <a:lstStyle/>
          <a:p>
            <a:r>
              <a:rPr lang="en-US" dirty="0"/>
              <a:t>This is a molecular level heat conduction process and </a:t>
            </a:r>
            <a:r>
              <a:rPr lang="en-US" dirty="0">
                <a:sym typeface="Symbol" panose="05050102010706020507" pitchFamily="18" charset="2"/>
              </a:rPr>
              <a:t></a:t>
            </a:r>
            <a:r>
              <a:rPr lang="en-US" dirty="0"/>
              <a:t> is called as molecular diffusivity.</a:t>
            </a:r>
            <a:endParaRPr lang="en-IN" dirty="0"/>
          </a:p>
        </p:txBody>
      </p:sp>
      <p:sp>
        <p:nvSpPr>
          <p:cNvPr id="28" name="TextBox 27">
            <a:extLst>
              <a:ext uri="{FF2B5EF4-FFF2-40B4-BE49-F238E27FC236}">
                <a16:creationId xmlns:a16="http://schemas.microsoft.com/office/drawing/2014/main" id="{BA52D1A4-E856-269B-7BE4-069CDC3FAE97}"/>
              </a:ext>
            </a:extLst>
          </p:cNvPr>
          <p:cNvSpPr txBox="1"/>
          <p:nvPr/>
        </p:nvSpPr>
        <p:spPr>
          <a:xfrm>
            <a:off x="388938" y="3038902"/>
            <a:ext cx="8229600" cy="830997"/>
          </a:xfrm>
          <a:prstGeom prst="rect">
            <a:avLst/>
          </a:prstGeom>
          <a:noFill/>
        </p:spPr>
        <p:txBody>
          <a:bodyPr wrap="square" rtlCol="0">
            <a:spAutoFit/>
          </a:bodyPr>
          <a:lstStyle/>
          <a:p>
            <a:r>
              <a:rPr lang="en-US" dirty="0"/>
              <a:t>The molecular conduction heat transfer in a turbulent flow is defined as:</a:t>
            </a:r>
            <a:endParaRPr lang="en-IN" dirty="0"/>
          </a:p>
        </p:txBody>
      </p:sp>
      <p:sp>
        <p:nvSpPr>
          <p:cNvPr id="16384" name="TextBox 16383">
            <a:extLst>
              <a:ext uri="{FF2B5EF4-FFF2-40B4-BE49-F238E27FC236}">
                <a16:creationId xmlns:a16="http://schemas.microsoft.com/office/drawing/2014/main" id="{F01ABD89-4E53-7309-DED7-D0B97196D46B}"/>
              </a:ext>
            </a:extLst>
          </p:cNvPr>
          <p:cNvSpPr txBox="1"/>
          <p:nvPr/>
        </p:nvSpPr>
        <p:spPr>
          <a:xfrm>
            <a:off x="381492" y="5066524"/>
            <a:ext cx="8229600" cy="830997"/>
          </a:xfrm>
          <a:prstGeom prst="rect">
            <a:avLst/>
          </a:prstGeom>
          <a:noFill/>
        </p:spPr>
        <p:txBody>
          <a:bodyPr wrap="square" rtlCol="0">
            <a:spAutoFit/>
          </a:bodyPr>
          <a:lstStyle/>
          <a:p>
            <a:r>
              <a:rPr lang="en-US" dirty="0"/>
              <a:t>The turbulent heat conduction process with turbulent/eddy diffusivity </a:t>
            </a:r>
            <a:r>
              <a:rPr lang="en-US" dirty="0">
                <a:sym typeface="Symbol" panose="05050102010706020507" pitchFamily="18" charset="2"/>
              </a:rPr>
              <a:t></a:t>
            </a:r>
            <a:r>
              <a:rPr lang="en-US" baseline="-25000" dirty="0">
                <a:sym typeface="Symbol" panose="05050102010706020507" pitchFamily="18" charset="2"/>
              </a:rPr>
              <a:t>T</a:t>
            </a:r>
            <a:r>
              <a:rPr lang="en-US" dirty="0"/>
              <a:t> is defined as:</a:t>
            </a:r>
            <a:endParaRPr lang="en-IN"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C448C87-159F-C505-20C4-BE2250D42ACB}"/>
                  </a:ext>
                </a:extLst>
              </p:cNvPr>
              <p:cNvSpPr txBox="1"/>
              <p:nvPr/>
            </p:nvSpPr>
            <p:spPr>
              <a:xfrm>
                <a:off x="560387" y="1293629"/>
                <a:ext cx="2636838" cy="536942"/>
              </a:xfrm>
              <a:prstGeom prst="rect">
                <a:avLst/>
              </a:prstGeom>
              <a:noFill/>
            </p:spPr>
            <p:txBody>
              <a:bodyPr wrap="square">
                <a:spAutoFit/>
              </a:bodyPr>
              <a:lstStyle/>
              <a:p>
                <a14:m>
                  <m:oMath xmlns:m="http://schemas.openxmlformats.org/officeDocument/2006/math">
                    <m:r>
                      <m:rPr>
                        <m:sty m:val="p"/>
                      </m:rPr>
                      <a:rPr lang="en-IN" sz="2400" i="1" smtClean="0">
                        <a:solidFill>
                          <a:srgbClr val="000000"/>
                        </a:solidFill>
                        <a:latin typeface="Cambria Math" panose="02040503050406030204" pitchFamily="18" charset="0"/>
                      </a:rPr>
                      <m:t>∇</m:t>
                    </m:r>
                    <m:r>
                      <a:rPr lang="en-IN" sz="2400" i="1" smtClean="0">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𝑞</m:t>
                        </m:r>
                        <m:r>
                          <a:rPr lang="en-IN" i="1">
                            <a:solidFill>
                              <a:srgbClr val="000000"/>
                            </a:solidFill>
                            <a:latin typeface="Cambria Math" panose="02040503050406030204" pitchFamily="18" charset="0"/>
                          </a:rPr>
                          <m:t>′′</m:t>
                        </m:r>
                      </m:e>
                    </m:acc>
                  </m:oMath>
                </a14:m>
                <a:r>
                  <a:rPr lang="en-IN" dirty="0"/>
                  <a:t>=</a:t>
                </a:r>
                <a:r>
                  <a:rPr lang="en-IN" dirty="0">
                    <a:solidFill>
                      <a:srgbClr val="000000"/>
                    </a:solidFill>
                  </a:rPr>
                  <a:t> </a:t>
                </a:r>
                <a14:m>
                  <m:oMath xmlns:m="http://schemas.openxmlformats.org/officeDocument/2006/math">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d>
                      <m:dPr>
                        <m:begChr m:val="{"/>
                        <m:endChr m:val="}"/>
                        <m:ctrlPr>
                          <a:rPr lang="en-IN" i="1" smtClean="0">
                            <a:solidFill>
                              <a:srgbClr val="000000"/>
                            </a:solidFill>
                            <a:latin typeface="Cambria Math" panose="02040503050406030204" pitchFamily="18" charset="0"/>
                          </a:rPr>
                        </m:ctrlPr>
                      </m:dPr>
                      <m:e>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𝑘</m:t>
                        </m:r>
                        <m:r>
                          <m:rPr>
                            <m:sty m:val="p"/>
                          </m:rPr>
                          <a:rPr lang="en-US" b="0"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𝑇</m:t>
                        </m:r>
                      </m:e>
                    </m:d>
                  </m:oMath>
                </a14:m>
                <a:endParaRPr lang="en-IN" dirty="0"/>
              </a:p>
            </p:txBody>
          </p:sp>
        </mc:Choice>
        <mc:Fallback xmlns="">
          <p:sp>
            <p:nvSpPr>
              <p:cNvPr id="5" name="TextBox 4">
                <a:extLst>
                  <a:ext uri="{FF2B5EF4-FFF2-40B4-BE49-F238E27FC236}">
                    <a16:creationId xmlns:a16="http://schemas.microsoft.com/office/drawing/2014/main" id="{9C448C87-159F-C505-20C4-BE2250D42ACB}"/>
                  </a:ext>
                </a:extLst>
              </p:cNvPr>
              <p:cNvSpPr txBox="1">
                <a:spLocks noRot="1" noChangeAspect="1" noMove="1" noResize="1" noEditPoints="1" noAdjustHandles="1" noChangeArrowheads="1" noChangeShapeType="1" noTextEdit="1"/>
              </p:cNvSpPr>
              <p:nvPr/>
            </p:nvSpPr>
            <p:spPr>
              <a:xfrm>
                <a:off x="560387" y="1293629"/>
                <a:ext cx="2636838" cy="536942"/>
              </a:xfrm>
              <a:prstGeom prst="rect">
                <a:avLst/>
              </a:prstGeom>
              <a:blipFill>
                <a:blip r:embed="rId22"/>
                <a:stretch>
                  <a:fillRect b="-26136"/>
                </a:stretch>
              </a:blipFill>
            </p:spPr>
            <p:txBody>
              <a:bodyPr/>
              <a:lstStyle/>
              <a:p>
                <a:r>
                  <a:rPr lang="en-US">
                    <a:noFill/>
                  </a:rPr>
                  <a:t> </a:t>
                </a:r>
              </a:p>
            </p:txBody>
          </p:sp>
        </mc:Fallback>
      </mc:AlternateContent>
      <p:sp>
        <p:nvSpPr>
          <p:cNvPr id="23" name="TextBox 22">
            <a:extLst>
              <a:ext uri="{FF2B5EF4-FFF2-40B4-BE49-F238E27FC236}">
                <a16:creationId xmlns:a16="http://schemas.microsoft.com/office/drawing/2014/main" id="{75784C79-0DF5-E20B-FD8F-9642C4E09D68}"/>
              </a:ext>
            </a:extLst>
          </p:cNvPr>
          <p:cNvSpPr txBox="1"/>
          <p:nvPr/>
        </p:nvSpPr>
        <p:spPr>
          <a:xfrm>
            <a:off x="457200" y="4200234"/>
            <a:ext cx="8229600" cy="461665"/>
          </a:xfrm>
          <a:prstGeom prst="rect">
            <a:avLst/>
          </a:prstGeom>
          <a:noFill/>
        </p:spPr>
        <p:txBody>
          <a:bodyPr wrap="square" rtlCol="0">
            <a:spAutoFit/>
          </a:bodyPr>
          <a:lstStyle/>
          <a:p>
            <a:r>
              <a:rPr lang="en-US" dirty="0"/>
              <a:t>Consider Reynolds Heat Flux:</a:t>
            </a:r>
            <a:endParaRPr lang="en-IN" dirty="0"/>
          </a:p>
        </p:txBody>
      </p:sp>
    </p:spTree>
    <p:extLst>
      <p:ext uri="{BB962C8B-B14F-4D97-AF65-F5344CB8AC3E}">
        <p14:creationId xmlns:p14="http://schemas.microsoft.com/office/powerpoint/2010/main" val="627406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ppt_x"/>
                                          </p:val>
                                        </p:tav>
                                        <p:tav tm="100000">
                                          <p:val>
                                            <p:strVal val="#ppt_x"/>
                                          </p:val>
                                        </p:tav>
                                      </p:tavLst>
                                    </p:anim>
                                    <p:anim calcmode="lin" valueType="num">
                                      <p:cBhvr additive="base">
                                        <p:cTn id="27"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500" fill="hold"/>
                                        <p:tgtEl>
                                          <p:spTgt spid="23"/>
                                        </p:tgtEl>
                                        <p:attrNameLst>
                                          <p:attrName>ppt_x</p:attrName>
                                        </p:attrNameLst>
                                      </p:cBhvr>
                                      <p:tavLst>
                                        <p:tav tm="0">
                                          <p:val>
                                            <p:strVal val="#ppt_x"/>
                                          </p:val>
                                        </p:tav>
                                        <p:tav tm="100000">
                                          <p:val>
                                            <p:strVal val="#ppt_x"/>
                                          </p:val>
                                        </p:tav>
                                      </p:tavLst>
                                    </p:anim>
                                    <p:anim calcmode="lin" valueType="num">
                                      <p:cBhvr additive="base">
                                        <p:cTn id="39"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500" fill="hold"/>
                                        <p:tgtEl>
                                          <p:spTgt spid="30"/>
                                        </p:tgtEl>
                                        <p:attrNameLst>
                                          <p:attrName>ppt_x</p:attrName>
                                        </p:attrNameLst>
                                      </p:cBhvr>
                                      <p:tavLst>
                                        <p:tav tm="0">
                                          <p:val>
                                            <p:strVal val="#ppt_x"/>
                                          </p:val>
                                        </p:tav>
                                        <p:tav tm="100000">
                                          <p:val>
                                            <p:strVal val="#ppt_x"/>
                                          </p:val>
                                        </p:tav>
                                      </p:tavLst>
                                    </p:anim>
                                    <p:anim calcmode="lin" valueType="num">
                                      <p:cBhvr additive="base">
                                        <p:cTn id="45"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6384"/>
                                        </p:tgtEl>
                                        <p:attrNameLst>
                                          <p:attrName>style.visibility</p:attrName>
                                        </p:attrNameLst>
                                      </p:cBhvr>
                                      <p:to>
                                        <p:strVal val="visible"/>
                                      </p:to>
                                    </p:set>
                                    <p:anim calcmode="lin" valueType="num">
                                      <p:cBhvr additive="base">
                                        <p:cTn id="50" dur="500" fill="hold"/>
                                        <p:tgtEl>
                                          <p:spTgt spid="16384"/>
                                        </p:tgtEl>
                                        <p:attrNameLst>
                                          <p:attrName>ppt_x</p:attrName>
                                        </p:attrNameLst>
                                      </p:cBhvr>
                                      <p:tavLst>
                                        <p:tav tm="0">
                                          <p:val>
                                            <p:strVal val="#ppt_x"/>
                                          </p:val>
                                        </p:tav>
                                        <p:tav tm="100000">
                                          <p:val>
                                            <p:strVal val="#ppt_x"/>
                                          </p:val>
                                        </p:tav>
                                      </p:tavLst>
                                    </p:anim>
                                    <p:anim calcmode="lin" valueType="num">
                                      <p:cBhvr additive="base">
                                        <p:cTn id="51" dur="500" fill="hold"/>
                                        <p:tgtEl>
                                          <p:spTgt spid="16384"/>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7"/>
                                        </p:tgtEl>
                                        <p:attrNameLst>
                                          <p:attrName>style.visibility</p:attrName>
                                        </p:attrNameLst>
                                      </p:cBhvr>
                                      <p:to>
                                        <p:strVal val="visible"/>
                                      </p:to>
                                    </p:set>
                                    <p:anim calcmode="lin" valueType="num">
                                      <p:cBhvr additive="base">
                                        <p:cTn id="56" dur="500" fill="hold"/>
                                        <p:tgtEl>
                                          <p:spTgt spid="7"/>
                                        </p:tgtEl>
                                        <p:attrNameLst>
                                          <p:attrName>ppt_x</p:attrName>
                                        </p:attrNameLst>
                                      </p:cBhvr>
                                      <p:tavLst>
                                        <p:tav tm="0">
                                          <p:val>
                                            <p:strVal val="#ppt_x"/>
                                          </p:val>
                                        </p:tav>
                                        <p:tav tm="100000">
                                          <p:val>
                                            <p:strVal val="#ppt_x"/>
                                          </p:val>
                                        </p:tav>
                                      </p:tavLst>
                                    </p:anim>
                                    <p:anim calcmode="lin" valueType="num">
                                      <p:cBhvr additive="base">
                                        <p:cTn id="5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4" grpId="0"/>
      <p:bldP spid="7" grpId="0"/>
      <p:bldP spid="8" grpId="0"/>
      <p:bldP spid="25" grpId="0"/>
      <p:bldP spid="28" grpId="0"/>
      <p:bldP spid="16384"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5" name="Title 1">
            <a:extLst>
              <a:ext uri="{FF2B5EF4-FFF2-40B4-BE49-F238E27FC236}">
                <a16:creationId xmlns:a16="http://schemas.microsoft.com/office/drawing/2014/main" id="{AC6574D1-5C2A-FC90-8454-CB5346287019}"/>
              </a:ext>
            </a:extLst>
          </p:cNvPr>
          <p:cNvSpPr>
            <a:spLocks noGrp="1"/>
          </p:cNvSpPr>
          <p:nvPr>
            <p:ph type="title"/>
          </p:nvPr>
        </p:nvSpPr>
        <p:spPr>
          <a:xfrm>
            <a:off x="288925" y="0"/>
            <a:ext cx="7102475" cy="1143000"/>
          </a:xfrm>
        </p:spPr>
        <p:txBody>
          <a:bodyPr/>
          <a:lstStyle/>
          <a:p>
            <a:r>
              <a:rPr lang="en-US" altLang="en-US" sz="2800" dirty="0"/>
              <a:t>Enhanced Conduction Heat Transfer in Turbulent Convection Systems </a:t>
            </a:r>
          </a:p>
        </p:txBody>
      </p:sp>
      <mc:AlternateContent xmlns:mc="http://schemas.openxmlformats.org/markup-compatibility/2006" xmlns:p14="http://schemas.microsoft.com/office/powerpoint/2010/main">
        <mc:Choice Requires="p14">
          <p:contentPart p14:bwMode="auto" r:id="rId2">
            <p14:nvContentPartPr>
              <p14:cNvPr id="16388" name="Ink 10">
                <a:extLst>
                  <a:ext uri="{FF2B5EF4-FFF2-40B4-BE49-F238E27FC236}">
                    <a16:creationId xmlns:a16="http://schemas.microsoft.com/office/drawing/2014/main" id="{93154863-CA2E-6A12-D180-9B4D32292919}"/>
                  </a:ext>
                </a:extLst>
              </p14:cNvPr>
              <p14:cNvContentPartPr>
                <a14:cpLocks xmlns:a14="http://schemas.microsoft.com/office/drawing/2010/main" noRot="1" noChangeAspect="1" noEditPoints="1" noChangeArrowheads="1" noChangeShapeType="1"/>
              </p14:cNvContentPartPr>
              <p14:nvPr/>
            </p14:nvContentPartPr>
            <p14:xfrm>
              <a:off x="6034088" y="2954338"/>
              <a:ext cx="1587" cy="1587"/>
            </p14:xfrm>
          </p:contentPart>
        </mc:Choice>
        <mc:Fallback xmlns="">
          <p:pic>
            <p:nvPicPr>
              <p:cNvPr id="16388" name="Ink 10">
                <a:extLst>
                  <a:ext uri="{FF2B5EF4-FFF2-40B4-BE49-F238E27FC236}">
                    <a16:creationId xmlns:a16="http://schemas.microsoft.com/office/drawing/2014/main" id="{93154863-CA2E-6A12-D180-9B4D32292919}"/>
                  </a:ext>
                </a:extLst>
              </p:cNvPr>
              <p:cNvPicPr>
                <a:picLocks noRot="1" noChangeAspect="1" noEditPoints="1" noChangeArrowheads="1" noChangeShapeType="1"/>
              </p:cNvPicPr>
              <p:nvPr/>
            </p:nvPicPr>
            <p:blipFill>
              <a:blip r:embed="rId7"/>
              <a:stretch>
                <a:fillRect/>
              </a:stretch>
            </p:blipFill>
            <p:spPr>
              <a:xfrm>
                <a:off x="5992826" y="2913076"/>
                <a:ext cx="84111" cy="84111"/>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6389" name="Ink 11">
                <a:extLst>
                  <a:ext uri="{FF2B5EF4-FFF2-40B4-BE49-F238E27FC236}">
                    <a16:creationId xmlns:a16="http://schemas.microsoft.com/office/drawing/2014/main" id="{AAA606F2-E13C-7BF5-E17B-A6376AF86B82}"/>
                  </a:ext>
                </a:extLst>
              </p14:cNvPr>
              <p14:cNvContentPartPr>
                <a14:cpLocks xmlns:a14="http://schemas.microsoft.com/office/drawing/2010/main" noRot="1" noChangeAspect="1" noEditPoints="1" noChangeArrowheads="1" noChangeShapeType="1"/>
              </p14:cNvContentPartPr>
              <p14:nvPr/>
            </p14:nvContentPartPr>
            <p14:xfrm>
              <a:off x="5634038" y="3833813"/>
              <a:ext cx="3171825" cy="760412"/>
            </p14:xfrm>
          </p:contentPart>
        </mc:Choice>
        <mc:Fallback xmlns="">
          <p:pic>
            <p:nvPicPr>
              <p:cNvPr id="16389" name="Ink 11">
                <a:extLst>
                  <a:ext uri="{FF2B5EF4-FFF2-40B4-BE49-F238E27FC236}">
                    <a16:creationId xmlns:a16="http://schemas.microsoft.com/office/drawing/2014/main" id="{AAA606F2-E13C-7BF5-E17B-A6376AF86B82}"/>
                  </a:ext>
                </a:extLst>
              </p:cNvPr>
              <p:cNvPicPr>
                <a:picLocks noRot="1" noChangeAspect="1" noEditPoints="1" noChangeArrowheads="1" noChangeShapeType="1"/>
              </p:cNvPicPr>
              <p:nvPr/>
            </p:nvPicPr>
            <p:blipFill>
              <a:blip r:embed="rId9"/>
              <a:stretch>
                <a:fillRect/>
              </a:stretch>
            </p:blipFill>
            <p:spPr>
              <a:xfrm>
                <a:off x="5624682" y="3824443"/>
                <a:ext cx="3190538" cy="779152"/>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6390" name="Ink 13">
                <a:extLst>
                  <a:ext uri="{FF2B5EF4-FFF2-40B4-BE49-F238E27FC236}">
                    <a16:creationId xmlns:a16="http://schemas.microsoft.com/office/drawing/2014/main" id="{3EAC1E71-E9CB-223E-A0E1-EEB499344E55}"/>
                  </a:ext>
                </a:extLst>
              </p14:cNvPr>
              <p14:cNvContentPartPr>
                <a14:cpLocks xmlns:a14="http://schemas.microsoft.com/office/drawing/2010/main" noRot="1" noChangeAspect="1" noEditPoints="1" noChangeArrowheads="1" noChangeShapeType="1"/>
              </p14:cNvContentPartPr>
              <p14:nvPr/>
            </p14:nvContentPartPr>
            <p14:xfrm>
              <a:off x="7742238" y="3462338"/>
              <a:ext cx="179387" cy="404812"/>
            </p14:xfrm>
          </p:contentPart>
        </mc:Choice>
        <mc:Fallback xmlns="">
          <p:pic>
            <p:nvPicPr>
              <p:cNvPr id="16390" name="Ink 13">
                <a:extLst>
                  <a:ext uri="{FF2B5EF4-FFF2-40B4-BE49-F238E27FC236}">
                    <a16:creationId xmlns:a16="http://schemas.microsoft.com/office/drawing/2014/main" id="{3EAC1E71-E9CB-223E-A0E1-EEB499344E55}"/>
                  </a:ext>
                </a:extLst>
              </p:cNvPr>
              <p:cNvPicPr>
                <a:picLocks noRot="1" noChangeAspect="1" noEditPoints="1" noChangeArrowheads="1" noChangeShapeType="1"/>
              </p:cNvPicPr>
              <p:nvPr/>
            </p:nvPicPr>
            <p:blipFill>
              <a:blip r:embed="rId11"/>
              <a:stretch>
                <a:fillRect/>
              </a:stretch>
            </p:blipFill>
            <p:spPr>
              <a:xfrm>
                <a:off x="7732777" y="3452949"/>
                <a:ext cx="198308" cy="42359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6391" name="Ink 21">
                <a:extLst>
                  <a:ext uri="{FF2B5EF4-FFF2-40B4-BE49-F238E27FC236}">
                    <a16:creationId xmlns:a16="http://schemas.microsoft.com/office/drawing/2014/main" id="{0B672A72-9698-0776-0A07-AB015FE5256E}"/>
                  </a:ext>
                </a:extLst>
              </p14:cNvPr>
              <p14:cNvContentPartPr>
                <a14:cpLocks xmlns:a14="http://schemas.microsoft.com/office/drawing/2010/main" noRot="1" noChangeAspect="1" noEditPoints="1" noChangeArrowheads="1" noChangeShapeType="1"/>
              </p14:cNvContentPartPr>
              <p14:nvPr/>
            </p14:nvContentPartPr>
            <p14:xfrm>
              <a:off x="7750175" y="6651625"/>
              <a:ext cx="74613" cy="17463"/>
            </p14:xfrm>
          </p:contentPart>
        </mc:Choice>
        <mc:Fallback xmlns="">
          <p:pic>
            <p:nvPicPr>
              <p:cNvPr id="16391" name="Ink 21">
                <a:extLst>
                  <a:ext uri="{FF2B5EF4-FFF2-40B4-BE49-F238E27FC236}">
                    <a16:creationId xmlns:a16="http://schemas.microsoft.com/office/drawing/2014/main" id="{0B672A72-9698-0776-0A07-AB015FE5256E}"/>
                  </a:ext>
                </a:extLst>
              </p:cNvPr>
              <p:cNvPicPr>
                <a:picLocks noRot="1" noChangeAspect="1" noEditPoints="1" noChangeArrowheads="1" noChangeShapeType="1"/>
              </p:cNvPicPr>
              <p:nvPr/>
            </p:nvPicPr>
            <p:blipFill>
              <a:blip r:embed="rId13"/>
              <a:stretch>
                <a:fillRect/>
              </a:stretch>
            </p:blipFill>
            <p:spPr>
              <a:xfrm>
                <a:off x="7740758" y="6642166"/>
                <a:ext cx="93447" cy="36381"/>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6392" name="Ink 22">
                <a:extLst>
                  <a:ext uri="{FF2B5EF4-FFF2-40B4-BE49-F238E27FC236}">
                    <a16:creationId xmlns:a16="http://schemas.microsoft.com/office/drawing/2014/main" id="{0328A7DA-2EF0-7966-47E9-0FBB28CA3442}"/>
                  </a:ext>
                </a:extLst>
              </p14:cNvPr>
              <p14:cNvContentPartPr>
                <a14:cpLocks xmlns:a14="http://schemas.microsoft.com/office/drawing/2010/main" noRot="1" noChangeAspect="1" noEditPoints="1" noChangeArrowheads="1" noChangeShapeType="1"/>
              </p14:cNvContentPartPr>
              <p14:nvPr/>
            </p14:nvContentPartPr>
            <p14:xfrm>
              <a:off x="8750300" y="3362325"/>
              <a:ext cx="1588" cy="17463"/>
            </p14:xfrm>
          </p:contentPart>
        </mc:Choice>
        <mc:Fallback xmlns="">
          <p:pic>
            <p:nvPicPr>
              <p:cNvPr id="16392" name="Ink 22">
                <a:extLst>
                  <a:ext uri="{FF2B5EF4-FFF2-40B4-BE49-F238E27FC236}">
                    <a16:creationId xmlns:a16="http://schemas.microsoft.com/office/drawing/2014/main" id="{0328A7DA-2EF0-7966-47E9-0FBB28CA3442}"/>
                  </a:ext>
                </a:extLst>
              </p:cNvPr>
              <p:cNvPicPr>
                <a:picLocks noRot="1" noChangeAspect="1" noEditPoints="1" noChangeArrowheads="1" noChangeShapeType="1"/>
              </p:cNvPicPr>
              <p:nvPr/>
            </p:nvPicPr>
            <p:blipFill>
              <a:blip r:embed="rId15"/>
              <a:stretch>
                <a:fillRect/>
              </a:stretch>
            </p:blipFill>
            <p:spPr>
              <a:xfrm>
                <a:off x="8739978" y="3353059"/>
                <a:ext cx="22232" cy="35995"/>
              </a:xfrm>
              <a:prstGeom prst="rect">
                <a:avLst/>
              </a:prstGeom>
            </p:spPr>
          </p:pic>
        </mc:Fallback>
      </mc:AlternateContent>
      <p:grpSp>
        <p:nvGrpSpPr>
          <p:cNvPr id="2" name="Group 38">
            <a:extLst>
              <a:ext uri="{FF2B5EF4-FFF2-40B4-BE49-F238E27FC236}">
                <a16:creationId xmlns:a16="http://schemas.microsoft.com/office/drawing/2014/main" id="{10E9779F-E7FE-FA5F-EB21-FB62F16F3CD6}"/>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35BC4512-4A0E-A494-8248-87C6BC25502C}"/>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93B9474A-3BAF-A505-373A-9D65D564CF27}"/>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74C2B243-9452-C2FD-EFD4-9455EB63EDEB}"/>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05DF3B11-C8E8-14A0-9223-73F420811FF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D6C98799-FCB4-F4BC-42C1-071EF961CC3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3FDD54CC-5E1F-C39B-EA51-B84608F14328}"/>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0FEDB856-BCF7-B3C5-84B9-166AE80F27C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1C9C30B4-9646-E824-4FFD-AA87B9801A5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F17ED45C-6CA4-947D-2192-0457F9C70800}"/>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616BEAD5-8994-F044-AA91-3F0ADFFA8F2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88968D56-A2EE-45DB-1AB3-6F290DB4A36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ED61CA42-2785-D562-1BC2-28329CA9E8AA}"/>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B2E882FF-0969-CE1D-CFDA-06ABC939EE5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6F6011E4-A0CA-DD19-A61E-4235FE254D1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9">
                <a:extLst>
                  <a:ext uri="{FF2B5EF4-FFF2-40B4-BE49-F238E27FC236}">
                    <a16:creationId xmlns:a16="http://schemas.microsoft.com/office/drawing/2014/main" id="{D9057F24-C307-ED16-D9A6-4B29A458D88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86F928C2-3679-4FE0-B6C2-EEE1E4FA8008}"/>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7B16184-3C43-C05D-8849-3941B9A18A07}"/>
                  </a:ext>
                </a:extLst>
              </p:cNvPr>
              <p:cNvSpPr txBox="1"/>
              <p:nvPr/>
            </p:nvSpPr>
            <p:spPr>
              <a:xfrm>
                <a:off x="2132013" y="3801764"/>
                <a:ext cx="5564187" cy="694036"/>
              </a:xfrm>
              <a:prstGeom prst="rect">
                <a:avLst/>
              </a:prstGeom>
              <a:noFill/>
            </p:spPr>
            <p:txBody>
              <a:bodyPr wrap="square">
                <a:spAutoFit/>
              </a:bodyPr>
              <a:lstStyle/>
              <a:p>
                <a14:m>
                  <m:oMath xmlns:m="http://schemas.openxmlformats.org/officeDocument/2006/math">
                    <m:r>
                      <m:rPr>
                        <m:sty m:val="p"/>
                      </m:rPr>
                      <a:rPr lang="en-IN" sz="2400" i="1" smtClean="0">
                        <a:solidFill>
                          <a:srgbClr val="000000"/>
                        </a:solidFill>
                        <a:latin typeface="Cambria Math" panose="02040503050406030204" pitchFamily="18" charset="0"/>
                      </a:rPr>
                      <m:t>∇</m:t>
                    </m:r>
                    <m:r>
                      <a:rPr lang="en-IN" sz="2400" i="1" smtClean="0">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sSubSup>
                          <m:sSubSupPr>
                            <m:ctrlPr>
                              <a:rPr lang="en-US" i="1">
                                <a:solidFill>
                                  <a:srgbClr val="000000"/>
                                </a:solidFill>
                                <a:latin typeface="Cambria Math" panose="02040503050406030204" pitchFamily="18" charset="0"/>
                                <a:ea typeface="Cambria Math" panose="02040503050406030204" pitchFamily="18" charset="0"/>
                              </a:rPr>
                            </m:ctrlPr>
                          </m:sSubSupPr>
                          <m:e>
                            <m:r>
                              <a:rPr lang="en-US" i="1">
                                <a:solidFill>
                                  <a:srgbClr val="000000"/>
                                </a:solidFill>
                                <a:latin typeface="Cambria Math" panose="02040503050406030204" pitchFamily="18" charset="0"/>
                                <a:ea typeface="Cambria Math" panose="02040503050406030204" pitchFamily="18" charset="0"/>
                              </a:rPr>
                              <m:t>𝑞</m:t>
                            </m:r>
                          </m:e>
                          <m:sub>
                            <m:r>
                              <a:rPr lang="en-US" i="1">
                                <a:solidFill>
                                  <a:srgbClr val="000000"/>
                                </a:solidFill>
                                <a:latin typeface="Cambria Math" panose="02040503050406030204" pitchFamily="18" charset="0"/>
                                <a:ea typeface="Cambria Math" panose="02040503050406030204" pitchFamily="18" charset="0"/>
                              </a:rPr>
                              <m:t>𝑅</m:t>
                            </m:r>
                          </m:sub>
                          <m:sup>
                            <m:r>
                              <a:rPr lang="en-US" i="1">
                                <a:solidFill>
                                  <a:srgbClr val="000000"/>
                                </a:solidFill>
                                <a:latin typeface="Cambria Math" panose="02040503050406030204" pitchFamily="18" charset="0"/>
                                <a:ea typeface="Cambria Math" panose="02040503050406030204" pitchFamily="18" charset="0"/>
                              </a:rPr>
                              <m:t>′′</m:t>
                            </m:r>
                          </m:sup>
                        </m:sSubSup>
                      </m:e>
                    </m:acc>
                  </m:oMath>
                </a14:m>
                <a:r>
                  <a:rPr lang="en-IN" dirty="0"/>
                  <a:t>=</a:t>
                </a:r>
                <a:r>
                  <a:rPr lang="en-IN" dirty="0">
                    <a:solidFill>
                      <a:srgbClr val="000000"/>
                    </a:solidFill>
                  </a:rPr>
                  <a:t> </a:t>
                </a:r>
                <a14:m>
                  <m:oMath xmlns:m="http://schemas.openxmlformats.org/officeDocument/2006/math">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d>
                      <m:dPr>
                        <m:begChr m:val="{"/>
                        <m:endChr m:val="}"/>
                        <m:ctrlPr>
                          <a:rPr lang="en-IN" i="1" smtClean="0">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𝜌</m:t>
                        </m:r>
                        <m:sSub>
                          <m:sSubPr>
                            <m:ctrlPr>
                              <a:rPr lang="en-US" i="1">
                                <a:solidFill>
                                  <a:srgbClr val="000000"/>
                                </a:solidFill>
                                <a:latin typeface="Cambria Math" panose="02040503050406030204" pitchFamily="18" charset="0"/>
                                <a:ea typeface="Cambria Math" panose="02040503050406030204" pitchFamily="18" charset="0"/>
                              </a:rPr>
                            </m:ctrlPr>
                          </m:sSubPr>
                          <m:e>
                            <m:r>
                              <a:rPr lang="en-US" i="1">
                                <a:solidFill>
                                  <a:srgbClr val="000000"/>
                                </a:solidFill>
                                <a:latin typeface="Cambria Math" panose="02040503050406030204" pitchFamily="18" charset="0"/>
                                <a:ea typeface="Cambria Math" panose="02040503050406030204" pitchFamily="18" charset="0"/>
                              </a:rPr>
                              <m:t>𝑐</m:t>
                            </m:r>
                          </m:e>
                          <m:sub>
                            <m:r>
                              <a:rPr lang="en-US" i="1">
                                <a:solidFill>
                                  <a:srgbClr val="000000"/>
                                </a:solidFill>
                                <a:latin typeface="Cambria Math" panose="02040503050406030204" pitchFamily="18" charset="0"/>
                                <a:ea typeface="Cambria Math" panose="02040503050406030204" pitchFamily="18" charset="0"/>
                              </a:rPr>
                              <m:t>𝑝</m:t>
                            </m:r>
                          </m:sub>
                        </m:sSub>
                        <m:sSub>
                          <m:sSubPr>
                            <m:ctrlPr>
                              <a:rPr lang="en-US" i="1" smtClean="0">
                                <a:solidFill>
                                  <a:srgbClr val="000000"/>
                                </a:solidFill>
                                <a:latin typeface="Cambria Math" panose="02040503050406030204" pitchFamily="18" charset="0"/>
                                <a:ea typeface="Cambria Math" panose="02040503050406030204" pitchFamily="18" charset="0"/>
                              </a:rPr>
                            </m:ctrlPr>
                          </m:sSubPr>
                          <m:e>
                            <m:r>
                              <a:rPr lang="en-US" i="1" smtClean="0">
                                <a:solidFill>
                                  <a:srgbClr val="000000"/>
                                </a:solidFill>
                                <a:latin typeface="Cambria Math" panose="02040503050406030204" pitchFamily="18" charset="0"/>
                                <a:ea typeface="Cambria Math" panose="02040503050406030204" pitchFamily="18" charset="0"/>
                              </a:rPr>
                              <m:t>𝛼</m:t>
                            </m:r>
                          </m:e>
                          <m:sub>
                            <m:r>
                              <a:rPr lang="en-US" b="0" i="1" smtClean="0">
                                <a:solidFill>
                                  <a:srgbClr val="000000"/>
                                </a:solidFill>
                                <a:latin typeface="Cambria Math" panose="02040503050406030204" pitchFamily="18" charset="0"/>
                                <a:ea typeface="Cambria Math" panose="02040503050406030204" pitchFamily="18" charset="0"/>
                              </a:rPr>
                              <m:t>𝑇</m:t>
                            </m:r>
                          </m:sub>
                        </m:sSub>
                        <m:d>
                          <m:dPr>
                            <m:begChr m:val="["/>
                            <m:endChr m:val="]"/>
                            <m:ctrlPr>
                              <a:rPr lang="en-US" i="1" smtClean="0">
                                <a:solidFill>
                                  <a:srgbClr val="000000"/>
                                </a:solidFill>
                                <a:latin typeface="Cambria Math" panose="02040503050406030204" pitchFamily="18" charset="0"/>
                              </a:rPr>
                            </m:ctrlPr>
                          </m:dPr>
                          <m:e>
                            <m:f>
                              <m:fPr>
                                <m:ctrlPr>
                                  <a:rPr lang="en-US" i="1" smtClean="0">
                                    <a:solidFill>
                                      <a:srgbClr val="000000"/>
                                    </a:solidFill>
                                    <a:latin typeface="Cambria Math" panose="02040503050406030204" pitchFamily="18" charset="0"/>
                                  </a:rPr>
                                </m:ctrlPr>
                              </m:fPr>
                              <m:num>
                                <m:r>
                                  <a:rPr lang="en-US" i="1" smtClean="0">
                                    <a:solidFill>
                                      <a:srgbClr val="000000"/>
                                    </a:solidFill>
                                    <a:latin typeface="Cambria Math" panose="02040503050406030204" pitchFamily="18" charset="0"/>
                                    <a:ea typeface="Cambria Math" panose="02040503050406030204" pitchFamily="18" charset="0"/>
                                  </a:rPr>
                                  <m:t>𝜕</m:t>
                                </m:r>
                                <m:acc>
                                  <m:accPr>
                                    <m:chr m:val="̅"/>
                                    <m:ctrlPr>
                                      <a:rPr lang="en-US" i="1" smtClean="0">
                                        <a:solidFill>
                                          <a:srgbClr val="000000"/>
                                        </a:solidFill>
                                        <a:latin typeface="Cambria Math" panose="02040503050406030204" pitchFamily="18" charset="0"/>
                                        <a:ea typeface="Cambria Math" panose="02040503050406030204" pitchFamily="18" charset="0"/>
                                      </a:rPr>
                                    </m:ctrlPr>
                                  </m:accPr>
                                  <m:e>
                                    <m:r>
                                      <a:rPr lang="en-US" b="0" i="1" smtClean="0">
                                        <a:solidFill>
                                          <a:srgbClr val="000000"/>
                                        </a:solidFill>
                                        <a:latin typeface="Cambria Math" panose="02040503050406030204" pitchFamily="18" charset="0"/>
                                        <a:ea typeface="Cambria Math" panose="02040503050406030204" pitchFamily="18" charset="0"/>
                                      </a:rPr>
                                      <m:t>𝑇</m:t>
                                    </m:r>
                                  </m:e>
                                </m:acc>
                              </m:num>
                              <m:den>
                                <m:r>
                                  <a:rPr lang="en-US"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𝑥</m:t>
                                </m:r>
                              </m:den>
                            </m:f>
                            <m:acc>
                              <m:accPr>
                                <m:chr m:val="̂"/>
                                <m:ctrlPr>
                                  <a:rPr lang="en-US" i="1" smtClean="0">
                                    <a:solidFill>
                                      <a:srgbClr val="000000"/>
                                    </a:solidFill>
                                    <a:latin typeface="Cambria Math" panose="02040503050406030204" pitchFamily="18" charset="0"/>
                                  </a:rPr>
                                </m:ctrlPr>
                              </m:accPr>
                              <m:e>
                                <m:r>
                                  <a:rPr lang="en-US" b="0" i="1" smtClean="0">
                                    <a:solidFill>
                                      <a:srgbClr val="000000"/>
                                    </a:solidFill>
                                    <a:latin typeface="Cambria Math" panose="02040503050406030204" pitchFamily="18" charset="0"/>
                                  </a:rPr>
                                  <m:t>𝑖</m:t>
                                </m:r>
                              </m:e>
                            </m:acc>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ea typeface="Cambria Math" panose="02040503050406030204" pitchFamily="18" charset="0"/>
                                  </a:rPr>
                                  <m:t>𝜕</m:t>
                                </m:r>
                                <m:acc>
                                  <m:accPr>
                                    <m:chr m:val="̅"/>
                                    <m:ctrlPr>
                                      <a:rPr lang="en-US" i="1">
                                        <a:solidFill>
                                          <a:srgbClr val="000000"/>
                                        </a:solidFill>
                                        <a:latin typeface="Cambria Math" panose="02040503050406030204" pitchFamily="18" charset="0"/>
                                        <a:ea typeface="Cambria Math" panose="02040503050406030204" pitchFamily="18" charset="0"/>
                                      </a:rPr>
                                    </m:ctrlPr>
                                  </m:accPr>
                                  <m:e>
                                    <m:r>
                                      <a:rPr lang="en-US" i="1">
                                        <a:solidFill>
                                          <a:srgbClr val="000000"/>
                                        </a:solidFill>
                                        <a:latin typeface="Cambria Math" panose="02040503050406030204" pitchFamily="18" charset="0"/>
                                        <a:ea typeface="Cambria Math" panose="02040503050406030204" pitchFamily="18" charset="0"/>
                                      </a:rPr>
                                      <m:t>𝑇</m:t>
                                    </m:r>
                                  </m:e>
                                </m:acc>
                              </m:num>
                              <m:den>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𝑦</m:t>
                                </m:r>
                              </m:den>
                            </m:f>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𝑗</m:t>
                                </m:r>
                              </m:e>
                            </m:acc>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ea typeface="Cambria Math" panose="02040503050406030204" pitchFamily="18" charset="0"/>
                                  </a:rPr>
                                  <m:t>𝜕</m:t>
                                </m:r>
                                <m:acc>
                                  <m:accPr>
                                    <m:chr m:val="̅"/>
                                    <m:ctrlPr>
                                      <a:rPr lang="en-US" i="1">
                                        <a:solidFill>
                                          <a:srgbClr val="000000"/>
                                        </a:solidFill>
                                        <a:latin typeface="Cambria Math" panose="02040503050406030204" pitchFamily="18" charset="0"/>
                                        <a:ea typeface="Cambria Math" panose="02040503050406030204" pitchFamily="18" charset="0"/>
                                      </a:rPr>
                                    </m:ctrlPr>
                                  </m:accPr>
                                  <m:e>
                                    <m:r>
                                      <a:rPr lang="en-US" i="1">
                                        <a:solidFill>
                                          <a:srgbClr val="000000"/>
                                        </a:solidFill>
                                        <a:latin typeface="Cambria Math" panose="02040503050406030204" pitchFamily="18" charset="0"/>
                                        <a:ea typeface="Cambria Math" panose="02040503050406030204" pitchFamily="18" charset="0"/>
                                      </a:rPr>
                                      <m:t>𝑇</m:t>
                                    </m:r>
                                  </m:e>
                                </m:acc>
                              </m:num>
                              <m:den>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𝑦</m:t>
                                </m:r>
                              </m:den>
                            </m:f>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𝑘</m:t>
                                </m:r>
                              </m:e>
                            </m:acc>
                          </m:e>
                        </m:d>
                      </m:e>
                    </m:d>
                  </m:oMath>
                </a14:m>
                <a:endParaRPr lang="en-IN" dirty="0"/>
              </a:p>
            </p:txBody>
          </p:sp>
        </mc:Choice>
        <mc:Fallback xmlns="">
          <p:sp>
            <p:nvSpPr>
              <p:cNvPr id="7" name="TextBox 6">
                <a:extLst>
                  <a:ext uri="{FF2B5EF4-FFF2-40B4-BE49-F238E27FC236}">
                    <a16:creationId xmlns:a16="http://schemas.microsoft.com/office/drawing/2014/main" id="{27B16184-3C43-C05D-8849-3941B9A18A07}"/>
                  </a:ext>
                </a:extLst>
              </p:cNvPr>
              <p:cNvSpPr txBox="1">
                <a:spLocks noRot="1" noChangeAspect="1" noMove="1" noResize="1" noEditPoints="1" noAdjustHandles="1" noChangeArrowheads="1" noChangeShapeType="1" noTextEdit="1"/>
              </p:cNvSpPr>
              <p:nvPr/>
            </p:nvSpPr>
            <p:spPr>
              <a:xfrm>
                <a:off x="2132013" y="3801764"/>
                <a:ext cx="5564187" cy="694036"/>
              </a:xfrm>
              <a:prstGeom prst="rect">
                <a:avLst/>
              </a:prstGeom>
              <a:blipFill>
                <a:blip r:embed="rId17"/>
                <a:stretch>
                  <a:fillRect b="-175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FE3EFCFD-85B0-A5CA-1FD4-CFFE46612FA4}"/>
                  </a:ext>
                </a:extLst>
              </p:cNvPr>
              <p:cNvSpPr txBox="1"/>
              <p:nvPr/>
            </p:nvSpPr>
            <p:spPr>
              <a:xfrm>
                <a:off x="2057400" y="1981200"/>
                <a:ext cx="5564187" cy="694036"/>
              </a:xfrm>
              <a:prstGeom prst="rect">
                <a:avLst/>
              </a:prstGeom>
              <a:noFill/>
            </p:spPr>
            <p:txBody>
              <a:bodyPr wrap="square">
                <a:spAutoFit/>
              </a:bodyPr>
              <a:lstStyle/>
              <a:p>
                <a14:m>
                  <m:oMath xmlns:m="http://schemas.openxmlformats.org/officeDocument/2006/math">
                    <m:r>
                      <m:rPr>
                        <m:sty m:val="p"/>
                      </m:rPr>
                      <a:rPr lang="en-IN" sz="2400" i="1" smtClean="0">
                        <a:solidFill>
                          <a:srgbClr val="000000"/>
                        </a:solidFill>
                        <a:latin typeface="Cambria Math" panose="02040503050406030204" pitchFamily="18" charset="0"/>
                      </a:rPr>
                      <m:t>∇</m:t>
                    </m:r>
                    <m:r>
                      <a:rPr lang="en-IN" sz="2400" i="1" smtClean="0">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𝑞</m:t>
                        </m:r>
                        <m:r>
                          <a:rPr lang="en-IN" i="1">
                            <a:solidFill>
                              <a:srgbClr val="000000"/>
                            </a:solidFill>
                            <a:latin typeface="Cambria Math" panose="02040503050406030204" pitchFamily="18" charset="0"/>
                          </a:rPr>
                          <m:t>′′</m:t>
                        </m:r>
                      </m:e>
                    </m:acc>
                  </m:oMath>
                </a14:m>
                <a:r>
                  <a:rPr lang="en-IN" dirty="0"/>
                  <a:t>=</a:t>
                </a:r>
                <a:r>
                  <a:rPr lang="en-IN" dirty="0">
                    <a:solidFill>
                      <a:srgbClr val="000000"/>
                    </a:solidFill>
                  </a:rPr>
                  <a:t> </a:t>
                </a:r>
                <a14:m>
                  <m:oMath xmlns:m="http://schemas.openxmlformats.org/officeDocument/2006/math">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d>
                      <m:dPr>
                        <m:begChr m:val="{"/>
                        <m:endChr m:val="}"/>
                        <m:ctrlPr>
                          <a:rPr lang="en-IN" i="1" smtClean="0">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𝜌</m:t>
                        </m:r>
                        <m:sSub>
                          <m:sSubPr>
                            <m:ctrlPr>
                              <a:rPr lang="en-US" i="1">
                                <a:solidFill>
                                  <a:srgbClr val="000000"/>
                                </a:solidFill>
                                <a:latin typeface="Cambria Math" panose="02040503050406030204" pitchFamily="18" charset="0"/>
                                <a:ea typeface="Cambria Math" panose="02040503050406030204" pitchFamily="18" charset="0"/>
                              </a:rPr>
                            </m:ctrlPr>
                          </m:sSubPr>
                          <m:e>
                            <m:r>
                              <a:rPr lang="en-US" i="1">
                                <a:solidFill>
                                  <a:srgbClr val="000000"/>
                                </a:solidFill>
                                <a:latin typeface="Cambria Math" panose="02040503050406030204" pitchFamily="18" charset="0"/>
                                <a:ea typeface="Cambria Math" panose="02040503050406030204" pitchFamily="18" charset="0"/>
                              </a:rPr>
                              <m:t>𝑐</m:t>
                            </m:r>
                          </m:e>
                          <m:sub>
                            <m:r>
                              <a:rPr lang="en-US" i="1">
                                <a:solidFill>
                                  <a:srgbClr val="000000"/>
                                </a:solidFill>
                                <a:latin typeface="Cambria Math" panose="02040503050406030204" pitchFamily="18" charset="0"/>
                                <a:ea typeface="Cambria Math" panose="02040503050406030204" pitchFamily="18" charset="0"/>
                              </a:rPr>
                              <m:t>𝑝</m:t>
                            </m:r>
                          </m:sub>
                        </m:sSub>
                        <m:sSub>
                          <m:sSubPr>
                            <m:ctrlPr>
                              <a:rPr lang="en-US" i="1" smtClean="0">
                                <a:solidFill>
                                  <a:srgbClr val="000000"/>
                                </a:solidFill>
                                <a:latin typeface="Cambria Math" panose="02040503050406030204" pitchFamily="18" charset="0"/>
                                <a:ea typeface="Cambria Math" panose="02040503050406030204" pitchFamily="18" charset="0"/>
                              </a:rPr>
                            </m:ctrlPr>
                          </m:sSubPr>
                          <m:e>
                            <m:r>
                              <a:rPr lang="en-US" i="1" smtClean="0">
                                <a:solidFill>
                                  <a:srgbClr val="000000"/>
                                </a:solidFill>
                                <a:latin typeface="Cambria Math" panose="02040503050406030204" pitchFamily="18" charset="0"/>
                                <a:ea typeface="Cambria Math" panose="02040503050406030204" pitchFamily="18" charset="0"/>
                              </a:rPr>
                              <m:t>𝛼</m:t>
                            </m:r>
                          </m:e>
                          <m:sub>
                            <m:r>
                              <a:rPr lang="en-US" b="0" i="1" smtClean="0">
                                <a:solidFill>
                                  <a:srgbClr val="000000"/>
                                </a:solidFill>
                                <a:latin typeface="Cambria Math" panose="02040503050406030204" pitchFamily="18" charset="0"/>
                                <a:ea typeface="Cambria Math" panose="02040503050406030204" pitchFamily="18" charset="0"/>
                              </a:rPr>
                              <m:t>𝑀</m:t>
                            </m:r>
                          </m:sub>
                        </m:sSub>
                        <m:d>
                          <m:dPr>
                            <m:begChr m:val="["/>
                            <m:endChr m:val="]"/>
                            <m:ctrlPr>
                              <a:rPr lang="en-US" i="1" smtClean="0">
                                <a:solidFill>
                                  <a:srgbClr val="000000"/>
                                </a:solidFill>
                                <a:latin typeface="Cambria Math" panose="02040503050406030204" pitchFamily="18" charset="0"/>
                              </a:rPr>
                            </m:ctrlPr>
                          </m:dPr>
                          <m:e>
                            <m:f>
                              <m:fPr>
                                <m:ctrlPr>
                                  <a:rPr lang="en-US" i="1" smtClean="0">
                                    <a:solidFill>
                                      <a:srgbClr val="000000"/>
                                    </a:solidFill>
                                    <a:latin typeface="Cambria Math" panose="02040503050406030204" pitchFamily="18" charset="0"/>
                                  </a:rPr>
                                </m:ctrlPr>
                              </m:fPr>
                              <m:num>
                                <m:r>
                                  <a:rPr lang="en-US" i="1" smtClean="0">
                                    <a:solidFill>
                                      <a:srgbClr val="000000"/>
                                    </a:solidFill>
                                    <a:latin typeface="Cambria Math" panose="02040503050406030204" pitchFamily="18" charset="0"/>
                                    <a:ea typeface="Cambria Math" panose="02040503050406030204" pitchFamily="18" charset="0"/>
                                  </a:rPr>
                                  <m:t>𝜕</m:t>
                                </m:r>
                                <m:acc>
                                  <m:accPr>
                                    <m:chr m:val="̅"/>
                                    <m:ctrlPr>
                                      <a:rPr lang="en-US" i="1">
                                        <a:solidFill>
                                          <a:srgbClr val="000000"/>
                                        </a:solidFill>
                                        <a:latin typeface="Cambria Math" panose="02040503050406030204" pitchFamily="18" charset="0"/>
                                        <a:ea typeface="Cambria Math" panose="02040503050406030204" pitchFamily="18" charset="0"/>
                                      </a:rPr>
                                    </m:ctrlPr>
                                  </m:accPr>
                                  <m:e>
                                    <m:r>
                                      <a:rPr lang="en-US" i="1">
                                        <a:solidFill>
                                          <a:srgbClr val="000000"/>
                                        </a:solidFill>
                                        <a:latin typeface="Cambria Math" panose="02040503050406030204" pitchFamily="18" charset="0"/>
                                        <a:ea typeface="Cambria Math" panose="02040503050406030204" pitchFamily="18" charset="0"/>
                                      </a:rPr>
                                      <m:t>𝑇</m:t>
                                    </m:r>
                                  </m:e>
                                </m:acc>
                              </m:num>
                              <m:den>
                                <m:r>
                                  <a:rPr lang="en-US"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𝑥</m:t>
                                </m:r>
                              </m:den>
                            </m:f>
                            <m:acc>
                              <m:accPr>
                                <m:chr m:val="̂"/>
                                <m:ctrlPr>
                                  <a:rPr lang="en-US" i="1" smtClean="0">
                                    <a:solidFill>
                                      <a:srgbClr val="000000"/>
                                    </a:solidFill>
                                    <a:latin typeface="Cambria Math" panose="02040503050406030204" pitchFamily="18" charset="0"/>
                                  </a:rPr>
                                </m:ctrlPr>
                              </m:accPr>
                              <m:e>
                                <m:r>
                                  <a:rPr lang="en-US" b="0" i="1" smtClean="0">
                                    <a:solidFill>
                                      <a:srgbClr val="000000"/>
                                    </a:solidFill>
                                    <a:latin typeface="Cambria Math" panose="02040503050406030204" pitchFamily="18" charset="0"/>
                                  </a:rPr>
                                  <m:t>𝑖</m:t>
                                </m:r>
                              </m:e>
                            </m:acc>
                            <m:r>
                              <a:rPr lang="en-US" b="0"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ea typeface="Cambria Math" panose="02040503050406030204" pitchFamily="18" charset="0"/>
                                  </a:rPr>
                                  <m:t>𝜕</m:t>
                                </m:r>
                                <m:acc>
                                  <m:accPr>
                                    <m:chr m:val="̅"/>
                                    <m:ctrlPr>
                                      <a:rPr lang="en-US" i="1">
                                        <a:solidFill>
                                          <a:srgbClr val="000000"/>
                                        </a:solidFill>
                                        <a:latin typeface="Cambria Math" panose="02040503050406030204" pitchFamily="18" charset="0"/>
                                        <a:ea typeface="Cambria Math" panose="02040503050406030204" pitchFamily="18" charset="0"/>
                                      </a:rPr>
                                    </m:ctrlPr>
                                  </m:accPr>
                                  <m:e>
                                    <m:r>
                                      <a:rPr lang="en-US" i="1">
                                        <a:solidFill>
                                          <a:srgbClr val="000000"/>
                                        </a:solidFill>
                                        <a:latin typeface="Cambria Math" panose="02040503050406030204" pitchFamily="18" charset="0"/>
                                        <a:ea typeface="Cambria Math" panose="02040503050406030204" pitchFamily="18" charset="0"/>
                                      </a:rPr>
                                      <m:t>𝑇</m:t>
                                    </m:r>
                                  </m:e>
                                </m:acc>
                              </m:num>
                              <m:den>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𝑦</m:t>
                                </m:r>
                              </m:den>
                            </m:f>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𝑗</m:t>
                                </m:r>
                              </m:e>
                            </m:acc>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ea typeface="Cambria Math" panose="02040503050406030204" pitchFamily="18" charset="0"/>
                                  </a:rPr>
                                  <m:t>𝜕</m:t>
                                </m:r>
                                <m:acc>
                                  <m:accPr>
                                    <m:chr m:val="̅"/>
                                    <m:ctrlPr>
                                      <a:rPr lang="en-US" i="1">
                                        <a:solidFill>
                                          <a:srgbClr val="000000"/>
                                        </a:solidFill>
                                        <a:latin typeface="Cambria Math" panose="02040503050406030204" pitchFamily="18" charset="0"/>
                                        <a:ea typeface="Cambria Math" panose="02040503050406030204" pitchFamily="18" charset="0"/>
                                      </a:rPr>
                                    </m:ctrlPr>
                                  </m:accPr>
                                  <m:e>
                                    <m:r>
                                      <a:rPr lang="en-US" i="1">
                                        <a:solidFill>
                                          <a:srgbClr val="000000"/>
                                        </a:solidFill>
                                        <a:latin typeface="Cambria Math" panose="02040503050406030204" pitchFamily="18" charset="0"/>
                                        <a:ea typeface="Cambria Math" panose="02040503050406030204" pitchFamily="18" charset="0"/>
                                      </a:rPr>
                                      <m:t>𝑇</m:t>
                                    </m:r>
                                  </m:e>
                                </m:acc>
                              </m:num>
                              <m:den>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𝑦</m:t>
                                </m:r>
                              </m:den>
                            </m:f>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𝑘</m:t>
                                </m:r>
                              </m:e>
                            </m:acc>
                          </m:e>
                        </m:d>
                      </m:e>
                    </m:d>
                  </m:oMath>
                </a14:m>
                <a:endParaRPr lang="en-IN" dirty="0"/>
              </a:p>
            </p:txBody>
          </p:sp>
        </mc:Choice>
        <mc:Fallback xmlns="">
          <p:sp>
            <p:nvSpPr>
              <p:cNvPr id="8" name="TextBox 7">
                <a:extLst>
                  <a:ext uri="{FF2B5EF4-FFF2-40B4-BE49-F238E27FC236}">
                    <a16:creationId xmlns:a16="http://schemas.microsoft.com/office/drawing/2014/main" id="{FE3EFCFD-85B0-A5CA-1FD4-CFFE46612FA4}"/>
                  </a:ext>
                </a:extLst>
              </p:cNvPr>
              <p:cNvSpPr txBox="1">
                <a:spLocks noRot="1" noChangeAspect="1" noMove="1" noResize="1" noEditPoints="1" noAdjustHandles="1" noChangeArrowheads="1" noChangeShapeType="1" noTextEdit="1"/>
              </p:cNvSpPr>
              <p:nvPr/>
            </p:nvSpPr>
            <p:spPr>
              <a:xfrm>
                <a:off x="2057400" y="1981200"/>
                <a:ext cx="5564187" cy="694036"/>
              </a:xfrm>
              <a:prstGeom prst="rect">
                <a:avLst/>
              </a:prstGeom>
              <a:blipFill>
                <a:blip r:embed="rId18"/>
                <a:stretch>
                  <a:fillRect b="-1754"/>
                </a:stretch>
              </a:blipFill>
            </p:spPr>
            <p:txBody>
              <a:bodyPr/>
              <a:lstStyle/>
              <a:p>
                <a:r>
                  <a:rPr lang="en-IN">
                    <a:noFill/>
                  </a:rPr>
                  <a:t> </a:t>
                </a:r>
              </a:p>
            </p:txBody>
          </p:sp>
        </mc:Fallback>
      </mc:AlternateContent>
      <p:sp>
        <p:nvSpPr>
          <p:cNvPr id="28" name="TextBox 27">
            <a:extLst>
              <a:ext uri="{FF2B5EF4-FFF2-40B4-BE49-F238E27FC236}">
                <a16:creationId xmlns:a16="http://schemas.microsoft.com/office/drawing/2014/main" id="{BA52D1A4-E856-269B-7BE4-069CDC3FAE97}"/>
              </a:ext>
            </a:extLst>
          </p:cNvPr>
          <p:cNvSpPr txBox="1"/>
          <p:nvPr/>
        </p:nvSpPr>
        <p:spPr>
          <a:xfrm>
            <a:off x="381000" y="1295400"/>
            <a:ext cx="8229600" cy="461665"/>
          </a:xfrm>
          <a:prstGeom prst="rect">
            <a:avLst/>
          </a:prstGeom>
          <a:noFill/>
        </p:spPr>
        <p:txBody>
          <a:bodyPr wrap="square" rtlCol="0">
            <a:spAutoFit/>
          </a:bodyPr>
          <a:lstStyle/>
          <a:p>
            <a:r>
              <a:rPr lang="en-US" dirty="0"/>
              <a:t>The molecular conduction heat transfer in a turbulent flow is:</a:t>
            </a:r>
            <a:endParaRPr lang="en-IN" dirty="0"/>
          </a:p>
        </p:txBody>
      </p:sp>
      <p:sp>
        <p:nvSpPr>
          <p:cNvPr id="16384" name="TextBox 16383">
            <a:extLst>
              <a:ext uri="{FF2B5EF4-FFF2-40B4-BE49-F238E27FC236}">
                <a16:creationId xmlns:a16="http://schemas.microsoft.com/office/drawing/2014/main" id="{F01ABD89-4E53-7309-DED7-D0B97196D46B}"/>
              </a:ext>
            </a:extLst>
          </p:cNvPr>
          <p:cNvSpPr txBox="1"/>
          <p:nvPr/>
        </p:nvSpPr>
        <p:spPr>
          <a:xfrm>
            <a:off x="304800" y="3048000"/>
            <a:ext cx="8229600" cy="461665"/>
          </a:xfrm>
          <a:prstGeom prst="rect">
            <a:avLst/>
          </a:prstGeom>
          <a:noFill/>
        </p:spPr>
        <p:txBody>
          <a:bodyPr wrap="square" rtlCol="0">
            <a:spAutoFit/>
          </a:bodyPr>
          <a:lstStyle/>
          <a:p>
            <a:r>
              <a:rPr lang="en-US" dirty="0"/>
              <a:t>The turbulent heat conduction heat transfer in a turbulent flow is: </a:t>
            </a:r>
            <a:endParaRPr lang="en-IN" dirty="0"/>
          </a:p>
        </p:txBody>
      </p:sp>
      <p:sp>
        <p:nvSpPr>
          <p:cNvPr id="5" name="TextBox 4">
            <a:extLst>
              <a:ext uri="{FF2B5EF4-FFF2-40B4-BE49-F238E27FC236}">
                <a16:creationId xmlns:a16="http://schemas.microsoft.com/office/drawing/2014/main" id="{B37CE048-B9F8-71FA-231F-B46761B4F644}"/>
              </a:ext>
            </a:extLst>
          </p:cNvPr>
          <p:cNvSpPr txBox="1"/>
          <p:nvPr/>
        </p:nvSpPr>
        <p:spPr>
          <a:xfrm>
            <a:off x="457200" y="4724400"/>
            <a:ext cx="8229600" cy="830997"/>
          </a:xfrm>
          <a:prstGeom prst="rect">
            <a:avLst/>
          </a:prstGeom>
          <a:noFill/>
        </p:spPr>
        <p:txBody>
          <a:bodyPr wrap="square" rtlCol="0">
            <a:spAutoFit/>
          </a:bodyPr>
          <a:lstStyle/>
          <a:p>
            <a:r>
              <a:rPr lang="en-US" dirty="0"/>
              <a:t>The enhanced  heat conduction heat transfer in a turbulent flow is: </a:t>
            </a:r>
            <a:endParaRPr lang="en-IN" dirty="0"/>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8E84A5C8-8A26-D66A-359F-B315BC91151C}"/>
                  </a:ext>
                </a:extLst>
              </p:cNvPr>
              <p:cNvSpPr txBox="1"/>
              <p:nvPr/>
            </p:nvSpPr>
            <p:spPr>
              <a:xfrm>
                <a:off x="834231" y="5529006"/>
                <a:ext cx="7395369" cy="694036"/>
              </a:xfrm>
              <a:prstGeom prst="rect">
                <a:avLst/>
              </a:prstGeom>
              <a:noFill/>
            </p:spPr>
            <p:txBody>
              <a:bodyPr wrap="square">
                <a:spAutoFit/>
              </a:bodyPr>
              <a:lstStyle/>
              <a:p>
                <a14:m>
                  <m:oMath xmlns:m="http://schemas.openxmlformats.org/officeDocument/2006/math">
                    <m:r>
                      <m:rPr>
                        <m:sty m:val="p"/>
                      </m:rPr>
                      <a:rPr lang="en-IN" sz="2400" i="1" smtClean="0">
                        <a:solidFill>
                          <a:srgbClr val="000000"/>
                        </a:solidFill>
                        <a:latin typeface="Cambria Math" panose="02040503050406030204" pitchFamily="18" charset="0"/>
                      </a:rPr>
                      <m:t>∇</m:t>
                    </m:r>
                    <m:r>
                      <a:rPr lang="en-IN" sz="2400" i="1" smtClean="0">
                        <a:solidFill>
                          <a:srgbClr val="000000"/>
                        </a:solidFill>
                        <a:latin typeface="Cambria Math" panose="02040503050406030204" pitchFamily="18" charset="0"/>
                      </a:rPr>
                      <m:t>.</m:t>
                    </m:r>
                    <m:d>
                      <m:dPr>
                        <m:begChr m:val="{"/>
                        <m:endChr m:val="}"/>
                        <m:ctrlPr>
                          <a:rPr lang="en-IN" sz="2400" i="1" smtClean="0">
                            <a:solidFill>
                              <a:srgbClr val="000000"/>
                            </a:solidFill>
                            <a:latin typeface="Cambria Math" panose="02040503050406030204" pitchFamily="18" charset="0"/>
                          </a:rPr>
                        </m:ctrlPr>
                      </m:d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𝑞</m:t>
                            </m:r>
                            <m:r>
                              <a:rPr lang="en-IN" i="1">
                                <a:solidFill>
                                  <a:srgbClr val="000000"/>
                                </a:solidFill>
                                <a:latin typeface="Cambria Math" panose="02040503050406030204" pitchFamily="18" charset="0"/>
                              </a:rPr>
                              <m:t>′′</m:t>
                            </m:r>
                          </m:e>
                        </m:acc>
                        <m:r>
                          <a:rPr lang="en-US" b="0" i="1" smtClean="0">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sSubSup>
                              <m:sSubSupPr>
                                <m:ctrlPr>
                                  <a:rPr lang="en-US" i="1">
                                    <a:solidFill>
                                      <a:srgbClr val="000000"/>
                                    </a:solidFill>
                                    <a:latin typeface="Cambria Math" panose="02040503050406030204" pitchFamily="18" charset="0"/>
                                    <a:ea typeface="Cambria Math" panose="02040503050406030204" pitchFamily="18" charset="0"/>
                                  </a:rPr>
                                </m:ctrlPr>
                              </m:sSubSupPr>
                              <m:e>
                                <m:r>
                                  <a:rPr lang="en-US" i="1">
                                    <a:solidFill>
                                      <a:srgbClr val="000000"/>
                                    </a:solidFill>
                                    <a:latin typeface="Cambria Math" panose="02040503050406030204" pitchFamily="18" charset="0"/>
                                    <a:ea typeface="Cambria Math" panose="02040503050406030204" pitchFamily="18" charset="0"/>
                                  </a:rPr>
                                  <m:t>𝑞</m:t>
                                </m:r>
                              </m:e>
                              <m:sub>
                                <m:r>
                                  <a:rPr lang="en-US" i="1">
                                    <a:solidFill>
                                      <a:srgbClr val="000000"/>
                                    </a:solidFill>
                                    <a:latin typeface="Cambria Math" panose="02040503050406030204" pitchFamily="18" charset="0"/>
                                    <a:ea typeface="Cambria Math" panose="02040503050406030204" pitchFamily="18" charset="0"/>
                                  </a:rPr>
                                  <m:t>𝑅</m:t>
                                </m:r>
                              </m:sub>
                              <m:sup>
                                <m:r>
                                  <a:rPr lang="en-US" i="1">
                                    <a:solidFill>
                                      <a:srgbClr val="000000"/>
                                    </a:solidFill>
                                    <a:latin typeface="Cambria Math" panose="02040503050406030204" pitchFamily="18" charset="0"/>
                                    <a:ea typeface="Cambria Math" panose="02040503050406030204" pitchFamily="18" charset="0"/>
                                  </a:rPr>
                                  <m:t>′′</m:t>
                                </m:r>
                              </m:sup>
                            </m:sSubSup>
                          </m:e>
                        </m:acc>
                      </m:e>
                    </m:d>
                  </m:oMath>
                </a14:m>
                <a:r>
                  <a:rPr lang="en-IN" dirty="0"/>
                  <a:t>=</a:t>
                </a:r>
                <a:r>
                  <a:rPr lang="en-IN" dirty="0">
                    <a:solidFill>
                      <a:srgbClr val="000000"/>
                    </a:solidFill>
                  </a:rPr>
                  <a:t> </a:t>
                </a:r>
                <a14:m>
                  <m:oMath xmlns:m="http://schemas.openxmlformats.org/officeDocument/2006/math">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d>
                      <m:dPr>
                        <m:begChr m:val="{"/>
                        <m:endChr m:val="}"/>
                        <m:ctrlPr>
                          <a:rPr lang="en-IN" i="1" smtClean="0">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𝜌</m:t>
                        </m:r>
                        <m:sSub>
                          <m:sSubPr>
                            <m:ctrlPr>
                              <a:rPr lang="en-US" i="1">
                                <a:solidFill>
                                  <a:srgbClr val="000000"/>
                                </a:solidFill>
                                <a:latin typeface="Cambria Math" panose="02040503050406030204" pitchFamily="18" charset="0"/>
                                <a:ea typeface="Cambria Math" panose="02040503050406030204" pitchFamily="18" charset="0"/>
                              </a:rPr>
                            </m:ctrlPr>
                          </m:sSubPr>
                          <m:e>
                            <m:r>
                              <a:rPr lang="en-US" i="1">
                                <a:solidFill>
                                  <a:srgbClr val="000000"/>
                                </a:solidFill>
                                <a:latin typeface="Cambria Math" panose="02040503050406030204" pitchFamily="18" charset="0"/>
                                <a:ea typeface="Cambria Math" panose="02040503050406030204" pitchFamily="18" charset="0"/>
                              </a:rPr>
                              <m:t>𝑐</m:t>
                            </m:r>
                          </m:e>
                          <m:sub>
                            <m:r>
                              <a:rPr lang="en-US" i="1">
                                <a:solidFill>
                                  <a:srgbClr val="000000"/>
                                </a:solidFill>
                                <a:latin typeface="Cambria Math" panose="02040503050406030204" pitchFamily="18" charset="0"/>
                                <a:ea typeface="Cambria Math" panose="02040503050406030204" pitchFamily="18" charset="0"/>
                              </a:rPr>
                              <m:t>𝑝</m:t>
                            </m:r>
                          </m:sub>
                        </m:sSub>
                        <m:r>
                          <a:rPr lang="en-US" b="0" i="1" smtClean="0">
                            <a:solidFill>
                              <a:srgbClr val="000000"/>
                            </a:solidFill>
                            <a:latin typeface="Cambria Math" panose="02040503050406030204" pitchFamily="18" charset="0"/>
                            <a:ea typeface="Cambria Math" panose="02040503050406030204" pitchFamily="18" charset="0"/>
                          </a:rPr>
                          <m:t>  </m:t>
                        </m:r>
                        <m:d>
                          <m:dPr>
                            <m:ctrlPr>
                              <a:rPr lang="en-US" b="0" i="1" smtClean="0">
                                <a:solidFill>
                                  <a:srgbClr val="000000"/>
                                </a:solidFill>
                                <a:latin typeface="Cambria Math" panose="02040503050406030204" pitchFamily="18" charset="0"/>
                                <a:ea typeface="Cambria Math" panose="02040503050406030204" pitchFamily="18" charset="0"/>
                              </a:rPr>
                            </m:ctrlPr>
                          </m:dPr>
                          <m:e>
                            <m:sSub>
                              <m:sSubPr>
                                <m:ctrlPr>
                                  <a:rPr lang="en-US" i="1">
                                    <a:solidFill>
                                      <a:srgbClr val="000000"/>
                                    </a:solidFill>
                                    <a:latin typeface="Cambria Math" panose="02040503050406030204" pitchFamily="18" charset="0"/>
                                    <a:ea typeface="Cambria Math" panose="02040503050406030204" pitchFamily="18" charset="0"/>
                                  </a:rPr>
                                </m:ctrlPr>
                              </m:sSubPr>
                              <m:e>
                                <m:r>
                                  <a:rPr lang="en-US" i="1">
                                    <a:solidFill>
                                      <a:srgbClr val="000000"/>
                                    </a:solidFill>
                                    <a:latin typeface="Cambria Math" panose="02040503050406030204" pitchFamily="18" charset="0"/>
                                    <a:ea typeface="Cambria Math" panose="02040503050406030204" pitchFamily="18" charset="0"/>
                                  </a:rPr>
                                  <m:t>𝛼</m:t>
                                </m:r>
                              </m:e>
                              <m:sub>
                                <m:r>
                                  <a:rPr lang="en-US" i="1">
                                    <a:solidFill>
                                      <a:srgbClr val="000000"/>
                                    </a:solidFill>
                                    <a:latin typeface="Cambria Math" panose="02040503050406030204" pitchFamily="18" charset="0"/>
                                    <a:ea typeface="Cambria Math" panose="02040503050406030204" pitchFamily="18" charset="0"/>
                                  </a:rPr>
                                  <m:t>𝑀</m:t>
                                </m:r>
                              </m:sub>
                            </m:sSub>
                            <m:r>
                              <a:rPr lang="en-US" b="0" i="1" smtClean="0">
                                <a:solidFill>
                                  <a:srgbClr val="000000"/>
                                </a:solidFill>
                                <a:latin typeface="Cambria Math" panose="02040503050406030204" pitchFamily="18" charset="0"/>
                                <a:ea typeface="Cambria Math" panose="02040503050406030204" pitchFamily="18" charset="0"/>
                              </a:rPr>
                              <m:t>+</m:t>
                            </m:r>
                            <m:sSub>
                              <m:sSubPr>
                                <m:ctrlPr>
                                  <a:rPr lang="en-US" i="1">
                                    <a:solidFill>
                                      <a:srgbClr val="000000"/>
                                    </a:solidFill>
                                    <a:latin typeface="Cambria Math" panose="02040503050406030204" pitchFamily="18" charset="0"/>
                                    <a:ea typeface="Cambria Math" panose="02040503050406030204" pitchFamily="18" charset="0"/>
                                  </a:rPr>
                                </m:ctrlPr>
                              </m:sSubPr>
                              <m:e>
                                <m:r>
                                  <a:rPr lang="en-US" i="1">
                                    <a:solidFill>
                                      <a:srgbClr val="000000"/>
                                    </a:solidFill>
                                    <a:latin typeface="Cambria Math" panose="02040503050406030204" pitchFamily="18" charset="0"/>
                                    <a:ea typeface="Cambria Math" panose="02040503050406030204" pitchFamily="18" charset="0"/>
                                  </a:rPr>
                                  <m:t>𝛼</m:t>
                                </m:r>
                              </m:e>
                              <m:sub>
                                <m:r>
                                  <a:rPr lang="en-US" b="0" i="1" smtClean="0">
                                    <a:solidFill>
                                      <a:srgbClr val="000000"/>
                                    </a:solidFill>
                                    <a:latin typeface="Cambria Math" panose="02040503050406030204" pitchFamily="18" charset="0"/>
                                    <a:ea typeface="Cambria Math" panose="02040503050406030204" pitchFamily="18" charset="0"/>
                                  </a:rPr>
                                  <m:t>𝑇</m:t>
                                </m:r>
                              </m:sub>
                            </m:sSub>
                          </m:e>
                        </m:d>
                        <m:r>
                          <a:rPr lang="en-US" b="0" i="1" smtClean="0">
                            <a:solidFill>
                              <a:srgbClr val="000000"/>
                            </a:solidFill>
                            <a:latin typeface="Cambria Math" panose="02040503050406030204" pitchFamily="18" charset="0"/>
                            <a:ea typeface="Cambria Math" panose="02040503050406030204" pitchFamily="18" charset="0"/>
                          </a:rPr>
                          <m:t>  </m:t>
                        </m:r>
                        <m:d>
                          <m:dPr>
                            <m:begChr m:val="["/>
                            <m:endChr m:val="]"/>
                            <m:ctrlPr>
                              <a:rPr lang="en-US" i="1" smtClean="0">
                                <a:solidFill>
                                  <a:srgbClr val="000000"/>
                                </a:solidFill>
                                <a:latin typeface="Cambria Math" panose="02040503050406030204" pitchFamily="18" charset="0"/>
                              </a:rPr>
                            </m:ctrlPr>
                          </m:dPr>
                          <m:e>
                            <m:f>
                              <m:fPr>
                                <m:ctrlPr>
                                  <a:rPr lang="en-US" i="1" smtClean="0">
                                    <a:solidFill>
                                      <a:srgbClr val="000000"/>
                                    </a:solidFill>
                                    <a:latin typeface="Cambria Math" panose="02040503050406030204" pitchFamily="18" charset="0"/>
                                  </a:rPr>
                                </m:ctrlPr>
                              </m:fPr>
                              <m:num>
                                <m:r>
                                  <a:rPr lang="en-US" i="1" smtClean="0">
                                    <a:solidFill>
                                      <a:srgbClr val="000000"/>
                                    </a:solidFill>
                                    <a:latin typeface="Cambria Math" panose="02040503050406030204" pitchFamily="18" charset="0"/>
                                    <a:ea typeface="Cambria Math" panose="02040503050406030204" pitchFamily="18" charset="0"/>
                                  </a:rPr>
                                  <m:t>𝜕</m:t>
                                </m:r>
                                <m:acc>
                                  <m:accPr>
                                    <m:chr m:val="̅"/>
                                    <m:ctrlPr>
                                      <a:rPr lang="en-US" i="1">
                                        <a:solidFill>
                                          <a:srgbClr val="000000"/>
                                        </a:solidFill>
                                        <a:latin typeface="Cambria Math" panose="02040503050406030204" pitchFamily="18" charset="0"/>
                                        <a:ea typeface="Cambria Math" panose="02040503050406030204" pitchFamily="18" charset="0"/>
                                      </a:rPr>
                                    </m:ctrlPr>
                                  </m:accPr>
                                  <m:e>
                                    <m:r>
                                      <a:rPr lang="en-US" i="1">
                                        <a:solidFill>
                                          <a:srgbClr val="000000"/>
                                        </a:solidFill>
                                        <a:latin typeface="Cambria Math" panose="02040503050406030204" pitchFamily="18" charset="0"/>
                                        <a:ea typeface="Cambria Math" panose="02040503050406030204" pitchFamily="18" charset="0"/>
                                      </a:rPr>
                                      <m:t>𝑇</m:t>
                                    </m:r>
                                  </m:e>
                                </m:acc>
                              </m:num>
                              <m:den>
                                <m:r>
                                  <a:rPr lang="en-US"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𝑥</m:t>
                                </m:r>
                              </m:den>
                            </m:f>
                            <m:acc>
                              <m:accPr>
                                <m:chr m:val="̂"/>
                                <m:ctrlPr>
                                  <a:rPr lang="en-US" i="1" smtClean="0">
                                    <a:solidFill>
                                      <a:srgbClr val="000000"/>
                                    </a:solidFill>
                                    <a:latin typeface="Cambria Math" panose="02040503050406030204" pitchFamily="18" charset="0"/>
                                  </a:rPr>
                                </m:ctrlPr>
                              </m:accPr>
                              <m:e>
                                <m:r>
                                  <a:rPr lang="en-US" b="0" i="1" smtClean="0">
                                    <a:solidFill>
                                      <a:srgbClr val="000000"/>
                                    </a:solidFill>
                                    <a:latin typeface="Cambria Math" panose="02040503050406030204" pitchFamily="18" charset="0"/>
                                  </a:rPr>
                                  <m:t>𝑖</m:t>
                                </m:r>
                              </m:e>
                            </m:acc>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ea typeface="Cambria Math" panose="02040503050406030204" pitchFamily="18" charset="0"/>
                                  </a:rPr>
                                  <m:t>𝜕</m:t>
                                </m:r>
                                <m:acc>
                                  <m:accPr>
                                    <m:chr m:val="̅"/>
                                    <m:ctrlPr>
                                      <a:rPr lang="en-US" i="1">
                                        <a:solidFill>
                                          <a:srgbClr val="000000"/>
                                        </a:solidFill>
                                        <a:latin typeface="Cambria Math" panose="02040503050406030204" pitchFamily="18" charset="0"/>
                                        <a:ea typeface="Cambria Math" panose="02040503050406030204" pitchFamily="18" charset="0"/>
                                      </a:rPr>
                                    </m:ctrlPr>
                                  </m:accPr>
                                  <m:e>
                                    <m:r>
                                      <a:rPr lang="en-US" i="1">
                                        <a:solidFill>
                                          <a:srgbClr val="000000"/>
                                        </a:solidFill>
                                        <a:latin typeface="Cambria Math" panose="02040503050406030204" pitchFamily="18" charset="0"/>
                                        <a:ea typeface="Cambria Math" panose="02040503050406030204" pitchFamily="18" charset="0"/>
                                      </a:rPr>
                                      <m:t>𝑇</m:t>
                                    </m:r>
                                  </m:e>
                                </m:acc>
                              </m:num>
                              <m:den>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𝑦</m:t>
                                </m:r>
                              </m:den>
                            </m:f>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𝑗</m:t>
                                </m:r>
                              </m:e>
                            </m:acc>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ea typeface="Cambria Math" panose="02040503050406030204" pitchFamily="18" charset="0"/>
                                  </a:rPr>
                                  <m:t>𝜕</m:t>
                                </m:r>
                                <m:acc>
                                  <m:accPr>
                                    <m:chr m:val="̅"/>
                                    <m:ctrlPr>
                                      <a:rPr lang="en-US" i="1">
                                        <a:solidFill>
                                          <a:srgbClr val="000000"/>
                                        </a:solidFill>
                                        <a:latin typeface="Cambria Math" panose="02040503050406030204" pitchFamily="18" charset="0"/>
                                        <a:ea typeface="Cambria Math" panose="02040503050406030204" pitchFamily="18" charset="0"/>
                                      </a:rPr>
                                    </m:ctrlPr>
                                  </m:accPr>
                                  <m:e>
                                    <m:r>
                                      <a:rPr lang="en-US" i="1">
                                        <a:solidFill>
                                          <a:srgbClr val="000000"/>
                                        </a:solidFill>
                                        <a:latin typeface="Cambria Math" panose="02040503050406030204" pitchFamily="18" charset="0"/>
                                        <a:ea typeface="Cambria Math" panose="02040503050406030204" pitchFamily="18" charset="0"/>
                                      </a:rPr>
                                      <m:t>𝑇</m:t>
                                    </m:r>
                                  </m:e>
                                </m:acc>
                              </m:num>
                              <m:den>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𝑦</m:t>
                                </m:r>
                              </m:den>
                            </m:f>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𝑘</m:t>
                                </m:r>
                              </m:e>
                            </m:acc>
                          </m:e>
                        </m:d>
                      </m:e>
                    </m:d>
                  </m:oMath>
                </a14:m>
                <a:endParaRPr lang="en-IN" dirty="0"/>
              </a:p>
            </p:txBody>
          </p:sp>
        </mc:Choice>
        <mc:Fallback xmlns="">
          <p:sp>
            <p:nvSpPr>
              <p:cNvPr id="23" name="TextBox 22">
                <a:extLst>
                  <a:ext uri="{FF2B5EF4-FFF2-40B4-BE49-F238E27FC236}">
                    <a16:creationId xmlns:a16="http://schemas.microsoft.com/office/drawing/2014/main" id="{8E84A5C8-8A26-D66A-359F-B315BC91151C}"/>
                  </a:ext>
                </a:extLst>
              </p:cNvPr>
              <p:cNvSpPr txBox="1">
                <a:spLocks noRot="1" noChangeAspect="1" noMove="1" noResize="1" noEditPoints="1" noAdjustHandles="1" noChangeArrowheads="1" noChangeShapeType="1" noTextEdit="1"/>
              </p:cNvSpPr>
              <p:nvPr/>
            </p:nvSpPr>
            <p:spPr>
              <a:xfrm>
                <a:off x="834231" y="5529006"/>
                <a:ext cx="7395369" cy="694036"/>
              </a:xfrm>
              <a:prstGeom prst="rect">
                <a:avLst/>
              </a:prstGeom>
              <a:blipFill>
                <a:blip r:embed="rId19"/>
                <a:stretch>
                  <a:fillRect b="-1754"/>
                </a:stretch>
              </a:blipFill>
            </p:spPr>
            <p:txBody>
              <a:bodyPr/>
              <a:lstStyle/>
              <a:p>
                <a:r>
                  <a:rPr lang="en-IN">
                    <a:noFill/>
                  </a:rPr>
                  <a:t> </a:t>
                </a:r>
              </a:p>
            </p:txBody>
          </p:sp>
        </mc:Fallback>
      </mc:AlternateContent>
      <mc:AlternateContent xmlns:mc="http://schemas.openxmlformats.org/markup-compatibility/2006">
        <mc:Choice xmlns:p14="http://schemas.microsoft.com/office/powerpoint/2010/main" Requires="p14">
          <p:contentPart p14:bwMode="auto" r:id="rId20">
            <p14:nvContentPartPr>
              <p14:cNvPr id="4" name="Ink 3">
                <a:extLst>
                  <a:ext uri="{FF2B5EF4-FFF2-40B4-BE49-F238E27FC236}">
                    <a16:creationId xmlns:a16="http://schemas.microsoft.com/office/drawing/2014/main" id="{011AA980-6CB5-9CFE-0B51-86C6FA28CEC3}"/>
                  </a:ext>
                </a:extLst>
              </p14:cNvPr>
              <p14:cNvContentPartPr/>
              <p14:nvPr/>
            </p14:nvContentPartPr>
            <p14:xfrm>
              <a:off x="1890360" y="1548720"/>
              <a:ext cx="5607000" cy="3251880"/>
            </p14:xfrm>
          </p:contentPart>
        </mc:Choice>
        <mc:Fallback>
          <p:pic>
            <p:nvPicPr>
              <p:cNvPr id="4" name="Ink 3">
                <a:extLst>
                  <a:ext uri="{FF2B5EF4-FFF2-40B4-BE49-F238E27FC236}">
                    <a16:creationId xmlns:a16="http://schemas.microsoft.com/office/drawing/2014/main" id="{011AA980-6CB5-9CFE-0B51-86C6FA28CEC3}"/>
                  </a:ext>
                </a:extLst>
              </p:cNvPr>
              <p:cNvPicPr/>
              <p:nvPr/>
            </p:nvPicPr>
            <p:blipFill>
              <a:blip r:embed="rId21"/>
              <a:stretch>
                <a:fillRect/>
              </a:stretch>
            </p:blipFill>
            <p:spPr>
              <a:xfrm>
                <a:off x="1881000" y="1539360"/>
                <a:ext cx="5625720" cy="3270600"/>
              </a:xfrm>
              <a:prstGeom prst="rect">
                <a:avLst/>
              </a:prstGeom>
            </p:spPr>
          </p:pic>
        </mc:Fallback>
      </mc:AlternateContent>
    </p:spTree>
    <p:extLst>
      <p:ext uri="{BB962C8B-B14F-4D97-AF65-F5344CB8AC3E}">
        <p14:creationId xmlns:p14="http://schemas.microsoft.com/office/powerpoint/2010/main" val="348401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384"/>
                                        </p:tgtEl>
                                        <p:attrNameLst>
                                          <p:attrName>style.visibility</p:attrName>
                                        </p:attrNameLst>
                                      </p:cBhvr>
                                      <p:to>
                                        <p:strVal val="visible"/>
                                      </p:to>
                                    </p:set>
                                    <p:anim calcmode="lin" valueType="num">
                                      <p:cBhvr additive="base">
                                        <p:cTn id="19" dur="500" fill="hold"/>
                                        <p:tgtEl>
                                          <p:spTgt spid="16384"/>
                                        </p:tgtEl>
                                        <p:attrNameLst>
                                          <p:attrName>ppt_x</p:attrName>
                                        </p:attrNameLst>
                                      </p:cBhvr>
                                      <p:tavLst>
                                        <p:tav tm="0">
                                          <p:val>
                                            <p:strVal val="#ppt_x"/>
                                          </p:val>
                                        </p:tav>
                                        <p:tav tm="100000">
                                          <p:val>
                                            <p:strVal val="#ppt_x"/>
                                          </p:val>
                                        </p:tav>
                                      </p:tavLst>
                                    </p:anim>
                                    <p:anim calcmode="lin" valueType="num">
                                      <p:cBhvr additive="base">
                                        <p:cTn id="20" dur="500" fill="hold"/>
                                        <p:tgtEl>
                                          <p:spTgt spid="1638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8" grpId="0"/>
      <p:bldP spid="16384" grpId="0"/>
      <p:bldP spid="5" grpId="0"/>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3" name="Rectangle 2">
            <a:extLst>
              <a:ext uri="{FF2B5EF4-FFF2-40B4-BE49-F238E27FC236}">
                <a16:creationId xmlns:a16="http://schemas.microsoft.com/office/drawing/2014/main" id="{51B547AC-E238-9B6D-9475-156B50587109}"/>
              </a:ext>
            </a:extLst>
          </p:cNvPr>
          <p:cNvSpPr>
            <a:spLocks noGrp="1" noChangeArrowheads="1"/>
          </p:cNvSpPr>
          <p:nvPr>
            <p:ph type="title"/>
          </p:nvPr>
        </p:nvSpPr>
        <p:spPr>
          <a:xfrm>
            <a:off x="304800" y="304800"/>
            <a:ext cx="7315200" cy="685800"/>
          </a:xfrm>
        </p:spPr>
        <p:txBody>
          <a:bodyPr/>
          <a:lstStyle/>
          <a:p>
            <a:pPr eaLnBrk="1" hangingPunct="1"/>
            <a:r>
              <a:rPr lang="en-US" altLang="en-US" sz="2800" dirty="0"/>
              <a:t>Simplified Reynolds Averaged Navier Stokes equations</a:t>
            </a:r>
          </a:p>
        </p:txBody>
      </p:sp>
      <p:sp>
        <p:nvSpPr>
          <p:cNvPr id="20482" name="Object 5">
            <a:extLst>
              <a:ext uri="{FF2B5EF4-FFF2-40B4-BE49-F238E27FC236}">
                <a16:creationId xmlns:a16="http://schemas.microsoft.com/office/drawing/2014/main" id="{1A218DFA-DD37-276A-37E0-077D34CDC601}"/>
              </a:ext>
            </a:extLst>
          </p:cNvPr>
          <p:cNvSpPr txBox="1"/>
          <p:nvPr/>
        </p:nvSpPr>
        <p:spPr bwMode="auto">
          <a:xfrm>
            <a:off x="4260850" y="3308350"/>
            <a:ext cx="114300" cy="215900"/>
          </a:xfrm>
          <a:prstGeom prst="rect">
            <a:avLst/>
          </a:prstGeom>
          <a:noFill/>
          <a:ln>
            <a:noFill/>
          </a:ln>
          <a:effectLst/>
        </p:spPr>
        <p:txBody>
          <a:bodyPr>
            <a:normAutofit fontScale="40000" lnSpcReduction="20000"/>
          </a:bodyPr>
          <a:lstStyle/>
          <a:p>
            <a:endParaRPr lang="en-IN"/>
          </a:p>
        </p:txBody>
      </p:sp>
      <p:sp>
        <p:nvSpPr>
          <p:cNvPr id="20483" name="Object 18">
            <a:extLst>
              <a:ext uri="{FF2B5EF4-FFF2-40B4-BE49-F238E27FC236}">
                <a16:creationId xmlns:a16="http://schemas.microsoft.com/office/drawing/2014/main" id="{759A24DE-5E24-B3A7-FCE4-32C22C26A461}"/>
              </a:ext>
            </a:extLst>
          </p:cNvPr>
          <p:cNvSpPr txBox="1"/>
          <p:nvPr/>
        </p:nvSpPr>
        <p:spPr bwMode="auto">
          <a:xfrm>
            <a:off x="4248150" y="4254500"/>
            <a:ext cx="114300" cy="215900"/>
          </a:xfrm>
          <a:prstGeom prst="rect">
            <a:avLst/>
          </a:prstGeom>
          <a:noFill/>
          <a:ln>
            <a:noFill/>
          </a:ln>
          <a:effectLst/>
        </p:spPr>
        <p:txBody>
          <a:bodyPr>
            <a:normAutofit fontScale="40000" lnSpcReduction="20000"/>
          </a:bodyPr>
          <a:lstStyle/>
          <a:p>
            <a:endParaRPr lang="en-IN"/>
          </a:p>
        </p:txBody>
      </p:sp>
      <p:sp>
        <p:nvSpPr>
          <p:cNvPr id="20484" name="Object 23">
            <a:extLst>
              <a:ext uri="{FF2B5EF4-FFF2-40B4-BE49-F238E27FC236}">
                <a16:creationId xmlns:a16="http://schemas.microsoft.com/office/drawing/2014/main" id="{352B8CE5-EFB6-7889-4CE8-84C368E9B6D0}"/>
              </a:ext>
            </a:extLst>
          </p:cNvPr>
          <p:cNvSpPr txBox="1"/>
          <p:nvPr/>
        </p:nvSpPr>
        <p:spPr bwMode="auto">
          <a:xfrm>
            <a:off x="4184650" y="5156200"/>
            <a:ext cx="114300" cy="215900"/>
          </a:xfrm>
          <a:prstGeom prst="rect">
            <a:avLst/>
          </a:prstGeom>
          <a:noFill/>
          <a:ln>
            <a:noFill/>
          </a:ln>
          <a:effectLst/>
        </p:spPr>
        <p:txBody>
          <a:bodyPr>
            <a:normAutofit fontScale="40000" lnSpcReduction="20000"/>
          </a:bodyPr>
          <a:lstStyle/>
          <a:p>
            <a:endParaRPr lang="en-IN"/>
          </a:p>
        </p:txBody>
      </p:sp>
      <mc:AlternateContent xmlns:mc="http://schemas.openxmlformats.org/markup-compatibility/2006" xmlns:a14="http://schemas.microsoft.com/office/drawing/2010/main">
        <mc:Choice Requires="a14">
          <p:sp>
            <p:nvSpPr>
              <p:cNvPr id="34822" name="Object 16">
                <a:extLst>
                  <a:ext uri="{FF2B5EF4-FFF2-40B4-BE49-F238E27FC236}">
                    <a16:creationId xmlns:a16="http://schemas.microsoft.com/office/drawing/2014/main" id="{EB39BFE3-D91E-3776-0D7B-5F9D5966DFA9}"/>
                  </a:ext>
                </a:extLst>
              </p:cNvPr>
              <p:cNvSpPr txBox="1"/>
              <p:nvPr/>
            </p:nvSpPr>
            <p:spPr bwMode="auto">
              <a:xfrm>
                <a:off x="2971800" y="1295400"/>
                <a:ext cx="2733675" cy="9906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𝑈</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𝑥</m:t>
                          </m:r>
                        </m:den>
                      </m:f>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𝑉</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𝑦</m:t>
                          </m:r>
                        </m:den>
                      </m:f>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𝑊</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𝑧</m:t>
                          </m:r>
                        </m:den>
                      </m:f>
                      <m:r>
                        <a:rPr lang="en-IN" i="1">
                          <a:solidFill>
                            <a:srgbClr val="000000"/>
                          </a:solidFill>
                          <a:latin typeface="Cambria Math" panose="02040503050406030204" pitchFamily="18" charset="0"/>
                        </a:rPr>
                        <m:t>=0</m:t>
                      </m:r>
                    </m:oMath>
                  </m:oMathPara>
                </a14:m>
                <a:endParaRPr lang="en-IN"/>
              </a:p>
            </p:txBody>
          </p:sp>
        </mc:Choice>
        <mc:Fallback xmlns="">
          <p:sp>
            <p:nvSpPr>
              <p:cNvPr id="34822" name="Object 16">
                <a:extLst>
                  <a:ext uri="{FF2B5EF4-FFF2-40B4-BE49-F238E27FC236}">
                    <a16:creationId xmlns:a16="http://schemas.microsoft.com/office/drawing/2014/main" id="{EB39BFE3-D91E-3776-0D7B-5F9D5966DFA9}"/>
                  </a:ext>
                </a:extLst>
              </p:cNvPr>
              <p:cNvSpPr txBox="1">
                <a:spLocks noRot="1" noChangeAspect="1" noMove="1" noResize="1" noEditPoints="1" noAdjustHandles="1" noChangeArrowheads="1" noChangeShapeType="1" noTextEdit="1"/>
              </p:cNvSpPr>
              <p:nvPr/>
            </p:nvSpPr>
            <p:spPr bwMode="auto">
              <a:xfrm>
                <a:off x="2971800" y="1295400"/>
                <a:ext cx="2733675" cy="990600"/>
              </a:xfrm>
              <a:prstGeom prst="rect">
                <a:avLst/>
              </a:prstGeom>
              <a:blipFill>
                <a:blip r:embed="rId2"/>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3339" name="Object 6">
                <a:extLst>
                  <a:ext uri="{FF2B5EF4-FFF2-40B4-BE49-F238E27FC236}">
                    <a16:creationId xmlns:a16="http://schemas.microsoft.com/office/drawing/2014/main" id="{1CBB9ABE-A9E5-928C-198B-9289900CF81C}"/>
                  </a:ext>
                </a:extLst>
              </p:cNvPr>
              <p:cNvSpPr txBox="1"/>
              <p:nvPr/>
            </p:nvSpPr>
            <p:spPr bwMode="auto">
              <a:xfrm>
                <a:off x="1998663" y="2238375"/>
                <a:ext cx="5324475" cy="93345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𝜌</m:t>
                      </m:r>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𝑈</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𝑉</m:t>
                              </m:r>
                            </m:e>
                          </m:acc>
                        </m:e>
                      </m:d>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𝑃</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𝑥</m:t>
                          </m:r>
                        </m:den>
                      </m:f>
                      <m:r>
                        <a:rPr lang="en-IN" i="1">
                          <a:solidFill>
                            <a:srgbClr val="000000"/>
                          </a:solidFill>
                          <a:latin typeface="Cambria Math" panose="02040503050406030204" pitchFamily="18" charset="0"/>
                        </a:rPr>
                        <m:t>+</m:t>
                      </m:r>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𝜇</m:t>
                              </m:r>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𝜇</m:t>
                                  </m:r>
                                </m:e>
                                <m:sub>
                                  <m:r>
                                    <a:rPr lang="en-IN" i="1">
                                      <a:solidFill>
                                        <a:srgbClr val="000000"/>
                                      </a:solidFill>
                                      <a:latin typeface="Cambria Math" panose="02040503050406030204" pitchFamily="18" charset="0"/>
                                    </a:rPr>
                                    <m:t>𝑡</m:t>
                                  </m:r>
                                </m:sub>
                              </m:sSub>
                            </m:e>
                          </m:d>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𝑈</m:t>
                          </m:r>
                        </m:e>
                      </m:d>
                    </m:oMath>
                  </m:oMathPara>
                </a14:m>
                <a:endParaRPr lang="en-IN" dirty="0"/>
              </a:p>
            </p:txBody>
          </p:sp>
        </mc:Choice>
        <mc:Fallback xmlns="">
          <p:sp>
            <p:nvSpPr>
              <p:cNvPr id="13339" name="Object 6">
                <a:extLst>
                  <a:ext uri="{FF2B5EF4-FFF2-40B4-BE49-F238E27FC236}">
                    <a16:creationId xmlns:a16="http://schemas.microsoft.com/office/drawing/2014/main" id="{1CBB9ABE-A9E5-928C-198B-9289900CF81C}"/>
                  </a:ext>
                </a:extLst>
              </p:cNvPr>
              <p:cNvSpPr txBox="1">
                <a:spLocks noRot="1" noChangeAspect="1" noMove="1" noResize="1" noEditPoints="1" noAdjustHandles="1" noChangeArrowheads="1" noChangeShapeType="1" noTextEdit="1"/>
              </p:cNvSpPr>
              <p:nvPr/>
            </p:nvSpPr>
            <p:spPr bwMode="auto">
              <a:xfrm>
                <a:off x="1998663" y="2238375"/>
                <a:ext cx="5324475" cy="933450"/>
              </a:xfrm>
              <a:prstGeom prst="rect">
                <a:avLst/>
              </a:prstGeom>
              <a:blipFill>
                <a:blip r:embed="rId3"/>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3340" name="Object 7">
                <a:extLst>
                  <a:ext uri="{FF2B5EF4-FFF2-40B4-BE49-F238E27FC236}">
                    <a16:creationId xmlns:a16="http://schemas.microsoft.com/office/drawing/2014/main" id="{D57D53EB-E109-249B-8EA5-0F0F44191BD9}"/>
                  </a:ext>
                </a:extLst>
              </p:cNvPr>
              <p:cNvSpPr txBox="1"/>
              <p:nvPr/>
            </p:nvSpPr>
            <p:spPr bwMode="auto">
              <a:xfrm>
                <a:off x="2009775" y="4038600"/>
                <a:ext cx="5149850" cy="887412"/>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𝜌</m:t>
                      </m:r>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𝑊</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𝑉</m:t>
                              </m:r>
                            </m:e>
                          </m:acc>
                        </m:e>
                      </m:d>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𝑃</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𝑧</m:t>
                          </m:r>
                        </m:den>
                      </m:f>
                      <m:r>
                        <a:rPr lang="en-IN" i="1">
                          <a:solidFill>
                            <a:srgbClr val="000000"/>
                          </a:solidFill>
                          <a:latin typeface="Cambria Math" panose="02040503050406030204" pitchFamily="18" charset="0"/>
                        </a:rPr>
                        <m:t>+</m:t>
                      </m:r>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𝜇</m:t>
                              </m:r>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𝜇</m:t>
                                  </m:r>
                                </m:e>
                                <m:sub>
                                  <m:r>
                                    <a:rPr lang="en-IN" i="1">
                                      <a:solidFill>
                                        <a:srgbClr val="000000"/>
                                      </a:solidFill>
                                      <a:latin typeface="Cambria Math" panose="02040503050406030204" pitchFamily="18" charset="0"/>
                                    </a:rPr>
                                    <m:t>𝑡</m:t>
                                  </m:r>
                                </m:sub>
                              </m:sSub>
                            </m:e>
                          </m:d>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𝑊</m:t>
                          </m:r>
                        </m:e>
                      </m:d>
                    </m:oMath>
                  </m:oMathPara>
                </a14:m>
                <a:endParaRPr lang="en-IN" dirty="0"/>
              </a:p>
            </p:txBody>
          </p:sp>
        </mc:Choice>
        <mc:Fallback xmlns="">
          <p:sp>
            <p:nvSpPr>
              <p:cNvPr id="13340" name="Object 7">
                <a:extLst>
                  <a:ext uri="{FF2B5EF4-FFF2-40B4-BE49-F238E27FC236}">
                    <a16:creationId xmlns:a16="http://schemas.microsoft.com/office/drawing/2014/main" id="{D57D53EB-E109-249B-8EA5-0F0F44191BD9}"/>
                  </a:ext>
                </a:extLst>
              </p:cNvPr>
              <p:cNvSpPr txBox="1">
                <a:spLocks noRot="1" noChangeAspect="1" noMove="1" noResize="1" noEditPoints="1" noAdjustHandles="1" noChangeArrowheads="1" noChangeShapeType="1" noTextEdit="1"/>
              </p:cNvSpPr>
              <p:nvPr/>
            </p:nvSpPr>
            <p:spPr bwMode="auto">
              <a:xfrm>
                <a:off x="2009775" y="4038600"/>
                <a:ext cx="5149850" cy="887412"/>
              </a:xfrm>
              <a:prstGeom prst="rect">
                <a:avLst/>
              </a:prstGeom>
              <a:blipFill>
                <a:blip r:embed="rId4"/>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3341" name="Object 8">
                <a:extLst>
                  <a:ext uri="{FF2B5EF4-FFF2-40B4-BE49-F238E27FC236}">
                    <a16:creationId xmlns:a16="http://schemas.microsoft.com/office/drawing/2014/main" id="{6357C64E-B743-9AD6-1ACE-DED5E9758DD3}"/>
                  </a:ext>
                </a:extLst>
              </p:cNvPr>
              <p:cNvSpPr txBox="1"/>
              <p:nvPr/>
            </p:nvSpPr>
            <p:spPr bwMode="auto">
              <a:xfrm>
                <a:off x="1905000" y="3200400"/>
                <a:ext cx="5265738" cy="99218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𝜌</m:t>
                      </m:r>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𝑉</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𝑉</m:t>
                              </m:r>
                            </m:e>
                          </m:acc>
                        </m:e>
                      </m:d>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𝑃</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𝑦</m:t>
                          </m:r>
                        </m:den>
                      </m:f>
                      <m:r>
                        <a:rPr lang="en-IN" i="1">
                          <a:solidFill>
                            <a:srgbClr val="000000"/>
                          </a:solidFill>
                          <a:latin typeface="Cambria Math" panose="02040503050406030204" pitchFamily="18" charset="0"/>
                        </a:rPr>
                        <m:t>+</m:t>
                      </m:r>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𝜇</m:t>
                              </m:r>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𝜇</m:t>
                                  </m:r>
                                </m:e>
                                <m:sub>
                                  <m:r>
                                    <a:rPr lang="en-IN" i="1">
                                      <a:solidFill>
                                        <a:srgbClr val="000000"/>
                                      </a:solidFill>
                                      <a:latin typeface="Cambria Math" panose="02040503050406030204" pitchFamily="18" charset="0"/>
                                    </a:rPr>
                                    <m:t>𝑡</m:t>
                                  </m:r>
                                </m:sub>
                              </m:sSub>
                            </m:e>
                          </m:d>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𝑉</m:t>
                          </m:r>
                        </m:e>
                      </m:d>
                    </m:oMath>
                  </m:oMathPara>
                </a14:m>
                <a:endParaRPr lang="en-IN" dirty="0"/>
              </a:p>
            </p:txBody>
          </p:sp>
        </mc:Choice>
        <mc:Fallback xmlns="">
          <p:sp>
            <p:nvSpPr>
              <p:cNvPr id="13341" name="Object 8">
                <a:extLst>
                  <a:ext uri="{FF2B5EF4-FFF2-40B4-BE49-F238E27FC236}">
                    <a16:creationId xmlns:a16="http://schemas.microsoft.com/office/drawing/2014/main" id="{6357C64E-B743-9AD6-1ACE-DED5E9758DD3}"/>
                  </a:ext>
                </a:extLst>
              </p:cNvPr>
              <p:cNvSpPr txBox="1">
                <a:spLocks noRot="1" noChangeAspect="1" noMove="1" noResize="1" noEditPoints="1" noAdjustHandles="1" noChangeArrowheads="1" noChangeShapeType="1" noTextEdit="1"/>
              </p:cNvSpPr>
              <p:nvPr/>
            </p:nvSpPr>
            <p:spPr bwMode="auto">
              <a:xfrm>
                <a:off x="1905000" y="3200400"/>
                <a:ext cx="5265738" cy="992188"/>
              </a:xfrm>
              <a:prstGeom prst="rect">
                <a:avLst/>
              </a:prstGeom>
              <a:blipFill>
                <a:blip r:embed="rId5"/>
                <a:stretch>
                  <a:fillRect/>
                </a:stretch>
              </a:blipFill>
              <a:ln>
                <a:noFill/>
              </a:ln>
              <a:effectLst/>
            </p:spPr>
            <p:txBody>
              <a:bodyPr/>
              <a:lstStyle/>
              <a:p>
                <a:r>
                  <a:rPr lang="en-IN">
                    <a:noFill/>
                  </a:rPr>
                  <a:t> </a:t>
                </a:r>
              </a:p>
            </p:txBody>
          </p:sp>
        </mc:Fallback>
      </mc:AlternateContent>
      <p:sp>
        <p:nvSpPr>
          <p:cNvPr id="11" name="Text Box 16">
            <a:extLst>
              <a:ext uri="{FF2B5EF4-FFF2-40B4-BE49-F238E27FC236}">
                <a16:creationId xmlns:a16="http://schemas.microsoft.com/office/drawing/2014/main" id="{25D8BC4C-7B53-E58C-E28B-926807F4B132}"/>
              </a:ext>
            </a:extLst>
          </p:cNvPr>
          <p:cNvSpPr txBox="1">
            <a:spLocks noChangeArrowheads="1"/>
          </p:cNvSpPr>
          <p:nvPr/>
        </p:nvSpPr>
        <p:spPr bwMode="auto">
          <a:xfrm>
            <a:off x="685800" y="5943600"/>
            <a:ext cx="7467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5 equations  7 unknowns     </a:t>
            </a:r>
            <a:r>
              <a:rPr lang="en-US" altLang="en-US" dirty="0">
                <a:cs typeface="Arial" panose="020B0604020202020204" pitchFamily="34" charset="0"/>
              </a:rPr>
              <a:t>→</a:t>
            </a:r>
            <a:r>
              <a:rPr lang="en-US" altLang="en-US" dirty="0"/>
              <a:t>      We need two more ???</a:t>
            </a:r>
          </a:p>
        </p:txBody>
      </p:sp>
      <p:grpSp>
        <p:nvGrpSpPr>
          <p:cNvPr id="2" name="Group 38">
            <a:extLst>
              <a:ext uri="{FF2B5EF4-FFF2-40B4-BE49-F238E27FC236}">
                <a16:creationId xmlns:a16="http://schemas.microsoft.com/office/drawing/2014/main" id="{A6931128-83D4-8136-D878-4107F92348EF}"/>
              </a:ext>
            </a:extLst>
          </p:cNvPr>
          <p:cNvGrpSpPr>
            <a:grpSpLocks/>
          </p:cNvGrpSpPr>
          <p:nvPr/>
        </p:nvGrpSpPr>
        <p:grpSpPr bwMode="auto">
          <a:xfrm>
            <a:off x="0" y="25400"/>
            <a:ext cx="9144000" cy="6858000"/>
            <a:chOff x="0" y="0"/>
            <a:chExt cx="9144000" cy="6858000"/>
          </a:xfrm>
        </p:grpSpPr>
        <p:grpSp>
          <p:nvGrpSpPr>
            <p:cNvPr id="3" name="Group 19">
              <a:extLst>
                <a:ext uri="{FF2B5EF4-FFF2-40B4-BE49-F238E27FC236}">
                  <a16:creationId xmlns:a16="http://schemas.microsoft.com/office/drawing/2014/main" id="{7119C344-F49C-33AE-B11B-DAD6443AF120}"/>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257544B2-FF59-7CF9-C222-197B90DD5416}"/>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9130D08A-6D22-85E0-F7F7-FE4C1B159D1E}"/>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427A05D4-3166-7AA9-F688-7443AF87068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EF8A6B01-8929-EEE1-9FD1-EC70ED904E7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F8D59D62-50C4-0BFA-5B56-972A37EF5314}"/>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4D992A6F-DD56-0DE2-C980-7A5F47C8D33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225ABE0C-7573-ACCC-CBE6-6E64A156F44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4D1962A2-B017-ACCF-5531-F7B38116D68D}"/>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D9304332-47AA-108F-95DA-D71107637B5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06510498-08C6-50B0-B91A-3D9CEE3285D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00A4EC40-CFA2-5E14-54C4-1FC771D44ABA}"/>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3BC9338A-9ED0-2A4D-86F7-13A40FD8854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23385DB2-51C4-4317-37D3-D427136DD0D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5">
                <a:extLst>
                  <a:ext uri="{FF2B5EF4-FFF2-40B4-BE49-F238E27FC236}">
                    <a16:creationId xmlns:a16="http://schemas.microsoft.com/office/drawing/2014/main" id="{182E6056-9FAA-41A2-EB9C-D1E7648DD8C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13BE04D6-9A08-D0BE-BD7A-4F1C9DE752B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0" name="Object 3">
                <a:extLst>
                  <a:ext uri="{FF2B5EF4-FFF2-40B4-BE49-F238E27FC236}">
                    <a16:creationId xmlns:a16="http://schemas.microsoft.com/office/drawing/2014/main" id="{BD31959D-B273-8D25-DD04-ECC5F93507C2}"/>
                  </a:ext>
                </a:extLst>
              </p:cNvPr>
              <p:cNvSpPr txBox="1"/>
              <p:nvPr/>
            </p:nvSpPr>
            <p:spPr bwMode="auto">
              <a:xfrm>
                <a:off x="200891" y="4876800"/>
                <a:ext cx="8507412" cy="867788"/>
              </a:xfrm>
              <a:prstGeom prst="rect">
                <a:avLst/>
              </a:prstGeom>
              <a:noFill/>
              <a:ln>
                <a:noFill/>
              </a:ln>
              <a:effectLst/>
            </p:spPr>
            <p:txBody>
              <a:bodyPr>
                <a:noAutofit/>
              </a:bodyPr>
              <a:lstStyle/>
              <a:p>
                <a:pPr/>
                <a14:m>
                  <m:oMathPara xmlns:m="http://schemas.openxmlformats.org/officeDocument/2006/math">
                    <m:oMathParaPr>
                      <m:jc m:val="center"/>
                    </m:oMathParaPr>
                    <m:oMath xmlns:m="http://schemas.openxmlformats.org/officeDocument/2006/math">
                      <m:sSub>
                        <m:sSubPr>
                          <m:ctrlPr>
                            <a:rPr lang="en-US" sz="2200" i="1" smtClean="0">
                              <a:solidFill>
                                <a:srgbClr val="000000"/>
                              </a:solidFill>
                              <a:latin typeface="Cambria Math" panose="02040503050406030204" pitchFamily="18" charset="0"/>
                            </a:rPr>
                          </m:ctrlPr>
                        </m:sSubPr>
                        <m:e>
                          <m:r>
                            <a:rPr lang="en-US" sz="2200" i="1">
                              <a:solidFill>
                                <a:srgbClr val="000000"/>
                              </a:solidFill>
                              <a:latin typeface="Cambria Math" panose="02040503050406030204" pitchFamily="18" charset="0"/>
                              <a:ea typeface="Cambria Math" panose="02040503050406030204" pitchFamily="18" charset="0"/>
                            </a:rPr>
                            <m:t>𝜌</m:t>
                          </m:r>
                          <m:r>
                            <a:rPr lang="en-US" sz="2200" i="1">
                              <a:solidFill>
                                <a:srgbClr val="000000"/>
                              </a:solidFill>
                              <a:latin typeface="Cambria Math" panose="02040503050406030204" pitchFamily="18" charset="0"/>
                            </a:rPr>
                            <m:t>𝑐</m:t>
                          </m:r>
                        </m:e>
                        <m:sub>
                          <m:r>
                            <a:rPr lang="en-US" sz="2200" i="1">
                              <a:solidFill>
                                <a:srgbClr val="000000"/>
                              </a:solidFill>
                              <a:latin typeface="Cambria Math" panose="02040503050406030204" pitchFamily="18" charset="0"/>
                            </a:rPr>
                            <m:t>𝑝</m:t>
                          </m:r>
                        </m:sub>
                      </m:sSub>
                      <m:d>
                        <m:dPr>
                          <m:begChr m:val="{"/>
                          <m:endChr m:val="}"/>
                          <m:ctrlPr>
                            <a:rPr lang="en-US" sz="2200" i="1">
                              <a:solidFill>
                                <a:srgbClr val="000000"/>
                              </a:solidFill>
                              <a:latin typeface="Cambria Math" panose="02040503050406030204" pitchFamily="18" charset="0"/>
                            </a:rPr>
                          </m:ctrlPr>
                        </m:dPr>
                        <m:e>
                          <m:r>
                            <a:rPr lang="en-US" sz="2200" i="1">
                              <a:solidFill>
                                <a:srgbClr val="000000"/>
                              </a:solidFill>
                              <a:latin typeface="Cambria Math" panose="02040503050406030204" pitchFamily="18" charset="0"/>
                              <a:ea typeface="Cambria Math" panose="02040503050406030204" pitchFamily="18" charset="0"/>
                            </a:rPr>
                            <m:t>𝑈</m:t>
                          </m:r>
                          <m:f>
                            <m:fPr>
                              <m:ctrlPr>
                                <a:rPr lang="en-US" sz="2200" i="1">
                                  <a:solidFill>
                                    <a:srgbClr val="000000"/>
                                  </a:solidFill>
                                  <a:latin typeface="Cambria Math" panose="02040503050406030204" pitchFamily="18" charset="0"/>
                                </a:rPr>
                              </m:ctrlPr>
                            </m:fPr>
                            <m:num>
                              <m:r>
                                <a:rPr lang="en-US" sz="2200" i="1">
                                  <a:solidFill>
                                    <a:srgbClr val="000000"/>
                                  </a:solidFill>
                                  <a:latin typeface="Cambria Math" panose="02040503050406030204" pitchFamily="18" charset="0"/>
                                  <a:ea typeface="Cambria Math" panose="02040503050406030204" pitchFamily="18" charset="0"/>
                                </a:rPr>
                                <m:t>𝜕</m:t>
                              </m:r>
                              <m:acc>
                                <m:accPr>
                                  <m:chr m:val="̅"/>
                                  <m:ctrlPr>
                                    <a:rPr lang="en-IN" sz="2200" i="1">
                                      <a:solidFill>
                                        <a:srgbClr val="000000"/>
                                      </a:solidFill>
                                      <a:latin typeface="Cambria Math" panose="02040503050406030204" pitchFamily="18" charset="0"/>
                                    </a:rPr>
                                  </m:ctrlPr>
                                </m:accPr>
                                <m:e>
                                  <m:r>
                                    <a:rPr lang="en-US" sz="2200" i="1">
                                      <a:solidFill>
                                        <a:srgbClr val="000000"/>
                                      </a:solidFill>
                                      <a:latin typeface="Cambria Math" panose="02040503050406030204" pitchFamily="18" charset="0"/>
                                    </a:rPr>
                                    <m:t>𝑇</m:t>
                                  </m:r>
                                </m:e>
                              </m:acc>
                            </m:num>
                            <m:den>
                              <m:r>
                                <a:rPr lang="en-US" sz="2200" i="1">
                                  <a:solidFill>
                                    <a:srgbClr val="000000"/>
                                  </a:solidFill>
                                  <a:latin typeface="Cambria Math" panose="02040503050406030204" pitchFamily="18" charset="0"/>
                                  <a:ea typeface="Cambria Math" panose="02040503050406030204" pitchFamily="18" charset="0"/>
                                </a:rPr>
                                <m:t>𝜕</m:t>
                              </m:r>
                              <m:r>
                                <a:rPr lang="en-US" sz="2200" i="1">
                                  <a:solidFill>
                                    <a:srgbClr val="000000"/>
                                  </a:solidFill>
                                  <a:latin typeface="Cambria Math" panose="02040503050406030204" pitchFamily="18" charset="0"/>
                                  <a:ea typeface="Cambria Math" panose="02040503050406030204" pitchFamily="18" charset="0"/>
                                </a:rPr>
                                <m:t>𝑥</m:t>
                              </m:r>
                            </m:den>
                          </m:f>
                          <m:r>
                            <a:rPr lang="en-US" sz="2200" i="1">
                              <a:solidFill>
                                <a:srgbClr val="000000"/>
                              </a:solidFill>
                              <a:latin typeface="Cambria Math" panose="02040503050406030204" pitchFamily="18" charset="0"/>
                              <a:ea typeface="Cambria Math" panose="02040503050406030204" pitchFamily="18" charset="0"/>
                            </a:rPr>
                            <m:t>+</m:t>
                          </m:r>
                          <m:r>
                            <a:rPr lang="en-US" sz="2200" i="1">
                              <a:solidFill>
                                <a:srgbClr val="000000"/>
                              </a:solidFill>
                              <a:latin typeface="Cambria Math" panose="02040503050406030204" pitchFamily="18" charset="0"/>
                              <a:ea typeface="Cambria Math" panose="02040503050406030204" pitchFamily="18" charset="0"/>
                            </a:rPr>
                            <m:t>𝑉</m:t>
                          </m:r>
                          <m:f>
                            <m:fPr>
                              <m:ctrlPr>
                                <a:rPr lang="en-US" sz="2200" i="1">
                                  <a:solidFill>
                                    <a:srgbClr val="000000"/>
                                  </a:solidFill>
                                  <a:latin typeface="Cambria Math" panose="02040503050406030204" pitchFamily="18" charset="0"/>
                                </a:rPr>
                              </m:ctrlPr>
                            </m:fPr>
                            <m:num>
                              <m:r>
                                <a:rPr lang="en-US" sz="2200" i="1">
                                  <a:solidFill>
                                    <a:srgbClr val="000000"/>
                                  </a:solidFill>
                                  <a:latin typeface="Cambria Math" panose="02040503050406030204" pitchFamily="18" charset="0"/>
                                  <a:ea typeface="Cambria Math" panose="02040503050406030204" pitchFamily="18" charset="0"/>
                                </a:rPr>
                                <m:t>𝜕</m:t>
                              </m:r>
                              <m:acc>
                                <m:accPr>
                                  <m:chr m:val="̅"/>
                                  <m:ctrlPr>
                                    <a:rPr lang="en-IN" sz="2200" i="1">
                                      <a:solidFill>
                                        <a:srgbClr val="000000"/>
                                      </a:solidFill>
                                      <a:latin typeface="Cambria Math" panose="02040503050406030204" pitchFamily="18" charset="0"/>
                                    </a:rPr>
                                  </m:ctrlPr>
                                </m:accPr>
                                <m:e>
                                  <m:r>
                                    <a:rPr lang="en-US" sz="2200" i="1">
                                      <a:solidFill>
                                        <a:srgbClr val="000000"/>
                                      </a:solidFill>
                                      <a:latin typeface="Cambria Math" panose="02040503050406030204" pitchFamily="18" charset="0"/>
                                    </a:rPr>
                                    <m:t>𝑇</m:t>
                                  </m:r>
                                </m:e>
                              </m:acc>
                            </m:num>
                            <m:den>
                              <m:r>
                                <a:rPr lang="en-US" sz="2200" i="1">
                                  <a:solidFill>
                                    <a:srgbClr val="000000"/>
                                  </a:solidFill>
                                  <a:latin typeface="Cambria Math" panose="02040503050406030204" pitchFamily="18" charset="0"/>
                                  <a:ea typeface="Cambria Math" panose="02040503050406030204" pitchFamily="18" charset="0"/>
                                </a:rPr>
                                <m:t>𝜕</m:t>
                              </m:r>
                              <m:r>
                                <a:rPr lang="en-US" sz="2200" i="1">
                                  <a:solidFill>
                                    <a:srgbClr val="000000"/>
                                  </a:solidFill>
                                  <a:latin typeface="Cambria Math" panose="02040503050406030204" pitchFamily="18" charset="0"/>
                                  <a:ea typeface="Cambria Math" panose="02040503050406030204" pitchFamily="18" charset="0"/>
                                </a:rPr>
                                <m:t>𝑦</m:t>
                              </m:r>
                            </m:den>
                          </m:f>
                          <m:r>
                            <a:rPr lang="en-US" sz="2200" i="1">
                              <a:solidFill>
                                <a:srgbClr val="000000"/>
                              </a:solidFill>
                              <a:latin typeface="Cambria Math" panose="02040503050406030204" pitchFamily="18" charset="0"/>
                              <a:ea typeface="Cambria Math" panose="02040503050406030204" pitchFamily="18" charset="0"/>
                            </a:rPr>
                            <m:t>+</m:t>
                          </m:r>
                          <m:r>
                            <a:rPr lang="en-US" sz="2200" i="1">
                              <a:solidFill>
                                <a:srgbClr val="000000"/>
                              </a:solidFill>
                              <a:latin typeface="Cambria Math" panose="02040503050406030204" pitchFamily="18" charset="0"/>
                              <a:ea typeface="Cambria Math" panose="02040503050406030204" pitchFamily="18" charset="0"/>
                            </a:rPr>
                            <m:t>𝑊</m:t>
                          </m:r>
                          <m:f>
                            <m:fPr>
                              <m:ctrlPr>
                                <a:rPr lang="en-US" sz="2200" i="1">
                                  <a:solidFill>
                                    <a:srgbClr val="000000"/>
                                  </a:solidFill>
                                  <a:latin typeface="Cambria Math" panose="02040503050406030204" pitchFamily="18" charset="0"/>
                                </a:rPr>
                              </m:ctrlPr>
                            </m:fPr>
                            <m:num>
                              <m:r>
                                <a:rPr lang="en-US" sz="2200" i="1">
                                  <a:solidFill>
                                    <a:srgbClr val="000000"/>
                                  </a:solidFill>
                                  <a:latin typeface="Cambria Math" panose="02040503050406030204" pitchFamily="18" charset="0"/>
                                  <a:ea typeface="Cambria Math" panose="02040503050406030204" pitchFamily="18" charset="0"/>
                                </a:rPr>
                                <m:t>𝜕</m:t>
                              </m:r>
                              <m:acc>
                                <m:accPr>
                                  <m:chr m:val="̅"/>
                                  <m:ctrlPr>
                                    <a:rPr lang="en-IN" sz="2200" i="1">
                                      <a:solidFill>
                                        <a:srgbClr val="000000"/>
                                      </a:solidFill>
                                      <a:latin typeface="Cambria Math" panose="02040503050406030204" pitchFamily="18" charset="0"/>
                                    </a:rPr>
                                  </m:ctrlPr>
                                </m:accPr>
                                <m:e>
                                  <m:r>
                                    <a:rPr lang="en-US" sz="2200" i="1">
                                      <a:solidFill>
                                        <a:srgbClr val="000000"/>
                                      </a:solidFill>
                                      <a:latin typeface="Cambria Math" panose="02040503050406030204" pitchFamily="18" charset="0"/>
                                    </a:rPr>
                                    <m:t>𝑇</m:t>
                                  </m:r>
                                </m:e>
                              </m:acc>
                            </m:num>
                            <m:den>
                              <m:r>
                                <a:rPr lang="en-US" sz="2200" i="1">
                                  <a:solidFill>
                                    <a:srgbClr val="000000"/>
                                  </a:solidFill>
                                  <a:latin typeface="Cambria Math" panose="02040503050406030204" pitchFamily="18" charset="0"/>
                                  <a:ea typeface="Cambria Math" panose="02040503050406030204" pitchFamily="18" charset="0"/>
                                </a:rPr>
                                <m:t>𝜕</m:t>
                              </m:r>
                              <m:r>
                                <a:rPr lang="en-US" sz="2200" i="1">
                                  <a:solidFill>
                                    <a:srgbClr val="000000"/>
                                  </a:solidFill>
                                  <a:latin typeface="Cambria Math" panose="02040503050406030204" pitchFamily="18" charset="0"/>
                                  <a:ea typeface="Cambria Math" panose="02040503050406030204" pitchFamily="18" charset="0"/>
                                </a:rPr>
                                <m:t>𝑧</m:t>
                              </m:r>
                            </m:den>
                          </m:f>
                        </m:e>
                      </m:d>
                      <m:r>
                        <a:rPr lang="en-IN" sz="2200" i="1">
                          <a:solidFill>
                            <a:srgbClr val="000000"/>
                          </a:solidFill>
                          <a:latin typeface="Cambria Math" panose="02040503050406030204" pitchFamily="18" charset="0"/>
                        </a:rPr>
                        <m:t>=</m:t>
                      </m:r>
                      <m:r>
                        <m:rPr>
                          <m:sty m:val="p"/>
                        </m:rP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m:t>
                      </m:r>
                      <m:d>
                        <m:dPr>
                          <m:ctrlPr>
                            <a:rPr lang="en-IN" sz="2000" i="1">
                              <a:solidFill>
                                <a:srgbClr val="000000"/>
                              </a:solidFill>
                              <a:latin typeface="Cambria Math" panose="02040503050406030204" pitchFamily="18" charset="0"/>
                            </a:rPr>
                          </m:ctrlPr>
                        </m:dPr>
                        <m:e>
                          <m:d>
                            <m:dPr>
                              <m:ctrlPr>
                                <a:rPr lang="en-IN" sz="2000" i="1">
                                  <a:solidFill>
                                    <a:srgbClr val="000000"/>
                                  </a:solidFill>
                                  <a:latin typeface="Cambria Math" panose="02040503050406030204" pitchFamily="18" charset="0"/>
                                </a:rPr>
                              </m:ctrlPr>
                            </m:dPr>
                            <m:e>
                              <m:r>
                                <a:rPr lang="en-US" sz="2000" b="0" i="1" smtClean="0">
                                  <a:solidFill>
                                    <a:srgbClr val="000000"/>
                                  </a:solidFill>
                                  <a:latin typeface="Cambria Math" panose="02040503050406030204" pitchFamily="18" charset="0"/>
                                </a:rPr>
                                <m:t>𝑘</m:t>
                              </m:r>
                              <m:r>
                                <a:rPr lang="en-IN" sz="2000" i="1">
                                  <a:solidFill>
                                    <a:srgbClr val="000000"/>
                                  </a:solidFill>
                                  <a:latin typeface="Cambria Math" panose="02040503050406030204" pitchFamily="18" charset="0"/>
                                </a:rPr>
                                <m:t>+</m:t>
                              </m:r>
                              <m:sSub>
                                <m:sSubPr>
                                  <m:ctrlPr>
                                    <a:rPr lang="en-IN" sz="2000" i="1">
                                      <a:solidFill>
                                        <a:srgbClr val="000000"/>
                                      </a:solidFill>
                                      <a:latin typeface="Cambria Math" panose="02040503050406030204" pitchFamily="18" charset="0"/>
                                    </a:rPr>
                                  </m:ctrlPr>
                                </m:sSubPr>
                                <m:e>
                                  <m:r>
                                    <a:rPr lang="en-US" sz="2000" b="0" i="1" smtClean="0">
                                      <a:solidFill>
                                        <a:srgbClr val="000000"/>
                                      </a:solidFill>
                                      <a:latin typeface="Cambria Math" panose="02040503050406030204" pitchFamily="18" charset="0"/>
                                    </a:rPr>
                                    <m:t>𝑘</m:t>
                                  </m:r>
                                </m:e>
                                <m:sub>
                                  <m:r>
                                    <a:rPr lang="en-IN" sz="2000" i="1">
                                      <a:solidFill>
                                        <a:srgbClr val="000000"/>
                                      </a:solidFill>
                                      <a:latin typeface="Cambria Math" panose="02040503050406030204" pitchFamily="18" charset="0"/>
                                    </a:rPr>
                                    <m:t>𝑡</m:t>
                                  </m:r>
                                </m:sub>
                              </m:sSub>
                            </m:e>
                          </m:d>
                          <m:r>
                            <m:rPr>
                              <m:sty m:val="p"/>
                            </m:rPr>
                            <a:rPr lang="en-IN" sz="2000" i="1">
                              <a:solidFill>
                                <a:srgbClr val="000000"/>
                              </a:solidFill>
                              <a:latin typeface="Cambria Math" panose="02040503050406030204" pitchFamily="18" charset="0"/>
                            </a:rPr>
                            <m:t>∇</m:t>
                          </m:r>
                          <m:acc>
                            <m:accPr>
                              <m:chr m:val="̅"/>
                              <m:ctrlPr>
                                <a:rPr lang="en-IN" sz="2000" i="1" smtClean="0">
                                  <a:solidFill>
                                    <a:srgbClr val="000000"/>
                                  </a:solidFill>
                                  <a:latin typeface="Cambria Math" panose="02040503050406030204" pitchFamily="18" charset="0"/>
                                </a:rPr>
                              </m:ctrlPr>
                            </m:accPr>
                            <m:e>
                              <m:r>
                                <a:rPr lang="en-US" sz="2000" b="0" i="1" smtClean="0">
                                  <a:solidFill>
                                    <a:srgbClr val="000000"/>
                                  </a:solidFill>
                                  <a:latin typeface="Cambria Math" panose="02040503050406030204" pitchFamily="18" charset="0"/>
                                </a:rPr>
                                <m:t>𝑇</m:t>
                              </m:r>
                            </m:e>
                          </m:acc>
                        </m:e>
                      </m:d>
                    </m:oMath>
                  </m:oMathPara>
                </a14:m>
                <a:endParaRPr lang="en-IN" sz="2200" dirty="0"/>
              </a:p>
              <a:p>
                <a:endParaRPr lang="en-IN" sz="2200" dirty="0"/>
              </a:p>
            </p:txBody>
          </p:sp>
        </mc:Choice>
        <mc:Fallback xmlns="">
          <p:sp>
            <p:nvSpPr>
              <p:cNvPr id="20" name="Object 3">
                <a:extLst>
                  <a:ext uri="{FF2B5EF4-FFF2-40B4-BE49-F238E27FC236}">
                    <a16:creationId xmlns:a16="http://schemas.microsoft.com/office/drawing/2014/main" id="{BD31959D-B273-8D25-DD04-ECC5F93507C2}"/>
                  </a:ext>
                </a:extLst>
              </p:cNvPr>
              <p:cNvSpPr txBox="1">
                <a:spLocks noRot="1" noChangeAspect="1" noMove="1" noResize="1" noEditPoints="1" noAdjustHandles="1" noChangeArrowheads="1" noChangeShapeType="1" noTextEdit="1"/>
              </p:cNvSpPr>
              <p:nvPr/>
            </p:nvSpPr>
            <p:spPr bwMode="auto">
              <a:xfrm>
                <a:off x="200891" y="4876800"/>
                <a:ext cx="8507412" cy="867788"/>
              </a:xfrm>
              <a:prstGeom prst="rect">
                <a:avLst/>
              </a:prstGeom>
              <a:blipFill>
                <a:blip r:embed="rId7"/>
                <a:stretch>
                  <a:fillRect/>
                </a:stretch>
              </a:blipFill>
              <a:ln>
                <a:noFill/>
              </a:ln>
              <a:effectLst/>
            </p:spPr>
            <p:txBody>
              <a:bodyPr/>
              <a:lstStyle/>
              <a:p>
                <a:r>
                  <a:rPr lang="en-IN">
                    <a:noFill/>
                  </a:rPr>
                  <a:t> </a:t>
                </a:r>
              </a:p>
            </p:txBody>
          </p:sp>
        </mc:Fallback>
      </mc:AlternateContent>
    </p:spTree>
    <p:extLst>
      <p:ext uri="{BB962C8B-B14F-4D97-AF65-F5344CB8AC3E}">
        <p14:creationId xmlns:p14="http://schemas.microsoft.com/office/powerpoint/2010/main" val="21884922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ppt_x"/>
                                          </p:val>
                                        </p:tav>
                                        <p:tav tm="100000">
                                          <p:val>
                                            <p:strVal val="#ppt_x"/>
                                          </p:val>
                                        </p:tav>
                                      </p:tavLst>
                                    </p:anim>
                                    <p:anim calcmode="lin" valueType="num">
                                      <p:cBhvr additive="base">
                                        <p:cTn id="13"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279D9B-A6D2-3C1D-35FA-1EB224A33882}"/>
              </a:ext>
            </a:extLst>
          </p:cNvPr>
          <p:cNvSpPr>
            <a:spLocks noGrp="1"/>
          </p:cNvSpPr>
          <p:nvPr>
            <p:ph type="ctrTitle"/>
          </p:nvPr>
        </p:nvSpPr>
        <p:spPr/>
        <p:txBody>
          <a:bodyPr/>
          <a:lstStyle/>
          <a:p>
            <a:r>
              <a:rPr lang="en-US" sz="2800" dirty="0"/>
              <a:t>Case Studies to Develop Two Additional Equations</a:t>
            </a:r>
          </a:p>
        </p:txBody>
      </p:sp>
      <p:sp>
        <p:nvSpPr>
          <p:cNvPr id="4" name="Subtitle 3">
            <a:extLst>
              <a:ext uri="{FF2B5EF4-FFF2-40B4-BE49-F238E27FC236}">
                <a16:creationId xmlns:a16="http://schemas.microsoft.com/office/drawing/2014/main" id="{992E700A-5095-4E16-4434-BD38AAC21703}"/>
              </a:ext>
            </a:extLst>
          </p:cNvPr>
          <p:cNvSpPr>
            <a:spLocks noGrp="1"/>
          </p:cNvSpPr>
          <p:nvPr>
            <p:ph type="subTitle" idx="1"/>
          </p:nvPr>
        </p:nvSpPr>
        <p:spPr/>
        <p:txBody>
          <a:bodyPr/>
          <a:lstStyle/>
          <a:p>
            <a:endParaRPr lang="en-US"/>
          </a:p>
        </p:txBody>
      </p:sp>
      <p:grpSp>
        <p:nvGrpSpPr>
          <p:cNvPr id="5" name="Group 38">
            <a:extLst>
              <a:ext uri="{FF2B5EF4-FFF2-40B4-BE49-F238E27FC236}">
                <a16:creationId xmlns:a16="http://schemas.microsoft.com/office/drawing/2014/main" id="{1B1E88F4-44EB-6EA3-945F-88B138502F8C}"/>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75DD39CF-BE9C-3989-A05B-9370A59EFD45}"/>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F87CD70B-9BAF-D47B-BF0E-614F90C72030}"/>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7F9A9310-8822-7BA6-78E4-05C77BF5695A}"/>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AE0C2BFD-F58A-6918-0BB1-83B90E816E9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F0C1FF1F-7C5A-FA7E-DB3C-7DC4E088A94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99C39469-DA5F-185B-4642-47ECCCD4248E}"/>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735A4983-8AF9-811A-CDE1-1E7AB3C4977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84D96992-43AE-7BF4-F7BD-9B45090CCCC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080192EA-E062-F4BE-44E2-F09666380418}"/>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F4C7A0E2-9940-67EB-D7FC-6D500CB63D1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5219791-6431-F62B-30D8-CB84F2C51C3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55E46377-CD52-5504-975E-359387169355}"/>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F0B7E33-5E71-9912-E0B3-F8A216B4DB8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F50FAF49-8B44-03CC-1F56-9908607588E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8">
                <a:extLst>
                  <a:ext uri="{FF2B5EF4-FFF2-40B4-BE49-F238E27FC236}">
                    <a16:creationId xmlns:a16="http://schemas.microsoft.com/office/drawing/2014/main" id="{572ACEEC-0707-0B71-0A34-AECA2192BBD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E3C9D7A0-1147-C10F-4A43-E835D8D12C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406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46726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22">
            <a:extLst>
              <a:ext uri="{FF2B5EF4-FFF2-40B4-BE49-F238E27FC236}">
                <a16:creationId xmlns:a16="http://schemas.microsoft.com/office/drawing/2014/main" id="{7CCDE4A4-2096-4FEE-838D-B8E14CC6691B}"/>
              </a:ext>
            </a:extLst>
          </p:cNvPr>
          <p:cNvPicPr>
            <a:picLocks noChangeAspect="1"/>
          </p:cNvPicPr>
          <p:nvPr/>
        </p:nvPicPr>
        <p:blipFill>
          <a:blip r:embed="rId2"/>
          <a:stretch>
            <a:fillRect/>
          </a:stretch>
        </p:blipFill>
        <p:spPr>
          <a:xfrm>
            <a:off x="464416" y="1218567"/>
            <a:ext cx="3599526" cy="1419792"/>
          </a:xfrm>
          <a:prstGeom prst="rect">
            <a:avLst/>
          </a:prstGeom>
        </p:spPr>
      </p:pic>
      <p:sp>
        <p:nvSpPr>
          <p:cNvPr id="26626" name="Title 1">
            <a:extLst>
              <a:ext uri="{FF2B5EF4-FFF2-40B4-BE49-F238E27FC236}">
                <a16:creationId xmlns:a16="http://schemas.microsoft.com/office/drawing/2014/main" id="{DE34AD6C-9EFF-F474-70C2-51654B71EA67}"/>
              </a:ext>
            </a:extLst>
          </p:cNvPr>
          <p:cNvSpPr>
            <a:spLocks noGrp="1" noChangeArrowheads="1"/>
          </p:cNvSpPr>
          <p:nvPr>
            <p:ph type="title"/>
          </p:nvPr>
        </p:nvSpPr>
        <p:spPr>
          <a:xfrm>
            <a:off x="304800" y="304799"/>
            <a:ext cx="6934200" cy="733871"/>
          </a:xfrm>
        </p:spPr>
        <p:txBody>
          <a:bodyPr/>
          <a:lstStyle/>
          <a:p>
            <a:r>
              <a:rPr lang="en-US" altLang="en-US" sz="2800" dirty="0"/>
              <a:t>Steady Flat Plate Boundary Layer : Analogy between Laminar &amp;  Turbulent Regimes</a:t>
            </a:r>
          </a:p>
        </p:txBody>
      </p:sp>
      <p:sp>
        <p:nvSpPr>
          <p:cNvPr id="3" name="Rectangle 2">
            <a:extLst>
              <a:ext uri="{FF2B5EF4-FFF2-40B4-BE49-F238E27FC236}">
                <a16:creationId xmlns:a16="http://schemas.microsoft.com/office/drawing/2014/main" id="{FE44FC3D-9183-99EA-876A-78C17C38DBDA}"/>
              </a:ext>
            </a:extLst>
          </p:cNvPr>
          <p:cNvSpPr>
            <a:spLocks noChangeArrowheads="1"/>
          </p:cNvSpPr>
          <p:nvPr/>
        </p:nvSpPr>
        <p:spPr bwMode="auto">
          <a:xfrm>
            <a:off x="207818" y="2504137"/>
            <a:ext cx="43641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Prandtl’s laminar boundary layer equations for flat plate:</a:t>
            </a:r>
          </a:p>
        </p:txBody>
      </p:sp>
      <mc:AlternateContent xmlns:mc="http://schemas.openxmlformats.org/markup-compatibility/2006" xmlns:p14="http://schemas.microsoft.com/office/powerpoint/2010/main">
        <mc:Choice Requires="p14">
          <p:contentPart p14:bwMode="auto" r:id="rId3">
            <p14:nvContentPartPr>
              <p14:cNvPr id="22535" name="Ink 12">
                <a:extLst>
                  <a:ext uri="{FF2B5EF4-FFF2-40B4-BE49-F238E27FC236}">
                    <a16:creationId xmlns:a16="http://schemas.microsoft.com/office/drawing/2014/main" id="{A5121686-9713-69DA-4F32-E8C63597668D}"/>
                  </a:ext>
                </a:extLst>
              </p14:cNvPr>
              <p14:cNvContentPartPr>
                <a14:cpLocks xmlns:a14="http://schemas.microsoft.com/office/drawing/2010/main" noRot="1" noChangeAspect="1" noEditPoints="1" noChangeArrowheads="1" noChangeShapeType="1"/>
              </p14:cNvContentPartPr>
              <p14:nvPr/>
            </p14:nvContentPartPr>
            <p14:xfrm>
              <a:off x="2630488" y="2124075"/>
              <a:ext cx="6149975" cy="4111625"/>
            </p14:xfrm>
          </p:contentPart>
        </mc:Choice>
        <mc:Fallback xmlns="">
          <p:pic>
            <p:nvPicPr>
              <p:cNvPr id="22535" name="Ink 12">
                <a:extLst>
                  <a:ext uri="{FF2B5EF4-FFF2-40B4-BE49-F238E27FC236}">
                    <a16:creationId xmlns:a16="http://schemas.microsoft.com/office/drawing/2014/main" id="{A5121686-9713-69DA-4F32-E8C63597668D}"/>
                  </a:ext>
                </a:extLst>
              </p:cNvPr>
              <p:cNvPicPr>
                <a:picLocks noRot="1" noChangeAspect="1" noEditPoints="1" noChangeArrowheads="1" noChangeShapeType="1"/>
              </p:cNvPicPr>
              <p:nvPr/>
            </p:nvPicPr>
            <p:blipFill>
              <a:blip r:embed="rId14"/>
              <a:stretch>
                <a:fillRect/>
              </a:stretch>
            </p:blipFill>
            <p:spPr>
              <a:xfrm>
                <a:off x="2621126" y="2114715"/>
                <a:ext cx="6168699" cy="4130345"/>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2541" name="Ink 18">
                <a:extLst>
                  <a:ext uri="{FF2B5EF4-FFF2-40B4-BE49-F238E27FC236}">
                    <a16:creationId xmlns:a16="http://schemas.microsoft.com/office/drawing/2014/main" id="{9258241D-CD53-965E-8C4B-5654223C75F3}"/>
                  </a:ext>
                </a:extLst>
              </p14:cNvPr>
              <p14:cNvContentPartPr>
                <a14:cpLocks xmlns:a14="http://schemas.microsoft.com/office/drawing/2010/main" noRot="1" noChangeAspect="1" noEditPoints="1" noChangeArrowheads="1" noChangeShapeType="1"/>
              </p14:cNvContentPartPr>
              <p14:nvPr/>
            </p14:nvContentPartPr>
            <p14:xfrm>
              <a:off x="8788400" y="6416675"/>
              <a:ext cx="1588" cy="1588"/>
            </p14:xfrm>
          </p:contentPart>
        </mc:Choice>
        <mc:Fallback xmlns="">
          <p:pic>
            <p:nvPicPr>
              <p:cNvPr id="22541" name="Ink 18">
                <a:extLst>
                  <a:ext uri="{FF2B5EF4-FFF2-40B4-BE49-F238E27FC236}">
                    <a16:creationId xmlns:a16="http://schemas.microsoft.com/office/drawing/2014/main" id="{9258241D-CD53-965E-8C4B-5654223C75F3}"/>
                  </a:ext>
                </a:extLst>
              </p:cNvPr>
              <p:cNvPicPr>
                <a:picLocks noRot="1" noChangeAspect="1" noEditPoints="1" noChangeArrowheads="1" noChangeShapeType="1"/>
              </p:cNvPicPr>
              <p:nvPr/>
            </p:nvPicPr>
            <p:blipFill>
              <a:blip r:embed="rId16"/>
              <a:stretch>
                <a:fillRect/>
              </a:stretch>
            </p:blipFill>
            <p:spPr>
              <a:xfrm>
                <a:off x="8747112" y="6375387"/>
                <a:ext cx="84164" cy="84164"/>
              </a:xfrm>
              <a:prstGeom prst="rect">
                <a:avLst/>
              </a:prstGeom>
            </p:spPr>
          </p:pic>
        </mc:Fallback>
      </mc:AlternateContent>
      <mc:AlternateContent xmlns:mc="http://schemas.openxmlformats.org/markup-compatibility/2006" xmlns:a14="http://schemas.microsoft.com/office/drawing/2010/main">
        <mc:Choice Requires="a14">
          <p:sp>
            <p:nvSpPr>
              <p:cNvPr id="5" name="Object 4">
                <a:extLst>
                  <a:ext uri="{FF2B5EF4-FFF2-40B4-BE49-F238E27FC236}">
                    <a16:creationId xmlns:a16="http://schemas.microsoft.com/office/drawing/2014/main" id="{76AD4BCE-C66D-608A-F4FE-91C959276EB0}"/>
                  </a:ext>
                </a:extLst>
              </p:cNvPr>
              <p:cNvSpPr txBox="1"/>
              <p:nvPr/>
            </p:nvSpPr>
            <p:spPr bwMode="auto">
              <a:xfrm>
                <a:off x="519691" y="3443288"/>
                <a:ext cx="1928812" cy="976312"/>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US" sz="2200" i="1" smtClean="0">
                              <a:solidFill>
                                <a:srgbClr val="000000"/>
                              </a:solidFill>
                              <a:latin typeface="Cambria Math" panose="02040503050406030204" pitchFamily="18" charset="0"/>
                            </a:rPr>
                          </m:ctrlPr>
                        </m:fPr>
                        <m:num>
                          <m:r>
                            <a:rPr lang="en-US" sz="2200" i="1">
                              <a:solidFill>
                                <a:srgbClr val="000000"/>
                              </a:solidFill>
                              <a:latin typeface="Cambria Math" panose="02040503050406030204" pitchFamily="18" charset="0"/>
                            </a:rPr>
                            <m:t>𝜕</m:t>
                          </m:r>
                          <m:r>
                            <a:rPr lang="en-US" sz="2200" b="0" i="1" smtClean="0">
                              <a:solidFill>
                                <a:srgbClr val="000000"/>
                              </a:solidFill>
                              <a:latin typeface="Cambria Math" panose="02040503050406030204" pitchFamily="18" charset="0"/>
                            </a:rPr>
                            <m:t>𝑢</m:t>
                          </m:r>
                        </m:num>
                        <m:den>
                          <m:r>
                            <a:rPr lang="en-US" sz="2200" i="1">
                              <a:solidFill>
                                <a:srgbClr val="000000"/>
                              </a:solidFill>
                              <a:latin typeface="Cambria Math" panose="02040503050406030204" pitchFamily="18" charset="0"/>
                            </a:rPr>
                            <m:t>𝜕</m:t>
                          </m:r>
                          <m:r>
                            <a:rPr lang="en-US" sz="2200" b="0" i="1" smtClean="0">
                              <a:solidFill>
                                <a:srgbClr val="000000"/>
                              </a:solidFill>
                              <a:latin typeface="Cambria Math" panose="02040503050406030204" pitchFamily="18" charset="0"/>
                            </a:rPr>
                            <m:t>𝑥</m:t>
                          </m:r>
                        </m:den>
                      </m:f>
                      <m:r>
                        <a:rPr lang="en-US" sz="2200" i="1">
                          <a:solidFill>
                            <a:srgbClr val="000000"/>
                          </a:solidFill>
                          <a:latin typeface="Cambria Math" panose="02040503050406030204" pitchFamily="18" charset="0"/>
                        </a:rPr>
                        <m:t>+</m:t>
                      </m:r>
                      <m:f>
                        <m:fPr>
                          <m:ctrlPr>
                            <a:rPr lang="en-US" sz="2200" i="1">
                              <a:solidFill>
                                <a:srgbClr val="000000"/>
                              </a:solidFill>
                              <a:latin typeface="Cambria Math" panose="02040503050406030204" pitchFamily="18" charset="0"/>
                            </a:rPr>
                          </m:ctrlPr>
                        </m:fPr>
                        <m:num>
                          <m:r>
                            <a:rPr lang="en-US" sz="2200" i="1">
                              <a:solidFill>
                                <a:srgbClr val="000000"/>
                              </a:solidFill>
                              <a:latin typeface="Cambria Math" panose="02040503050406030204" pitchFamily="18" charset="0"/>
                            </a:rPr>
                            <m:t>𝜕</m:t>
                          </m:r>
                          <m:r>
                            <a:rPr lang="en-US" sz="2200" b="0" i="1" smtClean="0">
                              <a:solidFill>
                                <a:srgbClr val="000000"/>
                              </a:solidFill>
                              <a:latin typeface="Cambria Math" panose="02040503050406030204" pitchFamily="18" charset="0"/>
                            </a:rPr>
                            <m:t>𝑣</m:t>
                          </m:r>
                        </m:num>
                        <m:den>
                          <m:r>
                            <a:rPr lang="en-US" sz="2200" i="1">
                              <a:solidFill>
                                <a:srgbClr val="000000"/>
                              </a:solidFill>
                              <a:latin typeface="Cambria Math" panose="02040503050406030204" pitchFamily="18" charset="0"/>
                            </a:rPr>
                            <m:t>𝜕</m:t>
                          </m:r>
                          <m:r>
                            <a:rPr lang="en-US" sz="2200" b="0" i="1" smtClean="0">
                              <a:solidFill>
                                <a:srgbClr val="000000"/>
                              </a:solidFill>
                              <a:latin typeface="Cambria Math" panose="02040503050406030204" pitchFamily="18" charset="0"/>
                            </a:rPr>
                            <m:t>𝑦</m:t>
                          </m:r>
                        </m:den>
                      </m:f>
                      <m:r>
                        <a:rPr lang="en-US" sz="2200" i="1">
                          <a:solidFill>
                            <a:srgbClr val="000000"/>
                          </a:solidFill>
                          <a:latin typeface="Cambria Math" panose="02040503050406030204" pitchFamily="18" charset="0"/>
                        </a:rPr>
                        <m:t>=0</m:t>
                      </m:r>
                    </m:oMath>
                  </m:oMathPara>
                </a14:m>
                <a:endParaRPr lang="en-US" sz="2200" dirty="0"/>
              </a:p>
            </p:txBody>
          </p:sp>
        </mc:Choice>
        <mc:Fallback xmlns="">
          <p:sp>
            <p:nvSpPr>
              <p:cNvPr id="5" name="Object 4">
                <a:extLst>
                  <a:ext uri="{FF2B5EF4-FFF2-40B4-BE49-F238E27FC236}">
                    <a16:creationId xmlns:a16="http://schemas.microsoft.com/office/drawing/2014/main" id="{76AD4BCE-C66D-608A-F4FE-91C959276EB0}"/>
                  </a:ext>
                </a:extLst>
              </p:cNvPr>
              <p:cNvSpPr txBox="1">
                <a:spLocks noRot="1" noChangeAspect="1" noMove="1" noResize="1" noEditPoints="1" noAdjustHandles="1" noChangeArrowheads="1" noChangeShapeType="1" noTextEdit="1"/>
              </p:cNvSpPr>
              <p:nvPr/>
            </p:nvSpPr>
            <p:spPr bwMode="auto">
              <a:xfrm>
                <a:off x="519691" y="3443288"/>
                <a:ext cx="1928812" cy="976312"/>
              </a:xfrm>
              <a:prstGeom prst="rect">
                <a:avLst/>
              </a:prstGeom>
              <a:blipFill>
                <a:blip r:embed="rId17"/>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Object 2">
                <a:extLst>
                  <a:ext uri="{FF2B5EF4-FFF2-40B4-BE49-F238E27FC236}">
                    <a16:creationId xmlns:a16="http://schemas.microsoft.com/office/drawing/2014/main" id="{3C8163F6-E6C6-78EB-766B-D709827332B4}"/>
                  </a:ext>
                </a:extLst>
              </p:cNvPr>
              <p:cNvSpPr txBox="1"/>
              <p:nvPr/>
            </p:nvSpPr>
            <p:spPr bwMode="auto">
              <a:xfrm>
                <a:off x="228600" y="4342101"/>
                <a:ext cx="3048000" cy="915699"/>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n-US" sz="2000" b="0" i="1" smtClean="0">
                          <a:solidFill>
                            <a:srgbClr val="000000"/>
                          </a:solidFill>
                          <a:latin typeface="Cambria Math" panose="02040503050406030204" pitchFamily="18" charset="0"/>
                          <a:ea typeface="Cambria Math" panose="02040503050406030204" pitchFamily="18" charset="0"/>
                        </a:rPr>
                        <m:t>𝜌</m:t>
                      </m:r>
                      <m:d>
                        <m:dPr>
                          <m:begChr m:val="{"/>
                          <m:endChr m:val="}"/>
                          <m:ctrlPr>
                            <a:rPr lang="en-US" sz="2000" b="0" i="1" smtClean="0">
                              <a:solidFill>
                                <a:srgbClr val="000000"/>
                              </a:solidFill>
                              <a:latin typeface="Cambria Math" panose="02040503050406030204" pitchFamily="18" charset="0"/>
                              <a:ea typeface="Cambria Math" panose="02040503050406030204" pitchFamily="18" charset="0"/>
                            </a:rPr>
                          </m:ctrlPr>
                        </m:dPr>
                        <m:e>
                          <m:r>
                            <a:rPr lang="en-US" sz="2000" i="1">
                              <a:solidFill>
                                <a:srgbClr val="000000"/>
                              </a:solidFill>
                              <a:latin typeface="Cambria Math" panose="02040503050406030204" pitchFamily="18" charset="0"/>
                            </a:rPr>
                            <m:t>𝑢</m:t>
                          </m:r>
                          <m:f>
                            <m:fPr>
                              <m:ctrlPr>
                                <a:rPr lang="en-US"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𝑢</m:t>
                              </m:r>
                            </m:num>
                            <m:den>
                              <m:r>
                                <a:rPr lang="en-US"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𝑥</m:t>
                              </m:r>
                            </m:den>
                          </m:f>
                          <m:r>
                            <a:rPr lang="en-US"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𝑣</m:t>
                          </m:r>
                          <m:f>
                            <m:fPr>
                              <m:ctrlPr>
                                <a:rPr lang="en-US"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𝑢</m:t>
                              </m:r>
                            </m:num>
                            <m:den>
                              <m:r>
                                <a:rPr lang="en-US"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𝑦</m:t>
                              </m:r>
                            </m:den>
                          </m:f>
                        </m:e>
                      </m:d>
                      <m:r>
                        <a:rPr lang="en-US" sz="2000" b="0" i="1" smtClean="0">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ea typeface="Cambria Math" panose="02040503050406030204" pitchFamily="18" charset="0"/>
                        </a:rPr>
                        <m:t>𝜇</m:t>
                      </m:r>
                      <m:d>
                        <m:dPr>
                          <m:ctrlPr>
                            <a:rPr lang="en-US" sz="2000" i="1">
                              <a:solidFill>
                                <a:srgbClr val="000000"/>
                              </a:solidFill>
                              <a:latin typeface="Cambria Math" panose="02040503050406030204" pitchFamily="18" charset="0"/>
                            </a:rPr>
                          </m:ctrlPr>
                        </m:dPr>
                        <m:e>
                          <m:f>
                            <m:fPr>
                              <m:ctrlPr>
                                <a:rPr lang="en-US" sz="2000" i="1">
                                  <a:solidFill>
                                    <a:srgbClr val="000000"/>
                                  </a:solidFill>
                                  <a:latin typeface="Cambria Math" panose="02040503050406030204" pitchFamily="18" charset="0"/>
                                </a:rPr>
                              </m:ctrlPr>
                            </m:fPr>
                            <m:num>
                              <m:sSup>
                                <m:sSupPr>
                                  <m:ctrlPr>
                                    <a:rPr lang="en-US" sz="2000" i="1">
                                      <a:solidFill>
                                        <a:srgbClr val="000000"/>
                                      </a:solidFill>
                                      <a:latin typeface="Cambria Math" panose="02040503050406030204" pitchFamily="18" charset="0"/>
                                    </a:rPr>
                                  </m:ctrlPr>
                                </m:sSupPr>
                                <m:e>
                                  <m:r>
                                    <a:rPr lang="en-US" sz="2000" i="1">
                                      <a:solidFill>
                                        <a:srgbClr val="000000"/>
                                      </a:solidFill>
                                      <a:latin typeface="Cambria Math" panose="02040503050406030204" pitchFamily="18" charset="0"/>
                                    </a:rPr>
                                    <m:t>𝜕</m:t>
                                  </m:r>
                                </m:e>
                                <m:sup>
                                  <m:r>
                                    <a:rPr lang="en-US" sz="2000" i="1">
                                      <a:solidFill>
                                        <a:srgbClr val="000000"/>
                                      </a:solidFill>
                                      <a:latin typeface="Cambria Math" panose="02040503050406030204" pitchFamily="18" charset="0"/>
                                    </a:rPr>
                                    <m:t>2</m:t>
                                  </m:r>
                                </m:sup>
                              </m:sSup>
                              <m:r>
                                <a:rPr lang="en-US" sz="2000" b="0" i="1" smtClean="0">
                                  <a:solidFill>
                                    <a:srgbClr val="000000"/>
                                  </a:solidFill>
                                  <a:latin typeface="Cambria Math" panose="02040503050406030204" pitchFamily="18" charset="0"/>
                                </a:rPr>
                                <m:t>𝑢</m:t>
                              </m:r>
                            </m:num>
                            <m:den>
                              <m:r>
                                <a:rPr lang="en-US" sz="2000" i="1">
                                  <a:solidFill>
                                    <a:srgbClr val="000000"/>
                                  </a:solidFill>
                                  <a:latin typeface="Cambria Math" panose="02040503050406030204" pitchFamily="18" charset="0"/>
                                </a:rPr>
                                <m:t>𝜕</m:t>
                              </m:r>
                              <m:sSup>
                                <m:sSupPr>
                                  <m:ctrlPr>
                                    <a:rPr lang="en-US" sz="2000" i="1">
                                      <a:solidFill>
                                        <a:srgbClr val="000000"/>
                                      </a:solidFill>
                                      <a:latin typeface="Cambria Math" panose="02040503050406030204" pitchFamily="18" charset="0"/>
                                    </a:rPr>
                                  </m:ctrlPr>
                                </m:sSupPr>
                                <m:e>
                                  <m:r>
                                    <a:rPr lang="en-US" sz="2000" b="0" i="1" smtClean="0">
                                      <a:solidFill>
                                        <a:srgbClr val="000000"/>
                                      </a:solidFill>
                                      <a:latin typeface="Cambria Math" panose="02040503050406030204" pitchFamily="18" charset="0"/>
                                    </a:rPr>
                                    <m:t>𝑦</m:t>
                                  </m:r>
                                </m:e>
                                <m:sup>
                                  <m:r>
                                    <a:rPr lang="en-US" sz="2000" i="1">
                                      <a:solidFill>
                                        <a:srgbClr val="000000"/>
                                      </a:solidFill>
                                      <a:latin typeface="Cambria Math" panose="02040503050406030204" pitchFamily="18" charset="0"/>
                                    </a:rPr>
                                    <m:t>2</m:t>
                                  </m:r>
                                </m:sup>
                              </m:sSup>
                            </m:den>
                          </m:f>
                        </m:e>
                      </m:d>
                    </m:oMath>
                  </m:oMathPara>
                </a14:m>
                <a:endParaRPr lang="en-US" sz="2000" dirty="0"/>
              </a:p>
            </p:txBody>
          </p:sp>
        </mc:Choice>
        <mc:Fallback xmlns="">
          <p:sp>
            <p:nvSpPr>
              <p:cNvPr id="6" name="Object 2">
                <a:extLst>
                  <a:ext uri="{FF2B5EF4-FFF2-40B4-BE49-F238E27FC236}">
                    <a16:creationId xmlns:a16="http://schemas.microsoft.com/office/drawing/2014/main" id="{3C8163F6-E6C6-78EB-766B-D709827332B4}"/>
                  </a:ext>
                </a:extLst>
              </p:cNvPr>
              <p:cNvSpPr txBox="1">
                <a:spLocks noRot="1" noChangeAspect="1" noMove="1" noResize="1" noEditPoints="1" noAdjustHandles="1" noChangeArrowheads="1" noChangeShapeType="1" noTextEdit="1"/>
              </p:cNvSpPr>
              <p:nvPr/>
            </p:nvSpPr>
            <p:spPr bwMode="auto">
              <a:xfrm>
                <a:off x="228600" y="4342101"/>
                <a:ext cx="3048000" cy="915699"/>
              </a:xfrm>
              <a:prstGeom prst="rect">
                <a:avLst/>
              </a:prstGeom>
              <a:blipFill>
                <a:blip r:embed="rId18"/>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Object 3">
                <a:extLst>
                  <a:ext uri="{FF2B5EF4-FFF2-40B4-BE49-F238E27FC236}">
                    <a16:creationId xmlns:a16="http://schemas.microsoft.com/office/drawing/2014/main" id="{9A7CF5E9-3905-EC67-F12F-D427C1C938B1}"/>
                  </a:ext>
                </a:extLst>
              </p:cNvPr>
              <p:cNvSpPr txBox="1"/>
              <p:nvPr/>
            </p:nvSpPr>
            <p:spPr bwMode="auto">
              <a:xfrm>
                <a:off x="103188" y="5234565"/>
                <a:ext cx="3783012" cy="909637"/>
              </a:xfrm>
              <a:prstGeom prst="rect">
                <a:avLst/>
              </a:prstGeom>
              <a:noFill/>
              <a:ln>
                <a:noFill/>
              </a:ln>
              <a:effectLst/>
            </p:spPr>
            <p:txBody>
              <a:bodyPr>
                <a:noAutofit/>
              </a:bodyPr>
              <a:lstStyle/>
              <a:p>
                <a:pPr/>
                <a14:m>
                  <m:oMathPara xmlns:m="http://schemas.openxmlformats.org/officeDocument/2006/math">
                    <m:oMathParaPr>
                      <m:jc m:val="center"/>
                    </m:oMathParaPr>
                    <m:oMath xmlns:m="http://schemas.openxmlformats.org/officeDocument/2006/math">
                      <m:sSub>
                        <m:sSubPr>
                          <m:ctrlPr>
                            <a:rPr lang="en-US" sz="2000" i="1" smtClean="0">
                              <a:solidFill>
                                <a:srgbClr val="000000"/>
                              </a:solidFill>
                              <a:latin typeface="Cambria Math" panose="02040503050406030204" pitchFamily="18" charset="0"/>
                            </a:rPr>
                          </m:ctrlPr>
                        </m:sSubPr>
                        <m:e>
                          <m:r>
                            <a:rPr lang="en-US" sz="2000" i="1">
                              <a:solidFill>
                                <a:srgbClr val="000000"/>
                              </a:solidFill>
                              <a:latin typeface="Cambria Math" panose="02040503050406030204" pitchFamily="18" charset="0"/>
                              <a:ea typeface="Cambria Math" panose="02040503050406030204" pitchFamily="18" charset="0"/>
                            </a:rPr>
                            <m:t>𝜌</m:t>
                          </m:r>
                          <m:r>
                            <a:rPr lang="en-US" sz="2000" i="1">
                              <a:solidFill>
                                <a:srgbClr val="000000"/>
                              </a:solidFill>
                              <a:latin typeface="Cambria Math" panose="02040503050406030204" pitchFamily="18" charset="0"/>
                            </a:rPr>
                            <m:t>𝑐</m:t>
                          </m:r>
                        </m:e>
                        <m:sub>
                          <m:r>
                            <a:rPr lang="en-US" sz="2000" i="1">
                              <a:solidFill>
                                <a:srgbClr val="000000"/>
                              </a:solidFill>
                              <a:latin typeface="Cambria Math" panose="02040503050406030204" pitchFamily="18" charset="0"/>
                            </a:rPr>
                            <m:t>𝑝</m:t>
                          </m:r>
                        </m:sub>
                      </m:sSub>
                      <m:r>
                        <a:rPr lang="en-US" sz="2000" i="1">
                          <a:solidFill>
                            <a:srgbClr val="000000"/>
                          </a:solidFill>
                          <a:latin typeface="Cambria Math" panose="02040503050406030204" pitchFamily="18" charset="0"/>
                        </a:rPr>
                        <m:t> </m:t>
                      </m:r>
                      <m:d>
                        <m:dPr>
                          <m:begChr m:val="{"/>
                          <m:endChr m:val="}"/>
                          <m:ctrlPr>
                            <a:rPr lang="en-US" sz="2000" i="1" smtClean="0">
                              <a:solidFill>
                                <a:srgbClr val="000000"/>
                              </a:solidFill>
                              <a:latin typeface="Cambria Math" panose="02040503050406030204" pitchFamily="18" charset="0"/>
                            </a:rPr>
                          </m:ctrlPr>
                        </m:dPr>
                        <m:e>
                          <m:r>
                            <a:rPr lang="en-US" sz="2000" b="0" i="1" smtClean="0">
                              <a:solidFill>
                                <a:srgbClr val="000000"/>
                              </a:solidFill>
                              <a:latin typeface="Cambria Math" panose="02040503050406030204" pitchFamily="18" charset="0"/>
                            </a:rPr>
                            <m:t>𝑢</m:t>
                          </m:r>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ea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𝑥</m:t>
                              </m:r>
                            </m:den>
                          </m:f>
                          <m:r>
                            <a:rPr lang="en-IN" sz="2000" i="1">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𝑣</m:t>
                          </m:r>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ea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𝑦</m:t>
                              </m:r>
                            </m:den>
                          </m:f>
                        </m:e>
                      </m:d>
                      <m:r>
                        <a:rPr lang="en-IN" sz="2000" i="1">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𝑘</m:t>
                      </m:r>
                      <m:d>
                        <m:dPr>
                          <m:ctrlPr>
                            <a:rPr lang="en-IN" sz="2000" i="1">
                              <a:solidFill>
                                <a:srgbClr val="000000"/>
                              </a:solidFill>
                              <a:latin typeface="Cambria Math" panose="02040503050406030204" pitchFamily="18" charset="0"/>
                            </a:rPr>
                          </m:ctrlPr>
                        </m:dPr>
                        <m:e>
                          <m:f>
                            <m:fPr>
                              <m:ctrlPr>
                                <a:rPr lang="en-IN" sz="2000" i="1">
                                  <a:solidFill>
                                    <a:srgbClr val="000000"/>
                                  </a:solidFill>
                                  <a:latin typeface="Cambria Math" panose="02040503050406030204" pitchFamily="18" charset="0"/>
                                </a:rPr>
                              </m:ctrlPr>
                            </m:fPr>
                            <m:num>
                              <m:sSup>
                                <m:sSupPr>
                                  <m:ctrlPr>
                                    <a:rPr lang="en-IN" sz="2000" i="1">
                                      <a:solidFill>
                                        <a:srgbClr val="000000"/>
                                      </a:solidFill>
                                      <a:latin typeface="Cambria Math" panose="02040503050406030204" pitchFamily="18" charset="0"/>
                                    </a:rPr>
                                  </m:ctrlPr>
                                </m:sSupPr>
                                <m:e>
                                  <m:r>
                                    <a:rPr lang="en-IN" sz="2000" i="1">
                                      <a:solidFill>
                                        <a:srgbClr val="000000"/>
                                      </a:solidFill>
                                      <a:latin typeface="Cambria Math" panose="02040503050406030204" pitchFamily="18" charset="0"/>
                                    </a:rPr>
                                    <m:t>𝜕</m:t>
                                  </m:r>
                                </m:e>
                                <m:sup>
                                  <m:r>
                                    <a:rPr lang="en-IN" sz="2000" i="1">
                                      <a:solidFill>
                                        <a:srgbClr val="000000"/>
                                      </a:solidFill>
                                      <a:latin typeface="Cambria Math" panose="02040503050406030204" pitchFamily="18" charset="0"/>
                                    </a:rPr>
                                    <m:t>2</m:t>
                                  </m:r>
                                </m:sup>
                              </m:sSup>
                              <m:r>
                                <a:rPr lang="en-US" sz="2000" b="0" i="1" smtClean="0">
                                  <a:solidFill>
                                    <a:srgbClr val="000000"/>
                                  </a:solidFill>
                                  <a:latin typeface="Cambria Math" panose="02040503050406030204" pitchFamily="18" charset="0"/>
                                  <a:ea typeface="Cambria Math" panose="02040503050406030204" pitchFamily="18" charset="0"/>
                                </a:rPr>
                                <m:t>𝑇</m:t>
                              </m:r>
                            </m:num>
                            <m:den>
                              <m:r>
                                <a:rPr lang="en-IN" sz="2000" i="1">
                                  <a:solidFill>
                                    <a:srgbClr val="000000"/>
                                  </a:solidFill>
                                  <a:latin typeface="Cambria Math" panose="02040503050406030204" pitchFamily="18" charset="0"/>
                                </a:rPr>
                                <m:t>𝜕</m:t>
                              </m:r>
                              <m:sSup>
                                <m:sSupPr>
                                  <m:ctrlPr>
                                    <a:rPr lang="en-IN" sz="2000" i="1">
                                      <a:solidFill>
                                        <a:srgbClr val="000000"/>
                                      </a:solidFill>
                                      <a:latin typeface="Cambria Math" panose="02040503050406030204" pitchFamily="18" charset="0"/>
                                    </a:rPr>
                                  </m:ctrlPr>
                                </m:sSupPr>
                                <m:e>
                                  <m:r>
                                    <a:rPr lang="en-US" sz="2000" b="0" i="1" smtClean="0">
                                      <a:solidFill>
                                        <a:srgbClr val="000000"/>
                                      </a:solidFill>
                                      <a:latin typeface="Cambria Math" panose="02040503050406030204" pitchFamily="18" charset="0"/>
                                    </a:rPr>
                                    <m:t>𝑦</m:t>
                                  </m:r>
                                </m:e>
                                <m:sup>
                                  <m:r>
                                    <a:rPr lang="en-IN" sz="2000" i="1">
                                      <a:solidFill>
                                        <a:srgbClr val="000000"/>
                                      </a:solidFill>
                                      <a:latin typeface="Cambria Math" panose="02040503050406030204" pitchFamily="18" charset="0"/>
                                    </a:rPr>
                                    <m:t>2</m:t>
                                  </m:r>
                                </m:sup>
                              </m:sSup>
                            </m:den>
                          </m:f>
                        </m:e>
                      </m:d>
                    </m:oMath>
                  </m:oMathPara>
                </a14:m>
                <a:endParaRPr lang="en-IN" sz="2000" dirty="0"/>
              </a:p>
            </p:txBody>
          </p:sp>
        </mc:Choice>
        <mc:Fallback xmlns="">
          <p:sp>
            <p:nvSpPr>
              <p:cNvPr id="7" name="Object 3">
                <a:extLst>
                  <a:ext uri="{FF2B5EF4-FFF2-40B4-BE49-F238E27FC236}">
                    <a16:creationId xmlns:a16="http://schemas.microsoft.com/office/drawing/2014/main" id="{9A7CF5E9-3905-EC67-F12F-D427C1C938B1}"/>
                  </a:ext>
                </a:extLst>
              </p:cNvPr>
              <p:cNvSpPr txBox="1">
                <a:spLocks noRot="1" noChangeAspect="1" noMove="1" noResize="1" noEditPoints="1" noAdjustHandles="1" noChangeArrowheads="1" noChangeShapeType="1" noTextEdit="1"/>
              </p:cNvSpPr>
              <p:nvPr/>
            </p:nvSpPr>
            <p:spPr bwMode="auto">
              <a:xfrm>
                <a:off x="103188" y="5234565"/>
                <a:ext cx="3783012" cy="909637"/>
              </a:xfrm>
              <a:prstGeom prst="rect">
                <a:avLst/>
              </a:prstGeom>
              <a:blipFill>
                <a:blip r:embed="rId19"/>
                <a:stretch>
                  <a:fillRect/>
                </a:stretch>
              </a:blipFill>
              <a:ln>
                <a:noFill/>
              </a:ln>
              <a:effectLst/>
            </p:spPr>
            <p:txBody>
              <a:bodyPr/>
              <a:lstStyle/>
              <a:p>
                <a:r>
                  <a:rPr lang="en-US">
                    <a:noFill/>
                  </a:rPr>
                  <a:t> </a:t>
                </a:r>
              </a:p>
            </p:txBody>
          </p:sp>
        </mc:Fallback>
      </mc:AlternateContent>
      <p:sp>
        <p:nvSpPr>
          <p:cNvPr id="4" name="Rectangle 3">
            <a:extLst>
              <a:ext uri="{FF2B5EF4-FFF2-40B4-BE49-F238E27FC236}">
                <a16:creationId xmlns:a16="http://schemas.microsoft.com/office/drawing/2014/main" id="{EC97C57A-CE6B-4C5C-8AFE-71FAF3495AEF}"/>
              </a:ext>
            </a:extLst>
          </p:cNvPr>
          <p:cNvSpPr>
            <a:spLocks noChangeArrowheads="1"/>
          </p:cNvSpPr>
          <p:nvPr/>
        </p:nvSpPr>
        <p:spPr bwMode="auto">
          <a:xfrm>
            <a:off x="4627418" y="2209800"/>
            <a:ext cx="436418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Reynolds Averaged turbulent  boundary layer equations for flat plate:</a:t>
            </a:r>
          </a:p>
        </p:txBody>
      </p:sp>
      <mc:AlternateContent xmlns:mc="http://schemas.openxmlformats.org/markup-compatibility/2006" xmlns:a14="http://schemas.microsoft.com/office/drawing/2010/main">
        <mc:Choice Requires="a14">
          <p:sp>
            <p:nvSpPr>
              <p:cNvPr id="10" name="Object 7">
                <a:extLst>
                  <a:ext uri="{FF2B5EF4-FFF2-40B4-BE49-F238E27FC236}">
                    <a16:creationId xmlns:a16="http://schemas.microsoft.com/office/drawing/2014/main" id="{C89A5B1C-A6F1-14C9-144F-5E87E6DD15E5}"/>
                  </a:ext>
                </a:extLst>
              </p:cNvPr>
              <p:cNvSpPr txBox="1"/>
              <p:nvPr/>
            </p:nvSpPr>
            <p:spPr bwMode="auto">
              <a:xfrm>
                <a:off x="5466339" y="3507966"/>
                <a:ext cx="1772661" cy="759234"/>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𝑈</m:t>
                          </m:r>
                        </m:num>
                        <m:den>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𝑥</m:t>
                          </m:r>
                        </m:den>
                      </m:f>
                      <m:r>
                        <a:rPr lang="en-IN" sz="2000" i="1">
                          <a:solidFill>
                            <a:srgbClr val="000000"/>
                          </a:solidFill>
                          <a:latin typeface="Cambria Math" panose="02040503050406030204" pitchFamily="18" charset="0"/>
                        </a:rPr>
                        <m:t>+</m:t>
                      </m:r>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𝑉</m:t>
                          </m:r>
                        </m:num>
                        <m:den>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𝑦</m:t>
                          </m:r>
                        </m:den>
                      </m:f>
                      <m:r>
                        <a:rPr lang="en-IN" sz="2000" i="1">
                          <a:solidFill>
                            <a:srgbClr val="000000"/>
                          </a:solidFill>
                          <a:latin typeface="Cambria Math" panose="02040503050406030204" pitchFamily="18" charset="0"/>
                        </a:rPr>
                        <m:t>=0</m:t>
                      </m:r>
                    </m:oMath>
                  </m:oMathPara>
                </a14:m>
                <a:endParaRPr lang="en-IN" sz="2000" dirty="0"/>
              </a:p>
            </p:txBody>
          </p:sp>
        </mc:Choice>
        <mc:Fallback xmlns="">
          <p:sp>
            <p:nvSpPr>
              <p:cNvPr id="10" name="Object 7">
                <a:extLst>
                  <a:ext uri="{FF2B5EF4-FFF2-40B4-BE49-F238E27FC236}">
                    <a16:creationId xmlns:a16="http://schemas.microsoft.com/office/drawing/2014/main" id="{C89A5B1C-A6F1-14C9-144F-5E87E6DD15E5}"/>
                  </a:ext>
                </a:extLst>
              </p:cNvPr>
              <p:cNvSpPr txBox="1">
                <a:spLocks noRot="1" noChangeAspect="1" noMove="1" noResize="1" noEditPoints="1" noAdjustHandles="1" noChangeArrowheads="1" noChangeShapeType="1" noTextEdit="1"/>
              </p:cNvSpPr>
              <p:nvPr/>
            </p:nvSpPr>
            <p:spPr bwMode="auto">
              <a:xfrm>
                <a:off x="5466339" y="3507966"/>
                <a:ext cx="1772661" cy="759234"/>
              </a:xfrm>
              <a:prstGeom prst="rect">
                <a:avLst/>
              </a:prstGeom>
              <a:blipFill>
                <a:blip r:embed="rId20"/>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Object 2">
                <a:extLst>
                  <a:ext uri="{FF2B5EF4-FFF2-40B4-BE49-F238E27FC236}">
                    <a16:creationId xmlns:a16="http://schemas.microsoft.com/office/drawing/2014/main" id="{B7B1182D-EEED-5274-428D-D65EBCE9CCBF}"/>
                  </a:ext>
                </a:extLst>
              </p:cNvPr>
              <p:cNvSpPr txBox="1"/>
              <p:nvPr/>
            </p:nvSpPr>
            <p:spPr bwMode="auto">
              <a:xfrm>
                <a:off x="3932237" y="4267200"/>
                <a:ext cx="5135563" cy="914400"/>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ea typeface="Cambria Math" panose="02040503050406030204" pitchFamily="18" charset="0"/>
                        </a:rPr>
                        <m:t>𝜌</m:t>
                      </m:r>
                      <m:r>
                        <a:rPr lang="en-US" b="0" i="1" smtClean="0">
                          <a:solidFill>
                            <a:srgbClr val="000000"/>
                          </a:solidFill>
                          <a:latin typeface="Cambria Math" panose="02040503050406030204" pitchFamily="18" charset="0"/>
                          <a:ea typeface="Cambria Math" panose="02040503050406030204" pitchFamily="18" charset="0"/>
                        </a:rPr>
                        <m:t> </m:t>
                      </m:r>
                      <m:d>
                        <m:dPr>
                          <m:begChr m:val="{"/>
                          <m:endChr m:val="}"/>
                          <m:ctrlPr>
                            <a:rPr lang="en-US" b="0" i="1" smtClean="0">
                              <a:solidFill>
                                <a:srgbClr val="000000"/>
                              </a:solidFill>
                              <a:latin typeface="Cambria Math" panose="02040503050406030204" pitchFamily="18" charset="0"/>
                              <a:ea typeface="Cambria Math" panose="02040503050406030204" pitchFamily="18" charset="0"/>
                            </a:rPr>
                          </m:ctrlPr>
                        </m:dPr>
                        <m:e>
                          <m:r>
                            <a:rPr lang="en-IN" i="1">
                              <a:solidFill>
                                <a:srgbClr val="000000"/>
                              </a:solidFill>
                              <a:latin typeface="Cambria Math" panose="02040503050406030204" pitchFamily="18" charset="0"/>
                            </a:rPr>
                            <m:t>𝑈</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𝑈</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𝑥</m:t>
                              </m:r>
                            </m:den>
                          </m:f>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𝑉</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𝑈</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𝑦</m:t>
                              </m:r>
                            </m:den>
                          </m:f>
                        </m:e>
                      </m:d>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𝜌</m:t>
                          </m:r>
                        </m:den>
                      </m:f>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m:t>
                          </m:r>
                          <m:acc>
                            <m:accPr>
                              <m:chr m:val="̅"/>
                              <m:ctrlPr>
                                <a:rPr lang="en-IN" i="1" smtClean="0">
                                  <a:solidFill>
                                    <a:srgbClr val="000000"/>
                                  </a:solidFill>
                                  <a:latin typeface="Cambria Math" panose="02040503050406030204" pitchFamily="18" charset="0"/>
                                </a:rPr>
                              </m:ctrlPr>
                            </m:accPr>
                            <m:e>
                              <m:r>
                                <a:rPr lang="en-US" b="0" i="1" smtClean="0">
                                  <a:solidFill>
                                    <a:srgbClr val="000000"/>
                                  </a:solidFill>
                                  <a:latin typeface="Cambria Math" panose="02040503050406030204" pitchFamily="18" charset="0"/>
                                </a:rPr>
                                <m:t>𝑝</m:t>
                              </m:r>
                            </m:e>
                          </m:acc>
                        </m:num>
                        <m:den>
                          <m:r>
                            <a:rPr lang="en-IN" i="1">
                              <a:solidFill>
                                <a:srgbClr val="000000"/>
                              </a:solidFill>
                              <a:latin typeface="Cambria Math" panose="02040503050406030204" pitchFamily="18" charset="0"/>
                            </a:rPr>
                            <m:t>𝑑𝑥</m:t>
                          </m:r>
                        </m:den>
                      </m:f>
                      <m:r>
                        <a:rPr lang="en-IN" i="1">
                          <a:solidFill>
                            <a:srgbClr val="000000"/>
                          </a:solidFill>
                          <a:latin typeface="Cambria Math" panose="02040503050406030204" pitchFamily="18" charset="0"/>
                        </a:rPr>
                        <m:t>+</m:t>
                      </m:r>
                      <m:d>
                        <m:dPr>
                          <m:ctrlPr>
                            <a:rPr lang="en-IN" i="1" smtClean="0">
                              <a:solidFill>
                                <a:srgbClr val="000000"/>
                              </a:solidFill>
                              <a:latin typeface="Cambria Math" panose="02040503050406030204" pitchFamily="18" charset="0"/>
                            </a:rPr>
                          </m:ctrlPr>
                        </m:dPr>
                        <m:e>
                          <m:sSub>
                            <m:sSubPr>
                              <m:ctrlPr>
                                <a:rPr lang="en-IN" i="1" smtClean="0">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ea typeface="Cambria Math" panose="02040503050406030204" pitchFamily="18" charset="0"/>
                                </a:rPr>
                                <m:t>𝜇</m:t>
                              </m:r>
                            </m:e>
                            <m:sub>
                              <m:r>
                                <a:rPr lang="en-US" b="0" i="1" smtClean="0">
                                  <a:solidFill>
                                    <a:srgbClr val="000000"/>
                                  </a:solidFill>
                                  <a:latin typeface="Cambria Math" panose="02040503050406030204" pitchFamily="18" charset="0"/>
                                </a:rPr>
                                <m:t>𝑀</m:t>
                              </m:r>
                            </m:sub>
                          </m:sSub>
                          <m:r>
                            <a:rPr lang="en-US" b="0" i="1" smtClean="0">
                              <a:solidFill>
                                <a:srgbClr val="000000"/>
                              </a:solidFill>
                              <a:latin typeface="Cambria Math" panose="02040503050406030204" pitchFamily="18" charset="0"/>
                            </a:rPr>
                            <m:t>+</m:t>
                          </m:r>
                          <m:sSub>
                            <m:sSubPr>
                              <m:ctrlPr>
                                <a:rPr lang="en-US" b="0" i="1" smtClean="0">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ea typeface="Cambria Math" panose="02040503050406030204" pitchFamily="18" charset="0"/>
                                </a:rPr>
                                <m:t>𝜇</m:t>
                              </m:r>
                            </m:e>
                            <m:sub>
                              <m:r>
                                <a:rPr lang="en-US" b="0" i="1" smtClean="0">
                                  <a:solidFill>
                                    <a:srgbClr val="000000"/>
                                  </a:solidFill>
                                  <a:latin typeface="Cambria Math" panose="02040503050406030204" pitchFamily="18" charset="0"/>
                                </a:rPr>
                                <m:t>𝑇</m:t>
                              </m:r>
                            </m:sub>
                          </m:sSub>
                        </m:e>
                      </m:d>
                      <m:d>
                        <m:dPr>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m:t>
                                  </m:r>
                                </m:e>
                                <m:sup>
                                  <m:r>
                                    <a:rPr lang="en-IN" i="1">
                                      <a:solidFill>
                                        <a:srgbClr val="000000"/>
                                      </a:solidFill>
                                      <a:latin typeface="Cambria Math" panose="02040503050406030204" pitchFamily="18" charset="0"/>
                                    </a:rPr>
                                    <m:t>2</m:t>
                                  </m:r>
                                </m:sup>
                              </m:sSup>
                              <m:r>
                                <a:rPr lang="en-IN" i="1">
                                  <a:solidFill>
                                    <a:srgbClr val="000000"/>
                                  </a:solidFill>
                                  <a:latin typeface="Cambria Math" panose="02040503050406030204" pitchFamily="18" charset="0"/>
                                </a:rPr>
                                <m:t>𝑈</m:t>
                              </m:r>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2</m:t>
                                  </m:r>
                                </m:sup>
                              </m:sSup>
                            </m:den>
                          </m:f>
                        </m:e>
                      </m:d>
                    </m:oMath>
                  </m:oMathPara>
                </a14:m>
                <a:endParaRPr lang="en-IN" dirty="0"/>
              </a:p>
            </p:txBody>
          </p:sp>
        </mc:Choice>
        <mc:Fallback xmlns="">
          <p:sp>
            <p:nvSpPr>
              <p:cNvPr id="11" name="Object 2">
                <a:extLst>
                  <a:ext uri="{FF2B5EF4-FFF2-40B4-BE49-F238E27FC236}">
                    <a16:creationId xmlns:a16="http://schemas.microsoft.com/office/drawing/2014/main" id="{B7B1182D-EEED-5274-428D-D65EBCE9CCBF}"/>
                  </a:ext>
                </a:extLst>
              </p:cNvPr>
              <p:cNvSpPr txBox="1">
                <a:spLocks noRot="1" noChangeAspect="1" noMove="1" noResize="1" noEditPoints="1" noAdjustHandles="1" noChangeArrowheads="1" noChangeShapeType="1" noTextEdit="1"/>
              </p:cNvSpPr>
              <p:nvPr/>
            </p:nvSpPr>
            <p:spPr bwMode="auto">
              <a:xfrm>
                <a:off x="3932237" y="4267200"/>
                <a:ext cx="5135563" cy="914400"/>
              </a:xfrm>
              <a:prstGeom prst="rect">
                <a:avLst/>
              </a:prstGeom>
              <a:blipFill>
                <a:blip r:embed="rId21"/>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Object 3">
                <a:extLst>
                  <a:ext uri="{FF2B5EF4-FFF2-40B4-BE49-F238E27FC236}">
                    <a16:creationId xmlns:a16="http://schemas.microsoft.com/office/drawing/2014/main" id="{E2B01AFD-B255-F1C1-C6EE-AF65C9A5E278}"/>
                  </a:ext>
                </a:extLst>
              </p:cNvPr>
              <p:cNvSpPr txBox="1"/>
              <p:nvPr/>
            </p:nvSpPr>
            <p:spPr bwMode="auto">
              <a:xfrm>
                <a:off x="3886200" y="5234565"/>
                <a:ext cx="4968875" cy="937635"/>
              </a:xfrm>
              <a:prstGeom prst="rect">
                <a:avLst/>
              </a:prstGeom>
              <a:noFill/>
              <a:ln>
                <a:noFill/>
              </a:ln>
              <a:effectLst/>
            </p:spPr>
            <p:txBody>
              <a:bodyPr>
                <a:noAutofit/>
              </a:bodyPr>
              <a:lstStyle/>
              <a:p>
                <a:pPr/>
                <a14:m>
                  <m:oMathPara xmlns:m="http://schemas.openxmlformats.org/officeDocument/2006/math">
                    <m:oMathParaPr>
                      <m:jc m:val="center"/>
                    </m:oMathParaPr>
                    <m:oMath xmlns:m="http://schemas.openxmlformats.org/officeDocument/2006/math">
                      <m:sSub>
                        <m:sSubPr>
                          <m:ctrlPr>
                            <a:rPr lang="en-US" sz="2200" i="1" smtClean="0">
                              <a:solidFill>
                                <a:srgbClr val="000000"/>
                              </a:solidFill>
                              <a:latin typeface="Cambria Math" panose="02040503050406030204" pitchFamily="18" charset="0"/>
                            </a:rPr>
                          </m:ctrlPr>
                        </m:sSubPr>
                        <m:e>
                          <m:r>
                            <a:rPr lang="en-US" sz="2200" i="1">
                              <a:solidFill>
                                <a:srgbClr val="000000"/>
                              </a:solidFill>
                              <a:latin typeface="Cambria Math" panose="02040503050406030204" pitchFamily="18" charset="0"/>
                              <a:ea typeface="Cambria Math" panose="02040503050406030204" pitchFamily="18" charset="0"/>
                            </a:rPr>
                            <m:t>𝜌</m:t>
                          </m:r>
                          <m:r>
                            <a:rPr lang="en-US" sz="2200" i="1">
                              <a:solidFill>
                                <a:srgbClr val="000000"/>
                              </a:solidFill>
                              <a:latin typeface="Cambria Math" panose="02040503050406030204" pitchFamily="18" charset="0"/>
                            </a:rPr>
                            <m:t>𝑐</m:t>
                          </m:r>
                        </m:e>
                        <m:sub>
                          <m:r>
                            <a:rPr lang="en-US" sz="2200" i="1">
                              <a:solidFill>
                                <a:srgbClr val="000000"/>
                              </a:solidFill>
                              <a:latin typeface="Cambria Math" panose="02040503050406030204" pitchFamily="18" charset="0"/>
                            </a:rPr>
                            <m:t>𝑝</m:t>
                          </m:r>
                        </m:sub>
                      </m:sSub>
                      <m:d>
                        <m:dPr>
                          <m:begChr m:val="{"/>
                          <m:endChr m:val="}"/>
                          <m:ctrlPr>
                            <a:rPr lang="en-US" sz="2200" i="1">
                              <a:solidFill>
                                <a:srgbClr val="000000"/>
                              </a:solidFill>
                              <a:latin typeface="Cambria Math" panose="02040503050406030204" pitchFamily="18" charset="0"/>
                            </a:rPr>
                          </m:ctrlPr>
                        </m:dPr>
                        <m:e>
                          <m:r>
                            <a:rPr lang="en-US" sz="2200" i="1">
                              <a:solidFill>
                                <a:srgbClr val="000000"/>
                              </a:solidFill>
                              <a:latin typeface="Cambria Math" panose="02040503050406030204" pitchFamily="18" charset="0"/>
                              <a:ea typeface="Cambria Math" panose="02040503050406030204" pitchFamily="18" charset="0"/>
                            </a:rPr>
                            <m:t>𝑈</m:t>
                          </m:r>
                          <m:f>
                            <m:fPr>
                              <m:ctrlPr>
                                <a:rPr lang="en-US" sz="2200" i="1">
                                  <a:solidFill>
                                    <a:srgbClr val="000000"/>
                                  </a:solidFill>
                                  <a:latin typeface="Cambria Math" panose="02040503050406030204" pitchFamily="18" charset="0"/>
                                </a:rPr>
                              </m:ctrlPr>
                            </m:fPr>
                            <m:num>
                              <m:r>
                                <a:rPr lang="en-US" sz="2200" i="1">
                                  <a:solidFill>
                                    <a:srgbClr val="000000"/>
                                  </a:solidFill>
                                  <a:latin typeface="Cambria Math" panose="02040503050406030204" pitchFamily="18" charset="0"/>
                                  <a:ea typeface="Cambria Math" panose="02040503050406030204" pitchFamily="18" charset="0"/>
                                </a:rPr>
                                <m:t>𝜕</m:t>
                              </m:r>
                              <m:acc>
                                <m:accPr>
                                  <m:chr m:val="̅"/>
                                  <m:ctrlPr>
                                    <a:rPr lang="en-IN" sz="2200" i="1">
                                      <a:solidFill>
                                        <a:srgbClr val="000000"/>
                                      </a:solidFill>
                                      <a:latin typeface="Cambria Math" panose="02040503050406030204" pitchFamily="18" charset="0"/>
                                    </a:rPr>
                                  </m:ctrlPr>
                                </m:accPr>
                                <m:e>
                                  <m:r>
                                    <a:rPr lang="en-US" sz="2200" i="1">
                                      <a:solidFill>
                                        <a:srgbClr val="000000"/>
                                      </a:solidFill>
                                      <a:latin typeface="Cambria Math" panose="02040503050406030204" pitchFamily="18" charset="0"/>
                                    </a:rPr>
                                    <m:t>𝑇</m:t>
                                  </m:r>
                                </m:e>
                              </m:acc>
                            </m:num>
                            <m:den>
                              <m:r>
                                <a:rPr lang="en-US" sz="2200" i="1">
                                  <a:solidFill>
                                    <a:srgbClr val="000000"/>
                                  </a:solidFill>
                                  <a:latin typeface="Cambria Math" panose="02040503050406030204" pitchFamily="18" charset="0"/>
                                  <a:ea typeface="Cambria Math" panose="02040503050406030204" pitchFamily="18" charset="0"/>
                                </a:rPr>
                                <m:t>𝜕</m:t>
                              </m:r>
                              <m:r>
                                <a:rPr lang="en-US" sz="2200" i="1">
                                  <a:solidFill>
                                    <a:srgbClr val="000000"/>
                                  </a:solidFill>
                                  <a:latin typeface="Cambria Math" panose="02040503050406030204" pitchFamily="18" charset="0"/>
                                  <a:ea typeface="Cambria Math" panose="02040503050406030204" pitchFamily="18" charset="0"/>
                                </a:rPr>
                                <m:t>𝑥</m:t>
                              </m:r>
                            </m:den>
                          </m:f>
                          <m:r>
                            <a:rPr lang="en-US" sz="2200" i="1">
                              <a:solidFill>
                                <a:srgbClr val="000000"/>
                              </a:solidFill>
                              <a:latin typeface="Cambria Math" panose="02040503050406030204" pitchFamily="18" charset="0"/>
                              <a:ea typeface="Cambria Math" panose="02040503050406030204" pitchFamily="18" charset="0"/>
                            </a:rPr>
                            <m:t>+</m:t>
                          </m:r>
                          <m:r>
                            <a:rPr lang="en-US" sz="2200" i="1">
                              <a:solidFill>
                                <a:srgbClr val="000000"/>
                              </a:solidFill>
                              <a:latin typeface="Cambria Math" panose="02040503050406030204" pitchFamily="18" charset="0"/>
                              <a:ea typeface="Cambria Math" panose="02040503050406030204" pitchFamily="18" charset="0"/>
                            </a:rPr>
                            <m:t>𝑉</m:t>
                          </m:r>
                          <m:f>
                            <m:fPr>
                              <m:ctrlPr>
                                <a:rPr lang="en-US" sz="2200" i="1">
                                  <a:solidFill>
                                    <a:srgbClr val="000000"/>
                                  </a:solidFill>
                                  <a:latin typeface="Cambria Math" panose="02040503050406030204" pitchFamily="18" charset="0"/>
                                </a:rPr>
                              </m:ctrlPr>
                            </m:fPr>
                            <m:num>
                              <m:r>
                                <a:rPr lang="en-US" sz="2200" i="1">
                                  <a:solidFill>
                                    <a:srgbClr val="000000"/>
                                  </a:solidFill>
                                  <a:latin typeface="Cambria Math" panose="02040503050406030204" pitchFamily="18" charset="0"/>
                                  <a:ea typeface="Cambria Math" panose="02040503050406030204" pitchFamily="18" charset="0"/>
                                </a:rPr>
                                <m:t>𝜕</m:t>
                              </m:r>
                              <m:acc>
                                <m:accPr>
                                  <m:chr m:val="̅"/>
                                  <m:ctrlPr>
                                    <a:rPr lang="en-IN" sz="2200" i="1">
                                      <a:solidFill>
                                        <a:srgbClr val="000000"/>
                                      </a:solidFill>
                                      <a:latin typeface="Cambria Math" panose="02040503050406030204" pitchFamily="18" charset="0"/>
                                    </a:rPr>
                                  </m:ctrlPr>
                                </m:accPr>
                                <m:e>
                                  <m:r>
                                    <a:rPr lang="en-US" sz="2200" i="1">
                                      <a:solidFill>
                                        <a:srgbClr val="000000"/>
                                      </a:solidFill>
                                      <a:latin typeface="Cambria Math" panose="02040503050406030204" pitchFamily="18" charset="0"/>
                                    </a:rPr>
                                    <m:t>𝑇</m:t>
                                  </m:r>
                                </m:e>
                              </m:acc>
                            </m:num>
                            <m:den>
                              <m:r>
                                <a:rPr lang="en-US" sz="2200" i="1">
                                  <a:solidFill>
                                    <a:srgbClr val="000000"/>
                                  </a:solidFill>
                                  <a:latin typeface="Cambria Math" panose="02040503050406030204" pitchFamily="18" charset="0"/>
                                  <a:ea typeface="Cambria Math" panose="02040503050406030204" pitchFamily="18" charset="0"/>
                                </a:rPr>
                                <m:t>𝜕</m:t>
                              </m:r>
                              <m:r>
                                <a:rPr lang="en-US" sz="2200" i="1">
                                  <a:solidFill>
                                    <a:srgbClr val="000000"/>
                                  </a:solidFill>
                                  <a:latin typeface="Cambria Math" panose="02040503050406030204" pitchFamily="18" charset="0"/>
                                  <a:ea typeface="Cambria Math" panose="02040503050406030204" pitchFamily="18" charset="0"/>
                                </a:rPr>
                                <m:t>𝑦</m:t>
                              </m:r>
                            </m:den>
                          </m:f>
                        </m:e>
                      </m:d>
                      <m:r>
                        <a:rPr lang="en-IN" sz="2200" i="1">
                          <a:solidFill>
                            <a:srgbClr val="000000"/>
                          </a:solidFill>
                          <a:latin typeface="Cambria Math" panose="02040503050406030204" pitchFamily="18" charset="0"/>
                        </a:rPr>
                        <m:t>=</m:t>
                      </m:r>
                      <m:d>
                        <m:dPr>
                          <m:ctrlPr>
                            <a:rPr lang="en-IN" sz="2200" i="1" smtClean="0">
                              <a:solidFill>
                                <a:srgbClr val="000000"/>
                              </a:solidFill>
                              <a:latin typeface="Cambria Math" panose="02040503050406030204" pitchFamily="18" charset="0"/>
                            </a:rPr>
                          </m:ctrlPr>
                        </m:dPr>
                        <m:e>
                          <m:sSub>
                            <m:sSubPr>
                              <m:ctrlPr>
                                <a:rPr lang="en-IN" sz="2200" i="1" smtClean="0">
                                  <a:solidFill>
                                    <a:srgbClr val="000000"/>
                                  </a:solidFill>
                                  <a:latin typeface="Cambria Math" panose="02040503050406030204" pitchFamily="18" charset="0"/>
                                </a:rPr>
                              </m:ctrlPr>
                            </m:sSubPr>
                            <m:e>
                              <m:r>
                                <a:rPr lang="en-US" sz="2200" b="0" i="1" smtClean="0">
                                  <a:solidFill>
                                    <a:srgbClr val="000000"/>
                                  </a:solidFill>
                                  <a:latin typeface="Cambria Math" panose="02040503050406030204" pitchFamily="18" charset="0"/>
                                </a:rPr>
                                <m:t>𝑘</m:t>
                              </m:r>
                            </m:e>
                            <m:sub>
                              <m:r>
                                <a:rPr lang="en-US" sz="2200" b="0" i="1" smtClean="0">
                                  <a:solidFill>
                                    <a:srgbClr val="000000"/>
                                  </a:solidFill>
                                  <a:latin typeface="Cambria Math" panose="02040503050406030204" pitchFamily="18" charset="0"/>
                                </a:rPr>
                                <m:t>𝑀</m:t>
                              </m:r>
                            </m:sub>
                          </m:sSub>
                          <m:r>
                            <a:rPr lang="en-US" sz="2200" i="1">
                              <a:solidFill>
                                <a:srgbClr val="000000"/>
                              </a:solidFill>
                              <a:latin typeface="Cambria Math" panose="02040503050406030204" pitchFamily="18" charset="0"/>
                            </a:rPr>
                            <m:t>+</m:t>
                          </m:r>
                          <m:sSub>
                            <m:sSubPr>
                              <m:ctrlPr>
                                <a:rPr lang="en-US" sz="2200" i="1" smtClean="0">
                                  <a:solidFill>
                                    <a:srgbClr val="000000"/>
                                  </a:solidFill>
                                  <a:latin typeface="Cambria Math" panose="02040503050406030204" pitchFamily="18" charset="0"/>
                                </a:rPr>
                              </m:ctrlPr>
                            </m:sSubPr>
                            <m:e>
                              <m:r>
                                <a:rPr lang="en-US" sz="2200" b="0" i="1" smtClean="0">
                                  <a:solidFill>
                                    <a:srgbClr val="000000"/>
                                  </a:solidFill>
                                  <a:latin typeface="Cambria Math" panose="02040503050406030204" pitchFamily="18" charset="0"/>
                                </a:rPr>
                                <m:t>𝑘</m:t>
                              </m:r>
                            </m:e>
                            <m:sub>
                              <m:r>
                                <a:rPr lang="en-US" sz="2200" b="0" i="1" smtClean="0">
                                  <a:solidFill>
                                    <a:srgbClr val="000000"/>
                                  </a:solidFill>
                                  <a:latin typeface="Cambria Math" panose="02040503050406030204" pitchFamily="18" charset="0"/>
                                </a:rPr>
                                <m:t>𝑇</m:t>
                              </m:r>
                            </m:sub>
                          </m:sSub>
                        </m:e>
                      </m:d>
                      <m:f>
                        <m:fPr>
                          <m:ctrlPr>
                            <a:rPr lang="en-IN" sz="2000" i="1">
                              <a:solidFill>
                                <a:srgbClr val="000000"/>
                              </a:solidFill>
                              <a:latin typeface="Cambria Math" panose="02040503050406030204" pitchFamily="18" charset="0"/>
                            </a:rPr>
                          </m:ctrlPr>
                        </m:fPr>
                        <m:num>
                          <m:sSup>
                            <m:sSupPr>
                              <m:ctrlPr>
                                <a:rPr lang="en-IN" sz="2000" i="1">
                                  <a:solidFill>
                                    <a:srgbClr val="000000"/>
                                  </a:solidFill>
                                  <a:latin typeface="Cambria Math" panose="02040503050406030204" pitchFamily="18" charset="0"/>
                                </a:rPr>
                              </m:ctrlPr>
                            </m:sSupPr>
                            <m:e>
                              <m:r>
                                <a:rPr lang="en-IN" sz="2000" i="1">
                                  <a:solidFill>
                                    <a:srgbClr val="000000"/>
                                  </a:solidFill>
                                  <a:latin typeface="Cambria Math" panose="02040503050406030204" pitchFamily="18" charset="0"/>
                                </a:rPr>
                                <m:t>𝜕</m:t>
                              </m:r>
                            </m:e>
                            <m:sup>
                              <m:r>
                                <a:rPr lang="en-IN" sz="2000" i="1">
                                  <a:solidFill>
                                    <a:srgbClr val="000000"/>
                                  </a:solidFill>
                                  <a:latin typeface="Cambria Math" panose="02040503050406030204" pitchFamily="18" charset="0"/>
                                </a:rPr>
                                <m:t>2</m:t>
                              </m:r>
                            </m:sup>
                          </m:sSup>
                          <m:r>
                            <a:rPr lang="en-US" sz="2000" i="1">
                              <a:solidFill>
                                <a:srgbClr val="000000"/>
                              </a:solidFill>
                              <a:latin typeface="Cambria Math" panose="02040503050406030204" pitchFamily="18" charset="0"/>
                              <a:ea typeface="Cambria Math" panose="02040503050406030204" pitchFamily="18" charset="0"/>
                            </a:rPr>
                            <m:t>𝑇</m:t>
                          </m:r>
                        </m:num>
                        <m:den>
                          <m:r>
                            <a:rPr lang="en-IN" sz="2000" i="1">
                              <a:solidFill>
                                <a:srgbClr val="000000"/>
                              </a:solidFill>
                              <a:latin typeface="Cambria Math" panose="02040503050406030204" pitchFamily="18" charset="0"/>
                            </a:rPr>
                            <m:t>𝜕</m:t>
                          </m:r>
                          <m:sSup>
                            <m:sSupPr>
                              <m:ctrlPr>
                                <a:rPr lang="en-IN" sz="2000" i="1">
                                  <a:solidFill>
                                    <a:srgbClr val="000000"/>
                                  </a:solidFill>
                                  <a:latin typeface="Cambria Math" panose="02040503050406030204" pitchFamily="18" charset="0"/>
                                </a:rPr>
                              </m:ctrlPr>
                            </m:sSupPr>
                            <m:e>
                              <m:r>
                                <a:rPr lang="en-US" sz="2000" i="1">
                                  <a:solidFill>
                                    <a:srgbClr val="000000"/>
                                  </a:solidFill>
                                  <a:latin typeface="Cambria Math" panose="02040503050406030204" pitchFamily="18" charset="0"/>
                                </a:rPr>
                                <m:t>𝑦</m:t>
                              </m:r>
                            </m:e>
                            <m:sup>
                              <m:r>
                                <a:rPr lang="en-IN" sz="2000" i="1">
                                  <a:solidFill>
                                    <a:srgbClr val="000000"/>
                                  </a:solidFill>
                                  <a:latin typeface="Cambria Math" panose="02040503050406030204" pitchFamily="18" charset="0"/>
                                </a:rPr>
                                <m:t>2</m:t>
                              </m:r>
                            </m:sup>
                          </m:sSup>
                        </m:den>
                      </m:f>
                    </m:oMath>
                  </m:oMathPara>
                </a14:m>
                <a:endParaRPr lang="en-IN" sz="2200" dirty="0"/>
              </a:p>
            </p:txBody>
          </p:sp>
        </mc:Choice>
        <mc:Fallback xmlns="">
          <p:sp>
            <p:nvSpPr>
              <p:cNvPr id="12" name="Object 3">
                <a:extLst>
                  <a:ext uri="{FF2B5EF4-FFF2-40B4-BE49-F238E27FC236}">
                    <a16:creationId xmlns:a16="http://schemas.microsoft.com/office/drawing/2014/main" id="{E2B01AFD-B255-F1C1-C6EE-AF65C9A5E278}"/>
                  </a:ext>
                </a:extLst>
              </p:cNvPr>
              <p:cNvSpPr txBox="1">
                <a:spLocks noRot="1" noChangeAspect="1" noMove="1" noResize="1" noEditPoints="1" noAdjustHandles="1" noChangeArrowheads="1" noChangeShapeType="1" noTextEdit="1"/>
              </p:cNvSpPr>
              <p:nvPr/>
            </p:nvSpPr>
            <p:spPr bwMode="auto">
              <a:xfrm>
                <a:off x="3886200" y="5234565"/>
                <a:ext cx="4968875" cy="937635"/>
              </a:xfrm>
              <a:prstGeom prst="rect">
                <a:avLst/>
              </a:prstGeom>
              <a:blipFill>
                <a:blip r:embed="rId22"/>
                <a:stretch>
                  <a:fillRect/>
                </a:stretch>
              </a:blipFill>
              <a:ln>
                <a:noFill/>
              </a:ln>
              <a:effectLst/>
            </p:spPr>
            <p:txBody>
              <a:bodyPr/>
              <a:lstStyle/>
              <a:p>
                <a:r>
                  <a:rPr lang="en-US">
                    <a:noFill/>
                  </a:rPr>
                  <a:t> </a:t>
                </a:r>
              </a:p>
            </p:txBody>
          </p:sp>
        </mc:Fallback>
      </mc:AlternateContent>
      <p:grpSp>
        <p:nvGrpSpPr>
          <p:cNvPr id="8" name="Group 38">
            <a:extLst>
              <a:ext uri="{FF2B5EF4-FFF2-40B4-BE49-F238E27FC236}">
                <a16:creationId xmlns:a16="http://schemas.microsoft.com/office/drawing/2014/main" id="{A207985D-5C5D-5A25-A8FD-FE13007FDB0E}"/>
              </a:ext>
            </a:extLst>
          </p:cNvPr>
          <p:cNvGrpSpPr>
            <a:grpSpLocks/>
          </p:cNvGrpSpPr>
          <p:nvPr/>
        </p:nvGrpSpPr>
        <p:grpSpPr bwMode="auto">
          <a:xfrm>
            <a:off x="0" y="25400"/>
            <a:ext cx="9144000" cy="6858000"/>
            <a:chOff x="0" y="0"/>
            <a:chExt cx="9144000" cy="6858000"/>
          </a:xfrm>
        </p:grpSpPr>
        <p:grpSp>
          <p:nvGrpSpPr>
            <p:cNvPr id="9" name="Group 19">
              <a:extLst>
                <a:ext uri="{FF2B5EF4-FFF2-40B4-BE49-F238E27FC236}">
                  <a16:creationId xmlns:a16="http://schemas.microsoft.com/office/drawing/2014/main" id="{3EBE3F9A-B535-7243-8949-B518EACA15B6}"/>
                </a:ext>
              </a:extLst>
            </p:cNvPr>
            <p:cNvGrpSpPr>
              <a:grpSpLocks/>
            </p:cNvGrpSpPr>
            <p:nvPr/>
          </p:nvGrpSpPr>
          <p:grpSpPr bwMode="auto">
            <a:xfrm>
              <a:off x="0" y="0"/>
              <a:ext cx="9144000" cy="6858000"/>
              <a:chOff x="0" y="0"/>
              <a:chExt cx="9144000" cy="6858000"/>
            </a:xfrm>
          </p:grpSpPr>
          <p:grpSp>
            <p:nvGrpSpPr>
              <p:cNvPr id="14" name="Group 8">
                <a:extLst>
                  <a:ext uri="{FF2B5EF4-FFF2-40B4-BE49-F238E27FC236}">
                    <a16:creationId xmlns:a16="http://schemas.microsoft.com/office/drawing/2014/main" id="{F73257FE-11B4-35E5-28DB-17B6A764A3CB}"/>
                  </a:ext>
                </a:extLst>
              </p:cNvPr>
              <p:cNvGrpSpPr>
                <a:grpSpLocks/>
              </p:cNvGrpSpPr>
              <p:nvPr/>
            </p:nvGrpSpPr>
            <p:grpSpPr bwMode="auto">
              <a:xfrm>
                <a:off x="0" y="0"/>
                <a:ext cx="9144000" cy="6858000"/>
                <a:chOff x="0" y="0"/>
                <a:chExt cx="5760" cy="4320"/>
              </a:xfrm>
            </p:grpSpPr>
            <p:grpSp>
              <p:nvGrpSpPr>
                <p:cNvPr id="16" name="Group 9">
                  <a:extLst>
                    <a:ext uri="{FF2B5EF4-FFF2-40B4-BE49-F238E27FC236}">
                      <a16:creationId xmlns:a16="http://schemas.microsoft.com/office/drawing/2014/main" id="{8FB683D0-D924-BBBE-8A33-8956558171B0}"/>
                    </a:ext>
                  </a:extLst>
                </p:cNvPr>
                <p:cNvGrpSpPr>
                  <a:grpSpLocks/>
                </p:cNvGrpSpPr>
                <p:nvPr/>
              </p:nvGrpSpPr>
              <p:grpSpPr bwMode="auto">
                <a:xfrm>
                  <a:off x="0" y="0"/>
                  <a:ext cx="192" cy="4320"/>
                  <a:chOff x="0" y="-48"/>
                  <a:chExt cx="144" cy="4368"/>
                </a:xfrm>
              </p:grpSpPr>
              <p:sp>
                <p:nvSpPr>
                  <p:cNvPr id="41" name="Rectangle 10">
                    <a:extLst>
                      <a:ext uri="{FF2B5EF4-FFF2-40B4-BE49-F238E27FC236}">
                        <a16:creationId xmlns:a16="http://schemas.microsoft.com/office/drawing/2014/main" id="{35B6E8BE-A270-72B5-875A-342CCFBF8BD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2" name="Rectangle 11">
                    <a:extLst>
                      <a:ext uri="{FF2B5EF4-FFF2-40B4-BE49-F238E27FC236}">
                        <a16:creationId xmlns:a16="http://schemas.microsoft.com/office/drawing/2014/main" id="{A94FA8FB-EFD8-544B-B344-ADC39670491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2">
                  <a:extLst>
                    <a:ext uri="{FF2B5EF4-FFF2-40B4-BE49-F238E27FC236}">
                      <a16:creationId xmlns:a16="http://schemas.microsoft.com/office/drawing/2014/main" id="{67EEF1DF-0EF4-5F14-3421-223BA089AEDC}"/>
                    </a:ext>
                  </a:extLst>
                </p:cNvPr>
                <p:cNvGrpSpPr>
                  <a:grpSpLocks/>
                </p:cNvGrpSpPr>
                <p:nvPr/>
              </p:nvGrpSpPr>
              <p:grpSpPr bwMode="auto">
                <a:xfrm>
                  <a:off x="5674" y="24"/>
                  <a:ext cx="86" cy="4296"/>
                  <a:chOff x="5616" y="-48"/>
                  <a:chExt cx="144" cy="4368"/>
                </a:xfrm>
              </p:grpSpPr>
              <p:sp>
                <p:nvSpPr>
                  <p:cNvPr id="24" name="Rectangle 13">
                    <a:extLst>
                      <a:ext uri="{FF2B5EF4-FFF2-40B4-BE49-F238E27FC236}">
                        <a16:creationId xmlns:a16="http://schemas.microsoft.com/office/drawing/2014/main" id="{F097BD3E-301F-F22F-4F39-5162CD18F51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 name="Rectangle 14">
                    <a:extLst>
                      <a:ext uri="{FF2B5EF4-FFF2-40B4-BE49-F238E27FC236}">
                        <a16:creationId xmlns:a16="http://schemas.microsoft.com/office/drawing/2014/main" id="{EE472539-05A7-CE77-8ED2-18E86F41715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5">
                  <a:extLst>
                    <a:ext uri="{FF2B5EF4-FFF2-40B4-BE49-F238E27FC236}">
                      <a16:creationId xmlns:a16="http://schemas.microsoft.com/office/drawing/2014/main" id="{B90E16E6-6DE0-83C3-DC1E-CFA1644169A3}"/>
                    </a:ext>
                  </a:extLst>
                </p:cNvPr>
                <p:cNvGrpSpPr>
                  <a:grpSpLocks/>
                </p:cNvGrpSpPr>
                <p:nvPr/>
              </p:nvGrpSpPr>
              <p:grpSpPr bwMode="auto">
                <a:xfrm>
                  <a:off x="144" y="0"/>
                  <a:ext cx="5616" cy="144"/>
                  <a:chOff x="96" y="-48"/>
                  <a:chExt cx="5520" cy="144"/>
                </a:xfrm>
              </p:grpSpPr>
              <p:sp>
                <p:nvSpPr>
                  <p:cNvPr id="22" name="Rectangle 16">
                    <a:extLst>
                      <a:ext uri="{FF2B5EF4-FFF2-40B4-BE49-F238E27FC236}">
                        <a16:creationId xmlns:a16="http://schemas.microsoft.com/office/drawing/2014/main" id="{D4B6EEBB-923F-117B-C9A6-1D71E7CC47E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7">
                    <a:extLst>
                      <a:ext uri="{FF2B5EF4-FFF2-40B4-BE49-F238E27FC236}">
                        <a16:creationId xmlns:a16="http://schemas.microsoft.com/office/drawing/2014/main" id="{3DCB1F6A-D30B-A159-E4A7-F8113105EFA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 name="Group 18">
                  <a:extLst>
                    <a:ext uri="{FF2B5EF4-FFF2-40B4-BE49-F238E27FC236}">
                      <a16:creationId xmlns:a16="http://schemas.microsoft.com/office/drawing/2014/main" id="{A5830F91-48A3-192C-6D70-4338F5AE5CA8}"/>
                    </a:ext>
                  </a:extLst>
                </p:cNvPr>
                <p:cNvGrpSpPr>
                  <a:grpSpLocks/>
                </p:cNvGrpSpPr>
                <p:nvPr/>
              </p:nvGrpSpPr>
              <p:grpSpPr bwMode="auto">
                <a:xfrm>
                  <a:off x="144" y="4234"/>
                  <a:ext cx="5616" cy="86"/>
                  <a:chOff x="96" y="4176"/>
                  <a:chExt cx="5520" cy="144"/>
                </a:xfrm>
              </p:grpSpPr>
              <p:sp>
                <p:nvSpPr>
                  <p:cNvPr id="20" name="Rectangle 19">
                    <a:extLst>
                      <a:ext uri="{FF2B5EF4-FFF2-40B4-BE49-F238E27FC236}">
                        <a16:creationId xmlns:a16="http://schemas.microsoft.com/office/drawing/2014/main" id="{064A2425-56F5-8BED-2549-41BE4BB5D4E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390235CA-5E73-C669-F565-159317DAF77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5" name="Rectangle 14">
                <a:extLst>
                  <a:ext uri="{FF2B5EF4-FFF2-40B4-BE49-F238E27FC236}">
                    <a16:creationId xmlns:a16="http://schemas.microsoft.com/office/drawing/2014/main" id="{E47BB0D2-2B23-67E3-771B-EDEC219B0096}"/>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3" name="Picture 42" descr="A picture containing shape&#10;&#10;Description automatically generated">
              <a:extLst>
                <a:ext uri="{FF2B5EF4-FFF2-40B4-BE49-F238E27FC236}">
                  <a16:creationId xmlns:a16="http://schemas.microsoft.com/office/drawing/2014/main" id="{85CA2426-EB51-C908-BFF2-8669F21A6353}"/>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3" name="Freeform: Shape 42">
            <a:extLst>
              <a:ext uri="{FF2B5EF4-FFF2-40B4-BE49-F238E27FC236}">
                <a16:creationId xmlns:a16="http://schemas.microsoft.com/office/drawing/2014/main" id="{AB3D027F-8F09-633E-974C-66FB3B4AFE29}"/>
              </a:ext>
            </a:extLst>
          </p:cNvPr>
          <p:cNvSpPr/>
          <p:nvPr/>
        </p:nvSpPr>
        <p:spPr bwMode="auto">
          <a:xfrm>
            <a:off x="3703786" y="1771074"/>
            <a:ext cx="910790" cy="4905772"/>
          </a:xfrm>
          <a:custGeom>
            <a:avLst/>
            <a:gdLst>
              <a:gd name="connsiteX0" fmla="*/ 546377 w 546377"/>
              <a:gd name="connsiteY0" fmla="*/ 0 h 4399471"/>
              <a:gd name="connsiteX1" fmla="*/ 278958 w 546377"/>
              <a:gd name="connsiteY1" fmla="*/ 1371600 h 4399471"/>
              <a:gd name="connsiteX2" fmla="*/ 2912 w 546377"/>
              <a:gd name="connsiteY2" fmla="*/ 2820837 h 4399471"/>
              <a:gd name="connsiteX3" fmla="*/ 158188 w 546377"/>
              <a:gd name="connsiteY3" fmla="*/ 4399471 h 4399471"/>
            </a:gdLst>
            <a:ahLst/>
            <a:cxnLst>
              <a:cxn ang="0">
                <a:pos x="connsiteX0" y="connsiteY0"/>
              </a:cxn>
              <a:cxn ang="0">
                <a:pos x="connsiteX1" y="connsiteY1"/>
              </a:cxn>
              <a:cxn ang="0">
                <a:pos x="connsiteX2" y="connsiteY2"/>
              </a:cxn>
              <a:cxn ang="0">
                <a:pos x="connsiteX3" y="connsiteY3"/>
              </a:cxn>
            </a:cxnLst>
            <a:rect l="l" t="t" r="r" b="b"/>
            <a:pathLst>
              <a:path w="546377" h="4399471">
                <a:moveTo>
                  <a:pt x="546377" y="0"/>
                </a:moveTo>
                <a:cubicBezTo>
                  <a:pt x="457956" y="450730"/>
                  <a:pt x="369535" y="901461"/>
                  <a:pt x="278958" y="1371600"/>
                </a:cubicBezTo>
                <a:cubicBezTo>
                  <a:pt x="188380" y="1841740"/>
                  <a:pt x="23040" y="2316192"/>
                  <a:pt x="2912" y="2820837"/>
                </a:cubicBezTo>
                <a:cubicBezTo>
                  <a:pt x="-17216" y="3325482"/>
                  <a:pt x="70486" y="3862476"/>
                  <a:pt x="158188" y="4399471"/>
                </a:cubicBezTo>
              </a:path>
            </a:pathLst>
          </a:custGeom>
          <a:noFill/>
          <a:ln w="85725" cap="flat" cmpd="dbl"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44" name="Arrow: Striped Right 43">
            <a:extLst>
              <a:ext uri="{FF2B5EF4-FFF2-40B4-BE49-F238E27FC236}">
                <a16:creationId xmlns:a16="http://schemas.microsoft.com/office/drawing/2014/main" id="{E741F2C1-4DD6-9542-E410-6D9982B53E5C}"/>
              </a:ext>
            </a:extLst>
          </p:cNvPr>
          <p:cNvSpPr/>
          <p:nvPr/>
        </p:nvSpPr>
        <p:spPr bwMode="auto">
          <a:xfrm>
            <a:off x="3276600" y="3505200"/>
            <a:ext cx="1371600" cy="518102"/>
          </a:xfrm>
          <a:prstGeom prst="stripedRightArrow">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45" name="Arrow: Striped Right 44">
            <a:extLst>
              <a:ext uri="{FF2B5EF4-FFF2-40B4-BE49-F238E27FC236}">
                <a16:creationId xmlns:a16="http://schemas.microsoft.com/office/drawing/2014/main" id="{D73C3477-DC6A-A6DD-FC61-F40D6B92D715}"/>
              </a:ext>
            </a:extLst>
          </p:cNvPr>
          <p:cNvSpPr/>
          <p:nvPr/>
        </p:nvSpPr>
        <p:spPr bwMode="auto">
          <a:xfrm>
            <a:off x="3124200" y="4587298"/>
            <a:ext cx="939742" cy="391679"/>
          </a:xfrm>
          <a:prstGeom prst="stripedRightArrow">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46" name="Arrow: Striped Right 45">
            <a:extLst>
              <a:ext uri="{FF2B5EF4-FFF2-40B4-BE49-F238E27FC236}">
                <a16:creationId xmlns:a16="http://schemas.microsoft.com/office/drawing/2014/main" id="{EBE372BD-AB18-23ED-3735-D8672596CA3A}"/>
              </a:ext>
            </a:extLst>
          </p:cNvPr>
          <p:cNvSpPr/>
          <p:nvPr/>
        </p:nvSpPr>
        <p:spPr bwMode="auto">
          <a:xfrm>
            <a:off x="3581400" y="5634759"/>
            <a:ext cx="604779" cy="308841"/>
          </a:xfrm>
          <a:prstGeom prst="stripedRightArrow">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47" name="Action Button: Help 46">
            <a:hlinkClick r:id="" action="ppaction://noaction" highlightClick="1"/>
            <a:extLst>
              <a:ext uri="{FF2B5EF4-FFF2-40B4-BE49-F238E27FC236}">
                <a16:creationId xmlns:a16="http://schemas.microsoft.com/office/drawing/2014/main" id="{8A1B360B-C49F-7283-E3F0-B83164E183B5}"/>
              </a:ext>
            </a:extLst>
          </p:cNvPr>
          <p:cNvSpPr/>
          <p:nvPr/>
        </p:nvSpPr>
        <p:spPr bwMode="auto">
          <a:xfrm>
            <a:off x="6019800" y="1218567"/>
            <a:ext cx="1283512" cy="991233"/>
          </a:xfrm>
          <a:prstGeom prst="actionButtonHelp">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normalizeH="0" baseline="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itchFamily="18" charset="0"/>
            </a:endParaRPr>
          </a:p>
        </p:txBody>
      </p:sp>
    </p:spTree>
    <p:extLst>
      <p:ext uri="{BB962C8B-B14F-4D97-AF65-F5344CB8AC3E}">
        <p14:creationId xmlns:p14="http://schemas.microsoft.com/office/powerpoint/2010/main" val="5512565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wipe(down)">
                                      <p:cBhvr>
                                        <p:cTn id="30" dur="1000"/>
                                        <p:tgtEl>
                                          <p:spTgt spid="43"/>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dissolve">
                                      <p:cBhvr>
                                        <p:cTn id="35" dur="500"/>
                                        <p:tgtEl>
                                          <p:spTgt spid="4"/>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barn(inVertical)">
                                      <p:cBhvr>
                                        <p:cTn id="40" dur="500"/>
                                        <p:tgtEl>
                                          <p:spTgt spid="44"/>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ppt_x"/>
                                          </p:val>
                                        </p:tav>
                                        <p:tav tm="100000">
                                          <p:val>
                                            <p:strVal val="#ppt_x"/>
                                          </p:val>
                                        </p:tav>
                                      </p:tavLst>
                                    </p:anim>
                                    <p:anim calcmode="lin" valueType="num">
                                      <p:cBhvr additive="base">
                                        <p:cTn id="4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barn(inVertical)">
                                      <p:cBhvr>
                                        <p:cTn id="51" dur="500"/>
                                        <p:tgtEl>
                                          <p:spTgt spid="45"/>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additive="base">
                                        <p:cTn id="56" dur="500" fill="hold"/>
                                        <p:tgtEl>
                                          <p:spTgt spid="11"/>
                                        </p:tgtEl>
                                        <p:attrNameLst>
                                          <p:attrName>ppt_x</p:attrName>
                                        </p:attrNameLst>
                                      </p:cBhvr>
                                      <p:tavLst>
                                        <p:tav tm="0">
                                          <p:val>
                                            <p:strVal val="#ppt_x"/>
                                          </p:val>
                                        </p:tav>
                                        <p:tav tm="100000">
                                          <p:val>
                                            <p:strVal val="#ppt_x"/>
                                          </p:val>
                                        </p:tav>
                                      </p:tavLst>
                                    </p:anim>
                                    <p:anim calcmode="lin" valueType="num">
                                      <p:cBhvr additive="base">
                                        <p:cTn id="5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barn(inVertical)">
                                      <p:cBhvr>
                                        <p:cTn id="62" dur="500"/>
                                        <p:tgtEl>
                                          <p:spTgt spid="46"/>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500" fill="hold"/>
                                        <p:tgtEl>
                                          <p:spTgt spid="12"/>
                                        </p:tgtEl>
                                        <p:attrNameLst>
                                          <p:attrName>ppt_x</p:attrName>
                                        </p:attrNameLst>
                                      </p:cBhvr>
                                      <p:tavLst>
                                        <p:tav tm="0">
                                          <p:val>
                                            <p:strVal val="#ppt_x"/>
                                          </p:val>
                                        </p:tav>
                                        <p:tav tm="100000">
                                          <p:val>
                                            <p:strVal val="#ppt_x"/>
                                          </p:val>
                                        </p:tav>
                                      </p:tavLst>
                                    </p:anim>
                                    <p:anim calcmode="lin" valueType="num">
                                      <p:cBhvr additive="base">
                                        <p:cTn id="6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31" presetClass="entr" presetSubtype="0" fill="hold" grpId="0" nodeType="clickEffect">
                                  <p:stCondLst>
                                    <p:cond delay="0"/>
                                  </p:stCondLst>
                                  <p:childTnLst>
                                    <p:set>
                                      <p:cBhvr>
                                        <p:cTn id="72" dur="1" fill="hold">
                                          <p:stCondLst>
                                            <p:cond delay="0"/>
                                          </p:stCondLst>
                                        </p:cTn>
                                        <p:tgtEl>
                                          <p:spTgt spid="47"/>
                                        </p:tgtEl>
                                        <p:attrNameLst>
                                          <p:attrName>style.visibility</p:attrName>
                                        </p:attrNameLst>
                                      </p:cBhvr>
                                      <p:to>
                                        <p:strVal val="visible"/>
                                      </p:to>
                                    </p:set>
                                    <p:anim calcmode="lin" valueType="num">
                                      <p:cBhvr>
                                        <p:cTn id="73" dur="1000" fill="hold"/>
                                        <p:tgtEl>
                                          <p:spTgt spid="47"/>
                                        </p:tgtEl>
                                        <p:attrNameLst>
                                          <p:attrName>ppt_w</p:attrName>
                                        </p:attrNameLst>
                                      </p:cBhvr>
                                      <p:tavLst>
                                        <p:tav tm="0">
                                          <p:val>
                                            <p:fltVal val="0"/>
                                          </p:val>
                                        </p:tav>
                                        <p:tav tm="100000">
                                          <p:val>
                                            <p:strVal val="#ppt_w"/>
                                          </p:val>
                                        </p:tav>
                                      </p:tavLst>
                                    </p:anim>
                                    <p:anim calcmode="lin" valueType="num">
                                      <p:cBhvr>
                                        <p:cTn id="74" dur="1000" fill="hold"/>
                                        <p:tgtEl>
                                          <p:spTgt spid="47"/>
                                        </p:tgtEl>
                                        <p:attrNameLst>
                                          <p:attrName>ppt_h</p:attrName>
                                        </p:attrNameLst>
                                      </p:cBhvr>
                                      <p:tavLst>
                                        <p:tav tm="0">
                                          <p:val>
                                            <p:fltVal val="0"/>
                                          </p:val>
                                        </p:tav>
                                        <p:tav tm="100000">
                                          <p:val>
                                            <p:strVal val="#ppt_h"/>
                                          </p:val>
                                        </p:tav>
                                      </p:tavLst>
                                    </p:anim>
                                    <p:anim calcmode="lin" valueType="num">
                                      <p:cBhvr>
                                        <p:cTn id="75" dur="1000" fill="hold"/>
                                        <p:tgtEl>
                                          <p:spTgt spid="47"/>
                                        </p:tgtEl>
                                        <p:attrNameLst>
                                          <p:attrName>style.rotation</p:attrName>
                                        </p:attrNameLst>
                                      </p:cBhvr>
                                      <p:tavLst>
                                        <p:tav tm="0">
                                          <p:val>
                                            <p:fltVal val="90"/>
                                          </p:val>
                                        </p:tav>
                                        <p:tav tm="100000">
                                          <p:val>
                                            <p:fltVal val="0"/>
                                          </p:val>
                                        </p:tav>
                                      </p:tavLst>
                                    </p:anim>
                                    <p:animEffect transition="in" filter="fade">
                                      <p:cBhvr>
                                        <p:cTn id="76"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4" grpId="0"/>
      <p:bldP spid="10" grpId="0"/>
      <p:bldP spid="11" grpId="0"/>
      <p:bldP spid="12" grpId="0"/>
      <p:bldP spid="43" grpId="0" animBg="1"/>
      <p:bldP spid="44" grpId="0" animBg="1"/>
      <p:bldP spid="45" grpId="0" animBg="1"/>
      <p:bldP spid="46" grpId="0" animBg="1"/>
      <p:bldP spid="4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1" name="Title 1">
            <a:extLst>
              <a:ext uri="{FF2B5EF4-FFF2-40B4-BE49-F238E27FC236}">
                <a16:creationId xmlns:a16="http://schemas.microsoft.com/office/drawing/2014/main" id="{64BAD78E-0CA4-8C35-4E95-12D3067E04DE}"/>
              </a:ext>
            </a:extLst>
          </p:cNvPr>
          <p:cNvSpPr>
            <a:spLocks noGrp="1"/>
          </p:cNvSpPr>
          <p:nvPr>
            <p:ph type="title"/>
          </p:nvPr>
        </p:nvSpPr>
        <p:spPr>
          <a:xfrm>
            <a:off x="0" y="76200"/>
            <a:ext cx="7772400" cy="1143000"/>
          </a:xfrm>
        </p:spPr>
        <p:txBody>
          <a:bodyPr/>
          <a:lstStyle/>
          <a:p>
            <a:r>
              <a:rPr lang="en-US" altLang="en-US" sz="2800"/>
              <a:t>Pradntl’s Hypothesis of Turbulent Flows</a:t>
            </a:r>
          </a:p>
        </p:txBody>
      </p:sp>
      <p:sp>
        <p:nvSpPr>
          <p:cNvPr id="3" name="Content Placeholder 2">
            <a:extLst>
              <a:ext uri="{FF2B5EF4-FFF2-40B4-BE49-F238E27FC236}">
                <a16:creationId xmlns:a16="http://schemas.microsoft.com/office/drawing/2014/main" id="{1E894476-F716-B4CA-6529-75E4DCC303A7}"/>
              </a:ext>
            </a:extLst>
          </p:cNvPr>
          <p:cNvSpPr>
            <a:spLocks noGrp="1"/>
          </p:cNvSpPr>
          <p:nvPr>
            <p:ph idx="1"/>
          </p:nvPr>
        </p:nvSpPr>
        <p:spPr/>
        <p:txBody>
          <a:bodyPr/>
          <a:lstStyle/>
          <a:p>
            <a:r>
              <a:rPr lang="en-US" altLang="en-US" sz="2400"/>
              <a:t>In a laminar flow the random motion is at the molecular level only.</a:t>
            </a:r>
          </a:p>
          <a:p>
            <a:r>
              <a:rPr lang="en-US" altLang="en-US" sz="2400"/>
              <a:t>Macro instruments cannot detect this randomness.</a:t>
            </a:r>
          </a:p>
          <a:p>
            <a:r>
              <a:rPr lang="en-US" altLang="en-US" sz="2400"/>
              <a:t>Macro Engineering devices feel it as molecular viscosity.</a:t>
            </a:r>
          </a:p>
          <a:p>
            <a:r>
              <a:rPr lang="en-US" altLang="en-US" sz="2400"/>
              <a:t>Turbulent flow is due to random movement of fluid parcels/bundles.</a:t>
            </a:r>
          </a:p>
          <a:p>
            <a:r>
              <a:rPr lang="en-US" altLang="en-US" sz="2400"/>
              <a:t>Even Macro instruments detect this randomness.</a:t>
            </a:r>
          </a:p>
          <a:p>
            <a:r>
              <a:rPr lang="en-US" altLang="en-US" sz="2400"/>
              <a:t>Macro Engineering devices feel it as enhanced viscosity….! </a:t>
            </a:r>
          </a:p>
        </p:txBody>
      </p:sp>
      <p:grpSp>
        <p:nvGrpSpPr>
          <p:cNvPr id="2" name="Group 38">
            <a:extLst>
              <a:ext uri="{FF2B5EF4-FFF2-40B4-BE49-F238E27FC236}">
                <a16:creationId xmlns:a16="http://schemas.microsoft.com/office/drawing/2014/main" id="{65A78BD9-E34A-96C4-A3CB-460DE20AB148}"/>
              </a:ext>
            </a:extLst>
          </p:cNvPr>
          <p:cNvGrpSpPr>
            <a:grpSpLocks/>
          </p:cNvGrpSpPr>
          <p:nvPr/>
        </p:nvGrpSpPr>
        <p:grpSpPr bwMode="auto">
          <a:xfrm>
            <a:off x="0" y="25400"/>
            <a:ext cx="9144000" cy="6858000"/>
            <a:chOff x="0" y="0"/>
            <a:chExt cx="9144000" cy="6858000"/>
          </a:xfrm>
        </p:grpSpPr>
        <p:grpSp>
          <p:nvGrpSpPr>
            <p:cNvPr id="4" name="Group 19">
              <a:extLst>
                <a:ext uri="{FF2B5EF4-FFF2-40B4-BE49-F238E27FC236}">
                  <a16:creationId xmlns:a16="http://schemas.microsoft.com/office/drawing/2014/main" id="{339E2B5A-6CA1-455D-B438-6A90E89C1D0E}"/>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EC56B4FD-64DC-304E-2A0B-D25ABE44D0C0}"/>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7205CB25-A721-97E2-5E93-8F8EBED88F93}"/>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9B114981-B09B-58ED-8448-DF19D851115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B6BC56F1-BA89-1149-E255-34AB1D77B9B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169F8C35-8D3A-DD22-FF46-C8BF79128826}"/>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65B48B1B-390C-3421-B6E4-6CD59C5359A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F0A5C8C3-0BB0-6C41-1FED-E2E6C3BF5F6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69AA84A9-A369-1A44-4CF0-3F2C97BC317B}"/>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5E9C3B20-D27F-8E42-BBDB-FB668930D1C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500081E6-46CE-3696-7762-C2616FB1A73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71E2A7A0-ED1A-1C3C-E876-FD2404E0F394}"/>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8D107247-588E-0B39-E16A-8112DF257D9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7C446856-00E2-5A8B-71EA-98DAA662DE1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6">
                <a:extLst>
                  <a:ext uri="{FF2B5EF4-FFF2-40B4-BE49-F238E27FC236}">
                    <a16:creationId xmlns:a16="http://schemas.microsoft.com/office/drawing/2014/main" id="{44F0D399-CFB8-8657-6168-9A0C50D33CE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A2ABB973-A96F-1685-88E9-1A33D18653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7" name="Title 1">
            <a:extLst>
              <a:ext uri="{FF2B5EF4-FFF2-40B4-BE49-F238E27FC236}">
                <a16:creationId xmlns:a16="http://schemas.microsoft.com/office/drawing/2014/main" id="{ED48C42C-55F7-7E8C-B974-7AEB1590AE01}"/>
              </a:ext>
            </a:extLst>
          </p:cNvPr>
          <p:cNvSpPr>
            <a:spLocks noGrp="1"/>
          </p:cNvSpPr>
          <p:nvPr>
            <p:ph type="title"/>
          </p:nvPr>
        </p:nvSpPr>
        <p:spPr>
          <a:xfrm>
            <a:off x="228600" y="304800"/>
            <a:ext cx="7772400" cy="609600"/>
          </a:xfrm>
        </p:spPr>
        <p:txBody>
          <a:bodyPr/>
          <a:lstStyle/>
          <a:p>
            <a:r>
              <a:rPr lang="en-US" altLang="en-US" sz="2800"/>
              <a:t>Prandtl Mixing Length Hypothesis</a:t>
            </a:r>
          </a:p>
        </p:txBody>
      </p:sp>
      <mc:AlternateContent xmlns:mc="http://schemas.openxmlformats.org/markup-compatibility/2006" xmlns:a14="http://schemas.microsoft.com/office/drawing/2010/main">
        <mc:Choice Requires="a14">
          <p:sp>
            <p:nvSpPr>
              <p:cNvPr id="7170" name="Content Placeholder 8">
                <a:extLst>
                  <a:ext uri="{FF2B5EF4-FFF2-40B4-BE49-F238E27FC236}">
                    <a16:creationId xmlns:a16="http://schemas.microsoft.com/office/drawing/2014/main" id="{92BB8BAC-8F33-32CF-CE10-212C58AAE2E0}"/>
                  </a:ext>
                </a:extLst>
              </p:cNvPr>
              <p:cNvSpPr txBox="1">
                <a:spLocks noGrp="1"/>
              </p:cNvSpPr>
              <p:nvPr>
                <p:ph idx="1"/>
              </p:nvPr>
            </p:nvSpPr>
            <p:spPr bwMode="auto">
              <a:xfrm>
                <a:off x="4489450" y="2349500"/>
                <a:ext cx="165100" cy="177800"/>
              </a:xfrm>
              <a:prstGeom prst="rect">
                <a:avLst/>
              </a:prstGeom>
              <a:noFill/>
              <a:ln>
                <a:noFill/>
              </a:ln>
              <a:effectLst/>
            </p:spPr>
            <p:txBody>
              <a:bodyPr>
                <a:normAutofit fontScale="25000" lnSpcReduction="20000"/>
              </a:bodyPr>
              <a:lstStyle/>
              <a:p>
                <a:pPr>
                  <a:buNone/>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𝑈</m:t>
                      </m:r>
                    </m:oMath>
                  </m:oMathPara>
                </a14:m>
                <a:endParaRPr lang="en-IN"/>
              </a:p>
            </p:txBody>
          </p:sp>
        </mc:Choice>
        <mc:Fallback xmlns="">
          <p:sp>
            <p:nvSpPr>
              <p:cNvPr id="7170" name="Content Placeholder 8">
                <a:extLst>
                  <a:ext uri="{FF2B5EF4-FFF2-40B4-BE49-F238E27FC236}">
                    <a16:creationId xmlns:a16="http://schemas.microsoft.com/office/drawing/2014/main" id="{92BB8BAC-8F33-32CF-CE10-212C58AAE2E0}"/>
                  </a:ext>
                </a:extLst>
              </p:cNvPr>
              <p:cNvSpPr txBox="1">
                <a:spLocks noGrp="1" noRot="1" noChangeAspect="1" noMove="1" noResize="1" noEditPoints="1" noAdjustHandles="1" noChangeArrowheads="1" noChangeShapeType="1" noTextEdit="1"/>
              </p:cNvSpPr>
              <p:nvPr>
                <p:ph idx="1"/>
              </p:nvPr>
            </p:nvSpPr>
            <p:spPr bwMode="auto">
              <a:xfrm>
                <a:off x="4489450" y="2349500"/>
                <a:ext cx="165100" cy="177800"/>
              </a:xfrm>
              <a:prstGeom prst="rect">
                <a:avLst/>
              </a:prstGeom>
              <a:blipFill>
                <a:blip r:embed="rId2"/>
                <a:stretch>
                  <a:fillRect r="-14286"/>
                </a:stretch>
              </a:blipFill>
              <a:ln>
                <a:noFill/>
              </a:ln>
              <a:effectLst/>
            </p:spPr>
            <p:txBody>
              <a:bodyPr/>
              <a:lstStyle/>
              <a:p>
                <a:r>
                  <a:rPr lang="en-IN">
                    <a:noFill/>
                  </a:rPr>
                  <a:t> </a:t>
                </a:r>
              </a:p>
            </p:txBody>
          </p:sp>
        </mc:Fallback>
      </mc:AlternateContent>
      <p:pic>
        <p:nvPicPr>
          <p:cNvPr id="7178" name="Picture 3">
            <a:extLst>
              <a:ext uri="{FF2B5EF4-FFF2-40B4-BE49-F238E27FC236}">
                <a16:creationId xmlns:a16="http://schemas.microsoft.com/office/drawing/2014/main" id="{DB001CE8-ED63-BE2F-9646-D4DC1E8AB7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19200"/>
            <a:ext cx="8153400" cy="3066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9" name="TextBox 5">
            <a:extLst>
              <a:ext uri="{FF2B5EF4-FFF2-40B4-BE49-F238E27FC236}">
                <a16:creationId xmlns:a16="http://schemas.microsoft.com/office/drawing/2014/main" id="{FBD6BA41-F7EF-3169-68D9-5EC25ED23BAC}"/>
              </a:ext>
            </a:extLst>
          </p:cNvPr>
          <p:cNvSpPr txBox="1">
            <a:spLocks noChangeArrowheads="1"/>
          </p:cNvSpPr>
          <p:nvPr/>
        </p:nvSpPr>
        <p:spPr bwMode="auto">
          <a:xfrm>
            <a:off x="8229600" y="6302375"/>
            <a:ext cx="496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4000" i="1"/>
              <a:t>X</a:t>
            </a:r>
          </a:p>
        </p:txBody>
      </p:sp>
      <p:sp>
        <p:nvSpPr>
          <p:cNvPr id="7180" name="TextBox 6">
            <a:extLst>
              <a:ext uri="{FF2B5EF4-FFF2-40B4-BE49-F238E27FC236}">
                <a16:creationId xmlns:a16="http://schemas.microsoft.com/office/drawing/2014/main" id="{73EEDF6B-D4A7-F0F3-478D-8A6A9BF2AD01}"/>
              </a:ext>
            </a:extLst>
          </p:cNvPr>
          <p:cNvSpPr txBox="1">
            <a:spLocks noChangeArrowheads="1"/>
          </p:cNvSpPr>
          <p:nvPr/>
        </p:nvSpPr>
        <p:spPr bwMode="auto">
          <a:xfrm>
            <a:off x="5029200" y="1752600"/>
            <a:ext cx="4699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4000" i="1"/>
              <a:t>Y</a:t>
            </a:r>
          </a:p>
        </p:txBody>
      </p:sp>
      <p:sp>
        <p:nvSpPr>
          <p:cNvPr id="5133" name="TextBox 7">
            <a:extLst>
              <a:ext uri="{FF2B5EF4-FFF2-40B4-BE49-F238E27FC236}">
                <a16:creationId xmlns:a16="http://schemas.microsoft.com/office/drawing/2014/main" id="{1BB60F92-35C5-9406-B363-BA007C06CF4F}"/>
              </a:ext>
            </a:extLst>
          </p:cNvPr>
          <p:cNvSpPr txBox="1">
            <a:spLocks noChangeArrowheads="1"/>
          </p:cNvSpPr>
          <p:nvPr/>
        </p:nvSpPr>
        <p:spPr bwMode="auto">
          <a:xfrm flipH="1">
            <a:off x="304800" y="3733800"/>
            <a:ext cx="457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i="1"/>
              <a:t>y</a:t>
            </a:r>
          </a:p>
        </p:txBody>
      </p:sp>
      <mc:AlternateContent xmlns:mc="http://schemas.openxmlformats.org/markup-compatibility/2006" xmlns:a14="http://schemas.microsoft.com/office/drawing/2010/main">
        <mc:Choice Requires="a14">
          <p:sp>
            <p:nvSpPr>
              <p:cNvPr id="5123" name="Object 3">
                <a:extLst>
                  <a:ext uri="{FF2B5EF4-FFF2-40B4-BE49-F238E27FC236}">
                    <a16:creationId xmlns:a16="http://schemas.microsoft.com/office/drawing/2014/main" id="{5612E41A-6801-B7AF-434F-5BE92A784419}"/>
                  </a:ext>
                </a:extLst>
              </p:cNvPr>
              <p:cNvSpPr txBox="1"/>
              <p:nvPr/>
            </p:nvSpPr>
            <p:spPr bwMode="auto">
              <a:xfrm>
                <a:off x="7543800" y="2209800"/>
                <a:ext cx="1101725" cy="376237"/>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𝑈</m:t>
                      </m:r>
                      <m:r>
                        <a:rPr lang="en-IN" i="1">
                          <a:solidFill>
                            <a:srgbClr val="000000"/>
                          </a:solidFill>
                          <a:latin typeface="Cambria Math" panose="02040503050406030204" pitchFamily="18" charset="0"/>
                        </a:rPr>
                        <m:t>+</m:t>
                      </m:r>
                      <m:r>
                        <m:rPr>
                          <m:sty m:val="p"/>
                        </m:rPr>
                        <a:rPr lang="en-IN" i="1">
                          <a:solidFill>
                            <a:srgbClr val="000000"/>
                          </a:solidFill>
                          <a:latin typeface="Cambria Math" panose="02040503050406030204" pitchFamily="18" charset="0"/>
                        </a:rPr>
                        <m:t>Δ</m:t>
                      </m:r>
                      <m:r>
                        <a:rPr lang="en-IN" i="1">
                          <a:solidFill>
                            <a:srgbClr val="000000"/>
                          </a:solidFill>
                          <a:latin typeface="Cambria Math" panose="02040503050406030204" pitchFamily="18" charset="0"/>
                        </a:rPr>
                        <m:t>𝑈</m:t>
                      </m:r>
                    </m:oMath>
                  </m:oMathPara>
                </a14:m>
                <a:endParaRPr lang="en-IN"/>
              </a:p>
            </p:txBody>
          </p:sp>
        </mc:Choice>
        <mc:Fallback xmlns="">
          <p:sp>
            <p:nvSpPr>
              <p:cNvPr id="5123" name="Object 3">
                <a:extLst>
                  <a:ext uri="{FF2B5EF4-FFF2-40B4-BE49-F238E27FC236}">
                    <a16:creationId xmlns:a16="http://schemas.microsoft.com/office/drawing/2014/main" id="{5612E41A-6801-B7AF-434F-5BE92A784419}"/>
                  </a:ext>
                </a:extLst>
              </p:cNvPr>
              <p:cNvSpPr txBox="1">
                <a:spLocks noRot="1" noChangeAspect="1" noMove="1" noResize="1" noEditPoints="1" noAdjustHandles="1" noChangeArrowheads="1" noChangeShapeType="1" noTextEdit="1"/>
              </p:cNvSpPr>
              <p:nvPr/>
            </p:nvSpPr>
            <p:spPr bwMode="auto">
              <a:xfrm>
                <a:off x="7543800" y="2209800"/>
                <a:ext cx="1101725" cy="376237"/>
              </a:xfrm>
              <a:prstGeom prst="rect">
                <a:avLst/>
              </a:prstGeom>
              <a:blipFill>
                <a:blip r:embed="rId4"/>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24" name="Object 4">
                <a:extLst>
                  <a:ext uri="{FF2B5EF4-FFF2-40B4-BE49-F238E27FC236}">
                    <a16:creationId xmlns:a16="http://schemas.microsoft.com/office/drawing/2014/main" id="{8786F872-C674-F00D-8272-B42AAC963EA5}"/>
                  </a:ext>
                </a:extLst>
              </p:cNvPr>
              <p:cNvSpPr txBox="1"/>
              <p:nvPr/>
            </p:nvSpPr>
            <p:spPr bwMode="auto">
              <a:xfrm>
                <a:off x="7315200" y="2819400"/>
                <a:ext cx="1101725" cy="376237"/>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𝑈</m:t>
                      </m:r>
                      <m:r>
                        <a:rPr lang="en-IN" i="1">
                          <a:solidFill>
                            <a:srgbClr val="000000"/>
                          </a:solidFill>
                          <a:latin typeface="Cambria Math" panose="02040503050406030204" pitchFamily="18" charset="0"/>
                        </a:rPr>
                        <m:t>−</m:t>
                      </m:r>
                      <m:r>
                        <m:rPr>
                          <m:sty m:val="p"/>
                        </m:rPr>
                        <a:rPr lang="en-IN" i="1">
                          <a:solidFill>
                            <a:srgbClr val="000000"/>
                          </a:solidFill>
                          <a:latin typeface="Cambria Math" panose="02040503050406030204" pitchFamily="18" charset="0"/>
                        </a:rPr>
                        <m:t>Δ</m:t>
                      </m:r>
                      <m:r>
                        <a:rPr lang="en-IN" i="1">
                          <a:solidFill>
                            <a:srgbClr val="000000"/>
                          </a:solidFill>
                          <a:latin typeface="Cambria Math" panose="02040503050406030204" pitchFamily="18" charset="0"/>
                        </a:rPr>
                        <m:t>𝑈</m:t>
                      </m:r>
                    </m:oMath>
                  </m:oMathPara>
                </a14:m>
                <a:endParaRPr lang="en-IN" dirty="0"/>
              </a:p>
            </p:txBody>
          </p:sp>
        </mc:Choice>
        <mc:Fallback xmlns="">
          <p:sp>
            <p:nvSpPr>
              <p:cNvPr id="5124" name="Object 4">
                <a:extLst>
                  <a:ext uri="{FF2B5EF4-FFF2-40B4-BE49-F238E27FC236}">
                    <a16:creationId xmlns:a16="http://schemas.microsoft.com/office/drawing/2014/main" id="{8786F872-C674-F00D-8272-B42AAC963EA5}"/>
                  </a:ext>
                </a:extLst>
              </p:cNvPr>
              <p:cNvSpPr txBox="1">
                <a:spLocks noRot="1" noChangeAspect="1" noMove="1" noResize="1" noEditPoints="1" noAdjustHandles="1" noChangeArrowheads="1" noChangeShapeType="1" noTextEdit="1"/>
              </p:cNvSpPr>
              <p:nvPr/>
            </p:nvSpPr>
            <p:spPr bwMode="auto">
              <a:xfrm>
                <a:off x="7315200" y="2819400"/>
                <a:ext cx="1101725" cy="376237"/>
              </a:xfrm>
              <a:prstGeom prst="rect">
                <a:avLst/>
              </a:prstGeom>
              <a:blipFill>
                <a:blip r:embed="rId5"/>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25" name="Object 10">
                <a:extLst>
                  <a:ext uri="{FF2B5EF4-FFF2-40B4-BE49-F238E27FC236}">
                    <a16:creationId xmlns:a16="http://schemas.microsoft.com/office/drawing/2014/main" id="{BA3FBC59-EACF-559B-F4F5-F2BA9554C1F6}"/>
                  </a:ext>
                </a:extLst>
              </p:cNvPr>
              <p:cNvSpPr txBox="1"/>
              <p:nvPr/>
            </p:nvSpPr>
            <p:spPr bwMode="auto">
              <a:xfrm>
                <a:off x="2743200" y="3657600"/>
                <a:ext cx="762000" cy="812800"/>
              </a:xfrm>
              <a:prstGeom prst="rect">
                <a:avLst/>
              </a:prstGeom>
              <a:noFill/>
              <a:ln>
                <a:noFill/>
              </a:ln>
              <a:effectLst/>
            </p:spPr>
            <p:txBody>
              <a:bodyPr>
                <a:normAutofit fontScale="62500" lnSpcReduction="20000"/>
              </a:bodyPr>
              <a:lstStyle/>
              <a:p>
                <a:pPr/>
                <a14:m>
                  <m:oMathPara xmlns:m="http://schemas.openxmlformats.org/officeDocument/2006/math">
                    <m:oMathParaPr>
                      <m:jc m:val="left"/>
                    </m:oMathParaPr>
                    <m:oMath xmlns:m="http://schemas.openxmlformats.org/officeDocument/2006/math">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𝑣</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&lt;0</m:t>
                      </m:r>
                    </m:oMath>
                    <m:oMath xmlns:m="http://schemas.openxmlformats.org/officeDocument/2006/math">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𝑢</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&gt;0</m:t>
                      </m:r>
                    </m:oMath>
                  </m:oMathPara>
                </a14:m>
                <a:endParaRPr lang="en-IN"/>
              </a:p>
            </p:txBody>
          </p:sp>
        </mc:Choice>
        <mc:Fallback xmlns="">
          <p:sp>
            <p:nvSpPr>
              <p:cNvPr id="5125" name="Object 10">
                <a:extLst>
                  <a:ext uri="{FF2B5EF4-FFF2-40B4-BE49-F238E27FC236}">
                    <a16:creationId xmlns:a16="http://schemas.microsoft.com/office/drawing/2014/main" id="{BA3FBC59-EACF-559B-F4F5-F2BA9554C1F6}"/>
                  </a:ext>
                </a:extLst>
              </p:cNvPr>
              <p:cNvSpPr txBox="1">
                <a:spLocks noRot="1" noChangeAspect="1" noMove="1" noResize="1" noEditPoints="1" noAdjustHandles="1" noChangeArrowheads="1" noChangeShapeType="1" noTextEdit="1"/>
              </p:cNvSpPr>
              <p:nvPr/>
            </p:nvSpPr>
            <p:spPr bwMode="auto">
              <a:xfrm>
                <a:off x="2743200" y="3657600"/>
                <a:ext cx="762000" cy="812800"/>
              </a:xfrm>
              <a:prstGeom prst="rect">
                <a:avLst/>
              </a:prstGeom>
              <a:blipFill>
                <a:blip r:embed="rId6"/>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126" name="Object 11">
                <a:extLst>
                  <a:ext uri="{FF2B5EF4-FFF2-40B4-BE49-F238E27FC236}">
                    <a16:creationId xmlns:a16="http://schemas.microsoft.com/office/drawing/2014/main" id="{5E232DC3-BA31-EDFA-F7A1-4D0929057739}"/>
                  </a:ext>
                </a:extLst>
              </p:cNvPr>
              <p:cNvSpPr txBox="1"/>
              <p:nvPr/>
            </p:nvSpPr>
            <p:spPr bwMode="auto">
              <a:xfrm>
                <a:off x="3733800" y="2235200"/>
                <a:ext cx="762000" cy="812800"/>
              </a:xfrm>
              <a:prstGeom prst="rect">
                <a:avLst/>
              </a:prstGeom>
              <a:noFill/>
              <a:ln>
                <a:noFill/>
              </a:ln>
              <a:effectLst/>
            </p:spPr>
            <p:txBody>
              <a:bodyPr>
                <a:normAutofit fontScale="62500" lnSpcReduction="20000"/>
              </a:bodyPr>
              <a:lstStyle/>
              <a:p>
                <a:pPr/>
                <a14:m>
                  <m:oMathPara xmlns:m="http://schemas.openxmlformats.org/officeDocument/2006/math">
                    <m:oMathParaPr>
                      <m:jc m:val="left"/>
                    </m:oMathParaPr>
                    <m:oMath xmlns:m="http://schemas.openxmlformats.org/officeDocument/2006/math">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𝑣</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&gt;0</m:t>
                      </m:r>
                    </m:oMath>
                    <m:oMath xmlns:m="http://schemas.openxmlformats.org/officeDocument/2006/math">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𝑢</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&lt;0</m:t>
                      </m:r>
                    </m:oMath>
                  </m:oMathPara>
                </a14:m>
                <a:endParaRPr lang="en-IN" dirty="0"/>
              </a:p>
            </p:txBody>
          </p:sp>
        </mc:Choice>
        <mc:Fallback xmlns="">
          <p:sp>
            <p:nvSpPr>
              <p:cNvPr id="5126" name="Object 11">
                <a:extLst>
                  <a:ext uri="{FF2B5EF4-FFF2-40B4-BE49-F238E27FC236}">
                    <a16:creationId xmlns:a16="http://schemas.microsoft.com/office/drawing/2014/main" id="{5E232DC3-BA31-EDFA-F7A1-4D0929057739}"/>
                  </a:ext>
                </a:extLst>
              </p:cNvPr>
              <p:cNvSpPr txBox="1">
                <a:spLocks noRot="1" noChangeAspect="1" noMove="1" noResize="1" noEditPoints="1" noAdjustHandles="1" noChangeArrowheads="1" noChangeShapeType="1" noTextEdit="1"/>
              </p:cNvSpPr>
              <p:nvPr/>
            </p:nvSpPr>
            <p:spPr bwMode="auto">
              <a:xfrm>
                <a:off x="3733800" y="2235200"/>
                <a:ext cx="762000" cy="812800"/>
              </a:xfrm>
              <a:prstGeom prst="rect">
                <a:avLst/>
              </a:prstGeom>
              <a:blipFill>
                <a:blip r:embed="rId7"/>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127" name="Object 7">
                <a:extLst>
                  <a:ext uri="{FF2B5EF4-FFF2-40B4-BE49-F238E27FC236}">
                    <a16:creationId xmlns:a16="http://schemas.microsoft.com/office/drawing/2014/main" id="{14A588A6-120F-223F-7CDB-A4A3D4C0517C}"/>
                  </a:ext>
                </a:extLst>
              </p:cNvPr>
              <p:cNvSpPr txBox="1"/>
              <p:nvPr/>
            </p:nvSpPr>
            <p:spPr bwMode="auto">
              <a:xfrm>
                <a:off x="6127750" y="3200400"/>
                <a:ext cx="349250" cy="376238"/>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𝑈</m:t>
                      </m:r>
                    </m:oMath>
                  </m:oMathPara>
                </a14:m>
                <a:endParaRPr lang="en-IN"/>
              </a:p>
            </p:txBody>
          </p:sp>
        </mc:Choice>
        <mc:Fallback xmlns="">
          <p:sp>
            <p:nvSpPr>
              <p:cNvPr id="5127" name="Object 7">
                <a:extLst>
                  <a:ext uri="{FF2B5EF4-FFF2-40B4-BE49-F238E27FC236}">
                    <a16:creationId xmlns:a16="http://schemas.microsoft.com/office/drawing/2014/main" id="{14A588A6-120F-223F-7CDB-A4A3D4C0517C}"/>
                  </a:ext>
                </a:extLst>
              </p:cNvPr>
              <p:cNvSpPr txBox="1">
                <a:spLocks noRot="1" noChangeAspect="1" noMove="1" noResize="1" noEditPoints="1" noAdjustHandles="1" noChangeArrowheads="1" noChangeShapeType="1" noTextEdit="1"/>
              </p:cNvSpPr>
              <p:nvPr/>
            </p:nvSpPr>
            <p:spPr bwMode="auto">
              <a:xfrm>
                <a:off x="6127750" y="3200400"/>
                <a:ext cx="349250" cy="376238"/>
              </a:xfrm>
              <a:prstGeom prst="rect">
                <a:avLst/>
              </a:prstGeom>
              <a:blipFill>
                <a:blip r:embed="rId8"/>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128" name="Object 13">
                <a:extLst>
                  <a:ext uri="{FF2B5EF4-FFF2-40B4-BE49-F238E27FC236}">
                    <a16:creationId xmlns:a16="http://schemas.microsoft.com/office/drawing/2014/main" id="{A107843B-2758-C2D8-8E8F-2A12ECA0411D}"/>
                  </a:ext>
                </a:extLst>
              </p:cNvPr>
              <p:cNvSpPr txBox="1"/>
              <p:nvPr/>
            </p:nvSpPr>
            <p:spPr bwMode="auto">
              <a:xfrm>
                <a:off x="914400" y="1524000"/>
                <a:ext cx="1192213" cy="533400"/>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bar>
                        <m:barPr>
                          <m:pos m:val="top"/>
                          <m:ctrlPr>
                            <a:rPr lang="en-IN" i="1">
                              <a:solidFill>
                                <a:srgbClr val="000000"/>
                              </a:solidFill>
                              <a:latin typeface="Cambria Math" panose="02040503050406030204" pitchFamily="18" charset="0"/>
                            </a:rPr>
                          </m:ctrlPr>
                        </m:barPr>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𝑢</m:t>
                              </m:r>
                            </m:e>
                            <m:sup>
                              <m:r>
                                <a:rPr lang="en-IN" i="1">
                                  <a:solidFill>
                                    <a:srgbClr val="000000"/>
                                  </a:solidFill>
                                  <a:latin typeface="Cambria Math" panose="02040503050406030204" pitchFamily="18" charset="0"/>
                                </a:rPr>
                                <m:t>′</m:t>
                              </m:r>
                            </m:sup>
                          </m:sSup>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𝑣</m:t>
                              </m:r>
                            </m:e>
                            <m:sup>
                              <m:r>
                                <a:rPr lang="en-IN" i="1">
                                  <a:solidFill>
                                    <a:srgbClr val="000000"/>
                                  </a:solidFill>
                                  <a:latin typeface="Cambria Math" panose="02040503050406030204" pitchFamily="18" charset="0"/>
                                </a:rPr>
                                <m:t>′</m:t>
                              </m:r>
                            </m:sup>
                          </m:sSup>
                        </m:e>
                      </m:bar>
                      <m:r>
                        <a:rPr lang="en-IN" i="1">
                          <a:solidFill>
                            <a:srgbClr val="000000"/>
                          </a:solidFill>
                          <a:latin typeface="Cambria Math" panose="02040503050406030204" pitchFamily="18" charset="0"/>
                        </a:rPr>
                        <m:t>&lt;0</m:t>
                      </m:r>
                    </m:oMath>
                  </m:oMathPara>
                </a14:m>
                <a:endParaRPr lang="en-IN"/>
              </a:p>
            </p:txBody>
          </p:sp>
        </mc:Choice>
        <mc:Fallback xmlns="">
          <p:sp>
            <p:nvSpPr>
              <p:cNvPr id="5128" name="Object 13">
                <a:extLst>
                  <a:ext uri="{FF2B5EF4-FFF2-40B4-BE49-F238E27FC236}">
                    <a16:creationId xmlns:a16="http://schemas.microsoft.com/office/drawing/2014/main" id="{A107843B-2758-C2D8-8E8F-2A12ECA0411D}"/>
                  </a:ext>
                </a:extLst>
              </p:cNvPr>
              <p:cNvSpPr txBox="1">
                <a:spLocks noRot="1" noChangeAspect="1" noMove="1" noResize="1" noEditPoints="1" noAdjustHandles="1" noChangeArrowheads="1" noChangeShapeType="1" noTextEdit="1"/>
              </p:cNvSpPr>
              <p:nvPr/>
            </p:nvSpPr>
            <p:spPr bwMode="auto">
              <a:xfrm>
                <a:off x="914400" y="1524000"/>
                <a:ext cx="1192213" cy="533400"/>
              </a:xfrm>
              <a:prstGeom prst="rect">
                <a:avLst/>
              </a:prstGeom>
              <a:blipFill>
                <a:blip r:embed="rId9"/>
                <a:stretch>
                  <a:fillRect/>
                </a:stretch>
              </a:blipFill>
              <a:ln>
                <a:noFill/>
              </a:ln>
              <a:effectLst/>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63669D06-C7A0-225B-3DFB-35B37E687038}"/>
              </a:ext>
            </a:extLst>
          </p:cNvPr>
          <p:cNvGrpSpPr>
            <a:grpSpLocks/>
          </p:cNvGrpSpPr>
          <p:nvPr/>
        </p:nvGrpSpPr>
        <p:grpSpPr bwMode="auto">
          <a:xfrm>
            <a:off x="0" y="25400"/>
            <a:ext cx="9144000" cy="6858000"/>
            <a:chOff x="0" y="0"/>
            <a:chExt cx="9144000" cy="6858000"/>
          </a:xfrm>
        </p:grpSpPr>
        <p:grpSp>
          <p:nvGrpSpPr>
            <p:cNvPr id="3" name="Group 19">
              <a:extLst>
                <a:ext uri="{FF2B5EF4-FFF2-40B4-BE49-F238E27FC236}">
                  <a16:creationId xmlns:a16="http://schemas.microsoft.com/office/drawing/2014/main" id="{37C82C35-994B-B450-9EB8-1EE0C5A186B1}"/>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D2D1E199-61D7-E192-514A-C34877F3B490}"/>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77A5E661-8520-A441-ECAA-9321A7B3E45F}"/>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99BF1D08-BA1E-C278-6273-92C4246ED43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F5BC0A3B-B133-238E-A372-25072BADA34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510547C6-FAF2-018B-AB6C-9228BBE6717D}"/>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D2563DAC-6EE2-2493-4D99-0FA9CFFF860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D26B9476-C94E-CC9A-3971-B8BABDAB8AD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768068FB-2BB6-1220-5C9D-49B820C65980}"/>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5CD5560B-87A2-95DD-0BEE-DC4BD3922E7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ED195F6F-6F51-6C30-49DF-C28F3B12744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36F7C804-6477-97CF-E013-2E37429BEF6B}"/>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80FB28CC-BF0F-2CE2-EBA1-5967F728329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D59C26F5-378A-8466-B242-73AC312705F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5">
                <a:extLst>
                  <a:ext uri="{FF2B5EF4-FFF2-40B4-BE49-F238E27FC236}">
                    <a16:creationId xmlns:a16="http://schemas.microsoft.com/office/drawing/2014/main" id="{A14BC9CA-1B04-4573-916B-12882767F64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CC09CA89-5B81-B615-4A23-D22D24B4645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Content Placeholder 2">
            <a:extLst>
              <a:ext uri="{FF2B5EF4-FFF2-40B4-BE49-F238E27FC236}">
                <a16:creationId xmlns:a16="http://schemas.microsoft.com/office/drawing/2014/main" id="{DE6EEDE9-CD6A-37A2-67E1-00FC7AD90FA5}"/>
              </a:ext>
            </a:extLst>
          </p:cNvPr>
          <p:cNvSpPr txBox="1">
            <a:spLocks/>
          </p:cNvSpPr>
          <p:nvPr/>
        </p:nvSpPr>
        <p:spPr bwMode="auto">
          <a:xfrm>
            <a:off x="381000" y="4572000"/>
            <a:ext cx="868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US" altLang="en-US" sz="2400" kern="0"/>
              <a:t>Particles </a:t>
            </a:r>
            <a:r>
              <a:rPr lang="en-US" altLang="en-US" sz="2400" i="1" kern="0"/>
              <a:t>A &amp; B </a:t>
            </a:r>
            <a:r>
              <a:rPr lang="en-US" altLang="en-US" sz="2400" kern="0"/>
              <a:t>experience a velocity difference which can be approximated as:</a:t>
            </a:r>
            <a:endParaRPr lang="en-US" altLang="en-US" sz="2400" kern="0" dirty="0"/>
          </a:p>
        </p:txBody>
      </p:sp>
      <mc:AlternateContent xmlns:mc="http://schemas.openxmlformats.org/markup-compatibility/2006" xmlns:a14="http://schemas.microsoft.com/office/drawing/2010/main">
        <mc:Choice Requires="a14">
          <p:sp>
            <p:nvSpPr>
              <p:cNvPr id="20" name="Object 3">
                <a:extLst>
                  <a:ext uri="{FF2B5EF4-FFF2-40B4-BE49-F238E27FC236}">
                    <a16:creationId xmlns:a16="http://schemas.microsoft.com/office/drawing/2014/main" id="{3357BA02-B903-4760-AC29-3CB298F38BB6}"/>
                  </a:ext>
                </a:extLst>
              </p:cNvPr>
              <p:cNvSpPr txBox="1"/>
              <p:nvPr/>
            </p:nvSpPr>
            <p:spPr bwMode="auto">
              <a:xfrm>
                <a:off x="3124200" y="5257800"/>
                <a:ext cx="3181350" cy="9906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m:rPr>
                          <m:sty m:val="p"/>
                        </m:rPr>
                        <a:rPr lang="en-IN" i="1">
                          <a:solidFill>
                            <a:srgbClr val="000000"/>
                          </a:solidFill>
                          <a:latin typeface="Cambria Math" panose="02040503050406030204" pitchFamily="18" charset="0"/>
                        </a:rPr>
                        <m:t>Δ</m:t>
                      </m:r>
                      <m:r>
                        <a:rPr lang="en-IN" i="1">
                          <a:solidFill>
                            <a:srgbClr val="000000"/>
                          </a:solidFill>
                          <a:latin typeface="Cambria Math" panose="02040503050406030204" pitchFamily="18" charset="0"/>
                        </a:rPr>
                        <m:t>𝑈</m:t>
                      </m:r>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𝑙</m:t>
                          </m:r>
                        </m:e>
                        <m:sub>
                          <m:r>
                            <a:rPr lang="en-IN" i="1">
                              <a:solidFill>
                                <a:srgbClr val="000000"/>
                              </a:solidFill>
                              <a:latin typeface="Cambria Math" panose="02040503050406030204" pitchFamily="18" charset="0"/>
                            </a:rPr>
                            <m:t>𝑚</m:t>
                          </m:r>
                        </m:sub>
                      </m:sSub>
                      <m:f>
                        <m:fPr>
                          <m:ctrlPr>
                            <a:rPr lang="en-IN" i="1">
                              <a:solidFill>
                                <a:srgbClr val="000000"/>
                              </a:solidFill>
                              <a:latin typeface="Cambria Math" panose="02040503050406030204" pitchFamily="18" charset="0"/>
                            </a:rPr>
                          </m:ctrlPr>
                        </m:fPr>
                        <m:num>
                          <m:r>
                            <m:rPr>
                              <m:sty m:val="p"/>
                            </m:rPr>
                            <a:rPr lang="en-IN" i="1">
                              <a:solidFill>
                                <a:srgbClr val="000000"/>
                              </a:solidFill>
                              <a:latin typeface="Cambria Math" panose="02040503050406030204" pitchFamily="18" charset="0"/>
                            </a:rPr>
                            <m:t>Δ</m:t>
                          </m:r>
                          <m:r>
                            <a:rPr lang="en-IN" i="1">
                              <a:solidFill>
                                <a:srgbClr val="000000"/>
                              </a:solidFill>
                              <a:latin typeface="Cambria Math" panose="02040503050406030204" pitchFamily="18" charset="0"/>
                            </a:rPr>
                            <m:t>𝑈</m:t>
                          </m:r>
                        </m:num>
                        <m:den>
                          <m:r>
                            <m:rPr>
                              <m:sty m:val="p"/>
                            </m:rPr>
                            <a:rPr lang="en-IN" i="1">
                              <a:solidFill>
                                <a:srgbClr val="000000"/>
                              </a:solidFill>
                              <a:latin typeface="Cambria Math" panose="02040503050406030204" pitchFamily="18" charset="0"/>
                            </a:rPr>
                            <m:t>Δ</m:t>
                          </m:r>
                          <m:r>
                            <a:rPr lang="en-IN" i="1">
                              <a:solidFill>
                                <a:srgbClr val="000000"/>
                              </a:solidFill>
                              <a:latin typeface="Cambria Math" panose="02040503050406030204" pitchFamily="18" charset="0"/>
                            </a:rPr>
                            <m:t>𝑦</m:t>
                          </m:r>
                        </m:den>
                      </m:f>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𝑙</m:t>
                          </m:r>
                        </m:e>
                        <m:sub>
                          <m:r>
                            <a:rPr lang="en-IN" i="1">
                              <a:solidFill>
                                <a:srgbClr val="000000"/>
                              </a:solidFill>
                              <a:latin typeface="Cambria Math" panose="02040503050406030204" pitchFamily="18" charset="0"/>
                            </a:rPr>
                            <m:t>𝑚</m:t>
                          </m:r>
                        </m:sub>
                      </m:sSub>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𝑑𝑈</m:t>
                          </m:r>
                        </m:num>
                        <m:den>
                          <m:r>
                            <a:rPr lang="en-IN" i="1">
                              <a:solidFill>
                                <a:srgbClr val="000000"/>
                              </a:solidFill>
                              <a:latin typeface="Cambria Math" panose="02040503050406030204" pitchFamily="18" charset="0"/>
                            </a:rPr>
                            <m:t>𝑑𝑦</m:t>
                          </m:r>
                        </m:den>
                      </m:f>
                    </m:oMath>
                  </m:oMathPara>
                </a14:m>
                <a:endParaRPr lang="en-IN" dirty="0"/>
              </a:p>
            </p:txBody>
          </p:sp>
        </mc:Choice>
        <mc:Fallback xmlns="">
          <p:sp>
            <p:nvSpPr>
              <p:cNvPr id="20" name="Object 3">
                <a:extLst>
                  <a:ext uri="{FF2B5EF4-FFF2-40B4-BE49-F238E27FC236}">
                    <a16:creationId xmlns:a16="http://schemas.microsoft.com/office/drawing/2014/main" id="{3357BA02-B903-4760-AC29-3CB298F38BB6}"/>
                  </a:ext>
                </a:extLst>
              </p:cNvPr>
              <p:cNvSpPr txBox="1">
                <a:spLocks noRot="1" noChangeAspect="1" noMove="1" noResize="1" noEditPoints="1" noAdjustHandles="1" noChangeArrowheads="1" noChangeShapeType="1" noTextEdit="1"/>
              </p:cNvSpPr>
              <p:nvPr/>
            </p:nvSpPr>
            <p:spPr bwMode="auto">
              <a:xfrm>
                <a:off x="3124200" y="5257800"/>
                <a:ext cx="3181350" cy="990600"/>
              </a:xfrm>
              <a:prstGeom prst="rect">
                <a:avLst/>
              </a:prstGeom>
              <a:blipFill>
                <a:blip r:embed="rId11"/>
                <a:stretch>
                  <a:fillRect/>
                </a:stretch>
              </a:blipFill>
              <a:ln>
                <a:noFill/>
              </a:ln>
              <a:effectLst/>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dissolv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ppt_x"/>
                                          </p:val>
                                        </p:tav>
                                        <p:tav tm="100000">
                                          <p:val>
                                            <p:strVal val="#ppt_x"/>
                                          </p:val>
                                        </p:tav>
                                      </p:tavLst>
                                    </p:anim>
                                    <p:anim calcmode="lin" valueType="num">
                                      <p:cBhvr additive="base">
                                        <p:cTn id="13"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Object 3">
                <a:extLst>
                  <a:ext uri="{FF2B5EF4-FFF2-40B4-BE49-F238E27FC236}">
                    <a16:creationId xmlns:a16="http://schemas.microsoft.com/office/drawing/2014/main" id="{0BE28AD8-DD79-DD87-6496-398E4F4FE939}"/>
                  </a:ext>
                </a:extLst>
              </p:cNvPr>
              <p:cNvSpPr txBox="1"/>
              <p:nvPr/>
            </p:nvSpPr>
            <p:spPr bwMode="auto">
              <a:xfrm>
                <a:off x="3048000" y="1219200"/>
                <a:ext cx="3181350" cy="9906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m:rPr>
                          <m:sty m:val="p"/>
                        </m:rPr>
                        <a:rPr lang="en-IN" i="1">
                          <a:solidFill>
                            <a:srgbClr val="000000"/>
                          </a:solidFill>
                          <a:latin typeface="Cambria Math" panose="02040503050406030204" pitchFamily="18" charset="0"/>
                        </a:rPr>
                        <m:t>Δ</m:t>
                      </m:r>
                      <m:r>
                        <a:rPr lang="en-IN" i="1">
                          <a:solidFill>
                            <a:srgbClr val="000000"/>
                          </a:solidFill>
                          <a:latin typeface="Cambria Math" panose="02040503050406030204" pitchFamily="18" charset="0"/>
                        </a:rPr>
                        <m:t>𝑈</m:t>
                      </m:r>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𝑙</m:t>
                          </m:r>
                        </m:e>
                        <m:sub>
                          <m:r>
                            <a:rPr lang="en-IN" i="1">
                              <a:solidFill>
                                <a:srgbClr val="000000"/>
                              </a:solidFill>
                              <a:latin typeface="Cambria Math" panose="02040503050406030204" pitchFamily="18" charset="0"/>
                            </a:rPr>
                            <m:t>𝑚</m:t>
                          </m:r>
                        </m:sub>
                      </m:sSub>
                      <m:f>
                        <m:fPr>
                          <m:ctrlPr>
                            <a:rPr lang="en-IN" i="1">
                              <a:solidFill>
                                <a:srgbClr val="000000"/>
                              </a:solidFill>
                              <a:latin typeface="Cambria Math" panose="02040503050406030204" pitchFamily="18" charset="0"/>
                            </a:rPr>
                          </m:ctrlPr>
                        </m:fPr>
                        <m:num>
                          <m:r>
                            <m:rPr>
                              <m:sty m:val="p"/>
                            </m:rPr>
                            <a:rPr lang="en-IN" i="1">
                              <a:solidFill>
                                <a:srgbClr val="000000"/>
                              </a:solidFill>
                              <a:latin typeface="Cambria Math" panose="02040503050406030204" pitchFamily="18" charset="0"/>
                            </a:rPr>
                            <m:t>Δ</m:t>
                          </m:r>
                          <m:r>
                            <a:rPr lang="en-IN" i="1">
                              <a:solidFill>
                                <a:srgbClr val="000000"/>
                              </a:solidFill>
                              <a:latin typeface="Cambria Math" panose="02040503050406030204" pitchFamily="18" charset="0"/>
                            </a:rPr>
                            <m:t>𝑈</m:t>
                          </m:r>
                        </m:num>
                        <m:den>
                          <m:r>
                            <m:rPr>
                              <m:sty m:val="p"/>
                            </m:rPr>
                            <a:rPr lang="en-IN" i="1">
                              <a:solidFill>
                                <a:srgbClr val="000000"/>
                              </a:solidFill>
                              <a:latin typeface="Cambria Math" panose="02040503050406030204" pitchFamily="18" charset="0"/>
                            </a:rPr>
                            <m:t>Δ</m:t>
                          </m:r>
                          <m:r>
                            <a:rPr lang="en-IN" i="1">
                              <a:solidFill>
                                <a:srgbClr val="000000"/>
                              </a:solidFill>
                              <a:latin typeface="Cambria Math" panose="02040503050406030204" pitchFamily="18" charset="0"/>
                            </a:rPr>
                            <m:t>𝑦</m:t>
                          </m:r>
                        </m:den>
                      </m:f>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𝑙</m:t>
                          </m:r>
                        </m:e>
                        <m:sub>
                          <m:r>
                            <a:rPr lang="en-IN" i="1">
                              <a:solidFill>
                                <a:srgbClr val="000000"/>
                              </a:solidFill>
                              <a:latin typeface="Cambria Math" panose="02040503050406030204" pitchFamily="18" charset="0"/>
                            </a:rPr>
                            <m:t>𝑚</m:t>
                          </m:r>
                        </m:sub>
                      </m:sSub>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𝑑𝑈</m:t>
                          </m:r>
                        </m:num>
                        <m:den>
                          <m:r>
                            <a:rPr lang="en-IN" i="1">
                              <a:solidFill>
                                <a:srgbClr val="000000"/>
                              </a:solidFill>
                              <a:latin typeface="Cambria Math" panose="02040503050406030204" pitchFamily="18" charset="0"/>
                            </a:rPr>
                            <m:t>𝑑𝑦</m:t>
                          </m:r>
                        </m:den>
                      </m:f>
                    </m:oMath>
                  </m:oMathPara>
                </a14:m>
                <a:endParaRPr lang="en-IN" dirty="0"/>
              </a:p>
            </p:txBody>
          </p:sp>
        </mc:Choice>
        <mc:Fallback xmlns="">
          <p:sp>
            <p:nvSpPr>
              <p:cNvPr id="4" name="Object 3">
                <a:extLst>
                  <a:ext uri="{FF2B5EF4-FFF2-40B4-BE49-F238E27FC236}">
                    <a16:creationId xmlns:a16="http://schemas.microsoft.com/office/drawing/2014/main" id="{0BE28AD8-DD79-DD87-6496-398E4F4FE939}"/>
                  </a:ext>
                </a:extLst>
              </p:cNvPr>
              <p:cNvSpPr txBox="1">
                <a:spLocks noRot="1" noChangeAspect="1" noMove="1" noResize="1" noEditPoints="1" noAdjustHandles="1" noChangeArrowheads="1" noChangeShapeType="1" noTextEdit="1"/>
              </p:cNvSpPr>
              <p:nvPr/>
            </p:nvSpPr>
            <p:spPr bwMode="auto">
              <a:xfrm>
                <a:off x="3048000" y="1219200"/>
                <a:ext cx="3181350" cy="990600"/>
              </a:xfrm>
              <a:prstGeom prst="rect">
                <a:avLst/>
              </a:prstGeom>
              <a:blipFill>
                <a:blip r:embed="rId2"/>
                <a:stretch>
                  <a:fillRect/>
                </a:stretch>
              </a:blipFill>
              <a:ln>
                <a:noFill/>
              </a:ln>
              <a:effectLst/>
            </p:spPr>
            <p:txBody>
              <a:bodyPr/>
              <a:lstStyle/>
              <a:p>
                <a:r>
                  <a:rPr lang="en-US">
                    <a:noFill/>
                  </a:rPr>
                  <a:t> </a:t>
                </a:r>
              </a:p>
            </p:txBody>
          </p:sp>
        </mc:Fallback>
      </mc:AlternateContent>
      <p:sp>
        <p:nvSpPr>
          <p:cNvPr id="5" name="Rectangle 4">
            <a:extLst>
              <a:ext uri="{FF2B5EF4-FFF2-40B4-BE49-F238E27FC236}">
                <a16:creationId xmlns:a16="http://schemas.microsoft.com/office/drawing/2014/main" id="{8C7A1D2B-7F71-6A66-326F-EFFFDE7AF1A6}"/>
              </a:ext>
            </a:extLst>
          </p:cNvPr>
          <p:cNvSpPr>
            <a:spLocks noChangeArrowheads="1"/>
          </p:cNvSpPr>
          <p:nvPr/>
        </p:nvSpPr>
        <p:spPr bwMode="auto">
          <a:xfrm>
            <a:off x="381000" y="2362200"/>
            <a:ext cx="838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The distance between the two layers </a:t>
            </a:r>
            <a:r>
              <a:rPr lang="en-US" altLang="en-US" i="1" dirty="0" err="1"/>
              <a:t>l</a:t>
            </a:r>
            <a:r>
              <a:rPr lang="en-US" altLang="en-US" i="1" baseline="-25000" dirty="0" err="1"/>
              <a:t>m</a:t>
            </a:r>
            <a:r>
              <a:rPr lang="en-US" altLang="en-US" i="1" dirty="0"/>
              <a:t> </a:t>
            </a:r>
            <a:r>
              <a:rPr lang="en-US" altLang="en-US" dirty="0"/>
              <a:t>is called mixing length.</a:t>
            </a:r>
          </a:p>
          <a:p>
            <a:r>
              <a:rPr lang="en-US" altLang="en-US" dirty="0"/>
              <a:t>Since </a:t>
            </a:r>
            <a:r>
              <a:rPr lang="en-US" altLang="en-US" i="1" dirty="0">
                <a:sym typeface="Symbol" panose="05050102010706020507" pitchFamily="18" charset="2"/>
              </a:rPr>
              <a:t>U</a:t>
            </a:r>
            <a:r>
              <a:rPr lang="en-US" altLang="en-US" dirty="0">
                <a:sym typeface="Symbol" panose="05050102010706020507" pitchFamily="18" charset="2"/>
              </a:rPr>
              <a:t> </a:t>
            </a:r>
            <a:r>
              <a:rPr lang="en-US" altLang="en-US" dirty="0"/>
              <a:t>has the same order of magnitude as </a:t>
            </a:r>
            <a:r>
              <a:rPr lang="en-US" altLang="en-US" i="1" dirty="0"/>
              <a:t>u</a:t>
            </a:r>
            <a:r>
              <a:rPr lang="en-US" altLang="en-US" i="1" dirty="0">
                <a:sym typeface="Symbol" panose="05050102010706020507" pitchFamily="18" charset="2"/>
              </a:rPr>
              <a:t></a:t>
            </a:r>
            <a:r>
              <a:rPr lang="en-US" altLang="en-US" dirty="0"/>
              <a:t>, Prandtl arrived  at</a:t>
            </a:r>
          </a:p>
        </p:txBody>
      </p:sp>
      <mc:AlternateContent xmlns:mc="http://schemas.openxmlformats.org/markup-compatibility/2006" xmlns:a14="http://schemas.microsoft.com/office/drawing/2010/main">
        <mc:Choice Requires="a14">
          <p:sp>
            <p:nvSpPr>
              <p:cNvPr id="86020" name="Object 4">
                <a:extLst>
                  <a:ext uri="{FF2B5EF4-FFF2-40B4-BE49-F238E27FC236}">
                    <a16:creationId xmlns:a16="http://schemas.microsoft.com/office/drawing/2014/main" id="{21E48DD1-5BC7-7DC4-24C7-5A3255A27D4A}"/>
                  </a:ext>
                </a:extLst>
              </p:cNvPr>
              <p:cNvSpPr txBox="1"/>
              <p:nvPr/>
            </p:nvSpPr>
            <p:spPr bwMode="auto">
              <a:xfrm>
                <a:off x="3714750" y="3200400"/>
                <a:ext cx="1771650" cy="1081088"/>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d>
                        <m:dPr>
                          <m:begChr m:val="|"/>
                          <m:endChr m:val="|"/>
                          <m:ctrlPr>
                            <a:rPr lang="en-IN" i="1">
                              <a:solidFill>
                                <a:srgbClr val="000000"/>
                              </a:solidFill>
                              <a:latin typeface="Cambria Math" panose="02040503050406030204" pitchFamily="18" charset="0"/>
                            </a:rPr>
                          </m:ctrlPr>
                        </m:dPr>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𝑢</m:t>
                              </m:r>
                            </m:e>
                            <m:sup>
                              <m:r>
                                <a:rPr lang="en-IN" i="1">
                                  <a:solidFill>
                                    <a:srgbClr val="000000"/>
                                  </a:solidFill>
                                  <a:latin typeface="Cambria Math" panose="02040503050406030204" pitchFamily="18" charset="0"/>
                                </a:rPr>
                                <m:t>′</m:t>
                              </m:r>
                            </m:sup>
                          </m:sSup>
                        </m:e>
                      </m:d>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𝑙</m:t>
                          </m:r>
                        </m:e>
                        <m:sub>
                          <m:r>
                            <a:rPr lang="en-IN" i="1">
                              <a:solidFill>
                                <a:srgbClr val="000000"/>
                              </a:solidFill>
                              <a:latin typeface="Cambria Math" panose="02040503050406030204" pitchFamily="18" charset="0"/>
                            </a:rPr>
                            <m:t>𝑚</m:t>
                          </m:r>
                        </m:sub>
                      </m:sSub>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𝑑𝑈</m:t>
                              </m:r>
                            </m:num>
                            <m:den>
                              <m:r>
                                <a:rPr lang="en-IN" i="1">
                                  <a:solidFill>
                                    <a:srgbClr val="000000"/>
                                  </a:solidFill>
                                  <a:latin typeface="Cambria Math" panose="02040503050406030204" pitchFamily="18" charset="0"/>
                                </a:rPr>
                                <m:t>𝑑𝑦</m:t>
                              </m:r>
                            </m:den>
                          </m:f>
                        </m:e>
                      </m:d>
                    </m:oMath>
                  </m:oMathPara>
                </a14:m>
                <a:endParaRPr lang="en-IN" dirty="0"/>
              </a:p>
            </p:txBody>
          </p:sp>
        </mc:Choice>
        <mc:Fallback xmlns="">
          <p:sp>
            <p:nvSpPr>
              <p:cNvPr id="86020" name="Object 4">
                <a:extLst>
                  <a:ext uri="{FF2B5EF4-FFF2-40B4-BE49-F238E27FC236}">
                    <a16:creationId xmlns:a16="http://schemas.microsoft.com/office/drawing/2014/main" id="{21E48DD1-5BC7-7DC4-24C7-5A3255A27D4A}"/>
                  </a:ext>
                </a:extLst>
              </p:cNvPr>
              <p:cNvSpPr txBox="1">
                <a:spLocks noRot="1" noChangeAspect="1" noMove="1" noResize="1" noEditPoints="1" noAdjustHandles="1" noChangeArrowheads="1" noChangeShapeType="1" noTextEdit="1"/>
              </p:cNvSpPr>
              <p:nvPr/>
            </p:nvSpPr>
            <p:spPr bwMode="auto">
              <a:xfrm>
                <a:off x="3714750" y="3200400"/>
                <a:ext cx="1771650" cy="1081088"/>
              </a:xfrm>
              <a:prstGeom prst="rect">
                <a:avLst/>
              </a:prstGeom>
              <a:blipFill>
                <a:blip r:embed="rId3"/>
                <a:stretch>
                  <a:fillRect/>
                </a:stretch>
              </a:blipFill>
              <a:ln>
                <a:noFill/>
              </a:ln>
              <a:effectLst/>
            </p:spPr>
            <p:txBody>
              <a:bodyPr/>
              <a:lstStyle/>
              <a:p>
                <a:r>
                  <a:rPr lang="en-US">
                    <a:noFill/>
                  </a:rPr>
                  <a:t> </a:t>
                </a:r>
              </a:p>
            </p:txBody>
          </p:sp>
        </mc:Fallback>
      </mc:AlternateContent>
      <p:sp>
        <p:nvSpPr>
          <p:cNvPr id="7" name="Rectangle 6">
            <a:extLst>
              <a:ext uri="{FF2B5EF4-FFF2-40B4-BE49-F238E27FC236}">
                <a16:creationId xmlns:a16="http://schemas.microsoft.com/office/drawing/2014/main" id="{7870D510-1E4D-AFA5-6941-BE59E0ADEDF9}"/>
              </a:ext>
            </a:extLst>
          </p:cNvPr>
          <p:cNvSpPr>
            <a:spLocks noChangeArrowheads="1"/>
          </p:cNvSpPr>
          <p:nvPr/>
        </p:nvSpPr>
        <p:spPr bwMode="auto">
          <a:xfrm>
            <a:off x="304800" y="4114800"/>
            <a:ext cx="8763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t>By virtue of the Prandtl hypothesis, the longitudinal fluctuation component </a:t>
            </a:r>
            <a:r>
              <a:rPr lang="en-US" altLang="en-US" i="1"/>
              <a:t>u</a:t>
            </a:r>
            <a:r>
              <a:rPr lang="en-US" altLang="en-US" i="1">
                <a:sym typeface="Symbol" panose="05050102010706020507" pitchFamily="18" charset="2"/>
              </a:rPr>
              <a:t>  </a:t>
            </a:r>
            <a:r>
              <a:rPr lang="en-US" altLang="en-US"/>
              <a:t>was brought about by the impact of the lateral component </a:t>
            </a:r>
            <a:r>
              <a:rPr lang="en-US" altLang="en-US" i="1"/>
              <a:t>v</a:t>
            </a:r>
            <a:r>
              <a:rPr lang="en-US" altLang="en-US" i="1">
                <a:sym typeface="Symbol" panose="05050102010706020507" pitchFamily="18" charset="2"/>
              </a:rPr>
              <a:t></a:t>
            </a:r>
            <a:r>
              <a:rPr lang="en-US" altLang="en-US"/>
              <a:t> , it seems reasonable to assume that</a:t>
            </a:r>
          </a:p>
        </p:txBody>
      </p:sp>
      <mc:AlternateContent xmlns:mc="http://schemas.openxmlformats.org/markup-compatibility/2006" xmlns:a14="http://schemas.microsoft.com/office/drawing/2010/main">
        <mc:Choice Requires="a14">
          <p:sp>
            <p:nvSpPr>
              <p:cNvPr id="86021" name="Object 5">
                <a:extLst>
                  <a:ext uri="{FF2B5EF4-FFF2-40B4-BE49-F238E27FC236}">
                    <a16:creationId xmlns:a16="http://schemas.microsoft.com/office/drawing/2014/main" id="{8AFCD647-3007-4610-DDBB-8B320AFB2104}"/>
                  </a:ext>
                </a:extLst>
              </p:cNvPr>
              <p:cNvSpPr txBox="1"/>
              <p:nvPr/>
            </p:nvSpPr>
            <p:spPr bwMode="auto">
              <a:xfrm>
                <a:off x="1562100" y="5562600"/>
                <a:ext cx="1562100" cy="7620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d>
                        <m:dPr>
                          <m:begChr m:val="|"/>
                          <m:endChr m:val="|"/>
                          <m:ctrlPr>
                            <a:rPr lang="en-IN" i="1">
                              <a:solidFill>
                                <a:srgbClr val="000000"/>
                              </a:solidFill>
                              <a:latin typeface="Cambria Math" panose="02040503050406030204" pitchFamily="18" charset="0"/>
                            </a:rPr>
                          </m:ctrlPr>
                        </m:dPr>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𝑢</m:t>
                              </m:r>
                            </m:e>
                            <m:sup>
                              <m:r>
                                <a:rPr lang="en-IN" i="1">
                                  <a:solidFill>
                                    <a:srgbClr val="000000"/>
                                  </a:solidFill>
                                  <a:latin typeface="Cambria Math" panose="02040503050406030204" pitchFamily="18" charset="0"/>
                                </a:rPr>
                                <m:t>′</m:t>
                              </m:r>
                            </m:sup>
                          </m:sSup>
                        </m:e>
                      </m:d>
                      <m:r>
                        <a:rPr lang="en-IN" i="1">
                          <a:solidFill>
                            <a:srgbClr val="000000"/>
                          </a:solidFill>
                          <a:latin typeface="Cambria Math" panose="02040503050406030204" pitchFamily="18" charset="0"/>
                        </a:rPr>
                        <m:t>∝</m:t>
                      </m:r>
                      <m:d>
                        <m:dPr>
                          <m:begChr m:val="|"/>
                          <m:endChr m:val="|"/>
                          <m:ctrlPr>
                            <a:rPr lang="en-IN" i="1">
                              <a:solidFill>
                                <a:srgbClr val="000000"/>
                              </a:solidFill>
                              <a:latin typeface="Cambria Math" panose="02040503050406030204" pitchFamily="18" charset="0"/>
                            </a:rPr>
                          </m:ctrlPr>
                        </m:dPr>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𝑣</m:t>
                              </m:r>
                            </m:e>
                            <m:sup>
                              <m:r>
                                <a:rPr lang="en-IN" i="1">
                                  <a:solidFill>
                                    <a:srgbClr val="000000"/>
                                  </a:solidFill>
                                  <a:latin typeface="Cambria Math" panose="02040503050406030204" pitchFamily="18" charset="0"/>
                                </a:rPr>
                                <m:t>′</m:t>
                              </m:r>
                            </m:sup>
                          </m:sSup>
                        </m:e>
                      </m:d>
                    </m:oMath>
                  </m:oMathPara>
                </a14:m>
                <a:endParaRPr lang="en-IN" dirty="0"/>
              </a:p>
            </p:txBody>
          </p:sp>
        </mc:Choice>
        <mc:Fallback xmlns="">
          <p:sp>
            <p:nvSpPr>
              <p:cNvPr id="86021" name="Object 5">
                <a:extLst>
                  <a:ext uri="{FF2B5EF4-FFF2-40B4-BE49-F238E27FC236}">
                    <a16:creationId xmlns:a16="http://schemas.microsoft.com/office/drawing/2014/main" id="{8AFCD647-3007-4610-DDBB-8B320AFB2104}"/>
                  </a:ext>
                </a:extLst>
              </p:cNvPr>
              <p:cNvSpPr txBox="1">
                <a:spLocks noRot="1" noChangeAspect="1" noMove="1" noResize="1" noEditPoints="1" noAdjustHandles="1" noChangeArrowheads="1" noChangeShapeType="1" noTextEdit="1"/>
              </p:cNvSpPr>
              <p:nvPr/>
            </p:nvSpPr>
            <p:spPr bwMode="auto">
              <a:xfrm>
                <a:off x="1562100" y="5562600"/>
                <a:ext cx="1562100" cy="762000"/>
              </a:xfrm>
              <a:prstGeom prst="rect">
                <a:avLst/>
              </a:prstGeom>
              <a:blipFill>
                <a:blip r:embed="rId4"/>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6022" name="Object 6">
                <a:extLst>
                  <a:ext uri="{FF2B5EF4-FFF2-40B4-BE49-F238E27FC236}">
                    <a16:creationId xmlns:a16="http://schemas.microsoft.com/office/drawing/2014/main" id="{274BCB8E-7A8C-594B-CAFA-4B67DC6B8CE2}"/>
                  </a:ext>
                </a:extLst>
              </p:cNvPr>
              <p:cNvSpPr txBox="1"/>
              <p:nvPr/>
            </p:nvSpPr>
            <p:spPr bwMode="auto">
              <a:xfrm>
                <a:off x="3636962" y="5334000"/>
                <a:ext cx="2535238" cy="1073150"/>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m:t>
                      </m:r>
                      <m:r>
                        <m:rPr>
                          <m:nor/>
                        </m:rPr>
                        <a:rPr lang="en-IN" i="0">
                          <a:solidFill>
                            <a:srgbClr val="000000"/>
                          </a:solidFill>
                          <a:latin typeface="Cambria Math" panose="02040503050406030204" pitchFamily="18" charset="0"/>
                        </a:rPr>
                        <m:t>   </m:t>
                      </m:r>
                      <m:d>
                        <m:dPr>
                          <m:begChr m:val="|"/>
                          <m:endChr m:val="|"/>
                          <m:ctrlPr>
                            <a:rPr lang="en-IN" i="1">
                              <a:solidFill>
                                <a:srgbClr val="000000"/>
                              </a:solidFill>
                              <a:latin typeface="Cambria Math" panose="02040503050406030204" pitchFamily="18" charset="0"/>
                            </a:rPr>
                          </m:ctrlPr>
                        </m:dPr>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𝑣</m:t>
                              </m:r>
                            </m:e>
                            <m:sup>
                              <m:r>
                                <a:rPr lang="en-IN" i="1">
                                  <a:solidFill>
                                    <a:srgbClr val="000000"/>
                                  </a:solidFill>
                                  <a:latin typeface="Cambria Math" panose="02040503050406030204" pitchFamily="18" charset="0"/>
                                </a:rPr>
                                <m:t>′</m:t>
                              </m:r>
                            </m:sup>
                          </m:sSup>
                        </m:e>
                      </m:d>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𝐶</m:t>
                          </m:r>
                        </m:e>
                        <m:sub>
                          <m:r>
                            <a:rPr lang="en-IN" i="1">
                              <a:solidFill>
                                <a:srgbClr val="000000"/>
                              </a:solidFill>
                              <a:latin typeface="Cambria Math" panose="02040503050406030204" pitchFamily="18" charset="0"/>
                            </a:rPr>
                            <m:t>1</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𝑙</m:t>
                          </m:r>
                        </m:e>
                        <m:sub>
                          <m:r>
                            <a:rPr lang="en-IN" i="1">
                              <a:solidFill>
                                <a:srgbClr val="000000"/>
                              </a:solidFill>
                              <a:latin typeface="Cambria Math" panose="02040503050406030204" pitchFamily="18" charset="0"/>
                            </a:rPr>
                            <m:t>𝑚</m:t>
                          </m:r>
                        </m:sub>
                      </m:sSub>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𝑑𝑈</m:t>
                              </m:r>
                            </m:num>
                            <m:den>
                              <m:r>
                                <a:rPr lang="en-IN" i="1">
                                  <a:solidFill>
                                    <a:srgbClr val="000000"/>
                                  </a:solidFill>
                                  <a:latin typeface="Cambria Math" panose="02040503050406030204" pitchFamily="18" charset="0"/>
                                </a:rPr>
                                <m:t>𝑑𝑦</m:t>
                              </m:r>
                            </m:den>
                          </m:f>
                        </m:e>
                      </m:d>
                    </m:oMath>
                  </m:oMathPara>
                </a14:m>
                <a:endParaRPr lang="en-IN" dirty="0"/>
              </a:p>
            </p:txBody>
          </p:sp>
        </mc:Choice>
        <mc:Fallback xmlns="">
          <p:sp>
            <p:nvSpPr>
              <p:cNvPr id="86022" name="Object 6">
                <a:extLst>
                  <a:ext uri="{FF2B5EF4-FFF2-40B4-BE49-F238E27FC236}">
                    <a16:creationId xmlns:a16="http://schemas.microsoft.com/office/drawing/2014/main" id="{274BCB8E-7A8C-594B-CAFA-4B67DC6B8CE2}"/>
                  </a:ext>
                </a:extLst>
              </p:cNvPr>
              <p:cNvSpPr txBox="1">
                <a:spLocks noRot="1" noChangeAspect="1" noMove="1" noResize="1" noEditPoints="1" noAdjustHandles="1" noChangeArrowheads="1" noChangeShapeType="1" noTextEdit="1"/>
              </p:cNvSpPr>
              <p:nvPr/>
            </p:nvSpPr>
            <p:spPr bwMode="auto">
              <a:xfrm>
                <a:off x="3636962" y="5334000"/>
                <a:ext cx="2535238" cy="1073150"/>
              </a:xfrm>
              <a:prstGeom prst="rect">
                <a:avLst/>
              </a:prstGeom>
              <a:blipFill>
                <a:blip r:embed="rId5"/>
                <a:stretch>
                  <a:fillRect/>
                </a:stretch>
              </a:blipFill>
              <a:ln>
                <a:noFill/>
              </a:ln>
              <a:effectLst/>
            </p:spPr>
            <p:txBody>
              <a:bodyPr/>
              <a:lstStyle/>
              <a:p>
                <a:r>
                  <a:rPr lang="en-US">
                    <a:noFill/>
                  </a:rPr>
                  <a:t> </a:t>
                </a:r>
              </a:p>
            </p:txBody>
          </p:sp>
        </mc:Fallback>
      </mc:AlternateContent>
      <p:sp>
        <p:nvSpPr>
          <p:cNvPr id="8202" name="Title 1">
            <a:extLst>
              <a:ext uri="{FF2B5EF4-FFF2-40B4-BE49-F238E27FC236}">
                <a16:creationId xmlns:a16="http://schemas.microsoft.com/office/drawing/2014/main" id="{0F06F3AC-EBEA-EDE9-CF59-089DB0C6A660}"/>
              </a:ext>
            </a:extLst>
          </p:cNvPr>
          <p:cNvSpPr>
            <a:spLocks noGrp="1"/>
          </p:cNvSpPr>
          <p:nvPr>
            <p:ph type="title"/>
          </p:nvPr>
        </p:nvSpPr>
        <p:spPr>
          <a:xfrm>
            <a:off x="609600" y="304800"/>
            <a:ext cx="7772400" cy="609600"/>
          </a:xfrm>
        </p:spPr>
        <p:txBody>
          <a:bodyPr/>
          <a:lstStyle/>
          <a:p>
            <a:r>
              <a:rPr lang="en-US" altLang="en-US" sz="2800"/>
              <a:t>Definition of Mixing Length</a:t>
            </a:r>
          </a:p>
        </p:txBody>
      </p:sp>
      <p:grpSp>
        <p:nvGrpSpPr>
          <p:cNvPr id="2" name="Group 38">
            <a:extLst>
              <a:ext uri="{FF2B5EF4-FFF2-40B4-BE49-F238E27FC236}">
                <a16:creationId xmlns:a16="http://schemas.microsoft.com/office/drawing/2014/main" id="{17F1C85C-6F55-2B20-D9CC-6270EBA7B6E0}"/>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6792F38B-B713-63B4-527D-E8CE83DFDBD0}"/>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96107F60-2B3F-F6D6-6ADE-B92BCA368253}"/>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D43FCD3F-811C-502A-E8C1-112BEF41877E}"/>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91BD14DC-698B-6FBA-7B2A-287A0F0F278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805F9946-B2E4-4F0E-AF31-B39388BEE62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ACC57E45-2614-44DC-4F44-B1A60731AA4D}"/>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7BBDCED8-7129-5FD2-4886-7FD78648CF2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D51B093D-4D27-4500-1761-1FFA6221BD1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42296ED1-CDD3-65BB-F605-463506C75355}"/>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9D029804-74E2-882C-B4C6-4B982D8256F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8A05D525-046A-31DD-C6E6-5A39DB7FD56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16ADF27B-12CC-22EA-E3D9-6376D3641DA6}"/>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4BCABC20-D2F7-79D7-3273-D8263295716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325F338D-31FD-EBEF-08D4-D1D1DE62C1B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9">
                <a:extLst>
                  <a:ext uri="{FF2B5EF4-FFF2-40B4-BE49-F238E27FC236}">
                    <a16:creationId xmlns:a16="http://schemas.microsoft.com/office/drawing/2014/main" id="{A7E54062-D8D2-5175-1884-64539EFA46D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F093546C-4B42-E099-DC86-9CAC2100ACF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6020"/>
                                        </p:tgtEl>
                                        <p:attrNameLst>
                                          <p:attrName>style.visibility</p:attrName>
                                        </p:attrNameLst>
                                      </p:cBhvr>
                                      <p:to>
                                        <p:strVal val="visible"/>
                                      </p:to>
                                    </p:set>
                                    <p:anim calcmode="lin" valueType="num">
                                      <p:cBhvr additive="base">
                                        <p:cTn id="12" dur="500" fill="hold"/>
                                        <p:tgtEl>
                                          <p:spTgt spid="86020"/>
                                        </p:tgtEl>
                                        <p:attrNameLst>
                                          <p:attrName>ppt_x</p:attrName>
                                        </p:attrNameLst>
                                      </p:cBhvr>
                                      <p:tavLst>
                                        <p:tav tm="0">
                                          <p:val>
                                            <p:strVal val="#ppt_x"/>
                                          </p:val>
                                        </p:tav>
                                        <p:tav tm="100000">
                                          <p:val>
                                            <p:strVal val="#ppt_x"/>
                                          </p:val>
                                        </p:tav>
                                      </p:tavLst>
                                    </p:anim>
                                    <p:anim calcmode="lin" valueType="num">
                                      <p:cBhvr additive="base">
                                        <p:cTn id="13" dur="500" fill="hold"/>
                                        <p:tgtEl>
                                          <p:spTgt spid="8602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dissolv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86021"/>
                                        </p:tgtEl>
                                        <p:attrNameLst>
                                          <p:attrName>style.visibility</p:attrName>
                                        </p:attrNameLst>
                                      </p:cBhvr>
                                      <p:to>
                                        <p:strVal val="visible"/>
                                      </p:to>
                                    </p:set>
                                    <p:anim calcmode="lin" valueType="num">
                                      <p:cBhvr additive="base">
                                        <p:cTn id="23" dur="500" fill="hold"/>
                                        <p:tgtEl>
                                          <p:spTgt spid="86021"/>
                                        </p:tgtEl>
                                        <p:attrNameLst>
                                          <p:attrName>ppt_x</p:attrName>
                                        </p:attrNameLst>
                                      </p:cBhvr>
                                      <p:tavLst>
                                        <p:tav tm="0">
                                          <p:val>
                                            <p:strVal val="#ppt_x"/>
                                          </p:val>
                                        </p:tav>
                                        <p:tav tm="100000">
                                          <p:val>
                                            <p:strVal val="#ppt_x"/>
                                          </p:val>
                                        </p:tav>
                                      </p:tavLst>
                                    </p:anim>
                                    <p:anim calcmode="lin" valueType="num">
                                      <p:cBhvr additive="base">
                                        <p:cTn id="24" dur="500" fill="hold"/>
                                        <p:tgtEl>
                                          <p:spTgt spid="8602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6022"/>
                                        </p:tgtEl>
                                        <p:attrNameLst>
                                          <p:attrName>style.visibility</p:attrName>
                                        </p:attrNameLst>
                                      </p:cBhvr>
                                      <p:to>
                                        <p:strVal val="visible"/>
                                      </p:to>
                                    </p:set>
                                    <p:anim calcmode="lin" valueType="num">
                                      <p:cBhvr additive="base">
                                        <p:cTn id="29" dur="500" fill="hold"/>
                                        <p:tgtEl>
                                          <p:spTgt spid="86022"/>
                                        </p:tgtEl>
                                        <p:attrNameLst>
                                          <p:attrName>ppt_x</p:attrName>
                                        </p:attrNameLst>
                                      </p:cBhvr>
                                      <p:tavLst>
                                        <p:tav tm="0">
                                          <p:val>
                                            <p:strVal val="#ppt_x"/>
                                          </p:val>
                                        </p:tav>
                                        <p:tav tm="100000">
                                          <p:val>
                                            <p:strVal val="#ppt_x"/>
                                          </p:val>
                                        </p:tav>
                                      </p:tavLst>
                                    </p:anim>
                                    <p:anim calcmode="lin" valueType="num">
                                      <p:cBhvr additive="base">
                                        <p:cTn id="30" dur="500" fill="hold"/>
                                        <p:tgtEl>
                                          <p:spTgt spid="860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6020" grpId="0"/>
      <p:bldP spid="7" grpId="0"/>
      <p:bldP spid="86021" grpId="0"/>
      <p:bldP spid="860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2">
            <a:extLst>
              <a:ext uri="{FF2B5EF4-FFF2-40B4-BE49-F238E27FC236}">
                <a16:creationId xmlns:a16="http://schemas.microsoft.com/office/drawing/2014/main" id="{00F6BAFB-DF24-C677-1F72-68127A0F69AD}"/>
              </a:ext>
            </a:extLst>
          </p:cNvPr>
          <p:cNvSpPr>
            <a:spLocks noGrp="1" noChangeArrowheads="1"/>
          </p:cNvSpPr>
          <p:nvPr>
            <p:ph type="title"/>
          </p:nvPr>
        </p:nvSpPr>
        <p:spPr>
          <a:xfrm>
            <a:off x="685800" y="228600"/>
            <a:ext cx="7772400" cy="609600"/>
          </a:xfrm>
        </p:spPr>
        <p:txBody>
          <a:bodyPr/>
          <a:lstStyle/>
          <a:p>
            <a:r>
              <a:rPr lang="en-US" altLang="en-US" sz="2800"/>
              <a:t>Prandtl Mixing Length Model</a:t>
            </a:r>
          </a:p>
        </p:txBody>
      </p:sp>
      <p:sp>
        <p:nvSpPr>
          <p:cNvPr id="19459" name="Rectangle 3">
            <a:extLst>
              <a:ext uri="{FF2B5EF4-FFF2-40B4-BE49-F238E27FC236}">
                <a16:creationId xmlns:a16="http://schemas.microsoft.com/office/drawing/2014/main" id="{F3963418-E4F1-3099-4DBD-10FDE571B7A8}"/>
              </a:ext>
            </a:extLst>
          </p:cNvPr>
          <p:cNvSpPr>
            <a:spLocks noGrp="1" noChangeArrowheads="1"/>
          </p:cNvSpPr>
          <p:nvPr>
            <p:ph type="body" idx="1"/>
          </p:nvPr>
        </p:nvSpPr>
        <p:spPr>
          <a:xfrm>
            <a:off x="304800" y="1066800"/>
            <a:ext cx="8458200" cy="533400"/>
          </a:xfrm>
        </p:spPr>
        <p:txBody>
          <a:bodyPr/>
          <a:lstStyle/>
          <a:p>
            <a:r>
              <a:rPr lang="en-US" altLang="en-US" sz="2400"/>
              <a:t>Thus, the component of the Reynolds stress tensor becomes</a:t>
            </a:r>
          </a:p>
        </p:txBody>
      </p:sp>
      <mc:AlternateContent xmlns:mc="http://schemas.openxmlformats.org/markup-compatibility/2006" xmlns:a14="http://schemas.microsoft.com/office/drawing/2010/main">
        <mc:Choice Requires="a14">
          <p:sp>
            <p:nvSpPr>
              <p:cNvPr id="29701" name="Object 2">
                <a:extLst>
                  <a:ext uri="{FF2B5EF4-FFF2-40B4-BE49-F238E27FC236}">
                    <a16:creationId xmlns:a16="http://schemas.microsoft.com/office/drawing/2014/main" id="{03BF2D73-4EE4-2B31-90B5-B906CBD68B32}"/>
                  </a:ext>
                </a:extLst>
              </p:cNvPr>
              <p:cNvSpPr txBox="1"/>
              <p:nvPr/>
            </p:nvSpPr>
            <p:spPr bwMode="auto">
              <a:xfrm>
                <a:off x="2306638" y="3124200"/>
                <a:ext cx="4516437" cy="1079500"/>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𝜏</m:t>
                          </m:r>
                        </m:e>
                        <m:sub>
                          <m:r>
                            <a:rPr lang="en-IN" i="1">
                              <a:solidFill>
                                <a:srgbClr val="000000"/>
                              </a:solidFill>
                              <a:latin typeface="Cambria Math" panose="02040503050406030204" pitchFamily="18" charset="0"/>
                            </a:rPr>
                            <m:t>𝑡𝑢𝑟𝑏𝑢𝑙𝑒𝑛𝑡</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𝑥𝑦</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𝜌</m:t>
                      </m:r>
                      <m:bar>
                        <m:barPr>
                          <m:pos m:val="top"/>
                          <m:ctrlPr>
                            <a:rPr lang="en-IN" i="1">
                              <a:solidFill>
                                <a:srgbClr val="000000"/>
                              </a:solidFill>
                              <a:latin typeface="Cambria Math" panose="02040503050406030204" pitchFamily="18" charset="0"/>
                            </a:rPr>
                          </m:ctrlPr>
                        </m:barPr>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𝑢</m:t>
                              </m:r>
                            </m:e>
                            <m:sup>
                              <m:r>
                                <a:rPr lang="en-IN" i="1">
                                  <a:solidFill>
                                    <a:srgbClr val="000000"/>
                                  </a:solidFill>
                                  <a:latin typeface="Cambria Math" panose="02040503050406030204" pitchFamily="18" charset="0"/>
                                </a:rPr>
                                <m:t>′</m:t>
                              </m:r>
                            </m:sup>
                          </m:sSup>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𝑣</m:t>
                              </m:r>
                            </m:e>
                            <m:sup>
                              <m:r>
                                <a:rPr lang="en-IN" i="1">
                                  <a:solidFill>
                                    <a:srgbClr val="000000"/>
                                  </a:solidFill>
                                  <a:latin typeface="Cambria Math" panose="02040503050406030204" pitchFamily="18" charset="0"/>
                                </a:rPr>
                                <m:t>′</m:t>
                              </m:r>
                            </m:sup>
                          </m:sSup>
                        </m:e>
                      </m:ba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𝜌</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𝐶</m:t>
                          </m:r>
                        </m:e>
                        <m:sub>
                          <m:r>
                            <a:rPr lang="en-IN" i="1">
                              <a:solidFill>
                                <a:srgbClr val="000000"/>
                              </a:solidFill>
                              <a:latin typeface="Cambria Math" panose="02040503050406030204" pitchFamily="18" charset="0"/>
                            </a:rPr>
                            <m:t>2</m:t>
                          </m:r>
                        </m:sub>
                      </m:sSub>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𝑙</m:t>
                          </m:r>
                        </m:e>
                        <m:sub>
                          <m:r>
                            <a:rPr lang="en-IN" i="1">
                              <a:solidFill>
                                <a:srgbClr val="000000"/>
                              </a:solidFill>
                              <a:latin typeface="Cambria Math" panose="02040503050406030204" pitchFamily="18" charset="0"/>
                            </a:rPr>
                            <m:t>𝑚</m:t>
                          </m:r>
                        </m:sub>
                        <m:sup>
                          <m:r>
                            <a:rPr lang="en-IN" i="1">
                              <a:solidFill>
                                <a:srgbClr val="000000"/>
                              </a:solidFill>
                              <a:latin typeface="Cambria Math" panose="02040503050406030204" pitchFamily="18" charset="0"/>
                            </a:rPr>
                            <m:t>2</m:t>
                          </m:r>
                        </m:sup>
                      </m:sSubSup>
                      <m:sSup>
                        <m:sSupPr>
                          <m:ctrlPr>
                            <a:rPr lang="en-IN" i="1">
                              <a:solidFill>
                                <a:srgbClr val="000000"/>
                              </a:solidFill>
                              <a:latin typeface="Cambria Math" panose="02040503050406030204" pitchFamily="18" charset="0"/>
                            </a:rPr>
                          </m:ctrlPr>
                        </m:sSupPr>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𝑑𝑈</m:t>
                                  </m:r>
                                </m:num>
                                <m:den>
                                  <m:r>
                                    <a:rPr lang="en-IN" i="1">
                                      <a:solidFill>
                                        <a:srgbClr val="000000"/>
                                      </a:solidFill>
                                      <a:latin typeface="Cambria Math" panose="02040503050406030204" pitchFamily="18" charset="0"/>
                                    </a:rPr>
                                    <m:t>𝑑𝑦</m:t>
                                  </m:r>
                                </m:den>
                              </m:f>
                            </m:e>
                          </m:d>
                        </m:e>
                        <m:sup>
                          <m:r>
                            <a:rPr lang="en-IN" i="1">
                              <a:solidFill>
                                <a:srgbClr val="000000"/>
                              </a:solidFill>
                              <a:latin typeface="Cambria Math" panose="02040503050406030204" pitchFamily="18" charset="0"/>
                            </a:rPr>
                            <m:t>2</m:t>
                          </m:r>
                        </m:sup>
                      </m:sSup>
                    </m:oMath>
                  </m:oMathPara>
                </a14:m>
                <a:endParaRPr lang="en-IN" dirty="0"/>
              </a:p>
            </p:txBody>
          </p:sp>
        </mc:Choice>
        <mc:Fallback xmlns="">
          <p:sp>
            <p:nvSpPr>
              <p:cNvPr id="29701" name="Object 2">
                <a:extLst>
                  <a:ext uri="{FF2B5EF4-FFF2-40B4-BE49-F238E27FC236}">
                    <a16:creationId xmlns:a16="http://schemas.microsoft.com/office/drawing/2014/main" id="{03BF2D73-4EE4-2B31-90B5-B906CBD68B32}"/>
                  </a:ext>
                </a:extLst>
              </p:cNvPr>
              <p:cNvSpPr txBox="1">
                <a:spLocks noRot="1" noChangeAspect="1" noMove="1" noResize="1" noEditPoints="1" noAdjustHandles="1" noChangeArrowheads="1" noChangeShapeType="1" noTextEdit="1"/>
              </p:cNvSpPr>
              <p:nvPr/>
            </p:nvSpPr>
            <p:spPr bwMode="auto">
              <a:xfrm>
                <a:off x="2306638" y="3124200"/>
                <a:ext cx="4516437" cy="1079500"/>
              </a:xfrm>
              <a:prstGeom prst="rect">
                <a:avLst/>
              </a:prstGeom>
              <a:blipFill>
                <a:blip r:embed="rId2"/>
                <a:stretch>
                  <a:fillRect/>
                </a:stretch>
              </a:blipFill>
              <a:ln>
                <a:noFill/>
              </a:ln>
              <a:effectLst/>
            </p:spPr>
            <p:txBody>
              <a:bodyPr/>
              <a:lstStyle/>
              <a:p>
                <a:r>
                  <a:rPr lang="en-IN">
                    <a:noFill/>
                  </a:rPr>
                  <a:t> </a:t>
                </a:r>
              </a:p>
            </p:txBody>
          </p:sp>
        </mc:Fallback>
      </mc:AlternateContent>
      <p:sp>
        <p:nvSpPr>
          <p:cNvPr id="6" name="Rectangle 3">
            <a:extLst>
              <a:ext uri="{FF2B5EF4-FFF2-40B4-BE49-F238E27FC236}">
                <a16:creationId xmlns:a16="http://schemas.microsoft.com/office/drawing/2014/main" id="{FE3D3B97-5E7F-03FA-2777-A9BFDC71BE51}"/>
              </a:ext>
            </a:extLst>
          </p:cNvPr>
          <p:cNvSpPr txBox="1">
            <a:spLocks noChangeArrowheads="1"/>
          </p:cNvSpPr>
          <p:nvPr/>
        </p:nvSpPr>
        <p:spPr bwMode="auto">
          <a:xfrm>
            <a:off x="228600" y="4495800"/>
            <a:ext cx="8458200" cy="762000"/>
          </a:xfrm>
          <a:prstGeom prst="rect">
            <a:avLst/>
          </a:prstGeom>
          <a:noFill/>
          <a:ln w="9525">
            <a:noFill/>
            <a:miter lim="800000"/>
            <a:headEnd/>
            <a:tailEnd/>
          </a:ln>
        </p:spPr>
        <p:txBody>
          <a:bodyPr/>
          <a:lstStyle/>
          <a:p>
            <a:pPr>
              <a:buFont typeface="Arial" pitchFamily="34" charset="0"/>
              <a:buChar char="•"/>
              <a:defRPr/>
            </a:pPr>
            <a:r>
              <a:rPr lang="en-US" dirty="0"/>
              <a:t> This is the Prandtl mixing length hypothesis. </a:t>
            </a:r>
          </a:p>
          <a:p>
            <a:pPr>
              <a:buFont typeface="Arial" pitchFamily="34" charset="0"/>
              <a:buChar char="•"/>
              <a:defRPr/>
            </a:pPr>
            <a:r>
              <a:rPr lang="en-US" dirty="0"/>
              <a:t>Prandtl deduced that the eddy viscosity can be expressed as</a:t>
            </a:r>
            <a:endParaRPr lang="en-US" kern="0" dirty="0">
              <a:latin typeface="+mn-lt"/>
            </a:endParaRPr>
          </a:p>
        </p:txBody>
      </p:sp>
      <p:sp>
        <p:nvSpPr>
          <p:cNvPr id="7" name="Rectangle 3">
            <a:extLst>
              <a:ext uri="{FF2B5EF4-FFF2-40B4-BE49-F238E27FC236}">
                <a16:creationId xmlns:a16="http://schemas.microsoft.com/office/drawing/2014/main" id="{A08B00D2-25A3-C5FD-AD56-408AC8050E05}"/>
              </a:ext>
            </a:extLst>
          </p:cNvPr>
          <p:cNvSpPr txBox="1">
            <a:spLocks noChangeArrowheads="1"/>
          </p:cNvSpPr>
          <p:nvPr/>
        </p:nvSpPr>
        <p:spPr bwMode="auto">
          <a:xfrm>
            <a:off x="457200" y="2667000"/>
            <a:ext cx="8458200" cy="457200"/>
          </a:xfrm>
          <a:prstGeom prst="rect">
            <a:avLst/>
          </a:prstGeom>
          <a:noFill/>
          <a:ln w="9525">
            <a:noFill/>
            <a:miter lim="800000"/>
            <a:headEnd/>
            <a:tailEnd/>
          </a:ln>
        </p:spPr>
        <p:txBody>
          <a:bodyPr/>
          <a:lstStyle/>
          <a:p>
            <a:pPr marL="342900" indent="-342900">
              <a:spcBef>
                <a:spcPct val="20000"/>
              </a:spcBef>
              <a:buFontTx/>
              <a:buChar char="•"/>
              <a:defRPr/>
            </a:pPr>
            <a:r>
              <a:rPr lang="en-US" dirty="0"/>
              <a:t>The turbulent shear stress component becomes</a:t>
            </a:r>
            <a:endParaRPr lang="en-US" kern="0" dirty="0">
              <a:latin typeface="+mn-lt"/>
            </a:endParaRPr>
          </a:p>
        </p:txBody>
      </p:sp>
      <mc:AlternateContent xmlns:mc="http://schemas.openxmlformats.org/markup-compatibility/2006" xmlns:a14="http://schemas.microsoft.com/office/drawing/2010/main">
        <mc:Choice Requires="a14">
          <p:sp>
            <p:nvSpPr>
              <p:cNvPr id="7171" name="Object 3">
                <a:extLst>
                  <a:ext uri="{FF2B5EF4-FFF2-40B4-BE49-F238E27FC236}">
                    <a16:creationId xmlns:a16="http://schemas.microsoft.com/office/drawing/2014/main" id="{3669BDB2-B0AA-95B3-3235-0E44F4B84030}"/>
                  </a:ext>
                </a:extLst>
              </p:cNvPr>
              <p:cNvSpPr txBox="1"/>
              <p:nvPr/>
            </p:nvSpPr>
            <p:spPr bwMode="auto">
              <a:xfrm>
                <a:off x="3171825" y="1524000"/>
                <a:ext cx="2724150" cy="1119188"/>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bar>
                        <m:barPr>
                          <m:pos m:val="top"/>
                          <m:ctrlPr>
                            <a:rPr lang="en-IN" i="1">
                              <a:solidFill>
                                <a:srgbClr val="000000"/>
                              </a:solidFill>
                              <a:latin typeface="Cambria Math" panose="02040503050406030204" pitchFamily="18" charset="0"/>
                            </a:rPr>
                          </m:ctrlPr>
                        </m:barPr>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𝑢</m:t>
                              </m:r>
                            </m:e>
                            <m:sup>
                              <m:r>
                                <a:rPr lang="en-IN" i="1">
                                  <a:solidFill>
                                    <a:srgbClr val="000000"/>
                                  </a:solidFill>
                                  <a:latin typeface="Cambria Math" panose="02040503050406030204" pitchFamily="18" charset="0"/>
                                </a:rPr>
                                <m:t>′</m:t>
                              </m:r>
                            </m:sup>
                          </m:sSup>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𝑣</m:t>
                              </m:r>
                            </m:e>
                            <m:sup>
                              <m:r>
                                <a:rPr lang="en-IN" i="1">
                                  <a:solidFill>
                                    <a:srgbClr val="000000"/>
                                  </a:solidFill>
                                  <a:latin typeface="Cambria Math" panose="02040503050406030204" pitchFamily="18" charset="0"/>
                                </a:rPr>
                                <m:t>′</m:t>
                              </m:r>
                            </m:sup>
                          </m:sSup>
                        </m:e>
                      </m:bar>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𝐶</m:t>
                          </m:r>
                        </m:e>
                        <m:sub>
                          <m:r>
                            <a:rPr lang="en-IN" i="1">
                              <a:solidFill>
                                <a:srgbClr val="000000"/>
                              </a:solidFill>
                              <a:latin typeface="Cambria Math" panose="02040503050406030204" pitchFamily="18" charset="0"/>
                            </a:rPr>
                            <m:t>2</m:t>
                          </m:r>
                        </m:sub>
                      </m:sSub>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𝑙</m:t>
                          </m:r>
                        </m:e>
                        <m:sub>
                          <m:r>
                            <a:rPr lang="en-IN" i="1">
                              <a:solidFill>
                                <a:srgbClr val="000000"/>
                              </a:solidFill>
                              <a:latin typeface="Cambria Math" panose="02040503050406030204" pitchFamily="18" charset="0"/>
                            </a:rPr>
                            <m:t>𝑚</m:t>
                          </m:r>
                        </m:sub>
                        <m:sup>
                          <m:r>
                            <a:rPr lang="en-IN" i="1">
                              <a:solidFill>
                                <a:srgbClr val="000000"/>
                              </a:solidFill>
                              <a:latin typeface="Cambria Math" panose="02040503050406030204" pitchFamily="18" charset="0"/>
                            </a:rPr>
                            <m:t>2</m:t>
                          </m:r>
                        </m:sup>
                      </m:sSubSup>
                      <m:sSup>
                        <m:sSupPr>
                          <m:ctrlPr>
                            <a:rPr lang="en-IN" i="1">
                              <a:solidFill>
                                <a:srgbClr val="000000"/>
                              </a:solidFill>
                              <a:latin typeface="Cambria Math" panose="02040503050406030204" pitchFamily="18" charset="0"/>
                            </a:rPr>
                          </m:ctrlPr>
                        </m:sSupPr>
                        <m:e>
                          <m:d>
                            <m:dPr>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𝑑𝑈</m:t>
                                  </m:r>
                                </m:num>
                                <m:den>
                                  <m:r>
                                    <a:rPr lang="en-IN" i="1">
                                      <a:solidFill>
                                        <a:srgbClr val="000000"/>
                                      </a:solidFill>
                                      <a:latin typeface="Cambria Math" panose="02040503050406030204" pitchFamily="18" charset="0"/>
                                    </a:rPr>
                                    <m:t>𝑑𝑦</m:t>
                                  </m:r>
                                </m:den>
                              </m:f>
                            </m:e>
                          </m:d>
                        </m:e>
                        <m:sup>
                          <m:r>
                            <a:rPr lang="en-IN" i="1">
                              <a:solidFill>
                                <a:srgbClr val="000000"/>
                              </a:solidFill>
                              <a:latin typeface="Cambria Math" panose="02040503050406030204" pitchFamily="18" charset="0"/>
                            </a:rPr>
                            <m:t>2</m:t>
                          </m:r>
                        </m:sup>
                      </m:sSup>
                    </m:oMath>
                  </m:oMathPara>
                </a14:m>
                <a:endParaRPr lang="en-IN"/>
              </a:p>
            </p:txBody>
          </p:sp>
        </mc:Choice>
        <mc:Fallback xmlns="">
          <p:sp>
            <p:nvSpPr>
              <p:cNvPr id="7171" name="Object 3">
                <a:extLst>
                  <a:ext uri="{FF2B5EF4-FFF2-40B4-BE49-F238E27FC236}">
                    <a16:creationId xmlns:a16="http://schemas.microsoft.com/office/drawing/2014/main" id="{3669BDB2-B0AA-95B3-3235-0E44F4B84030}"/>
                  </a:ext>
                </a:extLst>
              </p:cNvPr>
              <p:cNvSpPr txBox="1">
                <a:spLocks noRot="1" noChangeAspect="1" noMove="1" noResize="1" noEditPoints="1" noAdjustHandles="1" noChangeArrowheads="1" noChangeShapeType="1" noTextEdit="1"/>
              </p:cNvSpPr>
              <p:nvPr/>
            </p:nvSpPr>
            <p:spPr bwMode="auto">
              <a:xfrm>
                <a:off x="3171825" y="1524000"/>
                <a:ext cx="2724150" cy="1119188"/>
              </a:xfrm>
              <a:prstGeom prst="rect">
                <a:avLst/>
              </a:prstGeom>
              <a:blipFill>
                <a:blip r:embed="rId3"/>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87044" name="Object 4">
                <a:extLst>
                  <a:ext uri="{FF2B5EF4-FFF2-40B4-BE49-F238E27FC236}">
                    <a16:creationId xmlns:a16="http://schemas.microsoft.com/office/drawing/2014/main" id="{F2C9233D-35A1-776E-5048-A9E66DD2B9D8}"/>
                  </a:ext>
                </a:extLst>
              </p:cNvPr>
              <p:cNvSpPr txBox="1"/>
              <p:nvPr/>
            </p:nvSpPr>
            <p:spPr bwMode="auto">
              <a:xfrm>
                <a:off x="3200400" y="5486400"/>
                <a:ext cx="2490788" cy="973138"/>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r>
                        <a:rPr lang="en-IN" i="0">
                          <a:solidFill>
                            <a:srgbClr val="000000"/>
                          </a:solidFill>
                          <a:latin typeface="Cambria Math" panose="02040503050406030204" pitchFamily="18" charset="0"/>
                        </a:rPr>
                        <m:t> </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𝜇</m:t>
                          </m:r>
                        </m:e>
                        <m:sub>
                          <m:r>
                            <a:rPr lang="en-IN" i="1">
                              <a:solidFill>
                                <a:srgbClr val="000000"/>
                              </a:solidFill>
                              <a:latin typeface="Cambria Math" panose="02040503050406030204" pitchFamily="18" charset="0"/>
                            </a:rPr>
                            <m:t>𝑡𝑢𝑟𝑏𝑢𝑙𝑒𝑛𝑡</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𝜌</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𝑙</m:t>
                          </m:r>
                        </m:e>
                        <m:sub>
                          <m:r>
                            <a:rPr lang="en-IN" i="1">
                              <a:solidFill>
                                <a:srgbClr val="000000"/>
                              </a:solidFill>
                              <a:latin typeface="Cambria Math" panose="02040503050406030204" pitchFamily="18" charset="0"/>
                            </a:rPr>
                            <m:t>𝑚</m:t>
                          </m:r>
                        </m:sub>
                        <m:sup>
                          <m:r>
                            <a:rPr lang="en-IN" i="1">
                              <a:solidFill>
                                <a:srgbClr val="000000"/>
                              </a:solidFill>
                              <a:latin typeface="Cambria Math" panose="02040503050406030204" pitchFamily="18" charset="0"/>
                            </a:rPr>
                            <m:t>2</m:t>
                          </m:r>
                        </m:sup>
                      </m:sSubSup>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𝑑𝑈</m:t>
                              </m:r>
                            </m:num>
                            <m:den>
                              <m:r>
                                <a:rPr lang="en-IN" i="1">
                                  <a:solidFill>
                                    <a:srgbClr val="000000"/>
                                  </a:solidFill>
                                  <a:latin typeface="Cambria Math" panose="02040503050406030204" pitchFamily="18" charset="0"/>
                                </a:rPr>
                                <m:t>𝑑𝑦</m:t>
                              </m:r>
                            </m:den>
                          </m:f>
                        </m:e>
                      </m:d>
                    </m:oMath>
                  </m:oMathPara>
                </a14:m>
                <a:endParaRPr lang="en-IN"/>
              </a:p>
            </p:txBody>
          </p:sp>
        </mc:Choice>
        <mc:Fallback xmlns="">
          <p:sp>
            <p:nvSpPr>
              <p:cNvPr id="87044" name="Object 4">
                <a:extLst>
                  <a:ext uri="{FF2B5EF4-FFF2-40B4-BE49-F238E27FC236}">
                    <a16:creationId xmlns:a16="http://schemas.microsoft.com/office/drawing/2014/main" id="{F2C9233D-35A1-776E-5048-A9E66DD2B9D8}"/>
                  </a:ext>
                </a:extLst>
              </p:cNvPr>
              <p:cNvSpPr txBox="1">
                <a:spLocks noRot="1" noChangeAspect="1" noMove="1" noResize="1" noEditPoints="1" noAdjustHandles="1" noChangeArrowheads="1" noChangeShapeType="1" noTextEdit="1"/>
              </p:cNvSpPr>
              <p:nvPr/>
            </p:nvSpPr>
            <p:spPr bwMode="auto">
              <a:xfrm>
                <a:off x="3200400" y="5486400"/>
                <a:ext cx="2490788" cy="973138"/>
              </a:xfrm>
              <a:prstGeom prst="rect">
                <a:avLst/>
              </a:prstGeom>
              <a:blipFill>
                <a:blip r:embed="rId4"/>
                <a:stretch>
                  <a:fillRect/>
                </a:stretch>
              </a:blipFill>
              <a:ln>
                <a:noFill/>
              </a:ln>
              <a:effectLst/>
            </p:spPr>
            <p:txBody>
              <a:bodyPr/>
              <a:lstStyle/>
              <a:p>
                <a:r>
                  <a:rPr lang="en-IN">
                    <a:noFill/>
                  </a:rPr>
                  <a:t> </a:t>
                </a:r>
              </a:p>
            </p:txBody>
          </p:sp>
        </mc:Fallback>
      </mc:AlternateContent>
      <p:grpSp>
        <p:nvGrpSpPr>
          <p:cNvPr id="2" name="Group 38">
            <a:extLst>
              <a:ext uri="{FF2B5EF4-FFF2-40B4-BE49-F238E27FC236}">
                <a16:creationId xmlns:a16="http://schemas.microsoft.com/office/drawing/2014/main" id="{B9E8A69A-987A-A07D-D14B-5F8F01756DA4}"/>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95EAA5FA-3069-BB4A-80CE-A5A4C38A65F4}"/>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31045D8D-69F2-7764-C130-27576BC54C69}"/>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66C0DE3B-8E95-4FB3-DBD0-0E32EC8DE91C}"/>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93DF862-C923-4A4C-0B1D-9C5FF0C9DE1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9F5836F6-0DE6-693B-2C94-CB179893CC8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49DA32AB-EB82-27A5-BD56-2073FF5F2D5C}"/>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6E5F8B1E-2FB8-1DE5-FD06-8C96ACBAD9C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CE5CD4AC-D4BD-7646-F7CC-CA2B91C488B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97BAEE4C-C9CE-252D-DF30-0E6A65822E99}"/>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BBEA0EFC-AA08-A0EB-D138-5AE0326AFE0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7229E692-9E65-A51A-683C-BA335319135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70EA2571-25A1-5E51-BE59-CDCE3013F056}"/>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048291B3-792B-FF85-D708-C98F1C0A5E9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BCF10E13-CF37-0718-3758-D9823E81EDB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7">
                <a:extLst>
                  <a:ext uri="{FF2B5EF4-FFF2-40B4-BE49-F238E27FC236}">
                    <a16:creationId xmlns:a16="http://schemas.microsoft.com/office/drawing/2014/main" id="{10BD3919-D370-6DF5-2687-D7AC841BB7F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9F97543C-F8AA-560B-B2AE-F8C813046A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mc:Choice xmlns:p14="http://schemas.microsoft.com/office/powerpoint/2010/main" Requires="p14">
          <p:contentPart p14:bwMode="auto" r:id="rId6">
            <p14:nvContentPartPr>
              <p14:cNvPr id="21" name="Ink 20">
                <a:extLst>
                  <a:ext uri="{FF2B5EF4-FFF2-40B4-BE49-F238E27FC236}">
                    <a16:creationId xmlns:a16="http://schemas.microsoft.com/office/drawing/2014/main" id="{AE104B55-C11C-A7E0-3269-D744C9CBAD08}"/>
                  </a:ext>
                </a:extLst>
              </p14:cNvPr>
              <p14:cNvContentPartPr/>
              <p14:nvPr/>
            </p14:nvContentPartPr>
            <p14:xfrm>
              <a:off x="4635360" y="3790080"/>
              <a:ext cx="4334040" cy="2545920"/>
            </p14:xfrm>
          </p:contentPart>
        </mc:Choice>
        <mc:Fallback>
          <p:pic>
            <p:nvPicPr>
              <p:cNvPr id="21" name="Ink 20">
                <a:extLst>
                  <a:ext uri="{FF2B5EF4-FFF2-40B4-BE49-F238E27FC236}">
                    <a16:creationId xmlns:a16="http://schemas.microsoft.com/office/drawing/2014/main" id="{AE104B55-C11C-A7E0-3269-D744C9CBAD08}"/>
                  </a:ext>
                </a:extLst>
              </p:cNvPr>
              <p:cNvPicPr/>
              <p:nvPr/>
            </p:nvPicPr>
            <p:blipFill>
              <a:blip r:embed="rId7"/>
              <a:stretch>
                <a:fillRect/>
              </a:stretch>
            </p:blipFill>
            <p:spPr>
              <a:xfrm>
                <a:off x="4626000" y="3780720"/>
                <a:ext cx="4352760" cy="2564640"/>
              </a:xfrm>
              <a:prstGeom prst="rect">
                <a:avLst/>
              </a:prstGeom>
            </p:spPr>
          </p:pic>
        </mc:Fallback>
      </mc:AlternateContent>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dissolve">
                                      <p:cBhvr>
                                        <p:cTn id="7" dur="500"/>
                                        <p:tgtEl>
                                          <p:spTgt spid="194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171"/>
                                        </p:tgtEl>
                                        <p:attrNameLst>
                                          <p:attrName>style.visibility</p:attrName>
                                        </p:attrNameLst>
                                      </p:cBhvr>
                                      <p:to>
                                        <p:strVal val="visible"/>
                                      </p:to>
                                    </p:set>
                                    <p:anim calcmode="lin" valueType="num">
                                      <p:cBhvr additive="base">
                                        <p:cTn id="12" dur="500" fill="hold"/>
                                        <p:tgtEl>
                                          <p:spTgt spid="7171"/>
                                        </p:tgtEl>
                                        <p:attrNameLst>
                                          <p:attrName>ppt_x</p:attrName>
                                        </p:attrNameLst>
                                      </p:cBhvr>
                                      <p:tavLst>
                                        <p:tav tm="0">
                                          <p:val>
                                            <p:strVal val="#ppt_x"/>
                                          </p:val>
                                        </p:tav>
                                        <p:tav tm="100000">
                                          <p:val>
                                            <p:strVal val="#ppt_x"/>
                                          </p:val>
                                        </p:tav>
                                      </p:tavLst>
                                    </p:anim>
                                    <p:anim calcmode="lin" valueType="num">
                                      <p:cBhvr additive="base">
                                        <p:cTn id="13" dur="500" fill="hold"/>
                                        <p:tgtEl>
                                          <p:spTgt spid="717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dissolve">
                                      <p:cBhvr>
                                        <p:cTn id="18" dur="500"/>
                                        <p:tgtEl>
                                          <p:spTgt spid="7">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9701"/>
                                        </p:tgtEl>
                                        <p:attrNameLst>
                                          <p:attrName>style.visibility</p:attrName>
                                        </p:attrNameLst>
                                      </p:cBhvr>
                                      <p:to>
                                        <p:strVal val="visible"/>
                                      </p:to>
                                    </p:set>
                                    <p:anim calcmode="lin" valueType="num">
                                      <p:cBhvr additive="base">
                                        <p:cTn id="23" dur="500" fill="hold"/>
                                        <p:tgtEl>
                                          <p:spTgt spid="29701"/>
                                        </p:tgtEl>
                                        <p:attrNameLst>
                                          <p:attrName>ppt_x</p:attrName>
                                        </p:attrNameLst>
                                      </p:cBhvr>
                                      <p:tavLst>
                                        <p:tav tm="0">
                                          <p:val>
                                            <p:strVal val="#ppt_x"/>
                                          </p:val>
                                        </p:tav>
                                        <p:tav tm="100000">
                                          <p:val>
                                            <p:strVal val="#ppt_x"/>
                                          </p:val>
                                        </p:tav>
                                      </p:tavLst>
                                    </p:anim>
                                    <p:anim calcmode="lin" valueType="num">
                                      <p:cBhvr additive="base">
                                        <p:cTn id="24" dur="500" fill="hold"/>
                                        <p:tgtEl>
                                          <p:spTgt spid="2970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animEffect transition="in" filter="dissolve">
                                      <p:cBhvr>
                                        <p:cTn id="29" dur="500"/>
                                        <p:tgtEl>
                                          <p:spTgt spid="6">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6">
                                            <p:txEl>
                                              <p:pRg st="1" end="1"/>
                                            </p:txEl>
                                          </p:spTgt>
                                        </p:tgtEl>
                                        <p:attrNameLst>
                                          <p:attrName>style.visibility</p:attrName>
                                        </p:attrNameLst>
                                      </p:cBhvr>
                                      <p:to>
                                        <p:strVal val="visible"/>
                                      </p:to>
                                    </p:set>
                                    <p:animEffect transition="in" filter="dissolve">
                                      <p:cBhvr>
                                        <p:cTn id="34" dur="500"/>
                                        <p:tgtEl>
                                          <p:spTgt spid="6">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87044"/>
                                        </p:tgtEl>
                                        <p:attrNameLst>
                                          <p:attrName>style.visibility</p:attrName>
                                        </p:attrNameLst>
                                      </p:cBhvr>
                                      <p:to>
                                        <p:strVal val="visible"/>
                                      </p:to>
                                    </p:set>
                                    <p:anim calcmode="lin" valueType="num">
                                      <p:cBhvr additive="base">
                                        <p:cTn id="39" dur="500" fill="hold"/>
                                        <p:tgtEl>
                                          <p:spTgt spid="87044"/>
                                        </p:tgtEl>
                                        <p:attrNameLst>
                                          <p:attrName>ppt_x</p:attrName>
                                        </p:attrNameLst>
                                      </p:cBhvr>
                                      <p:tavLst>
                                        <p:tav tm="0">
                                          <p:val>
                                            <p:strVal val="#ppt_x"/>
                                          </p:val>
                                        </p:tav>
                                        <p:tav tm="100000">
                                          <p:val>
                                            <p:strVal val="#ppt_x"/>
                                          </p:val>
                                        </p:tav>
                                      </p:tavLst>
                                    </p:anim>
                                    <p:anim calcmode="lin" valueType="num">
                                      <p:cBhvr additive="base">
                                        <p:cTn id="40" dur="500" fill="hold"/>
                                        <p:tgtEl>
                                          <p:spTgt spid="870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P spid="29701" grpId="0"/>
      <p:bldP spid="6" grpId="0" build="p"/>
      <p:bldP spid="7" grpId="0" build="p"/>
      <p:bldP spid="7171" grpId="0"/>
      <p:bldP spid="8704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D75F63B3-8997-EE58-E589-9A80CEC06583}"/>
              </a:ext>
            </a:extLst>
          </p:cNvPr>
          <p:cNvSpPr>
            <a:spLocks noGrp="1"/>
          </p:cNvSpPr>
          <p:nvPr>
            <p:ph type="title"/>
          </p:nvPr>
        </p:nvSpPr>
        <p:spPr>
          <a:xfrm>
            <a:off x="838200" y="0"/>
            <a:ext cx="7772400" cy="1143000"/>
          </a:xfrm>
        </p:spPr>
        <p:txBody>
          <a:bodyPr/>
          <a:lstStyle/>
          <a:p>
            <a:r>
              <a:rPr lang="en-US" altLang="en-US" sz="2800"/>
              <a:t>Estimation of Mixing Length</a:t>
            </a:r>
          </a:p>
        </p:txBody>
      </p:sp>
      <p:sp>
        <p:nvSpPr>
          <p:cNvPr id="3" name="Content Placeholder 2">
            <a:extLst>
              <a:ext uri="{FF2B5EF4-FFF2-40B4-BE49-F238E27FC236}">
                <a16:creationId xmlns:a16="http://schemas.microsoft.com/office/drawing/2014/main" id="{2F530D2E-9EC9-9687-5995-4EA05CD67334}"/>
              </a:ext>
            </a:extLst>
          </p:cNvPr>
          <p:cNvSpPr>
            <a:spLocks noGrp="1"/>
          </p:cNvSpPr>
          <p:nvPr>
            <p:ph idx="1"/>
          </p:nvPr>
        </p:nvSpPr>
        <p:spPr>
          <a:xfrm>
            <a:off x="228600" y="1219200"/>
            <a:ext cx="8458200" cy="5334000"/>
          </a:xfrm>
        </p:spPr>
        <p:txBody>
          <a:bodyPr/>
          <a:lstStyle/>
          <a:p>
            <a:r>
              <a:rPr lang="en-US" altLang="en-US" sz="2400" dirty="0"/>
              <a:t>To find an algebraic expression for the mixing length </a:t>
            </a:r>
            <a:r>
              <a:rPr lang="en-US" altLang="en-US" sz="2400" i="1" dirty="0" err="1"/>
              <a:t>l</a:t>
            </a:r>
            <a:r>
              <a:rPr lang="en-US" altLang="en-US" sz="2400" i="1" baseline="-25000" dirty="0" err="1"/>
              <a:t>m</a:t>
            </a:r>
            <a:r>
              <a:rPr lang="en-US" altLang="en-US" sz="2400" i="1" dirty="0"/>
              <a:t>, </a:t>
            </a:r>
            <a:r>
              <a:rPr lang="en-US" altLang="en-US" sz="2400" dirty="0"/>
              <a:t>several empirical correlations were suggested in literature.</a:t>
            </a:r>
          </a:p>
          <a:p>
            <a:r>
              <a:rPr lang="en-US" altLang="en-US" sz="2400" dirty="0"/>
              <a:t>The mixing length </a:t>
            </a:r>
            <a:r>
              <a:rPr lang="en-US" altLang="en-US" sz="2400" i="1" dirty="0" err="1"/>
              <a:t>l</a:t>
            </a:r>
            <a:r>
              <a:rPr lang="en-US" altLang="en-US" sz="2400" i="1" baseline="-25000" dirty="0" err="1"/>
              <a:t>m</a:t>
            </a:r>
            <a:r>
              <a:rPr lang="en-US" altLang="en-US" sz="2400" i="1" dirty="0"/>
              <a:t> </a:t>
            </a:r>
            <a:r>
              <a:rPr lang="en-US" altLang="en-US" sz="2400" dirty="0"/>
              <a:t>does not have a universally valid character and changes from case to case.</a:t>
            </a:r>
          </a:p>
          <a:p>
            <a:r>
              <a:rPr lang="en-US" altLang="en-US" sz="2400" dirty="0"/>
              <a:t>Therefore, it is not appropriate for three-dimensional flow applications. </a:t>
            </a:r>
          </a:p>
          <a:p>
            <a:r>
              <a:rPr lang="en-US" altLang="en-US" sz="2400" dirty="0"/>
              <a:t>However, it is successfully applied to boundary layer flow, fully developed duct flow and particularly to free turbulent flows. </a:t>
            </a:r>
          </a:p>
          <a:p>
            <a:r>
              <a:rPr lang="en-US" altLang="en-US" sz="2400" dirty="0"/>
              <a:t>Prandtl  and many others started with analysis of the two-dimensional boundary layer infected by disturbance. </a:t>
            </a:r>
          </a:p>
          <a:p>
            <a:r>
              <a:rPr lang="en-US" altLang="en-US" sz="2400" dirty="0"/>
              <a:t>For wall flows, the main source of infection is wall.</a:t>
            </a:r>
          </a:p>
          <a:p>
            <a:r>
              <a:rPr lang="en-US" altLang="en-US" sz="2400" dirty="0"/>
              <a:t>The wall roughness contains many cavities  and troughs, which infect the flow and introduce disturbances.</a:t>
            </a:r>
          </a:p>
        </p:txBody>
      </p:sp>
      <p:grpSp>
        <p:nvGrpSpPr>
          <p:cNvPr id="2" name="Group 38">
            <a:extLst>
              <a:ext uri="{FF2B5EF4-FFF2-40B4-BE49-F238E27FC236}">
                <a16:creationId xmlns:a16="http://schemas.microsoft.com/office/drawing/2014/main" id="{51E1D0AC-EDD6-503C-C29D-4A2E41375747}"/>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78997F7A-A03F-D854-D1A2-417884C17E1B}"/>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24B48C88-A50B-F9FC-2BCB-AFAC856B0161}"/>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F56B89D9-1C41-20EB-5BC0-2FEC431E211F}"/>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AD4AF5A7-977D-53D4-F337-D930DB4E9AE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DB7CC35A-D9AD-AD7B-B5B0-2C73994AA2C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A71416B4-6475-E800-C8B5-FA76DE786029}"/>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B9F09145-EB3A-FEE9-D25F-0D8E6F5B475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DCC18C10-A9F2-85B7-E958-A6B5994B578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A6501343-9CAB-65EA-014D-CF287D8CCAEB}"/>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CAC1CE78-B64C-36E4-FA1E-F87E36025AA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D8D9418D-6810-072E-2F5A-9C8DDE68C78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7BC735E7-9FF8-7F5A-BA54-334D3BAEB0F7}"/>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AFF63703-590E-C778-EA1A-C989650A66F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30D30708-6AE5-D058-0D25-B085BFE06C7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6">
                <a:extLst>
                  <a:ext uri="{FF2B5EF4-FFF2-40B4-BE49-F238E27FC236}">
                    <a16:creationId xmlns:a16="http://schemas.microsoft.com/office/drawing/2014/main" id="{AC277D7F-1899-F493-9332-B9B9670A161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18122E07-2E50-E509-FAF2-FEB1DA725E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Title 1">
            <a:extLst>
              <a:ext uri="{FF2B5EF4-FFF2-40B4-BE49-F238E27FC236}">
                <a16:creationId xmlns:a16="http://schemas.microsoft.com/office/drawing/2014/main" id="{1A7BCD21-599B-F51B-48A7-9F467419D699}"/>
              </a:ext>
            </a:extLst>
          </p:cNvPr>
          <p:cNvSpPr>
            <a:spLocks noGrp="1"/>
          </p:cNvSpPr>
          <p:nvPr>
            <p:ph type="title"/>
          </p:nvPr>
        </p:nvSpPr>
        <p:spPr>
          <a:xfrm>
            <a:off x="228600" y="76200"/>
            <a:ext cx="6127750" cy="1143000"/>
          </a:xfrm>
        </p:spPr>
        <p:txBody>
          <a:bodyPr/>
          <a:lstStyle/>
          <a:p>
            <a:r>
              <a:rPr lang="en-US" altLang="en-US" sz="2800" dirty="0"/>
              <a:t>Quantification of Infection by seeing the Effect</a:t>
            </a:r>
          </a:p>
        </p:txBody>
      </p:sp>
      <p:sp>
        <p:nvSpPr>
          <p:cNvPr id="8198" name="Content Placeholder 2">
            <a:extLst>
              <a:ext uri="{FF2B5EF4-FFF2-40B4-BE49-F238E27FC236}">
                <a16:creationId xmlns:a16="http://schemas.microsoft.com/office/drawing/2014/main" id="{9F9E6D90-E97C-DE1E-BC66-1F1960D0F216}"/>
              </a:ext>
            </a:extLst>
          </p:cNvPr>
          <p:cNvSpPr>
            <a:spLocks noGrp="1"/>
          </p:cNvSpPr>
          <p:nvPr>
            <p:ph idx="1"/>
          </p:nvPr>
        </p:nvSpPr>
        <p:spPr>
          <a:xfrm>
            <a:off x="457200" y="1295400"/>
            <a:ext cx="8686800" cy="1828800"/>
          </a:xfrm>
        </p:spPr>
        <p:txBody>
          <a:bodyPr/>
          <a:lstStyle/>
          <a:p>
            <a:r>
              <a:rPr lang="en-US" altLang="en-US" sz="2400" dirty="0"/>
              <a:t>Develop simple experimental test rigs.</a:t>
            </a:r>
          </a:p>
          <a:p>
            <a:r>
              <a:rPr lang="en-US" altLang="en-US" sz="2400" dirty="0"/>
              <a:t>Measure wall shear stress.</a:t>
            </a:r>
          </a:p>
          <a:p>
            <a:r>
              <a:rPr lang="en-US" altLang="en-US" sz="2400" dirty="0"/>
              <a:t>Define </a:t>
            </a:r>
            <a:r>
              <a:rPr lang="en-US" altLang="en-US" sz="2400" i="1" dirty="0"/>
              <a:t>wall friction velocity </a:t>
            </a:r>
            <a:r>
              <a:rPr lang="en-US" altLang="en-US" sz="2400" dirty="0"/>
              <a:t>using the wall shear stress by the relation</a:t>
            </a:r>
          </a:p>
        </p:txBody>
      </p:sp>
      <mc:AlternateContent xmlns:mc="http://schemas.openxmlformats.org/markup-compatibility/2006" xmlns:a14="http://schemas.microsoft.com/office/drawing/2010/main">
        <mc:Choice Requires="a14">
          <p:sp>
            <p:nvSpPr>
              <p:cNvPr id="77826" name="Object 2">
                <a:extLst>
                  <a:ext uri="{FF2B5EF4-FFF2-40B4-BE49-F238E27FC236}">
                    <a16:creationId xmlns:a16="http://schemas.microsoft.com/office/drawing/2014/main" id="{0C8AA3D8-562C-F0A0-6077-A6D3EE8D485B}"/>
                  </a:ext>
                </a:extLst>
              </p:cNvPr>
              <p:cNvSpPr txBox="1"/>
              <p:nvPr/>
            </p:nvSpPr>
            <p:spPr bwMode="auto">
              <a:xfrm>
                <a:off x="2286000" y="4800600"/>
                <a:ext cx="1371600" cy="108426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𝑈</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𝑈</m:t>
                          </m:r>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𝜏</m:t>
                              </m:r>
                            </m:sub>
                          </m:sSub>
                        </m:den>
                      </m:f>
                    </m:oMath>
                  </m:oMathPara>
                </a14:m>
                <a:endParaRPr lang="en-IN"/>
              </a:p>
            </p:txBody>
          </p:sp>
        </mc:Choice>
        <mc:Fallback xmlns="">
          <p:sp>
            <p:nvSpPr>
              <p:cNvPr id="77826" name="Object 2">
                <a:extLst>
                  <a:ext uri="{FF2B5EF4-FFF2-40B4-BE49-F238E27FC236}">
                    <a16:creationId xmlns:a16="http://schemas.microsoft.com/office/drawing/2014/main" id="{0C8AA3D8-562C-F0A0-6077-A6D3EE8D485B}"/>
                  </a:ext>
                </a:extLst>
              </p:cNvPr>
              <p:cNvSpPr txBox="1">
                <a:spLocks noRot="1" noChangeAspect="1" noMove="1" noResize="1" noEditPoints="1" noAdjustHandles="1" noChangeArrowheads="1" noChangeShapeType="1" noTextEdit="1"/>
              </p:cNvSpPr>
              <p:nvPr/>
            </p:nvSpPr>
            <p:spPr bwMode="auto">
              <a:xfrm>
                <a:off x="2286000" y="4800600"/>
                <a:ext cx="1371600" cy="1084263"/>
              </a:xfrm>
              <a:prstGeom prst="rect">
                <a:avLst/>
              </a:prstGeom>
              <a:blipFill>
                <a:blip r:embed="rId2"/>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7827" name="Object 3">
                <a:extLst>
                  <a:ext uri="{FF2B5EF4-FFF2-40B4-BE49-F238E27FC236}">
                    <a16:creationId xmlns:a16="http://schemas.microsoft.com/office/drawing/2014/main" id="{E52D7F73-0CE9-7A18-2C6D-C443830068CA}"/>
                  </a:ext>
                </a:extLst>
              </p:cNvPr>
              <p:cNvSpPr txBox="1"/>
              <p:nvPr/>
            </p:nvSpPr>
            <p:spPr bwMode="auto">
              <a:xfrm>
                <a:off x="4572000" y="4800600"/>
                <a:ext cx="1447800" cy="95567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p>
                        <m:sSupPr>
                          <m:ctrlPr>
                            <a:rPr lang="en-IN" i="1" smtClean="0">
                              <a:solidFill>
                                <a:srgbClr val="000000"/>
                              </a:solidFill>
                              <a:latin typeface="Cambria Math" panose="02040503050406030204" pitchFamily="18" charset="0"/>
                            </a:rPr>
                          </m:ctrlPr>
                        </m:sSupPr>
                        <m:e>
                          <m:r>
                            <a:rPr lang="en-US" b="0" i="1" smtClean="0">
                              <a:solidFill>
                                <a:srgbClr val="000000"/>
                              </a:solidFill>
                              <a:latin typeface="Cambria Math" panose="02040503050406030204" pitchFamily="18" charset="0"/>
                            </a:rPr>
                            <m:t>𝑥</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𝜏</m:t>
                              </m:r>
                            </m:sub>
                          </m:sSub>
                          <m:r>
                            <a:rPr lang="en-US" b="0" i="1" smtClean="0">
                              <a:solidFill>
                                <a:srgbClr val="000000"/>
                              </a:solidFill>
                              <a:latin typeface="Cambria Math" panose="02040503050406030204" pitchFamily="18" charset="0"/>
                            </a:rPr>
                            <m:t>𝑥</m:t>
                          </m:r>
                        </m:num>
                        <m:den>
                          <m:r>
                            <a:rPr lang="en-IN" i="1">
                              <a:solidFill>
                                <a:srgbClr val="000000"/>
                              </a:solidFill>
                              <a:latin typeface="Cambria Math" panose="02040503050406030204" pitchFamily="18" charset="0"/>
                            </a:rPr>
                            <m:t>𝜈</m:t>
                          </m:r>
                        </m:den>
                      </m:f>
                    </m:oMath>
                  </m:oMathPara>
                </a14:m>
                <a:endParaRPr lang="en-IN" dirty="0"/>
              </a:p>
            </p:txBody>
          </p:sp>
        </mc:Choice>
        <mc:Fallback xmlns="">
          <p:sp>
            <p:nvSpPr>
              <p:cNvPr id="77827" name="Object 3">
                <a:extLst>
                  <a:ext uri="{FF2B5EF4-FFF2-40B4-BE49-F238E27FC236}">
                    <a16:creationId xmlns:a16="http://schemas.microsoft.com/office/drawing/2014/main" id="{E52D7F73-0CE9-7A18-2C6D-C443830068CA}"/>
                  </a:ext>
                </a:extLst>
              </p:cNvPr>
              <p:cNvSpPr txBox="1">
                <a:spLocks noRot="1" noChangeAspect="1" noMove="1" noResize="1" noEditPoints="1" noAdjustHandles="1" noChangeArrowheads="1" noChangeShapeType="1" noTextEdit="1"/>
              </p:cNvSpPr>
              <p:nvPr/>
            </p:nvSpPr>
            <p:spPr bwMode="auto">
              <a:xfrm>
                <a:off x="4572000" y="4800600"/>
                <a:ext cx="1447800" cy="955675"/>
              </a:xfrm>
              <a:prstGeom prst="rect">
                <a:avLst/>
              </a:prstGeom>
              <a:blipFill>
                <a:blip r:embed="rId3"/>
                <a:stretch>
                  <a:fillRect/>
                </a:stretch>
              </a:blipFill>
              <a:ln>
                <a:noFill/>
              </a:ln>
              <a:effectLst/>
            </p:spPr>
            <p:txBody>
              <a:bodyPr/>
              <a:lstStyle/>
              <a:p>
                <a:r>
                  <a:rPr lang="en-IN">
                    <a:noFill/>
                  </a:rPr>
                  <a:t> </a:t>
                </a:r>
              </a:p>
            </p:txBody>
          </p:sp>
        </mc:Fallback>
      </mc:AlternateContent>
      <p:sp>
        <p:nvSpPr>
          <p:cNvPr id="6" name="Rectangle 5">
            <a:extLst>
              <a:ext uri="{FF2B5EF4-FFF2-40B4-BE49-F238E27FC236}">
                <a16:creationId xmlns:a16="http://schemas.microsoft.com/office/drawing/2014/main" id="{11041290-9224-6CF3-657D-A107DCF9AFB9}"/>
              </a:ext>
            </a:extLst>
          </p:cNvPr>
          <p:cNvSpPr>
            <a:spLocks noChangeArrowheads="1"/>
          </p:cNvSpPr>
          <p:nvPr/>
        </p:nvSpPr>
        <p:spPr bwMode="auto">
          <a:xfrm>
            <a:off x="304800" y="3886200"/>
            <a:ext cx="685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Define non-dimensional boundary layer coordinates.</a:t>
            </a:r>
          </a:p>
        </p:txBody>
      </p:sp>
      <mc:AlternateContent xmlns:mc="http://schemas.openxmlformats.org/markup-compatibility/2006" xmlns:a14="http://schemas.microsoft.com/office/drawing/2010/main">
        <mc:Choice Requires="a14">
          <p:sp>
            <p:nvSpPr>
              <p:cNvPr id="77828" name="Object 4">
                <a:extLst>
                  <a:ext uri="{FF2B5EF4-FFF2-40B4-BE49-F238E27FC236}">
                    <a16:creationId xmlns:a16="http://schemas.microsoft.com/office/drawing/2014/main" id="{533B5C97-7981-21AD-A850-3239DC66BAEE}"/>
                  </a:ext>
                </a:extLst>
              </p:cNvPr>
              <p:cNvSpPr txBox="1"/>
              <p:nvPr/>
            </p:nvSpPr>
            <p:spPr bwMode="auto">
              <a:xfrm>
                <a:off x="2817813" y="2803525"/>
                <a:ext cx="1755775" cy="1141413"/>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𝜏</m:t>
                          </m:r>
                        </m:sub>
                      </m:sSub>
                      <m:r>
                        <a:rPr lang="en-IN" i="1">
                          <a:solidFill>
                            <a:srgbClr val="000000"/>
                          </a:solidFill>
                          <a:latin typeface="Cambria Math" panose="02040503050406030204" pitchFamily="18" charset="0"/>
                        </a:rPr>
                        <m:t>=</m:t>
                      </m:r>
                      <m:rad>
                        <m:radPr>
                          <m:degHide m:val="on"/>
                          <m:ctrlPr>
                            <a:rPr lang="en-IN" i="1">
                              <a:solidFill>
                                <a:srgbClr val="000000"/>
                              </a:solidFill>
                              <a:latin typeface="Cambria Math" panose="02040503050406030204" pitchFamily="18" charset="0"/>
                            </a:rPr>
                          </m:ctrlPr>
                        </m:radPr>
                        <m:deg/>
                        <m:e>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𝜏</m:t>
                                  </m:r>
                                </m:e>
                                <m:sub>
                                  <m:r>
                                    <a:rPr lang="en-IN" i="1">
                                      <a:solidFill>
                                        <a:srgbClr val="000000"/>
                                      </a:solidFill>
                                      <a:latin typeface="Cambria Math" panose="02040503050406030204" pitchFamily="18" charset="0"/>
                                    </a:rPr>
                                    <m:t>𝑤𝑎𝑙𝑙</m:t>
                                  </m:r>
                                </m:sub>
                              </m:sSub>
                            </m:num>
                            <m:den>
                              <m:r>
                                <a:rPr lang="en-IN" i="1">
                                  <a:solidFill>
                                    <a:srgbClr val="000000"/>
                                  </a:solidFill>
                                  <a:latin typeface="Cambria Math" panose="02040503050406030204" pitchFamily="18" charset="0"/>
                                </a:rPr>
                                <m:t>𝜌</m:t>
                              </m:r>
                            </m:den>
                          </m:f>
                        </m:e>
                      </m:rad>
                    </m:oMath>
                  </m:oMathPara>
                </a14:m>
                <a:endParaRPr lang="en-IN"/>
              </a:p>
            </p:txBody>
          </p:sp>
        </mc:Choice>
        <mc:Fallback xmlns="">
          <p:sp>
            <p:nvSpPr>
              <p:cNvPr id="77828" name="Object 4">
                <a:extLst>
                  <a:ext uri="{FF2B5EF4-FFF2-40B4-BE49-F238E27FC236}">
                    <a16:creationId xmlns:a16="http://schemas.microsoft.com/office/drawing/2014/main" id="{533B5C97-7981-21AD-A850-3239DC66BAEE}"/>
                  </a:ext>
                </a:extLst>
              </p:cNvPr>
              <p:cNvSpPr txBox="1">
                <a:spLocks noRot="1" noChangeAspect="1" noMove="1" noResize="1" noEditPoints="1" noAdjustHandles="1" noChangeArrowheads="1" noChangeShapeType="1" noTextEdit="1"/>
              </p:cNvSpPr>
              <p:nvPr/>
            </p:nvSpPr>
            <p:spPr bwMode="auto">
              <a:xfrm>
                <a:off x="2817813" y="2803525"/>
                <a:ext cx="1755775" cy="1141413"/>
              </a:xfrm>
              <a:prstGeom prst="rect">
                <a:avLst/>
              </a:prstGeom>
              <a:blipFill>
                <a:blip r:embed="rId4"/>
                <a:stretch>
                  <a:fillRect/>
                </a:stretch>
              </a:blipFill>
              <a:ln>
                <a:noFill/>
              </a:ln>
              <a:effectLst/>
            </p:spPr>
            <p:txBody>
              <a:bodyPr/>
              <a:lstStyle/>
              <a:p>
                <a:r>
                  <a:rPr lang="en-IN">
                    <a:noFill/>
                  </a:rPr>
                  <a:t> </a:t>
                </a:r>
              </a:p>
            </p:txBody>
          </p:sp>
        </mc:Fallback>
      </mc:AlternateContent>
      <p:grpSp>
        <p:nvGrpSpPr>
          <p:cNvPr id="2" name="Group 38">
            <a:extLst>
              <a:ext uri="{FF2B5EF4-FFF2-40B4-BE49-F238E27FC236}">
                <a16:creationId xmlns:a16="http://schemas.microsoft.com/office/drawing/2014/main" id="{3F051227-BE88-198D-7D1E-DA97CCE36685}"/>
              </a:ext>
            </a:extLst>
          </p:cNvPr>
          <p:cNvGrpSpPr>
            <a:grpSpLocks/>
          </p:cNvGrpSpPr>
          <p:nvPr/>
        </p:nvGrpSpPr>
        <p:grpSpPr bwMode="auto">
          <a:xfrm>
            <a:off x="0" y="25400"/>
            <a:ext cx="9144000" cy="6858000"/>
            <a:chOff x="0" y="0"/>
            <a:chExt cx="9144000" cy="6858000"/>
          </a:xfrm>
        </p:grpSpPr>
        <p:grpSp>
          <p:nvGrpSpPr>
            <p:cNvPr id="3" name="Group 19">
              <a:extLst>
                <a:ext uri="{FF2B5EF4-FFF2-40B4-BE49-F238E27FC236}">
                  <a16:creationId xmlns:a16="http://schemas.microsoft.com/office/drawing/2014/main" id="{3D5EE76C-DFF5-4D6E-1510-1678F0F829BE}"/>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799A7776-8F66-8BDC-3444-BE0D88BD3643}"/>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3658EE8D-2AC7-35AB-5C7F-205BE800DCF5}"/>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3D69942F-9DD6-D630-2259-54B5724FFC3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7A574C92-B29B-6310-3B82-AFB3AF0D4AF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E05C0509-BD03-3F11-88D8-4EB571F00DCE}"/>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569494F7-A5E9-ABB5-FD88-F02926D280A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267D5C67-0644-BF9A-F5CE-0AF7358DB48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706EF7E2-1C77-3D1B-4CD0-780A83D5B4CB}"/>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D5D37139-4DE9-A30A-DD88-F5EA65C6A31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F108E360-CBEA-8A27-DD1A-AF5B24891B2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3C3704B2-1E1A-4756-EF00-13377172BCC7}"/>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013DF7CE-23A5-972F-D97D-FDE978BDC01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F8F28522-3E8E-0A4D-71BD-6DDC55B2D65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6">
                <a:extLst>
                  <a:ext uri="{FF2B5EF4-FFF2-40B4-BE49-F238E27FC236}">
                    <a16:creationId xmlns:a16="http://schemas.microsoft.com/office/drawing/2014/main" id="{427DED57-05A4-EC13-990B-725490B01D3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2AC547A2-C61D-51BD-BE43-DA6CB67D1D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0" name="Object 3">
                <a:extLst>
                  <a:ext uri="{FF2B5EF4-FFF2-40B4-BE49-F238E27FC236}">
                    <a16:creationId xmlns:a16="http://schemas.microsoft.com/office/drawing/2014/main" id="{4D43CCBA-4AEB-0C1E-B997-A6D45A6368BD}"/>
                  </a:ext>
                </a:extLst>
              </p:cNvPr>
              <p:cNvSpPr txBox="1"/>
              <p:nvPr/>
            </p:nvSpPr>
            <p:spPr bwMode="auto">
              <a:xfrm>
                <a:off x="6477000" y="4648200"/>
                <a:ext cx="1447800" cy="95567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𝜏</m:t>
                              </m:r>
                            </m:sub>
                          </m:sSub>
                          <m:r>
                            <a:rPr lang="en-IN" i="1">
                              <a:solidFill>
                                <a:srgbClr val="000000"/>
                              </a:solidFill>
                              <a:latin typeface="Cambria Math" panose="02040503050406030204" pitchFamily="18" charset="0"/>
                            </a:rPr>
                            <m:t>𝑦</m:t>
                          </m:r>
                        </m:num>
                        <m:den>
                          <m:r>
                            <a:rPr lang="en-IN" i="1">
                              <a:solidFill>
                                <a:srgbClr val="000000"/>
                              </a:solidFill>
                              <a:latin typeface="Cambria Math" panose="02040503050406030204" pitchFamily="18" charset="0"/>
                            </a:rPr>
                            <m:t>𝜈</m:t>
                          </m:r>
                        </m:den>
                      </m:f>
                    </m:oMath>
                  </m:oMathPara>
                </a14:m>
                <a:endParaRPr lang="en-IN"/>
              </a:p>
            </p:txBody>
          </p:sp>
        </mc:Choice>
        <mc:Fallback xmlns="">
          <p:sp>
            <p:nvSpPr>
              <p:cNvPr id="20" name="Object 3">
                <a:extLst>
                  <a:ext uri="{FF2B5EF4-FFF2-40B4-BE49-F238E27FC236}">
                    <a16:creationId xmlns:a16="http://schemas.microsoft.com/office/drawing/2014/main" id="{4D43CCBA-4AEB-0C1E-B997-A6D45A6368BD}"/>
                  </a:ext>
                </a:extLst>
              </p:cNvPr>
              <p:cNvSpPr txBox="1">
                <a:spLocks noRot="1" noChangeAspect="1" noMove="1" noResize="1" noEditPoints="1" noAdjustHandles="1" noChangeArrowheads="1" noChangeShapeType="1" noTextEdit="1"/>
              </p:cNvSpPr>
              <p:nvPr/>
            </p:nvSpPr>
            <p:spPr bwMode="auto">
              <a:xfrm>
                <a:off x="6477000" y="4648200"/>
                <a:ext cx="1447800" cy="955675"/>
              </a:xfrm>
              <a:prstGeom prst="rect">
                <a:avLst/>
              </a:prstGeom>
              <a:blipFill>
                <a:blip r:embed="rId6"/>
                <a:stretch>
                  <a:fillRect/>
                </a:stretch>
              </a:blipFill>
              <a:ln>
                <a:noFill/>
              </a:ln>
              <a:effectLst/>
            </p:spPr>
            <p:txBody>
              <a:bodyPr/>
              <a:lstStyle/>
              <a:p>
                <a:r>
                  <a:rPr lang="en-IN">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198">
                                            <p:txEl>
                                              <p:pRg st="0" end="0"/>
                                            </p:txEl>
                                          </p:spTgt>
                                        </p:tgtEl>
                                        <p:attrNameLst>
                                          <p:attrName>style.visibility</p:attrName>
                                        </p:attrNameLst>
                                      </p:cBhvr>
                                      <p:to>
                                        <p:strVal val="visible"/>
                                      </p:to>
                                    </p:set>
                                    <p:animEffect transition="in" filter="dissolve">
                                      <p:cBhvr>
                                        <p:cTn id="7" dur="500"/>
                                        <p:tgtEl>
                                          <p:spTgt spid="819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8198">
                                            <p:txEl>
                                              <p:pRg st="1" end="1"/>
                                            </p:txEl>
                                          </p:spTgt>
                                        </p:tgtEl>
                                        <p:attrNameLst>
                                          <p:attrName>style.visibility</p:attrName>
                                        </p:attrNameLst>
                                      </p:cBhvr>
                                      <p:to>
                                        <p:strVal val="visible"/>
                                      </p:to>
                                    </p:set>
                                    <p:animEffect transition="in" filter="dissolve">
                                      <p:cBhvr>
                                        <p:cTn id="12" dur="500"/>
                                        <p:tgtEl>
                                          <p:spTgt spid="819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8198">
                                            <p:txEl>
                                              <p:pRg st="2" end="2"/>
                                            </p:txEl>
                                          </p:spTgt>
                                        </p:tgtEl>
                                        <p:attrNameLst>
                                          <p:attrName>style.visibility</p:attrName>
                                        </p:attrNameLst>
                                      </p:cBhvr>
                                      <p:to>
                                        <p:strVal val="visible"/>
                                      </p:to>
                                    </p:set>
                                    <p:animEffect transition="in" filter="dissolve">
                                      <p:cBhvr>
                                        <p:cTn id="17" dur="500"/>
                                        <p:tgtEl>
                                          <p:spTgt spid="819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77828"/>
                                        </p:tgtEl>
                                        <p:attrNameLst>
                                          <p:attrName>style.visibility</p:attrName>
                                        </p:attrNameLst>
                                      </p:cBhvr>
                                      <p:to>
                                        <p:strVal val="visible"/>
                                      </p:to>
                                    </p:set>
                                    <p:animEffect transition="in" filter="fade">
                                      <p:cBhvr>
                                        <p:cTn id="22" dur="1000"/>
                                        <p:tgtEl>
                                          <p:spTgt spid="77828"/>
                                        </p:tgtEl>
                                      </p:cBhvr>
                                    </p:animEffect>
                                    <p:anim calcmode="lin" valueType="num">
                                      <p:cBhvr>
                                        <p:cTn id="23" dur="1000" fill="hold"/>
                                        <p:tgtEl>
                                          <p:spTgt spid="77828"/>
                                        </p:tgtEl>
                                        <p:attrNameLst>
                                          <p:attrName>ppt_x</p:attrName>
                                        </p:attrNameLst>
                                      </p:cBhvr>
                                      <p:tavLst>
                                        <p:tav tm="0">
                                          <p:val>
                                            <p:strVal val="#ppt_x"/>
                                          </p:val>
                                        </p:tav>
                                        <p:tav tm="100000">
                                          <p:val>
                                            <p:strVal val="#ppt_x"/>
                                          </p:val>
                                        </p:tav>
                                      </p:tavLst>
                                    </p:anim>
                                    <p:anim calcmode="lin" valueType="num">
                                      <p:cBhvr>
                                        <p:cTn id="24" dur="1000" fill="hold"/>
                                        <p:tgtEl>
                                          <p:spTgt spid="77828"/>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dissolve">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77826"/>
                                        </p:tgtEl>
                                        <p:attrNameLst>
                                          <p:attrName>style.visibility</p:attrName>
                                        </p:attrNameLst>
                                      </p:cBhvr>
                                      <p:to>
                                        <p:strVal val="visible"/>
                                      </p:to>
                                    </p:set>
                                    <p:anim calcmode="lin" valueType="num">
                                      <p:cBhvr additive="base">
                                        <p:cTn id="34" dur="500" fill="hold"/>
                                        <p:tgtEl>
                                          <p:spTgt spid="77826"/>
                                        </p:tgtEl>
                                        <p:attrNameLst>
                                          <p:attrName>ppt_x</p:attrName>
                                        </p:attrNameLst>
                                      </p:cBhvr>
                                      <p:tavLst>
                                        <p:tav tm="0">
                                          <p:val>
                                            <p:strVal val="#ppt_x"/>
                                          </p:val>
                                        </p:tav>
                                        <p:tav tm="100000">
                                          <p:val>
                                            <p:strVal val="#ppt_x"/>
                                          </p:val>
                                        </p:tav>
                                      </p:tavLst>
                                    </p:anim>
                                    <p:anim calcmode="lin" valueType="num">
                                      <p:cBhvr additive="base">
                                        <p:cTn id="35" dur="500" fill="hold"/>
                                        <p:tgtEl>
                                          <p:spTgt spid="7782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77827"/>
                                        </p:tgtEl>
                                        <p:attrNameLst>
                                          <p:attrName>style.visibility</p:attrName>
                                        </p:attrNameLst>
                                      </p:cBhvr>
                                      <p:to>
                                        <p:strVal val="visible"/>
                                      </p:to>
                                    </p:set>
                                    <p:anim calcmode="lin" valueType="num">
                                      <p:cBhvr additive="base">
                                        <p:cTn id="38" dur="500" fill="hold"/>
                                        <p:tgtEl>
                                          <p:spTgt spid="77827"/>
                                        </p:tgtEl>
                                        <p:attrNameLst>
                                          <p:attrName>ppt_x</p:attrName>
                                        </p:attrNameLst>
                                      </p:cBhvr>
                                      <p:tavLst>
                                        <p:tav tm="0">
                                          <p:val>
                                            <p:strVal val="#ppt_x"/>
                                          </p:val>
                                        </p:tav>
                                        <p:tav tm="100000">
                                          <p:val>
                                            <p:strVal val="#ppt_x"/>
                                          </p:val>
                                        </p:tav>
                                      </p:tavLst>
                                    </p:anim>
                                    <p:anim calcmode="lin" valueType="num">
                                      <p:cBhvr additive="base">
                                        <p:cTn id="39" dur="500" fill="hold"/>
                                        <p:tgtEl>
                                          <p:spTgt spid="77827"/>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500" fill="hold"/>
                                        <p:tgtEl>
                                          <p:spTgt spid="20"/>
                                        </p:tgtEl>
                                        <p:attrNameLst>
                                          <p:attrName>ppt_x</p:attrName>
                                        </p:attrNameLst>
                                      </p:cBhvr>
                                      <p:tavLst>
                                        <p:tav tm="0">
                                          <p:val>
                                            <p:strVal val="#ppt_x"/>
                                          </p:val>
                                        </p:tav>
                                        <p:tav tm="100000">
                                          <p:val>
                                            <p:strVal val="#ppt_x"/>
                                          </p:val>
                                        </p:tav>
                                      </p:tavLst>
                                    </p:anim>
                                    <p:anim calcmode="lin" valueType="num">
                                      <p:cBhvr additive="base">
                                        <p:cTn id="43"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8" grpId="0" build="p"/>
      <p:bldP spid="77826" grpId="0"/>
      <p:bldP spid="77827" grpId="0"/>
      <p:bldP spid="6" grpId="0"/>
      <p:bldP spid="77828"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8">
            <a:extLst>
              <a:ext uri="{FF2B5EF4-FFF2-40B4-BE49-F238E27FC236}">
                <a16:creationId xmlns:a16="http://schemas.microsoft.com/office/drawing/2014/main" id="{7B9FA602-0AEA-66FF-DFDD-35EF87556BAA}"/>
              </a:ext>
            </a:extLst>
          </p:cNvPr>
          <p:cNvGrpSpPr>
            <a:grpSpLocks/>
          </p:cNvGrpSpPr>
          <p:nvPr/>
        </p:nvGrpSpPr>
        <p:grpSpPr bwMode="auto">
          <a:xfrm>
            <a:off x="457200" y="1838325"/>
            <a:ext cx="7762875" cy="5019675"/>
            <a:chOff x="457200" y="1838325"/>
            <a:chExt cx="7762875" cy="5019675"/>
          </a:xfrm>
        </p:grpSpPr>
        <p:pic>
          <p:nvPicPr>
            <p:cNvPr id="11290" name="Picture 10">
              <a:extLst>
                <a:ext uri="{FF2B5EF4-FFF2-40B4-BE49-F238E27FC236}">
                  <a16:creationId xmlns:a16="http://schemas.microsoft.com/office/drawing/2014/main" id="{4C941084-B7AD-25D7-7DFB-D0A4B0FC79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838325"/>
              <a:ext cx="7762875" cy="501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1269" name="Object 5">
                  <a:extLst>
                    <a:ext uri="{FF2B5EF4-FFF2-40B4-BE49-F238E27FC236}">
                      <a16:creationId xmlns:a16="http://schemas.microsoft.com/office/drawing/2014/main" id="{232FD3C4-90EE-BBA2-83E0-CB100F6D9B04}"/>
                    </a:ext>
                  </a:extLst>
                </p:cNvPr>
                <p:cNvSpPr txBox="1"/>
                <p:nvPr/>
              </p:nvSpPr>
              <p:spPr bwMode="auto">
                <a:xfrm>
                  <a:off x="457200" y="4079875"/>
                  <a:ext cx="382587" cy="339725"/>
                </a:xfrm>
                <a:prstGeom prst="rect">
                  <a:avLst/>
                </a:prstGeom>
                <a:solidFill>
                  <a:schemeClr val="bg1"/>
                </a:solidFill>
                <a:ln>
                  <a:noFill/>
                </a:ln>
                <a:effectLst/>
              </p:spPr>
              <p:txBody>
                <a:bodyPr>
                  <a:normAutofit fontScale="62500" lnSpcReduction="20000"/>
                </a:bodyPr>
                <a:lstStyle/>
                <a:p>
                  <a:pPr/>
                  <a14:m>
                    <m:oMathPara xmlns:m="http://schemas.openxmlformats.org/officeDocument/2006/math">
                      <m:oMathParaPr>
                        <m:jc m:val="left"/>
                      </m:oMathParaPr>
                      <m:oMath xmlns:m="http://schemas.openxmlformats.org/officeDocument/2006/math">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𝑈</m:t>
                            </m:r>
                          </m:e>
                          <m:sup>
                            <m:r>
                              <a:rPr lang="en-IN" i="1">
                                <a:solidFill>
                                  <a:srgbClr val="000000"/>
                                </a:solidFill>
                                <a:latin typeface="Cambria Math" panose="02040503050406030204" pitchFamily="18" charset="0"/>
                              </a:rPr>
                              <m:t>+</m:t>
                            </m:r>
                          </m:sup>
                        </m:sSup>
                      </m:oMath>
                    </m:oMathPara>
                  </a14:m>
                  <a:endParaRPr lang="en-IN"/>
                </a:p>
              </p:txBody>
            </p:sp>
          </mc:Choice>
          <mc:Fallback xmlns="">
            <p:sp>
              <p:nvSpPr>
                <p:cNvPr id="11269" name="Object 5">
                  <a:extLst>
                    <a:ext uri="{FF2B5EF4-FFF2-40B4-BE49-F238E27FC236}">
                      <a16:creationId xmlns:a16="http://schemas.microsoft.com/office/drawing/2014/main" id="{232FD3C4-90EE-BBA2-83E0-CB100F6D9B04}"/>
                    </a:ext>
                  </a:extLst>
                </p:cNvPr>
                <p:cNvSpPr txBox="1">
                  <a:spLocks noRot="1" noChangeAspect="1" noMove="1" noResize="1" noEditPoints="1" noAdjustHandles="1" noChangeArrowheads="1" noChangeShapeType="1" noTextEdit="1"/>
                </p:cNvSpPr>
                <p:nvPr/>
              </p:nvSpPr>
              <p:spPr bwMode="auto">
                <a:xfrm>
                  <a:off x="457200" y="4079875"/>
                  <a:ext cx="382587" cy="339725"/>
                </a:xfrm>
                <a:prstGeom prst="rect">
                  <a:avLst/>
                </a:prstGeom>
                <a:blipFill>
                  <a:blip r:embed="rId3"/>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1270" name="Object 6">
                  <a:extLst>
                    <a:ext uri="{FF2B5EF4-FFF2-40B4-BE49-F238E27FC236}">
                      <a16:creationId xmlns:a16="http://schemas.microsoft.com/office/drawing/2014/main" id="{CA08321E-93E2-8E6C-A5CB-3C4A666EE6F9}"/>
                    </a:ext>
                  </a:extLst>
                </p:cNvPr>
                <p:cNvSpPr txBox="1"/>
                <p:nvPr/>
              </p:nvSpPr>
              <p:spPr bwMode="auto">
                <a:xfrm>
                  <a:off x="4833938" y="6248400"/>
                  <a:ext cx="508000" cy="609600"/>
                </a:xfrm>
                <a:prstGeom prst="rect">
                  <a:avLst/>
                </a:prstGeom>
                <a:solidFill>
                  <a:schemeClr val="bg1"/>
                </a:solidFill>
                <a:ln>
                  <a:noFill/>
                </a:ln>
                <a:effectLst/>
              </p:spPr>
              <p:txBody>
                <a:bodyPr>
                  <a:normAutofit/>
                </a:bodyPr>
                <a:lstStyle/>
                <a:p>
                  <a:pPr/>
                  <a14:m>
                    <m:oMathPara xmlns:m="http://schemas.openxmlformats.org/officeDocument/2006/math">
                      <m:oMathParaPr>
                        <m:jc m:val="left"/>
                      </m:oMathParaPr>
                      <m:oMath xmlns:m="http://schemas.openxmlformats.org/officeDocument/2006/math">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oMath>
                    </m:oMathPara>
                  </a14:m>
                  <a:endParaRPr lang="en-IN"/>
                </a:p>
              </p:txBody>
            </p:sp>
          </mc:Choice>
          <mc:Fallback xmlns="">
            <p:sp>
              <p:nvSpPr>
                <p:cNvPr id="11270" name="Object 6">
                  <a:extLst>
                    <a:ext uri="{FF2B5EF4-FFF2-40B4-BE49-F238E27FC236}">
                      <a16:creationId xmlns:a16="http://schemas.microsoft.com/office/drawing/2014/main" id="{CA08321E-93E2-8E6C-A5CB-3C4A666EE6F9}"/>
                    </a:ext>
                  </a:extLst>
                </p:cNvPr>
                <p:cNvSpPr txBox="1">
                  <a:spLocks noRot="1" noChangeAspect="1" noMove="1" noResize="1" noEditPoints="1" noAdjustHandles="1" noChangeArrowheads="1" noChangeShapeType="1" noTextEdit="1"/>
                </p:cNvSpPr>
                <p:nvPr/>
              </p:nvSpPr>
              <p:spPr bwMode="auto">
                <a:xfrm>
                  <a:off x="4833938" y="6248400"/>
                  <a:ext cx="508000" cy="609600"/>
                </a:xfrm>
                <a:prstGeom prst="rect">
                  <a:avLst/>
                </a:prstGeom>
                <a:blipFill>
                  <a:blip r:embed="rId4"/>
                  <a:stretch>
                    <a:fillRect l="-3614" r="-2410"/>
                  </a:stretch>
                </a:blipFill>
                <a:ln>
                  <a:noFill/>
                </a:ln>
                <a:effectLst/>
              </p:spPr>
              <p:txBody>
                <a:bodyPr/>
                <a:lstStyle/>
                <a:p>
                  <a:r>
                    <a:rPr lang="en-IN">
                      <a:noFill/>
                    </a:rPr>
                    <a:t> </a:t>
                  </a:r>
                </a:p>
              </p:txBody>
            </p:sp>
          </mc:Fallback>
        </mc:AlternateContent>
      </p:grpSp>
      <p:sp>
        <p:nvSpPr>
          <p:cNvPr id="10" name="Freeform 9">
            <a:extLst>
              <a:ext uri="{FF2B5EF4-FFF2-40B4-BE49-F238E27FC236}">
                <a16:creationId xmlns:a16="http://schemas.microsoft.com/office/drawing/2014/main" id="{C51DE7F1-C4E8-65B6-EDE1-683CB57C18C9}"/>
              </a:ext>
            </a:extLst>
          </p:cNvPr>
          <p:cNvSpPr>
            <a:spLocks/>
          </p:cNvSpPr>
          <p:nvPr/>
        </p:nvSpPr>
        <p:spPr bwMode="auto">
          <a:xfrm>
            <a:off x="1176338" y="2074863"/>
            <a:ext cx="3844925" cy="4214812"/>
          </a:xfrm>
          <a:custGeom>
            <a:avLst/>
            <a:gdLst>
              <a:gd name="T0" fmla="*/ 0 w 3846286"/>
              <a:gd name="T1" fmla="*/ 4213680 h 4213981"/>
              <a:gd name="T2" fmla="*/ 388709 w 3846286"/>
              <a:gd name="T3" fmla="*/ 4228267 h 4213981"/>
              <a:gd name="T4" fmla="*/ 993366 w 3846286"/>
              <a:gd name="T5" fmla="*/ 4184525 h 4213981"/>
              <a:gd name="T6" fmla="*/ 1569232 w 3846286"/>
              <a:gd name="T7" fmla="*/ 4097040 h 4213981"/>
              <a:gd name="T8" fmla="*/ 2159490 w 3846286"/>
              <a:gd name="T9" fmla="*/ 3892916 h 4213981"/>
              <a:gd name="T10" fmla="*/ 2576990 w 3846286"/>
              <a:gd name="T11" fmla="*/ 3542997 h 4213981"/>
              <a:gd name="T12" fmla="*/ 2836130 w 3846286"/>
              <a:gd name="T13" fmla="*/ 3163912 h 4213981"/>
              <a:gd name="T14" fmla="*/ 3138455 w 3846286"/>
              <a:gd name="T15" fmla="*/ 2668184 h 4213981"/>
              <a:gd name="T16" fmla="*/ 3325613 w 3846286"/>
              <a:gd name="T17" fmla="*/ 2084978 h 4213981"/>
              <a:gd name="T18" fmla="*/ 3512767 w 3846286"/>
              <a:gd name="T19" fmla="*/ 1443451 h 4213981"/>
              <a:gd name="T20" fmla="*/ 3714317 w 3846286"/>
              <a:gd name="T21" fmla="*/ 568633 h 4213981"/>
              <a:gd name="T22" fmla="*/ 3815092 w 3846286"/>
              <a:gd name="T23" fmla="*/ 0 h 42139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846286"/>
              <a:gd name="T37" fmla="*/ 0 h 4213981"/>
              <a:gd name="T38" fmla="*/ 3846286 w 3846286"/>
              <a:gd name="T39" fmla="*/ 4213981 h 42139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846286" h="4213981">
                <a:moveTo>
                  <a:pt x="0" y="4194628"/>
                </a:moveTo>
                <a:cubicBezTo>
                  <a:pt x="112486" y="4204304"/>
                  <a:pt x="224972" y="4213981"/>
                  <a:pt x="391886" y="4209143"/>
                </a:cubicBezTo>
                <a:cubicBezTo>
                  <a:pt x="558800" y="4204305"/>
                  <a:pt x="803124" y="4187372"/>
                  <a:pt x="1001486" y="4165600"/>
                </a:cubicBezTo>
                <a:cubicBezTo>
                  <a:pt x="1199848" y="4143828"/>
                  <a:pt x="1386114" y="4126895"/>
                  <a:pt x="1582057" y="4078514"/>
                </a:cubicBezTo>
                <a:cubicBezTo>
                  <a:pt x="1778000" y="4030133"/>
                  <a:pt x="2007810" y="3967238"/>
                  <a:pt x="2177143" y="3875314"/>
                </a:cubicBezTo>
                <a:cubicBezTo>
                  <a:pt x="2346476" y="3783390"/>
                  <a:pt x="2484362" y="3647923"/>
                  <a:pt x="2598057" y="3526971"/>
                </a:cubicBezTo>
                <a:cubicBezTo>
                  <a:pt x="2711752" y="3406019"/>
                  <a:pt x="2764971" y="3294743"/>
                  <a:pt x="2859314" y="3149600"/>
                </a:cubicBezTo>
                <a:cubicBezTo>
                  <a:pt x="2953657" y="3004457"/>
                  <a:pt x="3081866" y="2835124"/>
                  <a:pt x="3164114" y="2656114"/>
                </a:cubicBezTo>
                <a:cubicBezTo>
                  <a:pt x="3246362" y="2477105"/>
                  <a:pt x="3289905" y="2278743"/>
                  <a:pt x="3352800" y="2075543"/>
                </a:cubicBezTo>
                <a:cubicBezTo>
                  <a:pt x="3415695" y="1872343"/>
                  <a:pt x="3476172" y="1688495"/>
                  <a:pt x="3541486" y="1436914"/>
                </a:cubicBezTo>
                <a:cubicBezTo>
                  <a:pt x="3606800" y="1185333"/>
                  <a:pt x="3693886" y="805543"/>
                  <a:pt x="3744686" y="566057"/>
                </a:cubicBezTo>
                <a:cubicBezTo>
                  <a:pt x="3795486" y="326571"/>
                  <a:pt x="3820886" y="163285"/>
                  <a:pt x="3846286" y="0"/>
                </a:cubicBezTo>
              </a:path>
            </a:pathLst>
          </a:custGeom>
          <a:noFill/>
          <a:ln w="47625" cap="flat" cmpd="sng" algn="ctr">
            <a:solidFill>
              <a:schemeClr val="accent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mc:AlternateContent xmlns:mc="http://schemas.openxmlformats.org/markup-compatibility/2006" xmlns:a14="http://schemas.microsoft.com/office/drawing/2010/main">
        <mc:Choice Requires="a14">
          <p:sp>
            <p:nvSpPr>
              <p:cNvPr id="76807" name="Object 7">
                <a:extLst>
                  <a:ext uri="{FF2B5EF4-FFF2-40B4-BE49-F238E27FC236}">
                    <a16:creationId xmlns:a16="http://schemas.microsoft.com/office/drawing/2014/main" id="{DBCE2C70-7802-2EDE-C282-FBEB8C1BE5F6}"/>
                  </a:ext>
                </a:extLst>
              </p:cNvPr>
              <p:cNvSpPr txBox="1"/>
              <p:nvPr/>
            </p:nvSpPr>
            <p:spPr bwMode="auto">
              <a:xfrm>
                <a:off x="2971800" y="2209800"/>
                <a:ext cx="1676400" cy="719138"/>
              </a:xfrm>
              <a:prstGeom prst="rect">
                <a:avLst/>
              </a:prstGeom>
              <a:solidFill>
                <a:schemeClr val="bg1"/>
              </a:solidFill>
              <a:ln>
                <a:noFill/>
              </a:ln>
              <a:effectLst/>
            </p:spPr>
            <p:txBody>
              <a:bodyPr>
                <a:normAutofit/>
              </a:bodyPr>
              <a:lstStyle/>
              <a:p>
                <a:pPr/>
                <a14:m>
                  <m:oMathPara xmlns:m="http://schemas.openxmlformats.org/officeDocument/2006/math">
                    <m:oMathParaPr>
                      <m:jc m:val="left"/>
                    </m:oMathParaPr>
                    <m:oMath xmlns:m="http://schemas.openxmlformats.org/officeDocument/2006/math">
                      <m:sSup>
                        <m:sSupPr>
                          <m:ctrlPr>
                            <a:rPr lang="en-IN" i="1" smtClean="0">
                              <a:solidFill>
                                <a:srgbClr val="0070C0"/>
                              </a:solidFill>
                              <a:latin typeface="Cambria Math" panose="02040503050406030204" pitchFamily="18" charset="0"/>
                            </a:rPr>
                          </m:ctrlPr>
                        </m:sSupPr>
                        <m:e>
                          <m:r>
                            <a:rPr lang="en-IN" i="1">
                              <a:solidFill>
                                <a:srgbClr val="0070C0"/>
                              </a:solidFill>
                              <a:latin typeface="Cambria Math" panose="02040503050406030204" pitchFamily="18" charset="0"/>
                            </a:rPr>
                            <m:t>𝑈</m:t>
                          </m:r>
                        </m:e>
                        <m:sup>
                          <m:r>
                            <a:rPr lang="en-IN" i="1">
                              <a:solidFill>
                                <a:srgbClr val="0070C0"/>
                              </a:solidFill>
                              <a:latin typeface="Cambria Math" panose="02040503050406030204" pitchFamily="18" charset="0"/>
                            </a:rPr>
                            <m:t>+</m:t>
                          </m:r>
                        </m:sup>
                      </m:sSup>
                      <m:r>
                        <a:rPr lang="en-IN" i="1">
                          <a:solidFill>
                            <a:srgbClr val="0070C0"/>
                          </a:solidFill>
                          <a:latin typeface="Cambria Math" panose="02040503050406030204" pitchFamily="18" charset="0"/>
                        </a:rPr>
                        <m:t>=</m:t>
                      </m:r>
                      <m:sSup>
                        <m:sSupPr>
                          <m:ctrlPr>
                            <a:rPr lang="en-IN" i="1">
                              <a:solidFill>
                                <a:srgbClr val="0070C0"/>
                              </a:solidFill>
                              <a:latin typeface="Cambria Math" panose="02040503050406030204" pitchFamily="18" charset="0"/>
                            </a:rPr>
                          </m:ctrlPr>
                        </m:sSupPr>
                        <m:e>
                          <m:r>
                            <a:rPr lang="en-IN" i="1">
                              <a:solidFill>
                                <a:srgbClr val="0070C0"/>
                              </a:solidFill>
                              <a:latin typeface="Cambria Math" panose="02040503050406030204" pitchFamily="18" charset="0"/>
                            </a:rPr>
                            <m:t>𝑦</m:t>
                          </m:r>
                        </m:e>
                        <m:sup>
                          <m:r>
                            <a:rPr lang="en-IN" i="1">
                              <a:solidFill>
                                <a:srgbClr val="0070C0"/>
                              </a:solidFill>
                              <a:latin typeface="Cambria Math" panose="02040503050406030204" pitchFamily="18" charset="0"/>
                            </a:rPr>
                            <m:t>+</m:t>
                          </m:r>
                        </m:sup>
                      </m:sSup>
                    </m:oMath>
                  </m:oMathPara>
                </a14:m>
                <a:endParaRPr lang="en-IN">
                  <a:solidFill>
                    <a:srgbClr val="0070C0"/>
                  </a:solidFill>
                </a:endParaRPr>
              </a:p>
            </p:txBody>
          </p:sp>
        </mc:Choice>
        <mc:Fallback xmlns="">
          <p:sp>
            <p:nvSpPr>
              <p:cNvPr id="76807" name="Object 7">
                <a:extLst>
                  <a:ext uri="{FF2B5EF4-FFF2-40B4-BE49-F238E27FC236}">
                    <a16:creationId xmlns:a16="http://schemas.microsoft.com/office/drawing/2014/main" id="{DBCE2C70-7802-2EDE-C282-FBEB8C1BE5F6}"/>
                  </a:ext>
                </a:extLst>
              </p:cNvPr>
              <p:cNvSpPr txBox="1">
                <a:spLocks noRot="1" noChangeAspect="1" noMove="1" noResize="1" noEditPoints="1" noAdjustHandles="1" noChangeArrowheads="1" noChangeShapeType="1" noTextEdit="1"/>
              </p:cNvSpPr>
              <p:nvPr/>
            </p:nvSpPr>
            <p:spPr bwMode="auto">
              <a:xfrm>
                <a:off x="2971800" y="2209800"/>
                <a:ext cx="1676400" cy="719138"/>
              </a:xfrm>
              <a:prstGeom prst="rect">
                <a:avLst/>
              </a:prstGeom>
              <a:blipFill>
                <a:blip r:embed="rId5"/>
                <a:stretch>
                  <a:fillRect l="-1091"/>
                </a:stretch>
              </a:blipFill>
              <a:ln>
                <a:noFill/>
              </a:ln>
              <a:effectLst/>
            </p:spPr>
            <p:txBody>
              <a:bodyPr/>
              <a:lstStyle/>
              <a:p>
                <a:r>
                  <a:rPr lang="en-IN">
                    <a:noFill/>
                  </a:rPr>
                  <a:t> </a:t>
                </a:r>
              </a:p>
            </p:txBody>
          </p:sp>
        </mc:Fallback>
      </mc:AlternateContent>
      <p:cxnSp>
        <p:nvCxnSpPr>
          <p:cNvPr id="14" name="Straight Connector 13">
            <a:extLst>
              <a:ext uri="{FF2B5EF4-FFF2-40B4-BE49-F238E27FC236}">
                <a16:creationId xmlns:a16="http://schemas.microsoft.com/office/drawing/2014/main" id="{E4CBA7F7-A94E-462D-5981-8512C314DD09}"/>
              </a:ext>
            </a:extLst>
          </p:cNvPr>
          <p:cNvCxnSpPr>
            <a:cxnSpLocks noChangeShapeType="1"/>
          </p:cNvCxnSpPr>
          <p:nvPr/>
        </p:nvCxnSpPr>
        <p:spPr bwMode="auto">
          <a:xfrm flipV="1">
            <a:off x="1219200" y="2057400"/>
            <a:ext cx="6934200" cy="4267200"/>
          </a:xfrm>
          <a:prstGeom prst="line">
            <a:avLst/>
          </a:prstGeom>
          <a:noFill/>
          <a:ln w="47625" algn="ctr">
            <a:solidFill>
              <a:srgbClr val="FF0000"/>
            </a:solidFill>
            <a:round/>
            <a:headEnd/>
            <a:tailEnd/>
          </a:ln>
          <a:extLst>
            <a:ext uri="{909E8E84-426E-40DD-AFC4-6F175D3DCCD1}">
              <a14:hiddenFill xmlns:a14="http://schemas.microsoft.com/office/drawing/2010/main">
                <a:noFill/>
              </a14:hiddenFill>
            </a:ext>
          </a:extLst>
        </p:spPr>
      </p:cxnSp>
      <mc:AlternateContent xmlns:mc="http://schemas.openxmlformats.org/markup-compatibility/2006" xmlns:a14="http://schemas.microsoft.com/office/drawing/2010/main">
        <mc:Choice Requires="a14">
          <p:sp>
            <p:nvSpPr>
              <p:cNvPr id="76808" name="Object 8">
                <a:extLst>
                  <a:ext uri="{FF2B5EF4-FFF2-40B4-BE49-F238E27FC236}">
                    <a16:creationId xmlns:a16="http://schemas.microsoft.com/office/drawing/2014/main" id="{505DE73D-1035-CF61-622B-4545F9EB5ACF}"/>
                  </a:ext>
                </a:extLst>
              </p:cNvPr>
              <p:cNvSpPr txBox="1"/>
              <p:nvPr/>
            </p:nvSpPr>
            <p:spPr bwMode="auto">
              <a:xfrm>
                <a:off x="6781800" y="3048000"/>
                <a:ext cx="2154238" cy="785813"/>
              </a:xfrm>
              <a:prstGeom prst="rect">
                <a:avLst/>
              </a:prstGeom>
              <a:solidFill>
                <a:schemeClr val="bg1"/>
              </a:solid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sSup>
                        <m:sSupPr>
                          <m:ctrlPr>
                            <a:rPr lang="en-IN" i="1" smtClean="0">
                              <a:solidFill>
                                <a:srgbClr val="FF0000"/>
                              </a:solidFill>
                              <a:latin typeface="Cambria Math" panose="02040503050406030204" pitchFamily="18" charset="0"/>
                            </a:rPr>
                          </m:ctrlPr>
                        </m:sSupPr>
                        <m:e>
                          <m:r>
                            <a:rPr lang="en-IN" i="1">
                              <a:solidFill>
                                <a:srgbClr val="FF0000"/>
                              </a:solidFill>
                              <a:latin typeface="Cambria Math" panose="02040503050406030204" pitchFamily="18" charset="0"/>
                            </a:rPr>
                            <m:t>𝑈</m:t>
                          </m:r>
                        </m:e>
                        <m:sup>
                          <m:r>
                            <a:rPr lang="en-IN" i="1">
                              <a:solidFill>
                                <a:srgbClr val="FF0000"/>
                              </a:solidFill>
                              <a:latin typeface="Cambria Math" panose="02040503050406030204" pitchFamily="18" charset="0"/>
                            </a:rPr>
                            <m:t>+</m:t>
                          </m:r>
                        </m:sup>
                      </m:sSup>
                      <m:r>
                        <a:rPr lang="en-IN" i="1">
                          <a:solidFill>
                            <a:srgbClr val="FF0000"/>
                          </a:solidFill>
                          <a:latin typeface="Cambria Math" panose="02040503050406030204" pitchFamily="18" charset="0"/>
                        </a:rPr>
                        <m:t>=</m:t>
                      </m:r>
                      <m:f>
                        <m:fPr>
                          <m:ctrlPr>
                            <a:rPr lang="en-IN" i="1">
                              <a:solidFill>
                                <a:srgbClr val="FF0000"/>
                              </a:solidFill>
                              <a:latin typeface="Cambria Math" panose="02040503050406030204" pitchFamily="18" charset="0"/>
                            </a:rPr>
                          </m:ctrlPr>
                        </m:fPr>
                        <m:num>
                          <m:r>
                            <a:rPr lang="en-IN" i="1">
                              <a:solidFill>
                                <a:srgbClr val="FF0000"/>
                              </a:solidFill>
                              <a:latin typeface="Cambria Math" panose="02040503050406030204" pitchFamily="18" charset="0"/>
                            </a:rPr>
                            <m:t>1</m:t>
                          </m:r>
                        </m:num>
                        <m:den>
                          <m:r>
                            <a:rPr lang="en-IN" i="1">
                              <a:solidFill>
                                <a:srgbClr val="FF0000"/>
                              </a:solidFill>
                              <a:latin typeface="Cambria Math" panose="02040503050406030204" pitchFamily="18" charset="0"/>
                            </a:rPr>
                            <m:t>𝜅</m:t>
                          </m:r>
                        </m:den>
                      </m:f>
                      <m:func>
                        <m:funcPr>
                          <m:ctrlPr>
                            <a:rPr lang="en-IN" i="1">
                              <a:solidFill>
                                <a:srgbClr val="FF0000"/>
                              </a:solidFill>
                              <a:latin typeface="Cambria Math" panose="02040503050406030204" pitchFamily="18" charset="0"/>
                            </a:rPr>
                          </m:ctrlPr>
                        </m:funcPr>
                        <m:fName>
                          <m:r>
                            <m:rPr>
                              <m:sty m:val="p"/>
                            </m:rPr>
                            <a:rPr lang="en-IN" i="0">
                              <a:solidFill>
                                <a:srgbClr val="FF0000"/>
                              </a:solidFill>
                              <a:latin typeface="Cambria Math" panose="02040503050406030204" pitchFamily="18" charset="0"/>
                            </a:rPr>
                            <m:t>ln</m:t>
                          </m:r>
                        </m:fName>
                        <m:e>
                          <m:sSup>
                            <m:sSupPr>
                              <m:ctrlPr>
                                <a:rPr lang="en-IN" i="1">
                                  <a:solidFill>
                                    <a:srgbClr val="FF0000"/>
                                  </a:solidFill>
                                  <a:latin typeface="Cambria Math" panose="02040503050406030204" pitchFamily="18" charset="0"/>
                                </a:rPr>
                              </m:ctrlPr>
                            </m:sSupPr>
                            <m:e>
                              <m:r>
                                <a:rPr lang="en-IN" i="1">
                                  <a:solidFill>
                                    <a:srgbClr val="FF0000"/>
                                  </a:solidFill>
                                  <a:latin typeface="Cambria Math" panose="02040503050406030204" pitchFamily="18" charset="0"/>
                                </a:rPr>
                                <m:t>𝑦</m:t>
                              </m:r>
                            </m:e>
                            <m:sup>
                              <m:r>
                                <a:rPr lang="en-IN" i="1">
                                  <a:solidFill>
                                    <a:srgbClr val="FF0000"/>
                                  </a:solidFill>
                                  <a:latin typeface="Cambria Math" panose="02040503050406030204" pitchFamily="18" charset="0"/>
                                </a:rPr>
                                <m:t>+</m:t>
                              </m:r>
                            </m:sup>
                          </m:sSup>
                        </m:e>
                      </m:func>
                      <m:r>
                        <a:rPr lang="en-IN" i="1">
                          <a:solidFill>
                            <a:srgbClr val="FF0000"/>
                          </a:solidFill>
                          <a:latin typeface="Cambria Math" panose="02040503050406030204" pitchFamily="18" charset="0"/>
                        </a:rPr>
                        <m:t>+</m:t>
                      </m:r>
                      <m:r>
                        <a:rPr lang="en-IN" i="1">
                          <a:solidFill>
                            <a:srgbClr val="FF0000"/>
                          </a:solidFill>
                          <a:latin typeface="Cambria Math" panose="02040503050406030204" pitchFamily="18" charset="0"/>
                        </a:rPr>
                        <m:t>𝐶</m:t>
                      </m:r>
                    </m:oMath>
                  </m:oMathPara>
                </a14:m>
                <a:endParaRPr lang="en-IN">
                  <a:solidFill>
                    <a:srgbClr val="FF0000"/>
                  </a:solidFill>
                </a:endParaRPr>
              </a:p>
            </p:txBody>
          </p:sp>
        </mc:Choice>
        <mc:Fallback xmlns="">
          <p:sp>
            <p:nvSpPr>
              <p:cNvPr id="76808" name="Object 8">
                <a:extLst>
                  <a:ext uri="{FF2B5EF4-FFF2-40B4-BE49-F238E27FC236}">
                    <a16:creationId xmlns:a16="http://schemas.microsoft.com/office/drawing/2014/main" id="{505DE73D-1035-CF61-622B-4545F9EB5ACF}"/>
                  </a:ext>
                </a:extLst>
              </p:cNvPr>
              <p:cNvSpPr txBox="1">
                <a:spLocks noRot="1" noChangeAspect="1" noMove="1" noResize="1" noEditPoints="1" noAdjustHandles="1" noChangeArrowheads="1" noChangeShapeType="1" noTextEdit="1"/>
              </p:cNvSpPr>
              <p:nvPr/>
            </p:nvSpPr>
            <p:spPr bwMode="auto">
              <a:xfrm>
                <a:off x="6781800" y="3048000"/>
                <a:ext cx="2154238" cy="785813"/>
              </a:xfrm>
              <a:prstGeom prst="rect">
                <a:avLst/>
              </a:prstGeom>
              <a:blipFill>
                <a:blip r:embed="rId6"/>
                <a:stretch>
                  <a:fillRect/>
                </a:stretch>
              </a:blipFill>
              <a:ln>
                <a:noFill/>
              </a:ln>
              <a:effectLst/>
            </p:spPr>
            <p:txBody>
              <a:bodyPr/>
              <a:lstStyle/>
              <a:p>
                <a:r>
                  <a:rPr lang="en-IN">
                    <a:noFill/>
                  </a:rPr>
                  <a:t> </a:t>
                </a:r>
              </a:p>
            </p:txBody>
          </p:sp>
        </mc:Fallback>
      </mc:AlternateContent>
      <p:sp>
        <p:nvSpPr>
          <p:cNvPr id="16" name="Freeform 15">
            <a:extLst>
              <a:ext uri="{FF2B5EF4-FFF2-40B4-BE49-F238E27FC236}">
                <a16:creationId xmlns:a16="http://schemas.microsoft.com/office/drawing/2014/main" id="{475F66AB-F1BE-E25D-BBAA-C2551CFC08D1}"/>
              </a:ext>
            </a:extLst>
          </p:cNvPr>
          <p:cNvSpPr>
            <a:spLocks/>
          </p:cNvSpPr>
          <p:nvPr/>
        </p:nvSpPr>
        <p:spPr bwMode="auto">
          <a:xfrm>
            <a:off x="3875088" y="3381375"/>
            <a:ext cx="2220912" cy="2119313"/>
          </a:xfrm>
          <a:custGeom>
            <a:avLst/>
            <a:gdLst>
              <a:gd name="T0" fmla="*/ 0 w 2220686"/>
              <a:gd name="T1" fmla="*/ 2124332 h 2119085"/>
              <a:gd name="T2" fmla="*/ 509196 w 2220686"/>
              <a:gd name="T3" fmla="*/ 1440480 h 2119085"/>
              <a:gd name="T4" fmla="*/ 931086 w 2220686"/>
              <a:gd name="T5" fmla="*/ 974872 h 2119085"/>
              <a:gd name="T6" fmla="*/ 1600306 w 2220686"/>
              <a:gd name="T7" fmla="*/ 407412 h 2119085"/>
              <a:gd name="T8" fmla="*/ 2225885 w 2220686"/>
              <a:gd name="T9" fmla="*/ 0 h 2119085"/>
              <a:gd name="T10" fmla="*/ 0 60000 65536"/>
              <a:gd name="T11" fmla="*/ 0 60000 65536"/>
              <a:gd name="T12" fmla="*/ 0 60000 65536"/>
              <a:gd name="T13" fmla="*/ 0 60000 65536"/>
              <a:gd name="T14" fmla="*/ 0 60000 65536"/>
              <a:gd name="T15" fmla="*/ 0 w 2220686"/>
              <a:gd name="T16" fmla="*/ 0 h 2119085"/>
              <a:gd name="T17" fmla="*/ 2220686 w 2220686"/>
              <a:gd name="T18" fmla="*/ 2119085 h 2119085"/>
            </a:gdLst>
            <a:ahLst/>
            <a:cxnLst>
              <a:cxn ang="T10">
                <a:pos x="T0" y="T1"/>
              </a:cxn>
              <a:cxn ang="T11">
                <a:pos x="T2" y="T3"/>
              </a:cxn>
              <a:cxn ang="T12">
                <a:pos x="T4" y="T5"/>
              </a:cxn>
              <a:cxn ang="T13">
                <a:pos x="T6" y="T7"/>
              </a:cxn>
              <a:cxn ang="T14">
                <a:pos x="T8" y="T9"/>
              </a:cxn>
            </a:cxnLst>
            <a:rect l="T15" t="T16" r="T17" b="T18"/>
            <a:pathLst>
              <a:path w="2220686" h="2119085">
                <a:moveTo>
                  <a:pt x="0" y="2119085"/>
                </a:moveTo>
                <a:cubicBezTo>
                  <a:pt x="176590" y="1873552"/>
                  <a:pt x="353181" y="1628019"/>
                  <a:pt x="508000" y="1436914"/>
                </a:cubicBezTo>
                <a:cubicBezTo>
                  <a:pt x="662819" y="1245809"/>
                  <a:pt x="747486" y="1144209"/>
                  <a:pt x="928915" y="972457"/>
                </a:cubicBezTo>
                <a:cubicBezTo>
                  <a:pt x="1110344" y="800705"/>
                  <a:pt x="1381277" y="568476"/>
                  <a:pt x="1596572" y="406400"/>
                </a:cubicBezTo>
                <a:cubicBezTo>
                  <a:pt x="1811867" y="244324"/>
                  <a:pt x="2016276" y="122162"/>
                  <a:pt x="2220686" y="0"/>
                </a:cubicBezTo>
              </a:path>
            </a:pathLst>
          </a:custGeom>
          <a:noFill/>
          <a:ln w="38100" cap="flat" cmpd="sng" algn="ctr">
            <a:solidFill>
              <a:srgbClr val="FF99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mc:AlternateContent xmlns:mc="http://schemas.openxmlformats.org/markup-compatibility/2006" xmlns:a14="http://schemas.microsoft.com/office/drawing/2010/main">
        <mc:Choice Requires="a14">
          <p:sp>
            <p:nvSpPr>
              <p:cNvPr id="76809" name="Object 9">
                <a:extLst>
                  <a:ext uri="{FF2B5EF4-FFF2-40B4-BE49-F238E27FC236}">
                    <a16:creationId xmlns:a16="http://schemas.microsoft.com/office/drawing/2014/main" id="{371D77F6-3E27-0CC9-469D-EB80B8819A43}"/>
                  </a:ext>
                </a:extLst>
              </p:cNvPr>
              <p:cNvSpPr txBox="1"/>
              <p:nvPr/>
            </p:nvSpPr>
            <p:spPr bwMode="auto">
              <a:xfrm>
                <a:off x="5486400" y="4114800"/>
                <a:ext cx="2373313" cy="533400"/>
              </a:xfrm>
              <a:prstGeom prst="rect">
                <a:avLst/>
              </a:prstGeom>
              <a:solidFill>
                <a:schemeClr val="bg1"/>
              </a:solidFill>
              <a:ln>
                <a:noFill/>
              </a:ln>
              <a:effectLst/>
            </p:spPr>
            <p:txBody>
              <a:bodyPr>
                <a:normAutofit/>
              </a:bodyPr>
              <a:lstStyle/>
              <a:p>
                <a:pPr/>
                <a14:m>
                  <m:oMathPara xmlns:m="http://schemas.openxmlformats.org/officeDocument/2006/math">
                    <m:oMathParaPr>
                      <m:jc m:val="left"/>
                    </m:oMathParaPr>
                    <m:oMath xmlns:m="http://schemas.openxmlformats.org/officeDocument/2006/math">
                      <m:sSup>
                        <m:sSupPr>
                          <m:ctrlPr>
                            <a:rPr lang="en-IN" i="1" smtClean="0">
                              <a:solidFill>
                                <a:srgbClr val="FFC000"/>
                              </a:solidFill>
                              <a:latin typeface="Cambria Math" panose="02040503050406030204" pitchFamily="18" charset="0"/>
                            </a:rPr>
                          </m:ctrlPr>
                        </m:sSupPr>
                        <m:e>
                          <m:r>
                            <a:rPr lang="en-IN" i="1">
                              <a:solidFill>
                                <a:srgbClr val="FFC000"/>
                              </a:solidFill>
                              <a:latin typeface="Cambria Math" panose="02040503050406030204" pitchFamily="18" charset="0"/>
                            </a:rPr>
                            <m:t>𝑦</m:t>
                          </m:r>
                        </m:e>
                        <m:sup>
                          <m:r>
                            <a:rPr lang="en-IN" i="1">
                              <a:solidFill>
                                <a:srgbClr val="FFC000"/>
                              </a:solidFill>
                              <a:latin typeface="Cambria Math" panose="02040503050406030204" pitchFamily="18" charset="0"/>
                            </a:rPr>
                            <m:t>+</m:t>
                          </m:r>
                        </m:sup>
                      </m:sSup>
                      <m:r>
                        <a:rPr lang="en-IN" i="1">
                          <a:solidFill>
                            <a:srgbClr val="FFC000"/>
                          </a:solidFill>
                          <a:latin typeface="Cambria Math" panose="02040503050406030204" pitchFamily="18" charset="0"/>
                        </a:rPr>
                        <m:t>=</m:t>
                      </m:r>
                      <m:r>
                        <a:rPr lang="en-IN" i="1">
                          <a:solidFill>
                            <a:srgbClr val="FFC000"/>
                          </a:solidFill>
                          <a:latin typeface="Cambria Math" panose="02040503050406030204" pitchFamily="18" charset="0"/>
                        </a:rPr>
                        <m:t>𝑓</m:t>
                      </m:r>
                      <m:d>
                        <m:dPr>
                          <m:ctrlPr>
                            <a:rPr lang="en-IN" i="1">
                              <a:solidFill>
                                <a:srgbClr val="FFC000"/>
                              </a:solidFill>
                              <a:latin typeface="Cambria Math" panose="02040503050406030204" pitchFamily="18" charset="0"/>
                            </a:rPr>
                          </m:ctrlPr>
                        </m:dPr>
                        <m:e>
                          <m:sSup>
                            <m:sSupPr>
                              <m:ctrlPr>
                                <a:rPr lang="en-IN" i="1">
                                  <a:solidFill>
                                    <a:srgbClr val="FFC000"/>
                                  </a:solidFill>
                                  <a:latin typeface="Cambria Math" panose="02040503050406030204" pitchFamily="18" charset="0"/>
                                </a:rPr>
                              </m:ctrlPr>
                            </m:sSupPr>
                            <m:e>
                              <m:r>
                                <a:rPr lang="en-IN" i="1">
                                  <a:solidFill>
                                    <a:srgbClr val="FFC000"/>
                                  </a:solidFill>
                                  <a:latin typeface="Cambria Math" panose="02040503050406030204" pitchFamily="18" charset="0"/>
                                </a:rPr>
                                <m:t>𝑢</m:t>
                              </m:r>
                            </m:e>
                            <m:sup>
                              <m:r>
                                <a:rPr lang="en-IN" i="1">
                                  <a:solidFill>
                                    <a:srgbClr val="FFC000"/>
                                  </a:solidFill>
                                  <a:latin typeface="Cambria Math" panose="02040503050406030204" pitchFamily="18" charset="0"/>
                                </a:rPr>
                                <m:t>+</m:t>
                              </m:r>
                            </m:sup>
                          </m:sSup>
                          <m:r>
                            <a:rPr lang="en-IN" i="1">
                              <a:solidFill>
                                <a:srgbClr val="FFC000"/>
                              </a:solidFill>
                              <a:latin typeface="Cambria Math" panose="02040503050406030204" pitchFamily="18" charset="0"/>
                            </a:rPr>
                            <m:t>,</m:t>
                          </m:r>
                          <m:r>
                            <a:rPr lang="en-IN" i="1">
                              <a:solidFill>
                                <a:srgbClr val="FFC000"/>
                              </a:solidFill>
                              <a:latin typeface="Cambria Math" panose="02040503050406030204" pitchFamily="18" charset="0"/>
                            </a:rPr>
                            <m:t>𝜅</m:t>
                          </m:r>
                          <m:r>
                            <a:rPr lang="en-IN" i="1">
                              <a:solidFill>
                                <a:srgbClr val="FFC000"/>
                              </a:solidFill>
                              <a:latin typeface="Cambria Math" panose="02040503050406030204" pitchFamily="18" charset="0"/>
                            </a:rPr>
                            <m:t>,</m:t>
                          </m:r>
                          <m:r>
                            <a:rPr lang="en-IN" i="1">
                              <a:solidFill>
                                <a:srgbClr val="FFC000"/>
                              </a:solidFill>
                              <a:latin typeface="Cambria Math" panose="02040503050406030204" pitchFamily="18" charset="0"/>
                            </a:rPr>
                            <m:t>𝐶</m:t>
                          </m:r>
                        </m:e>
                      </m:d>
                    </m:oMath>
                  </m:oMathPara>
                </a14:m>
                <a:endParaRPr lang="en-IN" dirty="0">
                  <a:solidFill>
                    <a:srgbClr val="FFC000"/>
                  </a:solidFill>
                </a:endParaRPr>
              </a:p>
            </p:txBody>
          </p:sp>
        </mc:Choice>
        <mc:Fallback xmlns="">
          <p:sp>
            <p:nvSpPr>
              <p:cNvPr id="76809" name="Object 9">
                <a:extLst>
                  <a:ext uri="{FF2B5EF4-FFF2-40B4-BE49-F238E27FC236}">
                    <a16:creationId xmlns:a16="http://schemas.microsoft.com/office/drawing/2014/main" id="{371D77F6-3E27-0CC9-469D-EB80B8819A43}"/>
                  </a:ext>
                </a:extLst>
              </p:cNvPr>
              <p:cNvSpPr txBox="1">
                <a:spLocks noRot="1" noChangeAspect="1" noMove="1" noResize="1" noEditPoints="1" noAdjustHandles="1" noChangeArrowheads="1" noChangeShapeType="1" noTextEdit="1"/>
              </p:cNvSpPr>
              <p:nvPr/>
            </p:nvSpPr>
            <p:spPr bwMode="auto">
              <a:xfrm>
                <a:off x="5486400" y="4114800"/>
                <a:ext cx="2373313" cy="533400"/>
              </a:xfrm>
              <a:prstGeom prst="rect">
                <a:avLst/>
              </a:prstGeom>
              <a:blipFill>
                <a:blip r:embed="rId7"/>
                <a:stretch>
                  <a:fillRect l="-771" b="-2273"/>
                </a:stretch>
              </a:blipFill>
              <a:ln>
                <a:noFill/>
              </a:ln>
              <a:effectLst/>
            </p:spPr>
            <p:txBody>
              <a:bodyPr/>
              <a:lstStyle/>
              <a:p>
                <a:r>
                  <a:rPr lang="en-IN">
                    <a:noFill/>
                  </a:rPr>
                  <a:t> </a:t>
                </a:r>
              </a:p>
            </p:txBody>
          </p:sp>
        </mc:Fallback>
      </mc:AlternateContent>
      <p:sp>
        <p:nvSpPr>
          <p:cNvPr id="15" name="Freeform 14">
            <a:extLst>
              <a:ext uri="{FF2B5EF4-FFF2-40B4-BE49-F238E27FC236}">
                <a16:creationId xmlns:a16="http://schemas.microsoft.com/office/drawing/2014/main" id="{12910160-5D00-3B1C-DEFD-A0E2403C9D09}"/>
              </a:ext>
            </a:extLst>
          </p:cNvPr>
          <p:cNvSpPr>
            <a:spLocks/>
          </p:cNvSpPr>
          <p:nvPr/>
        </p:nvSpPr>
        <p:spPr bwMode="auto">
          <a:xfrm>
            <a:off x="1277938" y="2133600"/>
            <a:ext cx="6864350" cy="4187825"/>
          </a:xfrm>
          <a:custGeom>
            <a:avLst/>
            <a:gdLst>
              <a:gd name="T0" fmla="*/ 0 w 6865257"/>
              <a:gd name="T1" fmla="*/ 4185563 h 4187371"/>
              <a:gd name="T2" fmla="*/ 333301 w 6865257"/>
              <a:gd name="T3" fmla="*/ 4127432 h 4187371"/>
              <a:gd name="T4" fmla="*/ 608640 w 6865257"/>
              <a:gd name="T5" fmla="*/ 4185563 h 4187371"/>
              <a:gd name="T6" fmla="*/ 1086856 w 6865257"/>
              <a:gd name="T7" fmla="*/ 4083828 h 4187371"/>
              <a:gd name="T8" fmla="*/ 1652013 w 6865257"/>
              <a:gd name="T9" fmla="*/ 4025689 h 4187371"/>
              <a:gd name="T10" fmla="*/ 1854889 w 6865257"/>
              <a:gd name="T11" fmla="*/ 3836763 h 4187371"/>
              <a:gd name="T12" fmla="*/ 2289632 w 6865257"/>
              <a:gd name="T13" fmla="*/ 3836763 h 4187371"/>
              <a:gd name="T14" fmla="*/ 2405557 w 6865257"/>
              <a:gd name="T15" fmla="*/ 3546095 h 4187371"/>
              <a:gd name="T16" fmla="*/ 2724367 w 6865257"/>
              <a:gd name="T17" fmla="*/ 3371707 h 4187371"/>
              <a:gd name="T18" fmla="*/ 2912750 w 6865257"/>
              <a:gd name="T19" fmla="*/ 2892111 h 4187371"/>
              <a:gd name="T20" fmla="*/ 3246046 w 6865257"/>
              <a:gd name="T21" fmla="*/ 2586903 h 4187371"/>
              <a:gd name="T22" fmla="*/ 3361986 w 6865257"/>
              <a:gd name="T23" fmla="*/ 2368924 h 4187371"/>
              <a:gd name="T24" fmla="*/ 3680792 w 6865257"/>
              <a:gd name="T25" fmla="*/ 2310772 h 4187371"/>
              <a:gd name="T26" fmla="*/ 3825701 w 6865257"/>
              <a:gd name="T27" fmla="*/ 2005588 h 4187371"/>
              <a:gd name="T28" fmla="*/ 4463304 w 6865257"/>
              <a:gd name="T29" fmla="*/ 1307991 h 4187371"/>
              <a:gd name="T30" fmla="*/ 5202374 w 6865257"/>
              <a:gd name="T31" fmla="*/ 1017324 h 4187371"/>
              <a:gd name="T32" fmla="*/ 5796499 w 6865257"/>
              <a:gd name="T33" fmla="*/ 581327 h 4187371"/>
              <a:gd name="T34" fmla="*/ 6434119 w 6865257"/>
              <a:gd name="T35" fmla="*/ 319734 h 4187371"/>
              <a:gd name="T36" fmla="*/ 6550044 w 6865257"/>
              <a:gd name="T37" fmla="*/ 87194 h 4187371"/>
              <a:gd name="T38" fmla="*/ 6854363 w 6865257"/>
              <a:gd name="T39" fmla="*/ 0 h 418737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65257"/>
              <a:gd name="T61" fmla="*/ 0 h 4187371"/>
              <a:gd name="T62" fmla="*/ 6865257 w 6865257"/>
              <a:gd name="T63" fmla="*/ 4187371 h 418737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65257" h="4187371">
                <a:moveTo>
                  <a:pt x="0" y="4180114"/>
                </a:moveTo>
                <a:cubicBezTo>
                  <a:pt x="116114" y="4151085"/>
                  <a:pt x="232229" y="4122057"/>
                  <a:pt x="333829" y="4122057"/>
                </a:cubicBezTo>
                <a:cubicBezTo>
                  <a:pt x="435429" y="4122057"/>
                  <a:pt x="483810" y="4187371"/>
                  <a:pt x="609600" y="4180114"/>
                </a:cubicBezTo>
                <a:cubicBezTo>
                  <a:pt x="735391" y="4172857"/>
                  <a:pt x="914401" y="4105124"/>
                  <a:pt x="1088572" y="4078514"/>
                </a:cubicBezTo>
                <a:cubicBezTo>
                  <a:pt x="1262744" y="4051905"/>
                  <a:pt x="1526420" y="4061581"/>
                  <a:pt x="1654629" y="4020457"/>
                </a:cubicBezTo>
                <a:cubicBezTo>
                  <a:pt x="1782839" y="3979333"/>
                  <a:pt x="1751391" y="3863219"/>
                  <a:pt x="1857829" y="3831771"/>
                </a:cubicBezTo>
                <a:cubicBezTo>
                  <a:pt x="1964267" y="3800323"/>
                  <a:pt x="2201333" y="3880152"/>
                  <a:pt x="2293257" y="3831771"/>
                </a:cubicBezTo>
                <a:cubicBezTo>
                  <a:pt x="2385181" y="3783390"/>
                  <a:pt x="2336801" y="3618895"/>
                  <a:pt x="2409372" y="3541486"/>
                </a:cubicBezTo>
                <a:cubicBezTo>
                  <a:pt x="2481943" y="3464077"/>
                  <a:pt x="2644019" y="3476171"/>
                  <a:pt x="2728686" y="3367314"/>
                </a:cubicBezTo>
                <a:cubicBezTo>
                  <a:pt x="2813353" y="3258457"/>
                  <a:pt x="2830286" y="3018972"/>
                  <a:pt x="2917372" y="2888343"/>
                </a:cubicBezTo>
                <a:cubicBezTo>
                  <a:pt x="3004458" y="2757715"/>
                  <a:pt x="3176210" y="2670629"/>
                  <a:pt x="3251200" y="2583543"/>
                </a:cubicBezTo>
                <a:cubicBezTo>
                  <a:pt x="3326190" y="2496457"/>
                  <a:pt x="3294743" y="2411791"/>
                  <a:pt x="3367314" y="2365829"/>
                </a:cubicBezTo>
                <a:cubicBezTo>
                  <a:pt x="3439885" y="2319867"/>
                  <a:pt x="3609219" y="2368247"/>
                  <a:pt x="3686629" y="2307771"/>
                </a:cubicBezTo>
                <a:cubicBezTo>
                  <a:pt x="3764039" y="2247295"/>
                  <a:pt x="3701144" y="2169885"/>
                  <a:pt x="3831772" y="2002971"/>
                </a:cubicBezTo>
                <a:cubicBezTo>
                  <a:pt x="3962400" y="1836057"/>
                  <a:pt x="4240591" y="1470781"/>
                  <a:pt x="4470400" y="1306286"/>
                </a:cubicBezTo>
                <a:cubicBezTo>
                  <a:pt x="4700210" y="1141791"/>
                  <a:pt x="4988077" y="1136952"/>
                  <a:pt x="5210629" y="1016000"/>
                </a:cubicBezTo>
                <a:cubicBezTo>
                  <a:pt x="5433181" y="895048"/>
                  <a:pt x="5600095" y="696685"/>
                  <a:pt x="5805714" y="580571"/>
                </a:cubicBezTo>
                <a:cubicBezTo>
                  <a:pt x="6011333" y="464457"/>
                  <a:pt x="6318553" y="401561"/>
                  <a:pt x="6444343" y="319314"/>
                </a:cubicBezTo>
                <a:cubicBezTo>
                  <a:pt x="6570133" y="237067"/>
                  <a:pt x="6490305" y="140305"/>
                  <a:pt x="6560457" y="87086"/>
                </a:cubicBezTo>
                <a:cubicBezTo>
                  <a:pt x="6630609" y="33867"/>
                  <a:pt x="6747933" y="16933"/>
                  <a:pt x="6865257" y="0"/>
                </a:cubicBezTo>
              </a:path>
            </a:pathLst>
          </a:custGeom>
          <a:noFill/>
          <a:ln w="66675" cap="flat" cmpd="sng" algn="ctr">
            <a:solidFill>
              <a:srgbClr val="00B050"/>
            </a:solidFill>
            <a:prstDash val="sys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1277" name="Title 3">
            <a:extLst>
              <a:ext uri="{FF2B5EF4-FFF2-40B4-BE49-F238E27FC236}">
                <a16:creationId xmlns:a16="http://schemas.microsoft.com/office/drawing/2014/main" id="{FC203BE7-BCE7-7A27-B6F5-B402EA2B59F7}"/>
              </a:ext>
            </a:extLst>
          </p:cNvPr>
          <p:cNvSpPr>
            <a:spLocks noGrp="1"/>
          </p:cNvSpPr>
          <p:nvPr>
            <p:ph type="title"/>
          </p:nvPr>
        </p:nvSpPr>
        <p:spPr>
          <a:xfrm>
            <a:off x="325060" y="152400"/>
            <a:ext cx="6990140" cy="914400"/>
          </a:xfrm>
        </p:spPr>
        <p:txBody>
          <a:bodyPr/>
          <a:lstStyle/>
          <a:p>
            <a:r>
              <a:rPr lang="en-US" altLang="en-US" sz="2800" dirty="0"/>
              <a:t>Approximation of velocity distribution for a fully turbulent 2D Boundary Layer</a:t>
            </a:r>
          </a:p>
        </p:txBody>
      </p:sp>
      <p:grpSp>
        <p:nvGrpSpPr>
          <p:cNvPr id="3" name="Group 38">
            <a:extLst>
              <a:ext uri="{FF2B5EF4-FFF2-40B4-BE49-F238E27FC236}">
                <a16:creationId xmlns:a16="http://schemas.microsoft.com/office/drawing/2014/main" id="{EA617B09-294B-3B45-7C3B-9FF70A2795E8}"/>
              </a:ext>
            </a:extLst>
          </p:cNvPr>
          <p:cNvGrpSpPr>
            <a:grpSpLocks/>
          </p:cNvGrpSpPr>
          <p:nvPr/>
        </p:nvGrpSpPr>
        <p:grpSpPr bwMode="auto">
          <a:xfrm>
            <a:off x="0" y="25400"/>
            <a:ext cx="9144000" cy="6858000"/>
            <a:chOff x="0" y="0"/>
            <a:chExt cx="9144000" cy="6858000"/>
          </a:xfrm>
        </p:grpSpPr>
        <p:grpSp>
          <p:nvGrpSpPr>
            <p:cNvPr id="4" name="Group 19">
              <a:extLst>
                <a:ext uri="{FF2B5EF4-FFF2-40B4-BE49-F238E27FC236}">
                  <a16:creationId xmlns:a16="http://schemas.microsoft.com/office/drawing/2014/main" id="{A1803C3B-F78F-B155-C022-134C06C4EB20}"/>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3B31501B-E309-86E9-6433-508EF3347F83}"/>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BD1278BF-7D6E-40F3-FE96-22A3F44854DF}"/>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08D89FFF-01F8-C754-5EA4-E304DC8E03B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51FD31D6-C863-601B-03ED-D1D2F53F0BC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29C47395-6D51-F9AA-90AA-7FB3F0170B96}"/>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EE7EB7A9-FF57-8705-AFF6-7B22CD8B317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6B8D079F-F082-7610-43BA-E0C9B3EF90C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11452D09-BF37-328E-BD96-B360D453D9BB}"/>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6FDF2045-25FF-6652-AD42-DAA1A074916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769A28DE-1B1A-3348-900A-04AD1A4A720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A47EED35-0464-B731-47B2-33CA48530CD7}"/>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88291CB7-9889-A197-9613-9E3D6A308CE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94B600C3-E29E-8B8C-3C60-E9769C7331B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6">
                <a:extLst>
                  <a:ext uri="{FF2B5EF4-FFF2-40B4-BE49-F238E27FC236}">
                    <a16:creationId xmlns:a16="http://schemas.microsoft.com/office/drawing/2014/main" id="{89CF0A9E-F34C-8C87-F60C-78FF94C0B5BF}"/>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AF5194E6-45CF-8404-FA9E-D3FF9C049E0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76807"/>
                                        </p:tgtEl>
                                        <p:attrNameLst>
                                          <p:attrName>style.visibility</p:attrName>
                                        </p:attrNameLst>
                                      </p:cBhvr>
                                      <p:to>
                                        <p:strVal val="visible"/>
                                      </p:to>
                                    </p:set>
                                    <p:anim calcmode="lin" valueType="num">
                                      <p:cBhvr additive="base">
                                        <p:cTn id="22" dur="500" fill="hold"/>
                                        <p:tgtEl>
                                          <p:spTgt spid="76807"/>
                                        </p:tgtEl>
                                        <p:attrNameLst>
                                          <p:attrName>ppt_x</p:attrName>
                                        </p:attrNameLst>
                                      </p:cBhvr>
                                      <p:tavLst>
                                        <p:tav tm="0">
                                          <p:val>
                                            <p:strVal val="#ppt_x"/>
                                          </p:val>
                                        </p:tav>
                                        <p:tav tm="100000">
                                          <p:val>
                                            <p:strVal val="#ppt_x"/>
                                          </p:val>
                                        </p:tav>
                                      </p:tavLst>
                                    </p:anim>
                                    <p:anim calcmode="lin" valueType="num">
                                      <p:cBhvr additive="base">
                                        <p:cTn id="23" dur="500" fill="hold"/>
                                        <p:tgtEl>
                                          <p:spTgt spid="76807"/>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dissolve">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76808"/>
                                        </p:tgtEl>
                                        <p:attrNameLst>
                                          <p:attrName>style.visibility</p:attrName>
                                        </p:attrNameLst>
                                      </p:cBhvr>
                                      <p:to>
                                        <p:strVal val="visible"/>
                                      </p:to>
                                    </p:set>
                                    <p:anim calcmode="lin" valueType="num">
                                      <p:cBhvr additive="base">
                                        <p:cTn id="33" dur="500" fill="hold"/>
                                        <p:tgtEl>
                                          <p:spTgt spid="76808"/>
                                        </p:tgtEl>
                                        <p:attrNameLst>
                                          <p:attrName>ppt_x</p:attrName>
                                        </p:attrNameLst>
                                      </p:cBhvr>
                                      <p:tavLst>
                                        <p:tav tm="0">
                                          <p:val>
                                            <p:strVal val="#ppt_x"/>
                                          </p:val>
                                        </p:tav>
                                        <p:tav tm="100000">
                                          <p:val>
                                            <p:strVal val="#ppt_x"/>
                                          </p:val>
                                        </p:tav>
                                      </p:tavLst>
                                    </p:anim>
                                    <p:anim calcmode="lin" valueType="num">
                                      <p:cBhvr additive="base">
                                        <p:cTn id="34" dur="500" fill="hold"/>
                                        <p:tgtEl>
                                          <p:spTgt spid="76808"/>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dissolve">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76809"/>
                                        </p:tgtEl>
                                        <p:attrNameLst>
                                          <p:attrName>style.visibility</p:attrName>
                                        </p:attrNameLst>
                                      </p:cBhvr>
                                      <p:to>
                                        <p:strVal val="visible"/>
                                      </p:to>
                                    </p:set>
                                    <p:anim calcmode="lin" valueType="num">
                                      <p:cBhvr additive="base">
                                        <p:cTn id="44" dur="500" fill="hold"/>
                                        <p:tgtEl>
                                          <p:spTgt spid="76809"/>
                                        </p:tgtEl>
                                        <p:attrNameLst>
                                          <p:attrName>ppt_x</p:attrName>
                                        </p:attrNameLst>
                                      </p:cBhvr>
                                      <p:tavLst>
                                        <p:tav tm="0">
                                          <p:val>
                                            <p:strVal val="#ppt_x"/>
                                          </p:val>
                                        </p:tav>
                                        <p:tav tm="100000">
                                          <p:val>
                                            <p:strVal val="#ppt_x"/>
                                          </p:val>
                                        </p:tav>
                                      </p:tavLst>
                                    </p:anim>
                                    <p:anim calcmode="lin" valueType="num">
                                      <p:cBhvr additive="base">
                                        <p:cTn id="45" dur="500" fill="hold"/>
                                        <p:tgtEl>
                                          <p:spTgt spid="7680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7" grpId="0" animBg="1"/>
      <p:bldP spid="76808" grpId="0" animBg="1"/>
      <p:bldP spid="7680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8">
            <a:extLst>
              <a:ext uri="{FF2B5EF4-FFF2-40B4-BE49-F238E27FC236}">
                <a16:creationId xmlns:a16="http://schemas.microsoft.com/office/drawing/2014/main" id="{F3C71BB7-30BB-270C-A476-1339F3161C16}"/>
              </a:ext>
            </a:extLst>
          </p:cNvPr>
          <p:cNvGrpSpPr>
            <a:grpSpLocks/>
          </p:cNvGrpSpPr>
          <p:nvPr/>
        </p:nvGrpSpPr>
        <p:grpSpPr bwMode="auto">
          <a:xfrm>
            <a:off x="457200" y="1838325"/>
            <a:ext cx="7762875" cy="5019675"/>
            <a:chOff x="457200" y="1838325"/>
            <a:chExt cx="7762875" cy="5019675"/>
          </a:xfrm>
        </p:grpSpPr>
        <p:pic>
          <p:nvPicPr>
            <p:cNvPr id="12301" name="Picture 10">
              <a:extLst>
                <a:ext uri="{FF2B5EF4-FFF2-40B4-BE49-F238E27FC236}">
                  <a16:creationId xmlns:a16="http://schemas.microsoft.com/office/drawing/2014/main" id="{FC0DA630-3067-657A-A738-16763EE277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838325"/>
              <a:ext cx="7762875" cy="501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2295" name="Object 5">
                  <a:extLst>
                    <a:ext uri="{FF2B5EF4-FFF2-40B4-BE49-F238E27FC236}">
                      <a16:creationId xmlns:a16="http://schemas.microsoft.com/office/drawing/2014/main" id="{E7D4EC28-0A40-3498-7233-64B624E4E57B}"/>
                    </a:ext>
                  </a:extLst>
                </p:cNvPr>
                <p:cNvSpPr txBox="1"/>
                <p:nvPr/>
              </p:nvSpPr>
              <p:spPr bwMode="auto">
                <a:xfrm>
                  <a:off x="457200" y="4079875"/>
                  <a:ext cx="382587" cy="339725"/>
                </a:xfrm>
                <a:prstGeom prst="rect">
                  <a:avLst/>
                </a:prstGeom>
                <a:solidFill>
                  <a:schemeClr val="bg1"/>
                </a:solidFill>
                <a:ln>
                  <a:noFill/>
                </a:ln>
                <a:effectLst/>
              </p:spPr>
              <p:txBody>
                <a:bodyPr>
                  <a:normAutofit fontScale="62500" lnSpcReduction="20000"/>
                </a:bodyPr>
                <a:lstStyle/>
                <a:p>
                  <a:pPr/>
                  <a14:m>
                    <m:oMathPara xmlns:m="http://schemas.openxmlformats.org/officeDocument/2006/math">
                      <m:oMathParaPr>
                        <m:jc m:val="left"/>
                      </m:oMathParaPr>
                      <m:oMath xmlns:m="http://schemas.openxmlformats.org/officeDocument/2006/math">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𝑈</m:t>
                            </m:r>
                          </m:e>
                          <m:sup>
                            <m:r>
                              <a:rPr lang="en-IN" i="1">
                                <a:solidFill>
                                  <a:srgbClr val="000000"/>
                                </a:solidFill>
                                <a:latin typeface="Cambria Math" panose="02040503050406030204" pitchFamily="18" charset="0"/>
                              </a:rPr>
                              <m:t>+</m:t>
                            </m:r>
                          </m:sup>
                        </m:sSup>
                      </m:oMath>
                    </m:oMathPara>
                  </a14:m>
                  <a:endParaRPr lang="en-IN"/>
                </a:p>
              </p:txBody>
            </p:sp>
          </mc:Choice>
          <mc:Fallback xmlns="">
            <p:sp>
              <p:nvSpPr>
                <p:cNvPr id="12295" name="Object 5">
                  <a:extLst>
                    <a:ext uri="{FF2B5EF4-FFF2-40B4-BE49-F238E27FC236}">
                      <a16:creationId xmlns:a16="http://schemas.microsoft.com/office/drawing/2014/main" id="{E7D4EC28-0A40-3498-7233-64B624E4E57B}"/>
                    </a:ext>
                  </a:extLst>
                </p:cNvPr>
                <p:cNvSpPr txBox="1">
                  <a:spLocks noRot="1" noChangeAspect="1" noMove="1" noResize="1" noEditPoints="1" noAdjustHandles="1" noChangeArrowheads="1" noChangeShapeType="1" noTextEdit="1"/>
                </p:cNvSpPr>
                <p:nvPr/>
              </p:nvSpPr>
              <p:spPr bwMode="auto">
                <a:xfrm>
                  <a:off x="457200" y="4079875"/>
                  <a:ext cx="382587" cy="339725"/>
                </a:xfrm>
                <a:prstGeom prst="rect">
                  <a:avLst/>
                </a:prstGeom>
                <a:blipFill>
                  <a:blip r:embed="rId3"/>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2296" name="Object 6">
                  <a:extLst>
                    <a:ext uri="{FF2B5EF4-FFF2-40B4-BE49-F238E27FC236}">
                      <a16:creationId xmlns:a16="http://schemas.microsoft.com/office/drawing/2014/main" id="{77D9BE92-7632-799F-9155-A2820D7F17AD}"/>
                    </a:ext>
                  </a:extLst>
                </p:cNvPr>
                <p:cNvSpPr txBox="1"/>
                <p:nvPr/>
              </p:nvSpPr>
              <p:spPr bwMode="auto">
                <a:xfrm>
                  <a:off x="4833938" y="6248400"/>
                  <a:ext cx="508000" cy="609600"/>
                </a:xfrm>
                <a:prstGeom prst="rect">
                  <a:avLst/>
                </a:prstGeom>
                <a:solidFill>
                  <a:schemeClr val="bg1"/>
                </a:solidFill>
                <a:ln>
                  <a:noFill/>
                </a:ln>
                <a:effectLst/>
              </p:spPr>
              <p:txBody>
                <a:bodyPr>
                  <a:normAutofit/>
                </a:bodyPr>
                <a:lstStyle/>
                <a:p>
                  <a:pPr/>
                  <a14:m>
                    <m:oMathPara xmlns:m="http://schemas.openxmlformats.org/officeDocument/2006/math">
                      <m:oMathParaPr>
                        <m:jc m:val="left"/>
                      </m:oMathParaPr>
                      <m:oMath xmlns:m="http://schemas.openxmlformats.org/officeDocument/2006/math">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oMath>
                    </m:oMathPara>
                  </a14:m>
                  <a:endParaRPr lang="en-IN"/>
                </a:p>
              </p:txBody>
            </p:sp>
          </mc:Choice>
          <mc:Fallback xmlns="">
            <p:sp>
              <p:nvSpPr>
                <p:cNvPr id="12296" name="Object 6">
                  <a:extLst>
                    <a:ext uri="{FF2B5EF4-FFF2-40B4-BE49-F238E27FC236}">
                      <a16:creationId xmlns:a16="http://schemas.microsoft.com/office/drawing/2014/main" id="{77D9BE92-7632-799F-9155-A2820D7F17AD}"/>
                    </a:ext>
                  </a:extLst>
                </p:cNvPr>
                <p:cNvSpPr txBox="1">
                  <a:spLocks noRot="1" noChangeAspect="1" noMove="1" noResize="1" noEditPoints="1" noAdjustHandles="1" noChangeArrowheads="1" noChangeShapeType="1" noTextEdit="1"/>
                </p:cNvSpPr>
                <p:nvPr/>
              </p:nvSpPr>
              <p:spPr bwMode="auto">
                <a:xfrm>
                  <a:off x="4833938" y="6248400"/>
                  <a:ext cx="508000" cy="609600"/>
                </a:xfrm>
                <a:prstGeom prst="rect">
                  <a:avLst/>
                </a:prstGeom>
                <a:blipFill>
                  <a:blip r:embed="rId4"/>
                  <a:stretch>
                    <a:fillRect l="-3614" r="-2410"/>
                  </a:stretch>
                </a:blipFill>
                <a:ln>
                  <a:noFill/>
                </a:ln>
                <a:effectLst/>
              </p:spPr>
              <p:txBody>
                <a:bodyPr/>
                <a:lstStyle/>
                <a:p>
                  <a:r>
                    <a:rPr lang="en-IN">
                      <a:noFill/>
                    </a:rPr>
                    <a:t> </a:t>
                  </a:r>
                </a:p>
              </p:txBody>
            </p:sp>
          </mc:Fallback>
        </mc:AlternateContent>
      </p:grpSp>
      <p:sp>
        <p:nvSpPr>
          <p:cNvPr id="12298" name="Title 3">
            <a:extLst>
              <a:ext uri="{FF2B5EF4-FFF2-40B4-BE49-F238E27FC236}">
                <a16:creationId xmlns:a16="http://schemas.microsoft.com/office/drawing/2014/main" id="{508400E3-7EDE-ED5F-4659-EFF9A461E7B3}"/>
              </a:ext>
            </a:extLst>
          </p:cNvPr>
          <p:cNvSpPr>
            <a:spLocks noGrp="1"/>
          </p:cNvSpPr>
          <p:nvPr>
            <p:ph type="title"/>
          </p:nvPr>
        </p:nvSpPr>
        <p:spPr>
          <a:xfrm>
            <a:off x="304800" y="228600"/>
            <a:ext cx="6629400" cy="914400"/>
          </a:xfrm>
        </p:spPr>
        <p:txBody>
          <a:bodyPr/>
          <a:lstStyle/>
          <a:p>
            <a:r>
              <a:rPr lang="en-US" altLang="en-US" sz="2800" dirty="0"/>
              <a:t>Approximation of velocity distribution for a fully turbulent 2D Boundary Layer</a:t>
            </a:r>
          </a:p>
        </p:txBody>
      </p:sp>
      <mc:AlternateContent xmlns:mc="http://schemas.openxmlformats.org/markup-compatibility/2006" xmlns:a14="http://schemas.microsoft.com/office/drawing/2010/main">
        <mc:Choice Requires="a14">
          <p:sp>
            <p:nvSpPr>
              <p:cNvPr id="76807" name="Object 7">
                <a:extLst>
                  <a:ext uri="{FF2B5EF4-FFF2-40B4-BE49-F238E27FC236}">
                    <a16:creationId xmlns:a16="http://schemas.microsoft.com/office/drawing/2014/main" id="{C15E5F07-EF62-D2A0-EA79-08FE7F328833}"/>
                  </a:ext>
                </a:extLst>
              </p:cNvPr>
              <p:cNvSpPr txBox="1"/>
              <p:nvPr/>
            </p:nvSpPr>
            <p:spPr bwMode="auto">
              <a:xfrm>
                <a:off x="3886200" y="5562600"/>
                <a:ext cx="1676400" cy="719138"/>
              </a:xfrm>
              <a:prstGeom prst="rect">
                <a:avLst/>
              </a:prstGeom>
              <a:solidFill>
                <a:schemeClr val="bg1"/>
              </a:solidFill>
              <a:ln>
                <a:noFill/>
              </a:ln>
              <a:effectLst/>
            </p:spPr>
            <p:txBody>
              <a:bodyPr>
                <a:normAutofit/>
              </a:bodyPr>
              <a:lstStyle/>
              <a:p>
                <a:pPr/>
                <a14:m>
                  <m:oMathPara xmlns:m="http://schemas.openxmlformats.org/officeDocument/2006/math">
                    <m:oMathParaPr>
                      <m:jc m:val="left"/>
                    </m:oMathParaPr>
                    <m:oMath xmlns:m="http://schemas.openxmlformats.org/officeDocument/2006/math">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𝑈</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oMath>
                  </m:oMathPara>
                </a14:m>
                <a:endParaRPr lang="en-IN" dirty="0"/>
              </a:p>
            </p:txBody>
          </p:sp>
        </mc:Choice>
        <mc:Fallback xmlns="">
          <p:sp>
            <p:nvSpPr>
              <p:cNvPr id="76807" name="Object 7">
                <a:extLst>
                  <a:ext uri="{FF2B5EF4-FFF2-40B4-BE49-F238E27FC236}">
                    <a16:creationId xmlns:a16="http://schemas.microsoft.com/office/drawing/2014/main" id="{C15E5F07-EF62-D2A0-EA79-08FE7F328833}"/>
                  </a:ext>
                </a:extLst>
              </p:cNvPr>
              <p:cNvSpPr txBox="1">
                <a:spLocks noRot="1" noChangeAspect="1" noMove="1" noResize="1" noEditPoints="1" noAdjustHandles="1" noChangeArrowheads="1" noChangeShapeType="1" noTextEdit="1"/>
              </p:cNvSpPr>
              <p:nvPr/>
            </p:nvSpPr>
            <p:spPr bwMode="auto">
              <a:xfrm>
                <a:off x="3886200" y="5562600"/>
                <a:ext cx="1676400" cy="719138"/>
              </a:xfrm>
              <a:prstGeom prst="rect">
                <a:avLst/>
              </a:prstGeom>
              <a:blipFill>
                <a:blip r:embed="rId5"/>
                <a:stretch>
                  <a:fillRect l="-1091"/>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6808" name="Object 8">
                <a:extLst>
                  <a:ext uri="{FF2B5EF4-FFF2-40B4-BE49-F238E27FC236}">
                    <a16:creationId xmlns:a16="http://schemas.microsoft.com/office/drawing/2014/main" id="{DFBEEB38-4DAA-8C05-7CE4-334769ABCEC2}"/>
                  </a:ext>
                </a:extLst>
              </p:cNvPr>
              <p:cNvSpPr txBox="1"/>
              <p:nvPr/>
            </p:nvSpPr>
            <p:spPr bwMode="auto">
              <a:xfrm>
                <a:off x="6837363" y="2895600"/>
                <a:ext cx="2154237" cy="785813"/>
              </a:xfrm>
              <a:prstGeom prst="rect">
                <a:avLst/>
              </a:prstGeom>
              <a:solidFill>
                <a:schemeClr val="bg1"/>
              </a:solid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𝑈</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𝜅</m:t>
                          </m:r>
                        </m:den>
                      </m:f>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ln</m:t>
                          </m:r>
                        </m:fName>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e>
                      </m:func>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𝐶</m:t>
                      </m:r>
                    </m:oMath>
                  </m:oMathPara>
                </a14:m>
                <a:endParaRPr lang="en-IN"/>
              </a:p>
            </p:txBody>
          </p:sp>
        </mc:Choice>
        <mc:Fallback xmlns="">
          <p:sp>
            <p:nvSpPr>
              <p:cNvPr id="76808" name="Object 8">
                <a:extLst>
                  <a:ext uri="{FF2B5EF4-FFF2-40B4-BE49-F238E27FC236}">
                    <a16:creationId xmlns:a16="http://schemas.microsoft.com/office/drawing/2014/main" id="{DFBEEB38-4DAA-8C05-7CE4-334769ABCEC2}"/>
                  </a:ext>
                </a:extLst>
              </p:cNvPr>
              <p:cNvSpPr txBox="1">
                <a:spLocks noRot="1" noChangeAspect="1" noMove="1" noResize="1" noEditPoints="1" noAdjustHandles="1" noChangeArrowheads="1" noChangeShapeType="1" noTextEdit="1"/>
              </p:cNvSpPr>
              <p:nvPr/>
            </p:nvSpPr>
            <p:spPr bwMode="auto">
              <a:xfrm>
                <a:off x="6837363" y="2895600"/>
                <a:ext cx="2154237" cy="785813"/>
              </a:xfrm>
              <a:prstGeom prst="rect">
                <a:avLst/>
              </a:prstGeom>
              <a:blipFill>
                <a:blip r:embed="rId6"/>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6809" name="Object 9">
                <a:extLst>
                  <a:ext uri="{FF2B5EF4-FFF2-40B4-BE49-F238E27FC236}">
                    <a16:creationId xmlns:a16="http://schemas.microsoft.com/office/drawing/2014/main" id="{0AADF96A-5569-2592-9850-F56CE4EAA96A}"/>
                  </a:ext>
                </a:extLst>
              </p:cNvPr>
              <p:cNvSpPr txBox="1"/>
              <p:nvPr/>
            </p:nvSpPr>
            <p:spPr bwMode="auto">
              <a:xfrm>
                <a:off x="5486400" y="4114800"/>
                <a:ext cx="2373313" cy="533400"/>
              </a:xfrm>
              <a:prstGeom prst="rect">
                <a:avLst/>
              </a:prstGeom>
              <a:solidFill>
                <a:schemeClr val="bg1"/>
              </a:solidFill>
              <a:ln>
                <a:noFill/>
              </a:ln>
              <a:effectLst/>
            </p:spPr>
            <p:txBody>
              <a:bodyPr>
                <a:normAutofit/>
              </a:bodyPr>
              <a:lstStyle/>
              <a:p>
                <a:pPr/>
                <a14:m>
                  <m:oMathPara xmlns:m="http://schemas.openxmlformats.org/officeDocument/2006/math">
                    <m:oMathParaPr>
                      <m:jc m:val="left"/>
                    </m:oMathParaPr>
                    <m:oMath xmlns:m="http://schemas.openxmlformats.org/officeDocument/2006/math">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𝑓</m:t>
                      </m:r>
                      <m:d>
                        <m:dPr>
                          <m:ctrlPr>
                            <a:rPr lang="en-IN" i="1">
                              <a:solidFill>
                                <a:srgbClr val="000000"/>
                              </a:solidFill>
                              <a:latin typeface="Cambria Math" panose="02040503050406030204" pitchFamily="18" charset="0"/>
                            </a:rPr>
                          </m:ctrlPr>
                        </m:dPr>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𝑢</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𝜅</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𝐶</m:t>
                          </m:r>
                        </m:e>
                      </m:d>
                    </m:oMath>
                  </m:oMathPara>
                </a14:m>
                <a:endParaRPr lang="en-IN"/>
              </a:p>
            </p:txBody>
          </p:sp>
        </mc:Choice>
        <mc:Fallback xmlns="">
          <p:sp>
            <p:nvSpPr>
              <p:cNvPr id="76809" name="Object 9">
                <a:extLst>
                  <a:ext uri="{FF2B5EF4-FFF2-40B4-BE49-F238E27FC236}">
                    <a16:creationId xmlns:a16="http://schemas.microsoft.com/office/drawing/2014/main" id="{0AADF96A-5569-2592-9850-F56CE4EAA96A}"/>
                  </a:ext>
                </a:extLst>
              </p:cNvPr>
              <p:cNvSpPr txBox="1">
                <a:spLocks noRot="1" noChangeAspect="1" noMove="1" noResize="1" noEditPoints="1" noAdjustHandles="1" noChangeArrowheads="1" noChangeShapeType="1" noTextEdit="1"/>
              </p:cNvSpPr>
              <p:nvPr/>
            </p:nvSpPr>
            <p:spPr bwMode="auto">
              <a:xfrm>
                <a:off x="5486400" y="4114800"/>
                <a:ext cx="2373313" cy="533400"/>
              </a:xfrm>
              <a:prstGeom prst="rect">
                <a:avLst/>
              </a:prstGeom>
              <a:blipFill>
                <a:blip r:embed="rId7"/>
                <a:stretch>
                  <a:fillRect l="-771" b="-2273"/>
                </a:stretch>
              </a:blipFill>
              <a:ln>
                <a:noFill/>
              </a:ln>
              <a:effectLst/>
            </p:spPr>
            <p:txBody>
              <a:bodyPr/>
              <a:lstStyle/>
              <a:p>
                <a:r>
                  <a:rPr lang="en-IN">
                    <a:noFill/>
                  </a:rPr>
                  <a:t> </a:t>
                </a:r>
              </a:p>
            </p:txBody>
          </p:sp>
        </mc:Fallback>
      </mc:AlternateContent>
      <p:sp>
        <p:nvSpPr>
          <p:cNvPr id="20" name="Rectangle 19">
            <a:extLst>
              <a:ext uri="{FF2B5EF4-FFF2-40B4-BE49-F238E27FC236}">
                <a16:creationId xmlns:a16="http://schemas.microsoft.com/office/drawing/2014/main" id="{48CAA246-8024-2C96-4E0C-4961E9289BBA}"/>
              </a:ext>
            </a:extLst>
          </p:cNvPr>
          <p:cNvSpPr>
            <a:spLocks noChangeArrowheads="1"/>
          </p:cNvSpPr>
          <p:nvPr/>
        </p:nvSpPr>
        <p:spPr bwMode="auto">
          <a:xfrm>
            <a:off x="1066800" y="1227137"/>
            <a:ext cx="7162800" cy="8302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dirty="0"/>
              <a:t>For a fully developed turbulent flow, the constants are experimentally found to be </a:t>
            </a:r>
            <a:r>
              <a:rPr lang="en-US" altLang="en-US" i="1" dirty="0">
                <a:sym typeface="Symbol" panose="05050102010706020507" pitchFamily="18" charset="2"/>
              </a:rPr>
              <a:t>=0.41</a:t>
            </a:r>
            <a:r>
              <a:rPr lang="en-US" altLang="en-US" dirty="0"/>
              <a:t> and </a:t>
            </a:r>
            <a:r>
              <a:rPr lang="en-US" altLang="en-US" i="1" dirty="0"/>
              <a:t>C=5.0</a:t>
            </a:r>
            <a:r>
              <a:rPr lang="en-US" altLang="en-US" dirty="0"/>
              <a:t>.</a:t>
            </a:r>
          </a:p>
        </p:txBody>
      </p:sp>
      <p:sp>
        <p:nvSpPr>
          <p:cNvPr id="17" name="Freeform 16">
            <a:extLst>
              <a:ext uri="{FF2B5EF4-FFF2-40B4-BE49-F238E27FC236}">
                <a16:creationId xmlns:a16="http://schemas.microsoft.com/office/drawing/2014/main" id="{397EED37-39F7-DD61-FC55-FC015FDA4F29}"/>
              </a:ext>
            </a:extLst>
          </p:cNvPr>
          <p:cNvSpPr>
            <a:spLocks/>
          </p:cNvSpPr>
          <p:nvPr/>
        </p:nvSpPr>
        <p:spPr bwMode="auto">
          <a:xfrm>
            <a:off x="1219200" y="2090738"/>
            <a:ext cx="6821488" cy="4221162"/>
          </a:xfrm>
          <a:custGeom>
            <a:avLst/>
            <a:gdLst>
              <a:gd name="T0" fmla="*/ 0 w 6821714"/>
              <a:gd name="T1" fmla="*/ 4208230 h 4221238"/>
              <a:gd name="T2" fmla="*/ 493294 w 6821714"/>
              <a:gd name="T3" fmla="*/ 4208230 h 4221238"/>
              <a:gd name="T4" fmla="*/ 1073638 w 6821714"/>
              <a:gd name="T5" fmla="*/ 4135685 h 4221238"/>
              <a:gd name="T6" fmla="*/ 1552417 w 6821714"/>
              <a:gd name="T7" fmla="*/ 4063136 h 4221238"/>
              <a:gd name="T8" fmla="*/ 2002180 w 6821714"/>
              <a:gd name="T9" fmla="*/ 3932532 h 4221238"/>
              <a:gd name="T10" fmla="*/ 2364893 w 6821714"/>
              <a:gd name="T11" fmla="*/ 3729380 h 4221238"/>
              <a:gd name="T12" fmla="*/ 2582511 w 6821714"/>
              <a:gd name="T13" fmla="*/ 3424629 h 4221238"/>
              <a:gd name="T14" fmla="*/ 2756634 w 6821714"/>
              <a:gd name="T15" fmla="*/ 3192470 h 4221238"/>
              <a:gd name="T16" fmla="*/ 3003258 w 6821714"/>
              <a:gd name="T17" fmla="*/ 2902233 h 4221238"/>
              <a:gd name="T18" fmla="*/ 3249905 w 6821714"/>
              <a:gd name="T19" fmla="*/ 2553963 h 4221238"/>
              <a:gd name="T20" fmla="*/ 3612617 w 6821714"/>
              <a:gd name="T21" fmla="*/ 2220207 h 4221238"/>
              <a:gd name="T22" fmla="*/ 3888292 w 6821714"/>
              <a:gd name="T23" fmla="*/ 1973524 h 4221238"/>
              <a:gd name="T24" fmla="*/ 4338042 w 6821714"/>
              <a:gd name="T25" fmla="*/ 1610739 h 4221238"/>
              <a:gd name="T26" fmla="*/ 4671731 w 6821714"/>
              <a:gd name="T27" fmla="*/ 1364056 h 4221238"/>
              <a:gd name="T28" fmla="*/ 6819024 w 6821714"/>
              <a:gd name="T29" fmla="*/ 0 h 42212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21714"/>
              <a:gd name="T46" fmla="*/ 0 h 4221238"/>
              <a:gd name="T47" fmla="*/ 6821714 w 6821714"/>
              <a:gd name="T48" fmla="*/ 4221238 h 422123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21714" h="4221238">
                <a:moveTo>
                  <a:pt x="0" y="4209143"/>
                </a:moveTo>
                <a:cubicBezTo>
                  <a:pt x="157238" y="4215190"/>
                  <a:pt x="314477" y="4221238"/>
                  <a:pt x="493486" y="4209143"/>
                </a:cubicBezTo>
                <a:cubicBezTo>
                  <a:pt x="672495" y="4197048"/>
                  <a:pt x="897467" y="4160762"/>
                  <a:pt x="1074057" y="4136572"/>
                </a:cubicBezTo>
                <a:cubicBezTo>
                  <a:pt x="1250647" y="4112382"/>
                  <a:pt x="1398209" y="4097867"/>
                  <a:pt x="1553028" y="4064000"/>
                </a:cubicBezTo>
                <a:cubicBezTo>
                  <a:pt x="1707847" y="4030133"/>
                  <a:pt x="1867504" y="3989010"/>
                  <a:pt x="2002971" y="3933372"/>
                </a:cubicBezTo>
                <a:cubicBezTo>
                  <a:pt x="2138438" y="3877734"/>
                  <a:pt x="2269066" y="3814839"/>
                  <a:pt x="2365828" y="3730172"/>
                </a:cubicBezTo>
                <a:cubicBezTo>
                  <a:pt x="2462590" y="3645505"/>
                  <a:pt x="2518229" y="3514877"/>
                  <a:pt x="2583543" y="3425372"/>
                </a:cubicBezTo>
                <a:cubicBezTo>
                  <a:pt x="2648857" y="3335867"/>
                  <a:pt x="2687562" y="3280229"/>
                  <a:pt x="2757714" y="3193143"/>
                </a:cubicBezTo>
                <a:cubicBezTo>
                  <a:pt x="2827866" y="3106057"/>
                  <a:pt x="2922209" y="3009295"/>
                  <a:pt x="3004457" y="2902857"/>
                </a:cubicBezTo>
                <a:cubicBezTo>
                  <a:pt x="3086705" y="2796419"/>
                  <a:pt x="3149600" y="2668209"/>
                  <a:pt x="3251200" y="2554514"/>
                </a:cubicBezTo>
                <a:cubicBezTo>
                  <a:pt x="3352800" y="2440819"/>
                  <a:pt x="3507619" y="2317448"/>
                  <a:pt x="3614057" y="2220686"/>
                </a:cubicBezTo>
                <a:cubicBezTo>
                  <a:pt x="3720495" y="2123924"/>
                  <a:pt x="3768876" y="2075543"/>
                  <a:pt x="3889828" y="1973943"/>
                </a:cubicBezTo>
                <a:cubicBezTo>
                  <a:pt x="4010780" y="1872343"/>
                  <a:pt x="4209142" y="1712686"/>
                  <a:pt x="4339771" y="1611086"/>
                </a:cubicBezTo>
                <a:cubicBezTo>
                  <a:pt x="4470400" y="1509486"/>
                  <a:pt x="4259943" y="1632857"/>
                  <a:pt x="4673600" y="1364343"/>
                </a:cubicBezTo>
                <a:cubicBezTo>
                  <a:pt x="5087257" y="1095829"/>
                  <a:pt x="5954485" y="547914"/>
                  <a:pt x="6821714" y="0"/>
                </a:cubicBezTo>
              </a:path>
            </a:pathLst>
          </a:custGeom>
          <a:noFill/>
          <a:ln w="57150" cap="flat" cmpd="sng" algn="ctr">
            <a:solidFill>
              <a:srgbClr val="FFC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mc:AlternateContent xmlns:mc="http://schemas.openxmlformats.org/markup-compatibility/2006" xmlns:p14="http://schemas.microsoft.com/office/powerpoint/2010/main">
        <mc:Choice Requires="p14">
          <p:contentPart p14:bwMode="auto" r:id="rId8">
            <p14:nvContentPartPr>
              <p14:cNvPr id="12293" name="Ink 21">
                <a:extLst>
                  <a:ext uri="{FF2B5EF4-FFF2-40B4-BE49-F238E27FC236}">
                    <a16:creationId xmlns:a16="http://schemas.microsoft.com/office/drawing/2014/main" id="{FB559051-C629-72DB-D298-A63DDA50C7E8}"/>
                  </a:ext>
                </a:extLst>
              </p14:cNvPr>
              <p14:cNvContentPartPr>
                <a14:cpLocks xmlns:a14="http://schemas.microsoft.com/office/drawing/2010/main" noRot="1" noChangeAspect="1" noEditPoints="1" noChangeArrowheads="1" noChangeShapeType="1"/>
              </p14:cNvContentPartPr>
              <p14:nvPr/>
            </p14:nvContentPartPr>
            <p14:xfrm>
              <a:off x="3313113" y="3667125"/>
              <a:ext cx="1587" cy="12700"/>
            </p14:xfrm>
          </p:contentPart>
        </mc:Choice>
        <mc:Fallback xmlns="">
          <p:pic>
            <p:nvPicPr>
              <p:cNvPr id="12293" name="Ink 21">
                <a:extLst>
                  <a:ext uri="{FF2B5EF4-FFF2-40B4-BE49-F238E27FC236}">
                    <a16:creationId xmlns:a16="http://schemas.microsoft.com/office/drawing/2014/main" id="{FB559051-C629-72DB-D298-A63DDA50C7E8}"/>
                  </a:ext>
                </a:extLst>
              </p:cNvPr>
              <p:cNvPicPr>
                <a:picLocks noRot="1" noChangeAspect="1" noEditPoints="1" noChangeArrowheads="1" noChangeShapeType="1"/>
              </p:cNvPicPr>
              <p:nvPr/>
            </p:nvPicPr>
            <p:blipFill>
              <a:blip r:embed="rId14"/>
              <a:stretch>
                <a:fillRect/>
              </a:stretch>
            </p:blipFill>
            <p:spPr>
              <a:xfrm>
                <a:off x="3304861" y="3658201"/>
                <a:ext cx="18092" cy="30549"/>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2294" name="Ink 23">
                <a:extLst>
                  <a:ext uri="{FF2B5EF4-FFF2-40B4-BE49-F238E27FC236}">
                    <a16:creationId xmlns:a16="http://schemas.microsoft.com/office/drawing/2014/main" id="{D5F8BA60-C44E-255B-D81E-B686BE625C49}"/>
                  </a:ext>
                </a:extLst>
              </p14:cNvPr>
              <p14:cNvContentPartPr>
                <a14:cpLocks xmlns:a14="http://schemas.microsoft.com/office/drawing/2010/main" noRot="1" noChangeAspect="1" noEditPoints="1" noChangeArrowheads="1" noChangeShapeType="1"/>
              </p14:cNvContentPartPr>
              <p14:nvPr/>
            </p14:nvContentPartPr>
            <p14:xfrm>
              <a:off x="1954213" y="5586413"/>
              <a:ext cx="23812" cy="11112"/>
            </p14:xfrm>
          </p:contentPart>
        </mc:Choice>
        <mc:Fallback xmlns="">
          <p:pic>
            <p:nvPicPr>
              <p:cNvPr id="12294" name="Ink 23">
                <a:extLst>
                  <a:ext uri="{FF2B5EF4-FFF2-40B4-BE49-F238E27FC236}">
                    <a16:creationId xmlns:a16="http://schemas.microsoft.com/office/drawing/2014/main" id="{D5F8BA60-C44E-255B-D81E-B686BE625C49}"/>
                  </a:ext>
                </a:extLst>
              </p:cNvPr>
              <p:cNvPicPr>
                <a:picLocks noRot="1" noChangeAspect="1" noEditPoints="1" noChangeArrowheads="1" noChangeShapeType="1"/>
              </p:cNvPicPr>
              <p:nvPr/>
            </p:nvPicPr>
            <p:blipFill>
              <a:blip r:embed="rId16"/>
              <a:stretch>
                <a:fillRect/>
              </a:stretch>
            </p:blipFill>
            <p:spPr>
              <a:xfrm>
                <a:off x="1944833" y="5577093"/>
                <a:ext cx="42573" cy="29751"/>
              </a:xfrm>
              <a:prstGeom prst="rect">
                <a:avLst/>
              </a:prstGeom>
            </p:spPr>
          </p:pic>
        </mc:Fallback>
      </mc:AlternateContent>
      <p:grpSp>
        <p:nvGrpSpPr>
          <p:cNvPr id="3" name="Group 38">
            <a:extLst>
              <a:ext uri="{FF2B5EF4-FFF2-40B4-BE49-F238E27FC236}">
                <a16:creationId xmlns:a16="http://schemas.microsoft.com/office/drawing/2014/main" id="{64763231-5FAA-6C80-5F0A-CAC2D8BE4555}"/>
              </a:ext>
            </a:extLst>
          </p:cNvPr>
          <p:cNvGrpSpPr>
            <a:grpSpLocks/>
          </p:cNvGrpSpPr>
          <p:nvPr/>
        </p:nvGrpSpPr>
        <p:grpSpPr bwMode="auto">
          <a:xfrm>
            <a:off x="0" y="25400"/>
            <a:ext cx="9144000" cy="6858000"/>
            <a:chOff x="0" y="0"/>
            <a:chExt cx="9144000" cy="6858000"/>
          </a:xfrm>
        </p:grpSpPr>
        <p:grpSp>
          <p:nvGrpSpPr>
            <p:cNvPr id="4" name="Group 19">
              <a:extLst>
                <a:ext uri="{FF2B5EF4-FFF2-40B4-BE49-F238E27FC236}">
                  <a16:creationId xmlns:a16="http://schemas.microsoft.com/office/drawing/2014/main" id="{D53F3DD0-2A9E-BCCA-08F8-F94EAE4D9AB0}"/>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F16749E9-F6A1-36F0-145B-EB88C33F1577}"/>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F43E782A-9E01-7724-F58E-6CD712527265}"/>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84A2419D-4A04-EF3C-5E92-8C466AE8A25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0848D73E-E11A-B2BC-6F72-EE94ABD4C97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91677346-929C-2666-347C-4B2E21F81846}"/>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D2545ECC-0DC0-885B-8F7C-9A1F3E49B10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4D0A32E0-9BCB-1D23-1C1D-A86744525F2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A1E33CC4-216E-2A53-DC83-803B21C8D437}"/>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F6A098E3-6700-8C63-608E-FFD5092AF6A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06C0AC81-2D6C-BBF7-2648-895EF6C6681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3EA9E16B-201F-5993-B270-8A17983E7CD4}"/>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AF776B21-D17A-6E45-D6B1-501EEC7A486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3C3502B9-FE45-DBA4-12DA-DA20E506533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6">
                <a:extLst>
                  <a:ext uri="{FF2B5EF4-FFF2-40B4-BE49-F238E27FC236}">
                    <a16:creationId xmlns:a16="http://schemas.microsoft.com/office/drawing/2014/main" id="{08C6B294-637E-7942-4A6B-5317E221587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1F319DE3-5860-A5C3-7CEE-F480A2EE7470}"/>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ssolve">
                                      <p:cBhvr>
                                        <p:cTn id="12" dur="500"/>
                                        <p:tgtEl>
                                          <p:spTgt spid="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dissolv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76807"/>
                                        </p:tgtEl>
                                        <p:attrNameLst>
                                          <p:attrName>style.visibility</p:attrName>
                                        </p:attrNameLst>
                                      </p:cBhvr>
                                      <p:to>
                                        <p:strVal val="visible"/>
                                      </p:to>
                                    </p:set>
                                    <p:anim calcmode="lin" valueType="num">
                                      <p:cBhvr additive="base">
                                        <p:cTn id="22" dur="500" fill="hold"/>
                                        <p:tgtEl>
                                          <p:spTgt spid="76807"/>
                                        </p:tgtEl>
                                        <p:attrNameLst>
                                          <p:attrName>ppt_x</p:attrName>
                                        </p:attrNameLst>
                                      </p:cBhvr>
                                      <p:tavLst>
                                        <p:tav tm="0">
                                          <p:val>
                                            <p:strVal val="#ppt_x"/>
                                          </p:val>
                                        </p:tav>
                                        <p:tav tm="100000">
                                          <p:val>
                                            <p:strVal val="#ppt_x"/>
                                          </p:val>
                                        </p:tav>
                                      </p:tavLst>
                                    </p:anim>
                                    <p:anim calcmode="lin" valueType="num">
                                      <p:cBhvr additive="base">
                                        <p:cTn id="23" dur="500" fill="hold"/>
                                        <p:tgtEl>
                                          <p:spTgt spid="76807"/>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76809"/>
                                        </p:tgtEl>
                                        <p:attrNameLst>
                                          <p:attrName>style.visibility</p:attrName>
                                        </p:attrNameLst>
                                      </p:cBhvr>
                                      <p:to>
                                        <p:strVal val="visible"/>
                                      </p:to>
                                    </p:set>
                                    <p:anim calcmode="lin" valueType="num">
                                      <p:cBhvr additive="base">
                                        <p:cTn id="26" dur="500" fill="hold"/>
                                        <p:tgtEl>
                                          <p:spTgt spid="76809"/>
                                        </p:tgtEl>
                                        <p:attrNameLst>
                                          <p:attrName>ppt_x</p:attrName>
                                        </p:attrNameLst>
                                      </p:cBhvr>
                                      <p:tavLst>
                                        <p:tav tm="0">
                                          <p:val>
                                            <p:strVal val="#ppt_x"/>
                                          </p:val>
                                        </p:tav>
                                        <p:tav tm="100000">
                                          <p:val>
                                            <p:strVal val="#ppt_x"/>
                                          </p:val>
                                        </p:tav>
                                      </p:tavLst>
                                    </p:anim>
                                    <p:anim calcmode="lin" valueType="num">
                                      <p:cBhvr additive="base">
                                        <p:cTn id="27" dur="500" fill="hold"/>
                                        <p:tgtEl>
                                          <p:spTgt spid="76809"/>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76808"/>
                                        </p:tgtEl>
                                        <p:attrNameLst>
                                          <p:attrName>style.visibility</p:attrName>
                                        </p:attrNameLst>
                                      </p:cBhvr>
                                      <p:to>
                                        <p:strVal val="visible"/>
                                      </p:to>
                                    </p:set>
                                    <p:anim calcmode="lin" valueType="num">
                                      <p:cBhvr additive="base">
                                        <p:cTn id="30" dur="500" fill="hold"/>
                                        <p:tgtEl>
                                          <p:spTgt spid="76808"/>
                                        </p:tgtEl>
                                        <p:attrNameLst>
                                          <p:attrName>ppt_x</p:attrName>
                                        </p:attrNameLst>
                                      </p:cBhvr>
                                      <p:tavLst>
                                        <p:tav tm="0">
                                          <p:val>
                                            <p:strVal val="#ppt_x"/>
                                          </p:val>
                                        </p:tav>
                                        <p:tav tm="100000">
                                          <p:val>
                                            <p:strVal val="#ppt_x"/>
                                          </p:val>
                                        </p:tav>
                                      </p:tavLst>
                                    </p:anim>
                                    <p:anim calcmode="lin" valueType="num">
                                      <p:cBhvr additive="base">
                                        <p:cTn id="31" dur="500" fill="hold"/>
                                        <p:tgtEl>
                                          <p:spTgt spid="768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7" grpId="0" animBg="1"/>
      <p:bldP spid="76808" grpId="0" animBg="1"/>
      <p:bldP spid="76809" grpId="0" animBg="1"/>
      <p:bldP spid="2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Title 1">
            <a:extLst>
              <a:ext uri="{FF2B5EF4-FFF2-40B4-BE49-F238E27FC236}">
                <a16:creationId xmlns:a16="http://schemas.microsoft.com/office/drawing/2014/main" id="{301A9162-129D-499D-5947-D70479D5FAEF}"/>
              </a:ext>
            </a:extLst>
          </p:cNvPr>
          <p:cNvSpPr>
            <a:spLocks noGrp="1"/>
          </p:cNvSpPr>
          <p:nvPr>
            <p:ph type="title"/>
          </p:nvPr>
        </p:nvSpPr>
        <p:spPr>
          <a:xfrm>
            <a:off x="228600" y="228600"/>
            <a:ext cx="7772400" cy="762000"/>
          </a:xfrm>
        </p:spPr>
        <p:txBody>
          <a:bodyPr/>
          <a:lstStyle/>
          <a:p>
            <a:r>
              <a:rPr lang="en-US" altLang="en-US" sz="2800" dirty="0"/>
              <a:t>Measures for Mixing Length</a:t>
            </a:r>
          </a:p>
        </p:txBody>
      </p:sp>
      <p:sp>
        <p:nvSpPr>
          <p:cNvPr id="3" name="Content Placeholder 2">
            <a:extLst>
              <a:ext uri="{FF2B5EF4-FFF2-40B4-BE49-F238E27FC236}">
                <a16:creationId xmlns:a16="http://schemas.microsoft.com/office/drawing/2014/main" id="{04AD4C0B-72A3-71DC-ABD3-2EC0A1D10650}"/>
              </a:ext>
            </a:extLst>
          </p:cNvPr>
          <p:cNvSpPr>
            <a:spLocks noGrp="1"/>
          </p:cNvSpPr>
          <p:nvPr>
            <p:ph idx="1"/>
          </p:nvPr>
        </p:nvSpPr>
        <p:spPr>
          <a:xfrm>
            <a:off x="228600" y="1066800"/>
            <a:ext cx="8915400" cy="1219200"/>
          </a:xfrm>
        </p:spPr>
        <p:txBody>
          <a:bodyPr/>
          <a:lstStyle/>
          <a:p>
            <a:r>
              <a:rPr lang="en-US" altLang="en-US" sz="2400" dirty="0"/>
              <a:t>Outside the viscous sublayer marked as the logarithmic layer, the mixing length is approximated by a simple linear function.</a:t>
            </a:r>
          </a:p>
        </p:txBody>
      </p:sp>
      <mc:AlternateContent xmlns:mc="http://schemas.openxmlformats.org/markup-compatibility/2006" xmlns:a14="http://schemas.microsoft.com/office/drawing/2010/main">
        <mc:Choice Requires="a14">
          <p:sp>
            <p:nvSpPr>
              <p:cNvPr id="4" name="Object 2">
                <a:extLst>
                  <a:ext uri="{FF2B5EF4-FFF2-40B4-BE49-F238E27FC236}">
                    <a16:creationId xmlns:a16="http://schemas.microsoft.com/office/drawing/2014/main" id="{6BEBB8C8-5DE4-2081-03AB-C4127716C5EE}"/>
                  </a:ext>
                </a:extLst>
              </p:cNvPr>
              <p:cNvSpPr txBox="1"/>
              <p:nvPr/>
            </p:nvSpPr>
            <p:spPr bwMode="auto">
              <a:xfrm>
                <a:off x="3429000" y="1828800"/>
                <a:ext cx="1524000" cy="7620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𝑙</m:t>
                          </m:r>
                        </m:e>
                        <m:sub>
                          <m:r>
                            <a:rPr lang="en-IN" i="1">
                              <a:solidFill>
                                <a:srgbClr val="000000"/>
                              </a:solidFill>
                              <a:latin typeface="Cambria Math" panose="02040503050406030204" pitchFamily="18" charset="0"/>
                            </a:rPr>
                            <m:t>𝑚</m:t>
                          </m:r>
                        </m:sub>
                      </m:sSub>
                      <m:r>
                        <a:rPr lang="en-IN" i="1">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ea typeface="Cambria Math" panose="02040503050406030204" pitchFamily="18" charset="0"/>
                        </a:rPr>
                        <m:t>𝜅</m:t>
                      </m:r>
                      <m:r>
                        <a:rPr lang="en-IN" i="1">
                          <a:solidFill>
                            <a:srgbClr val="000000"/>
                          </a:solidFill>
                          <a:latin typeface="Cambria Math" panose="02040503050406030204" pitchFamily="18" charset="0"/>
                        </a:rPr>
                        <m:t>𝑦</m:t>
                      </m:r>
                    </m:oMath>
                  </m:oMathPara>
                </a14:m>
                <a:endParaRPr lang="en-IN" dirty="0"/>
              </a:p>
            </p:txBody>
          </p:sp>
        </mc:Choice>
        <mc:Fallback xmlns="">
          <p:sp>
            <p:nvSpPr>
              <p:cNvPr id="4" name="Object 2">
                <a:extLst>
                  <a:ext uri="{FF2B5EF4-FFF2-40B4-BE49-F238E27FC236}">
                    <a16:creationId xmlns:a16="http://schemas.microsoft.com/office/drawing/2014/main" id="{6BEBB8C8-5DE4-2081-03AB-C4127716C5EE}"/>
                  </a:ext>
                </a:extLst>
              </p:cNvPr>
              <p:cNvSpPr txBox="1">
                <a:spLocks noRot="1" noChangeAspect="1" noMove="1" noResize="1" noEditPoints="1" noAdjustHandles="1" noChangeArrowheads="1" noChangeShapeType="1" noTextEdit="1"/>
              </p:cNvSpPr>
              <p:nvPr/>
            </p:nvSpPr>
            <p:spPr bwMode="auto">
              <a:xfrm>
                <a:off x="3429000" y="1828800"/>
                <a:ext cx="1524000" cy="762000"/>
              </a:xfrm>
              <a:prstGeom prst="rect">
                <a:avLst/>
              </a:prstGeom>
              <a:blipFill>
                <a:blip r:embed="rId2"/>
                <a:stretch>
                  <a:fillRect l="-1200"/>
                </a:stretch>
              </a:blipFill>
              <a:ln>
                <a:noFill/>
              </a:ln>
              <a:effectLst/>
            </p:spPr>
            <p:txBody>
              <a:bodyPr/>
              <a:lstStyle/>
              <a:p>
                <a:r>
                  <a:rPr lang="en-IN">
                    <a:noFill/>
                  </a:rPr>
                  <a:t> </a:t>
                </a:r>
              </a:p>
            </p:txBody>
          </p:sp>
        </mc:Fallback>
      </mc:AlternateContent>
      <p:sp>
        <p:nvSpPr>
          <p:cNvPr id="5" name="Rectangle 4">
            <a:extLst>
              <a:ext uri="{FF2B5EF4-FFF2-40B4-BE49-F238E27FC236}">
                <a16:creationId xmlns:a16="http://schemas.microsoft.com/office/drawing/2014/main" id="{6F398509-F1E4-FE4D-8EC4-D5699B87BDA6}"/>
              </a:ext>
            </a:extLst>
          </p:cNvPr>
          <p:cNvSpPr>
            <a:spLocks noChangeArrowheads="1"/>
          </p:cNvSpPr>
          <p:nvPr/>
        </p:nvSpPr>
        <p:spPr bwMode="auto">
          <a:xfrm>
            <a:off x="457200" y="2362200"/>
            <a:ext cx="8686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buFont typeface="Arial" panose="020B0604020202020204" pitchFamily="34" charset="0"/>
              <a:buChar char="•"/>
            </a:pPr>
            <a:r>
              <a:rPr lang="en-US" altLang="en-US" dirty="0"/>
              <a:t>Accounting for viscous damping, the mixing length for the viscous sublayer is modeled by introducing a damping function </a:t>
            </a:r>
            <a:r>
              <a:rPr lang="en-US" altLang="en-US" i="1" dirty="0"/>
              <a:t>D. </a:t>
            </a:r>
          </a:p>
          <a:p>
            <a:pPr>
              <a:buFont typeface="Arial" panose="020B0604020202020204" pitchFamily="34" charset="0"/>
              <a:buChar char="•"/>
            </a:pPr>
            <a:r>
              <a:rPr lang="en-US" altLang="en-US" dirty="0"/>
              <a:t>As a result, the mixing length in viscous sublayer:</a:t>
            </a:r>
          </a:p>
        </p:txBody>
      </p:sp>
      <mc:AlternateContent xmlns:mc="http://schemas.openxmlformats.org/markup-compatibility/2006" xmlns:a14="http://schemas.microsoft.com/office/drawing/2010/main">
        <mc:Choice Requires="a14">
          <p:sp>
            <p:nvSpPr>
              <p:cNvPr id="64515" name="Object 3">
                <a:extLst>
                  <a:ext uri="{FF2B5EF4-FFF2-40B4-BE49-F238E27FC236}">
                    <a16:creationId xmlns:a16="http://schemas.microsoft.com/office/drawing/2014/main" id="{FB3646A7-E3E1-4D04-B1AC-2AB9A2789C6A}"/>
                  </a:ext>
                </a:extLst>
              </p:cNvPr>
              <p:cNvSpPr txBox="1"/>
              <p:nvPr/>
            </p:nvSpPr>
            <p:spPr bwMode="auto">
              <a:xfrm>
                <a:off x="3124200" y="3717925"/>
                <a:ext cx="1752600" cy="70167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𝑙</m:t>
                          </m:r>
                        </m:e>
                        <m:sub>
                          <m:r>
                            <a:rPr lang="en-IN" i="1">
                              <a:solidFill>
                                <a:srgbClr val="000000"/>
                              </a:solidFill>
                              <a:latin typeface="Cambria Math" panose="02040503050406030204" pitchFamily="18" charset="0"/>
                            </a:rPr>
                            <m:t>𝑚</m:t>
                          </m:r>
                        </m:sub>
                      </m:sSub>
                      <m:r>
                        <a:rPr lang="en-IN" i="1">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ea typeface="Cambria Math" panose="02040503050406030204" pitchFamily="18" charset="0"/>
                        </a:rPr>
                        <m:t>𝜅</m:t>
                      </m:r>
                      <m:r>
                        <a:rPr lang="en-IN" i="1">
                          <a:solidFill>
                            <a:srgbClr val="000000"/>
                          </a:solidFill>
                          <a:latin typeface="Cambria Math" panose="02040503050406030204" pitchFamily="18" charset="0"/>
                        </a:rPr>
                        <m:t>𝐷𝑦</m:t>
                      </m:r>
                    </m:oMath>
                  </m:oMathPara>
                </a14:m>
                <a:endParaRPr lang="en-IN" dirty="0"/>
              </a:p>
            </p:txBody>
          </p:sp>
        </mc:Choice>
        <mc:Fallback xmlns="">
          <p:sp>
            <p:nvSpPr>
              <p:cNvPr id="64515" name="Object 3">
                <a:extLst>
                  <a:ext uri="{FF2B5EF4-FFF2-40B4-BE49-F238E27FC236}">
                    <a16:creationId xmlns:a16="http://schemas.microsoft.com/office/drawing/2014/main" id="{FB3646A7-E3E1-4D04-B1AC-2AB9A2789C6A}"/>
                  </a:ext>
                </a:extLst>
              </p:cNvPr>
              <p:cNvSpPr txBox="1">
                <a:spLocks noRot="1" noChangeAspect="1" noMove="1" noResize="1" noEditPoints="1" noAdjustHandles="1" noChangeArrowheads="1" noChangeShapeType="1" noTextEdit="1"/>
              </p:cNvSpPr>
              <p:nvPr/>
            </p:nvSpPr>
            <p:spPr bwMode="auto">
              <a:xfrm>
                <a:off x="3124200" y="3717925"/>
                <a:ext cx="1752600" cy="701675"/>
              </a:xfrm>
              <a:prstGeom prst="rect">
                <a:avLst/>
              </a:prstGeom>
              <a:blipFill>
                <a:blip r:embed="rId3"/>
                <a:stretch>
                  <a:fillRect l="-1045"/>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4516" name="Object 4">
                <a:extLst>
                  <a:ext uri="{FF2B5EF4-FFF2-40B4-BE49-F238E27FC236}">
                    <a16:creationId xmlns:a16="http://schemas.microsoft.com/office/drawing/2014/main" id="{30516200-F28D-8B34-CA21-298435A132FE}"/>
                  </a:ext>
                </a:extLst>
              </p:cNvPr>
              <p:cNvSpPr txBox="1"/>
              <p:nvPr/>
            </p:nvSpPr>
            <p:spPr bwMode="auto">
              <a:xfrm>
                <a:off x="3200400" y="4932362"/>
                <a:ext cx="2286000" cy="935038"/>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𝐷</m:t>
                      </m:r>
                      <m:r>
                        <a:rPr lang="en-IN" i="1">
                          <a:solidFill>
                            <a:srgbClr val="000000"/>
                          </a:solidFill>
                          <a:latin typeface="Cambria Math" panose="02040503050406030204" pitchFamily="18" charset="0"/>
                        </a:rPr>
                        <m:t>=1−</m:t>
                      </m:r>
                      <m:func>
                        <m:funcPr>
                          <m:ctrlPr>
                            <a:rPr lang="en-IN" i="1">
                              <a:solidFill>
                                <a:srgbClr val="000000"/>
                              </a:solidFill>
                              <a:latin typeface="Cambria Math" panose="02040503050406030204" pitchFamily="18" charset="0"/>
                            </a:rPr>
                          </m:ctrlPr>
                        </m:funcPr>
                        <m:fName>
                          <m:sSup>
                            <m:sSupPr>
                              <m:ctrlPr>
                                <a:rPr lang="en-IN" i="1">
                                  <a:solidFill>
                                    <a:srgbClr val="000000"/>
                                  </a:solidFill>
                                  <a:latin typeface="Cambria Math" panose="02040503050406030204" pitchFamily="18" charset="0"/>
                                </a:rPr>
                              </m:ctrlPr>
                            </m:sSupPr>
                            <m:e>
                              <m:r>
                                <m:rPr>
                                  <m:sty m:val="p"/>
                                </m:rPr>
                                <a:rPr lang="en-IN" i="0">
                                  <a:solidFill>
                                    <a:srgbClr val="000000"/>
                                  </a:solidFill>
                                  <a:latin typeface="Cambria Math" panose="02040503050406030204" pitchFamily="18" charset="0"/>
                                </a:rPr>
                                <m:t>exp</m:t>
                              </m:r>
                            </m:e>
                            <m:sup>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num>
                                <m:den>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𝐴</m:t>
                                      </m:r>
                                    </m:e>
                                    <m:sup>
                                      <m:r>
                                        <a:rPr lang="en-IN" i="1">
                                          <a:solidFill>
                                            <a:srgbClr val="000000"/>
                                          </a:solidFill>
                                          <a:latin typeface="Cambria Math" panose="02040503050406030204" pitchFamily="18" charset="0"/>
                                        </a:rPr>
                                        <m:t>+</m:t>
                                      </m:r>
                                    </m:sup>
                                  </m:sSup>
                                </m:den>
                              </m:f>
                            </m:sup>
                          </m:sSup>
                        </m:fName>
                        <m:e/>
                      </m:func>
                    </m:oMath>
                  </m:oMathPara>
                </a14:m>
                <a:endParaRPr lang="en-IN" dirty="0"/>
              </a:p>
            </p:txBody>
          </p:sp>
        </mc:Choice>
        <mc:Fallback xmlns="">
          <p:sp>
            <p:nvSpPr>
              <p:cNvPr id="64516" name="Object 4">
                <a:extLst>
                  <a:ext uri="{FF2B5EF4-FFF2-40B4-BE49-F238E27FC236}">
                    <a16:creationId xmlns:a16="http://schemas.microsoft.com/office/drawing/2014/main" id="{30516200-F28D-8B34-CA21-298435A132FE}"/>
                  </a:ext>
                </a:extLst>
              </p:cNvPr>
              <p:cNvSpPr txBox="1">
                <a:spLocks noRot="1" noChangeAspect="1" noMove="1" noResize="1" noEditPoints="1" noAdjustHandles="1" noChangeArrowheads="1" noChangeShapeType="1" noTextEdit="1"/>
              </p:cNvSpPr>
              <p:nvPr/>
            </p:nvSpPr>
            <p:spPr bwMode="auto">
              <a:xfrm>
                <a:off x="3200400" y="4932362"/>
                <a:ext cx="2286000" cy="935038"/>
              </a:xfrm>
              <a:prstGeom prst="rect">
                <a:avLst/>
              </a:prstGeom>
              <a:blipFill>
                <a:blip r:embed="rId4"/>
                <a:stretch>
                  <a:fillRect/>
                </a:stretch>
              </a:blipFill>
              <a:ln>
                <a:noFill/>
              </a:ln>
              <a:effectLst/>
            </p:spPr>
            <p:txBody>
              <a:bodyPr/>
              <a:lstStyle/>
              <a:p>
                <a:r>
                  <a:rPr lang="en-IN">
                    <a:noFill/>
                  </a:rPr>
                  <a:t> </a:t>
                </a:r>
              </a:p>
            </p:txBody>
          </p:sp>
        </mc:Fallback>
      </mc:AlternateContent>
      <p:sp>
        <p:nvSpPr>
          <p:cNvPr id="8" name="Rectangle 7">
            <a:extLst>
              <a:ext uri="{FF2B5EF4-FFF2-40B4-BE49-F238E27FC236}">
                <a16:creationId xmlns:a16="http://schemas.microsoft.com/office/drawing/2014/main" id="{5227A84B-5B9D-3EFF-B89B-A83BC296A894}"/>
              </a:ext>
            </a:extLst>
          </p:cNvPr>
          <p:cNvSpPr>
            <a:spLocks noChangeArrowheads="1"/>
          </p:cNvSpPr>
          <p:nvPr/>
        </p:nvSpPr>
        <p:spPr bwMode="auto">
          <a:xfrm>
            <a:off x="304800" y="4551362"/>
            <a:ext cx="8915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The damping function </a:t>
            </a:r>
            <a:r>
              <a:rPr lang="en-US" altLang="en-US" i="1" dirty="0"/>
              <a:t>D</a:t>
            </a:r>
            <a:r>
              <a:rPr lang="en-US" altLang="en-US" dirty="0"/>
              <a:t> proposed by van Driest</a:t>
            </a:r>
          </a:p>
        </p:txBody>
      </p:sp>
      <p:sp>
        <p:nvSpPr>
          <p:cNvPr id="9" name="Rectangle 8">
            <a:extLst>
              <a:ext uri="{FF2B5EF4-FFF2-40B4-BE49-F238E27FC236}">
                <a16:creationId xmlns:a16="http://schemas.microsoft.com/office/drawing/2014/main" id="{646BB2B4-439F-AC96-3727-A8934D3AD7F1}"/>
              </a:ext>
            </a:extLst>
          </p:cNvPr>
          <p:cNvSpPr>
            <a:spLocks noChangeArrowheads="1"/>
          </p:cNvSpPr>
          <p:nvPr/>
        </p:nvSpPr>
        <p:spPr bwMode="auto">
          <a:xfrm>
            <a:off x="381000" y="5791200"/>
            <a:ext cx="8458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t>with the constant </a:t>
            </a:r>
            <a:r>
              <a:rPr lang="en-US" altLang="en-US" i="1"/>
              <a:t>A</a:t>
            </a:r>
            <a:r>
              <a:rPr lang="en-US" altLang="en-US" i="1" baseline="30000"/>
              <a:t>+</a:t>
            </a:r>
            <a:r>
              <a:rPr lang="en-US" altLang="en-US"/>
              <a:t> = 26 for a boundary layer at zero-pressure gradient.</a:t>
            </a:r>
          </a:p>
        </p:txBody>
      </p:sp>
      <p:grpSp>
        <p:nvGrpSpPr>
          <p:cNvPr id="2" name="Group 38">
            <a:extLst>
              <a:ext uri="{FF2B5EF4-FFF2-40B4-BE49-F238E27FC236}">
                <a16:creationId xmlns:a16="http://schemas.microsoft.com/office/drawing/2014/main" id="{ADA34BD9-5FD4-B807-F514-50C376A4DB0F}"/>
              </a:ext>
            </a:extLst>
          </p:cNvPr>
          <p:cNvGrpSpPr>
            <a:grpSpLocks/>
          </p:cNvGrpSpPr>
          <p:nvPr/>
        </p:nvGrpSpPr>
        <p:grpSpPr bwMode="auto">
          <a:xfrm>
            <a:off x="0" y="25400"/>
            <a:ext cx="9144000" cy="6858000"/>
            <a:chOff x="0" y="0"/>
            <a:chExt cx="9144000" cy="6858000"/>
          </a:xfrm>
        </p:grpSpPr>
        <p:grpSp>
          <p:nvGrpSpPr>
            <p:cNvPr id="6" name="Group 19">
              <a:extLst>
                <a:ext uri="{FF2B5EF4-FFF2-40B4-BE49-F238E27FC236}">
                  <a16:creationId xmlns:a16="http://schemas.microsoft.com/office/drawing/2014/main" id="{9FE2A763-F3D3-7834-AC9A-C7914CB31235}"/>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4236E8CF-9694-23CD-C049-0C95EC74183B}"/>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D19FB42E-8C84-AFF7-0C15-78BAFE5EDBA6}"/>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A6EC2F09-DE38-57AB-39A1-CE5B65D97CF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1A6BA76C-E7D9-F3D9-F166-274694D6AEA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8F6892F4-6F4A-19A0-E9FF-D0B722DEA677}"/>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84B35200-B5B0-7AB7-828A-500B2A23875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83B1D407-D847-AE6D-5565-191E6A26F93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7A0B4B34-42A8-3143-6034-D31B95DECAF2}"/>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F57DE042-373B-6AC5-F9F9-45C5F77A3BE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62B7BB24-C479-E6E9-1026-2F65187A340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68BC7C77-9910-00B1-A22A-F32FF0B733C1}"/>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7154D414-5DC7-3BFD-271A-E473746E026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2169B5BE-A2CA-969D-17C0-F09B5713704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10">
                <a:extLst>
                  <a:ext uri="{FF2B5EF4-FFF2-40B4-BE49-F238E27FC236}">
                    <a16:creationId xmlns:a16="http://schemas.microsoft.com/office/drawing/2014/main" id="{ED9FE603-7074-6164-F46E-458B42B5B3F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52F0F0B-059B-348D-FA3B-0FF93E0A07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dissolve">
                                      <p:cBhvr>
                                        <p:cTn id="18" dur="500"/>
                                        <p:tgtEl>
                                          <p:spTgt spid="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Effect transition="in" filter="dissolve">
                                      <p:cBhvr>
                                        <p:cTn id="23" dur="500"/>
                                        <p:tgtEl>
                                          <p:spTgt spid="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64515"/>
                                        </p:tgtEl>
                                        <p:attrNameLst>
                                          <p:attrName>style.visibility</p:attrName>
                                        </p:attrNameLst>
                                      </p:cBhvr>
                                      <p:to>
                                        <p:strVal val="visible"/>
                                      </p:to>
                                    </p:set>
                                    <p:anim calcmode="lin" valueType="num">
                                      <p:cBhvr additive="base">
                                        <p:cTn id="28" dur="500" fill="hold"/>
                                        <p:tgtEl>
                                          <p:spTgt spid="64515"/>
                                        </p:tgtEl>
                                        <p:attrNameLst>
                                          <p:attrName>ppt_x</p:attrName>
                                        </p:attrNameLst>
                                      </p:cBhvr>
                                      <p:tavLst>
                                        <p:tav tm="0">
                                          <p:val>
                                            <p:strVal val="#ppt_x"/>
                                          </p:val>
                                        </p:tav>
                                        <p:tav tm="100000">
                                          <p:val>
                                            <p:strVal val="#ppt_x"/>
                                          </p:val>
                                        </p:tav>
                                      </p:tavLst>
                                    </p:anim>
                                    <p:anim calcmode="lin" valueType="num">
                                      <p:cBhvr additive="base">
                                        <p:cTn id="29" dur="500" fill="hold"/>
                                        <p:tgtEl>
                                          <p:spTgt spid="64515"/>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dissolve">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64516"/>
                                        </p:tgtEl>
                                        <p:attrNameLst>
                                          <p:attrName>style.visibility</p:attrName>
                                        </p:attrNameLst>
                                      </p:cBhvr>
                                      <p:to>
                                        <p:strVal val="visible"/>
                                      </p:to>
                                    </p:set>
                                    <p:anim calcmode="lin" valueType="num">
                                      <p:cBhvr additive="base">
                                        <p:cTn id="39" dur="500" fill="hold"/>
                                        <p:tgtEl>
                                          <p:spTgt spid="64516"/>
                                        </p:tgtEl>
                                        <p:attrNameLst>
                                          <p:attrName>ppt_x</p:attrName>
                                        </p:attrNameLst>
                                      </p:cBhvr>
                                      <p:tavLst>
                                        <p:tav tm="0">
                                          <p:val>
                                            <p:strVal val="#ppt_x"/>
                                          </p:val>
                                        </p:tav>
                                        <p:tav tm="100000">
                                          <p:val>
                                            <p:strVal val="#ppt_x"/>
                                          </p:val>
                                        </p:tav>
                                      </p:tavLst>
                                    </p:anim>
                                    <p:anim calcmode="lin" valueType="num">
                                      <p:cBhvr additive="base">
                                        <p:cTn id="40" dur="500" fill="hold"/>
                                        <p:tgtEl>
                                          <p:spTgt spid="64516"/>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dissolve">
                                      <p:cBhvr>
                                        <p:cTn id="4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build="p"/>
      <p:bldP spid="64515" grpId="0"/>
      <p:bldP spid="64516"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8E5F3C-09DD-83FF-18E4-16F3C0CAEF57}"/>
              </a:ext>
            </a:extLst>
          </p:cNvPr>
          <p:cNvSpPr>
            <a:spLocks noGrp="1"/>
          </p:cNvSpPr>
          <p:nvPr>
            <p:ph idx="1"/>
          </p:nvPr>
        </p:nvSpPr>
        <p:spPr>
          <a:xfrm>
            <a:off x="609600" y="1339850"/>
            <a:ext cx="7772400" cy="1555750"/>
          </a:xfrm>
        </p:spPr>
        <p:txBody>
          <a:bodyPr/>
          <a:lstStyle/>
          <a:p>
            <a:r>
              <a:rPr lang="en-US" altLang="en-US" sz="2400" dirty="0"/>
              <a:t>Based on experimental evaluation of a large number of velocity profiles, Kays and Moffat developed an empirical correlation for that accounts for different pressure gradients.</a:t>
            </a:r>
          </a:p>
        </p:txBody>
      </p:sp>
      <mc:AlternateContent xmlns:mc="http://schemas.openxmlformats.org/markup-compatibility/2006" xmlns:a14="http://schemas.microsoft.com/office/drawing/2010/main">
        <mc:Choice Requires="a14">
          <p:sp>
            <p:nvSpPr>
              <p:cNvPr id="65538" name="Object 2">
                <a:extLst>
                  <a:ext uri="{FF2B5EF4-FFF2-40B4-BE49-F238E27FC236}">
                    <a16:creationId xmlns:a16="http://schemas.microsoft.com/office/drawing/2014/main" id="{894217A3-3EAB-EB84-B202-A640DFA3E2F2}"/>
                  </a:ext>
                </a:extLst>
              </p:cNvPr>
              <p:cNvSpPr txBox="1"/>
              <p:nvPr/>
            </p:nvSpPr>
            <p:spPr bwMode="auto">
              <a:xfrm>
                <a:off x="457200" y="3168650"/>
                <a:ext cx="2640013" cy="100012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𝐴</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26</m:t>
                          </m:r>
                        </m:num>
                        <m:den>
                          <m:r>
                            <a:rPr lang="en-IN" i="1">
                              <a:solidFill>
                                <a:srgbClr val="000000"/>
                              </a:solidFill>
                              <a:latin typeface="Cambria Math" panose="02040503050406030204" pitchFamily="18" charset="0"/>
                            </a:rPr>
                            <m:t>𝑎𝑏</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𝑃</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+1.0</m:t>
                          </m:r>
                        </m:den>
                      </m:f>
                    </m:oMath>
                  </m:oMathPara>
                </a14:m>
                <a:endParaRPr lang="en-IN" dirty="0"/>
              </a:p>
            </p:txBody>
          </p:sp>
        </mc:Choice>
        <mc:Fallback xmlns="">
          <p:sp>
            <p:nvSpPr>
              <p:cNvPr id="65538" name="Object 2">
                <a:extLst>
                  <a:ext uri="{FF2B5EF4-FFF2-40B4-BE49-F238E27FC236}">
                    <a16:creationId xmlns:a16="http://schemas.microsoft.com/office/drawing/2014/main" id="{894217A3-3EAB-EB84-B202-A640DFA3E2F2}"/>
                  </a:ext>
                </a:extLst>
              </p:cNvPr>
              <p:cNvSpPr txBox="1">
                <a:spLocks noRot="1" noChangeAspect="1" noMove="1" noResize="1" noEditPoints="1" noAdjustHandles="1" noChangeArrowheads="1" noChangeShapeType="1" noTextEdit="1"/>
              </p:cNvSpPr>
              <p:nvPr/>
            </p:nvSpPr>
            <p:spPr bwMode="auto">
              <a:xfrm>
                <a:off x="457200" y="3168650"/>
                <a:ext cx="2640013" cy="1000125"/>
              </a:xfrm>
              <a:prstGeom prst="rect">
                <a:avLst/>
              </a:prstGeom>
              <a:blipFill>
                <a:blip r:embed="rId2"/>
                <a:stretch>
                  <a:fillRect/>
                </a:stretch>
              </a:blipFill>
              <a:ln>
                <a:noFill/>
              </a:ln>
              <a:effectLst/>
            </p:spPr>
            <p:txBody>
              <a:bodyPr/>
              <a:lstStyle/>
              <a:p>
                <a:r>
                  <a:rPr lang="en-IN">
                    <a:noFill/>
                  </a:rPr>
                  <a:t> </a:t>
                </a:r>
              </a:p>
            </p:txBody>
          </p:sp>
        </mc:Fallback>
      </mc:AlternateContent>
      <p:sp>
        <p:nvSpPr>
          <p:cNvPr id="5" name="TextBox 4">
            <a:extLst>
              <a:ext uri="{FF2B5EF4-FFF2-40B4-BE49-F238E27FC236}">
                <a16:creationId xmlns:a16="http://schemas.microsoft.com/office/drawing/2014/main" id="{38841262-FC96-D608-D968-479F4AB0C4D2}"/>
              </a:ext>
            </a:extLst>
          </p:cNvPr>
          <p:cNvSpPr txBox="1">
            <a:spLocks noChangeArrowheads="1"/>
          </p:cNvSpPr>
          <p:nvPr/>
        </p:nvSpPr>
        <p:spPr bwMode="auto">
          <a:xfrm>
            <a:off x="4468813" y="3044825"/>
            <a:ext cx="863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With </a:t>
            </a:r>
          </a:p>
        </p:txBody>
      </p:sp>
      <mc:AlternateContent xmlns:mc="http://schemas.openxmlformats.org/markup-compatibility/2006" xmlns:a14="http://schemas.microsoft.com/office/drawing/2010/main">
        <mc:Choice Requires="a14">
          <p:sp>
            <p:nvSpPr>
              <p:cNvPr id="65539" name="Object 3">
                <a:extLst>
                  <a:ext uri="{FF2B5EF4-FFF2-40B4-BE49-F238E27FC236}">
                    <a16:creationId xmlns:a16="http://schemas.microsoft.com/office/drawing/2014/main" id="{F8926200-77CD-0005-637E-63579664D40F}"/>
                  </a:ext>
                </a:extLst>
              </p:cNvPr>
              <p:cNvSpPr txBox="1"/>
              <p:nvPr/>
            </p:nvSpPr>
            <p:spPr bwMode="auto">
              <a:xfrm>
                <a:off x="4191000" y="3625850"/>
                <a:ext cx="3908425" cy="61277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d>
                        <m:dPr>
                          <m:begChr m:val=""/>
                          <m:endChr m:val="}"/>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𝑓𝑜𝑟</m:t>
                          </m:r>
                          <m:r>
                            <m:rPr>
                              <m:nor/>
                            </m:rPr>
                            <a:rPr lang="en-IN" i="0">
                              <a:solidFill>
                                <a:srgbClr val="000000"/>
                              </a:solidFill>
                              <a:latin typeface="Cambria Math" panose="02040503050406030204" pitchFamily="18" charset="0"/>
                            </a:rPr>
                            <m:t>   </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𝑃</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&lt;0</m:t>
                          </m:r>
                        </m:e>
                      </m:d>
                      <m:r>
                        <m:rPr>
                          <m:nor/>
                        </m:rPr>
                        <a:rPr lang="en-IN" i="0">
                          <a:solidFill>
                            <a:srgbClr val="000000"/>
                          </a:solidFill>
                          <a:latin typeface="Cambria Math" panose="02040503050406030204" pitchFamily="18" charset="0"/>
                        </a:rPr>
                        <m:t>  </m:t>
                      </m:r>
                      <m:sSubSup>
                        <m:sSubSupPr>
                          <m:ctrlPr>
                            <a:rPr lang="en-IN" i="1">
                              <a:solidFill>
                                <a:srgbClr val="000000"/>
                              </a:solidFill>
                              <a:latin typeface="Cambria Math" panose="02040503050406030204" pitchFamily="18" charset="0"/>
                            </a:rPr>
                          </m:ctrlPr>
                        </m:sSubSupPr>
                        <m:e>
                          <m:r>
                            <m:rPr>
                              <m:nor/>
                            </m:rPr>
                            <a:rPr lang="en-IN" i="0">
                              <a:solidFill>
                                <a:srgbClr val="000000"/>
                              </a:solidFill>
                              <a:latin typeface="Cambria Math" panose="02040503050406030204" pitchFamily="18" charset="0"/>
                            </a:rPr>
                            <m:t> </m:t>
                          </m:r>
                        </m:e>
                        <m:sub>
                          <m:r>
                            <a:rPr lang="en-IN" i="1">
                              <a:solidFill>
                                <a:srgbClr val="000000"/>
                              </a:solidFill>
                              <a:latin typeface="Cambria Math" panose="02040503050406030204" pitchFamily="18" charset="0"/>
                            </a:rPr>
                            <m:t>𝑏</m:t>
                          </m:r>
                          <m:r>
                            <a:rPr lang="en-IN" i="1">
                              <a:solidFill>
                                <a:srgbClr val="000000"/>
                              </a:solidFill>
                              <a:latin typeface="Cambria Math" panose="02040503050406030204" pitchFamily="18" charset="0"/>
                            </a:rPr>
                            <m:t>=4.25</m:t>
                          </m:r>
                        </m:sub>
                        <m:sup>
                          <m:r>
                            <a:rPr lang="en-IN" i="1">
                              <a:solidFill>
                                <a:srgbClr val="000000"/>
                              </a:solidFill>
                              <a:latin typeface="Cambria Math" panose="02040503050406030204" pitchFamily="18" charset="0"/>
                            </a:rPr>
                            <m:t>𝑎</m:t>
                          </m:r>
                          <m:r>
                            <a:rPr lang="en-IN" i="1">
                              <a:solidFill>
                                <a:srgbClr val="000000"/>
                              </a:solidFill>
                              <a:latin typeface="Cambria Math" panose="02040503050406030204" pitchFamily="18" charset="0"/>
                            </a:rPr>
                            <m:t>=9.0</m:t>
                          </m:r>
                        </m:sup>
                      </m:sSubSup>
                    </m:oMath>
                  </m:oMathPara>
                </a14:m>
                <a:endParaRPr lang="en-IN"/>
              </a:p>
            </p:txBody>
          </p:sp>
        </mc:Choice>
        <mc:Fallback xmlns="">
          <p:sp>
            <p:nvSpPr>
              <p:cNvPr id="65539" name="Object 3">
                <a:extLst>
                  <a:ext uri="{FF2B5EF4-FFF2-40B4-BE49-F238E27FC236}">
                    <a16:creationId xmlns:a16="http://schemas.microsoft.com/office/drawing/2014/main" id="{F8926200-77CD-0005-637E-63579664D40F}"/>
                  </a:ext>
                </a:extLst>
              </p:cNvPr>
              <p:cNvSpPr txBox="1">
                <a:spLocks noRot="1" noChangeAspect="1" noMove="1" noResize="1" noEditPoints="1" noAdjustHandles="1" noChangeArrowheads="1" noChangeShapeType="1" noTextEdit="1"/>
              </p:cNvSpPr>
              <p:nvPr/>
            </p:nvSpPr>
            <p:spPr bwMode="auto">
              <a:xfrm>
                <a:off x="4191000" y="3625850"/>
                <a:ext cx="3908425" cy="612775"/>
              </a:xfrm>
              <a:prstGeom prst="rect">
                <a:avLst/>
              </a:prstGeom>
              <a:blipFill>
                <a:blip r:embed="rId3"/>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5540" name="Object 4">
                <a:extLst>
                  <a:ext uri="{FF2B5EF4-FFF2-40B4-BE49-F238E27FC236}">
                    <a16:creationId xmlns:a16="http://schemas.microsoft.com/office/drawing/2014/main" id="{16B9D5DD-0EE6-1C87-1DA4-C4743F439458}"/>
                  </a:ext>
                </a:extLst>
              </p:cNvPr>
              <p:cNvSpPr txBox="1"/>
              <p:nvPr/>
            </p:nvSpPr>
            <p:spPr bwMode="auto">
              <a:xfrm>
                <a:off x="4316413" y="4572000"/>
                <a:ext cx="3906837" cy="61277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d>
                        <m:dPr>
                          <m:begChr m:val=""/>
                          <m:endChr m:val="}"/>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𝑓𝑜𝑟</m:t>
                          </m:r>
                          <m:r>
                            <m:rPr>
                              <m:nor/>
                            </m:rPr>
                            <a:rPr lang="en-IN" i="0">
                              <a:solidFill>
                                <a:srgbClr val="000000"/>
                              </a:solidFill>
                              <a:latin typeface="Cambria Math" panose="02040503050406030204" pitchFamily="18" charset="0"/>
                            </a:rPr>
                            <m:t>   </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𝑃</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&gt;0</m:t>
                          </m:r>
                        </m:e>
                      </m:d>
                      <m:r>
                        <m:rPr>
                          <m:nor/>
                        </m:rPr>
                        <a:rPr lang="en-IN" i="0">
                          <a:solidFill>
                            <a:srgbClr val="000000"/>
                          </a:solidFill>
                          <a:latin typeface="Cambria Math" panose="02040503050406030204" pitchFamily="18" charset="0"/>
                        </a:rPr>
                        <m:t>  </m:t>
                      </m:r>
                      <m:sSubSup>
                        <m:sSubSupPr>
                          <m:ctrlPr>
                            <a:rPr lang="en-IN" i="1">
                              <a:solidFill>
                                <a:srgbClr val="000000"/>
                              </a:solidFill>
                              <a:latin typeface="Cambria Math" panose="02040503050406030204" pitchFamily="18" charset="0"/>
                            </a:rPr>
                          </m:ctrlPr>
                        </m:sSubSupPr>
                        <m:e>
                          <m:r>
                            <m:rPr>
                              <m:nor/>
                            </m:rPr>
                            <a:rPr lang="en-IN" i="0">
                              <a:solidFill>
                                <a:srgbClr val="000000"/>
                              </a:solidFill>
                              <a:latin typeface="Cambria Math" panose="02040503050406030204" pitchFamily="18" charset="0"/>
                            </a:rPr>
                            <m:t> </m:t>
                          </m:r>
                        </m:e>
                        <m:sub>
                          <m:r>
                            <a:rPr lang="en-IN" i="1">
                              <a:solidFill>
                                <a:srgbClr val="000000"/>
                              </a:solidFill>
                              <a:latin typeface="Cambria Math" panose="02040503050406030204" pitchFamily="18" charset="0"/>
                            </a:rPr>
                            <m:t>𝑏</m:t>
                          </m:r>
                          <m:r>
                            <a:rPr lang="en-IN" i="1">
                              <a:solidFill>
                                <a:srgbClr val="000000"/>
                              </a:solidFill>
                              <a:latin typeface="Cambria Math" panose="02040503050406030204" pitchFamily="18" charset="0"/>
                            </a:rPr>
                            <m:t>=2.29</m:t>
                          </m:r>
                        </m:sub>
                        <m:sup>
                          <m:r>
                            <a:rPr lang="en-IN" i="1">
                              <a:solidFill>
                                <a:srgbClr val="000000"/>
                              </a:solidFill>
                              <a:latin typeface="Cambria Math" panose="02040503050406030204" pitchFamily="18" charset="0"/>
                            </a:rPr>
                            <m:t>𝑎</m:t>
                          </m:r>
                          <m:r>
                            <a:rPr lang="en-IN" i="1">
                              <a:solidFill>
                                <a:srgbClr val="000000"/>
                              </a:solidFill>
                              <a:latin typeface="Cambria Math" panose="02040503050406030204" pitchFamily="18" charset="0"/>
                            </a:rPr>
                            <m:t>=9.0</m:t>
                          </m:r>
                        </m:sup>
                      </m:sSubSup>
                    </m:oMath>
                  </m:oMathPara>
                </a14:m>
                <a:endParaRPr lang="en-IN"/>
              </a:p>
            </p:txBody>
          </p:sp>
        </mc:Choice>
        <mc:Fallback xmlns="">
          <p:sp>
            <p:nvSpPr>
              <p:cNvPr id="65540" name="Object 4">
                <a:extLst>
                  <a:ext uri="{FF2B5EF4-FFF2-40B4-BE49-F238E27FC236}">
                    <a16:creationId xmlns:a16="http://schemas.microsoft.com/office/drawing/2014/main" id="{16B9D5DD-0EE6-1C87-1DA4-C4743F439458}"/>
                  </a:ext>
                </a:extLst>
              </p:cNvPr>
              <p:cNvSpPr txBox="1">
                <a:spLocks noRot="1" noChangeAspect="1" noMove="1" noResize="1" noEditPoints="1" noAdjustHandles="1" noChangeArrowheads="1" noChangeShapeType="1" noTextEdit="1"/>
              </p:cNvSpPr>
              <p:nvPr/>
            </p:nvSpPr>
            <p:spPr bwMode="auto">
              <a:xfrm>
                <a:off x="4316413" y="4572000"/>
                <a:ext cx="3906837" cy="612775"/>
              </a:xfrm>
              <a:prstGeom prst="rect">
                <a:avLst/>
              </a:prstGeom>
              <a:blipFill>
                <a:blip r:embed="rId4"/>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5541" name="Object 5">
                <a:extLst>
                  <a:ext uri="{FF2B5EF4-FFF2-40B4-BE49-F238E27FC236}">
                    <a16:creationId xmlns:a16="http://schemas.microsoft.com/office/drawing/2014/main" id="{13830D95-49A9-8C0D-F1AA-457A822B249D}"/>
                  </a:ext>
                </a:extLst>
              </p:cNvPr>
              <p:cNvSpPr txBox="1"/>
              <p:nvPr/>
            </p:nvSpPr>
            <p:spPr bwMode="auto">
              <a:xfrm>
                <a:off x="609600" y="4948237"/>
                <a:ext cx="2286000" cy="145256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𝑃</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𝜇</m:t>
                          </m:r>
                          <m:d>
                            <m:dPr>
                              <m:begChr m:val="["/>
                              <m:endChr m:val="]"/>
                              <m:ctrlPr>
                                <a:rPr lang="en-IN" i="1">
                                  <a:solidFill>
                                    <a:srgbClr val="000000"/>
                                  </a:solidFill>
                                  <a:latin typeface="Cambria Math" panose="02040503050406030204" pitchFamily="18" charset="0"/>
                                </a:rPr>
                              </m:ctrlPr>
                            </m:dPr>
                            <m:e>
                              <m:f>
                                <m:fPr>
                                  <m:type m:val="skw"/>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𝑑𝑃</m:t>
                                  </m:r>
                                </m:num>
                                <m:den>
                                  <m:r>
                                    <a:rPr lang="en-IN" i="1">
                                      <a:solidFill>
                                        <a:srgbClr val="000000"/>
                                      </a:solidFill>
                                      <a:latin typeface="Cambria Math" panose="02040503050406030204" pitchFamily="18" charset="0"/>
                                    </a:rPr>
                                    <m:t>𝑑𝑥</m:t>
                                  </m:r>
                                </m:den>
                              </m:f>
                            </m:e>
                          </m:d>
                        </m:num>
                        <m:den>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𝜌</m:t>
                              </m:r>
                            </m:e>
                            <m:sup>
                              <m:f>
                                <m:fPr>
                                  <m:type m:val="skw"/>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2</m:t>
                                  </m:r>
                                </m:den>
                              </m:f>
                            </m:sup>
                          </m:sSup>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𝜏</m:t>
                              </m:r>
                            </m:e>
                            <m:sub>
                              <m:r>
                                <a:rPr lang="en-IN" i="1">
                                  <a:solidFill>
                                    <a:srgbClr val="000000"/>
                                  </a:solidFill>
                                  <a:latin typeface="Cambria Math" panose="02040503050406030204" pitchFamily="18" charset="0"/>
                                </a:rPr>
                                <m:t>𝑤</m:t>
                              </m:r>
                            </m:sub>
                            <m:sup>
                              <m:r>
                                <a:rPr lang="en-IN" i="1">
                                  <a:solidFill>
                                    <a:srgbClr val="000000"/>
                                  </a:solidFill>
                                  <a:latin typeface="Cambria Math" panose="02040503050406030204" pitchFamily="18" charset="0"/>
                                </a:rPr>
                                <m:t>1.5</m:t>
                              </m:r>
                            </m:sup>
                          </m:sSubSup>
                        </m:den>
                      </m:f>
                    </m:oMath>
                  </m:oMathPara>
                </a14:m>
                <a:endParaRPr lang="en-IN"/>
              </a:p>
            </p:txBody>
          </p:sp>
        </mc:Choice>
        <mc:Fallback xmlns="">
          <p:sp>
            <p:nvSpPr>
              <p:cNvPr id="65541" name="Object 5">
                <a:extLst>
                  <a:ext uri="{FF2B5EF4-FFF2-40B4-BE49-F238E27FC236}">
                    <a16:creationId xmlns:a16="http://schemas.microsoft.com/office/drawing/2014/main" id="{13830D95-49A9-8C0D-F1AA-457A822B249D}"/>
                  </a:ext>
                </a:extLst>
              </p:cNvPr>
              <p:cNvSpPr txBox="1">
                <a:spLocks noRot="1" noChangeAspect="1" noMove="1" noResize="1" noEditPoints="1" noAdjustHandles="1" noChangeArrowheads="1" noChangeShapeType="1" noTextEdit="1"/>
              </p:cNvSpPr>
              <p:nvPr/>
            </p:nvSpPr>
            <p:spPr bwMode="auto">
              <a:xfrm>
                <a:off x="609600" y="4948237"/>
                <a:ext cx="2286000" cy="1452563"/>
              </a:xfrm>
              <a:prstGeom prst="rect">
                <a:avLst/>
              </a:prstGeom>
              <a:blipFill>
                <a:blip r:embed="rId5"/>
                <a:stretch>
                  <a:fillRect/>
                </a:stretch>
              </a:blipFill>
              <a:ln>
                <a:noFill/>
              </a:ln>
              <a:effectLst/>
            </p:spPr>
            <p:txBody>
              <a:bodyPr/>
              <a:lstStyle/>
              <a:p>
                <a:r>
                  <a:rPr lang="en-IN">
                    <a:noFill/>
                  </a:rPr>
                  <a:t> </a:t>
                </a:r>
              </a:p>
            </p:txBody>
          </p:sp>
        </mc:Fallback>
      </mc:AlternateContent>
      <p:sp>
        <p:nvSpPr>
          <p:cNvPr id="14344" name="Title 1">
            <a:extLst>
              <a:ext uri="{FF2B5EF4-FFF2-40B4-BE49-F238E27FC236}">
                <a16:creationId xmlns:a16="http://schemas.microsoft.com/office/drawing/2014/main" id="{0D29145D-A7DC-01F1-CEA3-D86625D89BF3}"/>
              </a:ext>
            </a:extLst>
          </p:cNvPr>
          <p:cNvSpPr>
            <a:spLocks noGrp="1"/>
          </p:cNvSpPr>
          <p:nvPr>
            <p:ph type="title"/>
          </p:nvPr>
        </p:nvSpPr>
        <p:spPr>
          <a:xfrm>
            <a:off x="533400" y="228600"/>
            <a:ext cx="5867400" cy="762000"/>
          </a:xfrm>
        </p:spPr>
        <p:txBody>
          <a:bodyPr/>
          <a:lstStyle/>
          <a:p>
            <a:r>
              <a:rPr lang="en-US" altLang="en-US" sz="2800" dirty="0"/>
              <a:t>Effect of Mean Pressure Gradient on Mixing Length</a:t>
            </a:r>
          </a:p>
        </p:txBody>
      </p:sp>
      <p:grpSp>
        <p:nvGrpSpPr>
          <p:cNvPr id="2" name="Group 38">
            <a:extLst>
              <a:ext uri="{FF2B5EF4-FFF2-40B4-BE49-F238E27FC236}">
                <a16:creationId xmlns:a16="http://schemas.microsoft.com/office/drawing/2014/main" id="{F229104A-1B07-7FDF-81A2-7EBCB94BC231}"/>
              </a:ext>
            </a:extLst>
          </p:cNvPr>
          <p:cNvGrpSpPr>
            <a:grpSpLocks/>
          </p:cNvGrpSpPr>
          <p:nvPr/>
        </p:nvGrpSpPr>
        <p:grpSpPr bwMode="auto">
          <a:xfrm>
            <a:off x="0" y="25400"/>
            <a:ext cx="9144000" cy="6858000"/>
            <a:chOff x="0" y="0"/>
            <a:chExt cx="9144000" cy="6858000"/>
          </a:xfrm>
        </p:grpSpPr>
        <p:grpSp>
          <p:nvGrpSpPr>
            <p:cNvPr id="4" name="Group 19">
              <a:extLst>
                <a:ext uri="{FF2B5EF4-FFF2-40B4-BE49-F238E27FC236}">
                  <a16:creationId xmlns:a16="http://schemas.microsoft.com/office/drawing/2014/main" id="{4D6FC2EF-3154-EC18-284D-4C0351BBD79D}"/>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3F539350-1B67-57DC-7028-55CD3152F904}"/>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FF31DDA0-BFFB-7213-3569-D5F7360570E8}"/>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EC5C046B-FEEB-3E93-E95A-CEA50B0C063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BE4ACB26-7716-288D-7426-EE221BCB816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91B90C0E-E082-A6E3-A3A3-9E74F6C10806}"/>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9DE37F32-E500-A479-1C95-E7D48C1BB0C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47D17025-85B9-5BC5-400F-54421B98843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2F738AE9-D826-3D52-CF51-8501AB134779}"/>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A69B0668-B16B-F8BD-A081-3865427D4EC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73F77410-DD19-EB65-2F58-AB8082BF501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5EE34FCD-42E9-40AC-B82F-F4633440D9F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4972C926-11A9-6CF0-8B4C-C43574B10FB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6CA48F49-85FF-89E9-211B-BBCD7314D75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7">
                <a:extLst>
                  <a:ext uri="{FF2B5EF4-FFF2-40B4-BE49-F238E27FC236}">
                    <a16:creationId xmlns:a16="http://schemas.microsoft.com/office/drawing/2014/main" id="{585812BF-5737-10FA-1661-0F06E8D7F636}"/>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A8883AB6-440E-9EEA-0E57-B4AA91F49C3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5538"/>
                                        </p:tgtEl>
                                        <p:attrNameLst>
                                          <p:attrName>style.visibility</p:attrName>
                                        </p:attrNameLst>
                                      </p:cBhvr>
                                      <p:to>
                                        <p:strVal val="visible"/>
                                      </p:to>
                                    </p:set>
                                    <p:anim calcmode="lin" valueType="num">
                                      <p:cBhvr additive="base">
                                        <p:cTn id="12" dur="500" fill="hold"/>
                                        <p:tgtEl>
                                          <p:spTgt spid="65538"/>
                                        </p:tgtEl>
                                        <p:attrNameLst>
                                          <p:attrName>ppt_x</p:attrName>
                                        </p:attrNameLst>
                                      </p:cBhvr>
                                      <p:tavLst>
                                        <p:tav tm="0">
                                          <p:val>
                                            <p:strVal val="#ppt_x"/>
                                          </p:val>
                                        </p:tav>
                                        <p:tav tm="100000">
                                          <p:val>
                                            <p:strVal val="#ppt_x"/>
                                          </p:val>
                                        </p:tav>
                                      </p:tavLst>
                                    </p:anim>
                                    <p:anim calcmode="lin" valueType="num">
                                      <p:cBhvr additive="base">
                                        <p:cTn id="13" dur="500" fill="hold"/>
                                        <p:tgtEl>
                                          <p:spTgt spid="6553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65541"/>
                                        </p:tgtEl>
                                        <p:attrNameLst>
                                          <p:attrName>style.visibility</p:attrName>
                                        </p:attrNameLst>
                                      </p:cBhvr>
                                      <p:to>
                                        <p:strVal val="visible"/>
                                      </p:to>
                                    </p:set>
                                    <p:anim calcmode="lin" valueType="num">
                                      <p:cBhvr additive="base">
                                        <p:cTn id="18" dur="500" fill="hold"/>
                                        <p:tgtEl>
                                          <p:spTgt spid="65541"/>
                                        </p:tgtEl>
                                        <p:attrNameLst>
                                          <p:attrName>ppt_x</p:attrName>
                                        </p:attrNameLst>
                                      </p:cBhvr>
                                      <p:tavLst>
                                        <p:tav tm="0">
                                          <p:val>
                                            <p:strVal val="#ppt_x"/>
                                          </p:val>
                                        </p:tav>
                                        <p:tav tm="100000">
                                          <p:val>
                                            <p:strVal val="#ppt_x"/>
                                          </p:val>
                                        </p:tav>
                                      </p:tavLst>
                                    </p:anim>
                                    <p:anim calcmode="lin" valueType="num">
                                      <p:cBhvr additive="base">
                                        <p:cTn id="19" dur="500" fill="hold"/>
                                        <p:tgtEl>
                                          <p:spTgt spid="65541"/>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dissolve">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5539"/>
                                        </p:tgtEl>
                                        <p:attrNameLst>
                                          <p:attrName>style.visibility</p:attrName>
                                        </p:attrNameLst>
                                      </p:cBhvr>
                                      <p:to>
                                        <p:strVal val="visible"/>
                                      </p:to>
                                    </p:set>
                                    <p:anim calcmode="lin" valueType="num">
                                      <p:cBhvr additive="base">
                                        <p:cTn id="29" dur="500" fill="hold"/>
                                        <p:tgtEl>
                                          <p:spTgt spid="65539"/>
                                        </p:tgtEl>
                                        <p:attrNameLst>
                                          <p:attrName>ppt_x</p:attrName>
                                        </p:attrNameLst>
                                      </p:cBhvr>
                                      <p:tavLst>
                                        <p:tav tm="0">
                                          <p:val>
                                            <p:strVal val="#ppt_x"/>
                                          </p:val>
                                        </p:tav>
                                        <p:tav tm="100000">
                                          <p:val>
                                            <p:strVal val="#ppt_x"/>
                                          </p:val>
                                        </p:tav>
                                      </p:tavLst>
                                    </p:anim>
                                    <p:anim calcmode="lin" valueType="num">
                                      <p:cBhvr additive="base">
                                        <p:cTn id="30" dur="500" fill="hold"/>
                                        <p:tgtEl>
                                          <p:spTgt spid="6553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65540"/>
                                        </p:tgtEl>
                                        <p:attrNameLst>
                                          <p:attrName>style.visibility</p:attrName>
                                        </p:attrNameLst>
                                      </p:cBhvr>
                                      <p:to>
                                        <p:strVal val="visible"/>
                                      </p:to>
                                    </p:set>
                                    <p:anim calcmode="lin" valueType="num">
                                      <p:cBhvr additive="base">
                                        <p:cTn id="35" dur="500" fill="hold"/>
                                        <p:tgtEl>
                                          <p:spTgt spid="65540"/>
                                        </p:tgtEl>
                                        <p:attrNameLst>
                                          <p:attrName>ppt_x</p:attrName>
                                        </p:attrNameLst>
                                      </p:cBhvr>
                                      <p:tavLst>
                                        <p:tav tm="0">
                                          <p:val>
                                            <p:strVal val="#ppt_x"/>
                                          </p:val>
                                        </p:tav>
                                        <p:tav tm="100000">
                                          <p:val>
                                            <p:strVal val="#ppt_x"/>
                                          </p:val>
                                        </p:tav>
                                      </p:tavLst>
                                    </p:anim>
                                    <p:anim calcmode="lin" valueType="num">
                                      <p:cBhvr additive="base">
                                        <p:cTn id="36" dur="500" fill="hold"/>
                                        <p:tgtEl>
                                          <p:spTgt spid="655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5538" grpId="0"/>
      <p:bldP spid="5" grpId="0"/>
      <p:bldP spid="65539" grpId="0"/>
      <p:bldP spid="65540" grpId="0"/>
      <p:bldP spid="6554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le 1">
            <a:extLst>
              <a:ext uri="{FF2B5EF4-FFF2-40B4-BE49-F238E27FC236}">
                <a16:creationId xmlns:a16="http://schemas.microsoft.com/office/drawing/2014/main" id="{442C2451-2FB6-C9B5-F9EE-515C10D2D864}"/>
              </a:ext>
            </a:extLst>
          </p:cNvPr>
          <p:cNvSpPr>
            <a:spLocks noGrp="1"/>
          </p:cNvSpPr>
          <p:nvPr>
            <p:ph type="title"/>
          </p:nvPr>
        </p:nvSpPr>
        <p:spPr>
          <a:xfrm>
            <a:off x="609600" y="0"/>
            <a:ext cx="7772400" cy="1143000"/>
          </a:xfrm>
        </p:spPr>
        <p:txBody>
          <a:bodyPr/>
          <a:lstStyle/>
          <a:p>
            <a:r>
              <a:rPr lang="en-US" altLang="en-US" sz="2800"/>
              <a:t>Van Driest damping function</a:t>
            </a:r>
          </a:p>
        </p:txBody>
      </p:sp>
      <p:pic>
        <p:nvPicPr>
          <p:cNvPr id="15364" name="Picture 2">
            <a:extLst>
              <a:ext uri="{FF2B5EF4-FFF2-40B4-BE49-F238E27FC236}">
                <a16:creationId xmlns:a16="http://schemas.microsoft.com/office/drawing/2014/main" id="{DA33B07A-F84F-F1E6-56D4-3B4119A4CD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 y="1143000"/>
            <a:ext cx="88773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15362" name="Ink 4">
                <a:extLst>
                  <a:ext uri="{FF2B5EF4-FFF2-40B4-BE49-F238E27FC236}">
                    <a16:creationId xmlns:a16="http://schemas.microsoft.com/office/drawing/2014/main" id="{C4AAE0C1-2078-60D2-2E85-7033E9C933BA}"/>
                  </a:ext>
                </a:extLst>
              </p14:cNvPr>
              <p14:cNvContentPartPr>
                <a14:cpLocks xmlns:a14="http://schemas.microsoft.com/office/drawing/2010/main" noRot="1" noChangeAspect="1" noEditPoints="1" noChangeArrowheads="1" noChangeShapeType="1"/>
              </p14:cNvContentPartPr>
              <p14:nvPr/>
            </p14:nvContentPartPr>
            <p14:xfrm>
              <a:off x="1371600" y="1462087"/>
              <a:ext cx="4232275" cy="4100513"/>
            </p14:xfrm>
          </p:contentPart>
        </mc:Choice>
        <mc:Fallback xmlns="">
          <p:pic>
            <p:nvPicPr>
              <p:cNvPr id="15362" name="Ink 4">
                <a:extLst>
                  <a:ext uri="{FF2B5EF4-FFF2-40B4-BE49-F238E27FC236}">
                    <a16:creationId xmlns:a16="http://schemas.microsoft.com/office/drawing/2014/main" id="{C4AAE0C1-2078-60D2-2E85-7033E9C933BA}"/>
                  </a:ext>
                </a:extLst>
              </p:cNvPr>
              <p:cNvPicPr>
                <a:picLocks noRot="1" noChangeAspect="1" noEditPoints="1" noChangeArrowheads="1" noChangeShapeType="1"/>
              </p:cNvPicPr>
              <p:nvPr/>
            </p:nvPicPr>
            <p:blipFill>
              <a:blip r:embed="rId4"/>
              <a:stretch>
                <a:fillRect/>
              </a:stretch>
            </p:blipFill>
            <p:spPr>
              <a:xfrm>
                <a:off x="1362203" y="1452728"/>
                <a:ext cx="4251069" cy="4119232"/>
              </a:xfrm>
              <a:prstGeom prst="rect">
                <a:avLst/>
              </a:prstGeom>
            </p:spPr>
          </p:pic>
        </mc:Fallback>
      </mc:AlternateContent>
      <p:grpSp>
        <p:nvGrpSpPr>
          <p:cNvPr id="2" name="Group 38">
            <a:extLst>
              <a:ext uri="{FF2B5EF4-FFF2-40B4-BE49-F238E27FC236}">
                <a16:creationId xmlns:a16="http://schemas.microsoft.com/office/drawing/2014/main" id="{7FAB40B4-4FD8-F2B4-3FAB-7DF2471E5686}"/>
              </a:ext>
            </a:extLst>
          </p:cNvPr>
          <p:cNvGrpSpPr>
            <a:grpSpLocks/>
          </p:cNvGrpSpPr>
          <p:nvPr/>
        </p:nvGrpSpPr>
        <p:grpSpPr bwMode="auto">
          <a:xfrm>
            <a:off x="0" y="25400"/>
            <a:ext cx="9144000" cy="6858000"/>
            <a:chOff x="0" y="0"/>
            <a:chExt cx="9144000" cy="6858000"/>
          </a:xfrm>
        </p:grpSpPr>
        <p:grpSp>
          <p:nvGrpSpPr>
            <p:cNvPr id="3" name="Group 19">
              <a:extLst>
                <a:ext uri="{FF2B5EF4-FFF2-40B4-BE49-F238E27FC236}">
                  <a16:creationId xmlns:a16="http://schemas.microsoft.com/office/drawing/2014/main" id="{808255F4-33B0-DB92-6852-5DCD05AAB3DE}"/>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2F742D4B-C6D7-BC34-6F57-FB0E0F8C6088}"/>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430DB0EA-AE8D-D5C9-B9E3-86EEF760D5C3}"/>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53B17394-D2DA-DDCD-5211-A078E02C16F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3756CD20-3E54-2418-9220-A68B64755C4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5DF11668-8BEE-06BA-E191-B5B4E22BF042}"/>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2A1994AB-681C-2CC8-3491-12002B0F80C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58EA9601-F5F3-61F4-466C-225B08202C8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083FBD1E-44CA-08B9-8E25-FB7ACF39B376}"/>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B4B546E4-C55C-38A8-6DE7-4C336D73F91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DC368DF3-3A57-DA6F-1CFA-297E8FC372F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C6F8C6F4-E48F-DCF8-5180-1DF19E79D181}"/>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F872A059-F6D4-E64D-4ADC-E315FFC0C0D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93657384-5A9B-64E3-5A2F-0377C3BEA76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5">
                <a:extLst>
                  <a:ext uri="{FF2B5EF4-FFF2-40B4-BE49-F238E27FC236}">
                    <a16:creationId xmlns:a16="http://schemas.microsoft.com/office/drawing/2014/main" id="{2BD57386-015E-C1B5-0E52-69108AC0AB9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9FD4B00D-D3FC-18BD-3358-806F86DCF5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CC0D97C3-9334-109C-C5DE-205F93D28F90}"/>
              </a:ext>
            </a:extLst>
          </p:cNvPr>
          <p:cNvSpPr>
            <a:spLocks noGrp="1"/>
          </p:cNvSpPr>
          <p:nvPr>
            <p:ph type="title"/>
          </p:nvPr>
        </p:nvSpPr>
        <p:spPr>
          <a:xfrm>
            <a:off x="304800" y="76200"/>
            <a:ext cx="6264275" cy="1143000"/>
          </a:xfrm>
        </p:spPr>
        <p:txBody>
          <a:bodyPr/>
          <a:lstStyle/>
          <a:p>
            <a:r>
              <a:rPr lang="en-US" altLang="en-US" sz="2800"/>
              <a:t>Distribution of Mixing length in near-wall region</a:t>
            </a:r>
          </a:p>
        </p:txBody>
      </p:sp>
      <p:pic>
        <p:nvPicPr>
          <p:cNvPr id="27651" name="Picture 3">
            <a:extLst>
              <a:ext uri="{FF2B5EF4-FFF2-40B4-BE49-F238E27FC236}">
                <a16:creationId xmlns:a16="http://schemas.microsoft.com/office/drawing/2014/main" id="{068FA27C-FAC8-8176-E80B-B25C8846A7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95400"/>
            <a:ext cx="8842375"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67EA7226-F20D-2E61-B791-39DC2158E32B}"/>
              </a:ext>
            </a:extLst>
          </p:cNvPr>
          <p:cNvGrpSpPr>
            <a:grpSpLocks/>
          </p:cNvGrpSpPr>
          <p:nvPr/>
        </p:nvGrpSpPr>
        <p:grpSpPr bwMode="auto">
          <a:xfrm>
            <a:off x="0" y="25400"/>
            <a:ext cx="9144000" cy="6858000"/>
            <a:chOff x="0" y="0"/>
            <a:chExt cx="9144000" cy="6858000"/>
          </a:xfrm>
        </p:grpSpPr>
        <p:grpSp>
          <p:nvGrpSpPr>
            <p:cNvPr id="3" name="Group 19">
              <a:extLst>
                <a:ext uri="{FF2B5EF4-FFF2-40B4-BE49-F238E27FC236}">
                  <a16:creationId xmlns:a16="http://schemas.microsoft.com/office/drawing/2014/main" id="{863467C8-4CD2-7543-03DE-9CD9DFA2DEB5}"/>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49674433-C53F-6461-DAE6-5BF40A5AA50D}"/>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7ABA54AA-A3DF-9C60-382F-5791EC9D3691}"/>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FC41C07C-B8DF-5D64-9A3E-7A87947D5FC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DCE674DC-D13D-2417-86F1-2F020B0459E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0C7A15EB-23B9-9588-334F-5DC6E9B264F2}"/>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65BAF27A-E275-9FFE-57D8-0407A8BDAB3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9FBC858D-6E28-DAFC-7160-B97B05C2AFB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FEA6E8AE-D299-9DD7-45F9-7193D9DA2228}"/>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567B10F1-A8A5-5511-1A31-FEAB4223DDB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AF874BEA-5015-1FF7-2464-E7919128984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E35AD73C-C992-AADF-E00C-62F1E305CD51}"/>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DF2D5244-774F-F1AA-9D11-A58663E4FDB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821678CA-1A28-9DB0-DF02-9224582BBA4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5">
                <a:extLst>
                  <a:ext uri="{FF2B5EF4-FFF2-40B4-BE49-F238E27FC236}">
                    <a16:creationId xmlns:a16="http://schemas.microsoft.com/office/drawing/2014/main" id="{5A3665AB-39A0-C856-326A-1FB01B5CE820}"/>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0636DDFE-E7C7-BAE9-66A4-3A31E62A2C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EA0207B4-DFEA-8FED-5276-F2CC439DD392}"/>
              </a:ext>
            </a:extLst>
          </p:cNvPr>
          <p:cNvSpPr>
            <a:spLocks noGrp="1"/>
          </p:cNvSpPr>
          <p:nvPr>
            <p:ph type="title"/>
          </p:nvPr>
        </p:nvSpPr>
        <p:spPr>
          <a:xfrm>
            <a:off x="457200" y="0"/>
            <a:ext cx="7772400" cy="1143000"/>
          </a:xfrm>
        </p:spPr>
        <p:txBody>
          <a:bodyPr/>
          <a:lstStyle/>
          <a:p>
            <a:r>
              <a:rPr lang="en-US" altLang="en-US" sz="2800" dirty="0"/>
              <a:t>Mixing length in far wall Region</a:t>
            </a:r>
          </a:p>
        </p:txBody>
      </p:sp>
      <p:pic>
        <p:nvPicPr>
          <p:cNvPr id="28675" name="Picture 2">
            <a:extLst>
              <a:ext uri="{FF2B5EF4-FFF2-40B4-BE49-F238E27FC236}">
                <a16:creationId xmlns:a16="http://schemas.microsoft.com/office/drawing/2014/main" id="{6726E020-DC0D-5F75-B755-B28A07382A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9144000" cy="514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8C225289-8622-ED5D-11CC-594BFA27652E}"/>
              </a:ext>
            </a:extLst>
          </p:cNvPr>
          <p:cNvGrpSpPr>
            <a:grpSpLocks/>
          </p:cNvGrpSpPr>
          <p:nvPr/>
        </p:nvGrpSpPr>
        <p:grpSpPr bwMode="auto">
          <a:xfrm>
            <a:off x="0" y="25400"/>
            <a:ext cx="9144000" cy="6858000"/>
            <a:chOff x="0" y="0"/>
            <a:chExt cx="9144000" cy="6858000"/>
          </a:xfrm>
        </p:grpSpPr>
        <p:grpSp>
          <p:nvGrpSpPr>
            <p:cNvPr id="3" name="Group 19">
              <a:extLst>
                <a:ext uri="{FF2B5EF4-FFF2-40B4-BE49-F238E27FC236}">
                  <a16:creationId xmlns:a16="http://schemas.microsoft.com/office/drawing/2014/main" id="{EE40631D-4B65-A5A7-9236-72648EC919D0}"/>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3A79A1FE-2A0D-2649-352E-39A12337B008}"/>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6D19AF7A-0B3F-C6D0-8C69-653EE7D934AA}"/>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6736E858-B664-EB55-541B-CA3C53299F9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B9675E3D-9CD2-560B-8E4D-E8284FB485C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27F12558-9C9F-F4EC-882A-BB0147C41C6F}"/>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6486BBB9-FB8B-7CDE-B872-D4004C43339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92D2DE3B-BC8F-F246-06AC-60EC7F00624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7DF7C261-E660-9CFC-A540-258D4B062874}"/>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EB460764-EEC0-E622-A410-7652E5A9A22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084DE5DE-B38E-E2DE-0E09-8F40060BA8C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6049A771-C482-EC07-2FA5-1034A90B4BD0}"/>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9BEDAE55-084D-9909-8AC0-1DB0E606053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C7516AA8-5B51-FDCF-7A8B-E3C60312937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5">
                <a:extLst>
                  <a:ext uri="{FF2B5EF4-FFF2-40B4-BE49-F238E27FC236}">
                    <a16:creationId xmlns:a16="http://schemas.microsoft.com/office/drawing/2014/main" id="{92340D67-51FC-2C1A-50B8-4CA574707C1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F1A0EFB5-04C5-8779-4A4B-BF6A35B9A8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0BC8D6EF-D2F0-688C-72B6-6DD91D623B49}"/>
              </a:ext>
            </a:extLst>
          </p:cNvPr>
          <p:cNvPicPr>
            <a:picLocks noChangeAspect="1"/>
          </p:cNvPicPr>
          <p:nvPr/>
        </p:nvPicPr>
        <p:blipFill>
          <a:blip r:embed="rId2"/>
          <a:stretch>
            <a:fillRect/>
          </a:stretch>
        </p:blipFill>
        <p:spPr>
          <a:xfrm>
            <a:off x="76200" y="1155908"/>
            <a:ext cx="4418937" cy="2246292"/>
          </a:xfrm>
          <a:prstGeom prst="rect">
            <a:avLst/>
          </a:prstGeom>
        </p:spPr>
      </p:pic>
      <p:sp>
        <p:nvSpPr>
          <p:cNvPr id="28674" name="Title 1">
            <a:extLst>
              <a:ext uri="{FF2B5EF4-FFF2-40B4-BE49-F238E27FC236}">
                <a16:creationId xmlns:a16="http://schemas.microsoft.com/office/drawing/2014/main" id="{EA0207B4-DFEA-8FED-5276-F2CC439DD392}"/>
              </a:ext>
            </a:extLst>
          </p:cNvPr>
          <p:cNvSpPr>
            <a:spLocks noGrp="1"/>
          </p:cNvSpPr>
          <p:nvPr>
            <p:ph type="title"/>
          </p:nvPr>
        </p:nvSpPr>
        <p:spPr>
          <a:xfrm>
            <a:off x="152400" y="0"/>
            <a:ext cx="6416675" cy="1143000"/>
          </a:xfrm>
        </p:spPr>
        <p:txBody>
          <a:bodyPr/>
          <a:lstStyle/>
          <a:p>
            <a:r>
              <a:rPr lang="en-US" altLang="en-US" sz="2800" dirty="0"/>
              <a:t>Computational Analysis of Forced Convection on a Flat Plate</a:t>
            </a:r>
          </a:p>
        </p:txBody>
      </p:sp>
      <p:grpSp>
        <p:nvGrpSpPr>
          <p:cNvPr id="2" name="Group 38">
            <a:extLst>
              <a:ext uri="{FF2B5EF4-FFF2-40B4-BE49-F238E27FC236}">
                <a16:creationId xmlns:a16="http://schemas.microsoft.com/office/drawing/2014/main" id="{8C225289-8622-ED5D-11CC-594BFA27652E}"/>
              </a:ext>
            </a:extLst>
          </p:cNvPr>
          <p:cNvGrpSpPr>
            <a:grpSpLocks/>
          </p:cNvGrpSpPr>
          <p:nvPr/>
        </p:nvGrpSpPr>
        <p:grpSpPr bwMode="auto">
          <a:xfrm>
            <a:off x="0" y="25400"/>
            <a:ext cx="9144000" cy="6858000"/>
            <a:chOff x="0" y="0"/>
            <a:chExt cx="9144000" cy="6858000"/>
          </a:xfrm>
        </p:grpSpPr>
        <p:grpSp>
          <p:nvGrpSpPr>
            <p:cNvPr id="3" name="Group 19">
              <a:extLst>
                <a:ext uri="{FF2B5EF4-FFF2-40B4-BE49-F238E27FC236}">
                  <a16:creationId xmlns:a16="http://schemas.microsoft.com/office/drawing/2014/main" id="{EE40631D-4B65-A5A7-9236-72648EC919D0}"/>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3A79A1FE-2A0D-2649-352E-39A12337B008}"/>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6D19AF7A-0B3F-C6D0-8C69-653EE7D934AA}"/>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6736E858-B664-EB55-541B-CA3C53299F9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B9675E3D-9CD2-560B-8E4D-E8284FB485C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27F12558-9C9F-F4EC-882A-BB0147C41C6F}"/>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6486BBB9-FB8B-7CDE-B872-D4004C43339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92D2DE3B-BC8F-F246-06AC-60EC7F00624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7DF7C261-E660-9CFC-A540-258D4B062874}"/>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EB460764-EEC0-E622-A410-7652E5A9A22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084DE5DE-B38E-E2DE-0E09-8F40060BA8C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6049A771-C482-EC07-2FA5-1034A90B4BD0}"/>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9BEDAE55-084D-9909-8AC0-1DB0E606053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C7516AA8-5B51-FDCF-7A8B-E3C60312937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5">
                <a:extLst>
                  <a:ext uri="{FF2B5EF4-FFF2-40B4-BE49-F238E27FC236}">
                    <a16:creationId xmlns:a16="http://schemas.microsoft.com/office/drawing/2014/main" id="{92340D67-51FC-2C1A-50B8-4CA574707C1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F1A0EFB5-04C5-8779-4A4B-BF6A35B9A8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Picture 21">
            <a:extLst>
              <a:ext uri="{FF2B5EF4-FFF2-40B4-BE49-F238E27FC236}">
                <a16:creationId xmlns:a16="http://schemas.microsoft.com/office/drawing/2014/main" id="{E578D5F7-F370-E4E4-236B-5E07A5B08527}"/>
              </a:ext>
            </a:extLst>
          </p:cNvPr>
          <p:cNvPicPr>
            <a:picLocks noChangeAspect="1"/>
          </p:cNvPicPr>
          <p:nvPr/>
        </p:nvPicPr>
        <p:blipFill>
          <a:blip r:embed="rId4"/>
          <a:stretch>
            <a:fillRect/>
          </a:stretch>
        </p:blipFill>
        <p:spPr>
          <a:xfrm>
            <a:off x="152400" y="3573275"/>
            <a:ext cx="5324379" cy="2468575"/>
          </a:xfrm>
          <a:prstGeom prst="rect">
            <a:avLst/>
          </a:prstGeom>
        </p:spPr>
      </p:pic>
      <p:pic>
        <p:nvPicPr>
          <p:cNvPr id="24" name="Picture 23">
            <a:extLst>
              <a:ext uri="{FF2B5EF4-FFF2-40B4-BE49-F238E27FC236}">
                <a16:creationId xmlns:a16="http://schemas.microsoft.com/office/drawing/2014/main" id="{2827C5EA-459F-571A-B8DC-690F7B58F045}"/>
              </a:ext>
            </a:extLst>
          </p:cNvPr>
          <p:cNvPicPr>
            <a:picLocks noChangeAspect="1"/>
          </p:cNvPicPr>
          <p:nvPr/>
        </p:nvPicPr>
        <p:blipFill>
          <a:blip r:embed="rId5"/>
          <a:stretch>
            <a:fillRect/>
          </a:stretch>
        </p:blipFill>
        <p:spPr>
          <a:xfrm>
            <a:off x="4017804" y="1288117"/>
            <a:ext cx="5048955" cy="2648378"/>
          </a:xfrm>
          <a:prstGeom prst="rect">
            <a:avLst/>
          </a:prstGeom>
        </p:spPr>
      </p:pic>
      <p:pic>
        <p:nvPicPr>
          <p:cNvPr id="26" name="Picture 25">
            <a:extLst>
              <a:ext uri="{FF2B5EF4-FFF2-40B4-BE49-F238E27FC236}">
                <a16:creationId xmlns:a16="http://schemas.microsoft.com/office/drawing/2014/main" id="{F871920A-F5B9-5839-69E1-2AD84DA46735}"/>
              </a:ext>
            </a:extLst>
          </p:cNvPr>
          <p:cNvPicPr>
            <a:picLocks noChangeAspect="1"/>
          </p:cNvPicPr>
          <p:nvPr/>
        </p:nvPicPr>
        <p:blipFill>
          <a:blip r:embed="rId6"/>
          <a:stretch>
            <a:fillRect/>
          </a:stretch>
        </p:blipFill>
        <p:spPr>
          <a:xfrm>
            <a:off x="913046" y="1575606"/>
            <a:ext cx="7679990" cy="4636974"/>
          </a:xfrm>
          <a:prstGeom prst="rect">
            <a:avLst/>
          </a:prstGeom>
        </p:spPr>
      </p:pic>
      <p:sp>
        <p:nvSpPr>
          <p:cNvPr id="27" name="Freeform: Shape 26">
            <a:extLst>
              <a:ext uri="{FF2B5EF4-FFF2-40B4-BE49-F238E27FC236}">
                <a16:creationId xmlns:a16="http://schemas.microsoft.com/office/drawing/2014/main" id="{9014B2BD-22D9-B98B-9532-7EC400D2AB94}"/>
              </a:ext>
            </a:extLst>
          </p:cNvPr>
          <p:cNvSpPr/>
          <p:nvPr/>
        </p:nvSpPr>
        <p:spPr bwMode="auto">
          <a:xfrm>
            <a:off x="3522689" y="2488367"/>
            <a:ext cx="1813809" cy="2968053"/>
          </a:xfrm>
          <a:custGeom>
            <a:avLst/>
            <a:gdLst>
              <a:gd name="connsiteX0" fmla="*/ 0 w 1813809"/>
              <a:gd name="connsiteY0" fmla="*/ 2968053 h 2968053"/>
              <a:gd name="connsiteX1" fmla="*/ 554636 w 1813809"/>
              <a:gd name="connsiteY1" fmla="*/ 2668249 h 2968053"/>
              <a:gd name="connsiteX2" fmla="*/ 599606 w 1813809"/>
              <a:gd name="connsiteY2" fmla="*/ 2218544 h 2968053"/>
              <a:gd name="connsiteX3" fmla="*/ 1079291 w 1813809"/>
              <a:gd name="connsiteY3" fmla="*/ 1813810 h 2968053"/>
              <a:gd name="connsiteX4" fmla="*/ 1618937 w 1813809"/>
              <a:gd name="connsiteY4" fmla="*/ 1439056 h 2968053"/>
              <a:gd name="connsiteX5" fmla="*/ 1768839 w 1813809"/>
              <a:gd name="connsiteY5" fmla="*/ 914400 h 2968053"/>
              <a:gd name="connsiteX6" fmla="*/ 1813809 w 1813809"/>
              <a:gd name="connsiteY6" fmla="*/ 0 h 296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3809" h="2968053">
                <a:moveTo>
                  <a:pt x="0" y="2968053"/>
                </a:moveTo>
                <a:cubicBezTo>
                  <a:pt x="227351" y="2880610"/>
                  <a:pt x="454702" y="2793167"/>
                  <a:pt x="554636" y="2668249"/>
                </a:cubicBezTo>
                <a:cubicBezTo>
                  <a:pt x="654570" y="2543331"/>
                  <a:pt x="512164" y="2360950"/>
                  <a:pt x="599606" y="2218544"/>
                </a:cubicBezTo>
                <a:cubicBezTo>
                  <a:pt x="687048" y="2076138"/>
                  <a:pt x="909403" y="1943725"/>
                  <a:pt x="1079291" y="1813810"/>
                </a:cubicBezTo>
                <a:cubicBezTo>
                  <a:pt x="1249180" y="1683895"/>
                  <a:pt x="1504012" y="1588958"/>
                  <a:pt x="1618937" y="1439056"/>
                </a:cubicBezTo>
                <a:cubicBezTo>
                  <a:pt x="1733862" y="1289154"/>
                  <a:pt x="1736360" y="1154243"/>
                  <a:pt x="1768839" y="914400"/>
                </a:cubicBezTo>
                <a:cubicBezTo>
                  <a:pt x="1801318" y="674557"/>
                  <a:pt x="1807563" y="337278"/>
                  <a:pt x="1813809" y="0"/>
                </a:cubicBezTo>
              </a:path>
            </a:pathLst>
          </a:custGeom>
          <a:noFill/>
          <a:ln w="92075" cap="flat" cmpd="dbl"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4485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circle(in)">
                                      <p:cBhvr>
                                        <p:cTn id="13" dur="20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circle(in)">
                                      <p:cBhvr>
                                        <p:cTn id="18" dur="200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circle(in)">
                                      <p:cBhvr>
                                        <p:cTn id="23" dur="750"/>
                                        <p:tgtEl>
                                          <p:spTgt spid="26"/>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p:cTn id="28" dur="1000" fill="hold"/>
                                        <p:tgtEl>
                                          <p:spTgt spid="27"/>
                                        </p:tgtEl>
                                        <p:attrNameLst>
                                          <p:attrName>ppt_w</p:attrName>
                                        </p:attrNameLst>
                                      </p:cBhvr>
                                      <p:tavLst>
                                        <p:tav tm="0">
                                          <p:val>
                                            <p:fltVal val="0"/>
                                          </p:val>
                                        </p:tav>
                                        <p:tav tm="100000">
                                          <p:val>
                                            <p:strVal val="#ppt_w"/>
                                          </p:val>
                                        </p:tav>
                                      </p:tavLst>
                                    </p:anim>
                                    <p:anim calcmode="lin" valueType="num">
                                      <p:cBhvr>
                                        <p:cTn id="29" dur="1000" fill="hold"/>
                                        <p:tgtEl>
                                          <p:spTgt spid="27"/>
                                        </p:tgtEl>
                                        <p:attrNameLst>
                                          <p:attrName>ppt_h</p:attrName>
                                        </p:attrNameLst>
                                      </p:cBhvr>
                                      <p:tavLst>
                                        <p:tav tm="0">
                                          <p:val>
                                            <p:fltVal val="0"/>
                                          </p:val>
                                        </p:tav>
                                        <p:tav tm="100000">
                                          <p:val>
                                            <p:strVal val="#ppt_h"/>
                                          </p:val>
                                        </p:tav>
                                      </p:tavLst>
                                    </p:anim>
                                    <p:anim calcmode="lin" valueType="num">
                                      <p:cBhvr>
                                        <p:cTn id="30" dur="1000" fill="hold"/>
                                        <p:tgtEl>
                                          <p:spTgt spid="27"/>
                                        </p:tgtEl>
                                        <p:attrNameLst>
                                          <p:attrName>style.rotation</p:attrName>
                                        </p:attrNameLst>
                                      </p:cBhvr>
                                      <p:tavLst>
                                        <p:tav tm="0">
                                          <p:val>
                                            <p:fltVal val="90"/>
                                          </p:val>
                                        </p:tav>
                                        <p:tav tm="100000">
                                          <p:val>
                                            <p:fltVal val="0"/>
                                          </p:val>
                                        </p:tav>
                                      </p:tavLst>
                                    </p:anim>
                                    <p:animEffect transition="in" filter="fade">
                                      <p:cBhvr>
                                        <p:cTn id="31"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Title 1">
            <a:extLst>
              <a:ext uri="{FF2B5EF4-FFF2-40B4-BE49-F238E27FC236}">
                <a16:creationId xmlns:a16="http://schemas.microsoft.com/office/drawing/2014/main" id="{301A9162-129D-499D-5947-D70479D5FAEF}"/>
              </a:ext>
            </a:extLst>
          </p:cNvPr>
          <p:cNvSpPr>
            <a:spLocks noGrp="1"/>
          </p:cNvSpPr>
          <p:nvPr>
            <p:ph type="title"/>
          </p:nvPr>
        </p:nvSpPr>
        <p:spPr>
          <a:xfrm>
            <a:off x="228600" y="228600"/>
            <a:ext cx="6477000" cy="762000"/>
          </a:xfrm>
        </p:spPr>
        <p:txBody>
          <a:bodyPr/>
          <a:lstStyle/>
          <a:p>
            <a:r>
              <a:rPr lang="en-US" sz="2800" i="0" u="none" strike="noStrike" baseline="0" dirty="0">
                <a:solidFill>
                  <a:srgbClr val="292526"/>
                </a:solidFill>
              </a:rPr>
              <a:t>HEAT TRANSFER IN BOUNDARY LAYER FLOW</a:t>
            </a:r>
            <a:endParaRPr lang="en-US" altLang="en-US" sz="28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4AD4C0B-72A3-71DC-ABD3-2EC0A1D10650}"/>
                  </a:ext>
                </a:extLst>
              </p:cNvPr>
              <p:cNvSpPr>
                <a:spLocks noGrp="1"/>
              </p:cNvSpPr>
              <p:nvPr>
                <p:ph idx="1"/>
              </p:nvPr>
            </p:nvSpPr>
            <p:spPr>
              <a:xfrm>
                <a:off x="304800" y="1295400"/>
                <a:ext cx="8686800" cy="3861534"/>
              </a:xfrm>
            </p:spPr>
            <p:txBody>
              <a:bodyPr/>
              <a:lstStyle/>
              <a:p>
                <a:r>
                  <a:rPr lang="en-US" sz="2400" dirty="0"/>
                  <a:t>For the heat transfer part of the turbulent boundary layer problem, time-averaged energy equation is to be solved.</a:t>
                </a:r>
              </a:p>
              <a:p>
                <a:r>
                  <a:rPr lang="en-US" sz="2400" dirty="0"/>
                  <a:t>Assume that sufficiently close to the solid wall:</a:t>
                </a:r>
              </a:p>
              <a:p>
                <a:r>
                  <a:rPr lang="en-US" sz="2400" dirty="0"/>
                  <a:t>The energy equation reduces to the statement that the apparent heat flux </a:t>
                </a:r>
                <a14:m>
                  <m:oMath xmlns:m="http://schemas.openxmlformats.org/officeDocument/2006/math">
                    <m:sSubSup>
                      <m:sSubSupPr>
                        <m:ctrlPr>
                          <a:rPr lang="en-US" sz="2400" i="1" smtClean="0">
                            <a:latin typeface="Cambria Math" panose="02040503050406030204" pitchFamily="18" charset="0"/>
                          </a:rPr>
                        </m:ctrlPr>
                      </m:sSubSupPr>
                      <m:e>
                        <m:r>
                          <a:rPr lang="en-US" sz="2400" b="0" i="1" smtClean="0">
                            <a:latin typeface="Cambria Math" panose="02040503050406030204" pitchFamily="18" charset="0"/>
                          </a:rPr>
                          <m:t>𝑞</m:t>
                        </m:r>
                      </m:e>
                      <m:sub>
                        <m:r>
                          <a:rPr lang="en-US" sz="2400" b="0" i="1" smtClean="0">
                            <a:latin typeface="Cambria Math" panose="02040503050406030204" pitchFamily="18" charset="0"/>
                          </a:rPr>
                          <m:t>𝑎𝑝𝑝</m:t>
                        </m:r>
                      </m:sub>
                      <m:sup>
                        <m:r>
                          <a:rPr lang="en-US" sz="2400" b="0" i="1" smtClean="0">
                            <a:latin typeface="Cambria Math" panose="02040503050406030204" pitchFamily="18" charset="0"/>
                          </a:rPr>
                          <m:t>′′</m:t>
                        </m:r>
                      </m:sup>
                    </m:sSubSup>
                  </m:oMath>
                </a14:m>
                <a:r>
                  <a:rPr lang="en-US" sz="2400" dirty="0"/>
                  <a:t>does not depend on </a:t>
                </a:r>
                <a:r>
                  <a:rPr lang="en-US" sz="2400" i="1" dirty="0"/>
                  <a:t>y</a:t>
                </a:r>
                <a:r>
                  <a:rPr lang="en-US" sz="2400" dirty="0"/>
                  <a:t>.</a:t>
                </a:r>
              </a:p>
              <a:p>
                <a:r>
                  <a:rPr lang="en-US" altLang="en-US" sz="2400" dirty="0"/>
                  <a:t>At the wall </a:t>
                </a:r>
                <a14:m>
                  <m:oMath xmlns:m="http://schemas.openxmlformats.org/officeDocument/2006/math">
                    <m:sSubSup>
                      <m:sSubSupPr>
                        <m:ctrlPr>
                          <a:rPr lang="en-US" altLang="en-US" sz="2400" i="1" smtClean="0">
                            <a:latin typeface="Cambria Math" panose="02040503050406030204" pitchFamily="18" charset="0"/>
                          </a:rPr>
                        </m:ctrlPr>
                      </m:sSubSupPr>
                      <m:e>
                        <m:r>
                          <a:rPr lang="en-US" altLang="en-US" sz="2400" b="0" i="1" smtClean="0">
                            <a:latin typeface="Cambria Math" panose="02040503050406030204" pitchFamily="18" charset="0"/>
                          </a:rPr>
                          <m:t>𝑞</m:t>
                        </m:r>
                      </m:e>
                      <m:sub>
                        <m:r>
                          <a:rPr lang="en-US" altLang="en-US" sz="2400" b="0" i="1" smtClean="0">
                            <a:latin typeface="Cambria Math" panose="02040503050406030204" pitchFamily="18" charset="0"/>
                          </a:rPr>
                          <m:t>𝑤𝑎𝑙𝑙</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𝑎𝑝𝑝</m:t>
                        </m:r>
                      </m:sub>
                      <m:sup>
                        <m:r>
                          <a:rPr lang="en-US" altLang="en-US" sz="2400" b="0" i="1" smtClean="0">
                            <a:latin typeface="Cambria Math" panose="02040503050406030204" pitchFamily="18" charset="0"/>
                          </a:rPr>
                          <m:t>′′</m:t>
                        </m:r>
                      </m:sup>
                    </m:sSubSup>
                    <m:r>
                      <a:rPr lang="en-US" altLang="en-US" sz="2400" b="0" i="1" smtClean="0">
                        <a:latin typeface="Cambria Math" panose="02040503050406030204" pitchFamily="18" charset="0"/>
                      </a:rPr>
                      <m:t>=</m:t>
                    </m:r>
                    <m:d>
                      <m:dPr>
                        <m:ctrlPr>
                          <a:rPr lang="en-US" altLang="en-US" sz="2400" i="1" smtClean="0">
                            <a:latin typeface="Cambria Math" panose="02040503050406030204" pitchFamily="18" charset="0"/>
                          </a:rPr>
                        </m:ctrlPr>
                      </m:dPr>
                      <m:e>
                        <m:sSub>
                          <m:sSubPr>
                            <m:ctrlPr>
                              <a:rPr lang="en-US" altLang="en-US" sz="2400" i="1" smtClean="0">
                                <a:latin typeface="Cambria Math" panose="02040503050406030204" pitchFamily="18" charset="0"/>
                              </a:rPr>
                            </m:ctrlPr>
                          </m:sSubPr>
                          <m:e>
                            <m:r>
                              <a:rPr lang="en-US" altLang="en-US" sz="2400" b="0" i="1" smtClean="0">
                                <a:latin typeface="Cambria Math" panose="02040503050406030204" pitchFamily="18" charset="0"/>
                              </a:rPr>
                              <m:t>𝑘</m:t>
                            </m:r>
                          </m:e>
                          <m:sub>
                            <m:r>
                              <a:rPr lang="en-US" altLang="en-US" sz="2400" b="0" i="1" smtClean="0">
                                <a:latin typeface="Cambria Math" panose="02040503050406030204" pitchFamily="18" charset="0"/>
                              </a:rPr>
                              <m:t>𝑀</m:t>
                            </m:r>
                          </m:sub>
                        </m:sSub>
                        <m:r>
                          <a:rPr lang="en-US" altLang="en-US" sz="2400" b="0" i="1" smtClean="0">
                            <a:latin typeface="Cambria Math" panose="02040503050406030204" pitchFamily="18" charset="0"/>
                          </a:rPr>
                          <m:t>+</m:t>
                        </m:r>
                        <m:sSub>
                          <m:sSubPr>
                            <m:ctrlPr>
                              <a:rPr lang="en-US" altLang="en-US" sz="2400" b="0" i="1" smtClean="0">
                                <a:latin typeface="Cambria Math" panose="02040503050406030204" pitchFamily="18" charset="0"/>
                              </a:rPr>
                            </m:ctrlPr>
                          </m:sSubPr>
                          <m:e>
                            <m:r>
                              <a:rPr lang="en-US" altLang="en-US" sz="2400" b="0" i="1" smtClean="0">
                                <a:latin typeface="Cambria Math" panose="02040503050406030204" pitchFamily="18" charset="0"/>
                              </a:rPr>
                              <m:t>𝑘</m:t>
                            </m:r>
                          </m:e>
                          <m:sub>
                            <m:r>
                              <a:rPr lang="en-US" altLang="en-US" sz="2400" b="0" i="1" smtClean="0">
                                <a:latin typeface="Cambria Math" panose="02040503050406030204" pitchFamily="18" charset="0"/>
                              </a:rPr>
                              <m:t>𝑇</m:t>
                            </m:r>
                          </m:sub>
                        </m:sSub>
                      </m:e>
                    </m:d>
                    <m:f>
                      <m:fPr>
                        <m:ctrlPr>
                          <a:rPr lang="en-US" altLang="en-US" sz="2400" i="1" smtClean="0">
                            <a:latin typeface="Cambria Math" panose="02040503050406030204" pitchFamily="18" charset="0"/>
                          </a:rPr>
                        </m:ctrlPr>
                      </m:fPr>
                      <m:num>
                        <m:r>
                          <a:rPr lang="en-US" altLang="en-US" sz="2400" i="1" smtClean="0">
                            <a:latin typeface="Cambria Math" panose="02040503050406030204" pitchFamily="18" charset="0"/>
                            <a:ea typeface="Cambria Math" panose="02040503050406030204" pitchFamily="18" charset="0"/>
                          </a:rPr>
                          <m:t>𝜕</m:t>
                        </m:r>
                        <m:acc>
                          <m:accPr>
                            <m:chr m:val="̅"/>
                            <m:ctrlPr>
                              <a:rPr lang="en-US" altLang="en-US" sz="2400" i="1" smtClean="0">
                                <a:latin typeface="Cambria Math" panose="02040503050406030204" pitchFamily="18" charset="0"/>
                                <a:ea typeface="Cambria Math" panose="02040503050406030204" pitchFamily="18" charset="0"/>
                              </a:rPr>
                            </m:ctrlPr>
                          </m:accPr>
                          <m:e>
                            <m:r>
                              <a:rPr lang="en-US" altLang="en-US" sz="2400" b="0" i="1" smtClean="0">
                                <a:latin typeface="Cambria Math" panose="02040503050406030204" pitchFamily="18" charset="0"/>
                                <a:ea typeface="Cambria Math" panose="02040503050406030204" pitchFamily="18" charset="0"/>
                              </a:rPr>
                              <m:t>𝑇</m:t>
                            </m:r>
                          </m:e>
                        </m:acc>
                      </m:num>
                      <m:den>
                        <m:r>
                          <a:rPr lang="en-US" altLang="en-US" sz="2400" i="1" smtClean="0">
                            <a:latin typeface="Cambria Math" panose="02040503050406030204" pitchFamily="18" charset="0"/>
                            <a:ea typeface="Cambria Math" panose="02040503050406030204" pitchFamily="18" charset="0"/>
                          </a:rPr>
                          <m:t>𝜕</m:t>
                        </m:r>
                        <m:r>
                          <a:rPr lang="en-US" altLang="en-US" sz="2400" b="0" i="1" smtClean="0">
                            <a:latin typeface="Cambria Math" panose="02040503050406030204" pitchFamily="18" charset="0"/>
                            <a:ea typeface="Cambria Math" panose="02040503050406030204" pitchFamily="18" charset="0"/>
                          </a:rPr>
                          <m:t>𝑦</m:t>
                        </m:r>
                      </m:den>
                    </m:f>
                    <m:r>
                      <a:rPr lang="en-US" altLang="en-US" sz="2400" b="0" i="1" smtClean="0">
                        <a:latin typeface="Cambria Math" panose="02040503050406030204" pitchFamily="18" charset="0"/>
                      </a:rPr>
                      <m:t>=</m:t>
                    </m:r>
                    <m:sSub>
                      <m:sSubPr>
                        <m:ctrlPr>
                          <a:rPr lang="en-US" altLang="en-US" sz="2400" b="0" i="1" smtClean="0">
                            <a:latin typeface="Cambria Math" panose="02040503050406030204" pitchFamily="18" charset="0"/>
                          </a:rPr>
                        </m:ctrlPr>
                      </m:sSubPr>
                      <m:e>
                        <m:d>
                          <m:dPr>
                            <m:begChr m:val="["/>
                            <m:endChr m:val="]"/>
                            <m:ctrlPr>
                              <a:rPr lang="en-US" altLang="en-US" sz="2400" b="0" i="1" smtClean="0">
                                <a:latin typeface="Cambria Math" panose="02040503050406030204" pitchFamily="18" charset="0"/>
                              </a:rPr>
                            </m:ctrlPr>
                          </m:dPr>
                          <m:e>
                            <m:d>
                              <m:dPr>
                                <m:ctrlPr>
                                  <a:rPr lang="en-US" altLang="en-US" sz="2400" i="1">
                                    <a:latin typeface="Cambria Math" panose="02040503050406030204" pitchFamily="18" charset="0"/>
                                  </a:rPr>
                                </m:ctrlPr>
                              </m:dPr>
                              <m:e>
                                <m:sSub>
                                  <m:sSubPr>
                                    <m:ctrlPr>
                                      <a:rPr lang="en-US" altLang="en-US" sz="2400" i="1">
                                        <a:latin typeface="Cambria Math" panose="02040503050406030204" pitchFamily="18" charset="0"/>
                                      </a:rPr>
                                    </m:ctrlPr>
                                  </m:sSubPr>
                                  <m:e>
                                    <m:r>
                                      <a:rPr lang="en-US" altLang="en-US" sz="2400" i="1">
                                        <a:latin typeface="Cambria Math" panose="02040503050406030204" pitchFamily="18" charset="0"/>
                                      </a:rPr>
                                      <m:t>𝑘</m:t>
                                    </m:r>
                                  </m:e>
                                  <m:sub>
                                    <m:r>
                                      <a:rPr lang="en-US" altLang="en-US" sz="2400" i="1">
                                        <a:latin typeface="Cambria Math" panose="02040503050406030204" pitchFamily="18" charset="0"/>
                                      </a:rPr>
                                      <m:t>𝑀</m:t>
                                    </m:r>
                                  </m:sub>
                                </m:sSub>
                                <m:r>
                                  <a:rPr lang="en-US" altLang="en-US" sz="2400" i="1">
                                    <a:latin typeface="Cambria Math" panose="02040503050406030204" pitchFamily="18" charset="0"/>
                                  </a:rPr>
                                  <m:t>+</m:t>
                                </m:r>
                                <m:sSub>
                                  <m:sSubPr>
                                    <m:ctrlPr>
                                      <a:rPr lang="en-US" altLang="en-US" sz="2400" i="1">
                                        <a:latin typeface="Cambria Math" panose="02040503050406030204" pitchFamily="18" charset="0"/>
                                      </a:rPr>
                                    </m:ctrlPr>
                                  </m:sSubPr>
                                  <m:e>
                                    <m:r>
                                      <a:rPr lang="en-US" altLang="en-US" sz="2400" i="1">
                                        <a:latin typeface="Cambria Math" panose="02040503050406030204" pitchFamily="18" charset="0"/>
                                      </a:rPr>
                                      <m:t>𝑘</m:t>
                                    </m:r>
                                  </m:e>
                                  <m:sub>
                                    <m:r>
                                      <a:rPr lang="en-US" altLang="en-US" sz="2400" i="1">
                                        <a:latin typeface="Cambria Math" panose="02040503050406030204" pitchFamily="18" charset="0"/>
                                      </a:rPr>
                                      <m:t>𝑇</m:t>
                                    </m:r>
                                  </m:sub>
                                </m:sSub>
                              </m:e>
                            </m:d>
                            <m:f>
                              <m:fPr>
                                <m:ctrlPr>
                                  <a:rPr lang="en-US" altLang="en-US" sz="2400" i="1">
                                    <a:latin typeface="Cambria Math" panose="02040503050406030204" pitchFamily="18" charset="0"/>
                                  </a:rPr>
                                </m:ctrlPr>
                              </m:fPr>
                              <m:num>
                                <m:r>
                                  <a:rPr lang="en-US" altLang="en-US" sz="2400" i="1">
                                    <a:latin typeface="Cambria Math" panose="02040503050406030204" pitchFamily="18" charset="0"/>
                                    <a:ea typeface="Cambria Math" panose="02040503050406030204" pitchFamily="18" charset="0"/>
                                  </a:rPr>
                                  <m:t>𝜕</m:t>
                                </m:r>
                                <m:acc>
                                  <m:accPr>
                                    <m:chr m:val="̅"/>
                                    <m:ctrlPr>
                                      <a:rPr lang="en-US" altLang="en-US" sz="2400" i="1">
                                        <a:latin typeface="Cambria Math" panose="02040503050406030204" pitchFamily="18" charset="0"/>
                                        <a:ea typeface="Cambria Math" panose="02040503050406030204" pitchFamily="18" charset="0"/>
                                      </a:rPr>
                                    </m:ctrlPr>
                                  </m:accPr>
                                  <m:e>
                                    <m:r>
                                      <a:rPr lang="en-US" altLang="en-US" sz="2400" i="1">
                                        <a:latin typeface="Cambria Math" panose="02040503050406030204" pitchFamily="18" charset="0"/>
                                        <a:ea typeface="Cambria Math" panose="02040503050406030204" pitchFamily="18" charset="0"/>
                                      </a:rPr>
                                      <m:t>𝑇</m:t>
                                    </m:r>
                                  </m:e>
                                </m:acc>
                              </m:num>
                              <m:den>
                                <m:r>
                                  <a:rPr lang="en-US" altLang="en-US" sz="2400" i="1">
                                    <a:latin typeface="Cambria Math" panose="02040503050406030204" pitchFamily="18" charset="0"/>
                                    <a:ea typeface="Cambria Math" panose="02040503050406030204" pitchFamily="18" charset="0"/>
                                  </a:rPr>
                                  <m:t>𝜕</m:t>
                                </m:r>
                                <m:r>
                                  <a:rPr lang="en-US" altLang="en-US" sz="2400" i="1">
                                    <a:latin typeface="Cambria Math" panose="02040503050406030204" pitchFamily="18" charset="0"/>
                                    <a:ea typeface="Cambria Math" panose="02040503050406030204" pitchFamily="18" charset="0"/>
                                  </a:rPr>
                                  <m:t>𝑦</m:t>
                                </m:r>
                              </m:den>
                            </m:f>
                          </m:e>
                        </m:d>
                      </m:e>
                      <m:sub>
                        <m:r>
                          <a:rPr lang="en-US" altLang="en-US" sz="2400" b="0" i="1" smtClean="0">
                            <a:latin typeface="Cambria Math" panose="02040503050406030204" pitchFamily="18" charset="0"/>
                          </a:rPr>
                          <m:t>𝑦</m:t>
                        </m:r>
                        <m:r>
                          <a:rPr lang="en-US" altLang="en-US" sz="2400" b="0" i="1" smtClean="0">
                            <a:latin typeface="Cambria Math" panose="02040503050406030204" pitchFamily="18" charset="0"/>
                          </a:rPr>
                          <m:t>=0</m:t>
                        </m:r>
                      </m:sub>
                    </m:sSub>
                  </m:oMath>
                </a14:m>
                <a:endParaRPr lang="en-US" altLang="en-US" sz="2400" dirty="0"/>
              </a:p>
            </p:txBody>
          </p:sp>
        </mc:Choice>
        <mc:Fallback xmlns="">
          <p:sp>
            <p:nvSpPr>
              <p:cNvPr id="3" name="Content Placeholder 2">
                <a:extLst>
                  <a:ext uri="{FF2B5EF4-FFF2-40B4-BE49-F238E27FC236}">
                    <a16:creationId xmlns:a16="http://schemas.microsoft.com/office/drawing/2014/main" id="{04AD4C0B-72A3-71DC-ABD3-2EC0A1D10650}"/>
                  </a:ext>
                </a:extLst>
              </p:cNvPr>
              <p:cNvSpPr>
                <a:spLocks noGrp="1" noRot="1" noChangeAspect="1" noMove="1" noResize="1" noEditPoints="1" noAdjustHandles="1" noChangeArrowheads="1" noChangeShapeType="1" noTextEdit="1"/>
              </p:cNvSpPr>
              <p:nvPr>
                <p:ph idx="1"/>
              </p:nvPr>
            </p:nvSpPr>
            <p:spPr>
              <a:xfrm>
                <a:off x="304800" y="1295400"/>
                <a:ext cx="8686800" cy="3861534"/>
              </a:xfrm>
              <a:blipFill>
                <a:blip r:embed="rId2"/>
                <a:stretch>
                  <a:fillRect l="-912" t="-1264" r="-561"/>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ADA34BD9-5FD4-B807-F514-50C376A4DB0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9FE2A763-F3D3-7834-AC9A-C7914CB31235}"/>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4236E8CF-9694-23CD-C049-0C95EC74183B}"/>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D19FB42E-8C84-AFF7-0C15-78BAFE5EDBA6}"/>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A6EC2F09-DE38-57AB-39A1-CE5B65D97CF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1A6BA76C-E7D9-F3D9-F166-274694D6AEA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8F6892F4-6F4A-19A0-E9FF-D0B722DEA677}"/>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84B35200-B5B0-7AB7-828A-500B2A23875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83B1D407-D847-AE6D-5565-191E6A26F93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7A0B4B34-42A8-3143-6034-D31B95DECAF2}"/>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F57DE042-373B-6AC5-F9F9-45C5F77A3BE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62B7BB24-C479-E6E9-1026-2F65187A340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68BC7C77-9910-00B1-A22A-F32FF0B733C1}"/>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7154D414-5DC7-3BFD-271A-E473746E026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2169B5BE-A2CA-969D-17C0-F09B5713704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10">
                <a:extLst>
                  <a:ext uri="{FF2B5EF4-FFF2-40B4-BE49-F238E27FC236}">
                    <a16:creationId xmlns:a16="http://schemas.microsoft.com/office/drawing/2014/main" id="{ED9FE603-7074-6164-F46E-458B42B5B3F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52F0F0B-059B-348D-FA3B-0FF93E0A07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6" name="Object 2">
                <a:extLst>
                  <a:ext uri="{FF2B5EF4-FFF2-40B4-BE49-F238E27FC236}">
                    <a16:creationId xmlns:a16="http://schemas.microsoft.com/office/drawing/2014/main" id="{B8B78B9F-A7F7-7546-E4F9-A93611B3A70D}"/>
                  </a:ext>
                </a:extLst>
              </p:cNvPr>
              <p:cNvSpPr txBox="1"/>
              <p:nvPr/>
            </p:nvSpPr>
            <p:spPr bwMode="auto">
              <a:xfrm>
                <a:off x="1828800" y="4648200"/>
                <a:ext cx="1371600" cy="108426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𝑈</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𝑈</m:t>
                          </m:r>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𝜏</m:t>
                              </m:r>
                            </m:sub>
                          </m:sSub>
                        </m:den>
                      </m:f>
                    </m:oMath>
                  </m:oMathPara>
                </a14:m>
                <a:endParaRPr lang="en-IN" dirty="0"/>
              </a:p>
            </p:txBody>
          </p:sp>
        </mc:Choice>
        <mc:Fallback xmlns="">
          <p:sp>
            <p:nvSpPr>
              <p:cNvPr id="26" name="Object 2">
                <a:extLst>
                  <a:ext uri="{FF2B5EF4-FFF2-40B4-BE49-F238E27FC236}">
                    <a16:creationId xmlns:a16="http://schemas.microsoft.com/office/drawing/2014/main" id="{B8B78B9F-A7F7-7546-E4F9-A93611B3A70D}"/>
                  </a:ext>
                </a:extLst>
              </p:cNvPr>
              <p:cNvSpPr txBox="1">
                <a:spLocks noRot="1" noChangeAspect="1" noMove="1" noResize="1" noEditPoints="1" noAdjustHandles="1" noChangeArrowheads="1" noChangeShapeType="1" noTextEdit="1"/>
              </p:cNvSpPr>
              <p:nvPr/>
            </p:nvSpPr>
            <p:spPr bwMode="auto">
              <a:xfrm>
                <a:off x="1828800" y="4648200"/>
                <a:ext cx="1371600" cy="1084263"/>
              </a:xfrm>
              <a:prstGeom prst="rect">
                <a:avLst/>
              </a:prstGeom>
              <a:blipFill>
                <a:blip r:embed="rId4"/>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7" name="Object 3">
                <a:extLst>
                  <a:ext uri="{FF2B5EF4-FFF2-40B4-BE49-F238E27FC236}">
                    <a16:creationId xmlns:a16="http://schemas.microsoft.com/office/drawing/2014/main" id="{6E3591CA-230A-2B45-8D24-9112B88691EF}"/>
                  </a:ext>
                </a:extLst>
              </p:cNvPr>
              <p:cNvSpPr txBox="1"/>
              <p:nvPr/>
            </p:nvSpPr>
            <p:spPr bwMode="auto">
              <a:xfrm>
                <a:off x="2286000" y="5638800"/>
                <a:ext cx="1447800" cy="95567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𝜏</m:t>
                              </m:r>
                            </m:sub>
                          </m:sSub>
                          <m:r>
                            <a:rPr lang="en-IN" i="1">
                              <a:solidFill>
                                <a:srgbClr val="000000"/>
                              </a:solidFill>
                              <a:latin typeface="Cambria Math" panose="02040503050406030204" pitchFamily="18" charset="0"/>
                            </a:rPr>
                            <m:t>𝑦</m:t>
                          </m:r>
                        </m:num>
                        <m:den>
                          <m:r>
                            <a:rPr lang="en-IN" i="1">
                              <a:solidFill>
                                <a:srgbClr val="000000"/>
                              </a:solidFill>
                              <a:latin typeface="Cambria Math" panose="02040503050406030204" pitchFamily="18" charset="0"/>
                            </a:rPr>
                            <m:t>𝜈</m:t>
                          </m:r>
                        </m:den>
                      </m:f>
                    </m:oMath>
                  </m:oMathPara>
                </a14:m>
                <a:endParaRPr lang="en-IN" dirty="0"/>
              </a:p>
            </p:txBody>
          </p:sp>
        </mc:Choice>
        <mc:Fallback xmlns="">
          <p:sp>
            <p:nvSpPr>
              <p:cNvPr id="27" name="Object 3">
                <a:extLst>
                  <a:ext uri="{FF2B5EF4-FFF2-40B4-BE49-F238E27FC236}">
                    <a16:creationId xmlns:a16="http://schemas.microsoft.com/office/drawing/2014/main" id="{6E3591CA-230A-2B45-8D24-9112B88691EF}"/>
                  </a:ext>
                </a:extLst>
              </p:cNvPr>
              <p:cNvSpPr txBox="1">
                <a:spLocks noRot="1" noChangeAspect="1" noMove="1" noResize="1" noEditPoints="1" noAdjustHandles="1" noChangeArrowheads="1" noChangeShapeType="1" noTextEdit="1"/>
              </p:cNvSpPr>
              <p:nvPr/>
            </p:nvSpPr>
            <p:spPr bwMode="auto">
              <a:xfrm>
                <a:off x="2286000" y="5638800"/>
                <a:ext cx="1447800" cy="955675"/>
              </a:xfrm>
              <a:prstGeom prst="rect">
                <a:avLst/>
              </a:prstGeom>
              <a:blipFill>
                <a:blip r:embed="rId5"/>
                <a:stretch>
                  <a:fillRect/>
                </a:stretch>
              </a:blipFill>
              <a:ln>
                <a:noFill/>
              </a:ln>
              <a:effectLst/>
            </p:spPr>
            <p:txBody>
              <a:bodyPr/>
              <a:lstStyle/>
              <a:p>
                <a:r>
                  <a:rPr lang="en-IN">
                    <a:noFill/>
                  </a:rPr>
                  <a:t> </a:t>
                </a:r>
              </a:p>
            </p:txBody>
          </p:sp>
        </mc:Fallback>
      </mc:AlternateContent>
      <p:sp>
        <p:nvSpPr>
          <p:cNvPr id="28" name="Rectangle 27">
            <a:extLst>
              <a:ext uri="{FF2B5EF4-FFF2-40B4-BE49-F238E27FC236}">
                <a16:creationId xmlns:a16="http://schemas.microsoft.com/office/drawing/2014/main" id="{14810427-0E70-6CA6-D019-9EBE9DF214E5}"/>
              </a:ext>
            </a:extLst>
          </p:cNvPr>
          <p:cNvSpPr>
            <a:spLocks noChangeArrowheads="1"/>
          </p:cNvSpPr>
          <p:nvPr/>
        </p:nvSpPr>
        <p:spPr bwMode="auto">
          <a:xfrm>
            <a:off x="533400" y="4325937"/>
            <a:ext cx="7772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Define non-dimensional </a:t>
            </a:r>
            <a:r>
              <a:rPr lang="en-US" i="1" dirty="0"/>
              <a:t>wall coordinates</a:t>
            </a:r>
            <a:r>
              <a:rPr lang="en-US" dirty="0"/>
              <a:t> of the flow problem:</a:t>
            </a:r>
            <a:endParaRPr lang="en-US" altLang="en-US" dirty="0"/>
          </a:p>
        </p:txBody>
      </p:sp>
      <mc:AlternateContent xmlns:mc="http://schemas.openxmlformats.org/markup-compatibility/2006" xmlns:a14="http://schemas.microsoft.com/office/drawing/2010/main">
        <mc:Choice Requires="a14">
          <p:sp>
            <p:nvSpPr>
              <p:cNvPr id="29" name="Object 3">
                <a:extLst>
                  <a:ext uri="{FF2B5EF4-FFF2-40B4-BE49-F238E27FC236}">
                    <a16:creationId xmlns:a16="http://schemas.microsoft.com/office/drawing/2014/main" id="{81ED222D-1675-63FC-9FB1-FE95F83DCA93}"/>
                  </a:ext>
                </a:extLst>
              </p:cNvPr>
              <p:cNvSpPr txBox="1"/>
              <p:nvPr/>
            </p:nvSpPr>
            <p:spPr bwMode="auto">
              <a:xfrm>
                <a:off x="685800" y="5673725"/>
                <a:ext cx="1447800" cy="95567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p>
                        <m:sSupPr>
                          <m:ctrlPr>
                            <a:rPr lang="en-IN" i="1" smtClean="0">
                              <a:solidFill>
                                <a:srgbClr val="000000"/>
                              </a:solidFill>
                              <a:latin typeface="Cambria Math" panose="02040503050406030204" pitchFamily="18" charset="0"/>
                            </a:rPr>
                          </m:ctrlPr>
                        </m:sSupPr>
                        <m:e>
                          <m:r>
                            <a:rPr lang="en-US" b="0" i="1" smtClean="0">
                              <a:solidFill>
                                <a:srgbClr val="000000"/>
                              </a:solidFill>
                              <a:latin typeface="Cambria Math" panose="02040503050406030204" pitchFamily="18" charset="0"/>
                            </a:rPr>
                            <m:t>𝑥</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𝜏</m:t>
                              </m:r>
                            </m:sub>
                          </m:sSub>
                          <m:r>
                            <a:rPr lang="en-US" b="0" i="1" smtClean="0">
                              <a:solidFill>
                                <a:srgbClr val="000000"/>
                              </a:solidFill>
                              <a:latin typeface="Cambria Math" panose="02040503050406030204" pitchFamily="18" charset="0"/>
                            </a:rPr>
                            <m:t>𝑥</m:t>
                          </m:r>
                        </m:num>
                        <m:den>
                          <m:r>
                            <a:rPr lang="en-IN" i="1">
                              <a:solidFill>
                                <a:srgbClr val="000000"/>
                              </a:solidFill>
                              <a:latin typeface="Cambria Math" panose="02040503050406030204" pitchFamily="18" charset="0"/>
                            </a:rPr>
                            <m:t>𝜈</m:t>
                          </m:r>
                        </m:den>
                      </m:f>
                    </m:oMath>
                  </m:oMathPara>
                </a14:m>
                <a:endParaRPr lang="en-IN" dirty="0"/>
              </a:p>
            </p:txBody>
          </p:sp>
        </mc:Choice>
        <mc:Fallback xmlns="">
          <p:sp>
            <p:nvSpPr>
              <p:cNvPr id="29" name="Object 3">
                <a:extLst>
                  <a:ext uri="{FF2B5EF4-FFF2-40B4-BE49-F238E27FC236}">
                    <a16:creationId xmlns:a16="http://schemas.microsoft.com/office/drawing/2014/main" id="{81ED222D-1675-63FC-9FB1-FE95F83DCA93}"/>
                  </a:ext>
                </a:extLst>
              </p:cNvPr>
              <p:cNvSpPr txBox="1">
                <a:spLocks noRot="1" noChangeAspect="1" noMove="1" noResize="1" noEditPoints="1" noAdjustHandles="1" noChangeArrowheads="1" noChangeShapeType="1" noTextEdit="1"/>
              </p:cNvSpPr>
              <p:nvPr/>
            </p:nvSpPr>
            <p:spPr bwMode="auto">
              <a:xfrm>
                <a:off x="685800" y="5673725"/>
                <a:ext cx="1447800" cy="955675"/>
              </a:xfrm>
              <a:prstGeom prst="rect">
                <a:avLst/>
              </a:prstGeom>
              <a:blipFill>
                <a:blip r:embed="rId6"/>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0" name="Object 2">
                <a:extLst>
                  <a:ext uri="{FF2B5EF4-FFF2-40B4-BE49-F238E27FC236}">
                    <a16:creationId xmlns:a16="http://schemas.microsoft.com/office/drawing/2014/main" id="{0359A6AB-5E0F-B13C-0464-DEF82DC8E3FD}"/>
                  </a:ext>
                </a:extLst>
              </p:cNvPr>
              <p:cNvSpPr txBox="1"/>
              <p:nvPr/>
            </p:nvSpPr>
            <p:spPr bwMode="auto">
              <a:xfrm>
                <a:off x="3352800" y="4648200"/>
                <a:ext cx="1371600" cy="108426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p>
                        <m:sSupPr>
                          <m:ctrlPr>
                            <a:rPr lang="en-IN" i="1" smtClean="0">
                              <a:solidFill>
                                <a:srgbClr val="000000"/>
                              </a:solidFill>
                              <a:latin typeface="Cambria Math" panose="02040503050406030204" pitchFamily="18" charset="0"/>
                            </a:rPr>
                          </m:ctrlPr>
                        </m:sSupPr>
                        <m:e>
                          <m:r>
                            <a:rPr lang="en-US" b="0" i="1" smtClean="0">
                              <a:solidFill>
                                <a:srgbClr val="000000"/>
                              </a:solidFill>
                              <a:latin typeface="Cambria Math" panose="02040503050406030204" pitchFamily="18" charset="0"/>
                            </a:rPr>
                            <m:t>𝑉</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𝑉</m:t>
                          </m:r>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𝜏</m:t>
                              </m:r>
                            </m:sub>
                          </m:sSub>
                        </m:den>
                      </m:f>
                    </m:oMath>
                  </m:oMathPara>
                </a14:m>
                <a:endParaRPr lang="en-IN" dirty="0"/>
              </a:p>
            </p:txBody>
          </p:sp>
        </mc:Choice>
        <mc:Fallback xmlns="">
          <p:sp>
            <p:nvSpPr>
              <p:cNvPr id="30" name="Object 2">
                <a:extLst>
                  <a:ext uri="{FF2B5EF4-FFF2-40B4-BE49-F238E27FC236}">
                    <a16:creationId xmlns:a16="http://schemas.microsoft.com/office/drawing/2014/main" id="{0359A6AB-5E0F-B13C-0464-DEF82DC8E3FD}"/>
                  </a:ext>
                </a:extLst>
              </p:cNvPr>
              <p:cNvSpPr txBox="1">
                <a:spLocks noRot="1" noChangeAspect="1" noMove="1" noResize="1" noEditPoints="1" noAdjustHandles="1" noChangeArrowheads="1" noChangeShapeType="1" noTextEdit="1"/>
              </p:cNvSpPr>
              <p:nvPr/>
            </p:nvSpPr>
            <p:spPr bwMode="auto">
              <a:xfrm>
                <a:off x="3352800" y="4648200"/>
                <a:ext cx="1371600" cy="1084263"/>
              </a:xfrm>
              <a:prstGeom prst="rect">
                <a:avLst/>
              </a:prstGeom>
              <a:blipFill>
                <a:blip r:embed="rId7"/>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4512" name="TextBox 64511">
                <a:extLst>
                  <a:ext uri="{FF2B5EF4-FFF2-40B4-BE49-F238E27FC236}">
                    <a16:creationId xmlns:a16="http://schemas.microsoft.com/office/drawing/2014/main" id="{09C9F915-E2E3-B258-2195-C4DC4121878B}"/>
                  </a:ext>
                </a:extLst>
              </p:cNvPr>
              <p:cNvSpPr txBox="1"/>
              <p:nvPr/>
            </p:nvSpPr>
            <p:spPr>
              <a:xfrm>
                <a:off x="4800600" y="4768124"/>
                <a:ext cx="4034215" cy="89601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US" altLang="en-US" sz="2400" i="1" smtClean="0">
                              <a:latin typeface="Cambria Math" panose="02040503050406030204" pitchFamily="18" charset="0"/>
                            </a:rPr>
                          </m:ctrlPr>
                        </m:sSubSupPr>
                        <m:e>
                          <m:r>
                            <a:rPr lang="en-US" altLang="en-US" sz="2400" b="0" i="1" smtClean="0">
                              <a:latin typeface="Cambria Math" panose="02040503050406030204" pitchFamily="18" charset="0"/>
                            </a:rPr>
                            <m:t>𝑞</m:t>
                          </m:r>
                        </m:e>
                        <m:sub>
                          <m:r>
                            <a:rPr lang="en-US" altLang="en-US" sz="2400" b="0" i="1" smtClean="0">
                              <a:latin typeface="Cambria Math" panose="02040503050406030204" pitchFamily="18" charset="0"/>
                            </a:rPr>
                            <m:t>𝑤𝑎𝑙𝑙</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𝑎𝑝𝑝</m:t>
                          </m:r>
                        </m:sub>
                        <m:sup>
                          <m:r>
                            <a:rPr lang="en-US" altLang="en-US" sz="2400" b="0" i="1" smtClean="0">
                              <a:latin typeface="Cambria Math" panose="02040503050406030204" pitchFamily="18" charset="0"/>
                            </a:rPr>
                            <m:t>′′</m:t>
                          </m:r>
                        </m:sup>
                      </m:sSubSup>
                      <m:r>
                        <a:rPr lang="en-US" altLang="en-US" sz="2400" b="0" i="1" smtClean="0">
                          <a:latin typeface="Cambria Math" panose="02040503050406030204" pitchFamily="18" charset="0"/>
                        </a:rPr>
                        <m:t>=</m:t>
                      </m:r>
                      <m:d>
                        <m:dPr>
                          <m:ctrlPr>
                            <a:rPr lang="en-US" altLang="en-US" sz="2400" i="1" smtClean="0">
                              <a:latin typeface="Cambria Math" panose="02040503050406030204" pitchFamily="18" charset="0"/>
                            </a:rPr>
                          </m:ctrlPr>
                        </m:dPr>
                        <m:e>
                          <m:sSub>
                            <m:sSubPr>
                              <m:ctrlPr>
                                <a:rPr lang="en-US" altLang="en-US" sz="2400" i="1" smtClean="0">
                                  <a:latin typeface="Cambria Math" panose="02040503050406030204" pitchFamily="18" charset="0"/>
                                </a:rPr>
                              </m:ctrlPr>
                            </m:sSubPr>
                            <m:e>
                              <m:r>
                                <a:rPr lang="en-US" altLang="en-US" sz="2400" b="0" i="1" smtClean="0">
                                  <a:latin typeface="Cambria Math" panose="02040503050406030204" pitchFamily="18" charset="0"/>
                                </a:rPr>
                                <m:t>𝑘</m:t>
                              </m:r>
                            </m:e>
                            <m:sub>
                              <m:r>
                                <a:rPr lang="en-US" altLang="en-US" sz="2400" b="0" i="1" smtClean="0">
                                  <a:latin typeface="Cambria Math" panose="02040503050406030204" pitchFamily="18" charset="0"/>
                                </a:rPr>
                                <m:t>𝑀</m:t>
                              </m:r>
                            </m:sub>
                          </m:sSub>
                          <m:r>
                            <a:rPr lang="en-US" altLang="en-US" sz="2400" b="0" i="1" smtClean="0">
                              <a:latin typeface="Cambria Math" panose="02040503050406030204" pitchFamily="18" charset="0"/>
                            </a:rPr>
                            <m:t>+</m:t>
                          </m:r>
                          <m:sSub>
                            <m:sSubPr>
                              <m:ctrlPr>
                                <a:rPr lang="en-US" altLang="en-US" sz="2400" b="0" i="1" smtClean="0">
                                  <a:latin typeface="Cambria Math" panose="02040503050406030204" pitchFamily="18" charset="0"/>
                                </a:rPr>
                              </m:ctrlPr>
                            </m:sSubPr>
                            <m:e>
                              <m:r>
                                <a:rPr lang="en-US" altLang="en-US" sz="2400" b="0" i="1" smtClean="0">
                                  <a:latin typeface="Cambria Math" panose="02040503050406030204" pitchFamily="18" charset="0"/>
                                </a:rPr>
                                <m:t>𝑘</m:t>
                              </m:r>
                            </m:e>
                            <m:sub>
                              <m:r>
                                <a:rPr lang="en-US" altLang="en-US" sz="2400" b="0" i="1" smtClean="0">
                                  <a:latin typeface="Cambria Math" panose="02040503050406030204" pitchFamily="18" charset="0"/>
                                </a:rPr>
                                <m:t>𝑇</m:t>
                              </m:r>
                            </m:sub>
                          </m:sSub>
                        </m:e>
                      </m:d>
                      <m:f>
                        <m:fPr>
                          <m:ctrlPr>
                            <a:rPr lang="en-US" altLang="en-US" sz="2400" i="1" smtClean="0">
                              <a:latin typeface="Cambria Math" panose="02040503050406030204" pitchFamily="18" charset="0"/>
                            </a:rPr>
                          </m:ctrlPr>
                        </m:fPr>
                        <m:num>
                          <m:r>
                            <a:rPr lang="en-US" altLang="en-US" sz="2400" i="1" smtClean="0">
                              <a:latin typeface="Cambria Math" panose="02040503050406030204" pitchFamily="18" charset="0"/>
                              <a:ea typeface="Cambria Math" panose="02040503050406030204" pitchFamily="18" charset="0"/>
                            </a:rPr>
                            <m:t>𝜕</m:t>
                          </m:r>
                          <m:acc>
                            <m:accPr>
                              <m:chr m:val="̅"/>
                              <m:ctrlPr>
                                <a:rPr lang="en-US" altLang="en-US" sz="2400" i="1" smtClean="0">
                                  <a:latin typeface="Cambria Math" panose="02040503050406030204" pitchFamily="18" charset="0"/>
                                  <a:ea typeface="Cambria Math" panose="02040503050406030204" pitchFamily="18" charset="0"/>
                                </a:rPr>
                              </m:ctrlPr>
                            </m:accPr>
                            <m:e>
                              <m:r>
                                <a:rPr lang="en-US" altLang="en-US" sz="2400" b="0" i="1" smtClean="0">
                                  <a:latin typeface="Cambria Math" panose="02040503050406030204" pitchFamily="18" charset="0"/>
                                  <a:ea typeface="Cambria Math" panose="02040503050406030204" pitchFamily="18" charset="0"/>
                                </a:rPr>
                                <m:t>𝑇</m:t>
                              </m:r>
                            </m:e>
                          </m:acc>
                        </m:num>
                        <m:den>
                          <m:r>
                            <a:rPr lang="en-US" altLang="en-US" sz="2400" i="1" smtClean="0">
                              <a:latin typeface="Cambria Math" panose="02040503050406030204" pitchFamily="18" charset="0"/>
                              <a:ea typeface="Cambria Math" panose="02040503050406030204" pitchFamily="18" charset="0"/>
                            </a:rPr>
                            <m:t>𝜕</m:t>
                          </m:r>
                          <m:r>
                            <a:rPr lang="en-US" altLang="en-US" sz="2400" b="0" i="1" smtClean="0">
                              <a:latin typeface="Cambria Math" panose="02040503050406030204" pitchFamily="18" charset="0"/>
                              <a:ea typeface="Cambria Math" panose="02040503050406030204" pitchFamily="18" charset="0"/>
                            </a:rPr>
                            <m:t>𝑦</m:t>
                          </m:r>
                        </m:den>
                      </m:f>
                    </m:oMath>
                  </m:oMathPara>
                </a14:m>
                <a:endParaRPr lang="en-IN" dirty="0"/>
              </a:p>
            </p:txBody>
          </p:sp>
        </mc:Choice>
        <mc:Fallback xmlns="">
          <p:sp>
            <p:nvSpPr>
              <p:cNvPr id="64512" name="TextBox 64511">
                <a:extLst>
                  <a:ext uri="{FF2B5EF4-FFF2-40B4-BE49-F238E27FC236}">
                    <a16:creationId xmlns:a16="http://schemas.microsoft.com/office/drawing/2014/main" id="{09C9F915-E2E3-B258-2195-C4DC4121878B}"/>
                  </a:ext>
                </a:extLst>
              </p:cNvPr>
              <p:cNvSpPr txBox="1">
                <a:spLocks noRot="1" noChangeAspect="1" noMove="1" noResize="1" noEditPoints="1" noAdjustHandles="1" noChangeArrowheads="1" noChangeShapeType="1" noTextEdit="1"/>
              </p:cNvSpPr>
              <p:nvPr/>
            </p:nvSpPr>
            <p:spPr>
              <a:xfrm>
                <a:off x="4800600" y="4768124"/>
                <a:ext cx="4034215" cy="896015"/>
              </a:xfrm>
              <a:prstGeom prst="rect">
                <a:avLst/>
              </a:prstGeom>
              <a:blipFill>
                <a:blip r:embed="rId8"/>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4517" name="TextBox 64516">
                <a:extLst>
                  <a:ext uri="{FF2B5EF4-FFF2-40B4-BE49-F238E27FC236}">
                    <a16:creationId xmlns:a16="http://schemas.microsoft.com/office/drawing/2014/main" id="{FED38DA1-17B6-37A7-0A22-66CF2469748C}"/>
                  </a:ext>
                </a:extLst>
              </p:cNvPr>
              <p:cNvSpPr txBox="1"/>
              <p:nvPr/>
            </p:nvSpPr>
            <p:spPr>
              <a:xfrm>
                <a:off x="4191000" y="5715000"/>
                <a:ext cx="4844445" cy="89601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US" altLang="en-US" sz="2400" i="1" smtClean="0">
                              <a:latin typeface="Cambria Math" panose="02040503050406030204" pitchFamily="18" charset="0"/>
                            </a:rPr>
                          </m:ctrlPr>
                        </m:sSubSupPr>
                        <m:e>
                          <m:r>
                            <a:rPr lang="en-US" altLang="en-US" sz="2400" b="0" i="1" smtClean="0">
                              <a:latin typeface="Cambria Math" panose="02040503050406030204" pitchFamily="18" charset="0"/>
                            </a:rPr>
                            <m:t>𝑞</m:t>
                          </m:r>
                        </m:e>
                        <m:sub>
                          <m:r>
                            <a:rPr lang="en-US" altLang="en-US" sz="2400" b="0" i="1" smtClean="0">
                              <a:latin typeface="Cambria Math" panose="02040503050406030204" pitchFamily="18" charset="0"/>
                            </a:rPr>
                            <m:t>𝑤𝑎𝑙𝑙</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𝑎𝑝𝑝</m:t>
                          </m:r>
                        </m:sub>
                        <m:sup>
                          <m:r>
                            <a:rPr lang="en-US" altLang="en-US" sz="2400" b="0" i="1" smtClean="0">
                              <a:latin typeface="Cambria Math" panose="02040503050406030204" pitchFamily="18" charset="0"/>
                            </a:rPr>
                            <m:t>′′</m:t>
                          </m:r>
                        </m:sup>
                      </m:sSubSup>
                      <m:r>
                        <a:rPr lang="en-US" altLang="en-US" sz="2400" b="0" i="1" smtClean="0">
                          <a:latin typeface="Cambria Math" panose="02040503050406030204" pitchFamily="18" charset="0"/>
                        </a:rPr>
                        <m:t>=</m:t>
                      </m:r>
                      <m:d>
                        <m:dPr>
                          <m:ctrlPr>
                            <a:rPr lang="en-US" altLang="en-US" sz="2400" i="1" smtClean="0">
                              <a:latin typeface="Cambria Math" panose="02040503050406030204" pitchFamily="18" charset="0"/>
                            </a:rPr>
                          </m:ctrlPr>
                        </m:dPr>
                        <m:e>
                          <m:sSub>
                            <m:sSubPr>
                              <m:ctrlPr>
                                <a:rPr lang="en-US" altLang="en-US" sz="2400" i="1" smtClean="0">
                                  <a:latin typeface="Cambria Math" panose="02040503050406030204" pitchFamily="18" charset="0"/>
                                </a:rPr>
                              </m:ctrlPr>
                            </m:sSubPr>
                            <m:e>
                              <m:r>
                                <a:rPr lang="en-US" altLang="en-US" sz="2400" b="0" i="1" smtClean="0">
                                  <a:latin typeface="Cambria Math" panose="02040503050406030204" pitchFamily="18" charset="0"/>
                                </a:rPr>
                                <m:t>𝑘</m:t>
                              </m:r>
                            </m:e>
                            <m:sub>
                              <m:r>
                                <a:rPr lang="en-US" altLang="en-US" sz="2400" b="0" i="1" smtClean="0">
                                  <a:latin typeface="Cambria Math" panose="02040503050406030204" pitchFamily="18" charset="0"/>
                                </a:rPr>
                                <m:t>𝑀</m:t>
                              </m:r>
                            </m:sub>
                          </m:sSub>
                          <m:r>
                            <a:rPr lang="en-US" altLang="en-US" sz="2400" b="0" i="1" smtClean="0">
                              <a:latin typeface="Cambria Math" panose="02040503050406030204" pitchFamily="18" charset="0"/>
                            </a:rPr>
                            <m:t>+</m:t>
                          </m:r>
                          <m:sSub>
                            <m:sSubPr>
                              <m:ctrlPr>
                                <a:rPr lang="en-US" altLang="en-US" sz="2400" b="0" i="1" smtClean="0">
                                  <a:latin typeface="Cambria Math" panose="02040503050406030204" pitchFamily="18" charset="0"/>
                                </a:rPr>
                              </m:ctrlPr>
                            </m:sSubPr>
                            <m:e>
                              <m:r>
                                <a:rPr lang="en-US" altLang="en-US" sz="2400" b="0" i="1" smtClean="0">
                                  <a:latin typeface="Cambria Math" panose="02040503050406030204" pitchFamily="18" charset="0"/>
                                </a:rPr>
                                <m:t>𝑘</m:t>
                              </m:r>
                            </m:e>
                            <m:sub>
                              <m:r>
                                <a:rPr lang="en-US" altLang="en-US" sz="2400" b="0" i="1" smtClean="0">
                                  <a:latin typeface="Cambria Math" panose="02040503050406030204" pitchFamily="18" charset="0"/>
                                </a:rPr>
                                <m:t>𝑇</m:t>
                              </m:r>
                            </m:sub>
                          </m:sSub>
                        </m:e>
                      </m:d>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𝜏</m:t>
                              </m:r>
                            </m:sub>
                          </m:sSub>
                        </m:num>
                        <m:den>
                          <m:r>
                            <a:rPr lang="en-IN" i="1">
                              <a:solidFill>
                                <a:srgbClr val="000000"/>
                              </a:solidFill>
                              <a:latin typeface="Cambria Math" panose="02040503050406030204" pitchFamily="18" charset="0"/>
                            </a:rPr>
                            <m:t>𝜈</m:t>
                          </m:r>
                        </m:den>
                      </m:f>
                      <m:f>
                        <m:fPr>
                          <m:ctrlPr>
                            <a:rPr lang="en-US" altLang="en-US" sz="2400" i="1" smtClean="0">
                              <a:latin typeface="Cambria Math" panose="02040503050406030204" pitchFamily="18" charset="0"/>
                            </a:rPr>
                          </m:ctrlPr>
                        </m:fPr>
                        <m:num>
                          <m:r>
                            <a:rPr lang="en-US" altLang="en-US" sz="2400" i="1" smtClean="0">
                              <a:latin typeface="Cambria Math" panose="02040503050406030204" pitchFamily="18" charset="0"/>
                              <a:ea typeface="Cambria Math" panose="02040503050406030204" pitchFamily="18" charset="0"/>
                            </a:rPr>
                            <m:t>𝜕</m:t>
                          </m:r>
                          <m:acc>
                            <m:accPr>
                              <m:chr m:val="̅"/>
                              <m:ctrlPr>
                                <a:rPr lang="en-US" altLang="en-US" sz="2400" i="1" smtClean="0">
                                  <a:latin typeface="Cambria Math" panose="02040503050406030204" pitchFamily="18" charset="0"/>
                                  <a:ea typeface="Cambria Math" panose="02040503050406030204" pitchFamily="18" charset="0"/>
                                </a:rPr>
                              </m:ctrlPr>
                            </m:accPr>
                            <m:e>
                              <m:r>
                                <a:rPr lang="en-US" altLang="en-US" sz="2400" b="0" i="1" smtClean="0">
                                  <a:latin typeface="Cambria Math" panose="02040503050406030204" pitchFamily="18" charset="0"/>
                                  <a:ea typeface="Cambria Math" panose="02040503050406030204" pitchFamily="18" charset="0"/>
                                </a:rPr>
                                <m:t>𝑇</m:t>
                              </m:r>
                            </m:e>
                          </m:acc>
                        </m:num>
                        <m:den>
                          <m:r>
                            <a:rPr lang="en-US" altLang="en-US" sz="2400" i="1" smtClean="0">
                              <a:latin typeface="Cambria Math" panose="02040503050406030204" pitchFamily="18" charset="0"/>
                              <a:ea typeface="Cambria Math" panose="02040503050406030204" pitchFamily="18" charset="0"/>
                            </a:rPr>
                            <m:t>𝜕</m:t>
                          </m:r>
                          <m:sSup>
                            <m:sSupPr>
                              <m:ctrlPr>
                                <a:rPr lang="en-US" altLang="en-US" sz="240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𝑦</m:t>
                              </m:r>
                            </m:e>
                            <m:sup>
                              <m:r>
                                <a:rPr lang="en-US" altLang="en-US" sz="2400" b="0" i="1" smtClean="0">
                                  <a:latin typeface="Cambria Math" panose="02040503050406030204" pitchFamily="18" charset="0"/>
                                  <a:ea typeface="Cambria Math" panose="02040503050406030204" pitchFamily="18" charset="0"/>
                                </a:rPr>
                                <m:t>+</m:t>
                              </m:r>
                            </m:sup>
                          </m:sSup>
                        </m:den>
                      </m:f>
                    </m:oMath>
                  </m:oMathPara>
                </a14:m>
                <a:endParaRPr lang="en-IN" dirty="0"/>
              </a:p>
            </p:txBody>
          </p:sp>
        </mc:Choice>
        <mc:Fallback xmlns="">
          <p:sp>
            <p:nvSpPr>
              <p:cNvPr id="64517" name="TextBox 64516">
                <a:extLst>
                  <a:ext uri="{FF2B5EF4-FFF2-40B4-BE49-F238E27FC236}">
                    <a16:creationId xmlns:a16="http://schemas.microsoft.com/office/drawing/2014/main" id="{FED38DA1-17B6-37A7-0A22-66CF2469748C}"/>
                  </a:ext>
                </a:extLst>
              </p:cNvPr>
              <p:cNvSpPr txBox="1">
                <a:spLocks noRot="1" noChangeAspect="1" noMove="1" noResize="1" noEditPoints="1" noAdjustHandles="1" noChangeArrowheads="1" noChangeShapeType="1" noTextEdit="1"/>
              </p:cNvSpPr>
              <p:nvPr/>
            </p:nvSpPr>
            <p:spPr>
              <a:xfrm>
                <a:off x="4191000" y="5715000"/>
                <a:ext cx="4844445" cy="896015"/>
              </a:xfrm>
              <a:prstGeom prst="rect">
                <a:avLst/>
              </a:prstGeom>
              <a:blipFill>
                <a:blip r:embed="rId9"/>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13058905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dissolve">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fill="hold"/>
                                        <p:tgtEl>
                                          <p:spTgt spid="26"/>
                                        </p:tgtEl>
                                        <p:attrNameLst>
                                          <p:attrName>ppt_x</p:attrName>
                                        </p:attrNameLst>
                                      </p:cBhvr>
                                      <p:tavLst>
                                        <p:tav tm="0">
                                          <p:val>
                                            <p:strVal val="#ppt_x"/>
                                          </p:val>
                                        </p:tav>
                                        <p:tav tm="100000">
                                          <p:val>
                                            <p:strVal val="#ppt_x"/>
                                          </p:val>
                                        </p:tav>
                                      </p:tavLst>
                                    </p:anim>
                                    <p:anim calcmode="lin" valueType="num">
                                      <p:cBhvr additive="base">
                                        <p:cTn id="33" dur="500" fill="hold"/>
                                        <p:tgtEl>
                                          <p:spTgt spid="2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fill="hold"/>
                                        <p:tgtEl>
                                          <p:spTgt spid="30"/>
                                        </p:tgtEl>
                                        <p:attrNameLst>
                                          <p:attrName>ppt_x</p:attrName>
                                        </p:attrNameLst>
                                      </p:cBhvr>
                                      <p:tavLst>
                                        <p:tav tm="0">
                                          <p:val>
                                            <p:strVal val="#ppt_x"/>
                                          </p:val>
                                        </p:tav>
                                        <p:tav tm="100000">
                                          <p:val>
                                            <p:strVal val="#ppt_x"/>
                                          </p:val>
                                        </p:tav>
                                      </p:tavLst>
                                    </p:anim>
                                    <p:anim calcmode="lin" valueType="num">
                                      <p:cBhvr additive="base">
                                        <p:cTn id="37" dur="500" fill="hold"/>
                                        <p:tgtEl>
                                          <p:spTgt spid="3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ppt_x"/>
                                          </p:val>
                                        </p:tav>
                                        <p:tav tm="100000">
                                          <p:val>
                                            <p:strVal val="#ppt_x"/>
                                          </p:val>
                                        </p:tav>
                                      </p:tavLst>
                                    </p:anim>
                                    <p:anim calcmode="lin" valueType="num">
                                      <p:cBhvr additive="base">
                                        <p:cTn id="41" dur="500" fill="hold"/>
                                        <p:tgtEl>
                                          <p:spTgt spid="29"/>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500" fill="hold"/>
                                        <p:tgtEl>
                                          <p:spTgt spid="27"/>
                                        </p:tgtEl>
                                        <p:attrNameLst>
                                          <p:attrName>ppt_x</p:attrName>
                                        </p:attrNameLst>
                                      </p:cBhvr>
                                      <p:tavLst>
                                        <p:tav tm="0">
                                          <p:val>
                                            <p:strVal val="#ppt_x"/>
                                          </p:val>
                                        </p:tav>
                                        <p:tav tm="100000">
                                          <p:val>
                                            <p:strVal val="#ppt_x"/>
                                          </p:val>
                                        </p:tav>
                                      </p:tavLst>
                                    </p:anim>
                                    <p:anim calcmode="lin" valueType="num">
                                      <p:cBhvr additive="base">
                                        <p:cTn id="4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64512"/>
                                        </p:tgtEl>
                                        <p:attrNameLst>
                                          <p:attrName>style.visibility</p:attrName>
                                        </p:attrNameLst>
                                      </p:cBhvr>
                                      <p:to>
                                        <p:strVal val="visible"/>
                                      </p:to>
                                    </p:set>
                                    <p:anim calcmode="lin" valueType="num">
                                      <p:cBhvr additive="base">
                                        <p:cTn id="50" dur="500" fill="hold"/>
                                        <p:tgtEl>
                                          <p:spTgt spid="64512"/>
                                        </p:tgtEl>
                                        <p:attrNameLst>
                                          <p:attrName>ppt_x</p:attrName>
                                        </p:attrNameLst>
                                      </p:cBhvr>
                                      <p:tavLst>
                                        <p:tav tm="0">
                                          <p:val>
                                            <p:strVal val="#ppt_x"/>
                                          </p:val>
                                        </p:tav>
                                        <p:tav tm="100000">
                                          <p:val>
                                            <p:strVal val="#ppt_x"/>
                                          </p:val>
                                        </p:tav>
                                      </p:tavLst>
                                    </p:anim>
                                    <p:anim calcmode="lin" valueType="num">
                                      <p:cBhvr additive="base">
                                        <p:cTn id="51" dur="500" fill="hold"/>
                                        <p:tgtEl>
                                          <p:spTgt spid="64512"/>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64517"/>
                                        </p:tgtEl>
                                        <p:attrNameLst>
                                          <p:attrName>style.visibility</p:attrName>
                                        </p:attrNameLst>
                                      </p:cBhvr>
                                      <p:to>
                                        <p:strVal val="visible"/>
                                      </p:to>
                                    </p:set>
                                    <p:anim calcmode="lin" valueType="num">
                                      <p:cBhvr additive="base">
                                        <p:cTn id="56" dur="500" fill="hold"/>
                                        <p:tgtEl>
                                          <p:spTgt spid="64517"/>
                                        </p:tgtEl>
                                        <p:attrNameLst>
                                          <p:attrName>ppt_x</p:attrName>
                                        </p:attrNameLst>
                                      </p:cBhvr>
                                      <p:tavLst>
                                        <p:tav tm="0">
                                          <p:val>
                                            <p:strVal val="#ppt_x"/>
                                          </p:val>
                                        </p:tav>
                                        <p:tav tm="100000">
                                          <p:val>
                                            <p:strVal val="#ppt_x"/>
                                          </p:val>
                                        </p:tav>
                                      </p:tavLst>
                                    </p:anim>
                                    <p:anim calcmode="lin" valueType="num">
                                      <p:cBhvr additive="base">
                                        <p:cTn id="57" dur="500" fill="hold"/>
                                        <p:tgtEl>
                                          <p:spTgt spid="645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6" grpId="0"/>
      <p:bldP spid="27" grpId="0"/>
      <p:bldP spid="28" grpId="0"/>
      <p:bldP spid="29" grpId="0"/>
      <p:bldP spid="30" grpId="0"/>
      <p:bldP spid="64512" grpId="0"/>
      <p:bldP spid="6451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Title 1">
            <a:extLst>
              <a:ext uri="{FF2B5EF4-FFF2-40B4-BE49-F238E27FC236}">
                <a16:creationId xmlns:a16="http://schemas.microsoft.com/office/drawing/2014/main" id="{301A9162-129D-499D-5947-D70479D5FAEF}"/>
              </a:ext>
            </a:extLst>
          </p:cNvPr>
          <p:cNvSpPr>
            <a:spLocks noGrp="1"/>
          </p:cNvSpPr>
          <p:nvPr>
            <p:ph type="title"/>
          </p:nvPr>
        </p:nvSpPr>
        <p:spPr>
          <a:xfrm>
            <a:off x="228600" y="228600"/>
            <a:ext cx="6477000" cy="762000"/>
          </a:xfrm>
        </p:spPr>
        <p:txBody>
          <a:bodyPr/>
          <a:lstStyle/>
          <a:p>
            <a:r>
              <a:rPr lang="en-US" sz="2800" i="0" u="none" strike="noStrike" baseline="0" dirty="0">
                <a:solidFill>
                  <a:srgbClr val="292526"/>
                </a:solidFill>
              </a:rPr>
              <a:t>HEAT TRANSFER IN BOUNDARY LAYER FLOW</a:t>
            </a:r>
            <a:endParaRPr lang="en-US" altLang="en-US" sz="2800" dirty="0"/>
          </a:p>
        </p:txBody>
      </p:sp>
      <p:grpSp>
        <p:nvGrpSpPr>
          <p:cNvPr id="2" name="Group 38">
            <a:extLst>
              <a:ext uri="{FF2B5EF4-FFF2-40B4-BE49-F238E27FC236}">
                <a16:creationId xmlns:a16="http://schemas.microsoft.com/office/drawing/2014/main" id="{ADA34BD9-5FD4-B807-F514-50C376A4DB0F}"/>
              </a:ext>
            </a:extLst>
          </p:cNvPr>
          <p:cNvGrpSpPr>
            <a:grpSpLocks/>
          </p:cNvGrpSpPr>
          <p:nvPr/>
        </p:nvGrpSpPr>
        <p:grpSpPr bwMode="auto">
          <a:xfrm>
            <a:off x="0" y="25400"/>
            <a:ext cx="9144000" cy="6858000"/>
            <a:chOff x="0" y="0"/>
            <a:chExt cx="9144000" cy="6858000"/>
          </a:xfrm>
        </p:grpSpPr>
        <p:grpSp>
          <p:nvGrpSpPr>
            <p:cNvPr id="6" name="Group 19">
              <a:extLst>
                <a:ext uri="{FF2B5EF4-FFF2-40B4-BE49-F238E27FC236}">
                  <a16:creationId xmlns:a16="http://schemas.microsoft.com/office/drawing/2014/main" id="{9FE2A763-F3D3-7834-AC9A-C7914CB31235}"/>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4236E8CF-9694-23CD-C049-0C95EC74183B}"/>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D19FB42E-8C84-AFF7-0C15-78BAFE5EDBA6}"/>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A6EC2F09-DE38-57AB-39A1-CE5B65D97CF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1A6BA76C-E7D9-F3D9-F166-274694D6AEA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8F6892F4-6F4A-19A0-E9FF-D0B722DEA677}"/>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84B35200-B5B0-7AB7-828A-500B2A23875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83B1D407-D847-AE6D-5565-191E6A26F93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7A0B4B34-42A8-3143-6034-D31B95DECAF2}"/>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F57DE042-373B-6AC5-F9F9-45C5F77A3BE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62B7BB24-C479-E6E9-1026-2F65187A340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68BC7C77-9910-00B1-A22A-F32FF0B733C1}"/>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7154D414-5DC7-3BFD-271A-E473746E026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2169B5BE-A2CA-969D-17C0-F09B5713704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10">
                <a:extLst>
                  <a:ext uri="{FF2B5EF4-FFF2-40B4-BE49-F238E27FC236}">
                    <a16:creationId xmlns:a16="http://schemas.microsoft.com/office/drawing/2014/main" id="{ED9FE603-7074-6164-F46E-458B42B5B3F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52F0F0B-059B-348D-FA3B-0FF93E0A07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 name="Rectangle 27">
            <a:extLst>
              <a:ext uri="{FF2B5EF4-FFF2-40B4-BE49-F238E27FC236}">
                <a16:creationId xmlns:a16="http://schemas.microsoft.com/office/drawing/2014/main" id="{14810427-0E70-6CA6-D019-9EBE9DF214E5}"/>
              </a:ext>
            </a:extLst>
          </p:cNvPr>
          <p:cNvSpPr>
            <a:spLocks noChangeArrowheads="1"/>
          </p:cNvSpPr>
          <p:nvPr/>
        </p:nvSpPr>
        <p:spPr bwMode="auto">
          <a:xfrm>
            <a:off x="381000" y="1219200"/>
            <a:ext cx="85141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Define non-dimensional </a:t>
            </a:r>
            <a:r>
              <a:rPr lang="en-US" i="1" dirty="0"/>
              <a:t>wall coordinates</a:t>
            </a:r>
            <a:r>
              <a:rPr lang="en-US" dirty="0"/>
              <a:t> of the flow problem:</a:t>
            </a:r>
            <a:endParaRPr lang="en-US" altLang="en-US" dirty="0"/>
          </a:p>
        </p:txBody>
      </p:sp>
      <p:sp>
        <p:nvSpPr>
          <p:cNvPr id="4" name="Content Placeholder 3">
            <a:extLst>
              <a:ext uri="{FF2B5EF4-FFF2-40B4-BE49-F238E27FC236}">
                <a16:creationId xmlns:a16="http://schemas.microsoft.com/office/drawing/2014/main" id="{0201C78B-811E-DF15-5989-274402B11631}"/>
              </a:ext>
            </a:extLst>
          </p:cNvPr>
          <p:cNvSpPr>
            <a:spLocks noGrp="1"/>
          </p:cNvSpPr>
          <p:nvPr>
            <p:ph idx="1"/>
          </p:nvPr>
        </p:nvSpPr>
        <p:spPr>
          <a:xfrm>
            <a:off x="457332" y="2801937"/>
            <a:ext cx="7772400" cy="1084263"/>
          </a:xfrm>
        </p:spPr>
        <p:txBody>
          <a:bodyPr/>
          <a:lstStyle/>
          <a:p>
            <a:r>
              <a:rPr lang="en-US" sz="2400" b="0" i="0" u="none" strike="noStrike" baseline="0" dirty="0">
                <a:solidFill>
                  <a:srgbClr val="292526"/>
                </a:solidFill>
                <a:latin typeface="TimesLTStd-Roman"/>
              </a:rPr>
              <a:t>This form is the basis for defining the temperature in wall coordinates:</a:t>
            </a:r>
            <a:endParaRPr lang="en-IN" sz="2400"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AEAB903-BEAB-DA8A-48B0-08B951B5556A}"/>
                  </a:ext>
                </a:extLst>
              </p:cNvPr>
              <p:cNvSpPr txBox="1"/>
              <p:nvPr/>
            </p:nvSpPr>
            <p:spPr>
              <a:xfrm>
                <a:off x="1981200" y="3505200"/>
                <a:ext cx="5985032" cy="85709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altLang="en-US" i="1" smtClean="0">
                              <a:latin typeface="Cambria Math" panose="02040503050406030204" pitchFamily="18" charset="0"/>
                            </a:rPr>
                          </m:ctrlPr>
                        </m:sSupPr>
                        <m:e>
                          <m:r>
                            <a:rPr lang="en-US" altLang="en-US" i="1">
                              <a:latin typeface="Cambria Math" panose="02040503050406030204" pitchFamily="18" charset="0"/>
                            </a:rPr>
                            <m:t>𝑇</m:t>
                          </m:r>
                        </m:e>
                        <m:sup>
                          <m:r>
                            <a:rPr lang="en-US" altLang="en-US" i="1">
                              <a:latin typeface="Cambria Math" panose="02040503050406030204" pitchFamily="18" charset="0"/>
                            </a:rPr>
                            <m:t>+</m:t>
                          </m:r>
                        </m:sup>
                      </m:sSup>
                      <m:d>
                        <m:dPr>
                          <m:ctrlPr>
                            <a:rPr lang="en-US" altLang="en-US" i="1">
                              <a:latin typeface="Cambria Math" panose="02040503050406030204" pitchFamily="18" charset="0"/>
                            </a:rPr>
                          </m:ctrlPr>
                        </m:dPr>
                        <m:e>
                          <m:sSup>
                            <m:sSupPr>
                              <m:ctrlPr>
                                <a:rPr lang="en-US" altLang="en-US" i="1">
                                  <a:latin typeface="Cambria Math" panose="02040503050406030204" pitchFamily="18" charset="0"/>
                                </a:rPr>
                              </m:ctrlPr>
                            </m:sSupPr>
                            <m:e>
                              <m:r>
                                <a:rPr lang="en-US" altLang="en-US" i="1">
                                  <a:latin typeface="Cambria Math" panose="02040503050406030204" pitchFamily="18" charset="0"/>
                                </a:rPr>
                                <m:t>𝑥</m:t>
                              </m:r>
                            </m:e>
                            <m:sup>
                              <m:r>
                                <a:rPr lang="en-US" altLang="en-US" i="1">
                                  <a:latin typeface="Cambria Math" panose="02040503050406030204" pitchFamily="18" charset="0"/>
                                </a:rPr>
                                <m:t>+</m:t>
                              </m:r>
                            </m:sup>
                          </m:sSup>
                          <m:r>
                            <a:rPr lang="en-US" altLang="en-US" i="1">
                              <a:latin typeface="Cambria Math" panose="02040503050406030204" pitchFamily="18" charset="0"/>
                            </a:rPr>
                            <m:t>,</m:t>
                          </m:r>
                          <m:sSup>
                            <m:sSupPr>
                              <m:ctrlPr>
                                <a:rPr lang="en-US" altLang="en-US" i="1">
                                  <a:latin typeface="Cambria Math" panose="02040503050406030204" pitchFamily="18" charset="0"/>
                                </a:rPr>
                              </m:ctrlPr>
                            </m:sSupPr>
                            <m:e>
                              <m:r>
                                <a:rPr lang="en-US" altLang="en-US" i="1">
                                  <a:latin typeface="Cambria Math" panose="02040503050406030204" pitchFamily="18" charset="0"/>
                                </a:rPr>
                                <m:t>𝑦</m:t>
                              </m:r>
                            </m:e>
                            <m:sup>
                              <m:r>
                                <a:rPr lang="en-US" altLang="en-US" i="1">
                                  <a:latin typeface="Cambria Math" panose="02040503050406030204" pitchFamily="18" charset="0"/>
                                </a:rPr>
                                <m:t>+</m:t>
                              </m:r>
                            </m:sup>
                          </m:sSup>
                        </m:e>
                      </m:d>
                      <m:r>
                        <a:rPr lang="en-US" altLang="en-US" sz="2400" b="0" i="1" smtClean="0">
                          <a:latin typeface="Cambria Math" panose="02040503050406030204" pitchFamily="18" charset="0"/>
                        </a:rPr>
                        <m:t>=</m:t>
                      </m:r>
                      <m:f>
                        <m:fPr>
                          <m:ctrlPr>
                            <a:rPr lang="en-US" altLang="en-US" sz="2400" b="0" i="1" smtClean="0">
                              <a:latin typeface="Cambria Math" panose="02040503050406030204" pitchFamily="18" charset="0"/>
                            </a:rPr>
                          </m:ctrlPr>
                        </m:fPr>
                        <m:num>
                          <m:r>
                            <a:rPr lang="en-US" altLang="en-US" sz="2400" b="0" i="1" smtClean="0">
                              <a:latin typeface="Cambria Math" panose="02040503050406030204" pitchFamily="18" charset="0"/>
                              <a:ea typeface="Cambria Math" panose="02040503050406030204" pitchFamily="18" charset="0"/>
                            </a:rPr>
                            <m:t>𝜌</m:t>
                          </m:r>
                          <m:sSub>
                            <m:sSubPr>
                              <m:ctrlPr>
                                <a:rPr lang="en-US" altLang="en-US" sz="2400" b="0" i="1" smtClean="0">
                                  <a:latin typeface="Cambria Math" panose="02040503050406030204" pitchFamily="18" charset="0"/>
                                  <a:ea typeface="Cambria Math" panose="02040503050406030204" pitchFamily="18" charset="0"/>
                                </a:rPr>
                              </m:ctrlPr>
                            </m:sSubPr>
                            <m:e>
                              <m:r>
                                <a:rPr lang="en-US" altLang="en-US" sz="2400" b="0" i="1" smtClean="0">
                                  <a:latin typeface="Cambria Math" panose="02040503050406030204" pitchFamily="18" charset="0"/>
                                  <a:ea typeface="Cambria Math" panose="02040503050406030204" pitchFamily="18" charset="0"/>
                                </a:rPr>
                                <m:t>𝑐</m:t>
                              </m:r>
                            </m:e>
                            <m:sub>
                              <m:r>
                                <a:rPr lang="en-US" altLang="en-US" sz="2400" b="0" i="1" smtClean="0">
                                  <a:latin typeface="Cambria Math" panose="02040503050406030204" pitchFamily="18" charset="0"/>
                                  <a:ea typeface="Cambria Math" panose="02040503050406030204" pitchFamily="18" charset="0"/>
                                </a:rPr>
                                <m:t>𝑝</m:t>
                              </m:r>
                            </m:sub>
                          </m:sSub>
                          <m:sSub>
                            <m:sSubPr>
                              <m:ctrlPr>
                                <a:rPr lang="en-US" altLang="en-US" i="1">
                                  <a:latin typeface="Cambria Math" panose="02040503050406030204" pitchFamily="18" charset="0"/>
                                </a:rPr>
                              </m:ctrlPr>
                            </m:sSubPr>
                            <m:e>
                              <m:r>
                                <a:rPr lang="en-US" altLang="en-US" i="1">
                                  <a:latin typeface="Cambria Math" panose="02040503050406030204" pitchFamily="18" charset="0"/>
                                </a:rPr>
                                <m:t>𝑢</m:t>
                              </m:r>
                            </m:e>
                            <m:sub>
                              <m:r>
                                <a:rPr lang="en-US" altLang="en-US" i="1">
                                  <a:latin typeface="Cambria Math" panose="02040503050406030204" pitchFamily="18" charset="0"/>
                                  <a:ea typeface="Cambria Math" panose="02040503050406030204" pitchFamily="18" charset="0"/>
                                </a:rPr>
                                <m:t>𝜏</m:t>
                              </m:r>
                            </m:sub>
                          </m:sSub>
                        </m:num>
                        <m:den>
                          <m:sSubSup>
                            <m:sSubSupPr>
                              <m:ctrlPr>
                                <a:rPr lang="en-US" altLang="en-US" i="1">
                                  <a:latin typeface="Cambria Math" panose="02040503050406030204" pitchFamily="18" charset="0"/>
                                </a:rPr>
                              </m:ctrlPr>
                            </m:sSubSupPr>
                            <m:e>
                              <m:r>
                                <a:rPr lang="en-US" altLang="en-US" i="1">
                                  <a:latin typeface="Cambria Math" panose="02040503050406030204" pitchFamily="18" charset="0"/>
                                </a:rPr>
                                <m:t> </m:t>
                              </m:r>
                              <m:r>
                                <a:rPr lang="en-US" altLang="en-US" i="1">
                                  <a:latin typeface="Cambria Math" panose="02040503050406030204" pitchFamily="18" charset="0"/>
                                </a:rPr>
                                <m:t>𝑞</m:t>
                              </m:r>
                            </m:e>
                            <m:sub>
                              <m:r>
                                <a:rPr lang="en-US" altLang="en-US" i="1">
                                  <a:latin typeface="Cambria Math" panose="02040503050406030204" pitchFamily="18" charset="0"/>
                                </a:rPr>
                                <m:t>𝑤𝑎𝑙𝑙</m:t>
                              </m:r>
                              <m:r>
                                <a:rPr lang="en-US" altLang="en-US" i="1">
                                  <a:latin typeface="Cambria Math" panose="02040503050406030204" pitchFamily="18" charset="0"/>
                                </a:rPr>
                                <m:t>−</m:t>
                              </m:r>
                              <m:r>
                                <a:rPr lang="en-US" altLang="en-US" i="1">
                                  <a:latin typeface="Cambria Math" panose="02040503050406030204" pitchFamily="18" charset="0"/>
                                </a:rPr>
                                <m:t>𝑎𝑝𝑝</m:t>
                              </m:r>
                            </m:sub>
                            <m:sup>
                              <m:r>
                                <a:rPr lang="en-US" altLang="en-US" i="1">
                                  <a:latin typeface="Cambria Math" panose="02040503050406030204" pitchFamily="18" charset="0"/>
                                </a:rPr>
                                <m:t>′′</m:t>
                              </m:r>
                            </m:sup>
                          </m:sSubSup>
                        </m:den>
                      </m:f>
                      <m:d>
                        <m:dPr>
                          <m:ctrlPr>
                            <a:rPr lang="en-US" altLang="en-US" i="1">
                              <a:latin typeface="Cambria Math" panose="02040503050406030204" pitchFamily="18" charset="0"/>
                            </a:rPr>
                          </m:ctrlPr>
                        </m:dPr>
                        <m:e>
                          <m:acc>
                            <m:accPr>
                              <m:chr m:val="̅"/>
                              <m:ctrlPr>
                                <a:rPr lang="en-US" altLang="en-US" i="1">
                                  <a:latin typeface="Cambria Math" panose="02040503050406030204" pitchFamily="18" charset="0"/>
                                </a:rPr>
                              </m:ctrlPr>
                            </m:accPr>
                            <m:e>
                              <m:r>
                                <a:rPr lang="en-US" altLang="en-US" i="1">
                                  <a:latin typeface="Cambria Math" panose="02040503050406030204" pitchFamily="18" charset="0"/>
                                </a:rPr>
                                <m:t>𝑇</m:t>
                              </m:r>
                            </m:e>
                          </m:acc>
                          <m:r>
                            <a:rPr lang="en-US" altLang="en-US" i="1">
                              <a:latin typeface="Cambria Math" panose="02040503050406030204" pitchFamily="18" charset="0"/>
                            </a:rPr>
                            <m:t>−</m:t>
                          </m:r>
                          <m:sSub>
                            <m:sSubPr>
                              <m:ctrlPr>
                                <a:rPr lang="en-US" altLang="en-US" i="1">
                                  <a:latin typeface="Cambria Math" panose="02040503050406030204" pitchFamily="18" charset="0"/>
                                </a:rPr>
                              </m:ctrlPr>
                            </m:sSubPr>
                            <m:e>
                              <m:r>
                                <a:rPr lang="en-US" altLang="en-US" i="1">
                                  <a:latin typeface="Cambria Math" panose="02040503050406030204" pitchFamily="18" charset="0"/>
                                </a:rPr>
                                <m:t>𝑇</m:t>
                              </m:r>
                            </m:e>
                            <m:sub>
                              <m:r>
                                <a:rPr lang="en-US" altLang="en-US" i="1">
                                  <a:latin typeface="Cambria Math" panose="02040503050406030204" pitchFamily="18" charset="0"/>
                                </a:rPr>
                                <m:t>0</m:t>
                              </m:r>
                            </m:sub>
                          </m:sSub>
                        </m:e>
                      </m:d>
                    </m:oMath>
                  </m:oMathPara>
                </a14:m>
                <a:endParaRPr lang="en-IN" dirty="0"/>
              </a:p>
            </p:txBody>
          </p:sp>
        </mc:Choice>
        <mc:Fallback xmlns="">
          <p:sp>
            <p:nvSpPr>
              <p:cNvPr id="5" name="TextBox 4">
                <a:extLst>
                  <a:ext uri="{FF2B5EF4-FFF2-40B4-BE49-F238E27FC236}">
                    <a16:creationId xmlns:a16="http://schemas.microsoft.com/office/drawing/2014/main" id="{BAEAB903-BEAB-DA8A-48B0-08B951B5556A}"/>
                  </a:ext>
                </a:extLst>
              </p:cNvPr>
              <p:cNvSpPr txBox="1">
                <a:spLocks noRot="1" noChangeAspect="1" noMove="1" noResize="1" noEditPoints="1" noAdjustHandles="1" noChangeArrowheads="1" noChangeShapeType="1" noTextEdit="1"/>
              </p:cNvSpPr>
              <p:nvPr/>
            </p:nvSpPr>
            <p:spPr>
              <a:xfrm>
                <a:off x="1981200" y="3505200"/>
                <a:ext cx="5985032" cy="857094"/>
              </a:xfrm>
              <a:prstGeom prst="rect">
                <a:avLst/>
              </a:prstGeom>
              <a:blipFill>
                <a:blip r:embed="rId3"/>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8E7F3924-BBF0-92BD-AAC1-218A59D8104F}"/>
                  </a:ext>
                </a:extLst>
              </p:cNvPr>
              <p:cNvSpPr txBox="1"/>
              <p:nvPr/>
            </p:nvSpPr>
            <p:spPr>
              <a:xfrm>
                <a:off x="2133600" y="4553106"/>
                <a:ext cx="5985032" cy="95571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altLang="en-US" i="1" smtClean="0">
                              <a:latin typeface="Cambria Math" panose="02040503050406030204" pitchFamily="18" charset="0"/>
                            </a:rPr>
                          </m:ctrlPr>
                        </m:fPr>
                        <m:num>
                          <m:r>
                            <a:rPr lang="en-US" altLang="en-US" i="1">
                              <a:latin typeface="Cambria Math" panose="02040503050406030204" pitchFamily="18" charset="0"/>
                              <a:ea typeface="Cambria Math" panose="02040503050406030204" pitchFamily="18" charset="0"/>
                            </a:rPr>
                            <m:t>𝜕</m:t>
                          </m:r>
                          <m:sSup>
                            <m:sSupPr>
                              <m:ctrlPr>
                                <a:rPr lang="en-US" altLang="en-US" i="1" smtClean="0">
                                  <a:latin typeface="Cambria Math" panose="02040503050406030204" pitchFamily="18" charset="0"/>
                                  <a:ea typeface="Cambria Math" panose="02040503050406030204" pitchFamily="18" charset="0"/>
                                </a:rPr>
                              </m:ctrlPr>
                            </m:sSupPr>
                            <m:e>
                              <m:r>
                                <a:rPr lang="en-US" altLang="en-US" b="0" i="1" smtClean="0">
                                  <a:latin typeface="Cambria Math" panose="02040503050406030204" pitchFamily="18" charset="0"/>
                                  <a:ea typeface="Cambria Math" panose="02040503050406030204" pitchFamily="18" charset="0"/>
                                </a:rPr>
                                <m:t>𝑇</m:t>
                              </m:r>
                            </m:e>
                            <m:sup>
                              <m:r>
                                <a:rPr lang="en-US" altLang="en-US" b="0" i="1" smtClean="0">
                                  <a:latin typeface="Cambria Math" panose="02040503050406030204" pitchFamily="18" charset="0"/>
                                  <a:ea typeface="Cambria Math" panose="02040503050406030204" pitchFamily="18" charset="0"/>
                                </a:rPr>
                                <m:t>+</m:t>
                              </m:r>
                            </m:sup>
                          </m:sSup>
                        </m:num>
                        <m:den>
                          <m:r>
                            <a:rPr lang="en-US" altLang="en-US" i="1">
                              <a:latin typeface="Cambria Math" panose="02040503050406030204" pitchFamily="18" charset="0"/>
                              <a:ea typeface="Cambria Math" panose="02040503050406030204" pitchFamily="18" charset="0"/>
                            </a:rPr>
                            <m:t>𝜕</m:t>
                          </m:r>
                          <m:sSup>
                            <m:sSupPr>
                              <m:ctrlPr>
                                <a:rPr lang="en-US" altLang="en-US" i="1">
                                  <a:latin typeface="Cambria Math" panose="02040503050406030204" pitchFamily="18" charset="0"/>
                                  <a:ea typeface="Cambria Math" panose="02040503050406030204" pitchFamily="18" charset="0"/>
                                </a:rPr>
                              </m:ctrlPr>
                            </m:sSupPr>
                            <m:e>
                              <m:r>
                                <a:rPr lang="en-US" altLang="en-US" i="1">
                                  <a:latin typeface="Cambria Math" panose="02040503050406030204" pitchFamily="18" charset="0"/>
                                  <a:ea typeface="Cambria Math" panose="02040503050406030204" pitchFamily="18" charset="0"/>
                                </a:rPr>
                                <m:t>𝑦</m:t>
                              </m:r>
                            </m:e>
                            <m:sup>
                              <m:r>
                                <a:rPr lang="en-US" altLang="en-US" i="1">
                                  <a:latin typeface="Cambria Math" panose="02040503050406030204" pitchFamily="18" charset="0"/>
                                  <a:ea typeface="Cambria Math" panose="02040503050406030204" pitchFamily="18" charset="0"/>
                                </a:rPr>
                                <m:t>+</m:t>
                              </m:r>
                            </m:sup>
                          </m:sSup>
                        </m:den>
                      </m:f>
                      <m:r>
                        <a:rPr lang="en-US" altLang="en-US" sz="2400" b="0" i="1" smtClean="0">
                          <a:latin typeface="Cambria Math" panose="02040503050406030204" pitchFamily="18" charset="0"/>
                        </a:rPr>
                        <m:t>=</m:t>
                      </m:r>
                      <m:f>
                        <m:fPr>
                          <m:ctrlPr>
                            <a:rPr lang="en-US" altLang="en-US" sz="2400" b="0" i="1" smtClean="0">
                              <a:latin typeface="Cambria Math" panose="02040503050406030204" pitchFamily="18" charset="0"/>
                            </a:rPr>
                          </m:ctrlPr>
                        </m:fPr>
                        <m:num>
                          <m:r>
                            <a:rPr lang="en-US" altLang="en-US" sz="2400" b="0" i="1" smtClean="0">
                              <a:latin typeface="Cambria Math" panose="02040503050406030204" pitchFamily="18" charset="0"/>
                              <a:ea typeface="Cambria Math" panose="02040503050406030204" pitchFamily="18" charset="0"/>
                            </a:rPr>
                            <m:t>𝜌</m:t>
                          </m:r>
                          <m:sSub>
                            <m:sSubPr>
                              <m:ctrlPr>
                                <a:rPr lang="en-US" altLang="en-US" sz="2400" b="0" i="1" smtClean="0">
                                  <a:latin typeface="Cambria Math" panose="02040503050406030204" pitchFamily="18" charset="0"/>
                                  <a:ea typeface="Cambria Math" panose="02040503050406030204" pitchFamily="18" charset="0"/>
                                </a:rPr>
                              </m:ctrlPr>
                            </m:sSubPr>
                            <m:e>
                              <m:r>
                                <a:rPr lang="en-US" altLang="en-US" sz="2400" b="0" i="1" smtClean="0">
                                  <a:latin typeface="Cambria Math" panose="02040503050406030204" pitchFamily="18" charset="0"/>
                                  <a:ea typeface="Cambria Math" panose="02040503050406030204" pitchFamily="18" charset="0"/>
                                </a:rPr>
                                <m:t>𝑐</m:t>
                              </m:r>
                            </m:e>
                            <m:sub>
                              <m:r>
                                <a:rPr lang="en-US" altLang="en-US" sz="2400" b="0" i="1" smtClean="0">
                                  <a:latin typeface="Cambria Math" panose="02040503050406030204" pitchFamily="18" charset="0"/>
                                  <a:ea typeface="Cambria Math" panose="02040503050406030204" pitchFamily="18" charset="0"/>
                                </a:rPr>
                                <m:t>𝑝</m:t>
                              </m:r>
                            </m:sub>
                          </m:sSub>
                          <m:sSub>
                            <m:sSubPr>
                              <m:ctrlPr>
                                <a:rPr lang="en-US" altLang="en-US" i="1">
                                  <a:latin typeface="Cambria Math" panose="02040503050406030204" pitchFamily="18" charset="0"/>
                                </a:rPr>
                              </m:ctrlPr>
                            </m:sSubPr>
                            <m:e>
                              <m:r>
                                <a:rPr lang="en-US" altLang="en-US" i="1">
                                  <a:latin typeface="Cambria Math" panose="02040503050406030204" pitchFamily="18" charset="0"/>
                                </a:rPr>
                                <m:t>𝑢</m:t>
                              </m:r>
                            </m:e>
                            <m:sub>
                              <m:r>
                                <a:rPr lang="en-US" altLang="en-US" i="1">
                                  <a:latin typeface="Cambria Math" panose="02040503050406030204" pitchFamily="18" charset="0"/>
                                  <a:ea typeface="Cambria Math" panose="02040503050406030204" pitchFamily="18" charset="0"/>
                                </a:rPr>
                                <m:t>𝜏</m:t>
                              </m:r>
                            </m:sub>
                          </m:sSub>
                        </m:num>
                        <m:den>
                          <m:sSubSup>
                            <m:sSubSupPr>
                              <m:ctrlPr>
                                <a:rPr lang="en-US" altLang="en-US" i="1">
                                  <a:latin typeface="Cambria Math" panose="02040503050406030204" pitchFamily="18" charset="0"/>
                                </a:rPr>
                              </m:ctrlPr>
                            </m:sSubSupPr>
                            <m:e>
                              <m:r>
                                <a:rPr lang="en-US" altLang="en-US" i="1">
                                  <a:latin typeface="Cambria Math" panose="02040503050406030204" pitchFamily="18" charset="0"/>
                                </a:rPr>
                                <m:t> </m:t>
                              </m:r>
                              <m:r>
                                <a:rPr lang="en-US" altLang="en-US" i="1">
                                  <a:latin typeface="Cambria Math" panose="02040503050406030204" pitchFamily="18" charset="0"/>
                                </a:rPr>
                                <m:t>𝑞</m:t>
                              </m:r>
                            </m:e>
                            <m:sub>
                              <m:r>
                                <a:rPr lang="en-US" altLang="en-US" i="1">
                                  <a:latin typeface="Cambria Math" panose="02040503050406030204" pitchFamily="18" charset="0"/>
                                </a:rPr>
                                <m:t>𝑤𝑎𝑙𝑙</m:t>
                              </m:r>
                              <m:r>
                                <a:rPr lang="en-US" altLang="en-US" i="1">
                                  <a:latin typeface="Cambria Math" panose="02040503050406030204" pitchFamily="18" charset="0"/>
                                </a:rPr>
                                <m:t>−</m:t>
                              </m:r>
                              <m:r>
                                <a:rPr lang="en-US" altLang="en-US" i="1">
                                  <a:latin typeface="Cambria Math" panose="02040503050406030204" pitchFamily="18" charset="0"/>
                                </a:rPr>
                                <m:t>𝑎𝑝𝑝</m:t>
                              </m:r>
                            </m:sub>
                            <m:sup>
                              <m:r>
                                <a:rPr lang="en-US" altLang="en-US" i="1">
                                  <a:latin typeface="Cambria Math" panose="02040503050406030204" pitchFamily="18" charset="0"/>
                                </a:rPr>
                                <m:t>′′</m:t>
                              </m:r>
                            </m:sup>
                          </m:sSubSup>
                        </m:den>
                      </m:f>
                      <m:f>
                        <m:fPr>
                          <m:ctrlPr>
                            <a:rPr lang="en-US" altLang="en-US" i="1">
                              <a:latin typeface="Cambria Math" panose="02040503050406030204" pitchFamily="18" charset="0"/>
                            </a:rPr>
                          </m:ctrlPr>
                        </m:fPr>
                        <m:num>
                          <m:r>
                            <a:rPr lang="en-US" altLang="en-US" i="1">
                              <a:latin typeface="Cambria Math" panose="02040503050406030204" pitchFamily="18" charset="0"/>
                              <a:ea typeface="Cambria Math" panose="02040503050406030204" pitchFamily="18" charset="0"/>
                            </a:rPr>
                            <m:t>𝜕</m:t>
                          </m:r>
                          <m:d>
                            <m:dPr>
                              <m:ctrlPr>
                                <a:rPr lang="en-US" altLang="en-US" i="1">
                                  <a:latin typeface="Cambria Math" panose="02040503050406030204" pitchFamily="18" charset="0"/>
                                </a:rPr>
                              </m:ctrlPr>
                            </m:dPr>
                            <m:e>
                              <m:acc>
                                <m:accPr>
                                  <m:chr m:val="̅"/>
                                  <m:ctrlPr>
                                    <a:rPr lang="en-US" altLang="en-US" i="1">
                                      <a:latin typeface="Cambria Math" panose="02040503050406030204" pitchFamily="18" charset="0"/>
                                    </a:rPr>
                                  </m:ctrlPr>
                                </m:accPr>
                                <m:e>
                                  <m:r>
                                    <a:rPr lang="en-US" altLang="en-US" i="1">
                                      <a:latin typeface="Cambria Math" panose="02040503050406030204" pitchFamily="18" charset="0"/>
                                    </a:rPr>
                                    <m:t>𝑇</m:t>
                                  </m:r>
                                </m:e>
                              </m:acc>
                              <m:r>
                                <a:rPr lang="en-US" altLang="en-US" i="1">
                                  <a:latin typeface="Cambria Math" panose="02040503050406030204" pitchFamily="18" charset="0"/>
                                </a:rPr>
                                <m:t>−</m:t>
                              </m:r>
                              <m:sSub>
                                <m:sSubPr>
                                  <m:ctrlPr>
                                    <a:rPr lang="en-US" altLang="en-US" i="1">
                                      <a:latin typeface="Cambria Math" panose="02040503050406030204" pitchFamily="18" charset="0"/>
                                    </a:rPr>
                                  </m:ctrlPr>
                                </m:sSubPr>
                                <m:e>
                                  <m:r>
                                    <a:rPr lang="en-US" altLang="en-US" i="1">
                                      <a:latin typeface="Cambria Math" panose="02040503050406030204" pitchFamily="18" charset="0"/>
                                    </a:rPr>
                                    <m:t>𝑇</m:t>
                                  </m:r>
                                </m:e>
                                <m:sub>
                                  <m:r>
                                    <a:rPr lang="en-US" altLang="en-US" i="1">
                                      <a:latin typeface="Cambria Math" panose="02040503050406030204" pitchFamily="18" charset="0"/>
                                    </a:rPr>
                                    <m:t>0</m:t>
                                  </m:r>
                                </m:sub>
                              </m:sSub>
                            </m:e>
                          </m:d>
                        </m:num>
                        <m:den>
                          <m:r>
                            <a:rPr lang="en-US" altLang="en-US" i="1">
                              <a:latin typeface="Cambria Math" panose="02040503050406030204" pitchFamily="18" charset="0"/>
                              <a:ea typeface="Cambria Math" panose="02040503050406030204" pitchFamily="18" charset="0"/>
                            </a:rPr>
                            <m:t>𝜕</m:t>
                          </m:r>
                          <m:sSup>
                            <m:sSupPr>
                              <m:ctrlPr>
                                <a:rPr lang="en-US" altLang="en-US" i="1">
                                  <a:latin typeface="Cambria Math" panose="02040503050406030204" pitchFamily="18" charset="0"/>
                                  <a:ea typeface="Cambria Math" panose="02040503050406030204" pitchFamily="18" charset="0"/>
                                </a:rPr>
                              </m:ctrlPr>
                            </m:sSupPr>
                            <m:e>
                              <m:r>
                                <a:rPr lang="en-US" altLang="en-US" i="1">
                                  <a:latin typeface="Cambria Math" panose="02040503050406030204" pitchFamily="18" charset="0"/>
                                  <a:ea typeface="Cambria Math" panose="02040503050406030204" pitchFamily="18" charset="0"/>
                                </a:rPr>
                                <m:t>𝑦</m:t>
                              </m:r>
                            </m:e>
                            <m:sup>
                              <m:r>
                                <a:rPr lang="en-US" altLang="en-US" i="1">
                                  <a:latin typeface="Cambria Math" panose="02040503050406030204" pitchFamily="18" charset="0"/>
                                  <a:ea typeface="Cambria Math" panose="02040503050406030204" pitchFamily="18" charset="0"/>
                                </a:rPr>
                                <m:t>+</m:t>
                              </m:r>
                            </m:sup>
                          </m:sSup>
                        </m:den>
                      </m:f>
                    </m:oMath>
                  </m:oMathPara>
                </a14:m>
                <a:endParaRPr lang="en-IN" dirty="0"/>
              </a:p>
            </p:txBody>
          </p:sp>
        </mc:Choice>
        <mc:Fallback xmlns="">
          <p:sp>
            <p:nvSpPr>
              <p:cNvPr id="24" name="TextBox 23">
                <a:extLst>
                  <a:ext uri="{FF2B5EF4-FFF2-40B4-BE49-F238E27FC236}">
                    <a16:creationId xmlns:a16="http://schemas.microsoft.com/office/drawing/2014/main" id="{8E7F3924-BBF0-92BD-AAC1-218A59D8104F}"/>
                  </a:ext>
                </a:extLst>
              </p:cNvPr>
              <p:cNvSpPr txBox="1">
                <a:spLocks noRot="1" noChangeAspect="1" noMove="1" noResize="1" noEditPoints="1" noAdjustHandles="1" noChangeArrowheads="1" noChangeShapeType="1" noTextEdit="1"/>
              </p:cNvSpPr>
              <p:nvPr/>
            </p:nvSpPr>
            <p:spPr>
              <a:xfrm>
                <a:off x="2133600" y="4553106"/>
                <a:ext cx="5985032" cy="955711"/>
              </a:xfrm>
              <a:prstGeom prst="rect">
                <a:avLst/>
              </a:prstGeom>
              <a:blipFill>
                <a:blip r:embed="rId4"/>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4513" name="TextBox 64512">
                <a:extLst>
                  <a:ext uri="{FF2B5EF4-FFF2-40B4-BE49-F238E27FC236}">
                    <a16:creationId xmlns:a16="http://schemas.microsoft.com/office/drawing/2014/main" id="{8C1B6803-F7B8-B204-960E-7592E15E0070}"/>
                  </a:ext>
                </a:extLst>
              </p:cNvPr>
              <p:cNvSpPr txBox="1"/>
              <p:nvPr/>
            </p:nvSpPr>
            <p:spPr>
              <a:xfrm>
                <a:off x="738934" y="5671920"/>
                <a:ext cx="7254875" cy="93936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US" altLang="en-US" sz="2400" i="1" smtClean="0">
                              <a:latin typeface="Cambria Math" panose="02040503050406030204" pitchFamily="18" charset="0"/>
                            </a:rPr>
                          </m:ctrlPr>
                        </m:sSubSupPr>
                        <m:e>
                          <m:r>
                            <a:rPr lang="en-US" altLang="en-US" sz="2400" b="0" i="1" smtClean="0">
                              <a:latin typeface="Cambria Math" panose="02040503050406030204" pitchFamily="18" charset="0"/>
                            </a:rPr>
                            <m:t>𝑞</m:t>
                          </m:r>
                        </m:e>
                        <m:sub>
                          <m:r>
                            <a:rPr lang="en-US" altLang="en-US" sz="2400" b="0" i="1" smtClean="0">
                              <a:latin typeface="Cambria Math" panose="02040503050406030204" pitchFamily="18" charset="0"/>
                            </a:rPr>
                            <m:t>𝑤𝑎𝑙𝑙</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𝑎𝑝𝑝</m:t>
                          </m:r>
                        </m:sub>
                        <m:sup>
                          <m:r>
                            <a:rPr lang="en-US" altLang="en-US" sz="2400" b="0" i="1" smtClean="0">
                              <a:latin typeface="Cambria Math" panose="02040503050406030204" pitchFamily="18" charset="0"/>
                            </a:rPr>
                            <m:t>′′</m:t>
                          </m:r>
                        </m:sup>
                      </m:sSubSup>
                      <m:r>
                        <a:rPr lang="en-US" altLang="en-US" sz="2400" b="0" i="1" smtClean="0">
                          <a:latin typeface="Cambria Math" panose="02040503050406030204" pitchFamily="18" charset="0"/>
                        </a:rPr>
                        <m:t>=</m:t>
                      </m:r>
                      <m:d>
                        <m:dPr>
                          <m:ctrlPr>
                            <a:rPr lang="en-US" altLang="en-US" sz="2400" i="1" smtClean="0">
                              <a:latin typeface="Cambria Math" panose="02040503050406030204" pitchFamily="18" charset="0"/>
                            </a:rPr>
                          </m:ctrlPr>
                        </m:dPr>
                        <m:e>
                          <m:sSub>
                            <m:sSubPr>
                              <m:ctrlPr>
                                <a:rPr lang="en-US" altLang="en-US" sz="2400" i="1" smtClean="0">
                                  <a:latin typeface="Cambria Math" panose="02040503050406030204" pitchFamily="18" charset="0"/>
                                </a:rPr>
                              </m:ctrlPr>
                            </m:sSubPr>
                            <m:e>
                              <m:r>
                                <a:rPr lang="en-US" altLang="en-US" sz="2400" b="0" i="1" smtClean="0">
                                  <a:latin typeface="Cambria Math" panose="02040503050406030204" pitchFamily="18" charset="0"/>
                                </a:rPr>
                                <m:t>𝑘</m:t>
                              </m:r>
                            </m:e>
                            <m:sub>
                              <m:r>
                                <a:rPr lang="en-US" altLang="en-US" sz="2400" b="0" i="1" smtClean="0">
                                  <a:latin typeface="Cambria Math" panose="02040503050406030204" pitchFamily="18" charset="0"/>
                                </a:rPr>
                                <m:t>𝑀</m:t>
                              </m:r>
                            </m:sub>
                          </m:sSub>
                          <m:r>
                            <a:rPr lang="en-US" altLang="en-US" sz="2400" b="0" i="1" smtClean="0">
                              <a:latin typeface="Cambria Math" panose="02040503050406030204" pitchFamily="18" charset="0"/>
                            </a:rPr>
                            <m:t>+</m:t>
                          </m:r>
                          <m:sSub>
                            <m:sSubPr>
                              <m:ctrlPr>
                                <a:rPr lang="en-US" altLang="en-US" sz="2400" b="0" i="1" smtClean="0">
                                  <a:latin typeface="Cambria Math" panose="02040503050406030204" pitchFamily="18" charset="0"/>
                                </a:rPr>
                              </m:ctrlPr>
                            </m:sSubPr>
                            <m:e>
                              <m:r>
                                <a:rPr lang="en-US" altLang="en-US" sz="2400" b="0" i="1" smtClean="0">
                                  <a:latin typeface="Cambria Math" panose="02040503050406030204" pitchFamily="18" charset="0"/>
                                </a:rPr>
                                <m:t>𝑘</m:t>
                              </m:r>
                            </m:e>
                            <m:sub>
                              <m:r>
                                <a:rPr lang="en-US" altLang="en-US" sz="2400" b="0" i="1" smtClean="0">
                                  <a:latin typeface="Cambria Math" panose="02040503050406030204" pitchFamily="18" charset="0"/>
                                </a:rPr>
                                <m:t>𝑇</m:t>
                              </m:r>
                            </m:sub>
                          </m:sSub>
                        </m:e>
                      </m:d>
                      <m:r>
                        <a:rPr lang="en-US" altLang="en-US" sz="2400" b="0" i="1" smtClean="0">
                          <a:latin typeface="Cambria Math" panose="02040503050406030204" pitchFamily="18" charset="0"/>
                        </a:rPr>
                        <m:t>    </m:t>
                      </m:r>
                      <m:f>
                        <m:fPr>
                          <m:ctrlPr>
                            <a:rPr lang="en-US" altLang="en-US" sz="2400" b="0" i="1" smtClean="0">
                              <a:latin typeface="Cambria Math" panose="02040503050406030204" pitchFamily="18" charset="0"/>
                            </a:rPr>
                          </m:ctrlPr>
                        </m:fPr>
                        <m:num>
                          <m:sSubSup>
                            <m:sSubSupPr>
                              <m:ctrlPr>
                                <a:rPr lang="en-US" altLang="en-US" i="1">
                                  <a:latin typeface="Cambria Math" panose="02040503050406030204" pitchFamily="18" charset="0"/>
                                </a:rPr>
                              </m:ctrlPr>
                            </m:sSubSupPr>
                            <m:e>
                              <m:r>
                                <a:rPr lang="en-US" altLang="en-US" i="1">
                                  <a:latin typeface="Cambria Math" panose="02040503050406030204" pitchFamily="18" charset="0"/>
                                </a:rPr>
                                <m:t> </m:t>
                              </m:r>
                              <m:r>
                                <a:rPr lang="en-US" altLang="en-US" i="1">
                                  <a:latin typeface="Cambria Math" panose="02040503050406030204" pitchFamily="18" charset="0"/>
                                </a:rPr>
                                <m:t>𝑞</m:t>
                              </m:r>
                            </m:e>
                            <m:sub>
                              <m:r>
                                <a:rPr lang="en-US" altLang="en-US" i="1">
                                  <a:latin typeface="Cambria Math" panose="02040503050406030204" pitchFamily="18" charset="0"/>
                                </a:rPr>
                                <m:t>𝑤𝑎𝑙𝑙</m:t>
                              </m:r>
                              <m:r>
                                <a:rPr lang="en-US" altLang="en-US" i="1">
                                  <a:latin typeface="Cambria Math" panose="02040503050406030204" pitchFamily="18" charset="0"/>
                                </a:rPr>
                                <m:t>−</m:t>
                              </m:r>
                              <m:r>
                                <a:rPr lang="en-US" altLang="en-US" i="1">
                                  <a:latin typeface="Cambria Math" panose="02040503050406030204" pitchFamily="18" charset="0"/>
                                </a:rPr>
                                <m:t>𝑎𝑝𝑝</m:t>
                              </m:r>
                            </m:sub>
                            <m:sup>
                              <m:r>
                                <a:rPr lang="en-US" altLang="en-US" i="1">
                                  <a:latin typeface="Cambria Math" panose="02040503050406030204" pitchFamily="18" charset="0"/>
                                </a:rPr>
                                <m:t>′′</m:t>
                              </m:r>
                            </m:sup>
                          </m:sSubSup>
                        </m:num>
                        <m:den>
                          <m:r>
                            <a:rPr lang="en-US" altLang="en-US" i="1">
                              <a:latin typeface="Cambria Math" panose="02040503050406030204" pitchFamily="18" charset="0"/>
                              <a:ea typeface="Cambria Math" panose="02040503050406030204" pitchFamily="18" charset="0"/>
                            </a:rPr>
                            <m:t>𝜌</m:t>
                          </m:r>
                          <m:sSub>
                            <m:sSubPr>
                              <m:ctrlPr>
                                <a:rPr lang="en-US" altLang="en-US" i="1">
                                  <a:latin typeface="Cambria Math" panose="02040503050406030204" pitchFamily="18" charset="0"/>
                                  <a:ea typeface="Cambria Math" panose="02040503050406030204" pitchFamily="18" charset="0"/>
                                </a:rPr>
                              </m:ctrlPr>
                            </m:sSubPr>
                            <m:e>
                              <m:r>
                                <a:rPr lang="en-US" altLang="en-US" i="1">
                                  <a:latin typeface="Cambria Math" panose="02040503050406030204" pitchFamily="18" charset="0"/>
                                  <a:ea typeface="Cambria Math" panose="02040503050406030204" pitchFamily="18" charset="0"/>
                                </a:rPr>
                                <m:t>𝑐</m:t>
                              </m:r>
                            </m:e>
                            <m:sub>
                              <m:r>
                                <a:rPr lang="en-US" altLang="en-US" i="1">
                                  <a:latin typeface="Cambria Math" panose="02040503050406030204" pitchFamily="18" charset="0"/>
                                  <a:ea typeface="Cambria Math" panose="02040503050406030204" pitchFamily="18" charset="0"/>
                                </a:rPr>
                                <m:t>𝑝</m:t>
                              </m:r>
                            </m:sub>
                          </m:sSub>
                          <m:sSub>
                            <m:sSubPr>
                              <m:ctrlPr>
                                <a:rPr lang="en-US" altLang="en-US" i="1">
                                  <a:latin typeface="Cambria Math" panose="02040503050406030204" pitchFamily="18" charset="0"/>
                                </a:rPr>
                              </m:ctrlPr>
                            </m:sSubPr>
                            <m:e>
                              <m:r>
                                <a:rPr lang="en-US" altLang="en-US" i="1">
                                  <a:latin typeface="Cambria Math" panose="02040503050406030204" pitchFamily="18" charset="0"/>
                                </a:rPr>
                                <m:t>𝑢</m:t>
                              </m:r>
                            </m:e>
                            <m:sub>
                              <m:r>
                                <a:rPr lang="en-US" altLang="en-US" i="1">
                                  <a:latin typeface="Cambria Math" panose="02040503050406030204" pitchFamily="18" charset="0"/>
                                  <a:ea typeface="Cambria Math" panose="02040503050406030204" pitchFamily="18" charset="0"/>
                                </a:rPr>
                                <m:t>𝜏</m:t>
                              </m:r>
                            </m:sub>
                          </m:sSub>
                        </m:den>
                      </m:f>
                      <m:r>
                        <a:rPr lang="en-US" altLang="en-US" sz="2400" b="0" i="1" smtClean="0">
                          <a:latin typeface="Cambria Math" panose="02040503050406030204" pitchFamily="18" charset="0"/>
                        </a:rPr>
                        <m:t>   </m:t>
                      </m:r>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𝜏</m:t>
                              </m:r>
                            </m:sub>
                          </m:sSub>
                        </m:num>
                        <m:den>
                          <m:r>
                            <a:rPr lang="en-IN" i="1">
                              <a:solidFill>
                                <a:srgbClr val="000000"/>
                              </a:solidFill>
                              <a:latin typeface="Cambria Math" panose="02040503050406030204" pitchFamily="18" charset="0"/>
                            </a:rPr>
                            <m:t>𝜈</m:t>
                          </m:r>
                        </m:den>
                      </m:f>
                      <m:f>
                        <m:fPr>
                          <m:ctrlPr>
                            <a:rPr lang="en-US" altLang="en-US" sz="2400" i="1" smtClean="0">
                              <a:latin typeface="Cambria Math" panose="02040503050406030204" pitchFamily="18" charset="0"/>
                            </a:rPr>
                          </m:ctrlPr>
                        </m:fPr>
                        <m:num>
                          <m:r>
                            <a:rPr lang="en-US" altLang="en-US" sz="2400" i="1" smtClean="0">
                              <a:latin typeface="Cambria Math" panose="02040503050406030204" pitchFamily="18" charset="0"/>
                              <a:ea typeface="Cambria Math" panose="02040503050406030204" pitchFamily="18" charset="0"/>
                            </a:rPr>
                            <m:t>𝜕</m:t>
                          </m:r>
                          <m:sSup>
                            <m:sSupPr>
                              <m:ctrlPr>
                                <a:rPr lang="en-US" altLang="en-US" i="1">
                                  <a:latin typeface="Cambria Math" panose="02040503050406030204" pitchFamily="18" charset="0"/>
                                  <a:ea typeface="Cambria Math" panose="02040503050406030204" pitchFamily="18" charset="0"/>
                                </a:rPr>
                              </m:ctrlPr>
                            </m:sSupPr>
                            <m:e>
                              <m:r>
                                <a:rPr lang="en-US" altLang="en-US" i="1">
                                  <a:latin typeface="Cambria Math" panose="02040503050406030204" pitchFamily="18" charset="0"/>
                                  <a:ea typeface="Cambria Math" panose="02040503050406030204" pitchFamily="18" charset="0"/>
                                </a:rPr>
                                <m:t>𝑇</m:t>
                              </m:r>
                            </m:e>
                            <m:sup>
                              <m:r>
                                <a:rPr lang="en-US" altLang="en-US" i="1">
                                  <a:latin typeface="Cambria Math" panose="02040503050406030204" pitchFamily="18" charset="0"/>
                                  <a:ea typeface="Cambria Math" panose="02040503050406030204" pitchFamily="18" charset="0"/>
                                </a:rPr>
                                <m:t>+</m:t>
                              </m:r>
                            </m:sup>
                          </m:sSup>
                        </m:num>
                        <m:den>
                          <m:r>
                            <a:rPr lang="en-US" altLang="en-US" sz="2400" i="1" smtClean="0">
                              <a:latin typeface="Cambria Math" panose="02040503050406030204" pitchFamily="18" charset="0"/>
                              <a:ea typeface="Cambria Math" panose="02040503050406030204" pitchFamily="18" charset="0"/>
                            </a:rPr>
                            <m:t>𝜕</m:t>
                          </m:r>
                          <m:sSup>
                            <m:sSupPr>
                              <m:ctrlPr>
                                <a:rPr lang="en-US" altLang="en-US" sz="240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𝑦</m:t>
                              </m:r>
                            </m:e>
                            <m:sup>
                              <m:r>
                                <a:rPr lang="en-US" altLang="en-US" sz="2400" b="0" i="1" smtClean="0">
                                  <a:latin typeface="Cambria Math" panose="02040503050406030204" pitchFamily="18" charset="0"/>
                                  <a:ea typeface="Cambria Math" panose="02040503050406030204" pitchFamily="18" charset="0"/>
                                </a:rPr>
                                <m:t>+</m:t>
                              </m:r>
                            </m:sup>
                          </m:sSup>
                        </m:den>
                      </m:f>
                    </m:oMath>
                  </m:oMathPara>
                </a14:m>
                <a:endParaRPr lang="en-IN" dirty="0"/>
              </a:p>
            </p:txBody>
          </p:sp>
        </mc:Choice>
        <mc:Fallback xmlns="">
          <p:sp>
            <p:nvSpPr>
              <p:cNvPr id="64513" name="TextBox 64512">
                <a:extLst>
                  <a:ext uri="{FF2B5EF4-FFF2-40B4-BE49-F238E27FC236}">
                    <a16:creationId xmlns:a16="http://schemas.microsoft.com/office/drawing/2014/main" id="{8C1B6803-F7B8-B204-960E-7592E15E0070}"/>
                  </a:ext>
                </a:extLst>
              </p:cNvPr>
              <p:cNvSpPr txBox="1">
                <a:spLocks noRot="1" noChangeAspect="1" noMove="1" noResize="1" noEditPoints="1" noAdjustHandles="1" noChangeArrowheads="1" noChangeShapeType="1" noTextEdit="1"/>
              </p:cNvSpPr>
              <p:nvPr/>
            </p:nvSpPr>
            <p:spPr>
              <a:xfrm>
                <a:off x="738934" y="5671920"/>
                <a:ext cx="7254875" cy="939360"/>
              </a:xfrm>
              <a:prstGeom prst="rect">
                <a:avLst/>
              </a:prstGeom>
              <a:blipFill>
                <a:blip r:embed="rId5"/>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E7D6E899-B2BF-8ACA-B312-B391A5C5312C}"/>
                  </a:ext>
                </a:extLst>
              </p:cNvPr>
              <p:cNvSpPr txBox="1"/>
              <p:nvPr/>
            </p:nvSpPr>
            <p:spPr>
              <a:xfrm>
                <a:off x="1828800" y="1752600"/>
                <a:ext cx="4844445" cy="89601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US" altLang="en-US" sz="2400" i="1" smtClean="0">
                              <a:latin typeface="Cambria Math" panose="02040503050406030204" pitchFamily="18" charset="0"/>
                            </a:rPr>
                          </m:ctrlPr>
                        </m:sSubSupPr>
                        <m:e>
                          <m:r>
                            <a:rPr lang="en-US" altLang="en-US" sz="2400" b="0" i="1" smtClean="0">
                              <a:latin typeface="Cambria Math" panose="02040503050406030204" pitchFamily="18" charset="0"/>
                            </a:rPr>
                            <m:t>𝑞</m:t>
                          </m:r>
                        </m:e>
                        <m:sub>
                          <m:r>
                            <a:rPr lang="en-US" altLang="en-US" sz="2400" b="0" i="1" smtClean="0">
                              <a:latin typeface="Cambria Math" panose="02040503050406030204" pitchFamily="18" charset="0"/>
                            </a:rPr>
                            <m:t>𝑤𝑎𝑙𝑙</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𝑎𝑝𝑝</m:t>
                          </m:r>
                        </m:sub>
                        <m:sup>
                          <m:r>
                            <a:rPr lang="en-US" altLang="en-US" sz="2400" b="0" i="1" smtClean="0">
                              <a:latin typeface="Cambria Math" panose="02040503050406030204" pitchFamily="18" charset="0"/>
                            </a:rPr>
                            <m:t>′′</m:t>
                          </m:r>
                        </m:sup>
                      </m:sSubSup>
                      <m:r>
                        <a:rPr lang="en-US" altLang="en-US" sz="2400" b="0" i="1" smtClean="0">
                          <a:latin typeface="Cambria Math" panose="02040503050406030204" pitchFamily="18" charset="0"/>
                        </a:rPr>
                        <m:t>=</m:t>
                      </m:r>
                      <m:d>
                        <m:dPr>
                          <m:ctrlPr>
                            <a:rPr lang="en-US" altLang="en-US" sz="2400" i="1" smtClean="0">
                              <a:latin typeface="Cambria Math" panose="02040503050406030204" pitchFamily="18" charset="0"/>
                            </a:rPr>
                          </m:ctrlPr>
                        </m:dPr>
                        <m:e>
                          <m:sSub>
                            <m:sSubPr>
                              <m:ctrlPr>
                                <a:rPr lang="en-US" altLang="en-US" sz="2400" i="1" smtClean="0">
                                  <a:latin typeface="Cambria Math" panose="02040503050406030204" pitchFamily="18" charset="0"/>
                                </a:rPr>
                              </m:ctrlPr>
                            </m:sSubPr>
                            <m:e>
                              <m:r>
                                <a:rPr lang="en-US" altLang="en-US" sz="2400" b="0" i="1" smtClean="0">
                                  <a:latin typeface="Cambria Math" panose="02040503050406030204" pitchFamily="18" charset="0"/>
                                </a:rPr>
                                <m:t>𝑘</m:t>
                              </m:r>
                            </m:e>
                            <m:sub>
                              <m:r>
                                <a:rPr lang="en-US" altLang="en-US" sz="2400" b="0" i="1" smtClean="0">
                                  <a:latin typeface="Cambria Math" panose="02040503050406030204" pitchFamily="18" charset="0"/>
                                </a:rPr>
                                <m:t>𝑀</m:t>
                              </m:r>
                            </m:sub>
                          </m:sSub>
                          <m:r>
                            <a:rPr lang="en-US" altLang="en-US" sz="2400" b="0" i="1" smtClean="0">
                              <a:latin typeface="Cambria Math" panose="02040503050406030204" pitchFamily="18" charset="0"/>
                            </a:rPr>
                            <m:t>+</m:t>
                          </m:r>
                          <m:sSub>
                            <m:sSubPr>
                              <m:ctrlPr>
                                <a:rPr lang="en-US" altLang="en-US" sz="2400" b="0" i="1" smtClean="0">
                                  <a:latin typeface="Cambria Math" panose="02040503050406030204" pitchFamily="18" charset="0"/>
                                </a:rPr>
                              </m:ctrlPr>
                            </m:sSubPr>
                            <m:e>
                              <m:r>
                                <a:rPr lang="en-US" altLang="en-US" sz="2400" b="0" i="1" smtClean="0">
                                  <a:latin typeface="Cambria Math" panose="02040503050406030204" pitchFamily="18" charset="0"/>
                                </a:rPr>
                                <m:t>𝑘</m:t>
                              </m:r>
                            </m:e>
                            <m:sub>
                              <m:r>
                                <a:rPr lang="en-US" altLang="en-US" sz="2400" b="0" i="1" smtClean="0">
                                  <a:latin typeface="Cambria Math" panose="02040503050406030204" pitchFamily="18" charset="0"/>
                                </a:rPr>
                                <m:t>𝑇</m:t>
                              </m:r>
                            </m:sub>
                          </m:sSub>
                        </m:e>
                      </m:d>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𝜏</m:t>
                              </m:r>
                            </m:sub>
                          </m:sSub>
                        </m:num>
                        <m:den>
                          <m:r>
                            <a:rPr lang="en-IN" i="1">
                              <a:solidFill>
                                <a:srgbClr val="000000"/>
                              </a:solidFill>
                              <a:latin typeface="Cambria Math" panose="02040503050406030204" pitchFamily="18" charset="0"/>
                            </a:rPr>
                            <m:t>𝜈</m:t>
                          </m:r>
                        </m:den>
                      </m:f>
                      <m:f>
                        <m:fPr>
                          <m:ctrlPr>
                            <a:rPr lang="en-US" altLang="en-US" sz="2400" i="1" smtClean="0">
                              <a:latin typeface="Cambria Math" panose="02040503050406030204" pitchFamily="18" charset="0"/>
                            </a:rPr>
                          </m:ctrlPr>
                        </m:fPr>
                        <m:num>
                          <m:r>
                            <a:rPr lang="en-US" altLang="en-US" sz="2400" i="1" smtClean="0">
                              <a:latin typeface="Cambria Math" panose="02040503050406030204" pitchFamily="18" charset="0"/>
                              <a:ea typeface="Cambria Math" panose="02040503050406030204" pitchFamily="18" charset="0"/>
                            </a:rPr>
                            <m:t>𝜕</m:t>
                          </m:r>
                          <m:acc>
                            <m:accPr>
                              <m:chr m:val="̅"/>
                              <m:ctrlPr>
                                <a:rPr lang="en-US" altLang="en-US" sz="2400" i="1" smtClean="0">
                                  <a:latin typeface="Cambria Math" panose="02040503050406030204" pitchFamily="18" charset="0"/>
                                  <a:ea typeface="Cambria Math" panose="02040503050406030204" pitchFamily="18" charset="0"/>
                                </a:rPr>
                              </m:ctrlPr>
                            </m:accPr>
                            <m:e>
                              <m:r>
                                <a:rPr lang="en-US" altLang="en-US" sz="2400" b="0" i="1" smtClean="0">
                                  <a:latin typeface="Cambria Math" panose="02040503050406030204" pitchFamily="18" charset="0"/>
                                  <a:ea typeface="Cambria Math" panose="02040503050406030204" pitchFamily="18" charset="0"/>
                                </a:rPr>
                                <m:t>𝑇</m:t>
                              </m:r>
                            </m:e>
                          </m:acc>
                        </m:num>
                        <m:den>
                          <m:r>
                            <a:rPr lang="en-US" altLang="en-US" sz="2400" i="1" smtClean="0">
                              <a:latin typeface="Cambria Math" panose="02040503050406030204" pitchFamily="18" charset="0"/>
                              <a:ea typeface="Cambria Math" panose="02040503050406030204" pitchFamily="18" charset="0"/>
                            </a:rPr>
                            <m:t>𝜕</m:t>
                          </m:r>
                          <m:sSup>
                            <m:sSupPr>
                              <m:ctrlPr>
                                <a:rPr lang="en-US" altLang="en-US" sz="240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𝑦</m:t>
                              </m:r>
                            </m:e>
                            <m:sup>
                              <m:r>
                                <a:rPr lang="en-US" altLang="en-US" sz="2400" b="0" i="1" smtClean="0">
                                  <a:latin typeface="Cambria Math" panose="02040503050406030204" pitchFamily="18" charset="0"/>
                                  <a:ea typeface="Cambria Math" panose="02040503050406030204" pitchFamily="18" charset="0"/>
                                </a:rPr>
                                <m:t>+</m:t>
                              </m:r>
                            </m:sup>
                          </m:sSup>
                        </m:den>
                      </m:f>
                    </m:oMath>
                  </m:oMathPara>
                </a14:m>
                <a:endParaRPr lang="en-IN" dirty="0"/>
              </a:p>
            </p:txBody>
          </p:sp>
        </mc:Choice>
        <mc:Fallback xmlns="">
          <p:sp>
            <p:nvSpPr>
              <p:cNvPr id="3" name="TextBox 2">
                <a:extLst>
                  <a:ext uri="{FF2B5EF4-FFF2-40B4-BE49-F238E27FC236}">
                    <a16:creationId xmlns:a16="http://schemas.microsoft.com/office/drawing/2014/main" id="{E7D6E899-B2BF-8ACA-B312-B391A5C5312C}"/>
                  </a:ext>
                </a:extLst>
              </p:cNvPr>
              <p:cNvSpPr txBox="1">
                <a:spLocks noRot="1" noChangeAspect="1" noMove="1" noResize="1" noEditPoints="1" noAdjustHandles="1" noChangeArrowheads="1" noChangeShapeType="1" noTextEdit="1"/>
              </p:cNvSpPr>
              <p:nvPr/>
            </p:nvSpPr>
            <p:spPr>
              <a:xfrm>
                <a:off x="1828800" y="1752600"/>
                <a:ext cx="4844445" cy="896015"/>
              </a:xfrm>
              <a:prstGeom prst="rect">
                <a:avLst/>
              </a:prstGeom>
              <a:blipFill>
                <a:blip r:embed="rId6"/>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929662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 calcmode="lin" valueType="num">
                                      <p:cBhvr additive="base">
                                        <p:cTn id="18"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500" fill="hold"/>
                                        <p:tgtEl>
                                          <p:spTgt spid="24"/>
                                        </p:tgtEl>
                                        <p:attrNameLst>
                                          <p:attrName>ppt_x</p:attrName>
                                        </p:attrNameLst>
                                      </p:cBhvr>
                                      <p:tavLst>
                                        <p:tav tm="0">
                                          <p:val>
                                            <p:strVal val="#ppt_x"/>
                                          </p:val>
                                        </p:tav>
                                        <p:tav tm="100000">
                                          <p:val>
                                            <p:strVal val="#ppt_x"/>
                                          </p:val>
                                        </p:tav>
                                      </p:tavLst>
                                    </p:anim>
                                    <p:anim calcmode="lin" valueType="num">
                                      <p:cBhvr additive="base">
                                        <p:cTn id="31"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64513"/>
                                        </p:tgtEl>
                                        <p:attrNameLst>
                                          <p:attrName>style.visibility</p:attrName>
                                        </p:attrNameLst>
                                      </p:cBhvr>
                                      <p:to>
                                        <p:strVal val="visible"/>
                                      </p:to>
                                    </p:set>
                                    <p:anim calcmode="lin" valueType="num">
                                      <p:cBhvr additive="base">
                                        <p:cTn id="36" dur="500" fill="hold"/>
                                        <p:tgtEl>
                                          <p:spTgt spid="64513"/>
                                        </p:tgtEl>
                                        <p:attrNameLst>
                                          <p:attrName>ppt_x</p:attrName>
                                        </p:attrNameLst>
                                      </p:cBhvr>
                                      <p:tavLst>
                                        <p:tav tm="0">
                                          <p:val>
                                            <p:strVal val="#ppt_x"/>
                                          </p:val>
                                        </p:tav>
                                        <p:tav tm="100000">
                                          <p:val>
                                            <p:strVal val="#ppt_x"/>
                                          </p:val>
                                        </p:tav>
                                      </p:tavLst>
                                    </p:anim>
                                    <p:anim calcmode="lin" valueType="num">
                                      <p:cBhvr additive="base">
                                        <p:cTn id="37" dur="500" fill="hold"/>
                                        <p:tgtEl>
                                          <p:spTgt spid="645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4" grpId="0" build="p"/>
      <p:bldP spid="5" grpId="0"/>
      <p:bldP spid="24" grpId="0"/>
      <p:bldP spid="64513" grpId="0"/>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Title 1">
            <a:extLst>
              <a:ext uri="{FF2B5EF4-FFF2-40B4-BE49-F238E27FC236}">
                <a16:creationId xmlns:a16="http://schemas.microsoft.com/office/drawing/2014/main" id="{301A9162-129D-499D-5947-D70479D5FAEF}"/>
              </a:ext>
            </a:extLst>
          </p:cNvPr>
          <p:cNvSpPr>
            <a:spLocks noGrp="1"/>
          </p:cNvSpPr>
          <p:nvPr>
            <p:ph type="title"/>
          </p:nvPr>
        </p:nvSpPr>
        <p:spPr>
          <a:xfrm>
            <a:off x="228600" y="228600"/>
            <a:ext cx="6477000" cy="762000"/>
          </a:xfrm>
        </p:spPr>
        <p:txBody>
          <a:bodyPr/>
          <a:lstStyle/>
          <a:p>
            <a:r>
              <a:rPr lang="en-US" sz="2800" i="0" u="none" strike="noStrike" baseline="0" dirty="0">
                <a:solidFill>
                  <a:srgbClr val="292526"/>
                </a:solidFill>
              </a:rPr>
              <a:t>HEAT TRANSFER IN BOUNDARY LAYER FLOW</a:t>
            </a:r>
            <a:endParaRPr lang="en-US" altLang="en-US" sz="2800" dirty="0"/>
          </a:p>
        </p:txBody>
      </p:sp>
      <p:grpSp>
        <p:nvGrpSpPr>
          <p:cNvPr id="2" name="Group 38">
            <a:extLst>
              <a:ext uri="{FF2B5EF4-FFF2-40B4-BE49-F238E27FC236}">
                <a16:creationId xmlns:a16="http://schemas.microsoft.com/office/drawing/2014/main" id="{ADA34BD9-5FD4-B807-F514-50C376A4DB0F}"/>
              </a:ext>
            </a:extLst>
          </p:cNvPr>
          <p:cNvGrpSpPr>
            <a:grpSpLocks/>
          </p:cNvGrpSpPr>
          <p:nvPr/>
        </p:nvGrpSpPr>
        <p:grpSpPr bwMode="auto">
          <a:xfrm>
            <a:off x="0" y="25400"/>
            <a:ext cx="9144000" cy="6858000"/>
            <a:chOff x="0" y="0"/>
            <a:chExt cx="9144000" cy="6858000"/>
          </a:xfrm>
        </p:grpSpPr>
        <p:grpSp>
          <p:nvGrpSpPr>
            <p:cNvPr id="6" name="Group 19">
              <a:extLst>
                <a:ext uri="{FF2B5EF4-FFF2-40B4-BE49-F238E27FC236}">
                  <a16:creationId xmlns:a16="http://schemas.microsoft.com/office/drawing/2014/main" id="{9FE2A763-F3D3-7834-AC9A-C7914CB31235}"/>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4236E8CF-9694-23CD-C049-0C95EC74183B}"/>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D19FB42E-8C84-AFF7-0C15-78BAFE5EDBA6}"/>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A6EC2F09-DE38-57AB-39A1-CE5B65D97CF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1A6BA76C-E7D9-F3D9-F166-274694D6AEA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8F6892F4-6F4A-19A0-E9FF-D0B722DEA677}"/>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84B35200-B5B0-7AB7-828A-500B2A23875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83B1D407-D847-AE6D-5565-191E6A26F93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7A0B4B34-42A8-3143-6034-D31B95DECAF2}"/>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F57DE042-373B-6AC5-F9F9-45C5F77A3BE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62B7BB24-C479-E6E9-1026-2F65187A340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68BC7C77-9910-00B1-A22A-F32FF0B733C1}"/>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7154D414-5DC7-3BFD-271A-E473746E026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2169B5BE-A2CA-969D-17C0-F09B5713704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10">
                <a:extLst>
                  <a:ext uri="{FF2B5EF4-FFF2-40B4-BE49-F238E27FC236}">
                    <a16:creationId xmlns:a16="http://schemas.microsoft.com/office/drawing/2014/main" id="{ED9FE603-7074-6164-F46E-458B42B5B3F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52F0F0B-059B-348D-FA3B-0FF93E0A07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64513" name="TextBox 64512">
                <a:extLst>
                  <a:ext uri="{FF2B5EF4-FFF2-40B4-BE49-F238E27FC236}">
                    <a16:creationId xmlns:a16="http://schemas.microsoft.com/office/drawing/2014/main" id="{8C1B6803-F7B8-B204-960E-7592E15E0070}"/>
                  </a:ext>
                </a:extLst>
              </p:cNvPr>
              <p:cNvSpPr txBox="1"/>
              <p:nvPr/>
            </p:nvSpPr>
            <p:spPr>
              <a:xfrm>
                <a:off x="738934" y="1194240"/>
                <a:ext cx="7254875" cy="93936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US" altLang="en-US" sz="2400" i="1" smtClean="0">
                              <a:latin typeface="Cambria Math" panose="02040503050406030204" pitchFamily="18" charset="0"/>
                            </a:rPr>
                          </m:ctrlPr>
                        </m:sSubSupPr>
                        <m:e>
                          <m:r>
                            <a:rPr lang="en-US" altLang="en-US" sz="2400" b="0" i="1" smtClean="0">
                              <a:latin typeface="Cambria Math" panose="02040503050406030204" pitchFamily="18" charset="0"/>
                            </a:rPr>
                            <m:t>𝑞</m:t>
                          </m:r>
                        </m:e>
                        <m:sub>
                          <m:r>
                            <a:rPr lang="en-US" altLang="en-US" sz="2400" b="0" i="1" smtClean="0">
                              <a:latin typeface="Cambria Math" panose="02040503050406030204" pitchFamily="18" charset="0"/>
                            </a:rPr>
                            <m:t>𝑤𝑎𝑙𝑙</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𝑎𝑝𝑝</m:t>
                          </m:r>
                        </m:sub>
                        <m:sup>
                          <m:r>
                            <a:rPr lang="en-US" altLang="en-US" sz="2400" b="0" i="1" smtClean="0">
                              <a:latin typeface="Cambria Math" panose="02040503050406030204" pitchFamily="18" charset="0"/>
                            </a:rPr>
                            <m:t>′′</m:t>
                          </m:r>
                        </m:sup>
                      </m:sSubSup>
                      <m:r>
                        <a:rPr lang="en-US" altLang="en-US" sz="2400" b="0" i="1" smtClean="0">
                          <a:latin typeface="Cambria Math" panose="02040503050406030204" pitchFamily="18" charset="0"/>
                        </a:rPr>
                        <m:t>=</m:t>
                      </m:r>
                      <m:d>
                        <m:dPr>
                          <m:ctrlPr>
                            <a:rPr lang="en-US" altLang="en-US" sz="2400" i="1" smtClean="0">
                              <a:latin typeface="Cambria Math" panose="02040503050406030204" pitchFamily="18" charset="0"/>
                            </a:rPr>
                          </m:ctrlPr>
                        </m:dPr>
                        <m:e>
                          <m:sSub>
                            <m:sSubPr>
                              <m:ctrlPr>
                                <a:rPr lang="en-US" altLang="en-US" sz="2400" i="1" smtClean="0">
                                  <a:latin typeface="Cambria Math" panose="02040503050406030204" pitchFamily="18" charset="0"/>
                                </a:rPr>
                              </m:ctrlPr>
                            </m:sSubPr>
                            <m:e>
                              <m:r>
                                <a:rPr lang="en-US" altLang="en-US" sz="2400" b="0" i="1" smtClean="0">
                                  <a:latin typeface="Cambria Math" panose="02040503050406030204" pitchFamily="18" charset="0"/>
                                </a:rPr>
                                <m:t>𝑘</m:t>
                              </m:r>
                            </m:e>
                            <m:sub>
                              <m:r>
                                <a:rPr lang="en-US" altLang="en-US" sz="2400" b="0" i="1" smtClean="0">
                                  <a:latin typeface="Cambria Math" panose="02040503050406030204" pitchFamily="18" charset="0"/>
                                </a:rPr>
                                <m:t>𝑀</m:t>
                              </m:r>
                            </m:sub>
                          </m:sSub>
                          <m:r>
                            <a:rPr lang="en-US" altLang="en-US" sz="2400" b="0" i="1" smtClean="0">
                              <a:latin typeface="Cambria Math" panose="02040503050406030204" pitchFamily="18" charset="0"/>
                            </a:rPr>
                            <m:t>+</m:t>
                          </m:r>
                          <m:sSub>
                            <m:sSubPr>
                              <m:ctrlPr>
                                <a:rPr lang="en-US" altLang="en-US" sz="2400" b="0" i="1" smtClean="0">
                                  <a:latin typeface="Cambria Math" panose="02040503050406030204" pitchFamily="18" charset="0"/>
                                </a:rPr>
                              </m:ctrlPr>
                            </m:sSubPr>
                            <m:e>
                              <m:r>
                                <a:rPr lang="en-US" altLang="en-US" sz="2400" b="0" i="1" smtClean="0">
                                  <a:latin typeface="Cambria Math" panose="02040503050406030204" pitchFamily="18" charset="0"/>
                                </a:rPr>
                                <m:t>𝑘</m:t>
                              </m:r>
                            </m:e>
                            <m:sub>
                              <m:r>
                                <a:rPr lang="en-US" altLang="en-US" sz="2400" b="0" i="1" smtClean="0">
                                  <a:latin typeface="Cambria Math" panose="02040503050406030204" pitchFamily="18" charset="0"/>
                                </a:rPr>
                                <m:t>𝑇</m:t>
                              </m:r>
                            </m:sub>
                          </m:sSub>
                        </m:e>
                      </m:d>
                      <m:r>
                        <a:rPr lang="en-US" altLang="en-US" sz="2400" b="0" i="1" smtClean="0">
                          <a:latin typeface="Cambria Math" panose="02040503050406030204" pitchFamily="18" charset="0"/>
                        </a:rPr>
                        <m:t>    </m:t>
                      </m:r>
                      <m:f>
                        <m:fPr>
                          <m:ctrlPr>
                            <a:rPr lang="en-US" altLang="en-US" sz="2400" b="0" i="1" smtClean="0">
                              <a:latin typeface="Cambria Math" panose="02040503050406030204" pitchFamily="18" charset="0"/>
                            </a:rPr>
                          </m:ctrlPr>
                        </m:fPr>
                        <m:num>
                          <m:sSubSup>
                            <m:sSubSupPr>
                              <m:ctrlPr>
                                <a:rPr lang="en-US" altLang="en-US" i="1">
                                  <a:latin typeface="Cambria Math" panose="02040503050406030204" pitchFamily="18" charset="0"/>
                                </a:rPr>
                              </m:ctrlPr>
                            </m:sSubSupPr>
                            <m:e>
                              <m:r>
                                <a:rPr lang="en-US" altLang="en-US" i="1">
                                  <a:latin typeface="Cambria Math" panose="02040503050406030204" pitchFamily="18" charset="0"/>
                                </a:rPr>
                                <m:t> </m:t>
                              </m:r>
                              <m:r>
                                <a:rPr lang="en-US" altLang="en-US" i="1">
                                  <a:latin typeface="Cambria Math" panose="02040503050406030204" pitchFamily="18" charset="0"/>
                                </a:rPr>
                                <m:t>𝑞</m:t>
                              </m:r>
                            </m:e>
                            <m:sub>
                              <m:r>
                                <a:rPr lang="en-US" altLang="en-US" i="1">
                                  <a:latin typeface="Cambria Math" panose="02040503050406030204" pitchFamily="18" charset="0"/>
                                </a:rPr>
                                <m:t>𝑤𝑎𝑙𝑙</m:t>
                              </m:r>
                              <m:r>
                                <a:rPr lang="en-US" altLang="en-US" i="1">
                                  <a:latin typeface="Cambria Math" panose="02040503050406030204" pitchFamily="18" charset="0"/>
                                </a:rPr>
                                <m:t>−</m:t>
                              </m:r>
                              <m:r>
                                <a:rPr lang="en-US" altLang="en-US" i="1">
                                  <a:latin typeface="Cambria Math" panose="02040503050406030204" pitchFamily="18" charset="0"/>
                                </a:rPr>
                                <m:t>𝑎𝑝𝑝</m:t>
                              </m:r>
                            </m:sub>
                            <m:sup>
                              <m:r>
                                <a:rPr lang="en-US" altLang="en-US" i="1">
                                  <a:latin typeface="Cambria Math" panose="02040503050406030204" pitchFamily="18" charset="0"/>
                                </a:rPr>
                                <m:t>′′</m:t>
                              </m:r>
                            </m:sup>
                          </m:sSubSup>
                        </m:num>
                        <m:den>
                          <m:r>
                            <a:rPr lang="en-US" altLang="en-US" i="1">
                              <a:latin typeface="Cambria Math" panose="02040503050406030204" pitchFamily="18" charset="0"/>
                              <a:ea typeface="Cambria Math" panose="02040503050406030204" pitchFamily="18" charset="0"/>
                            </a:rPr>
                            <m:t>𝜌</m:t>
                          </m:r>
                          <m:sSub>
                            <m:sSubPr>
                              <m:ctrlPr>
                                <a:rPr lang="en-US" altLang="en-US" i="1">
                                  <a:latin typeface="Cambria Math" panose="02040503050406030204" pitchFamily="18" charset="0"/>
                                  <a:ea typeface="Cambria Math" panose="02040503050406030204" pitchFamily="18" charset="0"/>
                                </a:rPr>
                              </m:ctrlPr>
                            </m:sSubPr>
                            <m:e>
                              <m:r>
                                <a:rPr lang="en-US" altLang="en-US" i="1">
                                  <a:latin typeface="Cambria Math" panose="02040503050406030204" pitchFamily="18" charset="0"/>
                                  <a:ea typeface="Cambria Math" panose="02040503050406030204" pitchFamily="18" charset="0"/>
                                </a:rPr>
                                <m:t>𝑐</m:t>
                              </m:r>
                            </m:e>
                            <m:sub>
                              <m:r>
                                <a:rPr lang="en-US" altLang="en-US" i="1">
                                  <a:latin typeface="Cambria Math" panose="02040503050406030204" pitchFamily="18" charset="0"/>
                                  <a:ea typeface="Cambria Math" panose="02040503050406030204" pitchFamily="18" charset="0"/>
                                </a:rPr>
                                <m:t>𝑝</m:t>
                              </m:r>
                            </m:sub>
                          </m:sSub>
                          <m:sSub>
                            <m:sSubPr>
                              <m:ctrlPr>
                                <a:rPr lang="en-US" altLang="en-US" i="1">
                                  <a:latin typeface="Cambria Math" panose="02040503050406030204" pitchFamily="18" charset="0"/>
                                </a:rPr>
                              </m:ctrlPr>
                            </m:sSubPr>
                            <m:e>
                              <m:r>
                                <a:rPr lang="en-US" altLang="en-US" i="1">
                                  <a:latin typeface="Cambria Math" panose="02040503050406030204" pitchFamily="18" charset="0"/>
                                </a:rPr>
                                <m:t>𝑢</m:t>
                              </m:r>
                            </m:e>
                            <m:sub>
                              <m:r>
                                <a:rPr lang="en-US" altLang="en-US" i="1">
                                  <a:latin typeface="Cambria Math" panose="02040503050406030204" pitchFamily="18" charset="0"/>
                                  <a:ea typeface="Cambria Math" panose="02040503050406030204" pitchFamily="18" charset="0"/>
                                </a:rPr>
                                <m:t>𝜏</m:t>
                              </m:r>
                            </m:sub>
                          </m:sSub>
                        </m:den>
                      </m:f>
                      <m:r>
                        <a:rPr lang="en-US" altLang="en-US" sz="2400" b="0" i="1" smtClean="0">
                          <a:latin typeface="Cambria Math" panose="02040503050406030204" pitchFamily="18" charset="0"/>
                        </a:rPr>
                        <m:t>   </m:t>
                      </m:r>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𝜏</m:t>
                              </m:r>
                            </m:sub>
                          </m:sSub>
                        </m:num>
                        <m:den>
                          <m:r>
                            <a:rPr lang="en-IN" i="1">
                              <a:solidFill>
                                <a:srgbClr val="000000"/>
                              </a:solidFill>
                              <a:latin typeface="Cambria Math" panose="02040503050406030204" pitchFamily="18" charset="0"/>
                            </a:rPr>
                            <m:t>𝜈</m:t>
                          </m:r>
                        </m:den>
                      </m:f>
                      <m:f>
                        <m:fPr>
                          <m:ctrlPr>
                            <a:rPr lang="en-US" altLang="en-US" sz="2400" i="1" smtClean="0">
                              <a:latin typeface="Cambria Math" panose="02040503050406030204" pitchFamily="18" charset="0"/>
                            </a:rPr>
                          </m:ctrlPr>
                        </m:fPr>
                        <m:num>
                          <m:r>
                            <a:rPr lang="en-US" altLang="en-US" sz="2400" i="1" smtClean="0">
                              <a:latin typeface="Cambria Math" panose="02040503050406030204" pitchFamily="18" charset="0"/>
                              <a:ea typeface="Cambria Math" panose="02040503050406030204" pitchFamily="18" charset="0"/>
                            </a:rPr>
                            <m:t>𝜕</m:t>
                          </m:r>
                          <m:sSup>
                            <m:sSupPr>
                              <m:ctrlPr>
                                <a:rPr lang="en-US" altLang="en-US" i="1">
                                  <a:latin typeface="Cambria Math" panose="02040503050406030204" pitchFamily="18" charset="0"/>
                                  <a:ea typeface="Cambria Math" panose="02040503050406030204" pitchFamily="18" charset="0"/>
                                </a:rPr>
                              </m:ctrlPr>
                            </m:sSupPr>
                            <m:e>
                              <m:r>
                                <a:rPr lang="en-US" altLang="en-US" i="1">
                                  <a:latin typeface="Cambria Math" panose="02040503050406030204" pitchFamily="18" charset="0"/>
                                  <a:ea typeface="Cambria Math" panose="02040503050406030204" pitchFamily="18" charset="0"/>
                                </a:rPr>
                                <m:t>𝑇</m:t>
                              </m:r>
                            </m:e>
                            <m:sup>
                              <m:r>
                                <a:rPr lang="en-US" altLang="en-US" i="1">
                                  <a:latin typeface="Cambria Math" panose="02040503050406030204" pitchFamily="18" charset="0"/>
                                  <a:ea typeface="Cambria Math" panose="02040503050406030204" pitchFamily="18" charset="0"/>
                                </a:rPr>
                                <m:t>+</m:t>
                              </m:r>
                            </m:sup>
                          </m:sSup>
                        </m:num>
                        <m:den>
                          <m:r>
                            <a:rPr lang="en-US" altLang="en-US" sz="2400" i="1" smtClean="0">
                              <a:latin typeface="Cambria Math" panose="02040503050406030204" pitchFamily="18" charset="0"/>
                              <a:ea typeface="Cambria Math" panose="02040503050406030204" pitchFamily="18" charset="0"/>
                            </a:rPr>
                            <m:t>𝜕</m:t>
                          </m:r>
                          <m:sSup>
                            <m:sSupPr>
                              <m:ctrlPr>
                                <a:rPr lang="en-US" altLang="en-US" sz="240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𝑦</m:t>
                              </m:r>
                            </m:e>
                            <m:sup>
                              <m:r>
                                <a:rPr lang="en-US" altLang="en-US" sz="2400" b="0" i="1" smtClean="0">
                                  <a:latin typeface="Cambria Math" panose="02040503050406030204" pitchFamily="18" charset="0"/>
                                  <a:ea typeface="Cambria Math" panose="02040503050406030204" pitchFamily="18" charset="0"/>
                                </a:rPr>
                                <m:t>+</m:t>
                              </m:r>
                            </m:sup>
                          </m:sSup>
                        </m:den>
                      </m:f>
                    </m:oMath>
                  </m:oMathPara>
                </a14:m>
                <a:endParaRPr lang="en-IN" dirty="0"/>
              </a:p>
            </p:txBody>
          </p:sp>
        </mc:Choice>
        <mc:Fallback xmlns="">
          <p:sp>
            <p:nvSpPr>
              <p:cNvPr id="64513" name="TextBox 64512">
                <a:extLst>
                  <a:ext uri="{FF2B5EF4-FFF2-40B4-BE49-F238E27FC236}">
                    <a16:creationId xmlns:a16="http://schemas.microsoft.com/office/drawing/2014/main" id="{8C1B6803-F7B8-B204-960E-7592E15E0070}"/>
                  </a:ext>
                </a:extLst>
              </p:cNvPr>
              <p:cNvSpPr txBox="1">
                <a:spLocks noRot="1" noChangeAspect="1" noMove="1" noResize="1" noEditPoints="1" noAdjustHandles="1" noChangeArrowheads="1" noChangeShapeType="1" noTextEdit="1"/>
              </p:cNvSpPr>
              <p:nvPr/>
            </p:nvSpPr>
            <p:spPr>
              <a:xfrm>
                <a:off x="738934" y="1194240"/>
                <a:ext cx="7254875" cy="939360"/>
              </a:xfrm>
              <a:prstGeom prst="rect">
                <a:avLst/>
              </a:prstGeom>
              <a:blipFill>
                <a:blip r:embed="rId3"/>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F29AC71-CCC9-327B-9AD6-A46A7B8529D1}"/>
                  </a:ext>
                </a:extLst>
              </p:cNvPr>
              <p:cNvSpPr txBox="1"/>
              <p:nvPr/>
            </p:nvSpPr>
            <p:spPr>
              <a:xfrm>
                <a:off x="1817266" y="2209800"/>
                <a:ext cx="5098209" cy="93936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altLang="en-US" sz="2400" b="0" i="1" smtClean="0">
                              <a:latin typeface="Cambria Math" panose="02040503050406030204" pitchFamily="18" charset="0"/>
                            </a:rPr>
                          </m:ctrlPr>
                        </m:fPr>
                        <m:num>
                          <m:r>
                            <a:rPr lang="en-US" altLang="en-US" sz="2400" b="0" i="1" smtClean="0">
                              <a:latin typeface="Cambria Math" panose="02040503050406030204" pitchFamily="18" charset="0"/>
                            </a:rPr>
                            <m:t>1</m:t>
                          </m:r>
                        </m:num>
                        <m:den>
                          <m:r>
                            <a:rPr lang="en-US" altLang="en-US" i="1">
                              <a:latin typeface="Cambria Math" panose="02040503050406030204" pitchFamily="18" charset="0"/>
                              <a:ea typeface="Cambria Math" panose="02040503050406030204" pitchFamily="18" charset="0"/>
                            </a:rPr>
                            <m:t>𝜌</m:t>
                          </m:r>
                          <m:sSub>
                            <m:sSubPr>
                              <m:ctrlPr>
                                <a:rPr lang="en-US" altLang="en-US" i="1">
                                  <a:latin typeface="Cambria Math" panose="02040503050406030204" pitchFamily="18" charset="0"/>
                                  <a:ea typeface="Cambria Math" panose="02040503050406030204" pitchFamily="18" charset="0"/>
                                </a:rPr>
                              </m:ctrlPr>
                            </m:sSubPr>
                            <m:e>
                              <m:r>
                                <a:rPr lang="en-US" altLang="en-US" i="1">
                                  <a:latin typeface="Cambria Math" panose="02040503050406030204" pitchFamily="18" charset="0"/>
                                  <a:ea typeface="Cambria Math" panose="02040503050406030204" pitchFamily="18" charset="0"/>
                                </a:rPr>
                                <m:t>𝑐</m:t>
                              </m:r>
                            </m:e>
                            <m:sub>
                              <m:r>
                                <a:rPr lang="en-US" altLang="en-US" i="1">
                                  <a:latin typeface="Cambria Math" panose="02040503050406030204" pitchFamily="18" charset="0"/>
                                  <a:ea typeface="Cambria Math" panose="02040503050406030204" pitchFamily="18" charset="0"/>
                                </a:rPr>
                                <m:t>𝑝</m:t>
                              </m:r>
                            </m:sub>
                          </m:sSub>
                        </m:den>
                      </m:f>
                      <m:r>
                        <a:rPr lang="en-US" altLang="en-US" sz="2400" b="0" i="1" smtClean="0">
                          <a:latin typeface="Cambria Math" panose="02040503050406030204" pitchFamily="18" charset="0"/>
                        </a:rPr>
                        <m:t>   </m:t>
                      </m:r>
                      <m:f>
                        <m:fPr>
                          <m:ctrlPr>
                            <a:rPr lang="en-IN" i="1">
                              <a:solidFill>
                                <a:srgbClr val="000000"/>
                              </a:solidFill>
                              <a:latin typeface="Cambria Math" panose="02040503050406030204" pitchFamily="18" charset="0"/>
                            </a:rPr>
                          </m:ctrlPr>
                        </m:fPr>
                        <m:num>
                          <m:d>
                            <m:dPr>
                              <m:ctrlPr>
                                <a:rPr lang="en-US" altLang="en-US" i="1">
                                  <a:latin typeface="Cambria Math" panose="02040503050406030204" pitchFamily="18" charset="0"/>
                                </a:rPr>
                              </m:ctrlPr>
                            </m:dPr>
                            <m:e>
                              <m:sSub>
                                <m:sSubPr>
                                  <m:ctrlPr>
                                    <a:rPr lang="en-US" altLang="en-US" i="1">
                                      <a:latin typeface="Cambria Math" panose="02040503050406030204" pitchFamily="18" charset="0"/>
                                    </a:rPr>
                                  </m:ctrlPr>
                                </m:sSubPr>
                                <m:e>
                                  <m:r>
                                    <a:rPr lang="en-US" altLang="en-US" i="1">
                                      <a:latin typeface="Cambria Math" panose="02040503050406030204" pitchFamily="18" charset="0"/>
                                    </a:rPr>
                                    <m:t>𝑘</m:t>
                                  </m:r>
                                </m:e>
                                <m:sub>
                                  <m:r>
                                    <a:rPr lang="en-US" altLang="en-US" i="1">
                                      <a:latin typeface="Cambria Math" panose="02040503050406030204" pitchFamily="18" charset="0"/>
                                    </a:rPr>
                                    <m:t>𝑀</m:t>
                                  </m:r>
                                </m:sub>
                              </m:sSub>
                              <m:r>
                                <a:rPr lang="en-US" altLang="en-US" i="1">
                                  <a:latin typeface="Cambria Math" panose="02040503050406030204" pitchFamily="18" charset="0"/>
                                </a:rPr>
                                <m:t>+</m:t>
                              </m:r>
                              <m:sSub>
                                <m:sSubPr>
                                  <m:ctrlPr>
                                    <a:rPr lang="en-US" altLang="en-US" i="1">
                                      <a:latin typeface="Cambria Math" panose="02040503050406030204" pitchFamily="18" charset="0"/>
                                    </a:rPr>
                                  </m:ctrlPr>
                                </m:sSubPr>
                                <m:e>
                                  <m:r>
                                    <a:rPr lang="en-US" altLang="en-US" i="1">
                                      <a:latin typeface="Cambria Math" panose="02040503050406030204" pitchFamily="18" charset="0"/>
                                    </a:rPr>
                                    <m:t>𝑘</m:t>
                                  </m:r>
                                </m:e>
                                <m:sub>
                                  <m:r>
                                    <a:rPr lang="en-US" altLang="en-US" i="1">
                                      <a:latin typeface="Cambria Math" panose="02040503050406030204" pitchFamily="18" charset="0"/>
                                    </a:rPr>
                                    <m:t>𝑇</m:t>
                                  </m:r>
                                </m:sub>
                              </m:sSub>
                            </m:e>
                          </m:d>
                        </m:num>
                        <m:den>
                          <m:r>
                            <a:rPr lang="en-IN" i="1">
                              <a:solidFill>
                                <a:srgbClr val="000000"/>
                              </a:solidFill>
                              <a:latin typeface="Cambria Math" panose="02040503050406030204" pitchFamily="18" charset="0"/>
                            </a:rPr>
                            <m:t>𝜈</m:t>
                          </m:r>
                        </m:den>
                      </m:f>
                      <m:f>
                        <m:fPr>
                          <m:ctrlPr>
                            <a:rPr lang="en-US" altLang="en-US" sz="2400" i="1" smtClean="0">
                              <a:latin typeface="Cambria Math" panose="02040503050406030204" pitchFamily="18" charset="0"/>
                            </a:rPr>
                          </m:ctrlPr>
                        </m:fPr>
                        <m:num>
                          <m:r>
                            <a:rPr lang="en-US" altLang="en-US" sz="2400" i="1" smtClean="0">
                              <a:latin typeface="Cambria Math" panose="02040503050406030204" pitchFamily="18" charset="0"/>
                              <a:ea typeface="Cambria Math" panose="02040503050406030204" pitchFamily="18" charset="0"/>
                            </a:rPr>
                            <m:t>𝜕</m:t>
                          </m:r>
                          <m:sSup>
                            <m:sSupPr>
                              <m:ctrlPr>
                                <a:rPr lang="en-US" altLang="en-US" i="1">
                                  <a:latin typeface="Cambria Math" panose="02040503050406030204" pitchFamily="18" charset="0"/>
                                  <a:ea typeface="Cambria Math" panose="02040503050406030204" pitchFamily="18" charset="0"/>
                                </a:rPr>
                              </m:ctrlPr>
                            </m:sSupPr>
                            <m:e>
                              <m:r>
                                <a:rPr lang="en-US" altLang="en-US" i="1">
                                  <a:latin typeface="Cambria Math" panose="02040503050406030204" pitchFamily="18" charset="0"/>
                                  <a:ea typeface="Cambria Math" panose="02040503050406030204" pitchFamily="18" charset="0"/>
                                </a:rPr>
                                <m:t>𝑇</m:t>
                              </m:r>
                            </m:e>
                            <m:sup>
                              <m:r>
                                <a:rPr lang="en-US" altLang="en-US" i="1">
                                  <a:latin typeface="Cambria Math" panose="02040503050406030204" pitchFamily="18" charset="0"/>
                                  <a:ea typeface="Cambria Math" panose="02040503050406030204" pitchFamily="18" charset="0"/>
                                </a:rPr>
                                <m:t>+</m:t>
                              </m:r>
                            </m:sup>
                          </m:sSup>
                        </m:num>
                        <m:den>
                          <m:r>
                            <a:rPr lang="en-US" altLang="en-US" sz="2400" i="1" smtClean="0">
                              <a:latin typeface="Cambria Math" panose="02040503050406030204" pitchFamily="18" charset="0"/>
                              <a:ea typeface="Cambria Math" panose="02040503050406030204" pitchFamily="18" charset="0"/>
                            </a:rPr>
                            <m:t>𝜕</m:t>
                          </m:r>
                          <m:sSup>
                            <m:sSupPr>
                              <m:ctrlPr>
                                <a:rPr lang="en-US" altLang="en-US" sz="240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𝑦</m:t>
                              </m:r>
                            </m:e>
                            <m:sup>
                              <m:r>
                                <a:rPr lang="en-US" altLang="en-US" sz="2400" b="0" i="1" smtClean="0">
                                  <a:latin typeface="Cambria Math" panose="02040503050406030204" pitchFamily="18" charset="0"/>
                                  <a:ea typeface="Cambria Math" panose="02040503050406030204" pitchFamily="18" charset="0"/>
                                </a:rPr>
                                <m:t>+</m:t>
                              </m:r>
                            </m:sup>
                          </m:sSup>
                        </m:den>
                      </m:f>
                      <m:r>
                        <a:rPr lang="en-US" altLang="en-US" sz="2400" b="0" i="1" smtClean="0">
                          <a:latin typeface="Cambria Math" panose="02040503050406030204" pitchFamily="18" charset="0"/>
                          <a:ea typeface="Cambria Math" panose="02040503050406030204" pitchFamily="18" charset="0"/>
                        </a:rPr>
                        <m:t>=1</m:t>
                      </m:r>
                    </m:oMath>
                  </m:oMathPara>
                </a14:m>
                <a:endParaRPr lang="en-IN" dirty="0"/>
              </a:p>
            </p:txBody>
          </p:sp>
        </mc:Choice>
        <mc:Fallback xmlns="">
          <p:sp>
            <p:nvSpPr>
              <p:cNvPr id="9" name="TextBox 8">
                <a:extLst>
                  <a:ext uri="{FF2B5EF4-FFF2-40B4-BE49-F238E27FC236}">
                    <a16:creationId xmlns:a16="http://schemas.microsoft.com/office/drawing/2014/main" id="{BF29AC71-CCC9-327B-9AD6-A46A7B8529D1}"/>
                  </a:ext>
                </a:extLst>
              </p:cNvPr>
              <p:cNvSpPr txBox="1">
                <a:spLocks noRot="1" noChangeAspect="1" noMove="1" noResize="1" noEditPoints="1" noAdjustHandles="1" noChangeArrowheads="1" noChangeShapeType="1" noTextEdit="1"/>
              </p:cNvSpPr>
              <p:nvPr/>
            </p:nvSpPr>
            <p:spPr>
              <a:xfrm>
                <a:off x="1817266" y="2209800"/>
                <a:ext cx="5098209" cy="939360"/>
              </a:xfrm>
              <a:prstGeom prst="rect">
                <a:avLst/>
              </a:prstGeom>
              <a:blipFill>
                <a:blip r:embed="rId4"/>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ABC46E14-B977-5C98-C66A-AD2CC911C74A}"/>
                  </a:ext>
                </a:extLst>
              </p:cNvPr>
              <p:cNvSpPr txBox="1"/>
              <p:nvPr/>
            </p:nvSpPr>
            <p:spPr>
              <a:xfrm>
                <a:off x="1969666" y="3065524"/>
                <a:ext cx="5098209" cy="120167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IN" i="1">
                              <a:solidFill>
                                <a:srgbClr val="000000"/>
                              </a:solidFill>
                              <a:latin typeface="Cambria Math" panose="02040503050406030204" pitchFamily="18" charset="0"/>
                            </a:rPr>
                          </m:ctrlPr>
                        </m:fPr>
                        <m:num>
                          <m:d>
                            <m:dPr>
                              <m:ctrlPr>
                                <a:rPr lang="en-US" altLang="en-US" i="1">
                                  <a:latin typeface="Cambria Math" panose="02040503050406030204" pitchFamily="18" charset="0"/>
                                </a:rPr>
                              </m:ctrlPr>
                            </m:dPr>
                            <m:e>
                              <m:f>
                                <m:fPr>
                                  <m:ctrlPr>
                                    <a:rPr lang="en-US" altLang="en-US" i="1" smtClean="0">
                                      <a:latin typeface="Cambria Math" panose="02040503050406030204" pitchFamily="18" charset="0"/>
                                    </a:rPr>
                                  </m:ctrlPr>
                                </m:fPr>
                                <m:num>
                                  <m:sSub>
                                    <m:sSubPr>
                                      <m:ctrlPr>
                                        <a:rPr lang="en-US" altLang="en-US" i="1">
                                          <a:latin typeface="Cambria Math" panose="02040503050406030204" pitchFamily="18" charset="0"/>
                                        </a:rPr>
                                      </m:ctrlPr>
                                    </m:sSubPr>
                                    <m:e>
                                      <m:r>
                                        <a:rPr lang="en-US" altLang="en-US" i="1">
                                          <a:latin typeface="Cambria Math" panose="02040503050406030204" pitchFamily="18" charset="0"/>
                                        </a:rPr>
                                        <m:t>𝑘</m:t>
                                      </m:r>
                                    </m:e>
                                    <m:sub>
                                      <m:r>
                                        <a:rPr lang="en-US" altLang="en-US" i="1">
                                          <a:latin typeface="Cambria Math" panose="02040503050406030204" pitchFamily="18" charset="0"/>
                                        </a:rPr>
                                        <m:t>𝑀</m:t>
                                      </m:r>
                                    </m:sub>
                                  </m:sSub>
                                </m:num>
                                <m:den>
                                  <m:r>
                                    <a:rPr lang="en-US" altLang="en-US" i="1">
                                      <a:latin typeface="Cambria Math" panose="02040503050406030204" pitchFamily="18" charset="0"/>
                                      <a:ea typeface="Cambria Math" panose="02040503050406030204" pitchFamily="18" charset="0"/>
                                    </a:rPr>
                                    <m:t>𝜌</m:t>
                                  </m:r>
                                  <m:sSub>
                                    <m:sSubPr>
                                      <m:ctrlPr>
                                        <a:rPr lang="en-US" altLang="en-US" i="1">
                                          <a:latin typeface="Cambria Math" panose="02040503050406030204" pitchFamily="18" charset="0"/>
                                          <a:ea typeface="Cambria Math" panose="02040503050406030204" pitchFamily="18" charset="0"/>
                                        </a:rPr>
                                      </m:ctrlPr>
                                    </m:sSubPr>
                                    <m:e>
                                      <m:r>
                                        <a:rPr lang="en-US" altLang="en-US" i="1">
                                          <a:latin typeface="Cambria Math" panose="02040503050406030204" pitchFamily="18" charset="0"/>
                                          <a:ea typeface="Cambria Math" panose="02040503050406030204" pitchFamily="18" charset="0"/>
                                        </a:rPr>
                                        <m:t>𝑐</m:t>
                                      </m:r>
                                    </m:e>
                                    <m:sub>
                                      <m:r>
                                        <a:rPr lang="en-US" altLang="en-US" i="1">
                                          <a:latin typeface="Cambria Math" panose="02040503050406030204" pitchFamily="18" charset="0"/>
                                          <a:ea typeface="Cambria Math" panose="02040503050406030204" pitchFamily="18" charset="0"/>
                                        </a:rPr>
                                        <m:t>𝑝</m:t>
                                      </m:r>
                                    </m:sub>
                                  </m:sSub>
                                </m:den>
                              </m:f>
                              <m:r>
                                <a:rPr lang="en-US" altLang="en-US" i="1">
                                  <a:latin typeface="Cambria Math" panose="02040503050406030204" pitchFamily="18" charset="0"/>
                                </a:rPr>
                                <m:t>+</m:t>
                              </m:r>
                              <m:f>
                                <m:fPr>
                                  <m:ctrlPr>
                                    <a:rPr lang="en-US" altLang="en-US" i="1">
                                      <a:latin typeface="Cambria Math" panose="02040503050406030204" pitchFamily="18" charset="0"/>
                                    </a:rPr>
                                  </m:ctrlPr>
                                </m:fPr>
                                <m:num>
                                  <m:sSub>
                                    <m:sSubPr>
                                      <m:ctrlPr>
                                        <a:rPr lang="en-US" altLang="en-US" i="1">
                                          <a:latin typeface="Cambria Math" panose="02040503050406030204" pitchFamily="18" charset="0"/>
                                        </a:rPr>
                                      </m:ctrlPr>
                                    </m:sSubPr>
                                    <m:e>
                                      <m:r>
                                        <a:rPr lang="en-US" altLang="en-US" i="1">
                                          <a:latin typeface="Cambria Math" panose="02040503050406030204" pitchFamily="18" charset="0"/>
                                        </a:rPr>
                                        <m:t>𝑘</m:t>
                                      </m:r>
                                    </m:e>
                                    <m:sub>
                                      <m:r>
                                        <a:rPr lang="en-US" altLang="en-US" b="0" i="1" smtClean="0">
                                          <a:latin typeface="Cambria Math" panose="02040503050406030204" pitchFamily="18" charset="0"/>
                                        </a:rPr>
                                        <m:t>𝑇</m:t>
                                      </m:r>
                                    </m:sub>
                                  </m:sSub>
                                </m:num>
                                <m:den>
                                  <m:r>
                                    <a:rPr lang="en-US" altLang="en-US" i="1">
                                      <a:latin typeface="Cambria Math" panose="02040503050406030204" pitchFamily="18" charset="0"/>
                                      <a:ea typeface="Cambria Math" panose="02040503050406030204" pitchFamily="18" charset="0"/>
                                    </a:rPr>
                                    <m:t>𝜌</m:t>
                                  </m:r>
                                  <m:sSub>
                                    <m:sSubPr>
                                      <m:ctrlPr>
                                        <a:rPr lang="en-US" altLang="en-US" i="1">
                                          <a:latin typeface="Cambria Math" panose="02040503050406030204" pitchFamily="18" charset="0"/>
                                          <a:ea typeface="Cambria Math" panose="02040503050406030204" pitchFamily="18" charset="0"/>
                                        </a:rPr>
                                      </m:ctrlPr>
                                    </m:sSubPr>
                                    <m:e>
                                      <m:r>
                                        <a:rPr lang="en-US" altLang="en-US" i="1">
                                          <a:latin typeface="Cambria Math" panose="02040503050406030204" pitchFamily="18" charset="0"/>
                                          <a:ea typeface="Cambria Math" panose="02040503050406030204" pitchFamily="18" charset="0"/>
                                        </a:rPr>
                                        <m:t>𝑐</m:t>
                                      </m:r>
                                    </m:e>
                                    <m:sub>
                                      <m:r>
                                        <a:rPr lang="en-US" altLang="en-US" i="1">
                                          <a:latin typeface="Cambria Math" panose="02040503050406030204" pitchFamily="18" charset="0"/>
                                          <a:ea typeface="Cambria Math" panose="02040503050406030204" pitchFamily="18" charset="0"/>
                                        </a:rPr>
                                        <m:t>𝑝</m:t>
                                      </m:r>
                                    </m:sub>
                                  </m:sSub>
                                </m:den>
                              </m:f>
                            </m:e>
                          </m:d>
                        </m:num>
                        <m:den>
                          <m:r>
                            <a:rPr lang="en-IN" i="1">
                              <a:solidFill>
                                <a:srgbClr val="000000"/>
                              </a:solidFill>
                              <a:latin typeface="Cambria Math" panose="02040503050406030204" pitchFamily="18" charset="0"/>
                            </a:rPr>
                            <m:t>𝜈</m:t>
                          </m:r>
                        </m:den>
                      </m:f>
                      <m:f>
                        <m:fPr>
                          <m:ctrlPr>
                            <a:rPr lang="en-US" altLang="en-US" sz="2400" i="1" smtClean="0">
                              <a:latin typeface="Cambria Math" panose="02040503050406030204" pitchFamily="18" charset="0"/>
                            </a:rPr>
                          </m:ctrlPr>
                        </m:fPr>
                        <m:num>
                          <m:r>
                            <a:rPr lang="en-US" altLang="en-US" sz="2400" i="1" smtClean="0">
                              <a:latin typeface="Cambria Math" panose="02040503050406030204" pitchFamily="18" charset="0"/>
                              <a:ea typeface="Cambria Math" panose="02040503050406030204" pitchFamily="18" charset="0"/>
                            </a:rPr>
                            <m:t>𝜕</m:t>
                          </m:r>
                          <m:sSup>
                            <m:sSupPr>
                              <m:ctrlPr>
                                <a:rPr lang="en-US" altLang="en-US" i="1">
                                  <a:latin typeface="Cambria Math" panose="02040503050406030204" pitchFamily="18" charset="0"/>
                                  <a:ea typeface="Cambria Math" panose="02040503050406030204" pitchFamily="18" charset="0"/>
                                </a:rPr>
                              </m:ctrlPr>
                            </m:sSupPr>
                            <m:e>
                              <m:r>
                                <a:rPr lang="en-US" altLang="en-US" i="1">
                                  <a:latin typeface="Cambria Math" panose="02040503050406030204" pitchFamily="18" charset="0"/>
                                  <a:ea typeface="Cambria Math" panose="02040503050406030204" pitchFamily="18" charset="0"/>
                                </a:rPr>
                                <m:t>𝑇</m:t>
                              </m:r>
                            </m:e>
                            <m:sup>
                              <m:r>
                                <a:rPr lang="en-US" altLang="en-US" i="1">
                                  <a:latin typeface="Cambria Math" panose="02040503050406030204" pitchFamily="18" charset="0"/>
                                  <a:ea typeface="Cambria Math" panose="02040503050406030204" pitchFamily="18" charset="0"/>
                                </a:rPr>
                                <m:t>+</m:t>
                              </m:r>
                            </m:sup>
                          </m:sSup>
                        </m:num>
                        <m:den>
                          <m:r>
                            <a:rPr lang="en-US" altLang="en-US" sz="2400" i="1" smtClean="0">
                              <a:latin typeface="Cambria Math" panose="02040503050406030204" pitchFamily="18" charset="0"/>
                              <a:ea typeface="Cambria Math" panose="02040503050406030204" pitchFamily="18" charset="0"/>
                            </a:rPr>
                            <m:t>𝜕</m:t>
                          </m:r>
                          <m:sSup>
                            <m:sSupPr>
                              <m:ctrlPr>
                                <a:rPr lang="en-US" altLang="en-US" sz="240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𝑦</m:t>
                              </m:r>
                            </m:e>
                            <m:sup>
                              <m:r>
                                <a:rPr lang="en-US" altLang="en-US" sz="2400" b="0" i="1" smtClean="0">
                                  <a:latin typeface="Cambria Math" panose="02040503050406030204" pitchFamily="18" charset="0"/>
                                  <a:ea typeface="Cambria Math" panose="02040503050406030204" pitchFamily="18" charset="0"/>
                                </a:rPr>
                                <m:t>+</m:t>
                              </m:r>
                            </m:sup>
                          </m:sSup>
                        </m:den>
                      </m:f>
                      <m:r>
                        <a:rPr lang="en-US" altLang="en-US" sz="2400" b="0" i="1" smtClean="0">
                          <a:latin typeface="Cambria Math" panose="02040503050406030204" pitchFamily="18" charset="0"/>
                          <a:ea typeface="Cambria Math" panose="02040503050406030204" pitchFamily="18" charset="0"/>
                        </a:rPr>
                        <m:t>=1</m:t>
                      </m:r>
                    </m:oMath>
                  </m:oMathPara>
                </a14:m>
                <a:endParaRPr lang="en-IN" dirty="0"/>
              </a:p>
            </p:txBody>
          </p:sp>
        </mc:Choice>
        <mc:Fallback xmlns="">
          <p:sp>
            <p:nvSpPr>
              <p:cNvPr id="25" name="TextBox 24">
                <a:extLst>
                  <a:ext uri="{FF2B5EF4-FFF2-40B4-BE49-F238E27FC236}">
                    <a16:creationId xmlns:a16="http://schemas.microsoft.com/office/drawing/2014/main" id="{ABC46E14-B977-5C98-C66A-AD2CC911C74A}"/>
                  </a:ext>
                </a:extLst>
              </p:cNvPr>
              <p:cNvSpPr txBox="1">
                <a:spLocks noRot="1" noChangeAspect="1" noMove="1" noResize="1" noEditPoints="1" noAdjustHandles="1" noChangeArrowheads="1" noChangeShapeType="1" noTextEdit="1"/>
              </p:cNvSpPr>
              <p:nvPr/>
            </p:nvSpPr>
            <p:spPr>
              <a:xfrm>
                <a:off x="1969666" y="3065524"/>
                <a:ext cx="5098209" cy="1201676"/>
              </a:xfrm>
              <a:prstGeom prst="rect">
                <a:avLst/>
              </a:prstGeom>
              <a:blipFill>
                <a:blip r:embed="rId5"/>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4CEA567E-2ADD-41AA-64A5-07337400449E}"/>
                  </a:ext>
                </a:extLst>
              </p:cNvPr>
              <p:cNvSpPr txBox="1"/>
              <p:nvPr/>
            </p:nvSpPr>
            <p:spPr>
              <a:xfrm>
                <a:off x="2122066" y="4267200"/>
                <a:ext cx="5098209" cy="89601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IN" i="1" smtClean="0">
                              <a:solidFill>
                                <a:srgbClr val="000000"/>
                              </a:solidFill>
                              <a:latin typeface="Cambria Math" panose="02040503050406030204" pitchFamily="18" charset="0"/>
                            </a:rPr>
                          </m:ctrlPr>
                        </m:fPr>
                        <m:num>
                          <m:d>
                            <m:dPr>
                              <m:ctrlPr>
                                <a:rPr lang="en-US" altLang="en-US" i="1">
                                  <a:latin typeface="Cambria Math" panose="02040503050406030204" pitchFamily="18" charset="0"/>
                                </a:rPr>
                              </m:ctrlPr>
                            </m:dPr>
                            <m:e>
                              <m:sSub>
                                <m:sSubPr>
                                  <m:ctrlPr>
                                    <a:rPr lang="en-US" altLang="en-US" i="1">
                                      <a:latin typeface="Cambria Math" panose="02040503050406030204" pitchFamily="18" charset="0"/>
                                    </a:rPr>
                                  </m:ctrlPr>
                                </m:sSubPr>
                                <m:e>
                                  <m:r>
                                    <a:rPr lang="en-US" altLang="en-US" i="1" smtClean="0">
                                      <a:latin typeface="Cambria Math" panose="02040503050406030204" pitchFamily="18" charset="0"/>
                                      <a:ea typeface="Cambria Math" panose="02040503050406030204" pitchFamily="18" charset="0"/>
                                    </a:rPr>
                                    <m:t>𝛼</m:t>
                                  </m:r>
                                </m:e>
                                <m:sub>
                                  <m:r>
                                    <a:rPr lang="en-US" altLang="en-US" i="1">
                                      <a:latin typeface="Cambria Math" panose="02040503050406030204" pitchFamily="18" charset="0"/>
                                    </a:rPr>
                                    <m:t>𝑀</m:t>
                                  </m:r>
                                </m:sub>
                              </m:sSub>
                              <m:r>
                                <a:rPr lang="en-US" altLang="en-US" i="1">
                                  <a:latin typeface="Cambria Math" panose="02040503050406030204" pitchFamily="18" charset="0"/>
                                </a:rPr>
                                <m:t>+</m:t>
                              </m:r>
                              <m:sSub>
                                <m:sSubPr>
                                  <m:ctrlPr>
                                    <a:rPr lang="en-US" altLang="en-US" i="1">
                                      <a:latin typeface="Cambria Math" panose="02040503050406030204" pitchFamily="18" charset="0"/>
                                    </a:rPr>
                                  </m:ctrlPr>
                                </m:sSubPr>
                                <m:e>
                                  <m:r>
                                    <a:rPr lang="en-US" altLang="en-US" i="1">
                                      <a:latin typeface="Cambria Math" panose="02040503050406030204" pitchFamily="18" charset="0"/>
                                      <a:ea typeface="Cambria Math" panose="02040503050406030204" pitchFamily="18" charset="0"/>
                                    </a:rPr>
                                    <m:t>𝛼</m:t>
                                  </m:r>
                                </m:e>
                                <m:sub>
                                  <m:r>
                                    <a:rPr lang="en-US" altLang="en-US" b="0" i="1" smtClean="0">
                                      <a:latin typeface="Cambria Math" panose="02040503050406030204" pitchFamily="18" charset="0"/>
                                      <a:ea typeface="Cambria Math" panose="02040503050406030204" pitchFamily="18" charset="0"/>
                                    </a:rPr>
                                    <m:t>𝑇</m:t>
                                  </m:r>
                                </m:sub>
                              </m:sSub>
                            </m:e>
                          </m:d>
                        </m:num>
                        <m:den>
                          <m:r>
                            <a:rPr lang="en-IN" i="1">
                              <a:solidFill>
                                <a:srgbClr val="000000"/>
                              </a:solidFill>
                              <a:latin typeface="Cambria Math" panose="02040503050406030204" pitchFamily="18" charset="0"/>
                            </a:rPr>
                            <m:t>𝜈</m:t>
                          </m:r>
                        </m:den>
                      </m:f>
                      <m:f>
                        <m:fPr>
                          <m:ctrlPr>
                            <a:rPr lang="en-US" altLang="en-US" sz="2400" i="1" smtClean="0">
                              <a:latin typeface="Cambria Math" panose="02040503050406030204" pitchFamily="18" charset="0"/>
                            </a:rPr>
                          </m:ctrlPr>
                        </m:fPr>
                        <m:num>
                          <m:r>
                            <a:rPr lang="en-US" altLang="en-US" sz="2400" i="1" smtClean="0">
                              <a:latin typeface="Cambria Math" panose="02040503050406030204" pitchFamily="18" charset="0"/>
                              <a:ea typeface="Cambria Math" panose="02040503050406030204" pitchFamily="18" charset="0"/>
                            </a:rPr>
                            <m:t>𝜕</m:t>
                          </m:r>
                          <m:sSup>
                            <m:sSupPr>
                              <m:ctrlPr>
                                <a:rPr lang="en-US" altLang="en-US" i="1">
                                  <a:latin typeface="Cambria Math" panose="02040503050406030204" pitchFamily="18" charset="0"/>
                                  <a:ea typeface="Cambria Math" panose="02040503050406030204" pitchFamily="18" charset="0"/>
                                </a:rPr>
                              </m:ctrlPr>
                            </m:sSupPr>
                            <m:e>
                              <m:r>
                                <a:rPr lang="en-US" altLang="en-US" i="1">
                                  <a:latin typeface="Cambria Math" panose="02040503050406030204" pitchFamily="18" charset="0"/>
                                  <a:ea typeface="Cambria Math" panose="02040503050406030204" pitchFamily="18" charset="0"/>
                                </a:rPr>
                                <m:t>𝑇</m:t>
                              </m:r>
                            </m:e>
                            <m:sup>
                              <m:r>
                                <a:rPr lang="en-US" altLang="en-US" i="1">
                                  <a:latin typeface="Cambria Math" panose="02040503050406030204" pitchFamily="18" charset="0"/>
                                  <a:ea typeface="Cambria Math" panose="02040503050406030204" pitchFamily="18" charset="0"/>
                                </a:rPr>
                                <m:t>+</m:t>
                              </m:r>
                            </m:sup>
                          </m:sSup>
                        </m:num>
                        <m:den>
                          <m:r>
                            <a:rPr lang="en-US" altLang="en-US" sz="2400" i="1" smtClean="0">
                              <a:latin typeface="Cambria Math" panose="02040503050406030204" pitchFamily="18" charset="0"/>
                              <a:ea typeface="Cambria Math" panose="02040503050406030204" pitchFamily="18" charset="0"/>
                            </a:rPr>
                            <m:t>𝜕</m:t>
                          </m:r>
                          <m:sSup>
                            <m:sSupPr>
                              <m:ctrlPr>
                                <a:rPr lang="en-US" altLang="en-US" sz="240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𝑦</m:t>
                              </m:r>
                            </m:e>
                            <m:sup>
                              <m:r>
                                <a:rPr lang="en-US" altLang="en-US" sz="2400" b="0" i="1" smtClean="0">
                                  <a:latin typeface="Cambria Math" panose="02040503050406030204" pitchFamily="18" charset="0"/>
                                  <a:ea typeface="Cambria Math" panose="02040503050406030204" pitchFamily="18" charset="0"/>
                                </a:rPr>
                                <m:t>+</m:t>
                              </m:r>
                            </m:sup>
                          </m:sSup>
                        </m:den>
                      </m:f>
                      <m:r>
                        <a:rPr lang="en-US" altLang="en-US" sz="2400" b="0" i="1" smtClean="0">
                          <a:latin typeface="Cambria Math" panose="02040503050406030204" pitchFamily="18" charset="0"/>
                          <a:ea typeface="Cambria Math" panose="02040503050406030204" pitchFamily="18" charset="0"/>
                        </a:rPr>
                        <m:t>=1</m:t>
                      </m:r>
                    </m:oMath>
                  </m:oMathPara>
                </a14:m>
                <a:endParaRPr lang="en-IN" dirty="0"/>
              </a:p>
            </p:txBody>
          </p:sp>
        </mc:Choice>
        <mc:Fallback xmlns="">
          <p:sp>
            <p:nvSpPr>
              <p:cNvPr id="26" name="TextBox 25">
                <a:extLst>
                  <a:ext uri="{FF2B5EF4-FFF2-40B4-BE49-F238E27FC236}">
                    <a16:creationId xmlns:a16="http://schemas.microsoft.com/office/drawing/2014/main" id="{4CEA567E-2ADD-41AA-64A5-07337400449E}"/>
                  </a:ext>
                </a:extLst>
              </p:cNvPr>
              <p:cNvSpPr txBox="1">
                <a:spLocks noRot="1" noChangeAspect="1" noMove="1" noResize="1" noEditPoints="1" noAdjustHandles="1" noChangeArrowheads="1" noChangeShapeType="1" noTextEdit="1"/>
              </p:cNvSpPr>
              <p:nvPr/>
            </p:nvSpPr>
            <p:spPr>
              <a:xfrm>
                <a:off x="2122066" y="4267200"/>
                <a:ext cx="5098209" cy="896015"/>
              </a:xfrm>
              <a:prstGeom prst="rect">
                <a:avLst/>
              </a:prstGeom>
              <a:blipFill>
                <a:blip r:embed="rId6"/>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004F9816-1757-42DD-9BED-4269BA19F8D9}"/>
                  </a:ext>
                </a:extLst>
              </p:cNvPr>
              <p:cNvSpPr txBox="1"/>
              <p:nvPr/>
            </p:nvSpPr>
            <p:spPr>
              <a:xfrm>
                <a:off x="598162" y="5105400"/>
                <a:ext cx="2987676" cy="88485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00"/>
                          </a:solidFill>
                          <a:latin typeface="Cambria Math" panose="02040503050406030204" pitchFamily="18" charset="0"/>
                        </a:rPr>
                        <m:t>  </m:t>
                      </m:r>
                      <m:d>
                        <m:dPr>
                          <m:begChr m:val="{"/>
                          <m:endChr m:val="}"/>
                          <m:ctrlPr>
                            <a:rPr lang="en-US" b="0" i="1" smtClean="0">
                              <a:solidFill>
                                <a:srgbClr val="000000"/>
                              </a:solidFill>
                              <a:latin typeface="Cambria Math" panose="02040503050406030204" pitchFamily="18" charset="0"/>
                            </a:rPr>
                          </m:ctrlPr>
                        </m:dPr>
                        <m:e>
                          <m:f>
                            <m:fPr>
                              <m:ctrlPr>
                                <a:rPr lang="en-US" b="0" i="1" smtClean="0">
                                  <a:solidFill>
                                    <a:srgbClr val="000000"/>
                                  </a:solidFill>
                                  <a:latin typeface="Cambria Math" panose="02040503050406030204" pitchFamily="18" charset="0"/>
                                </a:rPr>
                              </m:ctrlPr>
                            </m:fPr>
                            <m:num>
                              <m:sSub>
                                <m:sSubPr>
                                  <m:ctrlPr>
                                    <a:rPr lang="en-US" altLang="en-US" i="1">
                                      <a:latin typeface="Cambria Math" panose="02040503050406030204" pitchFamily="18" charset="0"/>
                                    </a:rPr>
                                  </m:ctrlPr>
                                </m:sSubPr>
                                <m:e>
                                  <m:r>
                                    <a:rPr lang="en-US" altLang="en-US" i="1">
                                      <a:latin typeface="Cambria Math" panose="02040503050406030204" pitchFamily="18" charset="0"/>
                                      <a:ea typeface="Cambria Math" panose="02040503050406030204" pitchFamily="18" charset="0"/>
                                    </a:rPr>
                                    <m:t>𝛼</m:t>
                                  </m:r>
                                </m:e>
                                <m:sub>
                                  <m:r>
                                    <a:rPr lang="en-US" altLang="en-US" i="1">
                                      <a:latin typeface="Cambria Math" panose="02040503050406030204" pitchFamily="18" charset="0"/>
                                    </a:rPr>
                                    <m:t>𝑀</m:t>
                                  </m:r>
                                </m:sub>
                              </m:sSub>
                            </m:num>
                            <m:den>
                              <m:r>
                                <a:rPr lang="en-IN" i="1">
                                  <a:solidFill>
                                    <a:srgbClr val="000000"/>
                                  </a:solidFill>
                                  <a:latin typeface="Cambria Math" panose="02040503050406030204" pitchFamily="18" charset="0"/>
                                </a:rPr>
                                <m:t>𝜈</m:t>
                              </m:r>
                            </m:den>
                          </m:f>
                          <m:r>
                            <a:rPr lang="en-US" b="0"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b>
                                <m:sSubPr>
                                  <m:ctrlPr>
                                    <a:rPr lang="en-US" altLang="en-US" i="1">
                                      <a:latin typeface="Cambria Math" panose="02040503050406030204" pitchFamily="18" charset="0"/>
                                    </a:rPr>
                                  </m:ctrlPr>
                                </m:sSubPr>
                                <m:e>
                                  <m:r>
                                    <a:rPr lang="en-US" altLang="en-US" i="1">
                                      <a:latin typeface="Cambria Math" panose="02040503050406030204" pitchFamily="18" charset="0"/>
                                      <a:ea typeface="Cambria Math" panose="02040503050406030204" pitchFamily="18" charset="0"/>
                                    </a:rPr>
                                    <m:t>𝛼</m:t>
                                  </m:r>
                                </m:e>
                                <m:sub>
                                  <m:r>
                                    <a:rPr lang="en-US" altLang="en-US" b="0" i="1" smtClean="0">
                                      <a:latin typeface="Cambria Math" panose="02040503050406030204" pitchFamily="18" charset="0"/>
                                      <a:ea typeface="Cambria Math" panose="02040503050406030204" pitchFamily="18" charset="0"/>
                                    </a:rPr>
                                    <m:t>𝑇</m:t>
                                  </m:r>
                                </m:sub>
                              </m:sSub>
                            </m:num>
                            <m:den>
                              <m:r>
                                <a:rPr lang="en-IN" i="1">
                                  <a:solidFill>
                                    <a:srgbClr val="000000"/>
                                  </a:solidFill>
                                  <a:latin typeface="Cambria Math" panose="02040503050406030204" pitchFamily="18" charset="0"/>
                                </a:rPr>
                                <m:t>𝜈</m:t>
                              </m:r>
                            </m:den>
                          </m:f>
                        </m:e>
                      </m:d>
                      <m:f>
                        <m:fPr>
                          <m:ctrlPr>
                            <a:rPr lang="en-US" altLang="en-US" sz="2400" i="1" smtClean="0">
                              <a:latin typeface="Cambria Math" panose="02040503050406030204" pitchFamily="18" charset="0"/>
                            </a:rPr>
                          </m:ctrlPr>
                        </m:fPr>
                        <m:num>
                          <m:r>
                            <a:rPr lang="en-US" altLang="en-US" sz="2400" i="1" smtClean="0">
                              <a:latin typeface="Cambria Math" panose="02040503050406030204" pitchFamily="18" charset="0"/>
                              <a:ea typeface="Cambria Math" panose="02040503050406030204" pitchFamily="18" charset="0"/>
                            </a:rPr>
                            <m:t>𝜕</m:t>
                          </m:r>
                          <m:sSup>
                            <m:sSupPr>
                              <m:ctrlPr>
                                <a:rPr lang="en-US" altLang="en-US" i="1">
                                  <a:latin typeface="Cambria Math" panose="02040503050406030204" pitchFamily="18" charset="0"/>
                                  <a:ea typeface="Cambria Math" panose="02040503050406030204" pitchFamily="18" charset="0"/>
                                </a:rPr>
                              </m:ctrlPr>
                            </m:sSupPr>
                            <m:e>
                              <m:r>
                                <a:rPr lang="en-US" altLang="en-US" i="1">
                                  <a:latin typeface="Cambria Math" panose="02040503050406030204" pitchFamily="18" charset="0"/>
                                  <a:ea typeface="Cambria Math" panose="02040503050406030204" pitchFamily="18" charset="0"/>
                                </a:rPr>
                                <m:t>𝑇</m:t>
                              </m:r>
                            </m:e>
                            <m:sup>
                              <m:r>
                                <a:rPr lang="en-US" altLang="en-US" i="1">
                                  <a:latin typeface="Cambria Math" panose="02040503050406030204" pitchFamily="18" charset="0"/>
                                  <a:ea typeface="Cambria Math" panose="02040503050406030204" pitchFamily="18" charset="0"/>
                                </a:rPr>
                                <m:t>+</m:t>
                              </m:r>
                            </m:sup>
                          </m:sSup>
                        </m:num>
                        <m:den>
                          <m:r>
                            <a:rPr lang="en-US" altLang="en-US" sz="2400" i="1" smtClean="0">
                              <a:latin typeface="Cambria Math" panose="02040503050406030204" pitchFamily="18" charset="0"/>
                              <a:ea typeface="Cambria Math" panose="02040503050406030204" pitchFamily="18" charset="0"/>
                            </a:rPr>
                            <m:t>𝜕</m:t>
                          </m:r>
                          <m:sSup>
                            <m:sSupPr>
                              <m:ctrlPr>
                                <a:rPr lang="en-US" altLang="en-US" sz="240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𝑦</m:t>
                              </m:r>
                            </m:e>
                            <m:sup>
                              <m:r>
                                <a:rPr lang="en-US" altLang="en-US" sz="2400" b="0" i="1" smtClean="0">
                                  <a:latin typeface="Cambria Math" panose="02040503050406030204" pitchFamily="18" charset="0"/>
                                  <a:ea typeface="Cambria Math" panose="02040503050406030204" pitchFamily="18" charset="0"/>
                                </a:rPr>
                                <m:t>+</m:t>
                              </m:r>
                            </m:sup>
                          </m:sSup>
                        </m:den>
                      </m:f>
                      <m:r>
                        <a:rPr lang="en-US" altLang="en-US" sz="2400" b="0" i="1" smtClean="0">
                          <a:latin typeface="Cambria Math" panose="02040503050406030204" pitchFamily="18" charset="0"/>
                          <a:ea typeface="Cambria Math" panose="02040503050406030204" pitchFamily="18" charset="0"/>
                        </a:rPr>
                        <m:t>=1</m:t>
                      </m:r>
                    </m:oMath>
                  </m:oMathPara>
                </a14:m>
                <a:endParaRPr lang="en-IN" dirty="0"/>
              </a:p>
            </p:txBody>
          </p:sp>
        </mc:Choice>
        <mc:Fallback xmlns="">
          <p:sp>
            <p:nvSpPr>
              <p:cNvPr id="27" name="TextBox 26">
                <a:extLst>
                  <a:ext uri="{FF2B5EF4-FFF2-40B4-BE49-F238E27FC236}">
                    <a16:creationId xmlns:a16="http://schemas.microsoft.com/office/drawing/2014/main" id="{004F9816-1757-42DD-9BED-4269BA19F8D9}"/>
                  </a:ext>
                </a:extLst>
              </p:cNvPr>
              <p:cNvSpPr txBox="1">
                <a:spLocks noRot="1" noChangeAspect="1" noMove="1" noResize="1" noEditPoints="1" noAdjustHandles="1" noChangeArrowheads="1" noChangeShapeType="1" noTextEdit="1"/>
              </p:cNvSpPr>
              <p:nvPr/>
            </p:nvSpPr>
            <p:spPr>
              <a:xfrm>
                <a:off x="598162" y="5105400"/>
                <a:ext cx="2987676" cy="884858"/>
              </a:xfrm>
              <a:prstGeom prst="rect">
                <a:avLst/>
              </a:prstGeom>
              <a:blipFill>
                <a:blip r:embed="rId7"/>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D7A6E4E3-9DEE-077F-8563-58FD5CEA5D3E}"/>
                  </a:ext>
                </a:extLst>
              </p:cNvPr>
              <p:cNvSpPr txBox="1"/>
              <p:nvPr/>
            </p:nvSpPr>
            <p:spPr>
              <a:xfrm>
                <a:off x="3962400" y="5181600"/>
                <a:ext cx="4587876" cy="92608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00"/>
                          </a:solidFill>
                          <a:latin typeface="Cambria Math" panose="02040503050406030204" pitchFamily="18" charset="0"/>
                        </a:rPr>
                        <m:t>  </m:t>
                      </m:r>
                      <m:d>
                        <m:dPr>
                          <m:begChr m:val="{"/>
                          <m:endChr m:val="}"/>
                          <m:ctrlPr>
                            <a:rPr lang="en-US" b="0" i="1" smtClean="0">
                              <a:solidFill>
                                <a:srgbClr val="000000"/>
                              </a:solidFill>
                              <a:latin typeface="Cambria Math" panose="02040503050406030204" pitchFamily="18" charset="0"/>
                            </a:rPr>
                          </m:ctrlPr>
                        </m:dPr>
                        <m:e>
                          <m:f>
                            <m:fPr>
                              <m:ctrlPr>
                                <a:rPr lang="en-US" b="0" i="1" smtClean="0">
                                  <a:solidFill>
                                    <a:srgbClr val="000000"/>
                                  </a:solidFill>
                                  <a:latin typeface="Cambria Math" panose="02040503050406030204" pitchFamily="18" charset="0"/>
                                </a:rPr>
                              </m:ctrlPr>
                            </m:fPr>
                            <m:num>
                              <m:r>
                                <a:rPr lang="en-US" altLang="en-US" b="0" i="1" smtClean="0">
                                  <a:latin typeface="Cambria Math" panose="02040503050406030204" pitchFamily="18" charset="0"/>
                                </a:rPr>
                                <m:t>1</m:t>
                              </m:r>
                            </m:num>
                            <m:den>
                              <m:r>
                                <a:rPr lang="en-US" b="0" i="1" smtClean="0">
                                  <a:solidFill>
                                    <a:srgbClr val="000000"/>
                                  </a:solidFill>
                                  <a:latin typeface="Cambria Math" panose="02040503050406030204" pitchFamily="18" charset="0"/>
                                </a:rPr>
                                <m:t>𝑃𝑟</m:t>
                              </m:r>
                            </m:den>
                          </m:f>
                          <m:r>
                            <a:rPr lang="en-US" b="0"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b>
                                <m:sSubPr>
                                  <m:ctrlPr>
                                    <a:rPr lang="en-US" altLang="en-US" i="1">
                                      <a:latin typeface="Cambria Math" panose="02040503050406030204" pitchFamily="18" charset="0"/>
                                    </a:rPr>
                                  </m:ctrlPr>
                                </m:sSubPr>
                                <m:e>
                                  <m:r>
                                    <a:rPr lang="en-US" altLang="en-US" i="1">
                                      <a:latin typeface="Cambria Math" panose="02040503050406030204" pitchFamily="18" charset="0"/>
                                      <a:ea typeface="Cambria Math" panose="02040503050406030204" pitchFamily="18" charset="0"/>
                                    </a:rPr>
                                    <m:t>𝛼</m:t>
                                  </m:r>
                                </m:e>
                                <m:sub>
                                  <m:r>
                                    <a:rPr lang="en-US" altLang="en-US" b="0" i="1" smtClean="0">
                                      <a:latin typeface="Cambria Math" panose="02040503050406030204" pitchFamily="18" charset="0"/>
                                      <a:ea typeface="Cambria Math" panose="02040503050406030204" pitchFamily="18" charset="0"/>
                                    </a:rPr>
                                    <m:t>𝑇</m:t>
                                  </m:r>
                                </m:sub>
                              </m:sSub>
                            </m:num>
                            <m:den>
                              <m:r>
                                <a:rPr lang="en-IN" i="1">
                                  <a:solidFill>
                                    <a:srgbClr val="000000"/>
                                  </a:solidFill>
                                  <a:latin typeface="Cambria Math" panose="02040503050406030204" pitchFamily="18" charset="0"/>
                                </a:rPr>
                                <m:t>𝜈</m:t>
                              </m:r>
                            </m:den>
                          </m:f>
                          <m:f>
                            <m:fPr>
                              <m:ctrlPr>
                                <a:rPr lang="en-IN" i="1" smtClean="0">
                                  <a:solidFill>
                                    <a:srgbClr val="000000"/>
                                  </a:solidFill>
                                  <a:latin typeface="Cambria Math" panose="02040503050406030204" pitchFamily="18" charset="0"/>
                                </a:rPr>
                              </m:ctrlPr>
                            </m:fPr>
                            <m:num>
                              <m:sSub>
                                <m:sSubPr>
                                  <m:ctrlPr>
                                    <a:rPr lang="en-IN" i="1" smtClean="0">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𝜈</m:t>
                                  </m:r>
                                </m:e>
                                <m:sub>
                                  <m:r>
                                    <a:rPr lang="en-US" b="0" i="1" smtClean="0">
                                      <a:solidFill>
                                        <a:srgbClr val="000000"/>
                                      </a:solidFill>
                                      <a:latin typeface="Cambria Math" panose="02040503050406030204" pitchFamily="18" charset="0"/>
                                    </a:rPr>
                                    <m:t>𝑇</m:t>
                                  </m:r>
                                </m:sub>
                              </m:sSub>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𝜈</m:t>
                                  </m:r>
                                </m:e>
                                <m:sub>
                                  <m:r>
                                    <a:rPr lang="en-US" i="1">
                                      <a:solidFill>
                                        <a:srgbClr val="000000"/>
                                      </a:solidFill>
                                      <a:latin typeface="Cambria Math" panose="02040503050406030204" pitchFamily="18" charset="0"/>
                                    </a:rPr>
                                    <m:t>𝑇</m:t>
                                  </m:r>
                                </m:sub>
                              </m:sSub>
                            </m:den>
                          </m:f>
                        </m:e>
                      </m:d>
                      <m:f>
                        <m:fPr>
                          <m:ctrlPr>
                            <a:rPr lang="en-US" altLang="en-US" sz="2400" i="1" smtClean="0">
                              <a:latin typeface="Cambria Math" panose="02040503050406030204" pitchFamily="18" charset="0"/>
                            </a:rPr>
                          </m:ctrlPr>
                        </m:fPr>
                        <m:num>
                          <m:r>
                            <a:rPr lang="en-US" altLang="en-US" sz="2400" i="1" smtClean="0">
                              <a:latin typeface="Cambria Math" panose="02040503050406030204" pitchFamily="18" charset="0"/>
                              <a:ea typeface="Cambria Math" panose="02040503050406030204" pitchFamily="18" charset="0"/>
                            </a:rPr>
                            <m:t>𝜕</m:t>
                          </m:r>
                          <m:sSup>
                            <m:sSupPr>
                              <m:ctrlPr>
                                <a:rPr lang="en-US" altLang="en-US" i="1">
                                  <a:latin typeface="Cambria Math" panose="02040503050406030204" pitchFamily="18" charset="0"/>
                                  <a:ea typeface="Cambria Math" panose="02040503050406030204" pitchFamily="18" charset="0"/>
                                </a:rPr>
                              </m:ctrlPr>
                            </m:sSupPr>
                            <m:e>
                              <m:r>
                                <a:rPr lang="en-US" altLang="en-US" i="1">
                                  <a:latin typeface="Cambria Math" panose="02040503050406030204" pitchFamily="18" charset="0"/>
                                  <a:ea typeface="Cambria Math" panose="02040503050406030204" pitchFamily="18" charset="0"/>
                                </a:rPr>
                                <m:t>𝑇</m:t>
                              </m:r>
                            </m:e>
                            <m:sup>
                              <m:r>
                                <a:rPr lang="en-US" altLang="en-US" i="1">
                                  <a:latin typeface="Cambria Math" panose="02040503050406030204" pitchFamily="18" charset="0"/>
                                  <a:ea typeface="Cambria Math" panose="02040503050406030204" pitchFamily="18" charset="0"/>
                                </a:rPr>
                                <m:t>+</m:t>
                              </m:r>
                            </m:sup>
                          </m:sSup>
                        </m:num>
                        <m:den>
                          <m:r>
                            <a:rPr lang="en-US" altLang="en-US" sz="2400" i="1" smtClean="0">
                              <a:latin typeface="Cambria Math" panose="02040503050406030204" pitchFamily="18" charset="0"/>
                              <a:ea typeface="Cambria Math" panose="02040503050406030204" pitchFamily="18" charset="0"/>
                            </a:rPr>
                            <m:t>𝜕</m:t>
                          </m:r>
                          <m:sSup>
                            <m:sSupPr>
                              <m:ctrlPr>
                                <a:rPr lang="en-US" altLang="en-US" sz="240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𝑦</m:t>
                              </m:r>
                            </m:e>
                            <m:sup>
                              <m:r>
                                <a:rPr lang="en-US" altLang="en-US" sz="2400" b="0" i="1" smtClean="0">
                                  <a:latin typeface="Cambria Math" panose="02040503050406030204" pitchFamily="18" charset="0"/>
                                  <a:ea typeface="Cambria Math" panose="02040503050406030204" pitchFamily="18" charset="0"/>
                                </a:rPr>
                                <m:t>+</m:t>
                              </m:r>
                            </m:sup>
                          </m:sSup>
                        </m:den>
                      </m:f>
                      <m:r>
                        <a:rPr lang="en-US" altLang="en-US" sz="2400" b="0" i="1" smtClean="0">
                          <a:latin typeface="Cambria Math" panose="02040503050406030204" pitchFamily="18" charset="0"/>
                          <a:ea typeface="Cambria Math" panose="02040503050406030204" pitchFamily="18" charset="0"/>
                        </a:rPr>
                        <m:t>=1</m:t>
                      </m:r>
                    </m:oMath>
                  </m:oMathPara>
                </a14:m>
                <a:endParaRPr lang="en-IN" dirty="0"/>
              </a:p>
            </p:txBody>
          </p:sp>
        </mc:Choice>
        <mc:Fallback xmlns="">
          <p:sp>
            <p:nvSpPr>
              <p:cNvPr id="29" name="TextBox 28">
                <a:extLst>
                  <a:ext uri="{FF2B5EF4-FFF2-40B4-BE49-F238E27FC236}">
                    <a16:creationId xmlns:a16="http://schemas.microsoft.com/office/drawing/2014/main" id="{D7A6E4E3-9DEE-077F-8563-58FD5CEA5D3E}"/>
                  </a:ext>
                </a:extLst>
              </p:cNvPr>
              <p:cNvSpPr txBox="1">
                <a:spLocks noRot="1" noChangeAspect="1" noMove="1" noResize="1" noEditPoints="1" noAdjustHandles="1" noChangeArrowheads="1" noChangeShapeType="1" noTextEdit="1"/>
              </p:cNvSpPr>
              <p:nvPr/>
            </p:nvSpPr>
            <p:spPr>
              <a:xfrm>
                <a:off x="3962400" y="5181600"/>
                <a:ext cx="4587876" cy="926087"/>
              </a:xfrm>
              <a:prstGeom prst="rect">
                <a:avLst/>
              </a:prstGeom>
              <a:blipFill>
                <a:blip r:embed="rId8"/>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746498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ppt_x"/>
                                          </p:val>
                                        </p:tav>
                                        <p:tav tm="100000">
                                          <p:val>
                                            <p:strVal val="#ppt_x"/>
                                          </p:val>
                                        </p:tav>
                                      </p:tavLst>
                                    </p:anim>
                                    <p:anim calcmode="lin" valueType="num">
                                      <p:cBhvr additive="base">
                                        <p:cTn id="2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ppt_x"/>
                                          </p:val>
                                        </p:tav>
                                        <p:tav tm="100000">
                                          <p:val>
                                            <p:strVal val="#ppt_x"/>
                                          </p:val>
                                        </p:tav>
                                      </p:tavLst>
                                    </p:anim>
                                    <p:anim calcmode="lin" valueType="num">
                                      <p:cBhvr additive="base">
                                        <p:cTn id="3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5" grpId="0"/>
      <p:bldP spid="26" grpId="0"/>
      <p:bldP spid="27" grpId="0"/>
      <p:bldP spid="2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Title 1">
            <a:extLst>
              <a:ext uri="{FF2B5EF4-FFF2-40B4-BE49-F238E27FC236}">
                <a16:creationId xmlns:a16="http://schemas.microsoft.com/office/drawing/2014/main" id="{301A9162-129D-499D-5947-D70479D5FAEF}"/>
              </a:ext>
            </a:extLst>
          </p:cNvPr>
          <p:cNvSpPr>
            <a:spLocks noGrp="1"/>
          </p:cNvSpPr>
          <p:nvPr>
            <p:ph type="title"/>
          </p:nvPr>
        </p:nvSpPr>
        <p:spPr>
          <a:xfrm>
            <a:off x="228600" y="228600"/>
            <a:ext cx="6913940" cy="939800"/>
          </a:xfrm>
        </p:spPr>
        <p:txBody>
          <a:bodyPr/>
          <a:lstStyle/>
          <a:p>
            <a:r>
              <a:rPr lang="en-US" sz="2800" dirty="0">
                <a:solidFill>
                  <a:srgbClr val="292526"/>
                </a:solidFill>
              </a:rPr>
              <a:t>T</a:t>
            </a:r>
            <a:r>
              <a:rPr lang="en-US" sz="2800" i="0" u="none" strike="noStrike" baseline="0" dirty="0">
                <a:solidFill>
                  <a:srgbClr val="292526"/>
                </a:solidFill>
              </a:rPr>
              <a:t>emperature profile in turbulent boundary layer flow in wall coordinates</a:t>
            </a:r>
            <a:endParaRPr lang="en-US" altLang="en-US" sz="2800" dirty="0"/>
          </a:p>
        </p:txBody>
      </p:sp>
      <p:grpSp>
        <p:nvGrpSpPr>
          <p:cNvPr id="2" name="Group 38">
            <a:extLst>
              <a:ext uri="{FF2B5EF4-FFF2-40B4-BE49-F238E27FC236}">
                <a16:creationId xmlns:a16="http://schemas.microsoft.com/office/drawing/2014/main" id="{ADA34BD9-5FD4-B807-F514-50C376A4DB0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9FE2A763-F3D3-7834-AC9A-C7914CB31235}"/>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4236E8CF-9694-23CD-C049-0C95EC74183B}"/>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D19FB42E-8C84-AFF7-0C15-78BAFE5EDBA6}"/>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A6EC2F09-DE38-57AB-39A1-CE5B65D97CF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1A6BA76C-E7D9-F3D9-F166-274694D6AEA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8F6892F4-6F4A-19A0-E9FF-D0B722DEA677}"/>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84B35200-B5B0-7AB7-828A-500B2A23875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83B1D407-D847-AE6D-5565-191E6A26F93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7A0B4B34-42A8-3143-6034-D31B95DECAF2}"/>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F57DE042-373B-6AC5-F9F9-45C5F77A3BE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62B7BB24-C479-E6E9-1026-2F65187A340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68BC7C77-9910-00B1-A22A-F32FF0B733C1}"/>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7154D414-5DC7-3BFD-271A-E473746E026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2169B5BE-A2CA-969D-17C0-F09B5713704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10">
                <a:extLst>
                  <a:ext uri="{FF2B5EF4-FFF2-40B4-BE49-F238E27FC236}">
                    <a16:creationId xmlns:a16="http://schemas.microsoft.com/office/drawing/2014/main" id="{ED9FE603-7074-6164-F46E-458B42B5B3F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52F0F0B-059B-348D-FA3B-0FF93E0A07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D7A6E4E3-9DEE-077F-8563-58FD5CEA5D3E}"/>
                  </a:ext>
                </a:extLst>
              </p:cNvPr>
              <p:cNvSpPr txBox="1"/>
              <p:nvPr/>
            </p:nvSpPr>
            <p:spPr>
              <a:xfrm>
                <a:off x="4343400" y="2655313"/>
                <a:ext cx="3429000" cy="92608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00"/>
                          </a:solidFill>
                          <a:latin typeface="Cambria Math" panose="02040503050406030204" pitchFamily="18" charset="0"/>
                        </a:rPr>
                        <m:t>  </m:t>
                      </m:r>
                      <m:d>
                        <m:dPr>
                          <m:begChr m:val="{"/>
                          <m:endChr m:val="}"/>
                          <m:ctrlPr>
                            <a:rPr lang="en-US" b="0" i="1" smtClean="0">
                              <a:solidFill>
                                <a:srgbClr val="000000"/>
                              </a:solidFill>
                              <a:latin typeface="Cambria Math" panose="02040503050406030204" pitchFamily="18" charset="0"/>
                            </a:rPr>
                          </m:ctrlPr>
                        </m:dPr>
                        <m:e>
                          <m:f>
                            <m:fPr>
                              <m:ctrlPr>
                                <a:rPr lang="en-US" b="0" i="1" smtClean="0">
                                  <a:solidFill>
                                    <a:srgbClr val="000000"/>
                                  </a:solidFill>
                                  <a:latin typeface="Cambria Math" panose="02040503050406030204" pitchFamily="18" charset="0"/>
                                </a:rPr>
                              </m:ctrlPr>
                            </m:fPr>
                            <m:num>
                              <m:r>
                                <a:rPr lang="en-US" altLang="en-US" b="0" i="1" smtClean="0">
                                  <a:latin typeface="Cambria Math" panose="02040503050406030204" pitchFamily="18" charset="0"/>
                                </a:rPr>
                                <m:t>1</m:t>
                              </m:r>
                            </m:num>
                            <m:den>
                              <m:r>
                                <a:rPr lang="en-US" b="0" i="1" smtClean="0">
                                  <a:solidFill>
                                    <a:srgbClr val="000000"/>
                                  </a:solidFill>
                                  <a:latin typeface="Cambria Math" panose="02040503050406030204" pitchFamily="18" charset="0"/>
                                </a:rPr>
                                <m:t>𝑃𝑟</m:t>
                              </m:r>
                            </m:den>
                          </m:f>
                          <m:r>
                            <a:rPr lang="en-US" b="0"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b>
                                <m:sSubPr>
                                  <m:ctrlPr>
                                    <a:rPr lang="en-US" altLang="en-US" i="1">
                                      <a:latin typeface="Cambria Math" panose="02040503050406030204" pitchFamily="18" charset="0"/>
                                    </a:rPr>
                                  </m:ctrlPr>
                                </m:sSubPr>
                                <m:e>
                                  <m:r>
                                    <a:rPr lang="en-US" altLang="en-US" i="1">
                                      <a:latin typeface="Cambria Math" panose="02040503050406030204" pitchFamily="18" charset="0"/>
                                      <a:ea typeface="Cambria Math" panose="02040503050406030204" pitchFamily="18" charset="0"/>
                                    </a:rPr>
                                    <m:t>𝛼</m:t>
                                  </m:r>
                                </m:e>
                                <m:sub>
                                  <m:r>
                                    <a:rPr lang="en-US" altLang="en-US" b="0" i="1" smtClean="0">
                                      <a:latin typeface="Cambria Math" panose="02040503050406030204" pitchFamily="18" charset="0"/>
                                      <a:ea typeface="Cambria Math" panose="02040503050406030204" pitchFamily="18" charset="0"/>
                                    </a:rPr>
                                    <m:t>𝑇</m:t>
                                  </m:r>
                                </m:sub>
                              </m:sSub>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𝜈</m:t>
                                  </m:r>
                                </m:e>
                                <m:sub>
                                  <m:r>
                                    <a:rPr lang="en-US" i="1">
                                      <a:solidFill>
                                        <a:srgbClr val="000000"/>
                                      </a:solidFill>
                                      <a:latin typeface="Cambria Math" panose="02040503050406030204" pitchFamily="18" charset="0"/>
                                    </a:rPr>
                                    <m:t>𝑇</m:t>
                                  </m:r>
                                </m:sub>
                              </m:sSub>
                            </m:den>
                          </m:f>
                          <m:f>
                            <m:fPr>
                              <m:ctrlPr>
                                <a:rPr lang="en-IN" i="1" smtClean="0">
                                  <a:solidFill>
                                    <a:srgbClr val="000000"/>
                                  </a:solidFill>
                                  <a:latin typeface="Cambria Math" panose="02040503050406030204" pitchFamily="18" charset="0"/>
                                </a:rPr>
                              </m:ctrlPr>
                            </m:fPr>
                            <m:num>
                              <m:sSub>
                                <m:sSubPr>
                                  <m:ctrlPr>
                                    <a:rPr lang="en-IN" i="1" smtClean="0">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𝜈</m:t>
                                  </m:r>
                                </m:e>
                                <m:sub>
                                  <m:r>
                                    <a:rPr lang="en-US" b="0" i="1" smtClean="0">
                                      <a:solidFill>
                                        <a:srgbClr val="000000"/>
                                      </a:solidFill>
                                      <a:latin typeface="Cambria Math" panose="02040503050406030204" pitchFamily="18" charset="0"/>
                                    </a:rPr>
                                    <m:t>𝑇</m:t>
                                  </m:r>
                                </m:sub>
                              </m:sSub>
                            </m:num>
                            <m:den>
                              <m:r>
                                <a:rPr lang="en-IN" i="1">
                                  <a:solidFill>
                                    <a:srgbClr val="000000"/>
                                  </a:solidFill>
                                  <a:latin typeface="Cambria Math" panose="02040503050406030204" pitchFamily="18" charset="0"/>
                                </a:rPr>
                                <m:t>𝜈</m:t>
                              </m:r>
                            </m:den>
                          </m:f>
                        </m:e>
                      </m:d>
                      <m:f>
                        <m:fPr>
                          <m:ctrlPr>
                            <a:rPr lang="en-US" altLang="en-US" sz="2400" i="1" smtClean="0">
                              <a:latin typeface="Cambria Math" panose="02040503050406030204" pitchFamily="18" charset="0"/>
                            </a:rPr>
                          </m:ctrlPr>
                        </m:fPr>
                        <m:num>
                          <m:r>
                            <a:rPr lang="en-US" altLang="en-US" sz="2400" i="1" smtClean="0">
                              <a:latin typeface="Cambria Math" panose="02040503050406030204" pitchFamily="18" charset="0"/>
                              <a:ea typeface="Cambria Math" panose="02040503050406030204" pitchFamily="18" charset="0"/>
                            </a:rPr>
                            <m:t>𝜕</m:t>
                          </m:r>
                          <m:sSup>
                            <m:sSupPr>
                              <m:ctrlPr>
                                <a:rPr lang="en-US" altLang="en-US" i="1">
                                  <a:latin typeface="Cambria Math" panose="02040503050406030204" pitchFamily="18" charset="0"/>
                                  <a:ea typeface="Cambria Math" panose="02040503050406030204" pitchFamily="18" charset="0"/>
                                </a:rPr>
                              </m:ctrlPr>
                            </m:sSupPr>
                            <m:e>
                              <m:r>
                                <a:rPr lang="en-US" altLang="en-US" i="1">
                                  <a:latin typeface="Cambria Math" panose="02040503050406030204" pitchFamily="18" charset="0"/>
                                  <a:ea typeface="Cambria Math" panose="02040503050406030204" pitchFamily="18" charset="0"/>
                                </a:rPr>
                                <m:t>𝑇</m:t>
                              </m:r>
                            </m:e>
                            <m:sup>
                              <m:r>
                                <a:rPr lang="en-US" altLang="en-US" i="1">
                                  <a:latin typeface="Cambria Math" panose="02040503050406030204" pitchFamily="18" charset="0"/>
                                  <a:ea typeface="Cambria Math" panose="02040503050406030204" pitchFamily="18" charset="0"/>
                                </a:rPr>
                                <m:t>+</m:t>
                              </m:r>
                            </m:sup>
                          </m:sSup>
                        </m:num>
                        <m:den>
                          <m:r>
                            <a:rPr lang="en-US" altLang="en-US" sz="2400" i="1" smtClean="0">
                              <a:latin typeface="Cambria Math" panose="02040503050406030204" pitchFamily="18" charset="0"/>
                              <a:ea typeface="Cambria Math" panose="02040503050406030204" pitchFamily="18" charset="0"/>
                            </a:rPr>
                            <m:t>𝜕</m:t>
                          </m:r>
                          <m:sSup>
                            <m:sSupPr>
                              <m:ctrlPr>
                                <a:rPr lang="en-US" altLang="en-US" sz="240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𝑦</m:t>
                              </m:r>
                            </m:e>
                            <m:sup>
                              <m:r>
                                <a:rPr lang="en-US" altLang="en-US" sz="2400" b="0" i="1" smtClean="0">
                                  <a:latin typeface="Cambria Math" panose="02040503050406030204" pitchFamily="18" charset="0"/>
                                  <a:ea typeface="Cambria Math" panose="02040503050406030204" pitchFamily="18" charset="0"/>
                                </a:rPr>
                                <m:t>+</m:t>
                              </m:r>
                            </m:sup>
                          </m:sSup>
                        </m:den>
                      </m:f>
                      <m:r>
                        <a:rPr lang="en-US" altLang="en-US" sz="2400" b="0" i="1" smtClean="0">
                          <a:latin typeface="Cambria Math" panose="02040503050406030204" pitchFamily="18" charset="0"/>
                          <a:ea typeface="Cambria Math" panose="02040503050406030204" pitchFamily="18" charset="0"/>
                        </a:rPr>
                        <m:t>=1</m:t>
                      </m:r>
                    </m:oMath>
                  </m:oMathPara>
                </a14:m>
                <a:endParaRPr lang="en-IN" dirty="0"/>
              </a:p>
            </p:txBody>
          </p:sp>
        </mc:Choice>
        <mc:Fallback xmlns="">
          <p:sp>
            <p:nvSpPr>
              <p:cNvPr id="29" name="TextBox 28">
                <a:extLst>
                  <a:ext uri="{FF2B5EF4-FFF2-40B4-BE49-F238E27FC236}">
                    <a16:creationId xmlns:a16="http://schemas.microsoft.com/office/drawing/2014/main" id="{D7A6E4E3-9DEE-077F-8563-58FD5CEA5D3E}"/>
                  </a:ext>
                </a:extLst>
              </p:cNvPr>
              <p:cNvSpPr txBox="1">
                <a:spLocks noRot="1" noChangeAspect="1" noMove="1" noResize="1" noEditPoints="1" noAdjustHandles="1" noChangeArrowheads="1" noChangeShapeType="1" noTextEdit="1"/>
              </p:cNvSpPr>
              <p:nvPr/>
            </p:nvSpPr>
            <p:spPr>
              <a:xfrm>
                <a:off x="4343400" y="2655313"/>
                <a:ext cx="3429000" cy="926087"/>
              </a:xfrm>
              <a:prstGeom prst="rect">
                <a:avLst/>
              </a:prstGeom>
              <a:blipFill>
                <a:blip r:embed="rId3"/>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6C1016FE-9190-8641-B1FA-2E9CFB26279F}"/>
                  </a:ext>
                </a:extLst>
              </p:cNvPr>
              <p:cNvSpPr txBox="1"/>
              <p:nvPr/>
            </p:nvSpPr>
            <p:spPr>
              <a:xfrm>
                <a:off x="228600" y="3810000"/>
                <a:ext cx="3886200" cy="119917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altLang="en-US" sz="2400" i="1" smtClean="0">
                              <a:latin typeface="Cambria Math" panose="02040503050406030204" pitchFamily="18" charset="0"/>
                            </a:rPr>
                          </m:ctrlPr>
                        </m:fPr>
                        <m:num>
                          <m:r>
                            <a:rPr lang="en-US" altLang="en-US" sz="2400" i="1" smtClean="0">
                              <a:latin typeface="Cambria Math" panose="02040503050406030204" pitchFamily="18" charset="0"/>
                              <a:ea typeface="Cambria Math" panose="02040503050406030204" pitchFamily="18" charset="0"/>
                            </a:rPr>
                            <m:t>𝜕</m:t>
                          </m:r>
                          <m:sSup>
                            <m:sSupPr>
                              <m:ctrlPr>
                                <a:rPr lang="en-US" altLang="en-US" i="1">
                                  <a:latin typeface="Cambria Math" panose="02040503050406030204" pitchFamily="18" charset="0"/>
                                  <a:ea typeface="Cambria Math" panose="02040503050406030204" pitchFamily="18" charset="0"/>
                                </a:rPr>
                              </m:ctrlPr>
                            </m:sSupPr>
                            <m:e>
                              <m:r>
                                <a:rPr lang="en-US" altLang="en-US" i="1">
                                  <a:latin typeface="Cambria Math" panose="02040503050406030204" pitchFamily="18" charset="0"/>
                                  <a:ea typeface="Cambria Math" panose="02040503050406030204" pitchFamily="18" charset="0"/>
                                </a:rPr>
                                <m:t>𝑇</m:t>
                              </m:r>
                            </m:e>
                            <m:sup>
                              <m:r>
                                <a:rPr lang="en-US" altLang="en-US" i="1">
                                  <a:latin typeface="Cambria Math" panose="02040503050406030204" pitchFamily="18" charset="0"/>
                                  <a:ea typeface="Cambria Math" panose="02040503050406030204" pitchFamily="18" charset="0"/>
                                </a:rPr>
                                <m:t>+</m:t>
                              </m:r>
                            </m:sup>
                          </m:sSup>
                        </m:num>
                        <m:den>
                          <m:r>
                            <a:rPr lang="en-US" altLang="en-US" sz="2400" i="1" smtClean="0">
                              <a:latin typeface="Cambria Math" panose="02040503050406030204" pitchFamily="18" charset="0"/>
                              <a:ea typeface="Cambria Math" panose="02040503050406030204" pitchFamily="18" charset="0"/>
                            </a:rPr>
                            <m:t>𝜕</m:t>
                          </m:r>
                          <m:sSup>
                            <m:sSupPr>
                              <m:ctrlPr>
                                <a:rPr lang="en-US" altLang="en-US" sz="240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𝑦</m:t>
                              </m:r>
                            </m:e>
                            <m:sup>
                              <m:r>
                                <a:rPr lang="en-US" altLang="en-US" sz="2400" b="0" i="1" smtClean="0">
                                  <a:latin typeface="Cambria Math" panose="02040503050406030204" pitchFamily="18" charset="0"/>
                                  <a:ea typeface="Cambria Math" panose="02040503050406030204" pitchFamily="18" charset="0"/>
                                </a:rPr>
                                <m:t>+</m:t>
                              </m:r>
                            </m:sup>
                          </m:sSup>
                        </m:den>
                      </m:f>
                      <m:r>
                        <a:rPr lang="en-US" altLang="en-US" sz="2400" b="0" i="1" smtClean="0">
                          <a:latin typeface="Cambria Math" panose="02040503050406030204" pitchFamily="18" charset="0"/>
                          <a:ea typeface="Cambria Math" panose="02040503050406030204" pitchFamily="18" charset="0"/>
                        </a:rPr>
                        <m:t>=</m:t>
                      </m:r>
                      <m:f>
                        <m:fPr>
                          <m:ctrlPr>
                            <a:rPr lang="en-US" altLang="en-US" sz="2400" b="0" i="1" smtClean="0">
                              <a:latin typeface="Cambria Math" panose="02040503050406030204" pitchFamily="18" charset="0"/>
                              <a:ea typeface="Cambria Math" panose="02040503050406030204" pitchFamily="18" charset="0"/>
                            </a:rPr>
                          </m:ctrlPr>
                        </m:fPr>
                        <m:num>
                          <m:r>
                            <a:rPr lang="en-US" altLang="en-US" sz="2400" b="0" i="1" smtClean="0">
                              <a:latin typeface="Cambria Math" panose="02040503050406030204" pitchFamily="18" charset="0"/>
                              <a:ea typeface="Cambria Math" panose="02040503050406030204" pitchFamily="18" charset="0"/>
                            </a:rPr>
                            <m:t>1</m:t>
                          </m:r>
                        </m:num>
                        <m:den>
                          <m:d>
                            <m:dPr>
                              <m:begChr m:val="{"/>
                              <m:endChr m:val="}"/>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altLang="en-US" i="1">
                                      <a:latin typeface="Cambria Math" panose="02040503050406030204" pitchFamily="18" charset="0"/>
                                    </a:rPr>
                                    <m:t>1</m:t>
                                  </m:r>
                                </m:num>
                                <m:den>
                                  <m:r>
                                    <a:rPr lang="en-US" i="1">
                                      <a:solidFill>
                                        <a:srgbClr val="000000"/>
                                      </a:solidFill>
                                      <a:latin typeface="Cambria Math" panose="02040503050406030204" pitchFamily="18" charset="0"/>
                                    </a:rPr>
                                    <m:t>𝑃𝑟</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𝑃𝑟</m:t>
                                      </m:r>
                                    </m:e>
                                    <m:sub>
                                      <m:r>
                                        <a:rPr lang="en-US" i="1">
                                          <a:solidFill>
                                            <a:srgbClr val="000000"/>
                                          </a:solidFill>
                                          <a:latin typeface="Cambria Math" panose="02040503050406030204" pitchFamily="18" charset="0"/>
                                        </a:rPr>
                                        <m:t>𝑇</m:t>
                                      </m:r>
                                    </m:sub>
                                  </m:sSub>
                                </m:den>
                              </m:f>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𝜈</m:t>
                                      </m:r>
                                    </m:e>
                                    <m:sub>
                                      <m:r>
                                        <a:rPr lang="en-US" i="1">
                                          <a:solidFill>
                                            <a:srgbClr val="000000"/>
                                          </a:solidFill>
                                          <a:latin typeface="Cambria Math" panose="02040503050406030204" pitchFamily="18" charset="0"/>
                                        </a:rPr>
                                        <m:t>𝑇</m:t>
                                      </m:r>
                                    </m:sub>
                                  </m:sSub>
                                </m:num>
                                <m:den>
                                  <m:r>
                                    <a:rPr lang="en-IN" i="1">
                                      <a:solidFill>
                                        <a:srgbClr val="000000"/>
                                      </a:solidFill>
                                      <a:latin typeface="Cambria Math" panose="02040503050406030204" pitchFamily="18" charset="0"/>
                                    </a:rPr>
                                    <m:t>𝜈</m:t>
                                  </m:r>
                                </m:den>
                              </m:f>
                            </m:e>
                          </m:d>
                        </m:den>
                      </m:f>
                    </m:oMath>
                  </m:oMathPara>
                </a14:m>
                <a:endParaRPr lang="en-IN" dirty="0"/>
              </a:p>
            </p:txBody>
          </p:sp>
        </mc:Choice>
        <mc:Fallback xmlns="">
          <p:sp>
            <p:nvSpPr>
              <p:cNvPr id="4" name="TextBox 3">
                <a:extLst>
                  <a:ext uri="{FF2B5EF4-FFF2-40B4-BE49-F238E27FC236}">
                    <a16:creationId xmlns:a16="http://schemas.microsoft.com/office/drawing/2014/main" id="{6C1016FE-9190-8641-B1FA-2E9CFB26279F}"/>
                  </a:ext>
                </a:extLst>
              </p:cNvPr>
              <p:cNvSpPr txBox="1">
                <a:spLocks noRot="1" noChangeAspect="1" noMove="1" noResize="1" noEditPoints="1" noAdjustHandles="1" noChangeArrowheads="1" noChangeShapeType="1" noTextEdit="1"/>
              </p:cNvSpPr>
              <p:nvPr/>
            </p:nvSpPr>
            <p:spPr>
              <a:xfrm>
                <a:off x="228600" y="3810000"/>
                <a:ext cx="3886200" cy="1199174"/>
              </a:xfrm>
              <a:prstGeom prst="rect">
                <a:avLst/>
              </a:prstGeom>
              <a:blipFill>
                <a:blip r:embed="rId4"/>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1CE50C5-125B-F520-C8C7-FB5DCF32554C}"/>
                  </a:ext>
                </a:extLst>
              </p:cNvPr>
              <p:cNvSpPr txBox="1"/>
              <p:nvPr/>
            </p:nvSpPr>
            <p:spPr>
              <a:xfrm>
                <a:off x="4465638" y="3739167"/>
                <a:ext cx="3886200" cy="129003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altLang="en-US" i="1">
                              <a:latin typeface="Cambria Math" panose="02040503050406030204" pitchFamily="18" charset="0"/>
                              <a:ea typeface="Cambria Math" panose="02040503050406030204" pitchFamily="18" charset="0"/>
                            </a:rPr>
                          </m:ctrlPr>
                        </m:sSupPr>
                        <m:e>
                          <m:r>
                            <a:rPr lang="en-US" altLang="en-US" i="1">
                              <a:latin typeface="Cambria Math" panose="02040503050406030204" pitchFamily="18" charset="0"/>
                              <a:ea typeface="Cambria Math" panose="02040503050406030204" pitchFamily="18" charset="0"/>
                            </a:rPr>
                            <m:t>𝑇</m:t>
                          </m:r>
                        </m:e>
                        <m:sup>
                          <m:r>
                            <a:rPr lang="en-US" altLang="en-US" i="1">
                              <a:latin typeface="Cambria Math" panose="02040503050406030204" pitchFamily="18" charset="0"/>
                              <a:ea typeface="Cambria Math" panose="02040503050406030204" pitchFamily="18" charset="0"/>
                            </a:rPr>
                            <m:t>+</m:t>
                          </m:r>
                        </m:sup>
                      </m:sSup>
                      <m:r>
                        <a:rPr lang="en-US" altLang="en-US" sz="2400" b="0" i="1" smtClean="0">
                          <a:latin typeface="Cambria Math" panose="02040503050406030204" pitchFamily="18" charset="0"/>
                          <a:ea typeface="Cambria Math" panose="02040503050406030204" pitchFamily="18" charset="0"/>
                        </a:rPr>
                        <m:t>=</m:t>
                      </m:r>
                      <m:nary>
                        <m:naryPr>
                          <m:ctrlPr>
                            <a:rPr lang="en-US" altLang="en-US" sz="2400" b="0" i="1" smtClean="0">
                              <a:latin typeface="Cambria Math" panose="02040503050406030204" pitchFamily="18" charset="0"/>
                              <a:ea typeface="Cambria Math" panose="02040503050406030204" pitchFamily="18" charset="0"/>
                            </a:rPr>
                          </m:ctrlPr>
                        </m:naryPr>
                        <m:sub>
                          <m:r>
                            <m:rPr>
                              <m:brk m:alnAt="23"/>
                            </m:rPr>
                            <a:rPr lang="en-US" altLang="en-US" sz="2400" b="0" i="1" smtClean="0">
                              <a:latin typeface="Cambria Math" panose="02040503050406030204" pitchFamily="18" charset="0"/>
                              <a:ea typeface="Cambria Math" panose="02040503050406030204" pitchFamily="18" charset="0"/>
                            </a:rPr>
                            <m:t>0</m:t>
                          </m:r>
                        </m:sub>
                        <m:sup>
                          <m:sSup>
                            <m:sSupPr>
                              <m:ctrlPr>
                                <a:rPr lang="en-US" altLang="en-US" sz="2400" b="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𝑦</m:t>
                              </m:r>
                            </m:e>
                            <m:sup>
                              <m:r>
                                <a:rPr lang="en-US" altLang="en-US" sz="2400" b="0" i="1" smtClean="0">
                                  <a:latin typeface="Cambria Math" panose="02040503050406030204" pitchFamily="18" charset="0"/>
                                  <a:ea typeface="Cambria Math" panose="02040503050406030204" pitchFamily="18" charset="0"/>
                                </a:rPr>
                                <m:t>+</m:t>
                              </m:r>
                            </m:sup>
                          </m:sSup>
                        </m:sup>
                        <m:e>
                          <m:f>
                            <m:fPr>
                              <m:ctrlPr>
                                <a:rPr lang="en-US" altLang="en-US" i="1">
                                  <a:latin typeface="Cambria Math" panose="02040503050406030204" pitchFamily="18" charset="0"/>
                                  <a:ea typeface="Cambria Math" panose="02040503050406030204" pitchFamily="18" charset="0"/>
                                </a:rPr>
                              </m:ctrlPr>
                            </m:fPr>
                            <m:num>
                              <m:r>
                                <a:rPr lang="en-US" altLang="en-US" b="0" i="1" smtClean="0">
                                  <a:latin typeface="Cambria Math" panose="02040503050406030204" pitchFamily="18" charset="0"/>
                                  <a:ea typeface="Cambria Math" panose="02040503050406030204" pitchFamily="18" charset="0"/>
                                </a:rPr>
                                <m:t>𝑑</m:t>
                              </m:r>
                              <m:sSup>
                                <m:sSupPr>
                                  <m:ctrlPr>
                                    <a:rPr lang="en-US" altLang="en-US" b="0" i="1" smtClean="0">
                                      <a:latin typeface="Cambria Math" panose="02040503050406030204" pitchFamily="18" charset="0"/>
                                      <a:ea typeface="Cambria Math" panose="02040503050406030204" pitchFamily="18" charset="0"/>
                                    </a:rPr>
                                  </m:ctrlPr>
                                </m:sSupPr>
                                <m:e>
                                  <m:r>
                                    <a:rPr lang="en-US" altLang="en-US" b="0" i="1" smtClean="0">
                                      <a:latin typeface="Cambria Math" panose="02040503050406030204" pitchFamily="18" charset="0"/>
                                      <a:ea typeface="Cambria Math" panose="02040503050406030204" pitchFamily="18" charset="0"/>
                                    </a:rPr>
                                    <m:t>𝑦</m:t>
                                  </m:r>
                                </m:e>
                                <m:sup>
                                  <m:r>
                                    <a:rPr lang="en-US" altLang="en-US" b="0" i="1" smtClean="0">
                                      <a:latin typeface="Cambria Math" panose="02040503050406030204" pitchFamily="18" charset="0"/>
                                      <a:ea typeface="Cambria Math" panose="02040503050406030204" pitchFamily="18" charset="0"/>
                                    </a:rPr>
                                    <m:t>+</m:t>
                                  </m:r>
                                </m:sup>
                              </m:sSup>
                            </m:num>
                            <m:den>
                              <m:d>
                                <m:dPr>
                                  <m:begChr m:val="{"/>
                                  <m:endChr m:val="}"/>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altLang="en-US" i="1">
                                          <a:latin typeface="Cambria Math" panose="02040503050406030204" pitchFamily="18" charset="0"/>
                                        </a:rPr>
                                        <m:t>1</m:t>
                                      </m:r>
                                    </m:num>
                                    <m:den>
                                      <m:r>
                                        <a:rPr lang="en-US" i="1">
                                          <a:solidFill>
                                            <a:srgbClr val="000000"/>
                                          </a:solidFill>
                                          <a:latin typeface="Cambria Math" panose="02040503050406030204" pitchFamily="18" charset="0"/>
                                        </a:rPr>
                                        <m:t>𝑃𝑟</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𝑃𝑟</m:t>
                                          </m:r>
                                        </m:e>
                                        <m:sub>
                                          <m:r>
                                            <a:rPr lang="en-US" i="1">
                                              <a:solidFill>
                                                <a:srgbClr val="000000"/>
                                              </a:solidFill>
                                              <a:latin typeface="Cambria Math" panose="02040503050406030204" pitchFamily="18" charset="0"/>
                                            </a:rPr>
                                            <m:t>𝑇</m:t>
                                          </m:r>
                                        </m:sub>
                                      </m:sSub>
                                    </m:den>
                                  </m:f>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𝜈</m:t>
                                          </m:r>
                                        </m:e>
                                        <m:sub>
                                          <m:r>
                                            <a:rPr lang="en-US" i="1">
                                              <a:solidFill>
                                                <a:srgbClr val="000000"/>
                                              </a:solidFill>
                                              <a:latin typeface="Cambria Math" panose="02040503050406030204" pitchFamily="18" charset="0"/>
                                            </a:rPr>
                                            <m:t>𝑇</m:t>
                                          </m:r>
                                        </m:sub>
                                      </m:sSub>
                                    </m:num>
                                    <m:den>
                                      <m:r>
                                        <a:rPr lang="en-IN" i="1">
                                          <a:solidFill>
                                            <a:srgbClr val="000000"/>
                                          </a:solidFill>
                                          <a:latin typeface="Cambria Math" panose="02040503050406030204" pitchFamily="18" charset="0"/>
                                        </a:rPr>
                                        <m:t>𝜈</m:t>
                                      </m:r>
                                    </m:den>
                                  </m:f>
                                </m:e>
                              </m:d>
                            </m:den>
                          </m:f>
                        </m:e>
                      </m:nary>
                    </m:oMath>
                  </m:oMathPara>
                </a14:m>
                <a:endParaRPr lang="en-IN" dirty="0"/>
              </a:p>
            </p:txBody>
          </p:sp>
        </mc:Choice>
        <mc:Fallback xmlns="">
          <p:sp>
            <p:nvSpPr>
              <p:cNvPr id="5" name="TextBox 4">
                <a:extLst>
                  <a:ext uri="{FF2B5EF4-FFF2-40B4-BE49-F238E27FC236}">
                    <a16:creationId xmlns:a16="http://schemas.microsoft.com/office/drawing/2014/main" id="{F1CE50C5-125B-F520-C8C7-FB5DCF32554C}"/>
                  </a:ext>
                </a:extLst>
              </p:cNvPr>
              <p:cNvSpPr txBox="1">
                <a:spLocks noRot="1" noChangeAspect="1" noMove="1" noResize="1" noEditPoints="1" noAdjustHandles="1" noChangeArrowheads="1" noChangeShapeType="1" noTextEdit="1"/>
              </p:cNvSpPr>
              <p:nvPr/>
            </p:nvSpPr>
            <p:spPr>
              <a:xfrm>
                <a:off x="4465638" y="3739167"/>
                <a:ext cx="3886200" cy="1290033"/>
              </a:xfrm>
              <a:prstGeom prst="rect">
                <a:avLst/>
              </a:prstGeom>
              <a:blipFill>
                <a:blip r:embed="rId5"/>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42BF8D12-5C97-9080-B228-65B3406461CA}"/>
                  </a:ext>
                </a:extLst>
              </p:cNvPr>
              <p:cNvSpPr txBox="1"/>
              <p:nvPr/>
            </p:nvSpPr>
            <p:spPr>
              <a:xfrm>
                <a:off x="457200" y="5105400"/>
                <a:ext cx="8254622" cy="1238481"/>
              </a:xfrm>
              <a:prstGeom prst="rect">
                <a:avLst/>
              </a:prstGeom>
              <a:noFill/>
            </p:spPr>
            <p:txBody>
              <a:bodyPr wrap="square">
                <a:spAutoFit/>
              </a:bodyPr>
              <a:lstStyle/>
              <a:p>
                <a:r>
                  <a:rPr lang="en-US" dirty="0">
                    <a:solidFill>
                      <a:srgbClr val="292526"/>
                    </a:solidFill>
                    <a:latin typeface="TimesLTStd-Roman"/>
                  </a:rPr>
                  <a:t>T</a:t>
                </a:r>
                <a:r>
                  <a:rPr lang="en-US" sz="2400" b="0" i="0" u="none" strike="noStrike" baseline="0" dirty="0">
                    <a:solidFill>
                      <a:srgbClr val="292526"/>
                    </a:solidFill>
                    <a:latin typeface="TimesLTStd-Roman"/>
                  </a:rPr>
                  <a:t>he temperature profile in the </a:t>
                </a:r>
                <a14:m>
                  <m:oMath xmlns:m="http://schemas.openxmlformats.org/officeDocument/2006/math">
                    <m:sSubSup>
                      <m:sSubSupPr>
                        <m:ctrlPr>
                          <a:rPr lang="en-US" sz="2400" b="0" i="1" u="none" strike="noStrike" baseline="0" smtClean="0">
                            <a:solidFill>
                              <a:srgbClr val="292526"/>
                            </a:solidFill>
                            <a:latin typeface="Cambria Math" panose="02040503050406030204" pitchFamily="18" charset="0"/>
                          </a:rPr>
                        </m:ctrlPr>
                      </m:sSubSupPr>
                      <m:e>
                        <m:r>
                          <a:rPr lang="en-US" sz="2400" b="0" i="1" u="none" strike="noStrike" baseline="0" smtClean="0">
                            <a:solidFill>
                              <a:srgbClr val="292526"/>
                            </a:solidFill>
                            <a:latin typeface="Cambria Math" panose="02040503050406030204" pitchFamily="18" charset="0"/>
                          </a:rPr>
                          <m:t>𝑞</m:t>
                        </m:r>
                      </m:e>
                      <m:sub>
                        <m:r>
                          <a:rPr lang="en-US" sz="2400" b="0" i="1" u="none" strike="noStrike" baseline="0" smtClean="0">
                            <a:solidFill>
                              <a:srgbClr val="292526"/>
                            </a:solidFill>
                            <a:latin typeface="Cambria Math" panose="02040503050406030204" pitchFamily="18" charset="0"/>
                          </a:rPr>
                          <m:t>𝑤𝑎𝑙𝑙</m:t>
                        </m:r>
                        <m:r>
                          <a:rPr lang="en-US" sz="2400" b="0" i="1" u="none" strike="noStrike" baseline="0" smtClean="0">
                            <a:solidFill>
                              <a:srgbClr val="292526"/>
                            </a:solidFill>
                            <a:latin typeface="Cambria Math" panose="02040503050406030204" pitchFamily="18" charset="0"/>
                          </a:rPr>
                          <m:t>−</m:t>
                        </m:r>
                        <m:r>
                          <a:rPr lang="en-US" sz="2400" b="0" i="1" u="none" strike="noStrike" baseline="0" smtClean="0">
                            <a:solidFill>
                              <a:srgbClr val="292526"/>
                            </a:solidFill>
                            <a:latin typeface="Cambria Math" panose="02040503050406030204" pitchFamily="18" charset="0"/>
                          </a:rPr>
                          <m:t>𝑎𝑝𝑝</m:t>
                        </m:r>
                      </m:sub>
                      <m:sup>
                        <m:r>
                          <a:rPr lang="en-US" sz="2400" b="0" i="1" u="none" strike="noStrike" baseline="0" smtClean="0">
                            <a:solidFill>
                              <a:srgbClr val="292526"/>
                            </a:solidFill>
                            <a:latin typeface="Cambria Math" panose="02040503050406030204" pitchFamily="18" charset="0"/>
                          </a:rPr>
                          <m:t>′′</m:t>
                        </m:r>
                      </m:sup>
                    </m:sSubSup>
                    <m:r>
                      <a:rPr lang="en-US" sz="2400" b="0" i="1" u="none" strike="noStrike" baseline="0" smtClean="0">
                        <a:solidFill>
                          <a:srgbClr val="292526"/>
                        </a:solidFill>
                        <a:latin typeface="Cambria Math" panose="02040503050406030204" pitchFamily="18" charset="0"/>
                      </a:rPr>
                      <m:t>=</m:t>
                    </m:r>
                    <m:r>
                      <a:rPr lang="en-US" sz="2400" b="0" i="1" u="none" strike="noStrike" baseline="0" smtClean="0">
                        <a:solidFill>
                          <a:srgbClr val="292526"/>
                        </a:solidFill>
                        <a:latin typeface="Cambria Math" panose="02040503050406030204" pitchFamily="18" charset="0"/>
                      </a:rPr>
                      <m:t>𝑐𝑜𝑛𝑠𝑡𝑎𝑛𝑡</m:t>
                    </m:r>
                  </m:oMath>
                </a14:m>
                <a:r>
                  <a:rPr lang="en-US" sz="800" dirty="0">
                    <a:solidFill>
                      <a:srgbClr val="292526"/>
                    </a:solidFill>
                    <a:latin typeface="MTSY"/>
                  </a:rPr>
                  <a:t> </a:t>
                </a:r>
                <a:r>
                  <a:rPr lang="en-US" sz="2400" b="0" i="0" u="none" strike="noStrike" baseline="0" dirty="0">
                    <a:solidFill>
                      <a:srgbClr val="292526"/>
                    </a:solidFill>
                    <a:latin typeface="TimesLTStd-Roman"/>
                  </a:rPr>
                  <a:t>region is governed by the (Molecular) Prandtl number</a:t>
                </a:r>
                <a:r>
                  <a:rPr lang="en-US" dirty="0">
                    <a:solidFill>
                      <a:srgbClr val="292526"/>
                    </a:solidFill>
                    <a:latin typeface="TimesLTStd-Roman"/>
                  </a:rPr>
                  <a:t>, </a:t>
                </a:r>
                <a:r>
                  <a:rPr lang="en-US" sz="2400" b="0" i="0" u="none" strike="noStrike" baseline="0" dirty="0">
                    <a:solidFill>
                      <a:srgbClr val="292526"/>
                    </a:solidFill>
                    <a:latin typeface="TimesLTStd-Roman"/>
                  </a:rPr>
                  <a:t>the </a:t>
                </a:r>
                <a:r>
                  <a:rPr lang="en-US" dirty="0">
                    <a:solidFill>
                      <a:srgbClr val="292526"/>
                    </a:solidFill>
                    <a:latin typeface="TimesLTStd-Italic"/>
                  </a:rPr>
                  <a:t>T</a:t>
                </a:r>
                <a:r>
                  <a:rPr lang="en-US" sz="2400" b="0" u="none" strike="noStrike" baseline="0" dirty="0">
                    <a:solidFill>
                      <a:srgbClr val="292526"/>
                    </a:solidFill>
                    <a:latin typeface="TimesLTStd-Italic"/>
                  </a:rPr>
                  <a:t>urbulent Prandtl number </a:t>
                </a:r>
                <a:r>
                  <a:rPr lang="en-US" sz="2400" b="0" i="0" u="none" strike="noStrike" baseline="0" dirty="0">
                    <a:solidFill>
                      <a:srgbClr val="292526"/>
                    </a:solidFill>
                    <a:latin typeface="TimesLTStd-Roman"/>
                  </a:rPr>
                  <a:t>and</a:t>
                </a:r>
                <a:r>
                  <a:rPr lang="en-US" sz="2400" b="0" i="0" u="none" strike="noStrike" dirty="0">
                    <a:solidFill>
                      <a:srgbClr val="292526"/>
                    </a:solidFill>
                    <a:latin typeface="TimesLTStd-Roman"/>
                  </a:rPr>
                  <a:t> </a:t>
                </a:r>
                <a:r>
                  <a:rPr lang="en-US" sz="2400" b="0" i="0" u="none" strike="noStrike" baseline="0" dirty="0">
                    <a:solidFill>
                      <a:srgbClr val="292526"/>
                    </a:solidFill>
                    <a:latin typeface="TimesLTStd-Roman"/>
                  </a:rPr>
                  <a:t>the velocity distribution in the same region.</a:t>
                </a:r>
              </a:p>
            </p:txBody>
          </p:sp>
        </mc:Choice>
        <mc:Fallback xmlns="">
          <p:sp>
            <p:nvSpPr>
              <p:cNvPr id="24" name="TextBox 23">
                <a:extLst>
                  <a:ext uri="{FF2B5EF4-FFF2-40B4-BE49-F238E27FC236}">
                    <a16:creationId xmlns:a16="http://schemas.microsoft.com/office/drawing/2014/main" id="{42BF8D12-5C97-9080-B228-65B3406461CA}"/>
                  </a:ext>
                </a:extLst>
              </p:cNvPr>
              <p:cNvSpPr txBox="1">
                <a:spLocks noRot="1" noChangeAspect="1" noMove="1" noResize="1" noEditPoints="1" noAdjustHandles="1" noChangeArrowheads="1" noChangeShapeType="1" noTextEdit="1"/>
              </p:cNvSpPr>
              <p:nvPr/>
            </p:nvSpPr>
            <p:spPr>
              <a:xfrm>
                <a:off x="457200" y="5105400"/>
                <a:ext cx="8254622" cy="1238481"/>
              </a:xfrm>
              <a:prstGeom prst="rect">
                <a:avLst/>
              </a:prstGeom>
              <a:blipFill>
                <a:blip r:embed="rId6"/>
                <a:stretch>
                  <a:fillRect l="-1108" t="-3941" b="-9852"/>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Object 3">
                <a:extLst>
                  <a:ext uri="{FF2B5EF4-FFF2-40B4-BE49-F238E27FC236}">
                    <a16:creationId xmlns:a16="http://schemas.microsoft.com/office/drawing/2014/main" id="{16EA0301-60DA-1A87-923F-590842BC05CE}"/>
                  </a:ext>
                </a:extLst>
              </p:cNvPr>
              <p:cNvSpPr txBox="1"/>
              <p:nvPr/>
            </p:nvSpPr>
            <p:spPr bwMode="auto">
              <a:xfrm>
                <a:off x="3870325" y="1295400"/>
                <a:ext cx="4968875" cy="937635"/>
              </a:xfrm>
              <a:prstGeom prst="rect">
                <a:avLst/>
              </a:prstGeom>
              <a:noFill/>
              <a:ln>
                <a:noFill/>
              </a:ln>
              <a:effectLst/>
            </p:spPr>
            <p:txBody>
              <a:bodyPr>
                <a:noAutofit/>
              </a:bodyPr>
              <a:lstStyle/>
              <a:p>
                <a:pPr/>
                <a14:m>
                  <m:oMathPara xmlns:m="http://schemas.openxmlformats.org/officeDocument/2006/math">
                    <m:oMathParaPr>
                      <m:jc m:val="center"/>
                    </m:oMathParaPr>
                    <m:oMath xmlns:m="http://schemas.openxmlformats.org/officeDocument/2006/math">
                      <m:sSub>
                        <m:sSubPr>
                          <m:ctrlPr>
                            <a:rPr lang="en-US" sz="2200" i="1" smtClean="0">
                              <a:solidFill>
                                <a:srgbClr val="000000"/>
                              </a:solidFill>
                              <a:latin typeface="Cambria Math" panose="02040503050406030204" pitchFamily="18" charset="0"/>
                            </a:rPr>
                          </m:ctrlPr>
                        </m:sSubPr>
                        <m:e>
                          <m:r>
                            <a:rPr lang="en-US" sz="2200" i="1">
                              <a:solidFill>
                                <a:srgbClr val="000000"/>
                              </a:solidFill>
                              <a:latin typeface="Cambria Math" panose="02040503050406030204" pitchFamily="18" charset="0"/>
                              <a:ea typeface="Cambria Math" panose="02040503050406030204" pitchFamily="18" charset="0"/>
                            </a:rPr>
                            <m:t>𝜌</m:t>
                          </m:r>
                          <m:r>
                            <a:rPr lang="en-US" sz="2200" i="1">
                              <a:solidFill>
                                <a:srgbClr val="000000"/>
                              </a:solidFill>
                              <a:latin typeface="Cambria Math" panose="02040503050406030204" pitchFamily="18" charset="0"/>
                            </a:rPr>
                            <m:t>𝑐</m:t>
                          </m:r>
                        </m:e>
                        <m:sub>
                          <m:r>
                            <a:rPr lang="en-US" sz="2200" i="1">
                              <a:solidFill>
                                <a:srgbClr val="000000"/>
                              </a:solidFill>
                              <a:latin typeface="Cambria Math" panose="02040503050406030204" pitchFamily="18" charset="0"/>
                            </a:rPr>
                            <m:t>𝑝</m:t>
                          </m:r>
                        </m:sub>
                      </m:sSub>
                      <m:d>
                        <m:dPr>
                          <m:begChr m:val="{"/>
                          <m:endChr m:val="}"/>
                          <m:ctrlPr>
                            <a:rPr lang="en-US" sz="2200" i="1">
                              <a:solidFill>
                                <a:srgbClr val="000000"/>
                              </a:solidFill>
                              <a:latin typeface="Cambria Math" panose="02040503050406030204" pitchFamily="18" charset="0"/>
                            </a:rPr>
                          </m:ctrlPr>
                        </m:dPr>
                        <m:e>
                          <m:r>
                            <a:rPr lang="en-US" sz="2200" i="1">
                              <a:solidFill>
                                <a:srgbClr val="000000"/>
                              </a:solidFill>
                              <a:latin typeface="Cambria Math" panose="02040503050406030204" pitchFamily="18" charset="0"/>
                              <a:ea typeface="Cambria Math" panose="02040503050406030204" pitchFamily="18" charset="0"/>
                            </a:rPr>
                            <m:t>𝑈</m:t>
                          </m:r>
                          <m:f>
                            <m:fPr>
                              <m:ctrlPr>
                                <a:rPr lang="en-US" sz="2200" i="1">
                                  <a:solidFill>
                                    <a:srgbClr val="000000"/>
                                  </a:solidFill>
                                  <a:latin typeface="Cambria Math" panose="02040503050406030204" pitchFamily="18" charset="0"/>
                                </a:rPr>
                              </m:ctrlPr>
                            </m:fPr>
                            <m:num>
                              <m:r>
                                <a:rPr lang="en-US" sz="2200" i="1">
                                  <a:solidFill>
                                    <a:srgbClr val="000000"/>
                                  </a:solidFill>
                                  <a:latin typeface="Cambria Math" panose="02040503050406030204" pitchFamily="18" charset="0"/>
                                  <a:ea typeface="Cambria Math" panose="02040503050406030204" pitchFamily="18" charset="0"/>
                                </a:rPr>
                                <m:t>𝜕</m:t>
                              </m:r>
                              <m:acc>
                                <m:accPr>
                                  <m:chr m:val="̅"/>
                                  <m:ctrlPr>
                                    <a:rPr lang="en-IN" sz="2200" i="1">
                                      <a:solidFill>
                                        <a:srgbClr val="000000"/>
                                      </a:solidFill>
                                      <a:latin typeface="Cambria Math" panose="02040503050406030204" pitchFamily="18" charset="0"/>
                                    </a:rPr>
                                  </m:ctrlPr>
                                </m:accPr>
                                <m:e>
                                  <m:r>
                                    <a:rPr lang="en-US" sz="2200" i="1">
                                      <a:solidFill>
                                        <a:srgbClr val="000000"/>
                                      </a:solidFill>
                                      <a:latin typeface="Cambria Math" panose="02040503050406030204" pitchFamily="18" charset="0"/>
                                    </a:rPr>
                                    <m:t>𝑇</m:t>
                                  </m:r>
                                </m:e>
                              </m:acc>
                            </m:num>
                            <m:den>
                              <m:r>
                                <a:rPr lang="en-US" sz="2200" i="1">
                                  <a:solidFill>
                                    <a:srgbClr val="000000"/>
                                  </a:solidFill>
                                  <a:latin typeface="Cambria Math" panose="02040503050406030204" pitchFamily="18" charset="0"/>
                                  <a:ea typeface="Cambria Math" panose="02040503050406030204" pitchFamily="18" charset="0"/>
                                </a:rPr>
                                <m:t>𝜕</m:t>
                              </m:r>
                              <m:r>
                                <a:rPr lang="en-US" sz="2200" i="1">
                                  <a:solidFill>
                                    <a:srgbClr val="000000"/>
                                  </a:solidFill>
                                  <a:latin typeface="Cambria Math" panose="02040503050406030204" pitchFamily="18" charset="0"/>
                                  <a:ea typeface="Cambria Math" panose="02040503050406030204" pitchFamily="18" charset="0"/>
                                </a:rPr>
                                <m:t>𝑥</m:t>
                              </m:r>
                            </m:den>
                          </m:f>
                          <m:r>
                            <a:rPr lang="en-US" sz="2200" i="1">
                              <a:solidFill>
                                <a:srgbClr val="000000"/>
                              </a:solidFill>
                              <a:latin typeface="Cambria Math" panose="02040503050406030204" pitchFamily="18" charset="0"/>
                              <a:ea typeface="Cambria Math" panose="02040503050406030204" pitchFamily="18" charset="0"/>
                            </a:rPr>
                            <m:t>+</m:t>
                          </m:r>
                          <m:r>
                            <a:rPr lang="en-US" sz="2200" i="1">
                              <a:solidFill>
                                <a:srgbClr val="000000"/>
                              </a:solidFill>
                              <a:latin typeface="Cambria Math" panose="02040503050406030204" pitchFamily="18" charset="0"/>
                              <a:ea typeface="Cambria Math" panose="02040503050406030204" pitchFamily="18" charset="0"/>
                            </a:rPr>
                            <m:t>𝑉</m:t>
                          </m:r>
                          <m:f>
                            <m:fPr>
                              <m:ctrlPr>
                                <a:rPr lang="en-US" sz="2200" i="1">
                                  <a:solidFill>
                                    <a:srgbClr val="000000"/>
                                  </a:solidFill>
                                  <a:latin typeface="Cambria Math" panose="02040503050406030204" pitchFamily="18" charset="0"/>
                                </a:rPr>
                              </m:ctrlPr>
                            </m:fPr>
                            <m:num>
                              <m:r>
                                <a:rPr lang="en-US" sz="2200" i="1">
                                  <a:solidFill>
                                    <a:srgbClr val="000000"/>
                                  </a:solidFill>
                                  <a:latin typeface="Cambria Math" panose="02040503050406030204" pitchFamily="18" charset="0"/>
                                  <a:ea typeface="Cambria Math" panose="02040503050406030204" pitchFamily="18" charset="0"/>
                                </a:rPr>
                                <m:t>𝜕</m:t>
                              </m:r>
                              <m:acc>
                                <m:accPr>
                                  <m:chr m:val="̅"/>
                                  <m:ctrlPr>
                                    <a:rPr lang="en-IN" sz="2200" i="1">
                                      <a:solidFill>
                                        <a:srgbClr val="000000"/>
                                      </a:solidFill>
                                      <a:latin typeface="Cambria Math" panose="02040503050406030204" pitchFamily="18" charset="0"/>
                                    </a:rPr>
                                  </m:ctrlPr>
                                </m:accPr>
                                <m:e>
                                  <m:r>
                                    <a:rPr lang="en-US" sz="2200" i="1">
                                      <a:solidFill>
                                        <a:srgbClr val="000000"/>
                                      </a:solidFill>
                                      <a:latin typeface="Cambria Math" panose="02040503050406030204" pitchFamily="18" charset="0"/>
                                    </a:rPr>
                                    <m:t>𝑇</m:t>
                                  </m:r>
                                </m:e>
                              </m:acc>
                            </m:num>
                            <m:den>
                              <m:r>
                                <a:rPr lang="en-US" sz="2200" i="1">
                                  <a:solidFill>
                                    <a:srgbClr val="000000"/>
                                  </a:solidFill>
                                  <a:latin typeface="Cambria Math" panose="02040503050406030204" pitchFamily="18" charset="0"/>
                                  <a:ea typeface="Cambria Math" panose="02040503050406030204" pitchFamily="18" charset="0"/>
                                </a:rPr>
                                <m:t>𝜕</m:t>
                              </m:r>
                              <m:r>
                                <a:rPr lang="en-US" sz="2200" i="1">
                                  <a:solidFill>
                                    <a:srgbClr val="000000"/>
                                  </a:solidFill>
                                  <a:latin typeface="Cambria Math" panose="02040503050406030204" pitchFamily="18" charset="0"/>
                                  <a:ea typeface="Cambria Math" panose="02040503050406030204" pitchFamily="18" charset="0"/>
                                </a:rPr>
                                <m:t>𝑦</m:t>
                              </m:r>
                            </m:den>
                          </m:f>
                        </m:e>
                      </m:d>
                      <m:r>
                        <a:rPr lang="en-IN" sz="2200" i="1">
                          <a:solidFill>
                            <a:srgbClr val="000000"/>
                          </a:solidFill>
                          <a:latin typeface="Cambria Math" panose="02040503050406030204" pitchFamily="18" charset="0"/>
                        </a:rPr>
                        <m:t>=</m:t>
                      </m:r>
                      <m:d>
                        <m:dPr>
                          <m:ctrlPr>
                            <a:rPr lang="en-IN" sz="2200" i="1" smtClean="0">
                              <a:solidFill>
                                <a:srgbClr val="000000"/>
                              </a:solidFill>
                              <a:latin typeface="Cambria Math" panose="02040503050406030204" pitchFamily="18" charset="0"/>
                            </a:rPr>
                          </m:ctrlPr>
                        </m:dPr>
                        <m:e>
                          <m:sSub>
                            <m:sSubPr>
                              <m:ctrlPr>
                                <a:rPr lang="en-IN" sz="2200" i="1" smtClean="0">
                                  <a:solidFill>
                                    <a:srgbClr val="000000"/>
                                  </a:solidFill>
                                  <a:latin typeface="Cambria Math" panose="02040503050406030204" pitchFamily="18" charset="0"/>
                                </a:rPr>
                              </m:ctrlPr>
                            </m:sSubPr>
                            <m:e>
                              <m:r>
                                <a:rPr lang="en-US" sz="2200" b="0" i="1" smtClean="0">
                                  <a:solidFill>
                                    <a:srgbClr val="000000"/>
                                  </a:solidFill>
                                  <a:latin typeface="Cambria Math" panose="02040503050406030204" pitchFamily="18" charset="0"/>
                                </a:rPr>
                                <m:t>𝑘</m:t>
                              </m:r>
                            </m:e>
                            <m:sub>
                              <m:r>
                                <a:rPr lang="en-US" sz="2200" b="0" i="1" smtClean="0">
                                  <a:solidFill>
                                    <a:srgbClr val="000000"/>
                                  </a:solidFill>
                                  <a:latin typeface="Cambria Math" panose="02040503050406030204" pitchFamily="18" charset="0"/>
                                </a:rPr>
                                <m:t>𝑀</m:t>
                              </m:r>
                            </m:sub>
                          </m:sSub>
                          <m:r>
                            <a:rPr lang="en-US" sz="2200" i="1">
                              <a:solidFill>
                                <a:srgbClr val="000000"/>
                              </a:solidFill>
                              <a:latin typeface="Cambria Math" panose="02040503050406030204" pitchFamily="18" charset="0"/>
                            </a:rPr>
                            <m:t>+</m:t>
                          </m:r>
                          <m:sSub>
                            <m:sSubPr>
                              <m:ctrlPr>
                                <a:rPr lang="en-US" sz="2200" i="1" smtClean="0">
                                  <a:solidFill>
                                    <a:srgbClr val="000000"/>
                                  </a:solidFill>
                                  <a:latin typeface="Cambria Math" panose="02040503050406030204" pitchFamily="18" charset="0"/>
                                </a:rPr>
                              </m:ctrlPr>
                            </m:sSubPr>
                            <m:e>
                              <m:r>
                                <a:rPr lang="en-US" sz="2200" b="0" i="1" smtClean="0">
                                  <a:solidFill>
                                    <a:srgbClr val="000000"/>
                                  </a:solidFill>
                                  <a:latin typeface="Cambria Math" panose="02040503050406030204" pitchFamily="18" charset="0"/>
                                </a:rPr>
                                <m:t>𝑘</m:t>
                              </m:r>
                            </m:e>
                            <m:sub>
                              <m:r>
                                <a:rPr lang="en-US" sz="2200" b="0" i="1" smtClean="0">
                                  <a:solidFill>
                                    <a:srgbClr val="000000"/>
                                  </a:solidFill>
                                  <a:latin typeface="Cambria Math" panose="02040503050406030204" pitchFamily="18" charset="0"/>
                                </a:rPr>
                                <m:t>𝑇</m:t>
                              </m:r>
                            </m:sub>
                          </m:sSub>
                        </m:e>
                      </m:d>
                      <m:f>
                        <m:fPr>
                          <m:ctrlPr>
                            <a:rPr lang="en-IN" sz="2000" i="1">
                              <a:solidFill>
                                <a:srgbClr val="000000"/>
                              </a:solidFill>
                              <a:latin typeface="Cambria Math" panose="02040503050406030204" pitchFamily="18" charset="0"/>
                            </a:rPr>
                          </m:ctrlPr>
                        </m:fPr>
                        <m:num>
                          <m:sSup>
                            <m:sSupPr>
                              <m:ctrlPr>
                                <a:rPr lang="en-IN" sz="2000" i="1">
                                  <a:solidFill>
                                    <a:srgbClr val="000000"/>
                                  </a:solidFill>
                                  <a:latin typeface="Cambria Math" panose="02040503050406030204" pitchFamily="18" charset="0"/>
                                </a:rPr>
                              </m:ctrlPr>
                            </m:sSupPr>
                            <m:e>
                              <m:r>
                                <a:rPr lang="en-IN" sz="2000" i="1">
                                  <a:solidFill>
                                    <a:srgbClr val="000000"/>
                                  </a:solidFill>
                                  <a:latin typeface="Cambria Math" panose="02040503050406030204" pitchFamily="18" charset="0"/>
                                </a:rPr>
                                <m:t>𝜕</m:t>
                              </m:r>
                            </m:e>
                            <m:sup>
                              <m:r>
                                <a:rPr lang="en-IN" sz="2000" i="1">
                                  <a:solidFill>
                                    <a:srgbClr val="000000"/>
                                  </a:solidFill>
                                  <a:latin typeface="Cambria Math" panose="02040503050406030204" pitchFamily="18" charset="0"/>
                                </a:rPr>
                                <m:t>2</m:t>
                              </m:r>
                            </m:sup>
                          </m:sSup>
                          <m:r>
                            <a:rPr lang="en-US" sz="2000" i="1">
                              <a:solidFill>
                                <a:srgbClr val="000000"/>
                              </a:solidFill>
                              <a:latin typeface="Cambria Math" panose="02040503050406030204" pitchFamily="18" charset="0"/>
                              <a:ea typeface="Cambria Math" panose="02040503050406030204" pitchFamily="18" charset="0"/>
                            </a:rPr>
                            <m:t>𝑇</m:t>
                          </m:r>
                        </m:num>
                        <m:den>
                          <m:r>
                            <a:rPr lang="en-IN" sz="2000" i="1">
                              <a:solidFill>
                                <a:srgbClr val="000000"/>
                              </a:solidFill>
                              <a:latin typeface="Cambria Math" panose="02040503050406030204" pitchFamily="18" charset="0"/>
                            </a:rPr>
                            <m:t>𝜕</m:t>
                          </m:r>
                          <m:sSup>
                            <m:sSupPr>
                              <m:ctrlPr>
                                <a:rPr lang="en-IN" sz="2000" i="1">
                                  <a:solidFill>
                                    <a:srgbClr val="000000"/>
                                  </a:solidFill>
                                  <a:latin typeface="Cambria Math" panose="02040503050406030204" pitchFamily="18" charset="0"/>
                                </a:rPr>
                              </m:ctrlPr>
                            </m:sSupPr>
                            <m:e>
                              <m:r>
                                <a:rPr lang="en-US" sz="2000" i="1">
                                  <a:solidFill>
                                    <a:srgbClr val="000000"/>
                                  </a:solidFill>
                                  <a:latin typeface="Cambria Math" panose="02040503050406030204" pitchFamily="18" charset="0"/>
                                </a:rPr>
                                <m:t>𝑦</m:t>
                              </m:r>
                            </m:e>
                            <m:sup>
                              <m:r>
                                <a:rPr lang="en-IN" sz="2000" i="1">
                                  <a:solidFill>
                                    <a:srgbClr val="000000"/>
                                  </a:solidFill>
                                  <a:latin typeface="Cambria Math" panose="02040503050406030204" pitchFamily="18" charset="0"/>
                                </a:rPr>
                                <m:t>2</m:t>
                              </m:r>
                            </m:sup>
                          </m:sSup>
                        </m:den>
                      </m:f>
                    </m:oMath>
                  </m:oMathPara>
                </a14:m>
                <a:endParaRPr lang="en-IN" sz="2200" dirty="0"/>
              </a:p>
            </p:txBody>
          </p:sp>
        </mc:Choice>
        <mc:Fallback xmlns="">
          <p:sp>
            <p:nvSpPr>
              <p:cNvPr id="3" name="Object 3">
                <a:extLst>
                  <a:ext uri="{FF2B5EF4-FFF2-40B4-BE49-F238E27FC236}">
                    <a16:creationId xmlns:a16="http://schemas.microsoft.com/office/drawing/2014/main" id="{16EA0301-60DA-1A87-923F-590842BC05CE}"/>
                  </a:ext>
                </a:extLst>
              </p:cNvPr>
              <p:cNvSpPr txBox="1">
                <a:spLocks noRot="1" noChangeAspect="1" noMove="1" noResize="1" noEditPoints="1" noAdjustHandles="1" noChangeArrowheads="1" noChangeShapeType="1" noTextEdit="1"/>
              </p:cNvSpPr>
              <p:nvPr/>
            </p:nvSpPr>
            <p:spPr bwMode="auto">
              <a:xfrm>
                <a:off x="3870325" y="1295400"/>
                <a:ext cx="4968875" cy="937635"/>
              </a:xfrm>
              <a:prstGeom prst="rect">
                <a:avLst/>
              </a:prstGeom>
              <a:blipFill>
                <a:blip r:embed="rId7"/>
                <a:stretch>
                  <a:fillRect/>
                </a:stretch>
              </a:blipFill>
              <a:ln>
                <a:noFill/>
              </a:ln>
              <a:effectLst/>
            </p:spPr>
            <p:txBody>
              <a:bodyPr/>
              <a:lstStyle/>
              <a:p>
                <a:r>
                  <a:rPr lang="en-IN">
                    <a:noFill/>
                  </a:rPr>
                  <a:t> </a:t>
                </a:r>
              </a:p>
            </p:txBody>
          </p:sp>
        </mc:Fallback>
      </mc:AlternateContent>
      <p:sp>
        <p:nvSpPr>
          <p:cNvPr id="8" name="TextBox 7">
            <a:extLst>
              <a:ext uri="{FF2B5EF4-FFF2-40B4-BE49-F238E27FC236}">
                <a16:creationId xmlns:a16="http://schemas.microsoft.com/office/drawing/2014/main" id="{065982C7-12EE-296A-03E3-949184E006B7}"/>
              </a:ext>
            </a:extLst>
          </p:cNvPr>
          <p:cNvSpPr txBox="1"/>
          <p:nvPr/>
        </p:nvSpPr>
        <p:spPr>
          <a:xfrm>
            <a:off x="276693" y="1242744"/>
            <a:ext cx="3886200" cy="1200329"/>
          </a:xfrm>
          <a:prstGeom prst="rect">
            <a:avLst/>
          </a:prstGeom>
          <a:noFill/>
        </p:spPr>
        <p:txBody>
          <a:bodyPr wrap="square" rtlCol="0">
            <a:spAutoFit/>
          </a:bodyPr>
          <a:lstStyle/>
          <a:p>
            <a:r>
              <a:rPr lang="en-US" dirty="0"/>
              <a:t>Energy equation for turbulent boundary layer with forced convection:</a:t>
            </a:r>
            <a:endParaRPr lang="en-IN" dirty="0"/>
          </a:p>
        </p:txBody>
      </p:sp>
      <p:sp>
        <p:nvSpPr>
          <p:cNvPr id="9" name="TextBox 8">
            <a:extLst>
              <a:ext uri="{FF2B5EF4-FFF2-40B4-BE49-F238E27FC236}">
                <a16:creationId xmlns:a16="http://schemas.microsoft.com/office/drawing/2014/main" id="{889D58BC-148D-1C6A-3EAC-96542F2EAB54}"/>
              </a:ext>
            </a:extLst>
          </p:cNvPr>
          <p:cNvSpPr txBox="1"/>
          <p:nvPr/>
        </p:nvSpPr>
        <p:spPr>
          <a:xfrm>
            <a:off x="381000" y="2598003"/>
            <a:ext cx="3886200" cy="830997"/>
          </a:xfrm>
          <a:prstGeom prst="rect">
            <a:avLst/>
          </a:prstGeom>
          <a:noFill/>
        </p:spPr>
        <p:txBody>
          <a:bodyPr wrap="square" rtlCol="0">
            <a:spAutoFit/>
          </a:bodyPr>
          <a:lstStyle/>
          <a:p>
            <a:r>
              <a:rPr lang="en-US" dirty="0"/>
              <a:t>Energy equation near wall in wall coordinates:</a:t>
            </a:r>
            <a:endParaRPr lang="en-IN" dirty="0"/>
          </a:p>
        </p:txBody>
      </p:sp>
    </p:spTree>
    <p:extLst>
      <p:ext uri="{BB962C8B-B14F-4D97-AF65-F5344CB8AC3E}">
        <p14:creationId xmlns:p14="http://schemas.microsoft.com/office/powerpoint/2010/main" val="3659309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1000"/>
                                        <p:tgtEl>
                                          <p:spTgt spid="29"/>
                                        </p:tgtEl>
                                      </p:cBhvr>
                                    </p:animEffect>
                                    <p:anim calcmode="lin" valueType="num">
                                      <p:cBhvr>
                                        <p:cTn id="19" dur="1000" fill="hold"/>
                                        <p:tgtEl>
                                          <p:spTgt spid="29"/>
                                        </p:tgtEl>
                                        <p:attrNameLst>
                                          <p:attrName>ppt_x</p:attrName>
                                        </p:attrNameLst>
                                      </p:cBhvr>
                                      <p:tavLst>
                                        <p:tav tm="0">
                                          <p:val>
                                            <p:strVal val="#ppt_x"/>
                                          </p:val>
                                        </p:tav>
                                        <p:tav tm="100000">
                                          <p:val>
                                            <p:strVal val="#ppt_x"/>
                                          </p:val>
                                        </p:tav>
                                      </p:tavLst>
                                    </p:anim>
                                    <p:anim calcmode="lin" valueType="num">
                                      <p:cBhvr>
                                        <p:cTn id="2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4">
                                            <p:txEl>
                                              <p:pRg st="0" end="0"/>
                                            </p:txEl>
                                          </p:spTgt>
                                        </p:tgtEl>
                                        <p:attrNameLst>
                                          <p:attrName>style.visibility</p:attrName>
                                        </p:attrNameLst>
                                      </p:cBhvr>
                                      <p:to>
                                        <p:strVal val="visible"/>
                                      </p:to>
                                    </p:set>
                                    <p:animEffect transition="in" filter="dissolve">
                                      <p:cBhvr>
                                        <p:cTn id="37"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4" grpId="0"/>
      <p:bldP spid="5" grpId="0"/>
      <p:bldP spid="24" grpId="0" build="p"/>
      <p:bldP spid="3" grpId="0"/>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Title 1">
            <a:extLst>
              <a:ext uri="{FF2B5EF4-FFF2-40B4-BE49-F238E27FC236}">
                <a16:creationId xmlns:a16="http://schemas.microsoft.com/office/drawing/2014/main" id="{301A9162-129D-499D-5947-D70479D5FAEF}"/>
              </a:ext>
            </a:extLst>
          </p:cNvPr>
          <p:cNvSpPr>
            <a:spLocks noGrp="1"/>
          </p:cNvSpPr>
          <p:nvPr>
            <p:ph type="title"/>
          </p:nvPr>
        </p:nvSpPr>
        <p:spPr>
          <a:xfrm>
            <a:off x="228600" y="228600"/>
            <a:ext cx="6913940" cy="939800"/>
          </a:xfrm>
        </p:spPr>
        <p:txBody>
          <a:bodyPr/>
          <a:lstStyle/>
          <a:p>
            <a:r>
              <a:rPr lang="en-US" sz="2800" dirty="0">
                <a:solidFill>
                  <a:srgbClr val="292526"/>
                </a:solidFill>
              </a:rPr>
              <a:t>T</a:t>
            </a:r>
            <a:r>
              <a:rPr lang="en-US" sz="2800" i="0" u="none" strike="noStrike" baseline="0" dirty="0">
                <a:solidFill>
                  <a:srgbClr val="292526"/>
                </a:solidFill>
              </a:rPr>
              <a:t>emperature profile in turbulent boundary layer flow in wall coordinates</a:t>
            </a:r>
            <a:endParaRPr lang="en-US" altLang="en-US" sz="2800" dirty="0"/>
          </a:p>
        </p:txBody>
      </p:sp>
      <p:grpSp>
        <p:nvGrpSpPr>
          <p:cNvPr id="2" name="Group 38">
            <a:extLst>
              <a:ext uri="{FF2B5EF4-FFF2-40B4-BE49-F238E27FC236}">
                <a16:creationId xmlns:a16="http://schemas.microsoft.com/office/drawing/2014/main" id="{ADA34BD9-5FD4-B807-F514-50C376A4DB0F}"/>
              </a:ext>
            </a:extLst>
          </p:cNvPr>
          <p:cNvGrpSpPr>
            <a:grpSpLocks/>
          </p:cNvGrpSpPr>
          <p:nvPr/>
        </p:nvGrpSpPr>
        <p:grpSpPr bwMode="auto">
          <a:xfrm>
            <a:off x="0" y="25400"/>
            <a:ext cx="9144000" cy="6858000"/>
            <a:chOff x="0" y="0"/>
            <a:chExt cx="9144000" cy="6858000"/>
          </a:xfrm>
        </p:grpSpPr>
        <p:grpSp>
          <p:nvGrpSpPr>
            <p:cNvPr id="6" name="Group 19">
              <a:extLst>
                <a:ext uri="{FF2B5EF4-FFF2-40B4-BE49-F238E27FC236}">
                  <a16:creationId xmlns:a16="http://schemas.microsoft.com/office/drawing/2014/main" id="{9FE2A763-F3D3-7834-AC9A-C7914CB31235}"/>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4236E8CF-9694-23CD-C049-0C95EC74183B}"/>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D19FB42E-8C84-AFF7-0C15-78BAFE5EDBA6}"/>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A6EC2F09-DE38-57AB-39A1-CE5B65D97CF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1A6BA76C-E7D9-F3D9-F166-274694D6AEA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8F6892F4-6F4A-19A0-E9FF-D0B722DEA677}"/>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84B35200-B5B0-7AB7-828A-500B2A23875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83B1D407-D847-AE6D-5565-191E6A26F93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7A0B4B34-42A8-3143-6034-D31B95DECAF2}"/>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F57DE042-373B-6AC5-F9F9-45C5F77A3BE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62B7BB24-C479-E6E9-1026-2F65187A340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68BC7C77-9910-00B1-A22A-F32FF0B733C1}"/>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7154D414-5DC7-3BFD-271A-E473746E026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2169B5BE-A2CA-969D-17C0-F09B5713704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10">
                <a:extLst>
                  <a:ext uri="{FF2B5EF4-FFF2-40B4-BE49-F238E27FC236}">
                    <a16:creationId xmlns:a16="http://schemas.microsoft.com/office/drawing/2014/main" id="{ED9FE603-7074-6164-F46E-458B42B5B3F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52F0F0B-059B-348D-FA3B-0FF93E0A07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1CE50C5-125B-F520-C8C7-FB5DCF32554C}"/>
                  </a:ext>
                </a:extLst>
              </p:cNvPr>
              <p:cNvSpPr txBox="1"/>
              <p:nvPr/>
            </p:nvSpPr>
            <p:spPr>
              <a:xfrm>
                <a:off x="4495800" y="1295400"/>
                <a:ext cx="3886200" cy="129003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altLang="en-US" i="1">
                              <a:latin typeface="Cambria Math" panose="02040503050406030204" pitchFamily="18" charset="0"/>
                              <a:ea typeface="Cambria Math" panose="02040503050406030204" pitchFamily="18" charset="0"/>
                            </a:rPr>
                          </m:ctrlPr>
                        </m:sSupPr>
                        <m:e>
                          <m:r>
                            <a:rPr lang="en-US" altLang="en-US" i="1">
                              <a:latin typeface="Cambria Math" panose="02040503050406030204" pitchFamily="18" charset="0"/>
                              <a:ea typeface="Cambria Math" panose="02040503050406030204" pitchFamily="18" charset="0"/>
                            </a:rPr>
                            <m:t>𝑇</m:t>
                          </m:r>
                        </m:e>
                        <m:sup>
                          <m:r>
                            <a:rPr lang="en-US" altLang="en-US" i="1">
                              <a:latin typeface="Cambria Math" panose="02040503050406030204" pitchFamily="18" charset="0"/>
                              <a:ea typeface="Cambria Math" panose="02040503050406030204" pitchFamily="18" charset="0"/>
                            </a:rPr>
                            <m:t>+</m:t>
                          </m:r>
                        </m:sup>
                      </m:sSup>
                      <m:r>
                        <a:rPr lang="en-US" altLang="en-US" sz="2400" b="0" i="1" smtClean="0">
                          <a:latin typeface="Cambria Math" panose="02040503050406030204" pitchFamily="18" charset="0"/>
                          <a:ea typeface="Cambria Math" panose="02040503050406030204" pitchFamily="18" charset="0"/>
                        </a:rPr>
                        <m:t>=</m:t>
                      </m:r>
                      <m:nary>
                        <m:naryPr>
                          <m:ctrlPr>
                            <a:rPr lang="en-US" altLang="en-US" sz="2400" b="0" i="1" smtClean="0">
                              <a:latin typeface="Cambria Math" panose="02040503050406030204" pitchFamily="18" charset="0"/>
                              <a:ea typeface="Cambria Math" panose="02040503050406030204" pitchFamily="18" charset="0"/>
                            </a:rPr>
                          </m:ctrlPr>
                        </m:naryPr>
                        <m:sub>
                          <m:r>
                            <m:rPr>
                              <m:brk m:alnAt="23"/>
                            </m:rPr>
                            <a:rPr lang="en-US" altLang="en-US" sz="2400" b="0" i="1" smtClean="0">
                              <a:latin typeface="Cambria Math" panose="02040503050406030204" pitchFamily="18" charset="0"/>
                              <a:ea typeface="Cambria Math" panose="02040503050406030204" pitchFamily="18" charset="0"/>
                            </a:rPr>
                            <m:t>0</m:t>
                          </m:r>
                        </m:sub>
                        <m:sup>
                          <m:sSup>
                            <m:sSupPr>
                              <m:ctrlPr>
                                <a:rPr lang="en-US" altLang="en-US" sz="2400" b="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𝑦</m:t>
                              </m:r>
                            </m:e>
                            <m:sup>
                              <m:r>
                                <a:rPr lang="en-US" altLang="en-US" sz="2400" b="0" i="1" smtClean="0">
                                  <a:latin typeface="Cambria Math" panose="02040503050406030204" pitchFamily="18" charset="0"/>
                                  <a:ea typeface="Cambria Math" panose="02040503050406030204" pitchFamily="18" charset="0"/>
                                </a:rPr>
                                <m:t>+</m:t>
                              </m:r>
                            </m:sup>
                          </m:sSup>
                        </m:sup>
                        <m:e>
                          <m:f>
                            <m:fPr>
                              <m:ctrlPr>
                                <a:rPr lang="en-US" altLang="en-US" i="1">
                                  <a:latin typeface="Cambria Math" panose="02040503050406030204" pitchFamily="18" charset="0"/>
                                  <a:ea typeface="Cambria Math" panose="02040503050406030204" pitchFamily="18" charset="0"/>
                                </a:rPr>
                              </m:ctrlPr>
                            </m:fPr>
                            <m:num>
                              <m:r>
                                <a:rPr lang="en-US" altLang="en-US" b="0" i="1" smtClean="0">
                                  <a:latin typeface="Cambria Math" panose="02040503050406030204" pitchFamily="18" charset="0"/>
                                  <a:ea typeface="Cambria Math" panose="02040503050406030204" pitchFamily="18" charset="0"/>
                                </a:rPr>
                                <m:t>𝑑</m:t>
                              </m:r>
                              <m:sSup>
                                <m:sSupPr>
                                  <m:ctrlPr>
                                    <a:rPr lang="en-US" altLang="en-US" b="0" i="1" smtClean="0">
                                      <a:latin typeface="Cambria Math" panose="02040503050406030204" pitchFamily="18" charset="0"/>
                                      <a:ea typeface="Cambria Math" panose="02040503050406030204" pitchFamily="18" charset="0"/>
                                    </a:rPr>
                                  </m:ctrlPr>
                                </m:sSupPr>
                                <m:e>
                                  <m:r>
                                    <a:rPr lang="en-US" altLang="en-US" b="0" i="1" smtClean="0">
                                      <a:latin typeface="Cambria Math" panose="02040503050406030204" pitchFamily="18" charset="0"/>
                                      <a:ea typeface="Cambria Math" panose="02040503050406030204" pitchFamily="18" charset="0"/>
                                    </a:rPr>
                                    <m:t>𝑦</m:t>
                                  </m:r>
                                </m:e>
                                <m:sup>
                                  <m:r>
                                    <a:rPr lang="en-US" altLang="en-US" b="0" i="1" smtClean="0">
                                      <a:latin typeface="Cambria Math" panose="02040503050406030204" pitchFamily="18" charset="0"/>
                                      <a:ea typeface="Cambria Math" panose="02040503050406030204" pitchFamily="18" charset="0"/>
                                    </a:rPr>
                                    <m:t>+</m:t>
                                  </m:r>
                                </m:sup>
                              </m:sSup>
                            </m:num>
                            <m:den>
                              <m:d>
                                <m:dPr>
                                  <m:begChr m:val="{"/>
                                  <m:endChr m:val="}"/>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altLang="en-US" i="1">
                                          <a:latin typeface="Cambria Math" panose="02040503050406030204" pitchFamily="18" charset="0"/>
                                        </a:rPr>
                                        <m:t>1</m:t>
                                      </m:r>
                                    </m:num>
                                    <m:den>
                                      <m:r>
                                        <a:rPr lang="en-US" i="1">
                                          <a:solidFill>
                                            <a:srgbClr val="000000"/>
                                          </a:solidFill>
                                          <a:latin typeface="Cambria Math" panose="02040503050406030204" pitchFamily="18" charset="0"/>
                                        </a:rPr>
                                        <m:t>𝑃𝑟</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𝑃𝑟</m:t>
                                          </m:r>
                                        </m:e>
                                        <m:sub>
                                          <m:r>
                                            <a:rPr lang="en-US" i="1">
                                              <a:solidFill>
                                                <a:srgbClr val="000000"/>
                                              </a:solidFill>
                                              <a:latin typeface="Cambria Math" panose="02040503050406030204" pitchFamily="18" charset="0"/>
                                            </a:rPr>
                                            <m:t>𝑇</m:t>
                                          </m:r>
                                        </m:sub>
                                      </m:sSub>
                                    </m:den>
                                  </m:f>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𝜈</m:t>
                                          </m:r>
                                        </m:e>
                                        <m:sub>
                                          <m:r>
                                            <a:rPr lang="en-US" i="1">
                                              <a:solidFill>
                                                <a:srgbClr val="000000"/>
                                              </a:solidFill>
                                              <a:latin typeface="Cambria Math" panose="02040503050406030204" pitchFamily="18" charset="0"/>
                                            </a:rPr>
                                            <m:t>𝑇</m:t>
                                          </m:r>
                                        </m:sub>
                                      </m:sSub>
                                    </m:num>
                                    <m:den>
                                      <m:r>
                                        <a:rPr lang="en-IN" i="1">
                                          <a:solidFill>
                                            <a:srgbClr val="000000"/>
                                          </a:solidFill>
                                          <a:latin typeface="Cambria Math" panose="02040503050406030204" pitchFamily="18" charset="0"/>
                                        </a:rPr>
                                        <m:t>𝜈</m:t>
                                      </m:r>
                                    </m:den>
                                  </m:f>
                                </m:e>
                              </m:d>
                            </m:den>
                          </m:f>
                        </m:e>
                      </m:nary>
                    </m:oMath>
                  </m:oMathPara>
                </a14:m>
                <a:endParaRPr lang="en-IN" dirty="0"/>
              </a:p>
            </p:txBody>
          </p:sp>
        </mc:Choice>
        <mc:Fallback xmlns="">
          <p:sp>
            <p:nvSpPr>
              <p:cNvPr id="5" name="TextBox 4">
                <a:extLst>
                  <a:ext uri="{FF2B5EF4-FFF2-40B4-BE49-F238E27FC236}">
                    <a16:creationId xmlns:a16="http://schemas.microsoft.com/office/drawing/2014/main" id="{F1CE50C5-125B-F520-C8C7-FB5DCF32554C}"/>
                  </a:ext>
                </a:extLst>
              </p:cNvPr>
              <p:cNvSpPr txBox="1">
                <a:spLocks noRot="1" noChangeAspect="1" noMove="1" noResize="1" noEditPoints="1" noAdjustHandles="1" noChangeArrowheads="1" noChangeShapeType="1" noTextEdit="1"/>
              </p:cNvSpPr>
              <p:nvPr/>
            </p:nvSpPr>
            <p:spPr>
              <a:xfrm>
                <a:off x="4495800" y="1295400"/>
                <a:ext cx="3886200" cy="1290033"/>
              </a:xfrm>
              <a:prstGeom prst="rect">
                <a:avLst/>
              </a:prstGeom>
              <a:blipFill>
                <a:blip r:embed="rId3"/>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42BF8D12-5C97-9080-B228-65B3406461CA}"/>
                  </a:ext>
                </a:extLst>
              </p:cNvPr>
              <p:cNvSpPr txBox="1"/>
              <p:nvPr/>
            </p:nvSpPr>
            <p:spPr>
              <a:xfrm>
                <a:off x="304800" y="3399422"/>
                <a:ext cx="8254622" cy="1324978"/>
              </a:xfrm>
              <a:prstGeom prst="rect">
                <a:avLst/>
              </a:prstGeom>
              <a:noFill/>
            </p:spPr>
            <p:txBody>
              <a:bodyPr wrap="square">
                <a:spAutoFit/>
              </a:bodyPr>
              <a:lstStyle/>
              <a:p>
                <a:r>
                  <a:rPr lang="en-US" sz="2400" b="0" i="0" u="none" strike="noStrike" baseline="0" dirty="0">
                    <a:solidFill>
                      <a:srgbClr val="292526"/>
                    </a:solidFill>
                    <a:latin typeface="TimesLTStd-Roman"/>
                  </a:rPr>
                  <a:t>The integral appearing on the right-hand side of above eq</a:t>
                </a:r>
                <a:r>
                  <a:rPr lang="en-US" dirty="0">
                    <a:solidFill>
                      <a:srgbClr val="292526"/>
                    </a:solidFill>
                    <a:latin typeface="TimesLTStd-Roman"/>
                  </a:rPr>
                  <a:t>uation </a:t>
                </a:r>
                <a:r>
                  <a:rPr lang="en-US" sz="2400" b="0" i="0" u="none" strike="noStrike" baseline="0" dirty="0">
                    <a:solidFill>
                      <a:srgbClr val="292526"/>
                    </a:solidFill>
                    <a:latin typeface="TimesLTStd-Roman"/>
                  </a:rPr>
                  <a:t>can be evaluated in closed form based on further assumptions regarding </a:t>
                </a:r>
                <a:r>
                  <a:rPr lang="en-US" sz="2400" b="0" i="1" u="none" strike="noStrike" baseline="0" dirty="0" err="1">
                    <a:solidFill>
                      <a:srgbClr val="292526"/>
                    </a:solidFill>
                    <a:latin typeface="TimesLTStd-Roman"/>
                  </a:rPr>
                  <a:t>Pr</a:t>
                </a:r>
                <a:r>
                  <a:rPr lang="en-US" sz="2400" b="0" i="0" u="none" strike="noStrike" baseline="0" dirty="0">
                    <a:solidFill>
                      <a:srgbClr val="292526"/>
                    </a:solidFill>
                    <a:latin typeface="TimesLTStd-Roman"/>
                  </a:rPr>
                  <a:t>, </a:t>
                </a:r>
                <a:r>
                  <a:rPr lang="en-US" sz="2400" b="0" i="1" u="none" strike="noStrike" baseline="0" dirty="0" err="1">
                    <a:solidFill>
                      <a:srgbClr val="292526"/>
                    </a:solidFill>
                    <a:latin typeface="TimesLTStd-Roman"/>
                  </a:rPr>
                  <a:t>Pr</a:t>
                </a:r>
                <a:r>
                  <a:rPr lang="en-US" sz="2400" b="0" i="1" u="none" strike="noStrike" baseline="-25000" dirty="0" err="1">
                    <a:solidFill>
                      <a:srgbClr val="292526"/>
                    </a:solidFill>
                    <a:latin typeface="TimesLTStd-Roman"/>
                  </a:rPr>
                  <a:t>T</a:t>
                </a:r>
                <a:r>
                  <a:rPr lang="en-US" sz="2400" b="0" i="0" u="none" strike="noStrike" baseline="0" dirty="0">
                    <a:solidFill>
                      <a:srgbClr val="292526"/>
                    </a:solidFill>
                    <a:latin typeface="TimesLTStd-Roman"/>
                  </a:rPr>
                  <a:t> and </a:t>
                </a:r>
                <a14:m>
                  <m:oMath xmlns:m="http://schemas.openxmlformats.org/officeDocument/2006/math">
                    <m:f>
                      <m:fPr>
                        <m:ctrlPr>
                          <a:rPr lang="en-IN" i="1" smtClean="0">
                            <a:solidFill>
                              <a:srgbClr val="000000"/>
                            </a:solidFill>
                            <a:latin typeface="Cambria Math" panose="02040503050406030204" pitchFamily="18" charset="0"/>
                          </a:rPr>
                        </m:ctrlPr>
                      </m:fPr>
                      <m:num>
                        <m:sSub>
                          <m:sSubPr>
                            <m:ctrlPr>
                              <a:rPr lang="en-IN" i="1" smtClean="0">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𝜈</m:t>
                            </m:r>
                          </m:e>
                          <m:sub>
                            <m:r>
                              <a:rPr lang="en-US" b="0" i="1" smtClean="0">
                                <a:solidFill>
                                  <a:srgbClr val="000000"/>
                                </a:solidFill>
                                <a:latin typeface="Cambria Math" panose="02040503050406030204" pitchFamily="18" charset="0"/>
                              </a:rPr>
                              <m:t>𝑇</m:t>
                            </m:r>
                          </m:sub>
                        </m:sSub>
                      </m:num>
                      <m:den>
                        <m:r>
                          <a:rPr lang="en-IN" i="1">
                            <a:solidFill>
                              <a:srgbClr val="000000"/>
                            </a:solidFill>
                            <a:latin typeface="Cambria Math" panose="02040503050406030204" pitchFamily="18" charset="0"/>
                          </a:rPr>
                          <m:t>𝜈</m:t>
                        </m:r>
                      </m:den>
                    </m:f>
                  </m:oMath>
                </a14:m>
                <a:r>
                  <a:rPr lang="en-US" sz="2400" b="0" i="0" u="none" strike="noStrike" baseline="0" dirty="0">
                    <a:solidFill>
                      <a:srgbClr val="292526"/>
                    </a:solidFill>
                    <a:latin typeface="TimesLTStd-Roman"/>
                  </a:rPr>
                  <a:t>. </a:t>
                </a:r>
                <a:endParaRPr lang="en-IN" dirty="0"/>
              </a:p>
            </p:txBody>
          </p:sp>
        </mc:Choice>
        <mc:Fallback xmlns="">
          <p:sp>
            <p:nvSpPr>
              <p:cNvPr id="24" name="TextBox 23">
                <a:extLst>
                  <a:ext uri="{FF2B5EF4-FFF2-40B4-BE49-F238E27FC236}">
                    <a16:creationId xmlns:a16="http://schemas.microsoft.com/office/drawing/2014/main" id="{42BF8D12-5C97-9080-B228-65B3406461CA}"/>
                  </a:ext>
                </a:extLst>
              </p:cNvPr>
              <p:cNvSpPr txBox="1">
                <a:spLocks noRot="1" noChangeAspect="1" noMove="1" noResize="1" noEditPoints="1" noAdjustHandles="1" noChangeArrowheads="1" noChangeShapeType="1" noTextEdit="1"/>
              </p:cNvSpPr>
              <p:nvPr/>
            </p:nvSpPr>
            <p:spPr>
              <a:xfrm>
                <a:off x="304800" y="3399422"/>
                <a:ext cx="8254622" cy="1324978"/>
              </a:xfrm>
              <a:prstGeom prst="rect">
                <a:avLst/>
              </a:prstGeom>
              <a:blipFill>
                <a:blip r:embed="rId4"/>
                <a:stretch>
                  <a:fillRect l="-1108" t="-3687" b="-3687"/>
                </a:stretch>
              </a:blipFill>
            </p:spPr>
            <p:txBody>
              <a:bodyPr/>
              <a:lstStyle/>
              <a:p>
                <a:r>
                  <a:rPr lang="en-IN">
                    <a:noFill/>
                  </a:rPr>
                  <a:t> </a:t>
                </a:r>
              </a:p>
            </p:txBody>
          </p:sp>
        </mc:Fallback>
      </mc:AlternateContent>
      <p:sp>
        <p:nvSpPr>
          <p:cNvPr id="9" name="TextBox 8">
            <a:extLst>
              <a:ext uri="{FF2B5EF4-FFF2-40B4-BE49-F238E27FC236}">
                <a16:creationId xmlns:a16="http://schemas.microsoft.com/office/drawing/2014/main" id="{889D58BC-148D-1C6A-3EAC-96542F2EAB54}"/>
              </a:ext>
            </a:extLst>
          </p:cNvPr>
          <p:cNvSpPr txBox="1"/>
          <p:nvPr/>
        </p:nvSpPr>
        <p:spPr>
          <a:xfrm>
            <a:off x="533400" y="1371600"/>
            <a:ext cx="3886200" cy="1200329"/>
          </a:xfrm>
          <a:prstGeom prst="rect">
            <a:avLst/>
          </a:prstGeom>
          <a:noFill/>
        </p:spPr>
        <p:txBody>
          <a:bodyPr wrap="square" rtlCol="0">
            <a:spAutoFit/>
          </a:bodyPr>
          <a:lstStyle/>
          <a:p>
            <a:r>
              <a:rPr lang="en-US" dirty="0"/>
              <a:t>Temperature profile in near Wall region of a turbulent boundary layer:</a:t>
            </a:r>
            <a:endParaRPr lang="en-IN" dirty="0"/>
          </a:p>
        </p:txBody>
      </p:sp>
      <p:sp>
        <p:nvSpPr>
          <p:cNvPr id="25" name="TextBox 24">
            <a:extLst>
              <a:ext uri="{FF2B5EF4-FFF2-40B4-BE49-F238E27FC236}">
                <a16:creationId xmlns:a16="http://schemas.microsoft.com/office/drawing/2014/main" id="{907CC031-E839-B8F2-4E7D-E1DAA4742523}"/>
              </a:ext>
            </a:extLst>
          </p:cNvPr>
          <p:cNvSpPr txBox="1"/>
          <p:nvPr/>
        </p:nvSpPr>
        <p:spPr>
          <a:xfrm>
            <a:off x="432178" y="4800600"/>
            <a:ext cx="8254622" cy="461665"/>
          </a:xfrm>
          <a:prstGeom prst="rect">
            <a:avLst/>
          </a:prstGeom>
          <a:noFill/>
        </p:spPr>
        <p:txBody>
          <a:bodyPr wrap="square">
            <a:spAutoFit/>
          </a:bodyPr>
          <a:lstStyle/>
          <a:p>
            <a:pPr algn="l"/>
            <a:r>
              <a:rPr lang="en-US" dirty="0">
                <a:solidFill>
                  <a:srgbClr val="292526"/>
                </a:solidFill>
                <a:latin typeface="TimesLTStd-Roman"/>
              </a:rPr>
              <a:t>I</a:t>
            </a:r>
            <a:r>
              <a:rPr lang="en-US" b="0" i="0" u="none" strike="noStrike" baseline="0" dirty="0">
                <a:solidFill>
                  <a:srgbClr val="292526"/>
                </a:solidFill>
                <a:latin typeface="TimesLTStd-Roman"/>
              </a:rPr>
              <a:t>n the fully turbulent region of the constant </a:t>
            </a:r>
            <a:r>
              <a:rPr lang="en-US" b="0" i="1" u="none" strike="noStrike" baseline="0" dirty="0" err="1">
                <a:solidFill>
                  <a:srgbClr val="292526"/>
                </a:solidFill>
                <a:latin typeface="MTMI"/>
              </a:rPr>
              <a:t>τ</a:t>
            </a:r>
            <a:r>
              <a:rPr lang="en-US" b="0" i="0" u="none" strike="noStrike" baseline="-25000" dirty="0" err="1">
                <a:solidFill>
                  <a:srgbClr val="292526"/>
                </a:solidFill>
                <a:latin typeface="TimesLTStd-Roman"/>
              </a:rPr>
              <a:t>app</a:t>
            </a:r>
            <a:r>
              <a:rPr lang="en-US" b="0" i="0" u="none" strike="noStrike" baseline="0" dirty="0">
                <a:solidFill>
                  <a:srgbClr val="292526"/>
                </a:solidFill>
                <a:latin typeface="TimesLTStd-Roman"/>
              </a:rPr>
              <a:t> layer</a:t>
            </a:r>
            <a:r>
              <a:rPr lang="en-US" dirty="0">
                <a:solidFill>
                  <a:srgbClr val="292526"/>
                </a:solidFill>
                <a:latin typeface="TimesLTStd-Roman"/>
              </a:rPr>
              <a:t>:</a:t>
            </a:r>
            <a:r>
              <a:rPr lang="en-US" b="0" i="0" u="none" strike="noStrike" baseline="0" dirty="0">
                <a:solidFill>
                  <a:srgbClr val="292526"/>
                </a:solidFill>
                <a:latin typeface="TimesLTStd-Roman"/>
              </a:rPr>
              <a:t> </a:t>
            </a:r>
            <a:endParaRPr lang="en-IN" dirty="0"/>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FDD628DB-3DBF-FF81-E5FE-0C6CA55A7D6A}"/>
                  </a:ext>
                </a:extLst>
              </p:cNvPr>
              <p:cNvSpPr txBox="1"/>
              <p:nvPr/>
            </p:nvSpPr>
            <p:spPr>
              <a:xfrm>
                <a:off x="1447800" y="5486400"/>
                <a:ext cx="4572000" cy="84420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IN" i="1" smtClean="0">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𝜈</m:t>
                              </m:r>
                            </m:e>
                            <m:sub>
                              <m:r>
                                <a:rPr lang="en-US" i="1">
                                  <a:solidFill>
                                    <a:srgbClr val="000000"/>
                                  </a:solidFill>
                                  <a:latin typeface="Cambria Math" panose="02040503050406030204" pitchFamily="18" charset="0"/>
                                </a:rPr>
                                <m:t>𝑇</m:t>
                              </m:r>
                            </m:sub>
                          </m:sSub>
                        </m:num>
                        <m:den>
                          <m:r>
                            <a:rPr lang="en-IN" i="1">
                              <a:solidFill>
                                <a:srgbClr val="000000"/>
                              </a:solidFill>
                              <a:latin typeface="Cambria Math" panose="02040503050406030204" pitchFamily="18" charset="0"/>
                            </a:rPr>
                            <m:t>𝜈</m:t>
                          </m:r>
                        </m:den>
                      </m:f>
                      <m:r>
                        <a:rPr lang="en-US" b="0" i="1" smtClean="0">
                          <a:solidFill>
                            <a:srgbClr val="000000"/>
                          </a:solidFill>
                          <a:latin typeface="Cambria Math" panose="02040503050406030204" pitchFamily="18" charset="0"/>
                        </a:rPr>
                        <m:t>=</m:t>
                      </m:r>
                      <m:f>
                        <m:fPr>
                          <m:ctrlPr>
                            <a:rPr lang="en-US" b="0" i="1" smtClean="0">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𝑑</m:t>
                          </m:r>
                          <m:sSup>
                            <m:sSupPr>
                              <m:ctrlPr>
                                <a:rPr lang="en-US" b="0" i="1" smtClean="0">
                                  <a:solidFill>
                                    <a:srgbClr val="000000"/>
                                  </a:solidFill>
                                  <a:latin typeface="Cambria Math" panose="02040503050406030204" pitchFamily="18" charset="0"/>
                                </a:rPr>
                              </m:ctrlPr>
                            </m:sSupPr>
                            <m:e>
                              <m:r>
                                <a:rPr lang="en-US" b="0" i="1" smtClean="0">
                                  <a:solidFill>
                                    <a:srgbClr val="000000"/>
                                  </a:solidFill>
                                  <a:latin typeface="Cambria Math" panose="02040503050406030204" pitchFamily="18" charset="0"/>
                                </a:rPr>
                                <m:t>𝑦</m:t>
                              </m:r>
                            </m:e>
                            <m:sup>
                              <m:r>
                                <a:rPr lang="en-US" b="0" i="1" smtClean="0">
                                  <a:solidFill>
                                    <a:srgbClr val="000000"/>
                                  </a:solidFill>
                                  <a:latin typeface="Cambria Math" panose="02040503050406030204" pitchFamily="18" charset="0"/>
                                </a:rPr>
                                <m:t>+</m:t>
                              </m:r>
                            </m:sup>
                          </m:sSup>
                        </m:num>
                        <m:den>
                          <m:r>
                            <a:rPr lang="en-US" b="0" i="1" smtClean="0">
                              <a:solidFill>
                                <a:srgbClr val="000000"/>
                              </a:solidFill>
                              <a:latin typeface="Cambria Math" panose="02040503050406030204" pitchFamily="18" charset="0"/>
                            </a:rPr>
                            <m:t>𝑑</m:t>
                          </m:r>
                          <m:sSup>
                            <m:sSupPr>
                              <m:ctrlPr>
                                <a:rPr lang="en-US" b="0" i="1" smtClean="0">
                                  <a:solidFill>
                                    <a:srgbClr val="000000"/>
                                  </a:solidFill>
                                  <a:latin typeface="Cambria Math" panose="02040503050406030204" pitchFamily="18" charset="0"/>
                                </a:rPr>
                              </m:ctrlPr>
                            </m:sSupPr>
                            <m:e>
                              <m:r>
                                <a:rPr lang="en-US" b="0" i="1" smtClean="0">
                                  <a:solidFill>
                                    <a:srgbClr val="000000"/>
                                  </a:solidFill>
                                  <a:latin typeface="Cambria Math" panose="02040503050406030204" pitchFamily="18" charset="0"/>
                                </a:rPr>
                                <m:t>𝑢</m:t>
                              </m:r>
                            </m:e>
                            <m:sup>
                              <m:r>
                                <a:rPr lang="en-US" b="0" i="1" smtClean="0">
                                  <a:solidFill>
                                    <a:srgbClr val="000000"/>
                                  </a:solidFill>
                                  <a:latin typeface="Cambria Math" panose="02040503050406030204" pitchFamily="18" charset="0"/>
                                </a:rPr>
                                <m:t>+</m:t>
                              </m:r>
                            </m:sup>
                          </m:sSup>
                        </m:den>
                      </m:f>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𝜅</m:t>
                      </m:r>
                      <m:sSup>
                        <m:sSupPr>
                          <m:ctrlPr>
                            <a:rPr lang="en-US" b="0" i="1" smtClean="0">
                              <a:solidFill>
                                <a:srgbClr val="000000"/>
                              </a:solidFill>
                              <a:latin typeface="Cambria Math" panose="02040503050406030204" pitchFamily="18" charset="0"/>
                              <a:ea typeface="Cambria Math" panose="02040503050406030204" pitchFamily="18" charset="0"/>
                            </a:rPr>
                          </m:ctrlPr>
                        </m:sSupPr>
                        <m:e>
                          <m:r>
                            <a:rPr lang="en-US" b="0" i="1" smtClean="0">
                              <a:solidFill>
                                <a:srgbClr val="000000"/>
                              </a:solidFill>
                              <a:latin typeface="Cambria Math" panose="02040503050406030204" pitchFamily="18" charset="0"/>
                              <a:ea typeface="Cambria Math" panose="02040503050406030204" pitchFamily="18" charset="0"/>
                            </a:rPr>
                            <m:t>𝑦</m:t>
                          </m:r>
                        </m:e>
                        <m:sup>
                          <m:r>
                            <a:rPr lang="en-US" b="0" i="1" smtClean="0">
                              <a:solidFill>
                                <a:srgbClr val="000000"/>
                              </a:solidFill>
                              <a:latin typeface="Cambria Math" panose="02040503050406030204" pitchFamily="18" charset="0"/>
                              <a:ea typeface="Cambria Math" panose="02040503050406030204" pitchFamily="18" charset="0"/>
                            </a:rPr>
                            <m:t>+</m:t>
                          </m:r>
                        </m:sup>
                      </m:sSup>
                    </m:oMath>
                  </m:oMathPara>
                </a14:m>
                <a:endParaRPr lang="en-IN" dirty="0"/>
              </a:p>
            </p:txBody>
          </p:sp>
        </mc:Choice>
        <mc:Fallback xmlns="">
          <p:sp>
            <p:nvSpPr>
              <p:cNvPr id="26" name="TextBox 25">
                <a:extLst>
                  <a:ext uri="{FF2B5EF4-FFF2-40B4-BE49-F238E27FC236}">
                    <a16:creationId xmlns:a16="http://schemas.microsoft.com/office/drawing/2014/main" id="{FDD628DB-3DBF-FF81-E5FE-0C6CA55A7D6A}"/>
                  </a:ext>
                </a:extLst>
              </p:cNvPr>
              <p:cNvSpPr txBox="1">
                <a:spLocks noRot="1" noChangeAspect="1" noMove="1" noResize="1" noEditPoints="1" noAdjustHandles="1" noChangeArrowheads="1" noChangeShapeType="1" noTextEdit="1"/>
              </p:cNvSpPr>
              <p:nvPr/>
            </p:nvSpPr>
            <p:spPr>
              <a:xfrm>
                <a:off x="1447800" y="5486400"/>
                <a:ext cx="4572000" cy="844205"/>
              </a:xfrm>
              <a:prstGeom prst="rect">
                <a:avLst/>
              </a:prstGeom>
              <a:blipFill>
                <a:blip r:embed="rId5"/>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4129404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4">
                                            <p:txEl>
                                              <p:pRg st="0" end="0"/>
                                            </p:txEl>
                                          </p:spTgt>
                                        </p:tgtEl>
                                        <p:attrNameLst>
                                          <p:attrName>style.visibility</p:attrName>
                                        </p:attrNameLst>
                                      </p:cBhvr>
                                      <p:to>
                                        <p:strVal val="visible"/>
                                      </p:to>
                                    </p:set>
                                    <p:animEffect transition="in" filter="dissolve">
                                      <p:cBhvr>
                                        <p:cTn id="20" dur="500"/>
                                        <p:tgtEl>
                                          <p:spTgt spid="24">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ppt_x"/>
                                          </p:val>
                                        </p:tav>
                                        <p:tav tm="100000">
                                          <p:val>
                                            <p:strVal val="#ppt_x"/>
                                          </p:val>
                                        </p:tav>
                                      </p:tavLst>
                                    </p:anim>
                                    <p:anim calcmode="lin" valueType="num">
                                      <p:cBhvr additive="base">
                                        <p:cTn id="3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4" grpId="0" build="p"/>
      <p:bldP spid="9" grpId="0"/>
      <p:bldP spid="25" grpId="0"/>
      <p:bldP spid="2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Title 1">
            <a:extLst>
              <a:ext uri="{FF2B5EF4-FFF2-40B4-BE49-F238E27FC236}">
                <a16:creationId xmlns:a16="http://schemas.microsoft.com/office/drawing/2014/main" id="{301A9162-129D-499D-5947-D70479D5FAEF}"/>
              </a:ext>
            </a:extLst>
          </p:cNvPr>
          <p:cNvSpPr>
            <a:spLocks noGrp="1"/>
          </p:cNvSpPr>
          <p:nvPr>
            <p:ph type="title"/>
          </p:nvPr>
        </p:nvSpPr>
        <p:spPr>
          <a:xfrm>
            <a:off x="228600" y="228600"/>
            <a:ext cx="6477000" cy="762000"/>
          </a:xfrm>
        </p:spPr>
        <p:txBody>
          <a:bodyPr/>
          <a:lstStyle/>
          <a:p>
            <a:r>
              <a:rPr lang="en-US" altLang="en-US" sz="2800" dirty="0"/>
              <a:t>Extension of Prandtl's Mixing Length</a:t>
            </a:r>
          </a:p>
        </p:txBody>
      </p:sp>
      <p:grpSp>
        <p:nvGrpSpPr>
          <p:cNvPr id="2" name="Group 38">
            <a:extLst>
              <a:ext uri="{FF2B5EF4-FFF2-40B4-BE49-F238E27FC236}">
                <a16:creationId xmlns:a16="http://schemas.microsoft.com/office/drawing/2014/main" id="{ADA34BD9-5FD4-B807-F514-50C376A4DB0F}"/>
              </a:ext>
            </a:extLst>
          </p:cNvPr>
          <p:cNvGrpSpPr>
            <a:grpSpLocks/>
          </p:cNvGrpSpPr>
          <p:nvPr/>
        </p:nvGrpSpPr>
        <p:grpSpPr bwMode="auto">
          <a:xfrm>
            <a:off x="0" y="25400"/>
            <a:ext cx="9144000" cy="6858000"/>
            <a:chOff x="0" y="0"/>
            <a:chExt cx="9144000" cy="6858000"/>
          </a:xfrm>
        </p:grpSpPr>
        <p:grpSp>
          <p:nvGrpSpPr>
            <p:cNvPr id="6" name="Group 19">
              <a:extLst>
                <a:ext uri="{FF2B5EF4-FFF2-40B4-BE49-F238E27FC236}">
                  <a16:creationId xmlns:a16="http://schemas.microsoft.com/office/drawing/2014/main" id="{9FE2A763-F3D3-7834-AC9A-C7914CB31235}"/>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4236E8CF-9694-23CD-C049-0C95EC74183B}"/>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D19FB42E-8C84-AFF7-0C15-78BAFE5EDBA6}"/>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A6EC2F09-DE38-57AB-39A1-CE5B65D97CF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1A6BA76C-E7D9-F3D9-F166-274694D6AEA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8F6892F4-6F4A-19A0-E9FF-D0B722DEA677}"/>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84B35200-B5B0-7AB7-828A-500B2A23875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83B1D407-D847-AE6D-5565-191E6A26F93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7A0B4B34-42A8-3143-6034-D31B95DECAF2}"/>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F57DE042-373B-6AC5-F9F9-45C5F77A3BE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62B7BB24-C479-E6E9-1026-2F65187A340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68BC7C77-9910-00B1-A22A-F32FF0B733C1}"/>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7154D414-5DC7-3BFD-271A-E473746E026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2169B5BE-A2CA-969D-17C0-F09B5713704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10">
                <a:extLst>
                  <a:ext uri="{FF2B5EF4-FFF2-40B4-BE49-F238E27FC236}">
                    <a16:creationId xmlns:a16="http://schemas.microsoft.com/office/drawing/2014/main" id="{ED9FE603-7074-6164-F46E-458B42B5B3F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52F0F0B-059B-348D-FA3B-0FF93E0A07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1CE50C5-125B-F520-C8C7-FB5DCF32554C}"/>
                  </a:ext>
                </a:extLst>
              </p:cNvPr>
              <p:cNvSpPr txBox="1"/>
              <p:nvPr/>
            </p:nvSpPr>
            <p:spPr>
              <a:xfrm>
                <a:off x="2438400" y="1219200"/>
                <a:ext cx="3886200" cy="129003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altLang="en-US" i="1">
                              <a:latin typeface="Cambria Math" panose="02040503050406030204" pitchFamily="18" charset="0"/>
                              <a:ea typeface="Cambria Math" panose="02040503050406030204" pitchFamily="18" charset="0"/>
                            </a:rPr>
                          </m:ctrlPr>
                        </m:sSupPr>
                        <m:e>
                          <m:r>
                            <a:rPr lang="en-US" altLang="en-US" i="1">
                              <a:latin typeface="Cambria Math" panose="02040503050406030204" pitchFamily="18" charset="0"/>
                              <a:ea typeface="Cambria Math" panose="02040503050406030204" pitchFamily="18" charset="0"/>
                            </a:rPr>
                            <m:t>𝑇</m:t>
                          </m:r>
                        </m:e>
                        <m:sup>
                          <m:r>
                            <a:rPr lang="en-US" altLang="en-US" i="1">
                              <a:latin typeface="Cambria Math" panose="02040503050406030204" pitchFamily="18" charset="0"/>
                              <a:ea typeface="Cambria Math" panose="02040503050406030204" pitchFamily="18" charset="0"/>
                            </a:rPr>
                            <m:t>+</m:t>
                          </m:r>
                        </m:sup>
                      </m:sSup>
                      <m:r>
                        <a:rPr lang="en-US" altLang="en-US" sz="2400" b="0" i="1" smtClean="0">
                          <a:latin typeface="Cambria Math" panose="02040503050406030204" pitchFamily="18" charset="0"/>
                          <a:ea typeface="Cambria Math" panose="02040503050406030204" pitchFamily="18" charset="0"/>
                        </a:rPr>
                        <m:t>=</m:t>
                      </m:r>
                      <m:nary>
                        <m:naryPr>
                          <m:ctrlPr>
                            <a:rPr lang="en-US" altLang="en-US" sz="2400" b="0" i="1" smtClean="0">
                              <a:latin typeface="Cambria Math" panose="02040503050406030204" pitchFamily="18" charset="0"/>
                              <a:ea typeface="Cambria Math" panose="02040503050406030204" pitchFamily="18" charset="0"/>
                            </a:rPr>
                          </m:ctrlPr>
                        </m:naryPr>
                        <m:sub>
                          <m:r>
                            <m:rPr>
                              <m:brk m:alnAt="23"/>
                            </m:rPr>
                            <a:rPr lang="en-US" altLang="en-US" sz="2400" b="0" i="1" smtClean="0">
                              <a:latin typeface="Cambria Math" panose="02040503050406030204" pitchFamily="18" charset="0"/>
                              <a:ea typeface="Cambria Math" panose="02040503050406030204" pitchFamily="18" charset="0"/>
                            </a:rPr>
                            <m:t>0</m:t>
                          </m:r>
                        </m:sub>
                        <m:sup>
                          <m:sSup>
                            <m:sSupPr>
                              <m:ctrlPr>
                                <a:rPr lang="en-US" altLang="en-US" sz="2400" b="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𝑦</m:t>
                              </m:r>
                            </m:e>
                            <m:sup>
                              <m:r>
                                <a:rPr lang="en-US" altLang="en-US" sz="2400" b="0" i="1" smtClean="0">
                                  <a:latin typeface="Cambria Math" panose="02040503050406030204" pitchFamily="18" charset="0"/>
                                  <a:ea typeface="Cambria Math" panose="02040503050406030204" pitchFamily="18" charset="0"/>
                                </a:rPr>
                                <m:t>+</m:t>
                              </m:r>
                            </m:sup>
                          </m:sSup>
                        </m:sup>
                        <m:e>
                          <m:f>
                            <m:fPr>
                              <m:ctrlPr>
                                <a:rPr lang="en-US" altLang="en-US" i="1">
                                  <a:latin typeface="Cambria Math" panose="02040503050406030204" pitchFamily="18" charset="0"/>
                                  <a:ea typeface="Cambria Math" panose="02040503050406030204" pitchFamily="18" charset="0"/>
                                </a:rPr>
                              </m:ctrlPr>
                            </m:fPr>
                            <m:num>
                              <m:r>
                                <a:rPr lang="en-US" altLang="en-US" b="0" i="1" smtClean="0">
                                  <a:latin typeface="Cambria Math" panose="02040503050406030204" pitchFamily="18" charset="0"/>
                                  <a:ea typeface="Cambria Math" panose="02040503050406030204" pitchFamily="18" charset="0"/>
                                </a:rPr>
                                <m:t>𝑑</m:t>
                              </m:r>
                              <m:sSup>
                                <m:sSupPr>
                                  <m:ctrlPr>
                                    <a:rPr lang="en-US" altLang="en-US" b="0" i="1" smtClean="0">
                                      <a:latin typeface="Cambria Math" panose="02040503050406030204" pitchFamily="18" charset="0"/>
                                      <a:ea typeface="Cambria Math" panose="02040503050406030204" pitchFamily="18" charset="0"/>
                                    </a:rPr>
                                  </m:ctrlPr>
                                </m:sSupPr>
                                <m:e>
                                  <m:r>
                                    <a:rPr lang="en-US" altLang="en-US" b="0" i="1" smtClean="0">
                                      <a:latin typeface="Cambria Math" panose="02040503050406030204" pitchFamily="18" charset="0"/>
                                      <a:ea typeface="Cambria Math" panose="02040503050406030204" pitchFamily="18" charset="0"/>
                                    </a:rPr>
                                    <m:t>𝑦</m:t>
                                  </m:r>
                                </m:e>
                                <m:sup>
                                  <m:r>
                                    <a:rPr lang="en-US" altLang="en-US" b="0" i="1" smtClean="0">
                                      <a:latin typeface="Cambria Math" panose="02040503050406030204" pitchFamily="18" charset="0"/>
                                      <a:ea typeface="Cambria Math" panose="02040503050406030204" pitchFamily="18" charset="0"/>
                                    </a:rPr>
                                    <m:t>+</m:t>
                                  </m:r>
                                </m:sup>
                              </m:sSup>
                            </m:num>
                            <m:den>
                              <m:d>
                                <m:dPr>
                                  <m:begChr m:val="{"/>
                                  <m:endChr m:val="}"/>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altLang="en-US" i="1">
                                          <a:latin typeface="Cambria Math" panose="02040503050406030204" pitchFamily="18" charset="0"/>
                                        </a:rPr>
                                        <m:t>1</m:t>
                                      </m:r>
                                    </m:num>
                                    <m:den>
                                      <m:r>
                                        <a:rPr lang="en-US" i="1">
                                          <a:solidFill>
                                            <a:srgbClr val="000000"/>
                                          </a:solidFill>
                                          <a:latin typeface="Cambria Math" panose="02040503050406030204" pitchFamily="18" charset="0"/>
                                        </a:rPr>
                                        <m:t>𝑃𝑟</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𝑃𝑟</m:t>
                                          </m:r>
                                        </m:e>
                                        <m:sub>
                                          <m:r>
                                            <a:rPr lang="en-US" i="1">
                                              <a:solidFill>
                                                <a:srgbClr val="000000"/>
                                              </a:solidFill>
                                              <a:latin typeface="Cambria Math" panose="02040503050406030204" pitchFamily="18" charset="0"/>
                                            </a:rPr>
                                            <m:t>𝑇</m:t>
                                          </m:r>
                                        </m:sub>
                                      </m:sSub>
                                    </m:den>
                                  </m:f>
                                  <m:r>
                                    <a:rPr lang="en-US" i="1">
                                      <a:solidFill>
                                        <a:srgbClr val="000000"/>
                                      </a:solidFill>
                                      <a:latin typeface="Cambria Math" panose="02040503050406030204" pitchFamily="18" charset="0"/>
                                      <a:ea typeface="Cambria Math" panose="02040503050406030204" pitchFamily="18" charset="0"/>
                                    </a:rPr>
                                    <m:t>𝜅</m:t>
                                  </m:r>
                                  <m:sSup>
                                    <m:sSupPr>
                                      <m:ctrlPr>
                                        <a:rPr lang="en-US" i="1">
                                          <a:solidFill>
                                            <a:srgbClr val="000000"/>
                                          </a:solidFill>
                                          <a:latin typeface="Cambria Math" panose="02040503050406030204" pitchFamily="18" charset="0"/>
                                          <a:ea typeface="Cambria Math" panose="02040503050406030204" pitchFamily="18" charset="0"/>
                                        </a:rPr>
                                      </m:ctrlPr>
                                    </m:sSupPr>
                                    <m:e>
                                      <m:r>
                                        <a:rPr lang="en-US" i="1">
                                          <a:solidFill>
                                            <a:srgbClr val="000000"/>
                                          </a:solidFill>
                                          <a:latin typeface="Cambria Math" panose="02040503050406030204" pitchFamily="18" charset="0"/>
                                          <a:ea typeface="Cambria Math" panose="02040503050406030204" pitchFamily="18" charset="0"/>
                                        </a:rPr>
                                        <m:t>𝑦</m:t>
                                      </m:r>
                                    </m:e>
                                    <m:sup>
                                      <m:r>
                                        <a:rPr lang="en-US" i="1">
                                          <a:solidFill>
                                            <a:srgbClr val="000000"/>
                                          </a:solidFill>
                                          <a:latin typeface="Cambria Math" panose="02040503050406030204" pitchFamily="18" charset="0"/>
                                          <a:ea typeface="Cambria Math" panose="02040503050406030204" pitchFamily="18" charset="0"/>
                                        </a:rPr>
                                        <m:t>+</m:t>
                                      </m:r>
                                    </m:sup>
                                  </m:sSup>
                                </m:e>
                              </m:d>
                            </m:den>
                          </m:f>
                        </m:e>
                      </m:nary>
                    </m:oMath>
                  </m:oMathPara>
                </a14:m>
                <a:endParaRPr lang="en-IN" dirty="0"/>
              </a:p>
            </p:txBody>
          </p:sp>
        </mc:Choice>
        <mc:Fallback xmlns="">
          <p:sp>
            <p:nvSpPr>
              <p:cNvPr id="5" name="TextBox 4">
                <a:extLst>
                  <a:ext uri="{FF2B5EF4-FFF2-40B4-BE49-F238E27FC236}">
                    <a16:creationId xmlns:a16="http://schemas.microsoft.com/office/drawing/2014/main" id="{F1CE50C5-125B-F520-C8C7-FB5DCF32554C}"/>
                  </a:ext>
                </a:extLst>
              </p:cNvPr>
              <p:cNvSpPr txBox="1">
                <a:spLocks noRot="1" noChangeAspect="1" noMove="1" noResize="1" noEditPoints="1" noAdjustHandles="1" noChangeArrowheads="1" noChangeShapeType="1" noTextEdit="1"/>
              </p:cNvSpPr>
              <p:nvPr/>
            </p:nvSpPr>
            <p:spPr>
              <a:xfrm>
                <a:off x="2438400" y="1219200"/>
                <a:ext cx="3886200" cy="1290033"/>
              </a:xfrm>
              <a:prstGeom prst="rect">
                <a:avLst/>
              </a:prstGeom>
              <a:blipFill>
                <a:blip r:embed="rId3"/>
                <a:stretch>
                  <a:fillRect/>
                </a:stretch>
              </a:blipFill>
            </p:spPr>
            <p:txBody>
              <a:bodyPr/>
              <a:lstStyle/>
              <a:p>
                <a:r>
                  <a:rPr lang="en-IN">
                    <a:noFill/>
                  </a:rPr>
                  <a:t> </a:t>
                </a:r>
              </a:p>
            </p:txBody>
          </p:sp>
        </mc:Fallback>
      </mc:AlternateContent>
      <p:sp>
        <p:nvSpPr>
          <p:cNvPr id="26" name="TextBox 25">
            <a:extLst>
              <a:ext uri="{FF2B5EF4-FFF2-40B4-BE49-F238E27FC236}">
                <a16:creationId xmlns:a16="http://schemas.microsoft.com/office/drawing/2014/main" id="{EADAC6F9-41D1-1DA2-5CC3-ACA8D9F6F290}"/>
              </a:ext>
            </a:extLst>
          </p:cNvPr>
          <p:cNvSpPr txBox="1"/>
          <p:nvPr/>
        </p:nvSpPr>
        <p:spPr>
          <a:xfrm>
            <a:off x="355978" y="3200400"/>
            <a:ext cx="8539162" cy="2677656"/>
          </a:xfrm>
          <a:prstGeom prst="rect">
            <a:avLst/>
          </a:prstGeom>
          <a:noFill/>
        </p:spPr>
        <p:txBody>
          <a:bodyPr wrap="square">
            <a:spAutoFit/>
          </a:bodyPr>
          <a:lstStyle/>
          <a:p>
            <a:pPr algn="l"/>
            <a:r>
              <a:rPr lang="en-US" dirty="0">
                <a:solidFill>
                  <a:srgbClr val="292526"/>
                </a:solidFill>
                <a:latin typeface="TimesLTStd-Roman"/>
              </a:rPr>
              <a:t>A</a:t>
            </a:r>
            <a:r>
              <a:rPr lang="en-US" sz="2400" b="0" i="0" u="none" strike="noStrike" baseline="0" dirty="0">
                <a:solidFill>
                  <a:srgbClr val="292526"/>
                </a:solidFill>
                <a:latin typeface="TimesLTStd-Roman"/>
              </a:rPr>
              <a:t>ccording to the mixing length model, the second term in the</a:t>
            </a:r>
            <a:r>
              <a:rPr lang="en-US" sz="2400" b="0" i="0" u="none" strike="noStrike" dirty="0">
                <a:solidFill>
                  <a:srgbClr val="292526"/>
                </a:solidFill>
                <a:latin typeface="TimesLTStd-Roman"/>
              </a:rPr>
              <a:t> </a:t>
            </a:r>
            <a:r>
              <a:rPr lang="en-US" sz="2400" b="0" i="0" u="none" strike="noStrike" baseline="0" dirty="0">
                <a:solidFill>
                  <a:srgbClr val="292526"/>
                </a:solidFill>
                <a:latin typeface="TimesLTStd-Roman"/>
              </a:rPr>
              <a:t>denominator of the integrand </a:t>
            </a:r>
            <a:r>
              <a:rPr lang="en-US" dirty="0">
                <a:solidFill>
                  <a:srgbClr val="292526"/>
                </a:solidFill>
                <a:latin typeface="TimesLTStd-Roman"/>
              </a:rPr>
              <a:t>given above</a:t>
            </a:r>
            <a:r>
              <a:rPr lang="en-US" sz="2400" b="0" i="0" u="none" strike="noStrike" baseline="0" dirty="0">
                <a:solidFill>
                  <a:srgbClr val="292526"/>
                </a:solidFill>
                <a:latin typeface="TimesLTStd-Roman"/>
              </a:rPr>
              <a:t> increases steadily as </a:t>
            </a:r>
            <a:r>
              <a:rPr lang="en-US" i="1" dirty="0">
                <a:solidFill>
                  <a:srgbClr val="292526"/>
                </a:solidFill>
                <a:latin typeface="TimesLTStd-Italic"/>
              </a:rPr>
              <a:t>y</a:t>
            </a:r>
            <a:r>
              <a:rPr lang="en-US" i="1" baseline="30000" dirty="0">
                <a:solidFill>
                  <a:srgbClr val="292526"/>
                </a:solidFill>
                <a:latin typeface="TimesLTStd-Italic"/>
              </a:rPr>
              <a:t>+</a:t>
            </a:r>
            <a:r>
              <a:rPr lang="en-US" sz="800" b="0" i="0" u="none" strike="noStrike" baseline="0" dirty="0">
                <a:solidFill>
                  <a:srgbClr val="292526"/>
                </a:solidFill>
                <a:latin typeface="MTSY"/>
              </a:rPr>
              <a:t> </a:t>
            </a:r>
            <a:r>
              <a:rPr lang="en-US" sz="2400" b="0" i="0" u="none" strike="noStrike" baseline="0" dirty="0">
                <a:solidFill>
                  <a:srgbClr val="292526"/>
                </a:solidFill>
                <a:latin typeface="TimesLTStd-Roman"/>
              </a:rPr>
              <a:t>increases.</a:t>
            </a:r>
          </a:p>
          <a:p>
            <a:pPr algn="l"/>
            <a:r>
              <a:rPr lang="en-US" sz="2400" b="0" i="0" u="none" strike="noStrike" baseline="0" dirty="0">
                <a:solidFill>
                  <a:srgbClr val="292526"/>
                </a:solidFill>
                <a:latin typeface="TimesLTStd-Roman"/>
              </a:rPr>
              <a:t>Both </a:t>
            </a:r>
            <a:r>
              <a:rPr lang="en-US" sz="2400" b="0" i="0" u="none" strike="noStrike" baseline="0" dirty="0" err="1">
                <a:solidFill>
                  <a:srgbClr val="292526"/>
                </a:solidFill>
                <a:latin typeface="TimesLTStd-Roman"/>
              </a:rPr>
              <a:t>Pr</a:t>
            </a:r>
            <a:r>
              <a:rPr lang="en-US" sz="2400" b="0" i="0" u="none" strike="noStrike" baseline="0" dirty="0">
                <a:solidFill>
                  <a:srgbClr val="292526"/>
                </a:solidFill>
                <a:latin typeface="TimesLTStd-Roman"/>
              </a:rPr>
              <a:t> and </a:t>
            </a:r>
            <a:r>
              <a:rPr lang="en-US" sz="2400" b="0" i="0" u="none" strike="noStrike" baseline="0" dirty="0" err="1">
                <a:solidFill>
                  <a:srgbClr val="292526"/>
                </a:solidFill>
                <a:latin typeface="TimesLTStd-Roman"/>
              </a:rPr>
              <a:t>Pr</a:t>
            </a:r>
            <a:r>
              <a:rPr lang="en-US" sz="1200" i="1" dirty="0" err="1">
                <a:solidFill>
                  <a:srgbClr val="292526"/>
                </a:solidFill>
                <a:latin typeface="TimesLTStd-Italic"/>
              </a:rPr>
              <a:t>T</a:t>
            </a:r>
            <a:r>
              <a:rPr lang="en-US" sz="1200" i="1" dirty="0">
                <a:solidFill>
                  <a:srgbClr val="292526"/>
                </a:solidFill>
                <a:latin typeface="TimesLTStd-Italic"/>
              </a:rPr>
              <a:t>  </a:t>
            </a:r>
            <a:r>
              <a:rPr lang="en-US" sz="2400" b="0" i="0" u="none" strike="noStrike" baseline="0" dirty="0">
                <a:solidFill>
                  <a:srgbClr val="292526"/>
                </a:solidFill>
                <a:latin typeface="TimesLTStd-Roman"/>
              </a:rPr>
              <a:t>do not depart too drastically from </a:t>
            </a:r>
            <a:r>
              <a:rPr lang="en-US" sz="2400" b="0" i="1" u="none" strike="noStrike" baseline="0" dirty="0">
                <a:solidFill>
                  <a:srgbClr val="292526"/>
                </a:solidFill>
                <a:latin typeface="TimesLTStd-Italic"/>
              </a:rPr>
              <a:t>O</a:t>
            </a:r>
            <a:r>
              <a:rPr lang="en-US" sz="2400" b="0" i="0" u="none" strike="noStrike" baseline="0" dirty="0">
                <a:solidFill>
                  <a:srgbClr val="292526"/>
                </a:solidFill>
                <a:latin typeface="TimesLTStd-Roman"/>
              </a:rPr>
              <a:t>(1).</a:t>
            </a:r>
          </a:p>
          <a:p>
            <a:pPr algn="l"/>
            <a:r>
              <a:rPr lang="en-US" sz="2400" b="0" i="0" u="none" strike="noStrike" baseline="0" dirty="0">
                <a:solidFill>
                  <a:srgbClr val="292526"/>
                </a:solidFill>
                <a:latin typeface="TimesLTStd-Roman"/>
              </a:rPr>
              <a:t> </a:t>
            </a:r>
            <a:r>
              <a:rPr lang="en-US" dirty="0">
                <a:solidFill>
                  <a:srgbClr val="292526"/>
                </a:solidFill>
                <a:latin typeface="TimesLTStd-Roman"/>
              </a:rPr>
              <a:t>C</a:t>
            </a:r>
            <a:r>
              <a:rPr lang="en-US" sz="2400" b="0" i="0" u="none" strike="noStrike" baseline="0" dirty="0">
                <a:solidFill>
                  <a:srgbClr val="292526"/>
                </a:solidFill>
                <a:latin typeface="TimesLTStd-Roman"/>
              </a:rPr>
              <a:t>hances are good that in the integrand of above eq</a:t>
            </a:r>
            <a:r>
              <a:rPr lang="en-US" dirty="0">
                <a:solidFill>
                  <a:srgbClr val="292526"/>
                </a:solidFill>
                <a:latin typeface="TimesLTStd-Roman"/>
              </a:rPr>
              <a:t>uation</a:t>
            </a:r>
            <a:r>
              <a:rPr lang="en-US" sz="2400" b="0" i="0" u="none" strike="noStrike" baseline="0" dirty="0">
                <a:solidFill>
                  <a:srgbClr val="292526"/>
                </a:solidFill>
                <a:latin typeface="TimesLTStd-Roman"/>
              </a:rPr>
              <a:t>, the second term will outweigh the </a:t>
            </a:r>
            <a:r>
              <a:rPr lang="en-US" dirty="0">
                <a:solidFill>
                  <a:srgbClr val="292526"/>
                </a:solidFill>
                <a:latin typeface="TimesLTStd-Roman"/>
              </a:rPr>
              <a:t>first term</a:t>
            </a:r>
            <a:r>
              <a:rPr lang="en-US" sz="2400" b="0" i="0" u="none" strike="noStrike" baseline="0" dirty="0">
                <a:solidFill>
                  <a:srgbClr val="292526"/>
                </a:solidFill>
                <a:latin typeface="TimesLTStd-Roman"/>
              </a:rPr>
              <a:t> if </a:t>
            </a:r>
            <a:r>
              <a:rPr lang="en-US" i="1" dirty="0">
                <a:solidFill>
                  <a:srgbClr val="292526"/>
                </a:solidFill>
                <a:latin typeface="TimesLTStd-Italic"/>
              </a:rPr>
              <a:t>y</a:t>
            </a:r>
            <a:r>
              <a:rPr lang="en-US" i="1" baseline="30000" dirty="0">
                <a:solidFill>
                  <a:srgbClr val="292526"/>
                </a:solidFill>
                <a:latin typeface="TimesLTStd-Italic"/>
              </a:rPr>
              <a:t>+</a:t>
            </a:r>
            <a:r>
              <a:rPr lang="en-US" baseline="30000" dirty="0">
                <a:solidFill>
                  <a:srgbClr val="292526"/>
                </a:solidFill>
                <a:latin typeface="TimesLTStd-Roman"/>
              </a:rPr>
              <a:t> </a:t>
            </a:r>
            <a:r>
              <a:rPr lang="en-US" sz="2400" b="0" i="0" u="none" strike="noStrike" baseline="0" dirty="0">
                <a:solidFill>
                  <a:srgbClr val="292526"/>
                </a:solidFill>
                <a:latin typeface="TimesLTStd-Roman"/>
              </a:rPr>
              <a:t>sufficiently large</a:t>
            </a:r>
            <a:r>
              <a:rPr lang="en-US" dirty="0">
                <a:solidFill>
                  <a:srgbClr val="292526"/>
                </a:solidFill>
                <a:latin typeface="TimesLTStd-Roman"/>
              </a:rPr>
              <a:t> and vice versa.</a:t>
            </a:r>
            <a:endParaRPr lang="en-IN" dirty="0"/>
          </a:p>
        </p:txBody>
      </p:sp>
      <mc:AlternateContent xmlns:mc="http://schemas.openxmlformats.org/markup-compatibility/2006">
        <mc:Choice xmlns:p14="http://schemas.microsoft.com/office/powerpoint/2010/main" Requires="p14">
          <p:contentPart p14:bwMode="auto" r:id="rId4">
            <p14:nvContentPartPr>
              <p14:cNvPr id="3" name="Ink 2">
                <a:extLst>
                  <a:ext uri="{FF2B5EF4-FFF2-40B4-BE49-F238E27FC236}">
                    <a16:creationId xmlns:a16="http://schemas.microsoft.com/office/drawing/2014/main" id="{1F368456-ACEE-BDFB-1D2C-A7CC9785F5D0}"/>
                  </a:ext>
                </a:extLst>
              </p14:cNvPr>
              <p14:cNvContentPartPr/>
              <p14:nvPr/>
            </p14:nvContentPartPr>
            <p14:xfrm>
              <a:off x="4823640" y="1787040"/>
              <a:ext cx="1111320" cy="676080"/>
            </p14:xfrm>
          </p:contentPart>
        </mc:Choice>
        <mc:Fallback>
          <p:pic>
            <p:nvPicPr>
              <p:cNvPr id="3" name="Ink 2">
                <a:extLst>
                  <a:ext uri="{FF2B5EF4-FFF2-40B4-BE49-F238E27FC236}">
                    <a16:creationId xmlns:a16="http://schemas.microsoft.com/office/drawing/2014/main" id="{1F368456-ACEE-BDFB-1D2C-A7CC9785F5D0}"/>
                  </a:ext>
                </a:extLst>
              </p:cNvPr>
              <p:cNvPicPr/>
              <p:nvPr/>
            </p:nvPicPr>
            <p:blipFill>
              <a:blip r:embed="rId5"/>
              <a:stretch>
                <a:fillRect/>
              </a:stretch>
            </p:blipFill>
            <p:spPr>
              <a:xfrm>
                <a:off x="4814280" y="1777680"/>
                <a:ext cx="1130040" cy="694800"/>
              </a:xfrm>
              <a:prstGeom prst="rect">
                <a:avLst/>
              </a:prstGeom>
            </p:spPr>
          </p:pic>
        </mc:Fallback>
      </mc:AlternateContent>
    </p:spTree>
    <p:extLst>
      <p:ext uri="{BB962C8B-B14F-4D97-AF65-F5344CB8AC3E}">
        <p14:creationId xmlns:p14="http://schemas.microsoft.com/office/powerpoint/2010/main" val="1613190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dissolve">
                                      <p:cBhvr>
                                        <p:cTn id="7" dur="500"/>
                                        <p:tgtEl>
                                          <p:spTgt spid="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6">
                                            <p:txEl>
                                              <p:pRg st="1" end="1"/>
                                            </p:txEl>
                                          </p:spTgt>
                                        </p:tgtEl>
                                        <p:attrNameLst>
                                          <p:attrName>style.visibility</p:attrName>
                                        </p:attrNameLst>
                                      </p:cBhvr>
                                      <p:to>
                                        <p:strVal val="visible"/>
                                      </p:to>
                                    </p:set>
                                    <p:animEffect transition="in" filter="dissolve">
                                      <p:cBhvr>
                                        <p:cTn id="12" dur="500"/>
                                        <p:tgtEl>
                                          <p:spTgt spid="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6">
                                            <p:txEl>
                                              <p:pRg st="2" end="2"/>
                                            </p:txEl>
                                          </p:spTgt>
                                        </p:tgtEl>
                                        <p:attrNameLst>
                                          <p:attrName>style.visibility</p:attrName>
                                        </p:attrNameLst>
                                      </p:cBhvr>
                                      <p:to>
                                        <p:strVal val="visible"/>
                                      </p:to>
                                    </p:set>
                                    <p:animEffect transition="in" filter="dissolve">
                                      <p:cBhvr>
                                        <p:cTn id="17" dur="500"/>
                                        <p:tgtEl>
                                          <p:spTgt spid="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Title 1">
            <a:extLst>
              <a:ext uri="{FF2B5EF4-FFF2-40B4-BE49-F238E27FC236}">
                <a16:creationId xmlns:a16="http://schemas.microsoft.com/office/drawing/2014/main" id="{301A9162-129D-499D-5947-D70479D5FAEF}"/>
              </a:ext>
            </a:extLst>
          </p:cNvPr>
          <p:cNvSpPr>
            <a:spLocks noGrp="1"/>
          </p:cNvSpPr>
          <p:nvPr>
            <p:ph type="title"/>
          </p:nvPr>
        </p:nvSpPr>
        <p:spPr>
          <a:xfrm>
            <a:off x="228600" y="228600"/>
            <a:ext cx="6477000" cy="762000"/>
          </a:xfrm>
        </p:spPr>
        <p:txBody>
          <a:bodyPr/>
          <a:lstStyle/>
          <a:p>
            <a:r>
              <a:rPr lang="en-US" altLang="en-US" sz="2800" dirty="0"/>
              <a:t>Two Layer Model for Temperature Profile in Turbulent Boundary Layer</a:t>
            </a:r>
          </a:p>
        </p:txBody>
      </p:sp>
      <p:grpSp>
        <p:nvGrpSpPr>
          <p:cNvPr id="2" name="Group 38">
            <a:extLst>
              <a:ext uri="{FF2B5EF4-FFF2-40B4-BE49-F238E27FC236}">
                <a16:creationId xmlns:a16="http://schemas.microsoft.com/office/drawing/2014/main" id="{ADA34BD9-5FD4-B807-F514-50C376A4DB0F}"/>
              </a:ext>
            </a:extLst>
          </p:cNvPr>
          <p:cNvGrpSpPr>
            <a:grpSpLocks/>
          </p:cNvGrpSpPr>
          <p:nvPr/>
        </p:nvGrpSpPr>
        <p:grpSpPr bwMode="auto">
          <a:xfrm>
            <a:off x="0" y="25400"/>
            <a:ext cx="9144000" cy="6858000"/>
            <a:chOff x="0" y="0"/>
            <a:chExt cx="9144000" cy="6858000"/>
          </a:xfrm>
        </p:grpSpPr>
        <p:grpSp>
          <p:nvGrpSpPr>
            <p:cNvPr id="6" name="Group 19">
              <a:extLst>
                <a:ext uri="{FF2B5EF4-FFF2-40B4-BE49-F238E27FC236}">
                  <a16:creationId xmlns:a16="http://schemas.microsoft.com/office/drawing/2014/main" id="{9FE2A763-F3D3-7834-AC9A-C7914CB31235}"/>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4236E8CF-9694-23CD-C049-0C95EC74183B}"/>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D19FB42E-8C84-AFF7-0C15-78BAFE5EDBA6}"/>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A6EC2F09-DE38-57AB-39A1-CE5B65D97CF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1A6BA76C-E7D9-F3D9-F166-274694D6AEA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8F6892F4-6F4A-19A0-E9FF-D0B722DEA677}"/>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84B35200-B5B0-7AB7-828A-500B2A23875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83B1D407-D847-AE6D-5565-191E6A26F93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7A0B4B34-42A8-3143-6034-D31B95DECAF2}"/>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F57DE042-373B-6AC5-F9F9-45C5F77A3BE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62B7BB24-C479-E6E9-1026-2F65187A340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68BC7C77-9910-00B1-A22A-F32FF0B733C1}"/>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7154D414-5DC7-3BFD-271A-E473746E026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2169B5BE-A2CA-969D-17C0-F09B5713704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10">
                <a:extLst>
                  <a:ext uri="{FF2B5EF4-FFF2-40B4-BE49-F238E27FC236}">
                    <a16:creationId xmlns:a16="http://schemas.microsoft.com/office/drawing/2014/main" id="{ED9FE603-7074-6164-F46E-458B42B5B3F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52F0F0B-059B-348D-FA3B-0FF93E0A07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3A8A835-EFB0-4418-2564-CF20BEB3D749}"/>
                  </a:ext>
                </a:extLst>
              </p:cNvPr>
              <p:cNvSpPr txBox="1"/>
              <p:nvPr/>
            </p:nvSpPr>
            <p:spPr>
              <a:xfrm>
                <a:off x="304800" y="2568476"/>
                <a:ext cx="8474075" cy="2308324"/>
              </a:xfrm>
              <a:prstGeom prst="rect">
                <a:avLst/>
              </a:prstGeom>
              <a:noFill/>
            </p:spPr>
            <p:txBody>
              <a:bodyPr wrap="square" rtlCol="0">
                <a:spAutoFit/>
              </a:bodyPr>
              <a:lstStyle/>
              <a:p>
                <a:r>
                  <a:rPr lang="en-US" dirty="0"/>
                  <a:t>Near the wall due to no-slop condition, molecular conduction is dominant. </a:t>
                </a:r>
              </a:p>
              <a:p>
                <a:r>
                  <a:rPr lang="en-US" dirty="0"/>
                  <a:t>This layer is called </a:t>
                </a:r>
                <a:r>
                  <a:rPr lang="en-IN" i="1" dirty="0">
                    <a:solidFill>
                      <a:srgbClr val="0070C0"/>
                    </a:solidFill>
                    <a:latin typeface="TimesLTStd-Italic"/>
                  </a:rPr>
                  <a:t>C</a:t>
                </a:r>
                <a:r>
                  <a:rPr lang="en-IN" b="0" i="1" u="none" strike="noStrike" baseline="0" dirty="0">
                    <a:solidFill>
                      <a:srgbClr val="0070C0"/>
                    </a:solidFill>
                    <a:latin typeface="TimesLTStd-Italic"/>
                  </a:rPr>
                  <a:t>onduction </a:t>
                </a:r>
                <a:r>
                  <a:rPr lang="en-IN" i="1" dirty="0">
                    <a:solidFill>
                      <a:srgbClr val="0070C0"/>
                    </a:solidFill>
                    <a:latin typeface="TimesLTStd-Italic"/>
                  </a:rPr>
                  <a:t>S</a:t>
                </a:r>
                <a:r>
                  <a:rPr lang="en-IN" b="0" i="1" u="none" strike="noStrike" baseline="0" dirty="0">
                    <a:solidFill>
                      <a:srgbClr val="0070C0"/>
                    </a:solidFill>
                    <a:latin typeface="TimesLTStd-Italic"/>
                  </a:rPr>
                  <a:t>ub Layer </a:t>
                </a:r>
                <a:r>
                  <a:rPr lang="en-IN" b="0" i="0" u="none" strike="noStrike" baseline="0" dirty="0">
                    <a:solidFill>
                      <a:srgbClr val="0070C0"/>
                    </a:solidFill>
                    <a:latin typeface="TimesLTStd-Roman"/>
                  </a:rPr>
                  <a:t>(CSL).</a:t>
                </a:r>
              </a:p>
              <a:p>
                <a:r>
                  <a:rPr lang="en-IN" dirty="0">
                    <a:solidFill>
                      <a:srgbClr val="0070C0"/>
                    </a:solidFill>
                    <a:latin typeface="TimesLTStd-Roman"/>
                  </a:rPr>
                  <a:t>The thickness of CSL is denoted by </a:t>
                </a:r>
                <a14:m>
                  <m:oMath xmlns:m="http://schemas.openxmlformats.org/officeDocument/2006/math">
                    <m:sSubSup>
                      <m:sSubSupPr>
                        <m:ctrlPr>
                          <a:rPr lang="en-IN" i="1" smtClean="0">
                            <a:solidFill>
                              <a:srgbClr val="0070C0"/>
                            </a:solidFill>
                            <a:latin typeface="Cambria Math" panose="02040503050406030204" pitchFamily="18" charset="0"/>
                          </a:rPr>
                        </m:ctrlPr>
                      </m:sSubSupPr>
                      <m:e>
                        <m:r>
                          <a:rPr lang="en-US" b="0" i="1" smtClean="0">
                            <a:solidFill>
                              <a:srgbClr val="0070C0"/>
                            </a:solidFill>
                            <a:latin typeface="Cambria Math" panose="02040503050406030204" pitchFamily="18" charset="0"/>
                          </a:rPr>
                          <m:t>𝑦</m:t>
                        </m:r>
                      </m:e>
                      <m:sub>
                        <m:r>
                          <a:rPr lang="en-US" b="0" i="1" smtClean="0">
                            <a:solidFill>
                              <a:srgbClr val="0070C0"/>
                            </a:solidFill>
                            <a:latin typeface="Cambria Math" panose="02040503050406030204" pitchFamily="18" charset="0"/>
                          </a:rPr>
                          <m:t>𝐶𝑆𝐿</m:t>
                        </m:r>
                        <m:r>
                          <a:rPr lang="en-US" b="0" i="1" smtClean="0">
                            <a:solidFill>
                              <a:srgbClr val="0070C0"/>
                            </a:solidFill>
                            <a:latin typeface="Cambria Math" panose="02040503050406030204" pitchFamily="18" charset="0"/>
                          </a:rPr>
                          <m:t>.</m:t>
                        </m:r>
                      </m:sub>
                      <m:sup>
                        <m:r>
                          <a:rPr lang="en-US" b="0" i="1" smtClean="0">
                            <a:solidFill>
                              <a:srgbClr val="0070C0"/>
                            </a:solidFill>
                            <a:latin typeface="Cambria Math" panose="02040503050406030204" pitchFamily="18" charset="0"/>
                          </a:rPr>
                          <m:t>+</m:t>
                        </m:r>
                      </m:sup>
                    </m:sSubSup>
                  </m:oMath>
                </a14:m>
                <a:endParaRPr lang="en-IN" b="0" i="0" u="none" strike="noStrike" baseline="0" dirty="0">
                  <a:latin typeface="TimesLTStd-Roman"/>
                </a:endParaRPr>
              </a:p>
              <a:p>
                <a:r>
                  <a:rPr lang="en-IN" b="0" i="0" u="none" strike="noStrike" baseline="0" dirty="0">
                    <a:latin typeface="TimesLTStd-Roman"/>
                  </a:rPr>
                  <a:t>Outside CSL, turbulence is significant and turbulent diffusivity is large compared to molecular diffusivity.</a:t>
                </a:r>
              </a:p>
            </p:txBody>
          </p:sp>
        </mc:Choice>
        <mc:Fallback xmlns="">
          <p:sp>
            <p:nvSpPr>
              <p:cNvPr id="3" name="TextBox 2">
                <a:extLst>
                  <a:ext uri="{FF2B5EF4-FFF2-40B4-BE49-F238E27FC236}">
                    <a16:creationId xmlns:a16="http://schemas.microsoft.com/office/drawing/2014/main" id="{13A8A835-EFB0-4418-2564-CF20BEB3D749}"/>
                  </a:ext>
                </a:extLst>
              </p:cNvPr>
              <p:cNvSpPr txBox="1">
                <a:spLocks noRot="1" noChangeAspect="1" noMove="1" noResize="1" noEditPoints="1" noAdjustHandles="1" noChangeArrowheads="1" noChangeShapeType="1" noTextEdit="1"/>
              </p:cNvSpPr>
              <p:nvPr/>
            </p:nvSpPr>
            <p:spPr>
              <a:xfrm>
                <a:off x="304800" y="2568476"/>
                <a:ext cx="8474075" cy="2308324"/>
              </a:xfrm>
              <a:prstGeom prst="rect">
                <a:avLst/>
              </a:prstGeom>
              <a:blipFill>
                <a:blip r:embed="rId3"/>
                <a:stretch>
                  <a:fillRect l="-1079" t="-2111" b="-5013"/>
                </a:stretch>
              </a:blipFill>
            </p:spPr>
            <p:txBody>
              <a:bodyPr/>
              <a:lstStyle/>
              <a:p>
                <a:r>
                  <a:rPr lang="en-IN">
                    <a:noFill/>
                  </a:rPr>
                  <a:t> </a:t>
                </a:r>
              </a:p>
            </p:txBody>
          </p:sp>
        </mc:Fallback>
      </mc:AlternateContent>
      <p:sp>
        <p:nvSpPr>
          <p:cNvPr id="4" name="TextBox 3">
            <a:extLst>
              <a:ext uri="{FF2B5EF4-FFF2-40B4-BE49-F238E27FC236}">
                <a16:creationId xmlns:a16="http://schemas.microsoft.com/office/drawing/2014/main" id="{872CE2D5-45B6-923B-9D93-F7E1DC76BE13}"/>
              </a:ext>
            </a:extLst>
          </p:cNvPr>
          <p:cNvSpPr txBox="1"/>
          <p:nvPr/>
        </p:nvSpPr>
        <p:spPr>
          <a:xfrm>
            <a:off x="533400" y="4872335"/>
            <a:ext cx="4753224" cy="461665"/>
          </a:xfrm>
          <a:prstGeom prst="rect">
            <a:avLst/>
          </a:prstGeom>
          <a:noFill/>
        </p:spPr>
        <p:txBody>
          <a:bodyPr wrap="none" rtlCol="0">
            <a:spAutoFit/>
          </a:bodyPr>
          <a:lstStyle/>
          <a:p>
            <a:r>
              <a:rPr lang="en-US" dirty="0"/>
              <a:t>The two-layer model is expressed as:</a:t>
            </a:r>
            <a:endParaRPr lang="en-IN" dirty="0"/>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9D66126-6DED-A39B-DC44-2A6DF398F253}"/>
                  </a:ext>
                </a:extLst>
              </p:cNvPr>
              <p:cNvSpPr txBox="1"/>
              <p:nvPr/>
            </p:nvSpPr>
            <p:spPr>
              <a:xfrm>
                <a:off x="3886200" y="5365229"/>
                <a:ext cx="4963130" cy="1195199"/>
              </a:xfrm>
              <a:prstGeom prst="rect">
                <a:avLst/>
              </a:prstGeom>
              <a:noFill/>
            </p:spPr>
            <p:txBody>
              <a:bodyPr wrap="square">
                <a:spAutoFit/>
              </a:bodyPr>
              <a:lstStyle/>
              <a:p>
                <a14:m>
                  <m:oMath xmlns:m="http://schemas.openxmlformats.org/officeDocument/2006/math">
                    <m:sSup>
                      <m:sSupPr>
                        <m:ctrlPr>
                          <a:rPr lang="en-US" altLang="en-US" sz="3200" i="1" smtClean="0">
                            <a:solidFill>
                              <a:srgbClr val="FF0000"/>
                            </a:solidFill>
                            <a:latin typeface="Cambria Math" panose="02040503050406030204" pitchFamily="18" charset="0"/>
                            <a:ea typeface="Cambria Math" panose="02040503050406030204" pitchFamily="18" charset="0"/>
                          </a:rPr>
                        </m:ctrlPr>
                      </m:sSupPr>
                      <m:e>
                        <m:r>
                          <a:rPr lang="en-US" altLang="en-US" sz="3200" i="1">
                            <a:solidFill>
                              <a:srgbClr val="FF0000"/>
                            </a:solidFill>
                            <a:latin typeface="Cambria Math" panose="02040503050406030204" pitchFamily="18" charset="0"/>
                            <a:ea typeface="Cambria Math" panose="02040503050406030204" pitchFamily="18" charset="0"/>
                          </a:rPr>
                          <m:t>𝑇</m:t>
                        </m:r>
                      </m:e>
                      <m:sup>
                        <m:r>
                          <a:rPr lang="en-US" altLang="en-US" sz="3200" i="1">
                            <a:solidFill>
                              <a:srgbClr val="FF0000"/>
                            </a:solidFill>
                            <a:latin typeface="Cambria Math" panose="02040503050406030204" pitchFamily="18" charset="0"/>
                            <a:ea typeface="Cambria Math" panose="02040503050406030204" pitchFamily="18" charset="0"/>
                          </a:rPr>
                          <m:t>+</m:t>
                        </m:r>
                      </m:sup>
                    </m:sSup>
                    <m:r>
                      <a:rPr lang="en-US" altLang="en-US" sz="3200" b="0" i="1" smtClean="0">
                        <a:solidFill>
                          <a:srgbClr val="FF0000"/>
                        </a:solidFill>
                        <a:latin typeface="Cambria Math" panose="02040503050406030204" pitchFamily="18" charset="0"/>
                        <a:ea typeface="Cambria Math" panose="02040503050406030204" pitchFamily="18" charset="0"/>
                      </a:rPr>
                      <m:t>=</m:t>
                    </m:r>
                    <m:nary>
                      <m:naryPr>
                        <m:ctrlPr>
                          <a:rPr lang="en-US" altLang="en-US" sz="3200" b="0" i="1" smtClean="0">
                            <a:solidFill>
                              <a:srgbClr val="FF0000"/>
                            </a:solidFill>
                            <a:latin typeface="Cambria Math" panose="02040503050406030204" pitchFamily="18" charset="0"/>
                            <a:ea typeface="Cambria Math" panose="02040503050406030204" pitchFamily="18" charset="0"/>
                          </a:rPr>
                        </m:ctrlPr>
                      </m:naryPr>
                      <m:sub>
                        <m:r>
                          <m:rPr>
                            <m:brk m:alnAt="23"/>
                          </m:rPr>
                          <a:rPr lang="en-US" altLang="en-US" sz="3200" b="0" i="1" smtClean="0">
                            <a:solidFill>
                              <a:srgbClr val="FF0000"/>
                            </a:solidFill>
                            <a:latin typeface="Cambria Math" panose="02040503050406030204" pitchFamily="18" charset="0"/>
                            <a:ea typeface="Cambria Math" panose="02040503050406030204" pitchFamily="18" charset="0"/>
                          </a:rPr>
                          <m:t>0</m:t>
                        </m:r>
                      </m:sub>
                      <m:sup>
                        <m:sSubSup>
                          <m:sSubSupPr>
                            <m:ctrlPr>
                              <a:rPr lang="en-US" altLang="en-US" sz="3200" b="0" i="1" smtClean="0">
                                <a:solidFill>
                                  <a:srgbClr val="FF0000"/>
                                </a:solidFill>
                                <a:latin typeface="Cambria Math" panose="02040503050406030204" pitchFamily="18" charset="0"/>
                                <a:ea typeface="Cambria Math" panose="02040503050406030204" pitchFamily="18" charset="0"/>
                              </a:rPr>
                            </m:ctrlPr>
                          </m:sSubSupPr>
                          <m:e>
                            <m:r>
                              <a:rPr lang="en-US" altLang="en-US" sz="3200" b="0" i="1" smtClean="0">
                                <a:solidFill>
                                  <a:srgbClr val="FF0000"/>
                                </a:solidFill>
                                <a:latin typeface="Cambria Math" panose="02040503050406030204" pitchFamily="18" charset="0"/>
                                <a:ea typeface="Cambria Math" panose="02040503050406030204" pitchFamily="18" charset="0"/>
                              </a:rPr>
                              <m:t>𝑦</m:t>
                            </m:r>
                          </m:e>
                          <m:sub>
                            <m:r>
                              <a:rPr lang="en-US" altLang="en-US" sz="3200" b="0" i="1" smtClean="0">
                                <a:solidFill>
                                  <a:srgbClr val="FF0000"/>
                                </a:solidFill>
                                <a:latin typeface="Cambria Math" panose="02040503050406030204" pitchFamily="18" charset="0"/>
                                <a:ea typeface="Cambria Math" panose="02040503050406030204" pitchFamily="18" charset="0"/>
                              </a:rPr>
                              <m:t>𝐶𝑆𝐿</m:t>
                            </m:r>
                          </m:sub>
                          <m:sup>
                            <m:r>
                              <a:rPr lang="en-US" altLang="en-US" sz="3200" b="0" i="1" smtClean="0">
                                <a:solidFill>
                                  <a:srgbClr val="FF0000"/>
                                </a:solidFill>
                                <a:latin typeface="Cambria Math" panose="02040503050406030204" pitchFamily="18" charset="0"/>
                                <a:ea typeface="Cambria Math" panose="02040503050406030204" pitchFamily="18" charset="0"/>
                              </a:rPr>
                              <m:t>+</m:t>
                            </m:r>
                          </m:sup>
                        </m:sSubSup>
                      </m:sup>
                      <m:e>
                        <m:f>
                          <m:fPr>
                            <m:ctrlPr>
                              <a:rPr lang="en-US" altLang="en-US" sz="3200" i="1">
                                <a:solidFill>
                                  <a:srgbClr val="FF0000"/>
                                </a:solidFill>
                                <a:latin typeface="Cambria Math" panose="02040503050406030204" pitchFamily="18" charset="0"/>
                                <a:ea typeface="Cambria Math" panose="02040503050406030204" pitchFamily="18" charset="0"/>
                              </a:rPr>
                            </m:ctrlPr>
                          </m:fPr>
                          <m:num>
                            <m:r>
                              <a:rPr lang="en-US" altLang="en-US" sz="3200" b="0" i="1" smtClean="0">
                                <a:solidFill>
                                  <a:srgbClr val="FF0000"/>
                                </a:solidFill>
                                <a:latin typeface="Cambria Math" panose="02040503050406030204" pitchFamily="18" charset="0"/>
                                <a:ea typeface="Cambria Math" panose="02040503050406030204" pitchFamily="18" charset="0"/>
                              </a:rPr>
                              <m:t>𝑑</m:t>
                            </m:r>
                            <m:sSup>
                              <m:sSupPr>
                                <m:ctrlPr>
                                  <a:rPr lang="en-US" altLang="en-US" sz="3200" b="0" i="1" smtClean="0">
                                    <a:solidFill>
                                      <a:srgbClr val="FF0000"/>
                                    </a:solidFill>
                                    <a:latin typeface="Cambria Math" panose="02040503050406030204" pitchFamily="18" charset="0"/>
                                    <a:ea typeface="Cambria Math" panose="02040503050406030204" pitchFamily="18" charset="0"/>
                                  </a:rPr>
                                </m:ctrlPr>
                              </m:sSupPr>
                              <m:e>
                                <m:r>
                                  <a:rPr lang="en-US" altLang="en-US" sz="3200" b="0" i="1" smtClean="0">
                                    <a:solidFill>
                                      <a:srgbClr val="FF0000"/>
                                    </a:solidFill>
                                    <a:latin typeface="Cambria Math" panose="02040503050406030204" pitchFamily="18" charset="0"/>
                                    <a:ea typeface="Cambria Math" panose="02040503050406030204" pitchFamily="18" charset="0"/>
                                  </a:rPr>
                                  <m:t>𝑦</m:t>
                                </m:r>
                              </m:e>
                              <m:sup>
                                <m:r>
                                  <a:rPr lang="en-US" altLang="en-US" sz="3200" b="0" i="1" smtClean="0">
                                    <a:solidFill>
                                      <a:srgbClr val="FF0000"/>
                                    </a:solidFill>
                                    <a:latin typeface="Cambria Math" panose="02040503050406030204" pitchFamily="18" charset="0"/>
                                    <a:ea typeface="Cambria Math" panose="02040503050406030204" pitchFamily="18" charset="0"/>
                                  </a:rPr>
                                  <m:t>+</m:t>
                                </m:r>
                              </m:sup>
                            </m:sSup>
                          </m:num>
                          <m:den>
                            <m:d>
                              <m:dPr>
                                <m:begChr m:val="{"/>
                                <m:endChr m:val="}"/>
                                <m:ctrlPr>
                                  <a:rPr lang="en-US" sz="3200" i="1">
                                    <a:solidFill>
                                      <a:srgbClr val="FF0000"/>
                                    </a:solidFill>
                                    <a:latin typeface="Cambria Math" panose="02040503050406030204" pitchFamily="18" charset="0"/>
                                  </a:rPr>
                                </m:ctrlPr>
                              </m:dPr>
                              <m:e>
                                <m:f>
                                  <m:fPr>
                                    <m:ctrlPr>
                                      <a:rPr lang="en-US" sz="3200" i="1">
                                        <a:solidFill>
                                          <a:srgbClr val="FF0000"/>
                                        </a:solidFill>
                                        <a:latin typeface="Cambria Math" panose="02040503050406030204" pitchFamily="18" charset="0"/>
                                      </a:rPr>
                                    </m:ctrlPr>
                                  </m:fPr>
                                  <m:num>
                                    <m:r>
                                      <a:rPr lang="en-US" altLang="en-US" sz="3200" i="1">
                                        <a:solidFill>
                                          <a:srgbClr val="FF0000"/>
                                        </a:solidFill>
                                        <a:latin typeface="Cambria Math" panose="02040503050406030204" pitchFamily="18" charset="0"/>
                                      </a:rPr>
                                      <m:t>1</m:t>
                                    </m:r>
                                  </m:num>
                                  <m:den>
                                    <m:r>
                                      <a:rPr lang="en-US" sz="3200" i="1">
                                        <a:solidFill>
                                          <a:srgbClr val="FF0000"/>
                                        </a:solidFill>
                                        <a:latin typeface="Cambria Math" panose="02040503050406030204" pitchFamily="18" charset="0"/>
                                      </a:rPr>
                                      <m:t>𝑃𝑟</m:t>
                                    </m:r>
                                  </m:den>
                                </m:f>
                              </m:e>
                            </m:d>
                          </m:den>
                        </m:f>
                      </m:e>
                    </m:nary>
                    <m:r>
                      <a:rPr lang="en-US" sz="3200" b="0" i="1" smtClean="0">
                        <a:solidFill>
                          <a:srgbClr val="FF0000"/>
                        </a:solidFill>
                        <a:latin typeface="Cambria Math" panose="02040503050406030204" pitchFamily="18" charset="0"/>
                      </a:rPr>
                      <m:t>+</m:t>
                    </m:r>
                  </m:oMath>
                </a14:m>
                <a:r>
                  <a:rPr lang="en-US" altLang="en-US" sz="3200" dirty="0">
                    <a:solidFill>
                      <a:srgbClr val="FF0000"/>
                    </a:solidFill>
                    <a:ea typeface="Cambria Math" panose="02040503050406030204" pitchFamily="18" charset="0"/>
                  </a:rPr>
                  <a:t> </a:t>
                </a:r>
                <a14:m>
                  <m:oMath xmlns:m="http://schemas.openxmlformats.org/officeDocument/2006/math">
                    <m:nary>
                      <m:naryPr>
                        <m:ctrlPr>
                          <a:rPr lang="en-US" altLang="en-US" sz="3200" i="1">
                            <a:solidFill>
                              <a:srgbClr val="FF0000"/>
                            </a:solidFill>
                            <a:latin typeface="Cambria Math" panose="02040503050406030204" pitchFamily="18" charset="0"/>
                            <a:ea typeface="Cambria Math" panose="02040503050406030204" pitchFamily="18" charset="0"/>
                          </a:rPr>
                        </m:ctrlPr>
                      </m:naryPr>
                      <m:sub>
                        <m:sSubSup>
                          <m:sSubSupPr>
                            <m:ctrlPr>
                              <a:rPr lang="en-US" altLang="en-US" sz="3200" i="1">
                                <a:solidFill>
                                  <a:srgbClr val="FF0000"/>
                                </a:solidFill>
                                <a:latin typeface="Cambria Math" panose="02040503050406030204" pitchFamily="18" charset="0"/>
                                <a:ea typeface="Cambria Math" panose="02040503050406030204" pitchFamily="18" charset="0"/>
                              </a:rPr>
                            </m:ctrlPr>
                          </m:sSubSupPr>
                          <m:e>
                            <m:r>
                              <a:rPr lang="en-US" altLang="en-US" sz="3200" i="1">
                                <a:solidFill>
                                  <a:srgbClr val="FF0000"/>
                                </a:solidFill>
                                <a:latin typeface="Cambria Math" panose="02040503050406030204" pitchFamily="18" charset="0"/>
                                <a:ea typeface="Cambria Math" panose="02040503050406030204" pitchFamily="18" charset="0"/>
                              </a:rPr>
                              <m:t>𝑦</m:t>
                            </m:r>
                          </m:e>
                          <m:sub>
                            <m:r>
                              <a:rPr lang="en-US" altLang="en-US" sz="3200" i="1">
                                <a:solidFill>
                                  <a:srgbClr val="FF0000"/>
                                </a:solidFill>
                                <a:latin typeface="Cambria Math" panose="02040503050406030204" pitchFamily="18" charset="0"/>
                                <a:ea typeface="Cambria Math" panose="02040503050406030204" pitchFamily="18" charset="0"/>
                              </a:rPr>
                              <m:t>𝐶𝑆𝐿</m:t>
                            </m:r>
                          </m:sub>
                          <m:sup>
                            <m:r>
                              <a:rPr lang="en-US" altLang="en-US" sz="3200" i="1">
                                <a:solidFill>
                                  <a:srgbClr val="FF0000"/>
                                </a:solidFill>
                                <a:latin typeface="Cambria Math" panose="02040503050406030204" pitchFamily="18" charset="0"/>
                                <a:ea typeface="Cambria Math" panose="02040503050406030204" pitchFamily="18" charset="0"/>
                              </a:rPr>
                              <m:t>+</m:t>
                            </m:r>
                          </m:sup>
                        </m:sSubSup>
                      </m:sub>
                      <m:sup>
                        <m:sSup>
                          <m:sSupPr>
                            <m:ctrlPr>
                              <a:rPr lang="en-US" altLang="en-US" sz="3200" i="1">
                                <a:solidFill>
                                  <a:srgbClr val="FF0000"/>
                                </a:solidFill>
                                <a:latin typeface="Cambria Math" panose="02040503050406030204" pitchFamily="18" charset="0"/>
                                <a:ea typeface="Cambria Math" panose="02040503050406030204" pitchFamily="18" charset="0"/>
                              </a:rPr>
                            </m:ctrlPr>
                          </m:sSupPr>
                          <m:e>
                            <m:r>
                              <a:rPr lang="en-US" altLang="en-US" sz="3200" i="1">
                                <a:solidFill>
                                  <a:srgbClr val="FF0000"/>
                                </a:solidFill>
                                <a:latin typeface="Cambria Math" panose="02040503050406030204" pitchFamily="18" charset="0"/>
                                <a:ea typeface="Cambria Math" panose="02040503050406030204" pitchFamily="18" charset="0"/>
                              </a:rPr>
                              <m:t>𝑦</m:t>
                            </m:r>
                          </m:e>
                          <m:sup>
                            <m:r>
                              <a:rPr lang="en-US" altLang="en-US" sz="3200" i="1">
                                <a:solidFill>
                                  <a:srgbClr val="FF0000"/>
                                </a:solidFill>
                                <a:latin typeface="Cambria Math" panose="02040503050406030204" pitchFamily="18" charset="0"/>
                                <a:ea typeface="Cambria Math" panose="02040503050406030204" pitchFamily="18" charset="0"/>
                              </a:rPr>
                              <m:t>+</m:t>
                            </m:r>
                          </m:sup>
                        </m:sSup>
                      </m:sup>
                      <m:e>
                        <m:f>
                          <m:fPr>
                            <m:ctrlPr>
                              <a:rPr lang="en-US" altLang="en-US" sz="3200" i="1">
                                <a:solidFill>
                                  <a:srgbClr val="FF0000"/>
                                </a:solidFill>
                                <a:latin typeface="Cambria Math" panose="02040503050406030204" pitchFamily="18" charset="0"/>
                                <a:ea typeface="Cambria Math" panose="02040503050406030204" pitchFamily="18" charset="0"/>
                              </a:rPr>
                            </m:ctrlPr>
                          </m:fPr>
                          <m:num>
                            <m:r>
                              <a:rPr lang="en-US" altLang="en-US" sz="3200" i="1">
                                <a:solidFill>
                                  <a:srgbClr val="FF0000"/>
                                </a:solidFill>
                                <a:latin typeface="Cambria Math" panose="02040503050406030204" pitchFamily="18" charset="0"/>
                                <a:ea typeface="Cambria Math" panose="02040503050406030204" pitchFamily="18" charset="0"/>
                              </a:rPr>
                              <m:t>𝑑</m:t>
                            </m:r>
                            <m:sSup>
                              <m:sSupPr>
                                <m:ctrlPr>
                                  <a:rPr lang="en-US" altLang="en-US" sz="3200" i="1">
                                    <a:solidFill>
                                      <a:srgbClr val="FF0000"/>
                                    </a:solidFill>
                                    <a:latin typeface="Cambria Math" panose="02040503050406030204" pitchFamily="18" charset="0"/>
                                    <a:ea typeface="Cambria Math" panose="02040503050406030204" pitchFamily="18" charset="0"/>
                                  </a:rPr>
                                </m:ctrlPr>
                              </m:sSupPr>
                              <m:e>
                                <m:r>
                                  <a:rPr lang="en-US" altLang="en-US" sz="3200" i="1">
                                    <a:solidFill>
                                      <a:srgbClr val="FF0000"/>
                                    </a:solidFill>
                                    <a:latin typeface="Cambria Math" panose="02040503050406030204" pitchFamily="18" charset="0"/>
                                    <a:ea typeface="Cambria Math" panose="02040503050406030204" pitchFamily="18" charset="0"/>
                                  </a:rPr>
                                  <m:t>𝑦</m:t>
                                </m:r>
                              </m:e>
                              <m:sup>
                                <m:r>
                                  <a:rPr lang="en-US" altLang="en-US" sz="3200" i="1">
                                    <a:solidFill>
                                      <a:srgbClr val="FF0000"/>
                                    </a:solidFill>
                                    <a:latin typeface="Cambria Math" panose="02040503050406030204" pitchFamily="18" charset="0"/>
                                    <a:ea typeface="Cambria Math" panose="02040503050406030204" pitchFamily="18" charset="0"/>
                                  </a:rPr>
                                  <m:t>+</m:t>
                                </m:r>
                              </m:sup>
                            </m:sSup>
                          </m:num>
                          <m:den>
                            <m:d>
                              <m:dPr>
                                <m:begChr m:val="{"/>
                                <m:endChr m:val="}"/>
                                <m:ctrlPr>
                                  <a:rPr lang="en-US" sz="3200" i="1">
                                    <a:solidFill>
                                      <a:srgbClr val="FF0000"/>
                                    </a:solidFill>
                                    <a:latin typeface="Cambria Math" panose="02040503050406030204" pitchFamily="18" charset="0"/>
                                  </a:rPr>
                                </m:ctrlPr>
                              </m:dPr>
                              <m:e>
                                <m:f>
                                  <m:fPr>
                                    <m:ctrlPr>
                                      <a:rPr lang="en-US" sz="3200" i="1">
                                        <a:solidFill>
                                          <a:srgbClr val="FF0000"/>
                                        </a:solidFill>
                                        <a:latin typeface="Cambria Math" panose="02040503050406030204" pitchFamily="18" charset="0"/>
                                      </a:rPr>
                                    </m:ctrlPr>
                                  </m:fPr>
                                  <m:num>
                                    <m:r>
                                      <a:rPr lang="en-US" sz="3200" i="1">
                                        <a:solidFill>
                                          <a:srgbClr val="FF0000"/>
                                        </a:solidFill>
                                        <a:latin typeface="Cambria Math" panose="02040503050406030204" pitchFamily="18" charset="0"/>
                                        <a:ea typeface="Cambria Math" panose="02040503050406030204" pitchFamily="18" charset="0"/>
                                      </a:rPr>
                                      <m:t>𝜅</m:t>
                                    </m:r>
                                    <m:sSup>
                                      <m:sSupPr>
                                        <m:ctrlPr>
                                          <a:rPr lang="en-US" sz="3200" i="1">
                                            <a:solidFill>
                                              <a:srgbClr val="FF0000"/>
                                            </a:solidFill>
                                            <a:latin typeface="Cambria Math" panose="02040503050406030204" pitchFamily="18" charset="0"/>
                                            <a:ea typeface="Cambria Math" panose="02040503050406030204" pitchFamily="18" charset="0"/>
                                          </a:rPr>
                                        </m:ctrlPr>
                                      </m:sSupPr>
                                      <m:e>
                                        <m:r>
                                          <a:rPr lang="en-US" sz="3200" i="1">
                                            <a:solidFill>
                                              <a:srgbClr val="FF0000"/>
                                            </a:solidFill>
                                            <a:latin typeface="Cambria Math" panose="02040503050406030204" pitchFamily="18" charset="0"/>
                                            <a:ea typeface="Cambria Math" panose="02040503050406030204" pitchFamily="18" charset="0"/>
                                          </a:rPr>
                                          <m:t>𝑦</m:t>
                                        </m:r>
                                      </m:e>
                                      <m:sup>
                                        <m:r>
                                          <a:rPr lang="en-US" sz="3200" i="1">
                                            <a:solidFill>
                                              <a:srgbClr val="FF0000"/>
                                            </a:solidFill>
                                            <a:latin typeface="Cambria Math" panose="02040503050406030204" pitchFamily="18" charset="0"/>
                                            <a:ea typeface="Cambria Math" panose="02040503050406030204" pitchFamily="18" charset="0"/>
                                          </a:rPr>
                                          <m:t>+</m:t>
                                        </m:r>
                                      </m:sup>
                                    </m:sSup>
                                  </m:num>
                                  <m:den>
                                    <m:sSub>
                                      <m:sSubPr>
                                        <m:ctrlPr>
                                          <a:rPr lang="en-US" sz="3200" i="1">
                                            <a:solidFill>
                                              <a:srgbClr val="FF0000"/>
                                            </a:solidFill>
                                            <a:latin typeface="Cambria Math" panose="02040503050406030204" pitchFamily="18" charset="0"/>
                                          </a:rPr>
                                        </m:ctrlPr>
                                      </m:sSubPr>
                                      <m:e>
                                        <m:r>
                                          <a:rPr lang="en-US" sz="3200" i="1">
                                            <a:solidFill>
                                              <a:srgbClr val="FF0000"/>
                                            </a:solidFill>
                                            <a:latin typeface="Cambria Math" panose="02040503050406030204" pitchFamily="18" charset="0"/>
                                          </a:rPr>
                                          <m:t>𝑃𝑟</m:t>
                                        </m:r>
                                      </m:e>
                                      <m:sub>
                                        <m:r>
                                          <a:rPr lang="en-US" sz="3200" i="1">
                                            <a:solidFill>
                                              <a:srgbClr val="FF0000"/>
                                            </a:solidFill>
                                            <a:latin typeface="Cambria Math" panose="02040503050406030204" pitchFamily="18" charset="0"/>
                                          </a:rPr>
                                          <m:t>𝑇</m:t>
                                        </m:r>
                                      </m:sub>
                                    </m:sSub>
                                  </m:den>
                                </m:f>
                              </m:e>
                            </m:d>
                          </m:den>
                        </m:f>
                      </m:e>
                    </m:nary>
                  </m:oMath>
                </a14:m>
                <a:endParaRPr lang="en-IN" sz="3200" dirty="0">
                  <a:solidFill>
                    <a:srgbClr val="FF0000"/>
                  </a:solidFill>
                </a:endParaRPr>
              </a:p>
            </p:txBody>
          </p:sp>
        </mc:Choice>
        <mc:Fallback xmlns="">
          <p:sp>
            <p:nvSpPr>
              <p:cNvPr id="8" name="TextBox 7">
                <a:extLst>
                  <a:ext uri="{FF2B5EF4-FFF2-40B4-BE49-F238E27FC236}">
                    <a16:creationId xmlns:a16="http://schemas.microsoft.com/office/drawing/2014/main" id="{E9D66126-6DED-A39B-DC44-2A6DF398F253}"/>
                  </a:ext>
                </a:extLst>
              </p:cNvPr>
              <p:cNvSpPr txBox="1">
                <a:spLocks noRot="1" noChangeAspect="1" noMove="1" noResize="1" noEditPoints="1" noAdjustHandles="1" noChangeArrowheads="1" noChangeShapeType="1" noTextEdit="1"/>
              </p:cNvSpPr>
              <p:nvPr/>
            </p:nvSpPr>
            <p:spPr>
              <a:xfrm>
                <a:off x="3886200" y="5365229"/>
                <a:ext cx="4963130" cy="1195199"/>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FDAE74F7-B184-87BF-D4F5-1F172925C820}"/>
                  </a:ext>
                </a:extLst>
              </p:cNvPr>
              <p:cNvSpPr txBox="1"/>
              <p:nvPr/>
            </p:nvSpPr>
            <p:spPr>
              <a:xfrm>
                <a:off x="2438400" y="1219200"/>
                <a:ext cx="3886200" cy="129003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altLang="en-US" i="1">
                              <a:latin typeface="Cambria Math" panose="02040503050406030204" pitchFamily="18" charset="0"/>
                              <a:ea typeface="Cambria Math" panose="02040503050406030204" pitchFamily="18" charset="0"/>
                            </a:rPr>
                          </m:ctrlPr>
                        </m:sSupPr>
                        <m:e>
                          <m:r>
                            <a:rPr lang="en-US" altLang="en-US" i="1">
                              <a:latin typeface="Cambria Math" panose="02040503050406030204" pitchFamily="18" charset="0"/>
                              <a:ea typeface="Cambria Math" panose="02040503050406030204" pitchFamily="18" charset="0"/>
                            </a:rPr>
                            <m:t>𝑇</m:t>
                          </m:r>
                        </m:e>
                        <m:sup>
                          <m:r>
                            <a:rPr lang="en-US" altLang="en-US" i="1">
                              <a:latin typeface="Cambria Math" panose="02040503050406030204" pitchFamily="18" charset="0"/>
                              <a:ea typeface="Cambria Math" panose="02040503050406030204" pitchFamily="18" charset="0"/>
                            </a:rPr>
                            <m:t>+</m:t>
                          </m:r>
                        </m:sup>
                      </m:sSup>
                      <m:r>
                        <a:rPr lang="en-US" altLang="en-US" sz="2400" b="0" i="1" smtClean="0">
                          <a:latin typeface="Cambria Math" panose="02040503050406030204" pitchFamily="18" charset="0"/>
                          <a:ea typeface="Cambria Math" panose="02040503050406030204" pitchFamily="18" charset="0"/>
                        </a:rPr>
                        <m:t>=</m:t>
                      </m:r>
                      <m:nary>
                        <m:naryPr>
                          <m:ctrlPr>
                            <a:rPr lang="en-US" altLang="en-US" sz="2400" b="0" i="1" smtClean="0">
                              <a:latin typeface="Cambria Math" panose="02040503050406030204" pitchFamily="18" charset="0"/>
                              <a:ea typeface="Cambria Math" panose="02040503050406030204" pitchFamily="18" charset="0"/>
                            </a:rPr>
                          </m:ctrlPr>
                        </m:naryPr>
                        <m:sub>
                          <m:r>
                            <m:rPr>
                              <m:brk m:alnAt="23"/>
                            </m:rPr>
                            <a:rPr lang="en-US" altLang="en-US" sz="2400" b="0" i="1" smtClean="0">
                              <a:latin typeface="Cambria Math" panose="02040503050406030204" pitchFamily="18" charset="0"/>
                              <a:ea typeface="Cambria Math" panose="02040503050406030204" pitchFamily="18" charset="0"/>
                            </a:rPr>
                            <m:t>0</m:t>
                          </m:r>
                        </m:sub>
                        <m:sup>
                          <m:sSup>
                            <m:sSupPr>
                              <m:ctrlPr>
                                <a:rPr lang="en-US" altLang="en-US" sz="2400" b="0" i="1" smtClean="0">
                                  <a:latin typeface="Cambria Math" panose="02040503050406030204" pitchFamily="18" charset="0"/>
                                  <a:ea typeface="Cambria Math" panose="02040503050406030204" pitchFamily="18" charset="0"/>
                                </a:rPr>
                              </m:ctrlPr>
                            </m:sSupPr>
                            <m:e>
                              <m:r>
                                <a:rPr lang="en-US" altLang="en-US" sz="2400" b="0" i="1" smtClean="0">
                                  <a:latin typeface="Cambria Math" panose="02040503050406030204" pitchFamily="18" charset="0"/>
                                  <a:ea typeface="Cambria Math" panose="02040503050406030204" pitchFamily="18" charset="0"/>
                                </a:rPr>
                                <m:t>𝑦</m:t>
                              </m:r>
                            </m:e>
                            <m:sup>
                              <m:r>
                                <a:rPr lang="en-US" altLang="en-US" sz="2400" b="0" i="1" smtClean="0">
                                  <a:latin typeface="Cambria Math" panose="02040503050406030204" pitchFamily="18" charset="0"/>
                                  <a:ea typeface="Cambria Math" panose="02040503050406030204" pitchFamily="18" charset="0"/>
                                </a:rPr>
                                <m:t>+</m:t>
                              </m:r>
                            </m:sup>
                          </m:sSup>
                        </m:sup>
                        <m:e>
                          <m:f>
                            <m:fPr>
                              <m:ctrlPr>
                                <a:rPr lang="en-US" altLang="en-US" i="1">
                                  <a:latin typeface="Cambria Math" panose="02040503050406030204" pitchFamily="18" charset="0"/>
                                  <a:ea typeface="Cambria Math" panose="02040503050406030204" pitchFamily="18" charset="0"/>
                                </a:rPr>
                              </m:ctrlPr>
                            </m:fPr>
                            <m:num>
                              <m:r>
                                <a:rPr lang="en-US" altLang="en-US" b="0" i="1" smtClean="0">
                                  <a:latin typeface="Cambria Math" panose="02040503050406030204" pitchFamily="18" charset="0"/>
                                  <a:ea typeface="Cambria Math" panose="02040503050406030204" pitchFamily="18" charset="0"/>
                                </a:rPr>
                                <m:t>𝑑</m:t>
                              </m:r>
                              <m:sSup>
                                <m:sSupPr>
                                  <m:ctrlPr>
                                    <a:rPr lang="en-US" altLang="en-US" b="0" i="1" smtClean="0">
                                      <a:latin typeface="Cambria Math" panose="02040503050406030204" pitchFamily="18" charset="0"/>
                                      <a:ea typeface="Cambria Math" panose="02040503050406030204" pitchFamily="18" charset="0"/>
                                    </a:rPr>
                                  </m:ctrlPr>
                                </m:sSupPr>
                                <m:e>
                                  <m:r>
                                    <a:rPr lang="en-US" altLang="en-US" b="0" i="1" smtClean="0">
                                      <a:latin typeface="Cambria Math" panose="02040503050406030204" pitchFamily="18" charset="0"/>
                                      <a:ea typeface="Cambria Math" panose="02040503050406030204" pitchFamily="18" charset="0"/>
                                    </a:rPr>
                                    <m:t>𝑦</m:t>
                                  </m:r>
                                </m:e>
                                <m:sup>
                                  <m:r>
                                    <a:rPr lang="en-US" altLang="en-US" b="0" i="1" smtClean="0">
                                      <a:latin typeface="Cambria Math" panose="02040503050406030204" pitchFamily="18" charset="0"/>
                                      <a:ea typeface="Cambria Math" panose="02040503050406030204" pitchFamily="18" charset="0"/>
                                    </a:rPr>
                                    <m:t>+</m:t>
                                  </m:r>
                                </m:sup>
                              </m:sSup>
                            </m:num>
                            <m:den>
                              <m:d>
                                <m:dPr>
                                  <m:begChr m:val="{"/>
                                  <m:endChr m:val="}"/>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altLang="en-US" i="1">
                                          <a:latin typeface="Cambria Math" panose="02040503050406030204" pitchFamily="18" charset="0"/>
                                        </a:rPr>
                                        <m:t>1</m:t>
                                      </m:r>
                                    </m:num>
                                    <m:den>
                                      <m:r>
                                        <a:rPr lang="en-US" i="1">
                                          <a:solidFill>
                                            <a:srgbClr val="000000"/>
                                          </a:solidFill>
                                          <a:latin typeface="Cambria Math" panose="02040503050406030204" pitchFamily="18" charset="0"/>
                                        </a:rPr>
                                        <m:t>𝑃𝑟</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𝑃𝑟</m:t>
                                          </m:r>
                                        </m:e>
                                        <m:sub>
                                          <m:r>
                                            <a:rPr lang="en-US" i="1">
                                              <a:solidFill>
                                                <a:srgbClr val="000000"/>
                                              </a:solidFill>
                                              <a:latin typeface="Cambria Math" panose="02040503050406030204" pitchFamily="18" charset="0"/>
                                            </a:rPr>
                                            <m:t>𝑇</m:t>
                                          </m:r>
                                        </m:sub>
                                      </m:sSub>
                                    </m:den>
                                  </m:f>
                                  <m:r>
                                    <a:rPr lang="en-US" i="1">
                                      <a:solidFill>
                                        <a:srgbClr val="000000"/>
                                      </a:solidFill>
                                      <a:latin typeface="Cambria Math" panose="02040503050406030204" pitchFamily="18" charset="0"/>
                                      <a:ea typeface="Cambria Math" panose="02040503050406030204" pitchFamily="18" charset="0"/>
                                    </a:rPr>
                                    <m:t>𝜅</m:t>
                                  </m:r>
                                  <m:sSup>
                                    <m:sSupPr>
                                      <m:ctrlPr>
                                        <a:rPr lang="en-US" i="1">
                                          <a:solidFill>
                                            <a:srgbClr val="000000"/>
                                          </a:solidFill>
                                          <a:latin typeface="Cambria Math" panose="02040503050406030204" pitchFamily="18" charset="0"/>
                                          <a:ea typeface="Cambria Math" panose="02040503050406030204" pitchFamily="18" charset="0"/>
                                        </a:rPr>
                                      </m:ctrlPr>
                                    </m:sSupPr>
                                    <m:e>
                                      <m:r>
                                        <a:rPr lang="en-US" i="1">
                                          <a:solidFill>
                                            <a:srgbClr val="000000"/>
                                          </a:solidFill>
                                          <a:latin typeface="Cambria Math" panose="02040503050406030204" pitchFamily="18" charset="0"/>
                                          <a:ea typeface="Cambria Math" panose="02040503050406030204" pitchFamily="18" charset="0"/>
                                        </a:rPr>
                                        <m:t>𝑦</m:t>
                                      </m:r>
                                    </m:e>
                                    <m:sup>
                                      <m:r>
                                        <a:rPr lang="en-US" i="1">
                                          <a:solidFill>
                                            <a:srgbClr val="000000"/>
                                          </a:solidFill>
                                          <a:latin typeface="Cambria Math" panose="02040503050406030204" pitchFamily="18" charset="0"/>
                                          <a:ea typeface="Cambria Math" panose="02040503050406030204" pitchFamily="18" charset="0"/>
                                        </a:rPr>
                                        <m:t>+</m:t>
                                      </m:r>
                                    </m:sup>
                                  </m:sSup>
                                </m:e>
                              </m:d>
                            </m:den>
                          </m:f>
                        </m:e>
                      </m:nary>
                    </m:oMath>
                  </m:oMathPara>
                </a14:m>
                <a:endParaRPr lang="en-IN" dirty="0"/>
              </a:p>
            </p:txBody>
          </p:sp>
        </mc:Choice>
        <mc:Fallback xmlns="">
          <p:sp>
            <p:nvSpPr>
              <p:cNvPr id="9" name="TextBox 8">
                <a:extLst>
                  <a:ext uri="{FF2B5EF4-FFF2-40B4-BE49-F238E27FC236}">
                    <a16:creationId xmlns:a16="http://schemas.microsoft.com/office/drawing/2014/main" id="{FDAE74F7-B184-87BF-D4F5-1F172925C820}"/>
                  </a:ext>
                </a:extLst>
              </p:cNvPr>
              <p:cNvSpPr txBox="1">
                <a:spLocks noRot="1" noChangeAspect="1" noMove="1" noResize="1" noEditPoints="1" noAdjustHandles="1" noChangeArrowheads="1" noChangeShapeType="1" noTextEdit="1"/>
              </p:cNvSpPr>
              <p:nvPr/>
            </p:nvSpPr>
            <p:spPr>
              <a:xfrm>
                <a:off x="2438400" y="1219200"/>
                <a:ext cx="3886200" cy="1290033"/>
              </a:xfrm>
              <a:prstGeom prst="rect">
                <a:avLst/>
              </a:prstGeom>
              <a:blipFill>
                <a:blip r:embed="rId5"/>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2720613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Title 1">
            <a:extLst>
              <a:ext uri="{FF2B5EF4-FFF2-40B4-BE49-F238E27FC236}">
                <a16:creationId xmlns:a16="http://schemas.microsoft.com/office/drawing/2014/main" id="{301A9162-129D-499D-5947-D70479D5FAEF}"/>
              </a:ext>
            </a:extLst>
          </p:cNvPr>
          <p:cNvSpPr>
            <a:spLocks noGrp="1"/>
          </p:cNvSpPr>
          <p:nvPr>
            <p:ph type="title"/>
          </p:nvPr>
        </p:nvSpPr>
        <p:spPr>
          <a:xfrm>
            <a:off x="228600" y="228600"/>
            <a:ext cx="6477000" cy="762000"/>
          </a:xfrm>
        </p:spPr>
        <p:txBody>
          <a:bodyPr/>
          <a:lstStyle/>
          <a:p>
            <a:r>
              <a:rPr lang="en-US" altLang="en-US" sz="2800" dirty="0"/>
              <a:t>Two Layer Model for Temperature Profile in Turbulent Boundary Layer</a:t>
            </a:r>
          </a:p>
        </p:txBody>
      </p:sp>
      <p:grpSp>
        <p:nvGrpSpPr>
          <p:cNvPr id="2" name="Group 38">
            <a:extLst>
              <a:ext uri="{FF2B5EF4-FFF2-40B4-BE49-F238E27FC236}">
                <a16:creationId xmlns:a16="http://schemas.microsoft.com/office/drawing/2014/main" id="{ADA34BD9-5FD4-B807-F514-50C376A4DB0F}"/>
              </a:ext>
            </a:extLst>
          </p:cNvPr>
          <p:cNvGrpSpPr>
            <a:grpSpLocks/>
          </p:cNvGrpSpPr>
          <p:nvPr/>
        </p:nvGrpSpPr>
        <p:grpSpPr bwMode="auto">
          <a:xfrm>
            <a:off x="0" y="25400"/>
            <a:ext cx="9144000" cy="6858000"/>
            <a:chOff x="0" y="0"/>
            <a:chExt cx="9144000" cy="6858000"/>
          </a:xfrm>
        </p:grpSpPr>
        <p:grpSp>
          <p:nvGrpSpPr>
            <p:cNvPr id="6" name="Group 19">
              <a:extLst>
                <a:ext uri="{FF2B5EF4-FFF2-40B4-BE49-F238E27FC236}">
                  <a16:creationId xmlns:a16="http://schemas.microsoft.com/office/drawing/2014/main" id="{9FE2A763-F3D3-7834-AC9A-C7914CB31235}"/>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4236E8CF-9694-23CD-C049-0C95EC74183B}"/>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D19FB42E-8C84-AFF7-0C15-78BAFE5EDBA6}"/>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A6EC2F09-DE38-57AB-39A1-CE5B65D97CF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1A6BA76C-E7D9-F3D9-F166-274694D6AEA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8F6892F4-6F4A-19A0-E9FF-D0B722DEA677}"/>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84B35200-B5B0-7AB7-828A-500B2A23875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83B1D407-D847-AE6D-5565-191E6A26F93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7A0B4B34-42A8-3143-6034-D31B95DECAF2}"/>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F57DE042-373B-6AC5-F9F9-45C5F77A3BE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62B7BB24-C479-E6E9-1026-2F65187A340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68BC7C77-9910-00B1-A22A-F32FF0B733C1}"/>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7154D414-5DC7-3BFD-271A-E473746E026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2169B5BE-A2CA-969D-17C0-F09B5713704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10">
                <a:extLst>
                  <a:ext uri="{FF2B5EF4-FFF2-40B4-BE49-F238E27FC236}">
                    <a16:creationId xmlns:a16="http://schemas.microsoft.com/office/drawing/2014/main" id="{ED9FE603-7074-6164-F46E-458B42B5B3F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52F0F0B-059B-348D-FA3B-0FF93E0A07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 name="TextBox 23">
            <a:extLst>
              <a:ext uri="{FF2B5EF4-FFF2-40B4-BE49-F238E27FC236}">
                <a16:creationId xmlns:a16="http://schemas.microsoft.com/office/drawing/2014/main" id="{464E0AD3-79BC-07D4-B648-B1EEB6BDC30F}"/>
              </a:ext>
            </a:extLst>
          </p:cNvPr>
          <p:cNvSpPr txBox="1"/>
          <p:nvPr/>
        </p:nvSpPr>
        <p:spPr>
          <a:xfrm>
            <a:off x="609600" y="2331772"/>
            <a:ext cx="7696200" cy="830997"/>
          </a:xfrm>
          <a:prstGeom prst="rect">
            <a:avLst/>
          </a:prstGeom>
          <a:noFill/>
        </p:spPr>
        <p:txBody>
          <a:bodyPr wrap="square">
            <a:spAutoFit/>
          </a:bodyPr>
          <a:lstStyle/>
          <a:p>
            <a:pPr algn="l"/>
            <a:r>
              <a:rPr lang="en-IN" sz="2400" b="0" i="0" u="none" strike="noStrike" baseline="0" dirty="0">
                <a:solidFill>
                  <a:srgbClr val="292526"/>
                </a:solidFill>
                <a:latin typeface="TimesLTStd-Roman"/>
              </a:rPr>
              <a:t>A broken </a:t>
            </a:r>
            <a:r>
              <a:rPr lang="en-US" sz="2400" b="0" i="0" u="none" strike="noStrike" baseline="0" dirty="0">
                <a:solidFill>
                  <a:srgbClr val="292526"/>
                </a:solidFill>
                <a:latin typeface="TimesLTStd-Roman"/>
              </a:rPr>
              <a:t>line expression for the temperature profile is obtained as:</a:t>
            </a:r>
            <a:endParaRPr lang="en-IN"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EED95E1-24E3-B67A-699B-D4A677298084}"/>
                  </a:ext>
                </a:extLst>
              </p:cNvPr>
              <p:cNvSpPr txBox="1"/>
              <p:nvPr/>
            </p:nvSpPr>
            <p:spPr>
              <a:xfrm>
                <a:off x="1447800" y="1243201"/>
                <a:ext cx="4963130" cy="1195199"/>
              </a:xfrm>
              <a:prstGeom prst="rect">
                <a:avLst/>
              </a:prstGeom>
              <a:noFill/>
            </p:spPr>
            <p:txBody>
              <a:bodyPr wrap="square">
                <a:spAutoFit/>
              </a:bodyPr>
              <a:lstStyle/>
              <a:p>
                <a14:m>
                  <m:oMath xmlns:m="http://schemas.openxmlformats.org/officeDocument/2006/math">
                    <m:sSup>
                      <m:sSupPr>
                        <m:ctrlPr>
                          <a:rPr lang="en-US" altLang="en-US" sz="2800" i="1" smtClean="0">
                            <a:solidFill>
                              <a:schemeClr val="tx1"/>
                            </a:solidFill>
                            <a:latin typeface="Cambria Math" panose="02040503050406030204" pitchFamily="18" charset="0"/>
                            <a:ea typeface="Cambria Math" panose="02040503050406030204" pitchFamily="18" charset="0"/>
                          </a:rPr>
                        </m:ctrlPr>
                      </m:sSupPr>
                      <m:e>
                        <m:r>
                          <a:rPr lang="en-US" altLang="en-US" sz="2800" i="1">
                            <a:solidFill>
                              <a:schemeClr val="tx1"/>
                            </a:solidFill>
                            <a:latin typeface="Cambria Math" panose="02040503050406030204" pitchFamily="18" charset="0"/>
                            <a:ea typeface="Cambria Math" panose="02040503050406030204" pitchFamily="18" charset="0"/>
                          </a:rPr>
                          <m:t>𝑇</m:t>
                        </m:r>
                      </m:e>
                      <m:sup>
                        <m:r>
                          <a:rPr lang="en-US" altLang="en-US" sz="2800" i="1">
                            <a:solidFill>
                              <a:schemeClr val="tx1"/>
                            </a:solidFill>
                            <a:latin typeface="Cambria Math" panose="02040503050406030204" pitchFamily="18" charset="0"/>
                            <a:ea typeface="Cambria Math" panose="02040503050406030204" pitchFamily="18" charset="0"/>
                          </a:rPr>
                          <m:t>+</m:t>
                        </m:r>
                      </m:sup>
                    </m:sSup>
                    <m:r>
                      <a:rPr lang="en-US" altLang="en-US" sz="2800" b="0" i="1" smtClean="0">
                        <a:solidFill>
                          <a:schemeClr val="tx1"/>
                        </a:solidFill>
                        <a:latin typeface="Cambria Math" panose="02040503050406030204" pitchFamily="18" charset="0"/>
                        <a:ea typeface="Cambria Math" panose="02040503050406030204" pitchFamily="18" charset="0"/>
                      </a:rPr>
                      <m:t>=</m:t>
                    </m:r>
                    <m:nary>
                      <m:naryPr>
                        <m:ctrlPr>
                          <a:rPr lang="en-US" altLang="en-US" sz="2800" b="0" i="1" smtClean="0">
                            <a:solidFill>
                              <a:schemeClr val="tx1"/>
                            </a:solidFill>
                            <a:latin typeface="Cambria Math" panose="02040503050406030204" pitchFamily="18" charset="0"/>
                            <a:ea typeface="Cambria Math" panose="02040503050406030204" pitchFamily="18" charset="0"/>
                          </a:rPr>
                        </m:ctrlPr>
                      </m:naryPr>
                      <m:sub>
                        <m:r>
                          <m:rPr>
                            <m:brk m:alnAt="23"/>
                          </m:rPr>
                          <a:rPr lang="en-US" altLang="en-US" sz="2800" b="0" i="1" smtClean="0">
                            <a:solidFill>
                              <a:schemeClr val="tx1"/>
                            </a:solidFill>
                            <a:latin typeface="Cambria Math" panose="02040503050406030204" pitchFamily="18" charset="0"/>
                            <a:ea typeface="Cambria Math" panose="02040503050406030204" pitchFamily="18" charset="0"/>
                          </a:rPr>
                          <m:t>0</m:t>
                        </m:r>
                      </m:sub>
                      <m:sup>
                        <m:sSubSup>
                          <m:sSubSupPr>
                            <m:ctrlPr>
                              <a:rPr lang="en-US" altLang="en-US" sz="2800" b="0" i="1" smtClean="0">
                                <a:solidFill>
                                  <a:schemeClr val="tx1"/>
                                </a:solidFill>
                                <a:latin typeface="Cambria Math" panose="02040503050406030204" pitchFamily="18" charset="0"/>
                                <a:ea typeface="Cambria Math" panose="02040503050406030204" pitchFamily="18" charset="0"/>
                              </a:rPr>
                            </m:ctrlPr>
                          </m:sSubSupPr>
                          <m:e>
                            <m:r>
                              <a:rPr lang="en-US" altLang="en-US" sz="2800" b="0" i="1" smtClean="0">
                                <a:solidFill>
                                  <a:schemeClr val="tx1"/>
                                </a:solidFill>
                                <a:latin typeface="Cambria Math" panose="02040503050406030204" pitchFamily="18" charset="0"/>
                                <a:ea typeface="Cambria Math" panose="02040503050406030204" pitchFamily="18" charset="0"/>
                              </a:rPr>
                              <m:t>𝑦</m:t>
                            </m:r>
                          </m:e>
                          <m:sub>
                            <m:r>
                              <a:rPr lang="en-US" altLang="en-US" sz="2800" b="0" i="1" smtClean="0">
                                <a:solidFill>
                                  <a:schemeClr val="tx1"/>
                                </a:solidFill>
                                <a:latin typeface="Cambria Math" panose="02040503050406030204" pitchFamily="18" charset="0"/>
                                <a:ea typeface="Cambria Math" panose="02040503050406030204" pitchFamily="18" charset="0"/>
                              </a:rPr>
                              <m:t>𝐶𝑆𝐿</m:t>
                            </m:r>
                          </m:sub>
                          <m:sup>
                            <m:r>
                              <a:rPr lang="en-US" altLang="en-US" sz="2800" b="0" i="1" smtClean="0">
                                <a:solidFill>
                                  <a:schemeClr val="tx1"/>
                                </a:solidFill>
                                <a:latin typeface="Cambria Math" panose="02040503050406030204" pitchFamily="18" charset="0"/>
                                <a:ea typeface="Cambria Math" panose="02040503050406030204" pitchFamily="18" charset="0"/>
                              </a:rPr>
                              <m:t>+</m:t>
                            </m:r>
                          </m:sup>
                        </m:sSubSup>
                      </m:sup>
                      <m:e>
                        <m:f>
                          <m:fPr>
                            <m:ctrlPr>
                              <a:rPr lang="en-US" altLang="en-US" sz="2800" i="1">
                                <a:solidFill>
                                  <a:schemeClr val="tx1"/>
                                </a:solidFill>
                                <a:latin typeface="Cambria Math" panose="02040503050406030204" pitchFamily="18" charset="0"/>
                                <a:ea typeface="Cambria Math" panose="02040503050406030204" pitchFamily="18" charset="0"/>
                              </a:rPr>
                            </m:ctrlPr>
                          </m:fPr>
                          <m:num>
                            <m:r>
                              <a:rPr lang="en-US" altLang="en-US" sz="2800" b="0" i="1" smtClean="0">
                                <a:solidFill>
                                  <a:schemeClr val="tx1"/>
                                </a:solidFill>
                                <a:latin typeface="Cambria Math" panose="02040503050406030204" pitchFamily="18" charset="0"/>
                                <a:ea typeface="Cambria Math" panose="02040503050406030204" pitchFamily="18" charset="0"/>
                              </a:rPr>
                              <m:t>𝑑</m:t>
                            </m:r>
                            <m:sSup>
                              <m:sSupPr>
                                <m:ctrlPr>
                                  <a:rPr lang="en-US" altLang="en-US" sz="2800" b="0" i="1" smtClean="0">
                                    <a:solidFill>
                                      <a:schemeClr val="tx1"/>
                                    </a:solidFill>
                                    <a:latin typeface="Cambria Math" panose="02040503050406030204" pitchFamily="18" charset="0"/>
                                    <a:ea typeface="Cambria Math" panose="02040503050406030204" pitchFamily="18" charset="0"/>
                                  </a:rPr>
                                </m:ctrlPr>
                              </m:sSupPr>
                              <m:e>
                                <m:r>
                                  <a:rPr lang="en-US" altLang="en-US" sz="2800" b="0" i="1" smtClean="0">
                                    <a:solidFill>
                                      <a:schemeClr val="tx1"/>
                                    </a:solidFill>
                                    <a:latin typeface="Cambria Math" panose="02040503050406030204" pitchFamily="18" charset="0"/>
                                    <a:ea typeface="Cambria Math" panose="02040503050406030204" pitchFamily="18" charset="0"/>
                                  </a:rPr>
                                  <m:t>𝑦</m:t>
                                </m:r>
                              </m:e>
                              <m:sup>
                                <m:r>
                                  <a:rPr lang="en-US" altLang="en-US" sz="2800" b="0" i="1" smtClean="0">
                                    <a:solidFill>
                                      <a:schemeClr val="tx1"/>
                                    </a:solidFill>
                                    <a:latin typeface="Cambria Math" panose="02040503050406030204" pitchFamily="18" charset="0"/>
                                    <a:ea typeface="Cambria Math" panose="02040503050406030204" pitchFamily="18" charset="0"/>
                                  </a:rPr>
                                  <m:t>+</m:t>
                                </m:r>
                              </m:sup>
                            </m:sSup>
                          </m:num>
                          <m:den>
                            <m:d>
                              <m:dPr>
                                <m:begChr m:val="{"/>
                                <m:endChr m:val="}"/>
                                <m:ctrlPr>
                                  <a:rPr lang="en-US" sz="2800" i="1">
                                    <a:solidFill>
                                      <a:schemeClr val="tx1"/>
                                    </a:solidFill>
                                    <a:latin typeface="Cambria Math" panose="02040503050406030204" pitchFamily="18" charset="0"/>
                                  </a:rPr>
                                </m:ctrlPr>
                              </m:dPr>
                              <m:e>
                                <m:f>
                                  <m:fPr>
                                    <m:ctrlPr>
                                      <a:rPr lang="en-US" sz="2800" i="1">
                                        <a:solidFill>
                                          <a:schemeClr val="tx1"/>
                                        </a:solidFill>
                                        <a:latin typeface="Cambria Math" panose="02040503050406030204" pitchFamily="18" charset="0"/>
                                      </a:rPr>
                                    </m:ctrlPr>
                                  </m:fPr>
                                  <m:num>
                                    <m:r>
                                      <a:rPr lang="en-US" altLang="en-US" sz="2800" i="1">
                                        <a:solidFill>
                                          <a:schemeClr val="tx1"/>
                                        </a:solidFill>
                                        <a:latin typeface="Cambria Math" panose="02040503050406030204" pitchFamily="18" charset="0"/>
                                      </a:rPr>
                                      <m:t>1</m:t>
                                    </m:r>
                                  </m:num>
                                  <m:den>
                                    <m:r>
                                      <a:rPr lang="en-US" sz="2800" i="1">
                                        <a:solidFill>
                                          <a:schemeClr val="tx1"/>
                                        </a:solidFill>
                                        <a:latin typeface="Cambria Math" panose="02040503050406030204" pitchFamily="18" charset="0"/>
                                      </a:rPr>
                                      <m:t>𝑃𝑟</m:t>
                                    </m:r>
                                  </m:den>
                                </m:f>
                              </m:e>
                            </m:d>
                          </m:den>
                        </m:f>
                      </m:e>
                    </m:nary>
                    <m:r>
                      <a:rPr lang="en-US" sz="2800" b="0" i="1" smtClean="0">
                        <a:solidFill>
                          <a:schemeClr val="tx1"/>
                        </a:solidFill>
                        <a:latin typeface="Cambria Math" panose="02040503050406030204" pitchFamily="18" charset="0"/>
                      </a:rPr>
                      <m:t>+</m:t>
                    </m:r>
                  </m:oMath>
                </a14:m>
                <a:r>
                  <a:rPr lang="en-US" altLang="en-US" sz="2800" dirty="0">
                    <a:solidFill>
                      <a:schemeClr val="tx1"/>
                    </a:solidFill>
                    <a:ea typeface="Cambria Math" panose="02040503050406030204" pitchFamily="18" charset="0"/>
                  </a:rPr>
                  <a:t> </a:t>
                </a:r>
                <a14:m>
                  <m:oMath xmlns:m="http://schemas.openxmlformats.org/officeDocument/2006/math">
                    <m:nary>
                      <m:naryPr>
                        <m:ctrlPr>
                          <a:rPr lang="en-US" altLang="en-US" sz="3200" i="1">
                            <a:solidFill>
                              <a:schemeClr val="tx1"/>
                            </a:solidFill>
                            <a:latin typeface="Cambria Math" panose="02040503050406030204" pitchFamily="18" charset="0"/>
                            <a:ea typeface="Cambria Math" panose="02040503050406030204" pitchFamily="18" charset="0"/>
                          </a:rPr>
                        </m:ctrlPr>
                      </m:naryPr>
                      <m:sub>
                        <m:sSubSup>
                          <m:sSubSupPr>
                            <m:ctrlPr>
                              <a:rPr lang="en-US" altLang="en-US" sz="3200" i="1">
                                <a:solidFill>
                                  <a:schemeClr val="tx1"/>
                                </a:solidFill>
                                <a:latin typeface="Cambria Math" panose="02040503050406030204" pitchFamily="18" charset="0"/>
                                <a:ea typeface="Cambria Math" panose="02040503050406030204" pitchFamily="18" charset="0"/>
                              </a:rPr>
                            </m:ctrlPr>
                          </m:sSubSupPr>
                          <m:e>
                            <m:r>
                              <a:rPr lang="en-US" altLang="en-US" sz="3200" i="1">
                                <a:solidFill>
                                  <a:schemeClr val="tx1"/>
                                </a:solidFill>
                                <a:latin typeface="Cambria Math" panose="02040503050406030204" pitchFamily="18" charset="0"/>
                                <a:ea typeface="Cambria Math" panose="02040503050406030204" pitchFamily="18" charset="0"/>
                              </a:rPr>
                              <m:t>𝑦</m:t>
                            </m:r>
                          </m:e>
                          <m:sub>
                            <m:r>
                              <a:rPr lang="en-US" altLang="en-US" sz="3200" i="1">
                                <a:solidFill>
                                  <a:schemeClr val="tx1"/>
                                </a:solidFill>
                                <a:latin typeface="Cambria Math" panose="02040503050406030204" pitchFamily="18" charset="0"/>
                                <a:ea typeface="Cambria Math" panose="02040503050406030204" pitchFamily="18" charset="0"/>
                              </a:rPr>
                              <m:t>𝐶𝑆𝐿</m:t>
                            </m:r>
                          </m:sub>
                          <m:sup>
                            <m:r>
                              <a:rPr lang="en-US" altLang="en-US" sz="3200" i="1">
                                <a:solidFill>
                                  <a:schemeClr val="tx1"/>
                                </a:solidFill>
                                <a:latin typeface="Cambria Math" panose="02040503050406030204" pitchFamily="18" charset="0"/>
                                <a:ea typeface="Cambria Math" panose="02040503050406030204" pitchFamily="18" charset="0"/>
                              </a:rPr>
                              <m:t>+</m:t>
                            </m:r>
                          </m:sup>
                        </m:sSubSup>
                      </m:sub>
                      <m:sup>
                        <m:sSup>
                          <m:sSupPr>
                            <m:ctrlPr>
                              <a:rPr lang="en-US" altLang="en-US" sz="3200" i="1">
                                <a:solidFill>
                                  <a:schemeClr val="tx1"/>
                                </a:solidFill>
                                <a:latin typeface="Cambria Math" panose="02040503050406030204" pitchFamily="18" charset="0"/>
                                <a:ea typeface="Cambria Math" panose="02040503050406030204" pitchFamily="18" charset="0"/>
                              </a:rPr>
                            </m:ctrlPr>
                          </m:sSupPr>
                          <m:e>
                            <m:r>
                              <a:rPr lang="en-US" altLang="en-US" sz="3200" i="1">
                                <a:solidFill>
                                  <a:schemeClr val="tx1"/>
                                </a:solidFill>
                                <a:latin typeface="Cambria Math" panose="02040503050406030204" pitchFamily="18" charset="0"/>
                                <a:ea typeface="Cambria Math" panose="02040503050406030204" pitchFamily="18" charset="0"/>
                              </a:rPr>
                              <m:t>𝑦</m:t>
                            </m:r>
                          </m:e>
                          <m:sup>
                            <m:r>
                              <a:rPr lang="en-US" altLang="en-US" sz="3200" i="1">
                                <a:solidFill>
                                  <a:schemeClr val="tx1"/>
                                </a:solidFill>
                                <a:latin typeface="Cambria Math" panose="02040503050406030204" pitchFamily="18" charset="0"/>
                                <a:ea typeface="Cambria Math" panose="02040503050406030204" pitchFamily="18" charset="0"/>
                              </a:rPr>
                              <m:t>+</m:t>
                            </m:r>
                          </m:sup>
                        </m:sSup>
                      </m:sup>
                      <m:e>
                        <m:f>
                          <m:fPr>
                            <m:ctrlPr>
                              <a:rPr lang="en-US" altLang="en-US" sz="3200" i="1">
                                <a:solidFill>
                                  <a:schemeClr val="tx1"/>
                                </a:solidFill>
                                <a:latin typeface="Cambria Math" panose="02040503050406030204" pitchFamily="18" charset="0"/>
                                <a:ea typeface="Cambria Math" panose="02040503050406030204" pitchFamily="18" charset="0"/>
                              </a:rPr>
                            </m:ctrlPr>
                          </m:fPr>
                          <m:num>
                            <m:r>
                              <a:rPr lang="en-US" altLang="en-US" sz="3200" i="1">
                                <a:solidFill>
                                  <a:schemeClr val="tx1"/>
                                </a:solidFill>
                                <a:latin typeface="Cambria Math" panose="02040503050406030204" pitchFamily="18" charset="0"/>
                                <a:ea typeface="Cambria Math" panose="02040503050406030204" pitchFamily="18" charset="0"/>
                              </a:rPr>
                              <m:t>𝑑</m:t>
                            </m:r>
                            <m:sSup>
                              <m:sSupPr>
                                <m:ctrlPr>
                                  <a:rPr lang="en-US" altLang="en-US" sz="3200" i="1">
                                    <a:solidFill>
                                      <a:schemeClr val="tx1"/>
                                    </a:solidFill>
                                    <a:latin typeface="Cambria Math" panose="02040503050406030204" pitchFamily="18" charset="0"/>
                                    <a:ea typeface="Cambria Math" panose="02040503050406030204" pitchFamily="18" charset="0"/>
                                  </a:rPr>
                                </m:ctrlPr>
                              </m:sSupPr>
                              <m:e>
                                <m:r>
                                  <a:rPr lang="en-US" altLang="en-US" sz="3200" i="1">
                                    <a:solidFill>
                                      <a:schemeClr val="tx1"/>
                                    </a:solidFill>
                                    <a:latin typeface="Cambria Math" panose="02040503050406030204" pitchFamily="18" charset="0"/>
                                    <a:ea typeface="Cambria Math" panose="02040503050406030204" pitchFamily="18" charset="0"/>
                                  </a:rPr>
                                  <m:t>𝑦</m:t>
                                </m:r>
                              </m:e>
                              <m:sup>
                                <m:r>
                                  <a:rPr lang="en-US" altLang="en-US" sz="3200" i="1">
                                    <a:solidFill>
                                      <a:schemeClr val="tx1"/>
                                    </a:solidFill>
                                    <a:latin typeface="Cambria Math" panose="02040503050406030204" pitchFamily="18" charset="0"/>
                                    <a:ea typeface="Cambria Math" panose="02040503050406030204" pitchFamily="18" charset="0"/>
                                  </a:rPr>
                                  <m:t>+</m:t>
                                </m:r>
                              </m:sup>
                            </m:sSup>
                          </m:num>
                          <m:den>
                            <m:d>
                              <m:dPr>
                                <m:begChr m:val="{"/>
                                <m:endChr m:val="}"/>
                                <m:ctrlPr>
                                  <a:rPr lang="en-US" sz="3200" i="1">
                                    <a:solidFill>
                                      <a:schemeClr val="tx1"/>
                                    </a:solidFill>
                                    <a:latin typeface="Cambria Math" panose="02040503050406030204" pitchFamily="18" charset="0"/>
                                  </a:rPr>
                                </m:ctrlPr>
                              </m:dPr>
                              <m:e>
                                <m:f>
                                  <m:fPr>
                                    <m:ctrlPr>
                                      <a:rPr lang="en-US" sz="3200" i="1">
                                        <a:solidFill>
                                          <a:schemeClr val="tx1"/>
                                        </a:solidFill>
                                        <a:latin typeface="Cambria Math" panose="02040503050406030204" pitchFamily="18" charset="0"/>
                                      </a:rPr>
                                    </m:ctrlPr>
                                  </m:fPr>
                                  <m:num>
                                    <m:r>
                                      <a:rPr lang="en-US" sz="3200" i="1">
                                        <a:solidFill>
                                          <a:schemeClr val="tx1"/>
                                        </a:solidFill>
                                        <a:latin typeface="Cambria Math" panose="02040503050406030204" pitchFamily="18" charset="0"/>
                                        <a:ea typeface="Cambria Math" panose="02040503050406030204" pitchFamily="18" charset="0"/>
                                      </a:rPr>
                                      <m:t>𝜅</m:t>
                                    </m:r>
                                    <m:sSup>
                                      <m:sSupPr>
                                        <m:ctrlPr>
                                          <a:rPr lang="en-US" sz="3200" i="1">
                                            <a:solidFill>
                                              <a:schemeClr val="tx1"/>
                                            </a:solidFill>
                                            <a:latin typeface="Cambria Math" panose="02040503050406030204" pitchFamily="18" charset="0"/>
                                            <a:ea typeface="Cambria Math" panose="02040503050406030204" pitchFamily="18" charset="0"/>
                                          </a:rPr>
                                        </m:ctrlPr>
                                      </m:sSupPr>
                                      <m:e>
                                        <m:r>
                                          <a:rPr lang="en-US" sz="3200" i="1">
                                            <a:solidFill>
                                              <a:schemeClr val="tx1"/>
                                            </a:solidFill>
                                            <a:latin typeface="Cambria Math" panose="02040503050406030204" pitchFamily="18" charset="0"/>
                                            <a:ea typeface="Cambria Math" panose="02040503050406030204" pitchFamily="18" charset="0"/>
                                          </a:rPr>
                                          <m:t>𝑦</m:t>
                                        </m:r>
                                      </m:e>
                                      <m:sup>
                                        <m:r>
                                          <a:rPr lang="en-US" sz="3200" i="1">
                                            <a:solidFill>
                                              <a:schemeClr val="tx1"/>
                                            </a:solidFill>
                                            <a:latin typeface="Cambria Math" panose="02040503050406030204" pitchFamily="18" charset="0"/>
                                            <a:ea typeface="Cambria Math" panose="02040503050406030204" pitchFamily="18" charset="0"/>
                                          </a:rPr>
                                          <m:t>+</m:t>
                                        </m:r>
                                      </m:sup>
                                    </m:sSup>
                                  </m:num>
                                  <m:den>
                                    <m:sSub>
                                      <m:sSubPr>
                                        <m:ctrlPr>
                                          <a:rPr lang="en-US" sz="3200" i="1">
                                            <a:solidFill>
                                              <a:schemeClr val="tx1"/>
                                            </a:solidFill>
                                            <a:latin typeface="Cambria Math" panose="02040503050406030204" pitchFamily="18" charset="0"/>
                                          </a:rPr>
                                        </m:ctrlPr>
                                      </m:sSubPr>
                                      <m:e>
                                        <m:r>
                                          <a:rPr lang="en-US" sz="3200" i="1">
                                            <a:solidFill>
                                              <a:schemeClr val="tx1"/>
                                            </a:solidFill>
                                            <a:latin typeface="Cambria Math" panose="02040503050406030204" pitchFamily="18" charset="0"/>
                                          </a:rPr>
                                          <m:t>𝑃𝑟</m:t>
                                        </m:r>
                                      </m:e>
                                      <m:sub>
                                        <m:r>
                                          <a:rPr lang="en-US" sz="3200" i="1">
                                            <a:solidFill>
                                              <a:schemeClr val="tx1"/>
                                            </a:solidFill>
                                            <a:latin typeface="Cambria Math" panose="02040503050406030204" pitchFamily="18" charset="0"/>
                                          </a:rPr>
                                          <m:t>𝑇</m:t>
                                        </m:r>
                                      </m:sub>
                                    </m:sSub>
                                  </m:den>
                                </m:f>
                              </m:e>
                            </m:d>
                          </m:den>
                        </m:f>
                      </m:e>
                    </m:nary>
                  </m:oMath>
                </a14:m>
                <a:endParaRPr lang="en-IN" sz="3200" dirty="0">
                  <a:solidFill>
                    <a:schemeClr val="tx1"/>
                  </a:solidFill>
                </a:endParaRPr>
              </a:p>
            </p:txBody>
          </p:sp>
        </mc:Choice>
        <mc:Fallback xmlns="">
          <p:sp>
            <p:nvSpPr>
              <p:cNvPr id="3" name="TextBox 2">
                <a:extLst>
                  <a:ext uri="{FF2B5EF4-FFF2-40B4-BE49-F238E27FC236}">
                    <a16:creationId xmlns:a16="http://schemas.microsoft.com/office/drawing/2014/main" id="{7EED95E1-24E3-B67A-699B-D4A677298084}"/>
                  </a:ext>
                </a:extLst>
              </p:cNvPr>
              <p:cNvSpPr txBox="1">
                <a:spLocks noRot="1" noChangeAspect="1" noMove="1" noResize="1" noEditPoints="1" noAdjustHandles="1" noChangeArrowheads="1" noChangeShapeType="1" noTextEdit="1"/>
              </p:cNvSpPr>
              <p:nvPr/>
            </p:nvSpPr>
            <p:spPr>
              <a:xfrm>
                <a:off x="1447800" y="1243201"/>
                <a:ext cx="4963130" cy="1195199"/>
              </a:xfrm>
              <a:prstGeom prst="rect">
                <a:avLst/>
              </a:prstGeom>
              <a:blipFill>
                <a:blip r:embed="rId4"/>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F6B6F45-72F3-97C8-C0F6-FC43B4D3D894}"/>
                  </a:ext>
                </a:extLst>
              </p:cNvPr>
              <p:cNvSpPr txBox="1"/>
              <p:nvPr/>
            </p:nvSpPr>
            <p:spPr>
              <a:xfrm>
                <a:off x="1599599" y="3666477"/>
                <a:ext cx="6065571" cy="16648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altLang="en-US" i="1" smtClean="0">
                              <a:latin typeface="Cambria Math" panose="02040503050406030204" pitchFamily="18" charset="0"/>
                              <a:ea typeface="Cambria Math" panose="02040503050406030204" pitchFamily="18" charset="0"/>
                            </a:rPr>
                          </m:ctrlPr>
                        </m:sSupPr>
                        <m:e>
                          <m:r>
                            <a:rPr lang="en-US" altLang="en-US" i="1">
                              <a:latin typeface="Cambria Math" panose="02040503050406030204" pitchFamily="18" charset="0"/>
                              <a:ea typeface="Cambria Math" panose="02040503050406030204" pitchFamily="18" charset="0"/>
                            </a:rPr>
                            <m:t>𝑇</m:t>
                          </m:r>
                        </m:e>
                        <m:sup>
                          <m:r>
                            <a:rPr lang="en-US" altLang="en-US" i="1">
                              <a:latin typeface="Cambria Math" panose="02040503050406030204" pitchFamily="18" charset="0"/>
                              <a:ea typeface="Cambria Math" panose="02040503050406030204" pitchFamily="18" charset="0"/>
                            </a:rPr>
                            <m:t>+</m:t>
                          </m:r>
                        </m:sup>
                      </m:sSup>
                      <m:r>
                        <a:rPr lang="en-US" altLang="en-US" i="1">
                          <a:latin typeface="Cambria Math" panose="02040503050406030204" pitchFamily="18" charset="0"/>
                          <a:ea typeface="Cambria Math" panose="02040503050406030204" pitchFamily="18" charset="0"/>
                        </a:rPr>
                        <m:t>=</m:t>
                      </m:r>
                      <m:d>
                        <m:dPr>
                          <m:begChr m:val="{"/>
                          <m:endChr m:val=""/>
                          <m:ctrlPr>
                            <a:rPr lang="en-US" altLang="en-US" i="1" smtClean="0">
                              <a:latin typeface="Cambria Math" panose="02040503050406030204" pitchFamily="18" charset="0"/>
                              <a:ea typeface="Cambria Math" panose="02040503050406030204" pitchFamily="18" charset="0"/>
                            </a:rPr>
                          </m:ctrlPr>
                        </m:dPr>
                        <m:e>
                          <m:m>
                            <m:mPr>
                              <m:mcs>
                                <m:mc>
                                  <m:mcPr>
                                    <m:count m:val="1"/>
                                    <m:mcJc m:val="center"/>
                                  </m:mcPr>
                                </m:mc>
                              </m:mcs>
                              <m:ctrlPr>
                                <a:rPr lang="en-US" altLang="en-US" i="1" smtClean="0">
                                  <a:latin typeface="Cambria Math" panose="02040503050406030204" pitchFamily="18" charset="0"/>
                                  <a:ea typeface="Cambria Math" panose="02040503050406030204" pitchFamily="18" charset="0"/>
                                </a:rPr>
                              </m:ctrlPr>
                            </m:mPr>
                            <m:mr>
                              <m:e>
                                <m:r>
                                  <m:rPr>
                                    <m:brk m:alnAt="7"/>
                                  </m:rPr>
                                  <a:rPr lang="en-US" altLang="en-US" i="1">
                                    <a:latin typeface="Cambria Math" panose="02040503050406030204" pitchFamily="18" charset="0"/>
                                    <a:ea typeface="Cambria Math" panose="02040503050406030204" pitchFamily="18" charset="0"/>
                                  </a:rPr>
                                  <m:t>𝑃</m:t>
                                </m:r>
                                <m:r>
                                  <a:rPr lang="en-US" altLang="en-US" i="1">
                                    <a:latin typeface="Cambria Math" panose="02040503050406030204" pitchFamily="18" charset="0"/>
                                    <a:ea typeface="Cambria Math" panose="02040503050406030204" pitchFamily="18" charset="0"/>
                                  </a:rPr>
                                  <m:t>𝑟</m:t>
                                </m:r>
                                <m:sSup>
                                  <m:sSupPr>
                                    <m:ctrlPr>
                                      <a:rPr lang="en-US" altLang="en-US" i="1">
                                        <a:latin typeface="Cambria Math" panose="02040503050406030204" pitchFamily="18" charset="0"/>
                                        <a:ea typeface="Cambria Math" panose="02040503050406030204" pitchFamily="18" charset="0"/>
                                      </a:rPr>
                                    </m:ctrlPr>
                                  </m:sSupPr>
                                  <m:e>
                                    <m:r>
                                      <a:rPr lang="en-US" altLang="en-US" i="1">
                                        <a:latin typeface="Cambria Math" panose="02040503050406030204" pitchFamily="18" charset="0"/>
                                        <a:ea typeface="Cambria Math" panose="02040503050406030204" pitchFamily="18" charset="0"/>
                                      </a:rPr>
                                      <m:t>𝑦</m:t>
                                    </m:r>
                                  </m:e>
                                  <m:sup>
                                    <m:r>
                                      <a:rPr lang="en-US" altLang="en-US" i="1">
                                        <a:latin typeface="Cambria Math" panose="02040503050406030204" pitchFamily="18" charset="0"/>
                                        <a:ea typeface="Cambria Math" panose="02040503050406030204" pitchFamily="18" charset="0"/>
                                      </a:rPr>
                                      <m:t>+</m:t>
                                    </m:r>
                                  </m:sup>
                                </m:sSup>
                                <m:r>
                                  <m:rPr>
                                    <m:brk m:alnAt="7"/>
                                  </m:rPr>
                                  <a:rPr lang="en-US" altLang="en-US" i="1">
                                    <a:latin typeface="Cambria Math" panose="02040503050406030204" pitchFamily="18" charset="0"/>
                                    <a:ea typeface="Cambria Math" panose="02040503050406030204" pitchFamily="18" charset="0"/>
                                  </a:rPr>
                                  <m:t>,</m:t>
                                </m:r>
                                <m:sSup>
                                  <m:sSupPr>
                                    <m:ctrlPr>
                                      <a:rPr lang="en-US" altLang="en-US" i="1">
                                        <a:latin typeface="Cambria Math" panose="02040503050406030204" pitchFamily="18" charset="0"/>
                                        <a:ea typeface="Cambria Math" panose="02040503050406030204" pitchFamily="18" charset="0"/>
                                      </a:rPr>
                                    </m:ctrlPr>
                                  </m:sSupPr>
                                  <m:e>
                                    <m:r>
                                      <a:rPr lang="en-US" altLang="en-US" i="1">
                                        <a:latin typeface="Cambria Math" panose="02040503050406030204" pitchFamily="18" charset="0"/>
                                        <a:ea typeface="Cambria Math" panose="02040503050406030204" pitchFamily="18" charset="0"/>
                                      </a:rPr>
                                      <m:t>𝑦</m:t>
                                    </m:r>
                                  </m:e>
                                  <m:sup>
                                    <m:r>
                                      <a:rPr lang="en-US" altLang="en-US" i="1">
                                        <a:latin typeface="Cambria Math" panose="02040503050406030204" pitchFamily="18" charset="0"/>
                                        <a:ea typeface="Cambria Math" panose="02040503050406030204" pitchFamily="18" charset="0"/>
                                      </a:rPr>
                                      <m:t>+</m:t>
                                    </m:r>
                                  </m:sup>
                                </m:sSup>
                                <m:r>
                                  <a:rPr lang="en-US" altLang="en-US" i="1">
                                    <a:latin typeface="Cambria Math" panose="02040503050406030204" pitchFamily="18" charset="0"/>
                                    <a:ea typeface="Cambria Math" panose="02040503050406030204" pitchFamily="18" charset="0"/>
                                  </a:rPr>
                                  <m:t>&lt;</m:t>
                                </m:r>
                                <m:sSubSup>
                                  <m:sSubSupPr>
                                    <m:ctrlPr>
                                      <a:rPr lang="en-US" altLang="en-US" i="1">
                                        <a:latin typeface="Cambria Math" panose="02040503050406030204" pitchFamily="18" charset="0"/>
                                        <a:ea typeface="Cambria Math" panose="02040503050406030204" pitchFamily="18" charset="0"/>
                                      </a:rPr>
                                    </m:ctrlPr>
                                  </m:sSubSupPr>
                                  <m:e>
                                    <m:r>
                                      <a:rPr lang="en-US" altLang="en-US" i="1">
                                        <a:latin typeface="Cambria Math" panose="02040503050406030204" pitchFamily="18" charset="0"/>
                                        <a:ea typeface="Cambria Math" panose="02040503050406030204" pitchFamily="18" charset="0"/>
                                      </a:rPr>
                                      <m:t>𝑦</m:t>
                                    </m:r>
                                  </m:e>
                                  <m:sub>
                                    <m:r>
                                      <a:rPr lang="en-US" altLang="en-US" i="1">
                                        <a:latin typeface="Cambria Math" panose="02040503050406030204" pitchFamily="18" charset="0"/>
                                        <a:ea typeface="Cambria Math" panose="02040503050406030204" pitchFamily="18" charset="0"/>
                                      </a:rPr>
                                      <m:t>𝐶𝑆𝐿</m:t>
                                    </m:r>
                                  </m:sub>
                                  <m:sup>
                                    <m:r>
                                      <a:rPr lang="en-US" altLang="en-US" i="1">
                                        <a:latin typeface="Cambria Math" panose="02040503050406030204" pitchFamily="18" charset="0"/>
                                        <a:ea typeface="Cambria Math" panose="02040503050406030204" pitchFamily="18" charset="0"/>
                                      </a:rPr>
                                      <m:t>+</m:t>
                                    </m:r>
                                  </m:sup>
                                </m:sSubSup>
                              </m:e>
                            </m:mr>
                            <m:mr>
                              <m:e/>
                            </m:mr>
                            <m:mr>
                              <m:e>
                                <m:r>
                                  <a:rPr lang="en-US" altLang="en-US" i="1">
                                    <a:latin typeface="Cambria Math" panose="02040503050406030204" pitchFamily="18" charset="0"/>
                                    <a:ea typeface="Cambria Math" panose="02040503050406030204" pitchFamily="18" charset="0"/>
                                  </a:rPr>
                                  <m:t>𝑃𝑟</m:t>
                                </m:r>
                                <m:sSubSup>
                                  <m:sSubSupPr>
                                    <m:ctrlPr>
                                      <a:rPr lang="en-US" altLang="en-US" i="1">
                                        <a:latin typeface="Cambria Math" panose="02040503050406030204" pitchFamily="18" charset="0"/>
                                        <a:ea typeface="Cambria Math" panose="02040503050406030204" pitchFamily="18" charset="0"/>
                                      </a:rPr>
                                    </m:ctrlPr>
                                  </m:sSubSupPr>
                                  <m:e>
                                    <m:r>
                                      <a:rPr lang="en-US" altLang="en-US" i="1">
                                        <a:latin typeface="Cambria Math" panose="02040503050406030204" pitchFamily="18" charset="0"/>
                                        <a:ea typeface="Cambria Math" panose="02040503050406030204" pitchFamily="18" charset="0"/>
                                      </a:rPr>
                                      <m:t>𝑦</m:t>
                                    </m:r>
                                  </m:e>
                                  <m:sub>
                                    <m:r>
                                      <a:rPr lang="en-US" altLang="en-US" i="1">
                                        <a:latin typeface="Cambria Math" panose="02040503050406030204" pitchFamily="18" charset="0"/>
                                        <a:ea typeface="Cambria Math" panose="02040503050406030204" pitchFamily="18" charset="0"/>
                                      </a:rPr>
                                      <m:t>𝐶𝑆𝐿</m:t>
                                    </m:r>
                                  </m:sub>
                                  <m:sup>
                                    <m:r>
                                      <a:rPr lang="en-US" altLang="en-US" i="1">
                                        <a:latin typeface="Cambria Math" panose="02040503050406030204" pitchFamily="18" charset="0"/>
                                        <a:ea typeface="Cambria Math" panose="02040503050406030204" pitchFamily="18" charset="0"/>
                                      </a:rPr>
                                      <m:t>+</m:t>
                                    </m:r>
                                  </m:sup>
                                </m:sSubSup>
                                <m:r>
                                  <a:rPr lang="en-US" altLang="en-US" i="1">
                                    <a:latin typeface="Cambria Math" panose="02040503050406030204" pitchFamily="18" charset="0"/>
                                    <a:ea typeface="Cambria Math" panose="02040503050406030204" pitchFamily="18" charset="0"/>
                                  </a:rPr>
                                  <m:t>+</m:t>
                                </m:r>
                                <m:f>
                                  <m:fPr>
                                    <m:ctrlPr>
                                      <a:rPr lang="en-US" altLang="en-US" i="1">
                                        <a:latin typeface="Cambria Math" panose="02040503050406030204" pitchFamily="18" charset="0"/>
                                        <a:ea typeface="Cambria Math" panose="02040503050406030204" pitchFamily="18" charset="0"/>
                                      </a:rPr>
                                    </m:ctrlPr>
                                  </m:fPr>
                                  <m:num>
                                    <m:sSub>
                                      <m:sSubPr>
                                        <m:ctrlPr>
                                          <a:rPr lang="en-US" altLang="en-US" i="1">
                                            <a:latin typeface="Cambria Math" panose="02040503050406030204" pitchFamily="18" charset="0"/>
                                            <a:ea typeface="Cambria Math" panose="02040503050406030204" pitchFamily="18" charset="0"/>
                                          </a:rPr>
                                        </m:ctrlPr>
                                      </m:sSubPr>
                                      <m:e>
                                        <m:r>
                                          <a:rPr lang="en-US" altLang="en-US" i="1">
                                            <a:latin typeface="Cambria Math" panose="02040503050406030204" pitchFamily="18" charset="0"/>
                                            <a:ea typeface="Cambria Math" panose="02040503050406030204" pitchFamily="18" charset="0"/>
                                          </a:rPr>
                                          <m:t>𝑃𝑟</m:t>
                                        </m:r>
                                      </m:e>
                                      <m:sub>
                                        <m:r>
                                          <a:rPr lang="en-US" altLang="en-US" i="1">
                                            <a:latin typeface="Cambria Math" panose="02040503050406030204" pitchFamily="18" charset="0"/>
                                            <a:ea typeface="Cambria Math" panose="02040503050406030204" pitchFamily="18" charset="0"/>
                                          </a:rPr>
                                          <m:t>𝑡</m:t>
                                        </m:r>
                                      </m:sub>
                                    </m:sSub>
                                  </m:num>
                                  <m:den>
                                    <m:r>
                                      <a:rPr lang="en-US" altLang="en-US" i="1">
                                        <a:latin typeface="Cambria Math" panose="02040503050406030204" pitchFamily="18" charset="0"/>
                                        <a:ea typeface="Cambria Math" panose="02040503050406030204" pitchFamily="18" charset="0"/>
                                      </a:rPr>
                                      <m:t>𝜅</m:t>
                                    </m:r>
                                  </m:den>
                                </m:f>
                                <m:r>
                                  <a:rPr lang="en-US" altLang="en-US" i="1">
                                    <a:latin typeface="Cambria Math" panose="02040503050406030204" pitchFamily="18" charset="0"/>
                                    <a:ea typeface="Cambria Math" panose="02040503050406030204" pitchFamily="18" charset="0"/>
                                  </a:rPr>
                                  <m:t>𝑙𝑛</m:t>
                                </m:r>
                                <m:d>
                                  <m:dPr>
                                    <m:begChr m:val="["/>
                                    <m:endChr m:val="]"/>
                                    <m:ctrlPr>
                                      <a:rPr lang="en-US" altLang="en-US" i="1">
                                        <a:latin typeface="Cambria Math" panose="02040503050406030204" pitchFamily="18" charset="0"/>
                                        <a:ea typeface="Cambria Math" panose="02040503050406030204" pitchFamily="18" charset="0"/>
                                      </a:rPr>
                                    </m:ctrlPr>
                                  </m:dPr>
                                  <m:e>
                                    <m:f>
                                      <m:fPr>
                                        <m:ctrlPr>
                                          <a:rPr lang="en-US" altLang="en-US" i="1">
                                            <a:latin typeface="Cambria Math" panose="02040503050406030204" pitchFamily="18" charset="0"/>
                                            <a:ea typeface="Cambria Math" panose="02040503050406030204" pitchFamily="18" charset="0"/>
                                          </a:rPr>
                                        </m:ctrlPr>
                                      </m:fPr>
                                      <m:num>
                                        <m:sSup>
                                          <m:sSupPr>
                                            <m:ctrlPr>
                                              <a:rPr lang="en-US" altLang="en-US" i="1">
                                                <a:latin typeface="Cambria Math" panose="02040503050406030204" pitchFamily="18" charset="0"/>
                                                <a:ea typeface="Cambria Math" panose="02040503050406030204" pitchFamily="18" charset="0"/>
                                              </a:rPr>
                                            </m:ctrlPr>
                                          </m:sSupPr>
                                          <m:e>
                                            <m:r>
                                              <a:rPr lang="en-US" altLang="en-US" i="1">
                                                <a:latin typeface="Cambria Math" panose="02040503050406030204" pitchFamily="18" charset="0"/>
                                                <a:ea typeface="Cambria Math" panose="02040503050406030204" pitchFamily="18" charset="0"/>
                                              </a:rPr>
                                              <m:t>𝑦</m:t>
                                            </m:r>
                                          </m:e>
                                          <m:sup>
                                            <m:r>
                                              <a:rPr lang="en-US" altLang="en-US" i="1">
                                                <a:latin typeface="Cambria Math" panose="02040503050406030204" pitchFamily="18" charset="0"/>
                                                <a:ea typeface="Cambria Math" panose="02040503050406030204" pitchFamily="18" charset="0"/>
                                              </a:rPr>
                                              <m:t>+</m:t>
                                            </m:r>
                                          </m:sup>
                                        </m:sSup>
                                      </m:num>
                                      <m:den>
                                        <m:sSubSup>
                                          <m:sSubSupPr>
                                            <m:ctrlPr>
                                              <a:rPr lang="en-US" altLang="en-US" i="1">
                                                <a:latin typeface="Cambria Math" panose="02040503050406030204" pitchFamily="18" charset="0"/>
                                                <a:ea typeface="Cambria Math" panose="02040503050406030204" pitchFamily="18" charset="0"/>
                                              </a:rPr>
                                            </m:ctrlPr>
                                          </m:sSubSupPr>
                                          <m:e>
                                            <m:r>
                                              <a:rPr lang="en-US" altLang="en-US" i="1">
                                                <a:latin typeface="Cambria Math" panose="02040503050406030204" pitchFamily="18" charset="0"/>
                                                <a:ea typeface="Cambria Math" panose="02040503050406030204" pitchFamily="18" charset="0"/>
                                              </a:rPr>
                                              <m:t>𝑦</m:t>
                                            </m:r>
                                          </m:e>
                                          <m:sub>
                                            <m:r>
                                              <a:rPr lang="en-US" altLang="en-US" i="1">
                                                <a:latin typeface="Cambria Math" panose="02040503050406030204" pitchFamily="18" charset="0"/>
                                                <a:ea typeface="Cambria Math" panose="02040503050406030204" pitchFamily="18" charset="0"/>
                                              </a:rPr>
                                              <m:t>𝐶𝑆𝐿</m:t>
                                            </m:r>
                                          </m:sub>
                                          <m:sup>
                                            <m:r>
                                              <a:rPr lang="en-US" altLang="en-US" i="1">
                                                <a:latin typeface="Cambria Math" panose="02040503050406030204" pitchFamily="18" charset="0"/>
                                                <a:ea typeface="Cambria Math" panose="02040503050406030204" pitchFamily="18" charset="0"/>
                                              </a:rPr>
                                              <m:t>+</m:t>
                                            </m:r>
                                          </m:sup>
                                        </m:sSubSup>
                                      </m:den>
                                    </m:f>
                                  </m:e>
                                </m:d>
                                <m:r>
                                  <a:rPr lang="en-US" altLang="en-US" i="1">
                                    <a:latin typeface="Cambria Math" panose="02040503050406030204" pitchFamily="18" charset="0"/>
                                    <a:ea typeface="Cambria Math" panose="02040503050406030204" pitchFamily="18" charset="0"/>
                                  </a:rPr>
                                  <m:t>,   </m:t>
                                </m:r>
                                <m:sSup>
                                  <m:sSupPr>
                                    <m:ctrlPr>
                                      <a:rPr lang="en-US" altLang="en-US" i="1">
                                        <a:latin typeface="Cambria Math" panose="02040503050406030204" pitchFamily="18" charset="0"/>
                                        <a:ea typeface="Cambria Math" panose="02040503050406030204" pitchFamily="18" charset="0"/>
                                      </a:rPr>
                                    </m:ctrlPr>
                                  </m:sSupPr>
                                  <m:e>
                                    <m:r>
                                      <a:rPr lang="en-US" altLang="en-US" i="1">
                                        <a:latin typeface="Cambria Math" panose="02040503050406030204" pitchFamily="18" charset="0"/>
                                        <a:ea typeface="Cambria Math" panose="02040503050406030204" pitchFamily="18" charset="0"/>
                                      </a:rPr>
                                      <m:t>𝑦</m:t>
                                    </m:r>
                                  </m:e>
                                  <m:sup>
                                    <m:r>
                                      <a:rPr lang="en-US" altLang="en-US" i="1">
                                        <a:latin typeface="Cambria Math" panose="02040503050406030204" pitchFamily="18" charset="0"/>
                                        <a:ea typeface="Cambria Math" panose="02040503050406030204" pitchFamily="18" charset="0"/>
                                      </a:rPr>
                                      <m:t>+</m:t>
                                    </m:r>
                                  </m:sup>
                                </m:sSup>
                                <m:r>
                                  <a:rPr lang="en-US" altLang="en-US" i="1">
                                    <a:latin typeface="Cambria Math" panose="02040503050406030204" pitchFamily="18" charset="0"/>
                                    <a:ea typeface="Cambria Math" panose="02040503050406030204" pitchFamily="18" charset="0"/>
                                  </a:rPr>
                                  <m:t>&gt;</m:t>
                                </m:r>
                                <m:sSubSup>
                                  <m:sSubSupPr>
                                    <m:ctrlPr>
                                      <a:rPr lang="en-US" altLang="en-US" i="1">
                                        <a:latin typeface="Cambria Math" panose="02040503050406030204" pitchFamily="18" charset="0"/>
                                        <a:ea typeface="Cambria Math" panose="02040503050406030204" pitchFamily="18" charset="0"/>
                                      </a:rPr>
                                    </m:ctrlPr>
                                  </m:sSubSupPr>
                                  <m:e>
                                    <m:r>
                                      <a:rPr lang="en-US" altLang="en-US" i="1">
                                        <a:latin typeface="Cambria Math" panose="02040503050406030204" pitchFamily="18" charset="0"/>
                                        <a:ea typeface="Cambria Math" panose="02040503050406030204" pitchFamily="18" charset="0"/>
                                      </a:rPr>
                                      <m:t>𝑦</m:t>
                                    </m:r>
                                  </m:e>
                                  <m:sub>
                                    <m:r>
                                      <a:rPr lang="en-US" altLang="en-US" i="1">
                                        <a:latin typeface="Cambria Math" panose="02040503050406030204" pitchFamily="18" charset="0"/>
                                        <a:ea typeface="Cambria Math" panose="02040503050406030204" pitchFamily="18" charset="0"/>
                                      </a:rPr>
                                      <m:t>𝐶𝑆𝐿</m:t>
                                    </m:r>
                                  </m:sub>
                                  <m:sup>
                                    <m:r>
                                      <a:rPr lang="en-US" altLang="en-US" i="1">
                                        <a:latin typeface="Cambria Math" panose="02040503050406030204" pitchFamily="18" charset="0"/>
                                        <a:ea typeface="Cambria Math" panose="02040503050406030204" pitchFamily="18" charset="0"/>
                                      </a:rPr>
                                      <m:t>+</m:t>
                                    </m:r>
                                  </m:sup>
                                </m:sSubSup>
                              </m:e>
                            </m:mr>
                          </m:m>
                        </m:e>
                      </m:d>
                    </m:oMath>
                  </m:oMathPara>
                </a14:m>
                <a:endParaRPr lang="en-US" dirty="0"/>
              </a:p>
            </p:txBody>
          </p:sp>
        </mc:Choice>
        <mc:Fallback xmlns="">
          <p:sp>
            <p:nvSpPr>
              <p:cNvPr id="4" name="TextBox 3">
                <a:extLst>
                  <a:ext uri="{FF2B5EF4-FFF2-40B4-BE49-F238E27FC236}">
                    <a16:creationId xmlns:a16="http://schemas.microsoft.com/office/drawing/2014/main" id="{1F6B6F45-72F3-97C8-C0F6-FC43B4D3D894}"/>
                  </a:ext>
                </a:extLst>
              </p:cNvPr>
              <p:cNvSpPr txBox="1">
                <a:spLocks noRot="1" noChangeAspect="1" noMove="1" noResize="1" noEditPoints="1" noAdjustHandles="1" noChangeArrowheads="1" noChangeShapeType="1" noTextEdit="1"/>
              </p:cNvSpPr>
              <p:nvPr/>
            </p:nvSpPr>
            <p:spPr>
              <a:xfrm>
                <a:off x="1599599" y="3666477"/>
                <a:ext cx="6065571" cy="1664815"/>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981654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4E231-B6DA-049F-DCF9-3621E8C52B16}"/>
            </a:ext>
          </a:extLst>
        </p:cNvPr>
        <p:cNvGrpSpPr/>
        <p:nvPr/>
      </p:nvGrpSpPr>
      <p:grpSpPr>
        <a:xfrm>
          <a:off x="0" y="0"/>
          <a:ext cx="0" cy="0"/>
          <a:chOff x="0" y="0"/>
          <a:chExt cx="0" cy="0"/>
        </a:xfrm>
      </p:grpSpPr>
      <p:sp>
        <p:nvSpPr>
          <p:cNvPr id="13317" name="Title 1">
            <a:extLst>
              <a:ext uri="{FF2B5EF4-FFF2-40B4-BE49-F238E27FC236}">
                <a16:creationId xmlns:a16="http://schemas.microsoft.com/office/drawing/2014/main" id="{AA88AEEF-BBCD-7E9C-6EE5-C0F8A2CC6713}"/>
              </a:ext>
            </a:extLst>
          </p:cNvPr>
          <p:cNvSpPr>
            <a:spLocks noGrp="1"/>
          </p:cNvSpPr>
          <p:nvPr>
            <p:ph type="title"/>
          </p:nvPr>
        </p:nvSpPr>
        <p:spPr>
          <a:xfrm>
            <a:off x="228600" y="228600"/>
            <a:ext cx="6477000" cy="762000"/>
          </a:xfrm>
        </p:spPr>
        <p:txBody>
          <a:bodyPr/>
          <a:lstStyle/>
          <a:p>
            <a:r>
              <a:rPr lang="en-US" altLang="en-US" sz="2800" dirty="0"/>
              <a:t>Two Layer Model for Temperature Profile in Turbulent Boundary Layer</a:t>
            </a:r>
          </a:p>
        </p:txBody>
      </p:sp>
      <p:grpSp>
        <p:nvGrpSpPr>
          <p:cNvPr id="2" name="Group 38">
            <a:extLst>
              <a:ext uri="{FF2B5EF4-FFF2-40B4-BE49-F238E27FC236}">
                <a16:creationId xmlns:a16="http://schemas.microsoft.com/office/drawing/2014/main" id="{7D500618-02CA-3528-22C7-292A55FEA63C}"/>
              </a:ext>
            </a:extLst>
          </p:cNvPr>
          <p:cNvGrpSpPr>
            <a:grpSpLocks/>
          </p:cNvGrpSpPr>
          <p:nvPr/>
        </p:nvGrpSpPr>
        <p:grpSpPr bwMode="auto">
          <a:xfrm>
            <a:off x="0" y="25400"/>
            <a:ext cx="9144000" cy="6858000"/>
            <a:chOff x="0" y="0"/>
            <a:chExt cx="9144000" cy="6858000"/>
          </a:xfrm>
        </p:grpSpPr>
        <p:grpSp>
          <p:nvGrpSpPr>
            <p:cNvPr id="6" name="Group 19">
              <a:extLst>
                <a:ext uri="{FF2B5EF4-FFF2-40B4-BE49-F238E27FC236}">
                  <a16:creationId xmlns:a16="http://schemas.microsoft.com/office/drawing/2014/main" id="{9AB7EEAB-5EB8-9758-2D11-F1666CF6C122}"/>
                </a:ext>
              </a:extLst>
            </p:cNvPr>
            <p:cNvGrpSpPr>
              <a:grpSpLocks/>
            </p:cNvGrpSpPr>
            <p:nvPr/>
          </p:nvGrpSpPr>
          <p:grpSpPr bwMode="auto">
            <a:xfrm>
              <a:off x="0" y="0"/>
              <a:ext cx="9144000" cy="6858000"/>
              <a:chOff x="0" y="0"/>
              <a:chExt cx="9144000" cy="6858000"/>
            </a:xfrm>
          </p:grpSpPr>
          <p:grpSp>
            <p:nvGrpSpPr>
              <p:cNvPr id="10" name="Group 8">
                <a:extLst>
                  <a:ext uri="{FF2B5EF4-FFF2-40B4-BE49-F238E27FC236}">
                    <a16:creationId xmlns:a16="http://schemas.microsoft.com/office/drawing/2014/main" id="{DDD32731-9F6D-31DC-84F4-7E57E03C8851}"/>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DB2AE5B2-4A3E-9D5B-6148-DD83C6733001}"/>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25018CC9-965A-D0C0-27BF-FB9D8F3BB44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00FFD1D6-BCF9-C6A2-8A53-13842F79237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B06102B8-628F-0895-4295-21C773F10B23}"/>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473F134F-58F5-563A-D44E-E8A612710DF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6A38688D-7290-E917-9B2C-39C9484C74A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350B0C31-62D6-D4DA-DC48-6E600D46B81B}"/>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60F40E8D-01C9-1AFC-2CA7-37F3D3CFC51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AEB574E3-04FD-C7A1-4912-C9B8795DF1E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3F5453F8-5207-DB43-C9CB-B6C63F43500D}"/>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07D1D378-B3A6-2526-4FFD-E8779DAE53A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E8248106-51B7-1BB7-F10E-0C225A7319F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10">
                <a:extLst>
                  <a:ext uri="{FF2B5EF4-FFF2-40B4-BE49-F238E27FC236}">
                    <a16:creationId xmlns:a16="http://schemas.microsoft.com/office/drawing/2014/main" id="{740A31FB-1E88-BBFF-D089-BF1FA38C9EB6}"/>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FA7C7FF4-2B30-0115-F32F-D5135C8253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TextBox 4">
            <a:extLst>
              <a:ext uri="{FF2B5EF4-FFF2-40B4-BE49-F238E27FC236}">
                <a16:creationId xmlns:a16="http://schemas.microsoft.com/office/drawing/2014/main" id="{50B56912-685F-2818-1C04-CFBA0836E6A3}"/>
              </a:ext>
            </a:extLst>
          </p:cNvPr>
          <p:cNvSpPr txBox="1"/>
          <p:nvPr/>
        </p:nvSpPr>
        <p:spPr>
          <a:xfrm>
            <a:off x="533400" y="3031647"/>
            <a:ext cx="7848600" cy="830997"/>
          </a:xfrm>
          <a:prstGeom prst="rect">
            <a:avLst/>
          </a:prstGeom>
          <a:noFill/>
        </p:spPr>
        <p:txBody>
          <a:bodyPr wrap="square">
            <a:spAutoFit/>
          </a:bodyPr>
          <a:lstStyle/>
          <a:p>
            <a:pPr marL="342900" indent="-342900">
              <a:buFont typeface="Arial" panose="020B0604020202020204" pitchFamily="34" charset="0"/>
              <a:buChar char="•"/>
            </a:pPr>
            <a:r>
              <a:rPr lang="en-US" dirty="0"/>
              <a:t>This result depends on three empirical constants, </a:t>
            </a:r>
            <a:r>
              <a:rPr lang="en-US" dirty="0" err="1"/>
              <a:t>Pr</a:t>
            </a:r>
            <a:r>
              <a:rPr lang="en-US" baseline="-25000" dirty="0" err="1"/>
              <a:t>t</a:t>
            </a:r>
            <a:r>
              <a:rPr lang="en-US" dirty="0"/>
              <a:t>, κ, and </a:t>
            </a:r>
            <a:r>
              <a:rPr lang="en-US" dirty="0" err="1"/>
              <a:t>y</a:t>
            </a:r>
            <a:r>
              <a:rPr lang="en-US" baseline="30000" dirty="0" err="1"/>
              <a:t>+</a:t>
            </a:r>
            <a:r>
              <a:rPr lang="en-US" baseline="-25000" dirty="0" err="1"/>
              <a:t>CSL</a:t>
            </a:r>
            <a:r>
              <a:rPr lang="en-US" dirty="0"/>
              <a:t>.</a:t>
            </a:r>
          </a:p>
        </p:txBody>
      </p:sp>
      <p:sp>
        <p:nvSpPr>
          <p:cNvPr id="25" name="TextBox 24">
            <a:extLst>
              <a:ext uri="{FF2B5EF4-FFF2-40B4-BE49-F238E27FC236}">
                <a16:creationId xmlns:a16="http://schemas.microsoft.com/office/drawing/2014/main" id="{6081F5B1-A332-E704-A500-870E91038677}"/>
              </a:ext>
            </a:extLst>
          </p:cNvPr>
          <p:cNvSpPr txBox="1"/>
          <p:nvPr/>
        </p:nvSpPr>
        <p:spPr>
          <a:xfrm>
            <a:off x="609600" y="4233208"/>
            <a:ext cx="8285540" cy="1569660"/>
          </a:xfrm>
          <a:prstGeom prst="rect">
            <a:avLst/>
          </a:prstGeom>
          <a:noFill/>
        </p:spPr>
        <p:txBody>
          <a:bodyPr wrap="square">
            <a:spAutoFit/>
          </a:bodyPr>
          <a:lstStyle/>
          <a:p>
            <a:pPr marL="342900" indent="-342900">
              <a:buFont typeface="Arial" panose="020B0604020202020204" pitchFamily="34" charset="0"/>
              <a:buChar char="•"/>
            </a:pPr>
            <a:r>
              <a:rPr lang="en-US" dirty="0"/>
              <a:t>provided that the Prandtl number of the fluid is in the range 0.5–5. </a:t>
            </a:r>
          </a:p>
          <a:p>
            <a:pPr marL="342900" indent="-342900">
              <a:buFont typeface="Arial" panose="020B0604020202020204" pitchFamily="34" charset="0"/>
              <a:buChar char="•"/>
            </a:pPr>
            <a:r>
              <a:rPr lang="en-US" dirty="0"/>
              <a:t>Substituting these values into the y</a:t>
            </a:r>
            <a:r>
              <a:rPr lang="en-US" baseline="30000" dirty="0"/>
              <a:t>+</a:t>
            </a:r>
            <a:r>
              <a:rPr lang="en-US" dirty="0"/>
              <a:t> &gt; y</a:t>
            </a:r>
            <a:r>
              <a:rPr lang="en-US" baseline="30000" dirty="0"/>
              <a:t>+</a:t>
            </a:r>
            <a:r>
              <a:rPr lang="en-US" dirty="0"/>
              <a:t> </a:t>
            </a:r>
            <a:r>
              <a:rPr lang="en-US" baseline="-25000" dirty="0"/>
              <a:t>CSL</a:t>
            </a:r>
            <a:r>
              <a:rPr lang="en-US" dirty="0"/>
              <a:t> portion of the T</a:t>
            </a:r>
            <a:r>
              <a:rPr lang="en-US" baseline="30000" dirty="0"/>
              <a:t>+</a:t>
            </a:r>
            <a:r>
              <a:rPr lang="en-US" dirty="0"/>
              <a:t> profile  yields</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3E4ADDC9-EBDA-728A-F4E5-CF8052D3E69C}"/>
                  </a:ext>
                </a:extLst>
              </p:cNvPr>
              <p:cNvSpPr txBox="1"/>
              <p:nvPr/>
            </p:nvSpPr>
            <p:spPr>
              <a:xfrm>
                <a:off x="1495187" y="1186572"/>
                <a:ext cx="4553426" cy="12485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altLang="en-US" sz="1800" i="1" smtClean="0">
                              <a:latin typeface="Cambria Math" panose="02040503050406030204" pitchFamily="18" charset="0"/>
                              <a:ea typeface="Cambria Math" panose="02040503050406030204" pitchFamily="18" charset="0"/>
                            </a:rPr>
                          </m:ctrlPr>
                        </m:sSupPr>
                        <m:e>
                          <m:r>
                            <a:rPr lang="en-US" altLang="en-US" sz="1800" i="1">
                              <a:latin typeface="Cambria Math" panose="02040503050406030204" pitchFamily="18" charset="0"/>
                              <a:ea typeface="Cambria Math" panose="02040503050406030204" pitchFamily="18" charset="0"/>
                            </a:rPr>
                            <m:t>𝑇</m:t>
                          </m:r>
                        </m:e>
                        <m:sup>
                          <m:r>
                            <a:rPr lang="en-US" altLang="en-US" sz="1800" i="1">
                              <a:latin typeface="Cambria Math" panose="02040503050406030204" pitchFamily="18" charset="0"/>
                              <a:ea typeface="Cambria Math" panose="02040503050406030204" pitchFamily="18" charset="0"/>
                            </a:rPr>
                            <m:t>+</m:t>
                          </m:r>
                        </m:sup>
                      </m:sSup>
                      <m:r>
                        <a:rPr lang="en-US" altLang="en-US" sz="1800" i="1">
                          <a:latin typeface="Cambria Math" panose="02040503050406030204" pitchFamily="18" charset="0"/>
                          <a:ea typeface="Cambria Math" panose="02040503050406030204" pitchFamily="18" charset="0"/>
                        </a:rPr>
                        <m:t>=</m:t>
                      </m:r>
                      <m:d>
                        <m:dPr>
                          <m:begChr m:val="{"/>
                          <m:endChr m:val=""/>
                          <m:ctrlPr>
                            <a:rPr lang="en-US" altLang="en-US" sz="1800" i="1" smtClean="0">
                              <a:latin typeface="Cambria Math" panose="02040503050406030204" pitchFamily="18" charset="0"/>
                              <a:ea typeface="Cambria Math" panose="02040503050406030204" pitchFamily="18" charset="0"/>
                            </a:rPr>
                          </m:ctrlPr>
                        </m:dPr>
                        <m:e>
                          <m:m>
                            <m:mPr>
                              <m:mcs>
                                <m:mc>
                                  <m:mcPr>
                                    <m:count m:val="1"/>
                                    <m:mcJc m:val="center"/>
                                  </m:mcPr>
                                </m:mc>
                              </m:mcs>
                              <m:ctrlPr>
                                <a:rPr lang="en-US" altLang="en-US" sz="1800" i="1" smtClean="0">
                                  <a:latin typeface="Cambria Math" panose="02040503050406030204" pitchFamily="18" charset="0"/>
                                  <a:ea typeface="Cambria Math" panose="02040503050406030204" pitchFamily="18" charset="0"/>
                                </a:rPr>
                              </m:ctrlPr>
                            </m:mPr>
                            <m:mr>
                              <m:e>
                                <m:r>
                                  <m:rPr>
                                    <m:brk m:alnAt="7"/>
                                  </m:rPr>
                                  <a:rPr lang="en-US" altLang="en-US" sz="1800" i="1">
                                    <a:latin typeface="Cambria Math" panose="02040503050406030204" pitchFamily="18" charset="0"/>
                                    <a:ea typeface="Cambria Math" panose="02040503050406030204" pitchFamily="18" charset="0"/>
                                  </a:rPr>
                                  <m:t>𝑃</m:t>
                                </m:r>
                                <m:r>
                                  <a:rPr lang="en-US" altLang="en-US" sz="1800" i="1">
                                    <a:latin typeface="Cambria Math" panose="02040503050406030204" pitchFamily="18" charset="0"/>
                                    <a:ea typeface="Cambria Math" panose="02040503050406030204" pitchFamily="18" charset="0"/>
                                  </a:rPr>
                                  <m:t>𝑟</m:t>
                                </m:r>
                                <m:sSup>
                                  <m:sSupPr>
                                    <m:ctrlPr>
                                      <a:rPr lang="en-US" altLang="en-US" sz="1800" i="1">
                                        <a:latin typeface="Cambria Math" panose="02040503050406030204" pitchFamily="18" charset="0"/>
                                        <a:ea typeface="Cambria Math" panose="02040503050406030204" pitchFamily="18" charset="0"/>
                                      </a:rPr>
                                    </m:ctrlPr>
                                  </m:sSupPr>
                                  <m:e>
                                    <m:r>
                                      <a:rPr lang="en-US" altLang="en-US" sz="1800" i="1">
                                        <a:latin typeface="Cambria Math" panose="02040503050406030204" pitchFamily="18" charset="0"/>
                                        <a:ea typeface="Cambria Math" panose="02040503050406030204" pitchFamily="18" charset="0"/>
                                      </a:rPr>
                                      <m:t>𝑦</m:t>
                                    </m:r>
                                  </m:e>
                                  <m:sup>
                                    <m:r>
                                      <a:rPr lang="en-US" altLang="en-US" sz="1800" i="1">
                                        <a:latin typeface="Cambria Math" panose="02040503050406030204" pitchFamily="18" charset="0"/>
                                        <a:ea typeface="Cambria Math" panose="02040503050406030204" pitchFamily="18" charset="0"/>
                                      </a:rPr>
                                      <m:t>+</m:t>
                                    </m:r>
                                  </m:sup>
                                </m:sSup>
                                <m:r>
                                  <m:rPr>
                                    <m:brk m:alnAt="7"/>
                                  </m:rPr>
                                  <a:rPr lang="en-US" altLang="en-US" sz="1800" i="1">
                                    <a:latin typeface="Cambria Math" panose="02040503050406030204" pitchFamily="18" charset="0"/>
                                    <a:ea typeface="Cambria Math" panose="02040503050406030204" pitchFamily="18" charset="0"/>
                                  </a:rPr>
                                  <m:t>,</m:t>
                                </m:r>
                                <m:sSup>
                                  <m:sSupPr>
                                    <m:ctrlPr>
                                      <a:rPr lang="en-US" altLang="en-US" sz="1800" i="1">
                                        <a:latin typeface="Cambria Math" panose="02040503050406030204" pitchFamily="18" charset="0"/>
                                        <a:ea typeface="Cambria Math" panose="02040503050406030204" pitchFamily="18" charset="0"/>
                                      </a:rPr>
                                    </m:ctrlPr>
                                  </m:sSupPr>
                                  <m:e>
                                    <m:r>
                                      <a:rPr lang="en-US" altLang="en-US" sz="1800" i="1">
                                        <a:latin typeface="Cambria Math" panose="02040503050406030204" pitchFamily="18" charset="0"/>
                                        <a:ea typeface="Cambria Math" panose="02040503050406030204" pitchFamily="18" charset="0"/>
                                      </a:rPr>
                                      <m:t>𝑦</m:t>
                                    </m:r>
                                  </m:e>
                                  <m:sup>
                                    <m:r>
                                      <a:rPr lang="en-US" altLang="en-US" sz="1800" i="1">
                                        <a:latin typeface="Cambria Math" panose="02040503050406030204" pitchFamily="18" charset="0"/>
                                        <a:ea typeface="Cambria Math" panose="02040503050406030204" pitchFamily="18" charset="0"/>
                                      </a:rPr>
                                      <m:t>+</m:t>
                                    </m:r>
                                  </m:sup>
                                </m:sSup>
                                <m:r>
                                  <a:rPr lang="en-US" altLang="en-US" sz="1800" i="1">
                                    <a:latin typeface="Cambria Math" panose="02040503050406030204" pitchFamily="18" charset="0"/>
                                    <a:ea typeface="Cambria Math" panose="02040503050406030204" pitchFamily="18" charset="0"/>
                                  </a:rPr>
                                  <m:t>&lt;</m:t>
                                </m:r>
                                <m:sSubSup>
                                  <m:sSubSupPr>
                                    <m:ctrlPr>
                                      <a:rPr lang="en-US" altLang="en-US" sz="1800" i="1">
                                        <a:latin typeface="Cambria Math" panose="02040503050406030204" pitchFamily="18" charset="0"/>
                                        <a:ea typeface="Cambria Math" panose="02040503050406030204" pitchFamily="18" charset="0"/>
                                      </a:rPr>
                                    </m:ctrlPr>
                                  </m:sSubSupPr>
                                  <m:e>
                                    <m:r>
                                      <a:rPr lang="en-US" altLang="en-US" sz="1800" i="1">
                                        <a:latin typeface="Cambria Math" panose="02040503050406030204" pitchFamily="18" charset="0"/>
                                        <a:ea typeface="Cambria Math" panose="02040503050406030204" pitchFamily="18" charset="0"/>
                                      </a:rPr>
                                      <m:t>𝑦</m:t>
                                    </m:r>
                                  </m:e>
                                  <m:sub>
                                    <m:r>
                                      <a:rPr lang="en-US" altLang="en-US" sz="1800" i="1">
                                        <a:latin typeface="Cambria Math" panose="02040503050406030204" pitchFamily="18" charset="0"/>
                                        <a:ea typeface="Cambria Math" panose="02040503050406030204" pitchFamily="18" charset="0"/>
                                      </a:rPr>
                                      <m:t>𝐶𝑆𝐿</m:t>
                                    </m:r>
                                  </m:sub>
                                  <m:sup>
                                    <m:r>
                                      <a:rPr lang="en-US" altLang="en-US" sz="1800" i="1">
                                        <a:latin typeface="Cambria Math" panose="02040503050406030204" pitchFamily="18" charset="0"/>
                                        <a:ea typeface="Cambria Math" panose="02040503050406030204" pitchFamily="18" charset="0"/>
                                      </a:rPr>
                                      <m:t>+</m:t>
                                    </m:r>
                                  </m:sup>
                                </m:sSubSup>
                              </m:e>
                            </m:mr>
                            <m:mr>
                              <m:e/>
                            </m:mr>
                            <m:mr>
                              <m:e>
                                <m:r>
                                  <a:rPr lang="en-US" altLang="en-US" sz="1800" i="1">
                                    <a:latin typeface="Cambria Math" panose="02040503050406030204" pitchFamily="18" charset="0"/>
                                    <a:ea typeface="Cambria Math" panose="02040503050406030204" pitchFamily="18" charset="0"/>
                                  </a:rPr>
                                  <m:t>𝑃𝑟</m:t>
                                </m:r>
                                <m:sSubSup>
                                  <m:sSubSupPr>
                                    <m:ctrlPr>
                                      <a:rPr lang="en-US" altLang="en-US" sz="1800" i="1">
                                        <a:latin typeface="Cambria Math" panose="02040503050406030204" pitchFamily="18" charset="0"/>
                                        <a:ea typeface="Cambria Math" panose="02040503050406030204" pitchFamily="18" charset="0"/>
                                      </a:rPr>
                                    </m:ctrlPr>
                                  </m:sSubSupPr>
                                  <m:e>
                                    <m:r>
                                      <a:rPr lang="en-US" altLang="en-US" sz="1800" i="1">
                                        <a:latin typeface="Cambria Math" panose="02040503050406030204" pitchFamily="18" charset="0"/>
                                        <a:ea typeface="Cambria Math" panose="02040503050406030204" pitchFamily="18" charset="0"/>
                                      </a:rPr>
                                      <m:t>𝑦</m:t>
                                    </m:r>
                                  </m:e>
                                  <m:sub>
                                    <m:r>
                                      <a:rPr lang="en-US" altLang="en-US" sz="1800" i="1">
                                        <a:latin typeface="Cambria Math" panose="02040503050406030204" pitchFamily="18" charset="0"/>
                                        <a:ea typeface="Cambria Math" panose="02040503050406030204" pitchFamily="18" charset="0"/>
                                      </a:rPr>
                                      <m:t>𝐶𝑆𝐿</m:t>
                                    </m:r>
                                  </m:sub>
                                  <m:sup>
                                    <m:r>
                                      <a:rPr lang="en-US" altLang="en-US" sz="1800" i="1">
                                        <a:latin typeface="Cambria Math" panose="02040503050406030204" pitchFamily="18" charset="0"/>
                                        <a:ea typeface="Cambria Math" panose="02040503050406030204" pitchFamily="18" charset="0"/>
                                      </a:rPr>
                                      <m:t>+</m:t>
                                    </m:r>
                                  </m:sup>
                                </m:sSubSup>
                                <m:r>
                                  <a:rPr lang="en-US" altLang="en-US" sz="1800" i="1">
                                    <a:latin typeface="Cambria Math" panose="02040503050406030204" pitchFamily="18" charset="0"/>
                                    <a:ea typeface="Cambria Math" panose="02040503050406030204" pitchFamily="18" charset="0"/>
                                  </a:rPr>
                                  <m:t>+</m:t>
                                </m:r>
                                <m:f>
                                  <m:fPr>
                                    <m:ctrlPr>
                                      <a:rPr lang="en-US" altLang="en-US" sz="1800" i="1">
                                        <a:latin typeface="Cambria Math" panose="02040503050406030204" pitchFamily="18" charset="0"/>
                                        <a:ea typeface="Cambria Math" panose="02040503050406030204" pitchFamily="18" charset="0"/>
                                      </a:rPr>
                                    </m:ctrlPr>
                                  </m:fPr>
                                  <m:num>
                                    <m:sSub>
                                      <m:sSubPr>
                                        <m:ctrlPr>
                                          <a:rPr lang="en-US" altLang="en-US" sz="1800" i="1">
                                            <a:latin typeface="Cambria Math" panose="02040503050406030204" pitchFamily="18" charset="0"/>
                                            <a:ea typeface="Cambria Math" panose="02040503050406030204" pitchFamily="18" charset="0"/>
                                          </a:rPr>
                                        </m:ctrlPr>
                                      </m:sSubPr>
                                      <m:e>
                                        <m:r>
                                          <a:rPr lang="en-US" altLang="en-US" sz="1800" i="1">
                                            <a:latin typeface="Cambria Math" panose="02040503050406030204" pitchFamily="18" charset="0"/>
                                            <a:ea typeface="Cambria Math" panose="02040503050406030204" pitchFamily="18" charset="0"/>
                                          </a:rPr>
                                          <m:t>𝑃𝑟</m:t>
                                        </m:r>
                                      </m:e>
                                      <m:sub>
                                        <m:r>
                                          <a:rPr lang="en-US" altLang="en-US" sz="1800" i="1">
                                            <a:latin typeface="Cambria Math" panose="02040503050406030204" pitchFamily="18" charset="0"/>
                                            <a:ea typeface="Cambria Math" panose="02040503050406030204" pitchFamily="18" charset="0"/>
                                          </a:rPr>
                                          <m:t>𝑡</m:t>
                                        </m:r>
                                      </m:sub>
                                    </m:sSub>
                                  </m:num>
                                  <m:den>
                                    <m:r>
                                      <a:rPr lang="en-US" altLang="en-US" sz="1800" i="1">
                                        <a:latin typeface="Cambria Math" panose="02040503050406030204" pitchFamily="18" charset="0"/>
                                        <a:ea typeface="Cambria Math" panose="02040503050406030204" pitchFamily="18" charset="0"/>
                                      </a:rPr>
                                      <m:t>𝜅</m:t>
                                    </m:r>
                                  </m:den>
                                </m:f>
                                <m:r>
                                  <a:rPr lang="en-US" altLang="en-US" sz="1800" i="1">
                                    <a:latin typeface="Cambria Math" panose="02040503050406030204" pitchFamily="18" charset="0"/>
                                    <a:ea typeface="Cambria Math" panose="02040503050406030204" pitchFamily="18" charset="0"/>
                                  </a:rPr>
                                  <m:t>𝑙𝑛</m:t>
                                </m:r>
                                <m:d>
                                  <m:dPr>
                                    <m:begChr m:val="["/>
                                    <m:endChr m:val="]"/>
                                    <m:ctrlPr>
                                      <a:rPr lang="en-US" altLang="en-US" sz="1800" i="1">
                                        <a:latin typeface="Cambria Math" panose="02040503050406030204" pitchFamily="18" charset="0"/>
                                        <a:ea typeface="Cambria Math" panose="02040503050406030204" pitchFamily="18" charset="0"/>
                                      </a:rPr>
                                    </m:ctrlPr>
                                  </m:dPr>
                                  <m:e>
                                    <m:f>
                                      <m:fPr>
                                        <m:ctrlPr>
                                          <a:rPr lang="en-US" altLang="en-US" sz="1800" i="1">
                                            <a:latin typeface="Cambria Math" panose="02040503050406030204" pitchFamily="18" charset="0"/>
                                            <a:ea typeface="Cambria Math" panose="02040503050406030204" pitchFamily="18" charset="0"/>
                                          </a:rPr>
                                        </m:ctrlPr>
                                      </m:fPr>
                                      <m:num>
                                        <m:sSup>
                                          <m:sSupPr>
                                            <m:ctrlPr>
                                              <a:rPr lang="en-US" altLang="en-US" sz="1800" i="1">
                                                <a:latin typeface="Cambria Math" panose="02040503050406030204" pitchFamily="18" charset="0"/>
                                                <a:ea typeface="Cambria Math" panose="02040503050406030204" pitchFamily="18" charset="0"/>
                                              </a:rPr>
                                            </m:ctrlPr>
                                          </m:sSupPr>
                                          <m:e>
                                            <m:r>
                                              <a:rPr lang="en-US" altLang="en-US" sz="1800" i="1">
                                                <a:latin typeface="Cambria Math" panose="02040503050406030204" pitchFamily="18" charset="0"/>
                                                <a:ea typeface="Cambria Math" panose="02040503050406030204" pitchFamily="18" charset="0"/>
                                              </a:rPr>
                                              <m:t>𝑦</m:t>
                                            </m:r>
                                          </m:e>
                                          <m:sup>
                                            <m:r>
                                              <a:rPr lang="en-US" altLang="en-US" sz="1800" i="1">
                                                <a:latin typeface="Cambria Math" panose="02040503050406030204" pitchFamily="18" charset="0"/>
                                                <a:ea typeface="Cambria Math" panose="02040503050406030204" pitchFamily="18" charset="0"/>
                                              </a:rPr>
                                              <m:t>+</m:t>
                                            </m:r>
                                          </m:sup>
                                        </m:sSup>
                                      </m:num>
                                      <m:den>
                                        <m:sSubSup>
                                          <m:sSubSupPr>
                                            <m:ctrlPr>
                                              <a:rPr lang="en-US" altLang="en-US" sz="1800" i="1">
                                                <a:latin typeface="Cambria Math" panose="02040503050406030204" pitchFamily="18" charset="0"/>
                                                <a:ea typeface="Cambria Math" panose="02040503050406030204" pitchFamily="18" charset="0"/>
                                              </a:rPr>
                                            </m:ctrlPr>
                                          </m:sSubSupPr>
                                          <m:e>
                                            <m:r>
                                              <a:rPr lang="en-US" altLang="en-US" sz="1800" i="1">
                                                <a:latin typeface="Cambria Math" panose="02040503050406030204" pitchFamily="18" charset="0"/>
                                                <a:ea typeface="Cambria Math" panose="02040503050406030204" pitchFamily="18" charset="0"/>
                                              </a:rPr>
                                              <m:t>𝑦</m:t>
                                            </m:r>
                                          </m:e>
                                          <m:sub>
                                            <m:r>
                                              <a:rPr lang="en-US" altLang="en-US" sz="1800" i="1">
                                                <a:latin typeface="Cambria Math" panose="02040503050406030204" pitchFamily="18" charset="0"/>
                                                <a:ea typeface="Cambria Math" panose="02040503050406030204" pitchFamily="18" charset="0"/>
                                              </a:rPr>
                                              <m:t>𝐶𝑆𝐿</m:t>
                                            </m:r>
                                          </m:sub>
                                          <m:sup>
                                            <m:r>
                                              <a:rPr lang="en-US" altLang="en-US" sz="1800" i="1">
                                                <a:latin typeface="Cambria Math" panose="02040503050406030204" pitchFamily="18" charset="0"/>
                                                <a:ea typeface="Cambria Math" panose="02040503050406030204" pitchFamily="18" charset="0"/>
                                              </a:rPr>
                                              <m:t>+</m:t>
                                            </m:r>
                                          </m:sup>
                                        </m:sSubSup>
                                      </m:den>
                                    </m:f>
                                  </m:e>
                                </m:d>
                                <m:r>
                                  <a:rPr lang="en-US" altLang="en-US" sz="1800" i="1">
                                    <a:latin typeface="Cambria Math" panose="02040503050406030204" pitchFamily="18" charset="0"/>
                                    <a:ea typeface="Cambria Math" panose="02040503050406030204" pitchFamily="18" charset="0"/>
                                  </a:rPr>
                                  <m:t>,   </m:t>
                                </m:r>
                                <m:sSup>
                                  <m:sSupPr>
                                    <m:ctrlPr>
                                      <a:rPr lang="en-US" altLang="en-US" sz="1800" i="1">
                                        <a:latin typeface="Cambria Math" panose="02040503050406030204" pitchFamily="18" charset="0"/>
                                        <a:ea typeface="Cambria Math" panose="02040503050406030204" pitchFamily="18" charset="0"/>
                                      </a:rPr>
                                    </m:ctrlPr>
                                  </m:sSupPr>
                                  <m:e>
                                    <m:r>
                                      <a:rPr lang="en-US" altLang="en-US" sz="1800" i="1">
                                        <a:latin typeface="Cambria Math" panose="02040503050406030204" pitchFamily="18" charset="0"/>
                                        <a:ea typeface="Cambria Math" panose="02040503050406030204" pitchFamily="18" charset="0"/>
                                      </a:rPr>
                                      <m:t>𝑦</m:t>
                                    </m:r>
                                  </m:e>
                                  <m:sup>
                                    <m:r>
                                      <a:rPr lang="en-US" altLang="en-US" sz="1800" i="1">
                                        <a:latin typeface="Cambria Math" panose="02040503050406030204" pitchFamily="18" charset="0"/>
                                        <a:ea typeface="Cambria Math" panose="02040503050406030204" pitchFamily="18" charset="0"/>
                                      </a:rPr>
                                      <m:t>+</m:t>
                                    </m:r>
                                  </m:sup>
                                </m:sSup>
                                <m:r>
                                  <a:rPr lang="en-US" altLang="en-US" sz="1800" i="1">
                                    <a:latin typeface="Cambria Math" panose="02040503050406030204" pitchFamily="18" charset="0"/>
                                    <a:ea typeface="Cambria Math" panose="02040503050406030204" pitchFamily="18" charset="0"/>
                                  </a:rPr>
                                  <m:t>&gt;</m:t>
                                </m:r>
                                <m:sSubSup>
                                  <m:sSubSupPr>
                                    <m:ctrlPr>
                                      <a:rPr lang="en-US" altLang="en-US" sz="1800" i="1">
                                        <a:latin typeface="Cambria Math" panose="02040503050406030204" pitchFamily="18" charset="0"/>
                                        <a:ea typeface="Cambria Math" panose="02040503050406030204" pitchFamily="18" charset="0"/>
                                      </a:rPr>
                                    </m:ctrlPr>
                                  </m:sSubSupPr>
                                  <m:e>
                                    <m:r>
                                      <a:rPr lang="en-US" altLang="en-US" sz="1800" i="1">
                                        <a:latin typeface="Cambria Math" panose="02040503050406030204" pitchFamily="18" charset="0"/>
                                        <a:ea typeface="Cambria Math" panose="02040503050406030204" pitchFamily="18" charset="0"/>
                                      </a:rPr>
                                      <m:t>𝑦</m:t>
                                    </m:r>
                                  </m:e>
                                  <m:sub>
                                    <m:r>
                                      <a:rPr lang="en-US" altLang="en-US" sz="1800" i="1">
                                        <a:latin typeface="Cambria Math" panose="02040503050406030204" pitchFamily="18" charset="0"/>
                                        <a:ea typeface="Cambria Math" panose="02040503050406030204" pitchFamily="18" charset="0"/>
                                      </a:rPr>
                                      <m:t>𝐶𝑆𝐿</m:t>
                                    </m:r>
                                  </m:sub>
                                  <m:sup>
                                    <m:r>
                                      <a:rPr lang="en-US" altLang="en-US" sz="1800" i="1">
                                        <a:latin typeface="Cambria Math" panose="02040503050406030204" pitchFamily="18" charset="0"/>
                                        <a:ea typeface="Cambria Math" panose="02040503050406030204" pitchFamily="18" charset="0"/>
                                      </a:rPr>
                                      <m:t>+</m:t>
                                    </m:r>
                                  </m:sup>
                                </m:sSubSup>
                              </m:e>
                            </m:mr>
                          </m:m>
                        </m:e>
                      </m:d>
                    </m:oMath>
                  </m:oMathPara>
                </a14:m>
                <a:endParaRPr lang="en-US" sz="1800" dirty="0"/>
              </a:p>
            </p:txBody>
          </p:sp>
        </mc:Choice>
        <mc:Fallback xmlns="">
          <p:sp>
            <p:nvSpPr>
              <p:cNvPr id="3" name="TextBox 2">
                <a:extLst>
                  <a:ext uri="{FF2B5EF4-FFF2-40B4-BE49-F238E27FC236}">
                    <a16:creationId xmlns:a16="http://schemas.microsoft.com/office/drawing/2014/main" id="{3E4ADDC9-EBDA-728A-F4E5-CF8052D3E69C}"/>
                  </a:ext>
                </a:extLst>
              </p:cNvPr>
              <p:cNvSpPr txBox="1">
                <a:spLocks noRot="1" noChangeAspect="1" noMove="1" noResize="1" noEditPoints="1" noAdjustHandles="1" noChangeArrowheads="1" noChangeShapeType="1" noTextEdit="1"/>
              </p:cNvSpPr>
              <p:nvPr/>
            </p:nvSpPr>
            <p:spPr>
              <a:xfrm>
                <a:off x="1495187" y="1186572"/>
                <a:ext cx="4553426" cy="1248547"/>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E0564B50-1C08-779C-DF29-2C048EE3C1E9}"/>
                  </a:ext>
                </a:extLst>
              </p:cNvPr>
              <p:cNvSpPr txBox="1"/>
              <p:nvPr/>
            </p:nvSpPr>
            <p:spPr>
              <a:xfrm>
                <a:off x="2783130" y="5905539"/>
                <a:ext cx="4217565" cy="369332"/>
              </a:xfrm>
              <a:prstGeom prst="rect">
                <a:avLst/>
              </a:prstGeom>
              <a:noFill/>
            </p:spPr>
            <p:txBody>
              <a:bodyPr wrap="none" lIns="0" tIns="0" rIns="0" bIns="0" rtlCol="0">
                <a:spAutoFit/>
              </a:bodyPr>
              <a:lstStyle/>
              <a:p>
                <a14:m>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𝑇</m:t>
                        </m:r>
                      </m:e>
                      <m:sup>
                        <m:r>
                          <a:rPr lang="en-US" b="0" i="1" smtClean="0">
                            <a:latin typeface="Cambria Math" panose="02040503050406030204" pitchFamily="18" charset="0"/>
                          </a:rPr>
                          <m:t>+</m:t>
                        </m:r>
                      </m:sup>
                    </m:sSup>
                    <m:r>
                      <a:rPr lang="en-US" b="0" i="1" smtClean="0">
                        <a:latin typeface="Cambria Math" panose="02040503050406030204" pitchFamily="18" charset="0"/>
                      </a:rPr>
                      <m:t>=2.195 </m:t>
                    </m:r>
                    <m:r>
                      <a:rPr lang="en-US" b="0" i="1" smtClean="0">
                        <a:latin typeface="Cambria Math" panose="02040503050406030204" pitchFamily="18" charset="0"/>
                      </a:rPr>
                      <m:t>𝑙𝑛</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e>
                      <m:sup>
                        <m:r>
                          <a:rPr lang="en-US" b="0" i="1" smtClean="0">
                            <a:latin typeface="Cambria Math" panose="02040503050406030204" pitchFamily="18" charset="0"/>
                          </a:rPr>
                          <m:t>+</m:t>
                        </m:r>
                      </m:sup>
                    </m:sSup>
                    <m:r>
                      <a:rPr lang="en-US" b="0" i="1" smtClean="0">
                        <a:latin typeface="Cambria Math" panose="02040503050406030204" pitchFamily="18" charset="0"/>
                      </a:rPr>
                      <m:t>+13.2 </m:t>
                    </m:r>
                    <m:r>
                      <a:rPr lang="en-US" b="0" i="1" smtClean="0">
                        <a:latin typeface="Cambria Math" panose="02040503050406030204" pitchFamily="18" charset="0"/>
                      </a:rPr>
                      <m:t>𝑃𝑟</m:t>
                    </m:r>
                  </m:oMath>
                </a14:m>
                <a:r>
                  <a:rPr lang="en-US" dirty="0"/>
                  <a:t>-5,66</a:t>
                </a:r>
              </a:p>
            </p:txBody>
          </p:sp>
        </mc:Choice>
        <mc:Fallback xmlns="">
          <p:sp>
            <p:nvSpPr>
              <p:cNvPr id="4" name="TextBox 3">
                <a:extLst>
                  <a:ext uri="{FF2B5EF4-FFF2-40B4-BE49-F238E27FC236}">
                    <a16:creationId xmlns:a16="http://schemas.microsoft.com/office/drawing/2014/main" id="{E0564B50-1C08-779C-DF29-2C048EE3C1E9}"/>
                  </a:ext>
                </a:extLst>
              </p:cNvPr>
              <p:cNvSpPr txBox="1">
                <a:spLocks noRot="1" noChangeAspect="1" noMove="1" noResize="1" noEditPoints="1" noAdjustHandles="1" noChangeArrowheads="1" noChangeShapeType="1" noTextEdit="1"/>
              </p:cNvSpPr>
              <p:nvPr/>
            </p:nvSpPr>
            <p:spPr>
              <a:xfrm>
                <a:off x="2783130" y="5905539"/>
                <a:ext cx="4217565" cy="369332"/>
              </a:xfrm>
              <a:prstGeom prst="rect">
                <a:avLst/>
              </a:prstGeom>
              <a:blipFill>
                <a:blip r:embed="rId4"/>
                <a:stretch>
                  <a:fillRect l="-2605" t="-26667" r="-3618" b="-50000"/>
                </a:stretch>
              </a:blipFill>
            </p:spPr>
            <p:txBody>
              <a:bodyPr/>
              <a:lstStyle/>
              <a:p>
                <a:r>
                  <a:rPr lang="en-US">
                    <a:noFill/>
                  </a:rPr>
                  <a:t> </a:t>
                </a:r>
              </a:p>
            </p:txBody>
          </p:sp>
        </mc:Fallback>
      </mc:AlternateContent>
    </p:spTree>
    <p:extLst>
      <p:ext uri="{BB962C8B-B14F-4D97-AF65-F5344CB8AC3E}">
        <p14:creationId xmlns:p14="http://schemas.microsoft.com/office/powerpoint/2010/main" val="3463567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5">
                                            <p:txEl>
                                              <p:pRg st="0" end="0"/>
                                            </p:txEl>
                                          </p:spTgt>
                                        </p:tgtEl>
                                        <p:attrNameLst>
                                          <p:attrName>style.visibility</p:attrName>
                                        </p:attrNameLst>
                                      </p:cBhvr>
                                      <p:to>
                                        <p:strVal val="visible"/>
                                      </p:to>
                                    </p:set>
                                    <p:animEffect transition="in" filter="dissolve">
                                      <p:cBhvr>
                                        <p:cTn id="12" dur="500"/>
                                        <p:tgtEl>
                                          <p:spTgt spid="2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5">
                                            <p:txEl>
                                              <p:pRg st="1" end="1"/>
                                            </p:txEl>
                                          </p:spTgt>
                                        </p:tgtEl>
                                        <p:attrNameLst>
                                          <p:attrName>style.visibility</p:attrName>
                                        </p:attrNameLst>
                                      </p:cBhvr>
                                      <p:to>
                                        <p:strVal val="visible"/>
                                      </p:to>
                                    </p:set>
                                    <p:animEffect transition="in" filter="dissolve">
                                      <p:cBhvr>
                                        <p:cTn id="17" dur="500"/>
                                        <p:tgtEl>
                                          <p:spTgt spid="2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25" grpId="0" build="p"/>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7410" name="Rectangle 2">
            <a:extLst>
              <a:ext uri="{FF2B5EF4-FFF2-40B4-BE49-F238E27FC236}">
                <a16:creationId xmlns:a16="http://schemas.microsoft.com/office/drawing/2014/main" id="{1DDB89BD-6C44-9A0F-DDD1-CC1F2580B61A}"/>
              </a:ext>
            </a:extLst>
          </p:cNvPr>
          <p:cNvSpPr>
            <a:spLocks noGrp="1" noChangeArrowheads="1"/>
          </p:cNvSpPr>
          <p:nvPr>
            <p:ph type="title"/>
          </p:nvPr>
        </p:nvSpPr>
        <p:spPr>
          <a:xfrm>
            <a:off x="762000" y="304799"/>
            <a:ext cx="6172200" cy="796163"/>
          </a:xfrm>
        </p:spPr>
        <p:txBody>
          <a:bodyPr/>
          <a:lstStyle/>
          <a:p>
            <a:r>
              <a:rPr lang="en-US" altLang="en-US" sz="2800" dirty="0"/>
              <a:t>Computational Analysis of Forced Convection BL on A </a:t>
            </a:r>
            <a:r>
              <a:rPr lang="en-US" altLang="en-US" sz="2800" dirty="0">
                <a:solidFill>
                  <a:schemeClr val="accent2"/>
                </a:solidFill>
              </a:rPr>
              <a:t>Cold</a:t>
            </a:r>
            <a:r>
              <a:rPr lang="en-US" altLang="en-US" sz="2800" dirty="0"/>
              <a:t> Flat Plate</a:t>
            </a:r>
          </a:p>
        </p:txBody>
      </p:sp>
      <p:grpSp>
        <p:nvGrpSpPr>
          <p:cNvPr id="2" name="Group 38">
            <a:extLst>
              <a:ext uri="{FF2B5EF4-FFF2-40B4-BE49-F238E27FC236}">
                <a16:creationId xmlns:a16="http://schemas.microsoft.com/office/drawing/2014/main" id="{2373A79A-C506-F5FF-63E8-96584C435F84}"/>
              </a:ext>
            </a:extLst>
          </p:cNvPr>
          <p:cNvGrpSpPr>
            <a:grpSpLocks/>
          </p:cNvGrpSpPr>
          <p:nvPr/>
        </p:nvGrpSpPr>
        <p:grpSpPr bwMode="auto">
          <a:xfrm>
            <a:off x="0" y="25400"/>
            <a:ext cx="9144000" cy="6858000"/>
            <a:chOff x="0" y="0"/>
            <a:chExt cx="9144000" cy="6858000"/>
          </a:xfrm>
        </p:grpSpPr>
        <p:grpSp>
          <p:nvGrpSpPr>
            <p:cNvPr id="3" name="Group 19">
              <a:extLst>
                <a:ext uri="{FF2B5EF4-FFF2-40B4-BE49-F238E27FC236}">
                  <a16:creationId xmlns:a16="http://schemas.microsoft.com/office/drawing/2014/main" id="{23656FE2-18BF-D1BC-0486-1EA7147EBAA8}"/>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89697BE1-4EA0-EF09-83DB-578286D08FF5}"/>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B92FA19B-7281-64B8-708B-2639D5EB35A2}"/>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CE7BF9E0-C533-7BA4-C246-828D2385AD4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E778BD43-B1E1-9DDF-1C2B-B0B3BE5B42A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7">
                  <a:extLst>
                    <a:ext uri="{FF2B5EF4-FFF2-40B4-BE49-F238E27FC236}">
                      <a16:creationId xmlns:a16="http://schemas.microsoft.com/office/drawing/2014/main" id="{B114E251-59A4-59A0-32AE-50D124BE07C0}"/>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EE5664E3-96E6-7D69-ADFC-5C99AC0D3E7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E46F8192-23DC-94DE-9D16-A2ADFD95AF1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E99CEF74-99F2-E2E4-73ED-4267AE8F24CE}"/>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F93C0258-63F3-7073-B543-16F2C77458C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EC42A3D2-8FD7-6B33-CD89-A74A279B910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E8560E36-F044-264F-5471-F126BB6E058A}"/>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58FAAA3A-5EED-DABF-55E5-DF9FF2D35CD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311D4B35-302C-23EF-680E-89A21533D98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5">
                <a:extLst>
                  <a:ext uri="{FF2B5EF4-FFF2-40B4-BE49-F238E27FC236}">
                    <a16:creationId xmlns:a16="http://schemas.microsoft.com/office/drawing/2014/main" id="{1E5FC110-6D5F-0BBE-E02E-97C10EA502C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7C588574-E500-2230-2BC7-83678A358D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1" name="Picture 20">
            <a:extLst>
              <a:ext uri="{FF2B5EF4-FFF2-40B4-BE49-F238E27FC236}">
                <a16:creationId xmlns:a16="http://schemas.microsoft.com/office/drawing/2014/main" id="{F62793E9-1B2B-0E29-08A8-DE5CB57A9494}"/>
              </a:ext>
            </a:extLst>
          </p:cNvPr>
          <p:cNvPicPr>
            <a:picLocks noChangeAspect="1"/>
          </p:cNvPicPr>
          <p:nvPr/>
        </p:nvPicPr>
        <p:blipFill>
          <a:blip r:embed="rId3"/>
          <a:stretch>
            <a:fillRect/>
          </a:stretch>
        </p:blipFill>
        <p:spPr>
          <a:xfrm>
            <a:off x="179388" y="1130300"/>
            <a:ext cx="4793582" cy="2638668"/>
          </a:xfrm>
          <a:prstGeom prst="rect">
            <a:avLst/>
          </a:prstGeom>
        </p:spPr>
      </p:pic>
      <p:pic>
        <p:nvPicPr>
          <p:cNvPr id="23" name="Picture 22">
            <a:extLst>
              <a:ext uri="{FF2B5EF4-FFF2-40B4-BE49-F238E27FC236}">
                <a16:creationId xmlns:a16="http://schemas.microsoft.com/office/drawing/2014/main" id="{771210B7-9249-D688-2016-B89E034D4BC0}"/>
              </a:ext>
            </a:extLst>
          </p:cNvPr>
          <p:cNvPicPr>
            <a:picLocks noChangeAspect="1"/>
          </p:cNvPicPr>
          <p:nvPr/>
        </p:nvPicPr>
        <p:blipFill>
          <a:blip r:embed="rId4"/>
          <a:stretch>
            <a:fillRect/>
          </a:stretch>
        </p:blipFill>
        <p:spPr>
          <a:xfrm>
            <a:off x="304800" y="3881362"/>
            <a:ext cx="4418938" cy="2001282"/>
          </a:xfrm>
          <a:prstGeom prst="rect">
            <a:avLst/>
          </a:prstGeom>
        </p:spPr>
      </p:pic>
      <p:pic>
        <p:nvPicPr>
          <p:cNvPr id="25" name="Picture 24">
            <a:extLst>
              <a:ext uri="{FF2B5EF4-FFF2-40B4-BE49-F238E27FC236}">
                <a16:creationId xmlns:a16="http://schemas.microsoft.com/office/drawing/2014/main" id="{211695E6-4499-2486-1CF4-91352137148A}"/>
              </a:ext>
            </a:extLst>
          </p:cNvPr>
          <p:cNvPicPr>
            <a:picLocks noChangeAspect="1"/>
          </p:cNvPicPr>
          <p:nvPr/>
        </p:nvPicPr>
        <p:blipFill>
          <a:blip r:embed="rId5"/>
          <a:stretch>
            <a:fillRect/>
          </a:stretch>
        </p:blipFill>
        <p:spPr>
          <a:xfrm>
            <a:off x="4923381" y="1450841"/>
            <a:ext cx="4091182" cy="2206759"/>
          </a:xfrm>
          <a:prstGeom prst="rect">
            <a:avLst/>
          </a:prstGeom>
        </p:spPr>
      </p:pic>
    </p:spTree>
    <p:extLst>
      <p:ext uri="{BB962C8B-B14F-4D97-AF65-F5344CB8AC3E}">
        <p14:creationId xmlns:p14="http://schemas.microsoft.com/office/powerpoint/2010/main" val="3177466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circle(in)">
                                      <p:cBhvr>
                                        <p:cTn id="13" dur="2000"/>
                                        <p:tgtEl>
                                          <p:spTgt spid="23"/>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circle(in)">
                                      <p:cBhvr>
                                        <p:cTn id="18"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7410" name="Rectangle 2">
            <a:extLst>
              <a:ext uri="{FF2B5EF4-FFF2-40B4-BE49-F238E27FC236}">
                <a16:creationId xmlns:a16="http://schemas.microsoft.com/office/drawing/2014/main" id="{1DDB89BD-6C44-9A0F-DDD1-CC1F2580B61A}"/>
              </a:ext>
            </a:extLst>
          </p:cNvPr>
          <p:cNvSpPr>
            <a:spLocks noGrp="1" noChangeArrowheads="1"/>
          </p:cNvSpPr>
          <p:nvPr>
            <p:ph type="title"/>
          </p:nvPr>
        </p:nvSpPr>
        <p:spPr>
          <a:xfrm>
            <a:off x="762000" y="304799"/>
            <a:ext cx="6172200" cy="796163"/>
          </a:xfrm>
        </p:spPr>
        <p:txBody>
          <a:bodyPr/>
          <a:lstStyle/>
          <a:p>
            <a:r>
              <a:rPr lang="en-US" altLang="en-US" sz="2800" dirty="0"/>
              <a:t>Computational Analysis of Forced Convection BL on A Cold Flat Plate</a:t>
            </a:r>
          </a:p>
        </p:txBody>
      </p:sp>
      <p:grpSp>
        <p:nvGrpSpPr>
          <p:cNvPr id="2" name="Group 38">
            <a:extLst>
              <a:ext uri="{FF2B5EF4-FFF2-40B4-BE49-F238E27FC236}">
                <a16:creationId xmlns:a16="http://schemas.microsoft.com/office/drawing/2014/main" id="{2373A79A-C506-F5FF-63E8-96584C435F84}"/>
              </a:ext>
            </a:extLst>
          </p:cNvPr>
          <p:cNvGrpSpPr>
            <a:grpSpLocks/>
          </p:cNvGrpSpPr>
          <p:nvPr/>
        </p:nvGrpSpPr>
        <p:grpSpPr bwMode="auto">
          <a:xfrm>
            <a:off x="0" y="25400"/>
            <a:ext cx="9144000" cy="6858000"/>
            <a:chOff x="0" y="0"/>
            <a:chExt cx="9144000" cy="6858000"/>
          </a:xfrm>
        </p:grpSpPr>
        <p:grpSp>
          <p:nvGrpSpPr>
            <p:cNvPr id="3" name="Group 19">
              <a:extLst>
                <a:ext uri="{FF2B5EF4-FFF2-40B4-BE49-F238E27FC236}">
                  <a16:creationId xmlns:a16="http://schemas.microsoft.com/office/drawing/2014/main" id="{23656FE2-18BF-D1BC-0486-1EA7147EBAA8}"/>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89697BE1-4EA0-EF09-83DB-578286D08FF5}"/>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B92FA19B-7281-64B8-708B-2639D5EB35A2}"/>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CE7BF9E0-C533-7BA4-C246-828D2385AD4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E778BD43-B1E1-9DDF-1C2B-B0B3BE5B42A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7">
                  <a:extLst>
                    <a:ext uri="{FF2B5EF4-FFF2-40B4-BE49-F238E27FC236}">
                      <a16:creationId xmlns:a16="http://schemas.microsoft.com/office/drawing/2014/main" id="{B114E251-59A4-59A0-32AE-50D124BE07C0}"/>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EE5664E3-96E6-7D69-ADFC-5C99AC0D3E7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E46F8192-23DC-94DE-9D16-A2ADFD95AF1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E99CEF74-99F2-E2E4-73ED-4267AE8F24CE}"/>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F93C0258-63F3-7073-B543-16F2C77458C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EC42A3D2-8FD7-6B33-CD89-A74A279B910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E8560E36-F044-264F-5471-F126BB6E058A}"/>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58FAAA3A-5EED-DABF-55E5-DF9FF2D35CD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311D4B35-302C-23EF-680E-89A21533D98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5">
                <a:extLst>
                  <a:ext uri="{FF2B5EF4-FFF2-40B4-BE49-F238E27FC236}">
                    <a16:creationId xmlns:a16="http://schemas.microsoft.com/office/drawing/2014/main" id="{1E5FC110-6D5F-0BBE-E02E-97C10EA502C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7C588574-E500-2230-2BC7-83678A358D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Picture 22">
            <a:extLst>
              <a:ext uri="{FF2B5EF4-FFF2-40B4-BE49-F238E27FC236}">
                <a16:creationId xmlns:a16="http://schemas.microsoft.com/office/drawing/2014/main" id="{771210B7-9249-D688-2016-B89E034D4BC0}"/>
              </a:ext>
            </a:extLst>
          </p:cNvPr>
          <p:cNvPicPr>
            <a:picLocks noChangeAspect="1"/>
          </p:cNvPicPr>
          <p:nvPr/>
        </p:nvPicPr>
        <p:blipFill>
          <a:blip r:embed="rId3"/>
          <a:stretch>
            <a:fillRect/>
          </a:stretch>
        </p:blipFill>
        <p:spPr>
          <a:xfrm>
            <a:off x="4343400" y="1833265"/>
            <a:ext cx="4293165" cy="1900535"/>
          </a:xfrm>
          <a:prstGeom prst="rect">
            <a:avLst/>
          </a:prstGeom>
        </p:spPr>
      </p:pic>
      <p:pic>
        <p:nvPicPr>
          <p:cNvPr id="25" name="Picture 24">
            <a:extLst>
              <a:ext uri="{FF2B5EF4-FFF2-40B4-BE49-F238E27FC236}">
                <a16:creationId xmlns:a16="http://schemas.microsoft.com/office/drawing/2014/main" id="{211695E6-4499-2486-1CF4-91352137148A}"/>
              </a:ext>
            </a:extLst>
          </p:cNvPr>
          <p:cNvPicPr>
            <a:picLocks noChangeAspect="1"/>
          </p:cNvPicPr>
          <p:nvPr/>
        </p:nvPicPr>
        <p:blipFill>
          <a:blip r:embed="rId4"/>
          <a:stretch>
            <a:fillRect/>
          </a:stretch>
        </p:blipFill>
        <p:spPr>
          <a:xfrm>
            <a:off x="4588538" y="4499852"/>
            <a:ext cx="4418937" cy="2383548"/>
          </a:xfrm>
          <a:prstGeom prst="rect">
            <a:avLst/>
          </a:prstGeom>
        </p:spPr>
      </p:pic>
      <p:pic>
        <p:nvPicPr>
          <p:cNvPr id="19" name="Picture 18">
            <a:extLst>
              <a:ext uri="{FF2B5EF4-FFF2-40B4-BE49-F238E27FC236}">
                <a16:creationId xmlns:a16="http://schemas.microsoft.com/office/drawing/2014/main" id="{066C9E79-64D7-2941-4D83-B4D7FFB9210E}"/>
              </a:ext>
            </a:extLst>
          </p:cNvPr>
          <p:cNvPicPr>
            <a:picLocks noChangeAspect="1"/>
          </p:cNvPicPr>
          <p:nvPr/>
        </p:nvPicPr>
        <p:blipFill>
          <a:blip r:embed="rId5"/>
          <a:stretch>
            <a:fillRect/>
          </a:stretch>
        </p:blipFill>
        <p:spPr>
          <a:xfrm>
            <a:off x="304799" y="1749829"/>
            <a:ext cx="4114801" cy="1907771"/>
          </a:xfrm>
          <a:prstGeom prst="rect">
            <a:avLst/>
          </a:prstGeom>
        </p:spPr>
      </p:pic>
      <p:pic>
        <p:nvPicPr>
          <p:cNvPr id="20" name="Picture 19">
            <a:extLst>
              <a:ext uri="{FF2B5EF4-FFF2-40B4-BE49-F238E27FC236}">
                <a16:creationId xmlns:a16="http://schemas.microsoft.com/office/drawing/2014/main" id="{71037F18-36E9-A5D5-671D-3D6DF9131493}"/>
              </a:ext>
            </a:extLst>
          </p:cNvPr>
          <p:cNvPicPr>
            <a:picLocks noChangeAspect="1"/>
          </p:cNvPicPr>
          <p:nvPr/>
        </p:nvPicPr>
        <p:blipFill>
          <a:blip r:embed="rId6"/>
          <a:stretch>
            <a:fillRect/>
          </a:stretch>
        </p:blipFill>
        <p:spPr>
          <a:xfrm>
            <a:off x="394444" y="4509815"/>
            <a:ext cx="4114800" cy="2158376"/>
          </a:xfrm>
          <a:prstGeom prst="rect">
            <a:avLst/>
          </a:prstGeom>
        </p:spPr>
      </p:pic>
      <p:sp>
        <p:nvSpPr>
          <p:cNvPr id="22" name="TextBox 21">
            <a:extLst>
              <a:ext uri="{FF2B5EF4-FFF2-40B4-BE49-F238E27FC236}">
                <a16:creationId xmlns:a16="http://schemas.microsoft.com/office/drawing/2014/main" id="{0B1ADE6A-8C25-020D-F42D-A8B3FC279A87}"/>
              </a:ext>
            </a:extLst>
          </p:cNvPr>
          <p:cNvSpPr txBox="1"/>
          <p:nvPr/>
        </p:nvSpPr>
        <p:spPr>
          <a:xfrm>
            <a:off x="1369784" y="1143000"/>
            <a:ext cx="1678216" cy="461665"/>
          </a:xfrm>
          <a:prstGeom prst="rect">
            <a:avLst/>
          </a:prstGeom>
          <a:noFill/>
        </p:spPr>
        <p:txBody>
          <a:bodyPr wrap="none" rtlCol="0">
            <a:spAutoFit/>
          </a:bodyPr>
          <a:lstStyle/>
          <a:p>
            <a:r>
              <a:rPr lang="en-US" dirty="0"/>
              <a:t>Velocity BL</a:t>
            </a:r>
            <a:endParaRPr lang="en-IN" dirty="0"/>
          </a:p>
        </p:txBody>
      </p:sp>
      <p:sp>
        <p:nvSpPr>
          <p:cNvPr id="24" name="TextBox 23">
            <a:extLst>
              <a:ext uri="{FF2B5EF4-FFF2-40B4-BE49-F238E27FC236}">
                <a16:creationId xmlns:a16="http://schemas.microsoft.com/office/drawing/2014/main" id="{150E36B6-DE35-B5A6-8F77-1719D8014C1F}"/>
              </a:ext>
            </a:extLst>
          </p:cNvPr>
          <p:cNvSpPr txBox="1"/>
          <p:nvPr/>
        </p:nvSpPr>
        <p:spPr>
          <a:xfrm>
            <a:off x="5865584" y="1295400"/>
            <a:ext cx="1694695" cy="461665"/>
          </a:xfrm>
          <a:prstGeom prst="rect">
            <a:avLst/>
          </a:prstGeom>
          <a:noFill/>
        </p:spPr>
        <p:txBody>
          <a:bodyPr wrap="none" rtlCol="0">
            <a:spAutoFit/>
          </a:bodyPr>
          <a:lstStyle/>
          <a:p>
            <a:r>
              <a:rPr lang="en-US" dirty="0"/>
              <a:t>Thermal BL</a:t>
            </a:r>
            <a:endParaRPr lang="en-IN" dirty="0"/>
          </a:p>
        </p:txBody>
      </p:sp>
    </p:spTree>
    <p:extLst>
      <p:ext uri="{BB962C8B-B14F-4D97-AF65-F5344CB8AC3E}">
        <p14:creationId xmlns:p14="http://schemas.microsoft.com/office/powerpoint/2010/main" val="4263905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in)">
                                      <p:cBhvr>
                                        <p:cTn id="7" dur="2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circle(in)">
                                      <p:cBhvr>
                                        <p:cTn id="12" dur="20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circle(in)">
                                      <p:cBhvr>
                                        <p:cTn id="17" dur="20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circle(in)">
                                      <p:cBhvr>
                                        <p:cTn id="22"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8434" name="Rectangle 2">
            <a:extLst>
              <a:ext uri="{FF2B5EF4-FFF2-40B4-BE49-F238E27FC236}">
                <a16:creationId xmlns:a16="http://schemas.microsoft.com/office/drawing/2014/main" id="{173BAC18-B2B8-7EB8-C706-EA5630F7AB99}"/>
              </a:ext>
            </a:extLst>
          </p:cNvPr>
          <p:cNvSpPr>
            <a:spLocks noGrp="1" noChangeArrowheads="1"/>
          </p:cNvSpPr>
          <p:nvPr>
            <p:ph type="title"/>
          </p:nvPr>
        </p:nvSpPr>
        <p:spPr>
          <a:xfrm>
            <a:off x="685800" y="381000"/>
            <a:ext cx="7772400" cy="762000"/>
          </a:xfrm>
        </p:spPr>
        <p:txBody>
          <a:bodyPr/>
          <a:lstStyle/>
          <a:p>
            <a:r>
              <a:rPr lang="en-US" altLang="en-US" sz="2800"/>
              <a:t>Turbulent Flow Regime</a:t>
            </a:r>
          </a:p>
        </p:txBody>
      </p:sp>
      <p:sp>
        <p:nvSpPr>
          <p:cNvPr id="658435" name="Rectangle 3">
            <a:extLst>
              <a:ext uri="{FF2B5EF4-FFF2-40B4-BE49-F238E27FC236}">
                <a16:creationId xmlns:a16="http://schemas.microsoft.com/office/drawing/2014/main" id="{D29579AA-4514-CA52-0022-21780D4ED04C}"/>
              </a:ext>
            </a:extLst>
          </p:cNvPr>
          <p:cNvSpPr>
            <a:spLocks noGrp="1" noChangeArrowheads="1"/>
          </p:cNvSpPr>
          <p:nvPr>
            <p:ph type="body" idx="1"/>
          </p:nvPr>
        </p:nvSpPr>
        <p:spPr>
          <a:xfrm>
            <a:off x="417135" y="1447800"/>
            <a:ext cx="8478005" cy="1676400"/>
          </a:xfrm>
        </p:spPr>
        <p:txBody>
          <a:bodyPr/>
          <a:lstStyle/>
          <a:p>
            <a:r>
              <a:rPr lang="en-US" altLang="en-US" sz="2400" dirty="0"/>
              <a:t>For a flat place boundary layer becomes turbulent at Re</a:t>
            </a:r>
            <a:r>
              <a:rPr lang="en-US" altLang="en-US" sz="2400" baseline="-25000" dirty="0"/>
              <a:t>x</a:t>
            </a:r>
            <a:r>
              <a:rPr lang="en-US" altLang="en-US" sz="2400" dirty="0"/>
              <a:t> ~ 5 X 10</a:t>
            </a:r>
            <a:r>
              <a:rPr lang="en-US" altLang="en-US" sz="2400" baseline="30000" dirty="0"/>
              <a:t>5</a:t>
            </a:r>
            <a:r>
              <a:rPr lang="en-US" altLang="en-US" sz="2400" dirty="0"/>
              <a:t>.</a:t>
            </a:r>
          </a:p>
          <a:p>
            <a:r>
              <a:rPr lang="en-US" altLang="en-US" sz="2400" dirty="0"/>
              <a:t>The local friction coefficient is well correlated by an expression of the form</a:t>
            </a:r>
          </a:p>
        </p:txBody>
      </p:sp>
      <mc:AlternateContent xmlns:mc="http://schemas.openxmlformats.org/markup-compatibility/2006" xmlns:a14="http://schemas.microsoft.com/office/drawing/2010/main">
        <mc:Choice Requires="a14">
          <p:sp>
            <p:nvSpPr>
              <p:cNvPr id="658436" name="Object 4">
                <a:extLst>
                  <a:ext uri="{FF2B5EF4-FFF2-40B4-BE49-F238E27FC236}">
                    <a16:creationId xmlns:a16="http://schemas.microsoft.com/office/drawing/2014/main" id="{C708CD47-2CEE-2AED-9333-B60A29FDDB63}"/>
                  </a:ext>
                </a:extLst>
              </p:cNvPr>
              <p:cNvSpPr txBox="1"/>
              <p:nvPr/>
            </p:nvSpPr>
            <p:spPr bwMode="auto">
              <a:xfrm>
                <a:off x="1752600" y="3657600"/>
                <a:ext cx="5638800" cy="70008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𝐶</m:t>
                          </m:r>
                        </m:e>
                        <m:sub>
                          <m:r>
                            <a:rPr lang="en-IN" i="1">
                              <a:solidFill>
                                <a:srgbClr val="000000"/>
                              </a:solidFill>
                              <a:latin typeface="Cambria Math" panose="02040503050406030204" pitchFamily="18" charset="0"/>
                            </a:rPr>
                            <m:t>𝑓</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𝑥</m:t>
                          </m:r>
                        </m:sub>
                      </m:sSub>
                      <m:r>
                        <a:rPr lang="en-IN" i="1">
                          <a:solidFill>
                            <a:srgbClr val="000000"/>
                          </a:solidFill>
                          <a:latin typeface="Cambria Math" panose="02040503050406030204" pitchFamily="18" charset="0"/>
                        </a:rPr>
                        <m:t>=0.059</m:t>
                      </m:r>
                      <m:func>
                        <m:funcPr>
                          <m:ctrlPr>
                            <a:rPr lang="en-IN" i="1">
                              <a:solidFill>
                                <a:srgbClr val="000000"/>
                              </a:solidFill>
                              <a:latin typeface="Cambria Math" panose="02040503050406030204" pitchFamily="18" charset="0"/>
                            </a:rPr>
                          </m:ctrlPr>
                        </m:funcPr>
                        <m:fName>
                          <m:sSubSup>
                            <m:sSubSupPr>
                              <m:ctrlPr>
                                <a:rPr lang="en-IN" i="1">
                                  <a:solidFill>
                                    <a:srgbClr val="000000"/>
                                  </a:solidFill>
                                  <a:latin typeface="Cambria Math" panose="02040503050406030204" pitchFamily="18" charset="0"/>
                                </a:rPr>
                              </m:ctrlPr>
                            </m:sSubSupPr>
                            <m:e>
                              <m:r>
                                <m:rPr>
                                  <m:sty m:val="p"/>
                                </m:rPr>
                                <a:rPr lang="en-IN" i="0">
                                  <a:solidFill>
                                    <a:srgbClr val="000000"/>
                                  </a:solidFill>
                                  <a:latin typeface="Cambria Math" panose="02040503050406030204" pitchFamily="18" charset="0"/>
                                </a:rPr>
                                <m:t>Re</m:t>
                              </m:r>
                            </m:e>
                            <m:sub>
                              <m:r>
                                <a:rPr lang="en-IN" i="1">
                                  <a:solidFill>
                                    <a:srgbClr val="000000"/>
                                  </a:solidFill>
                                  <a:latin typeface="Cambria Math" panose="02040503050406030204" pitchFamily="18" charset="0"/>
                                </a:rPr>
                                <m:t>𝑥</m:t>
                              </m:r>
                            </m:sub>
                            <m:sup>
                              <m:f>
                                <m:fPr>
                                  <m:type m:val="skw"/>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5</m:t>
                                  </m:r>
                                </m:den>
                              </m:f>
                            </m:sup>
                          </m:sSubSup>
                        </m:fName>
                        <m:e>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R</m:t>
                          </m:r>
                          <m:sSub>
                            <m:sSubPr>
                              <m:ctrlPr>
                                <a:rPr lang="en-IN" i="1">
                                  <a:solidFill>
                                    <a:srgbClr val="000000"/>
                                  </a:solidFill>
                                  <a:latin typeface="Cambria Math" panose="02040503050406030204" pitchFamily="18" charset="0"/>
                                </a:rPr>
                              </m:ctrlPr>
                            </m:sSubPr>
                            <m:e>
                              <m:r>
                                <m:rPr>
                                  <m:nor/>
                                </m:rPr>
                                <a:rPr lang="en-IN" i="0">
                                  <a:solidFill>
                                    <a:srgbClr val="000000"/>
                                  </a:solidFill>
                                  <a:latin typeface="Cambria Math" panose="02040503050406030204" pitchFamily="18" charset="0"/>
                                </a:rPr>
                                <m:t>e</m:t>
                              </m:r>
                            </m:e>
                            <m:sub>
                              <m:r>
                                <m:rPr>
                                  <m:sty m:val="p"/>
                                </m:rPr>
                                <a:rPr lang="en-IN" i="0">
                                  <a:solidFill>
                                    <a:srgbClr val="000000"/>
                                  </a:solidFill>
                                  <a:latin typeface="Cambria Math" panose="02040503050406030204" pitchFamily="18" charset="0"/>
                                </a:rPr>
                                <m:t>x</m:t>
                              </m:r>
                            </m:sub>
                          </m:sSub>
                        </m:e>
                      </m:func>
                      <m:r>
                        <a:rPr lang="en-IN" i="1">
                          <a:solidFill>
                            <a:srgbClr val="000000"/>
                          </a:solidFill>
                          <a:latin typeface="Cambria Math" panose="02040503050406030204" pitchFamily="18" charset="0"/>
                        </a:rPr>
                        <m:t>≤1</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0</m:t>
                          </m:r>
                        </m:e>
                        <m:sup>
                          <m:r>
                            <a:rPr lang="en-IN" i="1">
                              <a:solidFill>
                                <a:srgbClr val="000000"/>
                              </a:solidFill>
                              <a:latin typeface="Cambria Math" panose="02040503050406030204" pitchFamily="18" charset="0"/>
                            </a:rPr>
                            <m:t>7</m:t>
                          </m:r>
                        </m:sup>
                      </m:sSup>
                    </m:oMath>
                  </m:oMathPara>
                </a14:m>
                <a:endParaRPr lang="en-IN" dirty="0"/>
              </a:p>
            </p:txBody>
          </p:sp>
        </mc:Choice>
        <mc:Fallback xmlns="">
          <p:sp>
            <p:nvSpPr>
              <p:cNvPr id="658436" name="Object 4">
                <a:extLst>
                  <a:ext uri="{FF2B5EF4-FFF2-40B4-BE49-F238E27FC236}">
                    <a16:creationId xmlns:a16="http://schemas.microsoft.com/office/drawing/2014/main" id="{C708CD47-2CEE-2AED-9333-B60A29FDDB63}"/>
                  </a:ext>
                </a:extLst>
              </p:cNvPr>
              <p:cNvSpPr txBox="1">
                <a:spLocks noRot="1" noChangeAspect="1" noMove="1" noResize="1" noEditPoints="1" noAdjustHandles="1" noChangeArrowheads="1" noChangeShapeType="1" noTextEdit="1"/>
              </p:cNvSpPr>
              <p:nvPr/>
            </p:nvSpPr>
            <p:spPr bwMode="auto">
              <a:xfrm>
                <a:off x="1752600" y="3657600"/>
                <a:ext cx="5638800" cy="700088"/>
              </a:xfrm>
              <a:prstGeom prst="rect">
                <a:avLst/>
              </a:prstGeom>
              <a:blipFill>
                <a:blip r:embed="rId2"/>
                <a:stretch>
                  <a:fillRect/>
                </a:stretch>
              </a:blipFill>
              <a:ln>
                <a:noFill/>
              </a:ln>
              <a:effectLst/>
            </p:spPr>
            <p:txBody>
              <a:bodyPr/>
              <a:lstStyle/>
              <a:p>
                <a:r>
                  <a:rPr lang="en-IN">
                    <a:noFill/>
                  </a:rPr>
                  <a:t> </a:t>
                </a:r>
              </a:p>
            </p:txBody>
          </p:sp>
        </mc:Fallback>
      </mc:AlternateContent>
      <p:sp>
        <p:nvSpPr>
          <p:cNvPr id="658437" name="Text Box 5">
            <a:extLst>
              <a:ext uri="{FF2B5EF4-FFF2-40B4-BE49-F238E27FC236}">
                <a16:creationId xmlns:a16="http://schemas.microsoft.com/office/drawing/2014/main" id="{51FFA162-181F-9A06-6F1F-D4CC20A36753}"/>
              </a:ext>
            </a:extLst>
          </p:cNvPr>
          <p:cNvSpPr txBox="1">
            <a:spLocks noChangeArrowheads="1"/>
          </p:cNvSpPr>
          <p:nvPr/>
        </p:nvSpPr>
        <p:spPr bwMode="auto">
          <a:xfrm>
            <a:off x="304800" y="5257800"/>
            <a:ext cx="2957513"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0"/>
              <a:t>Local Nusselt number:</a:t>
            </a:r>
          </a:p>
        </p:txBody>
      </p:sp>
      <mc:AlternateContent xmlns:mc="http://schemas.openxmlformats.org/markup-compatibility/2006" xmlns:a14="http://schemas.microsoft.com/office/drawing/2010/main">
        <mc:Choice Requires="a14">
          <p:sp>
            <p:nvSpPr>
              <p:cNvPr id="658438" name="Object 6">
                <a:extLst>
                  <a:ext uri="{FF2B5EF4-FFF2-40B4-BE49-F238E27FC236}">
                    <a16:creationId xmlns:a16="http://schemas.microsoft.com/office/drawing/2014/main" id="{ACC2D907-0D26-82CD-D75D-734B9F57600E}"/>
                  </a:ext>
                </a:extLst>
              </p:cNvPr>
              <p:cNvSpPr txBox="1"/>
              <p:nvPr/>
            </p:nvSpPr>
            <p:spPr bwMode="auto">
              <a:xfrm>
                <a:off x="3200400" y="5105400"/>
                <a:ext cx="5705475" cy="671513"/>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𝑁</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𝑥</m:t>
                          </m:r>
                        </m:sub>
                      </m:sSub>
                      <m:r>
                        <a:rPr lang="en-IN" i="1">
                          <a:solidFill>
                            <a:srgbClr val="000000"/>
                          </a:solidFill>
                          <a:latin typeface="Cambria Math" panose="02040503050406030204" pitchFamily="18" charset="0"/>
                        </a:rPr>
                        <m:t>=0.029</m:t>
                      </m:r>
                      <m:func>
                        <m:funcPr>
                          <m:ctrlPr>
                            <a:rPr lang="en-IN" i="1">
                              <a:solidFill>
                                <a:srgbClr val="000000"/>
                              </a:solidFill>
                              <a:latin typeface="Cambria Math" panose="02040503050406030204" pitchFamily="18" charset="0"/>
                            </a:rPr>
                          </m:ctrlPr>
                        </m:funcPr>
                        <m:fName>
                          <m:sSubSup>
                            <m:sSubSupPr>
                              <m:ctrlPr>
                                <a:rPr lang="en-IN" i="1">
                                  <a:solidFill>
                                    <a:srgbClr val="000000"/>
                                  </a:solidFill>
                                  <a:latin typeface="Cambria Math" panose="02040503050406030204" pitchFamily="18" charset="0"/>
                                </a:rPr>
                              </m:ctrlPr>
                            </m:sSubSupPr>
                            <m:e>
                              <m:r>
                                <m:rPr>
                                  <m:sty m:val="p"/>
                                </m:rPr>
                                <a:rPr lang="en-IN" i="0">
                                  <a:solidFill>
                                    <a:srgbClr val="000000"/>
                                  </a:solidFill>
                                  <a:latin typeface="Cambria Math" panose="02040503050406030204" pitchFamily="18" charset="0"/>
                                </a:rPr>
                                <m:t>Re</m:t>
                              </m:r>
                            </m:e>
                            <m:sub>
                              <m:r>
                                <a:rPr lang="en-IN" i="1">
                                  <a:solidFill>
                                    <a:srgbClr val="000000"/>
                                  </a:solidFill>
                                  <a:latin typeface="Cambria Math" panose="02040503050406030204" pitchFamily="18" charset="0"/>
                                </a:rPr>
                                <m:t>𝑥</m:t>
                              </m:r>
                            </m:sub>
                            <m:sup>
                              <m:f>
                                <m:fPr>
                                  <m:type m:val="skw"/>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4</m:t>
                                  </m:r>
                                </m:num>
                                <m:den>
                                  <m:r>
                                    <a:rPr lang="en-IN" i="1">
                                      <a:solidFill>
                                        <a:srgbClr val="000000"/>
                                      </a:solidFill>
                                      <a:latin typeface="Cambria Math" panose="02040503050406030204" pitchFamily="18" charset="0"/>
                                    </a:rPr>
                                    <m:t>5</m:t>
                                  </m:r>
                                </m:den>
                              </m:f>
                            </m:sup>
                          </m:sSubSup>
                        </m:fName>
                        <m:e>
                          <m:r>
                            <a:rPr lang="en-IN" i="1">
                              <a:solidFill>
                                <a:srgbClr val="000000"/>
                              </a:solidFill>
                              <a:latin typeface="Cambria Math" panose="02040503050406030204" pitchFamily="18" charset="0"/>
                            </a:rPr>
                            <m:t>𝑝</m:t>
                          </m:r>
                        </m:e>
                      </m:func>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𝑟</m:t>
                          </m:r>
                        </m:e>
                        <m:sup>
                          <m:r>
                            <a:rPr lang="en-IN" i="1">
                              <a:solidFill>
                                <a:srgbClr val="000000"/>
                              </a:solidFill>
                              <a:latin typeface="Cambria Math" panose="02040503050406030204" pitchFamily="18" charset="0"/>
                            </a:rPr>
                            <m:t>1/3</m:t>
                          </m:r>
                        </m:sup>
                      </m:sSup>
                      <m:r>
                        <m:rPr>
                          <m:nor/>
                        </m:rPr>
                        <a:rPr lang="en-IN" i="0">
                          <a:solidFill>
                            <a:srgbClr val="000000"/>
                          </a:solidFill>
                          <a:latin typeface="Cambria Math" panose="02040503050406030204" pitchFamily="18" charset="0"/>
                        </a:rPr>
                        <m:t>       0.6</m:t>
                      </m:r>
                      <m:r>
                        <a:rPr lang="en-IN" i="1">
                          <a:solidFill>
                            <a:srgbClr val="000000"/>
                          </a:solidFill>
                          <a:latin typeface="Cambria Math" panose="02040503050406030204" pitchFamily="18" charset="0"/>
                        </a:rPr>
                        <m:t>&lt;</m:t>
                      </m:r>
                      <m:r>
                        <a:rPr lang="en-IN" i="0">
                          <a:solidFill>
                            <a:srgbClr val="000000"/>
                          </a:solidFill>
                          <a:latin typeface="Cambria Math" panose="02040503050406030204" pitchFamily="18" charset="0"/>
                        </a:rPr>
                        <m:t> </m:t>
                      </m:r>
                      <m:r>
                        <a:rPr lang="en-IN" i="1">
                          <a:solidFill>
                            <a:srgbClr val="000000"/>
                          </a:solidFill>
                          <a:latin typeface="Cambria Math" panose="02040503050406030204" pitchFamily="18" charset="0"/>
                        </a:rPr>
                        <m:t>𝑝𝑟</m:t>
                      </m:r>
                      <m:r>
                        <a:rPr lang="en-IN" i="1">
                          <a:solidFill>
                            <a:srgbClr val="000000"/>
                          </a:solidFill>
                          <a:latin typeface="Cambria Math" panose="02040503050406030204" pitchFamily="18" charset="0"/>
                        </a:rPr>
                        <m:t>&lt;60</m:t>
                      </m:r>
                    </m:oMath>
                  </m:oMathPara>
                </a14:m>
                <a:endParaRPr lang="en-IN" dirty="0"/>
              </a:p>
            </p:txBody>
          </p:sp>
        </mc:Choice>
        <mc:Fallback xmlns="">
          <p:sp>
            <p:nvSpPr>
              <p:cNvPr id="658438" name="Object 6">
                <a:extLst>
                  <a:ext uri="{FF2B5EF4-FFF2-40B4-BE49-F238E27FC236}">
                    <a16:creationId xmlns:a16="http://schemas.microsoft.com/office/drawing/2014/main" id="{ACC2D907-0D26-82CD-D75D-734B9F57600E}"/>
                  </a:ext>
                </a:extLst>
              </p:cNvPr>
              <p:cNvSpPr txBox="1">
                <a:spLocks noRot="1" noChangeAspect="1" noMove="1" noResize="1" noEditPoints="1" noAdjustHandles="1" noChangeArrowheads="1" noChangeShapeType="1" noTextEdit="1"/>
              </p:cNvSpPr>
              <p:nvPr/>
            </p:nvSpPr>
            <p:spPr bwMode="auto">
              <a:xfrm>
                <a:off x="3200400" y="5105400"/>
                <a:ext cx="5705475" cy="671513"/>
              </a:xfrm>
              <a:prstGeom prst="rect">
                <a:avLst/>
              </a:prstGeom>
              <a:blipFill>
                <a:blip r:embed="rId3"/>
                <a:stretch>
                  <a:fillRect/>
                </a:stretch>
              </a:blipFill>
              <a:ln>
                <a:noFill/>
              </a:ln>
              <a:effectLst/>
            </p:spPr>
            <p:txBody>
              <a:bodyPr/>
              <a:lstStyle/>
              <a:p>
                <a:r>
                  <a:rPr lang="en-IN">
                    <a:noFill/>
                  </a:rPr>
                  <a:t> </a:t>
                </a:r>
              </a:p>
            </p:txBody>
          </p:sp>
        </mc:Fallback>
      </mc:AlternateContent>
      <p:grpSp>
        <p:nvGrpSpPr>
          <p:cNvPr id="2" name="Group 38">
            <a:extLst>
              <a:ext uri="{FF2B5EF4-FFF2-40B4-BE49-F238E27FC236}">
                <a16:creationId xmlns:a16="http://schemas.microsoft.com/office/drawing/2014/main" id="{B7EE674E-035C-4DFC-DE56-37CBA86CF462}"/>
              </a:ext>
            </a:extLst>
          </p:cNvPr>
          <p:cNvGrpSpPr>
            <a:grpSpLocks/>
          </p:cNvGrpSpPr>
          <p:nvPr/>
        </p:nvGrpSpPr>
        <p:grpSpPr bwMode="auto">
          <a:xfrm>
            <a:off x="0" y="25400"/>
            <a:ext cx="9144000" cy="6858000"/>
            <a:chOff x="0" y="0"/>
            <a:chExt cx="9144000" cy="6858000"/>
          </a:xfrm>
        </p:grpSpPr>
        <p:grpSp>
          <p:nvGrpSpPr>
            <p:cNvPr id="3" name="Group 19">
              <a:extLst>
                <a:ext uri="{FF2B5EF4-FFF2-40B4-BE49-F238E27FC236}">
                  <a16:creationId xmlns:a16="http://schemas.microsoft.com/office/drawing/2014/main" id="{B6FF3B3C-AA59-7138-278E-294D8A0D281F}"/>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F5A369B1-6B52-F02B-4E9F-642C967ED526}"/>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7FE9D99E-9159-FC28-A351-27A757480B00}"/>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379A8704-DB1F-253E-3D1C-F1F1E12CB01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E43D8D54-48C0-6B69-ED07-8613BD5F47C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7">
                  <a:extLst>
                    <a:ext uri="{FF2B5EF4-FFF2-40B4-BE49-F238E27FC236}">
                      <a16:creationId xmlns:a16="http://schemas.microsoft.com/office/drawing/2014/main" id="{15EEF1CA-951D-2959-F718-B49E8704D82B}"/>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7ADE5CFD-0BB0-E69A-DC49-CDFBD6C7545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3C3C7168-BF68-D3C6-415F-48C7730751E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C5091DF7-168C-9292-D11F-7387AE3A236D}"/>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7F2CAAFF-9418-C5B9-B90C-A2308592BCB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BC33468F-3756-C9C8-08E4-01ED8201D7A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E3F93D19-25A0-771E-48FC-75A46D771D9B}"/>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C90BAF77-A76D-B5B6-E0B5-7B99F11C704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56D2E0D9-2535-2BBF-69C7-581D2C6F257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5">
                <a:extLst>
                  <a:ext uri="{FF2B5EF4-FFF2-40B4-BE49-F238E27FC236}">
                    <a16:creationId xmlns:a16="http://schemas.microsoft.com/office/drawing/2014/main" id="{F06E9746-57B8-854B-D904-B92E92798D90}"/>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B88F0008-3ECB-3047-7FB7-4708A9F70F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2258456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58435">
                                            <p:txEl>
                                              <p:pRg st="0" end="0"/>
                                            </p:txEl>
                                          </p:spTgt>
                                        </p:tgtEl>
                                        <p:attrNameLst>
                                          <p:attrName>style.visibility</p:attrName>
                                        </p:attrNameLst>
                                      </p:cBhvr>
                                      <p:to>
                                        <p:strVal val="visible"/>
                                      </p:to>
                                    </p:set>
                                    <p:animEffect transition="in" filter="dissolve">
                                      <p:cBhvr>
                                        <p:cTn id="7" dur="500"/>
                                        <p:tgtEl>
                                          <p:spTgt spid="65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58435">
                                            <p:txEl>
                                              <p:pRg st="1" end="1"/>
                                            </p:txEl>
                                          </p:spTgt>
                                        </p:tgtEl>
                                        <p:attrNameLst>
                                          <p:attrName>style.visibility</p:attrName>
                                        </p:attrNameLst>
                                      </p:cBhvr>
                                      <p:to>
                                        <p:strVal val="visible"/>
                                      </p:to>
                                    </p:set>
                                    <p:animEffect transition="in" filter="dissolve">
                                      <p:cBhvr>
                                        <p:cTn id="12" dur="500"/>
                                        <p:tgtEl>
                                          <p:spTgt spid="6584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58436"/>
                                        </p:tgtEl>
                                        <p:attrNameLst>
                                          <p:attrName>style.visibility</p:attrName>
                                        </p:attrNameLst>
                                      </p:cBhvr>
                                      <p:to>
                                        <p:strVal val="visible"/>
                                      </p:to>
                                    </p:set>
                                    <p:anim calcmode="lin" valueType="num">
                                      <p:cBhvr additive="base">
                                        <p:cTn id="17" dur="500" fill="hold"/>
                                        <p:tgtEl>
                                          <p:spTgt spid="658436"/>
                                        </p:tgtEl>
                                        <p:attrNameLst>
                                          <p:attrName>ppt_x</p:attrName>
                                        </p:attrNameLst>
                                      </p:cBhvr>
                                      <p:tavLst>
                                        <p:tav tm="0">
                                          <p:val>
                                            <p:strVal val="#ppt_x"/>
                                          </p:val>
                                        </p:tav>
                                        <p:tav tm="100000">
                                          <p:val>
                                            <p:strVal val="#ppt_x"/>
                                          </p:val>
                                        </p:tav>
                                      </p:tavLst>
                                    </p:anim>
                                    <p:anim calcmode="lin" valueType="num">
                                      <p:cBhvr additive="base">
                                        <p:cTn id="18" dur="500" fill="hold"/>
                                        <p:tgtEl>
                                          <p:spTgt spid="65843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58437"/>
                                        </p:tgtEl>
                                        <p:attrNameLst>
                                          <p:attrName>style.visibility</p:attrName>
                                        </p:attrNameLst>
                                      </p:cBhvr>
                                      <p:to>
                                        <p:strVal val="visible"/>
                                      </p:to>
                                    </p:set>
                                    <p:anim calcmode="lin" valueType="num">
                                      <p:cBhvr additive="base">
                                        <p:cTn id="23" dur="500" fill="hold"/>
                                        <p:tgtEl>
                                          <p:spTgt spid="658437"/>
                                        </p:tgtEl>
                                        <p:attrNameLst>
                                          <p:attrName>ppt_x</p:attrName>
                                        </p:attrNameLst>
                                      </p:cBhvr>
                                      <p:tavLst>
                                        <p:tav tm="0">
                                          <p:val>
                                            <p:strVal val="#ppt_x"/>
                                          </p:val>
                                        </p:tav>
                                        <p:tav tm="100000">
                                          <p:val>
                                            <p:strVal val="#ppt_x"/>
                                          </p:val>
                                        </p:tav>
                                      </p:tavLst>
                                    </p:anim>
                                    <p:anim calcmode="lin" valueType="num">
                                      <p:cBhvr additive="base">
                                        <p:cTn id="24" dur="500" fill="hold"/>
                                        <p:tgtEl>
                                          <p:spTgt spid="65843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58438"/>
                                        </p:tgtEl>
                                        <p:attrNameLst>
                                          <p:attrName>style.visibility</p:attrName>
                                        </p:attrNameLst>
                                      </p:cBhvr>
                                      <p:to>
                                        <p:strVal val="visible"/>
                                      </p:to>
                                    </p:set>
                                    <p:anim calcmode="lin" valueType="num">
                                      <p:cBhvr additive="base">
                                        <p:cTn id="29" dur="500" fill="hold"/>
                                        <p:tgtEl>
                                          <p:spTgt spid="658438"/>
                                        </p:tgtEl>
                                        <p:attrNameLst>
                                          <p:attrName>ppt_x</p:attrName>
                                        </p:attrNameLst>
                                      </p:cBhvr>
                                      <p:tavLst>
                                        <p:tav tm="0">
                                          <p:val>
                                            <p:strVal val="#ppt_x"/>
                                          </p:val>
                                        </p:tav>
                                        <p:tav tm="100000">
                                          <p:val>
                                            <p:strVal val="#ppt_x"/>
                                          </p:val>
                                        </p:tav>
                                      </p:tavLst>
                                    </p:anim>
                                    <p:anim calcmode="lin" valueType="num">
                                      <p:cBhvr additive="base">
                                        <p:cTn id="30" dur="500" fill="hold"/>
                                        <p:tgtEl>
                                          <p:spTgt spid="6584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8435" grpId="0" build="p"/>
      <p:bldP spid="658436" grpId="0"/>
      <p:bldP spid="658437" grpId="0"/>
      <p:bldP spid="658438" grpId="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7410" name="Rectangle 2">
            <a:extLst>
              <a:ext uri="{FF2B5EF4-FFF2-40B4-BE49-F238E27FC236}">
                <a16:creationId xmlns:a16="http://schemas.microsoft.com/office/drawing/2014/main" id="{1DDB89BD-6C44-9A0F-DDD1-CC1F2580B61A}"/>
              </a:ext>
            </a:extLst>
          </p:cNvPr>
          <p:cNvSpPr>
            <a:spLocks noGrp="1" noChangeArrowheads="1"/>
          </p:cNvSpPr>
          <p:nvPr>
            <p:ph type="title"/>
          </p:nvPr>
        </p:nvSpPr>
        <p:spPr>
          <a:xfrm>
            <a:off x="381000" y="381000"/>
            <a:ext cx="7772400" cy="457200"/>
          </a:xfrm>
        </p:spPr>
        <p:txBody>
          <a:bodyPr/>
          <a:lstStyle/>
          <a:p>
            <a:r>
              <a:rPr lang="en-US" altLang="en-US" sz="2800" dirty="0"/>
              <a:t>Boundary Layer on A Long Flat Plate</a:t>
            </a:r>
          </a:p>
        </p:txBody>
      </p:sp>
      <p:sp>
        <p:nvSpPr>
          <p:cNvPr id="657411" name="Rectangle 3">
            <a:extLst>
              <a:ext uri="{FF2B5EF4-FFF2-40B4-BE49-F238E27FC236}">
                <a16:creationId xmlns:a16="http://schemas.microsoft.com/office/drawing/2014/main" id="{0A38520F-5E11-4C32-AF23-C9489C9D6318}"/>
              </a:ext>
            </a:extLst>
          </p:cNvPr>
          <p:cNvSpPr>
            <a:spLocks noGrp="1" noChangeArrowheads="1"/>
          </p:cNvSpPr>
          <p:nvPr>
            <p:ph type="body" sz="half" idx="1"/>
          </p:nvPr>
        </p:nvSpPr>
        <p:spPr>
          <a:xfrm>
            <a:off x="304800" y="3962400"/>
            <a:ext cx="8686800" cy="2743200"/>
          </a:xfrm>
        </p:spPr>
        <p:txBody>
          <a:bodyPr/>
          <a:lstStyle/>
          <a:p>
            <a:pPr>
              <a:lnSpc>
                <a:spcPct val="90000"/>
              </a:lnSpc>
            </a:pPr>
            <a:r>
              <a:rPr lang="en-US" altLang="en-US" sz="2400" dirty="0"/>
              <a:t>At a certain distance away from the leading edge, the flow begins to swirl, and various layers of flow mix violently with each other.  </a:t>
            </a:r>
          </a:p>
          <a:p>
            <a:pPr>
              <a:lnSpc>
                <a:spcPct val="90000"/>
              </a:lnSpc>
            </a:pPr>
            <a:r>
              <a:rPr lang="en-US" altLang="en-US" sz="2400" dirty="0"/>
              <a:t>This violent mixing of the various layers, it signals that the flow is shifting from the smooth laminar flow near the edge to the turbulent flow away from the edge has occurred.</a:t>
            </a:r>
          </a:p>
          <a:p>
            <a:pPr>
              <a:lnSpc>
                <a:spcPct val="90000"/>
              </a:lnSpc>
            </a:pPr>
            <a:r>
              <a:rPr lang="en-US" altLang="en-US" sz="2400" dirty="0"/>
              <a:t>When the boundary layer changes from a laminar flow to a turbulent flow it is referred to as transition.  </a:t>
            </a:r>
          </a:p>
        </p:txBody>
      </p:sp>
      <p:graphicFrame>
        <p:nvGraphicFramePr>
          <p:cNvPr id="657412" name="Object 4">
            <a:extLst>
              <a:ext uri="{FF2B5EF4-FFF2-40B4-BE49-F238E27FC236}">
                <a16:creationId xmlns:a16="http://schemas.microsoft.com/office/drawing/2014/main" id="{1499FF28-A00A-1C88-85CC-2EC92AB937F3}"/>
              </a:ext>
            </a:extLst>
          </p:cNvPr>
          <p:cNvGraphicFramePr>
            <a:graphicFrameLocks noChangeAspect="1"/>
          </p:cNvGraphicFramePr>
          <p:nvPr/>
        </p:nvGraphicFramePr>
        <p:xfrm>
          <a:off x="152400" y="1060450"/>
          <a:ext cx="8686800" cy="2749550"/>
        </p:xfrm>
        <a:graphic>
          <a:graphicData uri="http://schemas.openxmlformats.org/presentationml/2006/ole">
            <mc:AlternateContent xmlns:mc="http://schemas.openxmlformats.org/markup-compatibility/2006">
              <mc:Choice xmlns:v="urn:schemas-microsoft-com:vml" Requires="v">
                <p:oleObj name="Photo Editor Photo" r:id="rId2" imgW="5087060" imgH="1609524" progId="MSPhotoEd.3">
                  <p:embed/>
                </p:oleObj>
              </mc:Choice>
              <mc:Fallback>
                <p:oleObj name="Photo Editor Photo" r:id="rId2" imgW="5087060" imgH="1609524" progId="MSPhotoEd.3">
                  <p:embed/>
                  <p:pic>
                    <p:nvPicPr>
                      <p:cNvPr id="657412" name="Object 4">
                        <a:extLst>
                          <a:ext uri="{FF2B5EF4-FFF2-40B4-BE49-F238E27FC236}">
                            <a16:creationId xmlns:a16="http://schemas.microsoft.com/office/drawing/2014/main" id="{1499FF28-A00A-1C88-85CC-2EC92AB937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060450"/>
                        <a:ext cx="8686800" cy="27495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38">
            <a:extLst>
              <a:ext uri="{FF2B5EF4-FFF2-40B4-BE49-F238E27FC236}">
                <a16:creationId xmlns:a16="http://schemas.microsoft.com/office/drawing/2014/main" id="{2373A79A-C506-F5FF-63E8-96584C435F84}"/>
              </a:ext>
            </a:extLst>
          </p:cNvPr>
          <p:cNvGrpSpPr>
            <a:grpSpLocks/>
          </p:cNvGrpSpPr>
          <p:nvPr/>
        </p:nvGrpSpPr>
        <p:grpSpPr bwMode="auto">
          <a:xfrm>
            <a:off x="0" y="25400"/>
            <a:ext cx="9144000" cy="6858000"/>
            <a:chOff x="0" y="0"/>
            <a:chExt cx="9144000" cy="6858000"/>
          </a:xfrm>
        </p:grpSpPr>
        <p:grpSp>
          <p:nvGrpSpPr>
            <p:cNvPr id="3" name="Group 19">
              <a:extLst>
                <a:ext uri="{FF2B5EF4-FFF2-40B4-BE49-F238E27FC236}">
                  <a16:creationId xmlns:a16="http://schemas.microsoft.com/office/drawing/2014/main" id="{23656FE2-18BF-D1BC-0486-1EA7147EBAA8}"/>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89697BE1-4EA0-EF09-83DB-578286D08FF5}"/>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B92FA19B-7281-64B8-708B-2639D5EB35A2}"/>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CE7BF9E0-C533-7BA4-C246-828D2385AD4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E778BD43-B1E1-9DDF-1C2B-B0B3BE5B42A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7">
                  <a:extLst>
                    <a:ext uri="{FF2B5EF4-FFF2-40B4-BE49-F238E27FC236}">
                      <a16:creationId xmlns:a16="http://schemas.microsoft.com/office/drawing/2014/main" id="{B114E251-59A4-59A0-32AE-50D124BE07C0}"/>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EE5664E3-96E6-7D69-ADFC-5C99AC0D3E7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E46F8192-23DC-94DE-9D16-A2ADFD95AF1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E99CEF74-99F2-E2E4-73ED-4267AE8F24CE}"/>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F93C0258-63F3-7073-B543-16F2C77458C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EC42A3D2-8FD7-6B33-CD89-A74A279B910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E8560E36-F044-264F-5471-F126BB6E058A}"/>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58FAAA3A-5EED-DABF-55E5-DF9FF2D35CD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311D4B35-302C-23EF-680E-89A21533D98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5">
                <a:extLst>
                  <a:ext uri="{FF2B5EF4-FFF2-40B4-BE49-F238E27FC236}">
                    <a16:creationId xmlns:a16="http://schemas.microsoft.com/office/drawing/2014/main" id="{1E5FC110-6D5F-0BBE-E02E-97C10EA502C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7C588574-E500-2230-2BC7-83678A358D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657412"/>
                                        </p:tgtEl>
                                        <p:attrNameLst>
                                          <p:attrName>style.visibility</p:attrName>
                                        </p:attrNameLst>
                                      </p:cBhvr>
                                      <p:to>
                                        <p:strVal val="visible"/>
                                      </p:to>
                                    </p:set>
                                    <p:animEffect transition="in" filter="circle(in)">
                                      <p:cBhvr>
                                        <p:cTn id="7" dur="750"/>
                                        <p:tgtEl>
                                          <p:spTgt spid="6574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57411">
                                            <p:txEl>
                                              <p:pRg st="0" end="0"/>
                                            </p:txEl>
                                          </p:spTgt>
                                        </p:tgtEl>
                                        <p:attrNameLst>
                                          <p:attrName>style.visibility</p:attrName>
                                        </p:attrNameLst>
                                      </p:cBhvr>
                                      <p:to>
                                        <p:strVal val="visible"/>
                                      </p:to>
                                    </p:set>
                                    <p:animEffect transition="in" filter="dissolve">
                                      <p:cBhvr>
                                        <p:cTn id="12" dur="500"/>
                                        <p:tgtEl>
                                          <p:spTgt spid="6574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57411">
                                            <p:txEl>
                                              <p:pRg st="1" end="1"/>
                                            </p:txEl>
                                          </p:spTgt>
                                        </p:tgtEl>
                                        <p:attrNameLst>
                                          <p:attrName>style.visibility</p:attrName>
                                        </p:attrNameLst>
                                      </p:cBhvr>
                                      <p:to>
                                        <p:strVal val="visible"/>
                                      </p:to>
                                    </p:set>
                                    <p:animEffect transition="in" filter="dissolve">
                                      <p:cBhvr>
                                        <p:cTn id="17" dur="500"/>
                                        <p:tgtEl>
                                          <p:spTgt spid="6574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57411">
                                            <p:txEl>
                                              <p:pRg st="2" end="2"/>
                                            </p:txEl>
                                          </p:spTgt>
                                        </p:tgtEl>
                                        <p:attrNameLst>
                                          <p:attrName>style.visibility</p:attrName>
                                        </p:attrNameLst>
                                      </p:cBhvr>
                                      <p:to>
                                        <p:strVal val="visible"/>
                                      </p:to>
                                    </p:set>
                                    <p:animEffect transition="in" filter="dissolve">
                                      <p:cBhvr>
                                        <p:cTn id="22" dur="500"/>
                                        <p:tgtEl>
                                          <p:spTgt spid="6574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7411" grpId="0" build="p"/>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9458" name="Rectangle 2">
            <a:extLst>
              <a:ext uri="{FF2B5EF4-FFF2-40B4-BE49-F238E27FC236}">
                <a16:creationId xmlns:a16="http://schemas.microsoft.com/office/drawing/2014/main" id="{B20A2CD4-7BCD-E9D1-D310-1F8B0930B6D1}"/>
              </a:ext>
            </a:extLst>
          </p:cNvPr>
          <p:cNvSpPr>
            <a:spLocks noGrp="1" noChangeArrowheads="1"/>
          </p:cNvSpPr>
          <p:nvPr>
            <p:ph type="title"/>
          </p:nvPr>
        </p:nvSpPr>
        <p:spPr>
          <a:xfrm>
            <a:off x="609600" y="304800"/>
            <a:ext cx="7772400" cy="609600"/>
          </a:xfrm>
        </p:spPr>
        <p:txBody>
          <a:bodyPr/>
          <a:lstStyle/>
          <a:p>
            <a:r>
              <a:rPr lang="en-US" altLang="en-US" sz="2800"/>
              <a:t>Mixed Boundary Layer</a:t>
            </a:r>
          </a:p>
        </p:txBody>
      </p:sp>
      <p:sp>
        <p:nvSpPr>
          <p:cNvPr id="659459" name="Rectangle 3">
            <a:extLst>
              <a:ext uri="{FF2B5EF4-FFF2-40B4-BE49-F238E27FC236}">
                <a16:creationId xmlns:a16="http://schemas.microsoft.com/office/drawing/2014/main" id="{089831CA-682A-A62B-F2C0-E6FD1F70B604}"/>
              </a:ext>
            </a:extLst>
          </p:cNvPr>
          <p:cNvSpPr>
            <a:spLocks noGrp="1" noChangeArrowheads="1"/>
          </p:cNvSpPr>
          <p:nvPr>
            <p:ph type="body" idx="1"/>
          </p:nvPr>
        </p:nvSpPr>
        <p:spPr>
          <a:xfrm>
            <a:off x="609600" y="1371600"/>
            <a:ext cx="7772400" cy="4724400"/>
          </a:xfrm>
        </p:spPr>
        <p:txBody>
          <a:bodyPr/>
          <a:lstStyle/>
          <a:p>
            <a:r>
              <a:rPr lang="en-US" altLang="en-US" sz="2400" dirty="0"/>
              <a:t>In a flow past a long flat plate initially, the boundary layer will be laminar and then it will become turbulent.</a:t>
            </a:r>
          </a:p>
          <a:p>
            <a:r>
              <a:rPr lang="en-US" altLang="en-US" sz="2400" dirty="0"/>
              <a:t>The distance at which this transitions starts is called critical distance (</a:t>
            </a:r>
            <a:r>
              <a:rPr lang="en-US" altLang="en-US" sz="2400" i="1" dirty="0" err="1"/>
              <a:t>X</a:t>
            </a:r>
            <a:r>
              <a:rPr lang="en-US" altLang="en-US" sz="2400" i="1" baseline="-25000" dirty="0" err="1"/>
              <a:t>c</a:t>
            </a:r>
            <a:r>
              <a:rPr lang="en-US" altLang="en-US" sz="2400" dirty="0"/>
              <a:t>) measured from edge and corresponding Reynolds number is called as Critical Reynolds number.</a:t>
            </a:r>
          </a:p>
          <a:p>
            <a:r>
              <a:rPr lang="en-US" altLang="en-US" sz="2400" dirty="0"/>
              <a:t>If the length of the plate (</a:t>
            </a:r>
            <a:r>
              <a:rPr lang="en-US" altLang="en-US" sz="2400" i="1" dirty="0"/>
              <a:t>L</a:t>
            </a:r>
            <a:r>
              <a:rPr lang="en-US" altLang="en-US" sz="2400" dirty="0"/>
              <a:t>) is such that </a:t>
            </a:r>
            <a:r>
              <a:rPr lang="en-US" altLang="en-US" sz="2400" i="1" dirty="0"/>
              <a:t>0.95 </a:t>
            </a:r>
            <a:r>
              <a:rPr lang="en-US" altLang="en-US" sz="2400" i="1" dirty="0">
                <a:sym typeface="Symbol" panose="05050102010706020507" pitchFamily="18" charset="2"/>
              </a:rPr>
              <a:t>  </a:t>
            </a:r>
            <a:r>
              <a:rPr lang="en-US" altLang="en-US" sz="2400" i="1" dirty="0" err="1">
                <a:sym typeface="Symbol" panose="05050102010706020507" pitchFamily="18" charset="2"/>
              </a:rPr>
              <a:t>X</a:t>
            </a:r>
            <a:r>
              <a:rPr lang="en-US" altLang="en-US" sz="2400" i="1" baseline="-25000" dirty="0" err="1">
                <a:sym typeface="Symbol" panose="05050102010706020507" pitchFamily="18" charset="2"/>
              </a:rPr>
              <a:t>c</a:t>
            </a:r>
            <a:r>
              <a:rPr lang="en-US" altLang="en-US" sz="2400" i="1" dirty="0">
                <a:sym typeface="Symbol" panose="05050102010706020507" pitchFamily="18" charset="2"/>
              </a:rPr>
              <a:t>/L  1, </a:t>
            </a:r>
            <a:r>
              <a:rPr lang="en-US" altLang="en-US" sz="2400" dirty="0">
                <a:sym typeface="Symbol" panose="05050102010706020507" pitchFamily="18" charset="2"/>
              </a:rPr>
              <a:t>the entire flow is approximated as laminar.</a:t>
            </a:r>
          </a:p>
          <a:p>
            <a:r>
              <a:rPr lang="en-US" altLang="en-US" sz="2400" dirty="0">
                <a:sym typeface="Symbol" panose="05050102010706020507" pitchFamily="18" charset="2"/>
              </a:rPr>
              <a:t>When the transition occurs sufficiently upstream of the trailing edge, </a:t>
            </a:r>
            <a:r>
              <a:rPr lang="en-US" altLang="en-US" sz="2400" i="1" dirty="0" err="1">
                <a:sym typeface="Symbol" panose="05050102010706020507" pitchFamily="18" charset="2"/>
              </a:rPr>
              <a:t>X</a:t>
            </a:r>
            <a:r>
              <a:rPr lang="en-US" altLang="en-US" sz="2400" i="1" baseline="-25000" dirty="0" err="1">
                <a:sym typeface="Symbol" panose="05050102010706020507" pitchFamily="18" charset="2"/>
              </a:rPr>
              <a:t>c</a:t>
            </a:r>
            <a:r>
              <a:rPr lang="en-US" altLang="en-US" sz="2400" i="1" dirty="0">
                <a:sym typeface="Symbol" panose="05050102010706020507" pitchFamily="18" charset="2"/>
              </a:rPr>
              <a:t>/L  0.95,</a:t>
            </a:r>
            <a:r>
              <a:rPr lang="en-US" altLang="en-US" sz="2400" dirty="0">
                <a:sym typeface="Symbol" panose="05050102010706020507" pitchFamily="18" charset="2"/>
              </a:rPr>
              <a:t> the surface average coefficients will be influenced by both laminar and turbulent boundary layers.</a:t>
            </a:r>
            <a:endParaRPr lang="en-US" altLang="en-US" sz="2400" i="1" dirty="0"/>
          </a:p>
          <a:p>
            <a:endParaRPr lang="en-US" altLang="en-US" sz="2400" dirty="0"/>
          </a:p>
        </p:txBody>
      </p:sp>
      <p:grpSp>
        <p:nvGrpSpPr>
          <p:cNvPr id="2" name="Group 38">
            <a:extLst>
              <a:ext uri="{FF2B5EF4-FFF2-40B4-BE49-F238E27FC236}">
                <a16:creationId xmlns:a16="http://schemas.microsoft.com/office/drawing/2014/main" id="{B82857EA-4563-5A10-BC80-D4A76CE3A8D1}"/>
              </a:ext>
            </a:extLst>
          </p:cNvPr>
          <p:cNvGrpSpPr>
            <a:grpSpLocks/>
          </p:cNvGrpSpPr>
          <p:nvPr/>
        </p:nvGrpSpPr>
        <p:grpSpPr bwMode="auto">
          <a:xfrm>
            <a:off x="0" y="25400"/>
            <a:ext cx="9144000" cy="6858000"/>
            <a:chOff x="0" y="0"/>
            <a:chExt cx="9144000" cy="6858000"/>
          </a:xfrm>
        </p:grpSpPr>
        <p:grpSp>
          <p:nvGrpSpPr>
            <p:cNvPr id="3" name="Group 19">
              <a:extLst>
                <a:ext uri="{FF2B5EF4-FFF2-40B4-BE49-F238E27FC236}">
                  <a16:creationId xmlns:a16="http://schemas.microsoft.com/office/drawing/2014/main" id="{B93F64D4-B339-E0E0-5D35-19A4BF24A1B9}"/>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DED26355-2DE6-CA6B-AE4E-2AF692386849}"/>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DA3BA7D7-3384-17A2-23CC-0FC40412708F}"/>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36FD190A-A2BB-F45A-67E0-88CA11827CC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EF8881D2-92A8-63EF-986C-AF553BF2E79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7">
                  <a:extLst>
                    <a:ext uri="{FF2B5EF4-FFF2-40B4-BE49-F238E27FC236}">
                      <a16:creationId xmlns:a16="http://schemas.microsoft.com/office/drawing/2014/main" id="{9B2F29E5-E229-346C-E2D3-FB29E4DA680A}"/>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B3AD660D-C831-F7FA-2BEB-B666CF30F76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05634574-9523-5322-748C-EFF602C3114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235FE317-3B8A-1E7A-1B95-7C572DADC6A2}"/>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C890B6EF-A0B7-951E-1D8B-43C64D3DA5F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0BE4A674-BCFB-F7DB-58D7-F9C819DD2FA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E5BF082B-5362-AE1F-A478-C21439D2C61E}"/>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94556931-D8BE-D409-41F7-99D22237F5C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E97229F8-8337-A877-66A5-AE19077A756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5">
                <a:extLst>
                  <a:ext uri="{FF2B5EF4-FFF2-40B4-BE49-F238E27FC236}">
                    <a16:creationId xmlns:a16="http://schemas.microsoft.com/office/drawing/2014/main" id="{F556A8F5-979E-6E3D-0A1F-002D4EE6CE9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3E254B27-EBD3-44B3-A6AB-88E55A2DA0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08484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59459">
                                            <p:txEl>
                                              <p:pRg st="0" end="0"/>
                                            </p:txEl>
                                          </p:spTgt>
                                        </p:tgtEl>
                                        <p:attrNameLst>
                                          <p:attrName>style.visibility</p:attrName>
                                        </p:attrNameLst>
                                      </p:cBhvr>
                                      <p:to>
                                        <p:strVal val="visible"/>
                                      </p:to>
                                    </p:set>
                                    <p:animEffect transition="in" filter="dissolve">
                                      <p:cBhvr>
                                        <p:cTn id="7" dur="500"/>
                                        <p:tgtEl>
                                          <p:spTgt spid="6594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59459">
                                            <p:txEl>
                                              <p:pRg st="1" end="1"/>
                                            </p:txEl>
                                          </p:spTgt>
                                        </p:tgtEl>
                                        <p:attrNameLst>
                                          <p:attrName>style.visibility</p:attrName>
                                        </p:attrNameLst>
                                      </p:cBhvr>
                                      <p:to>
                                        <p:strVal val="visible"/>
                                      </p:to>
                                    </p:set>
                                    <p:animEffect transition="in" filter="dissolve">
                                      <p:cBhvr>
                                        <p:cTn id="12" dur="500"/>
                                        <p:tgtEl>
                                          <p:spTgt spid="6594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59459">
                                            <p:txEl>
                                              <p:pRg st="2" end="2"/>
                                            </p:txEl>
                                          </p:spTgt>
                                        </p:tgtEl>
                                        <p:attrNameLst>
                                          <p:attrName>style.visibility</p:attrName>
                                        </p:attrNameLst>
                                      </p:cBhvr>
                                      <p:to>
                                        <p:strVal val="visible"/>
                                      </p:to>
                                    </p:set>
                                    <p:animEffect transition="in" filter="dissolve">
                                      <p:cBhvr>
                                        <p:cTn id="17" dur="500"/>
                                        <p:tgtEl>
                                          <p:spTgt spid="65945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59459">
                                            <p:txEl>
                                              <p:pRg st="3" end="3"/>
                                            </p:txEl>
                                          </p:spTgt>
                                        </p:tgtEl>
                                        <p:attrNameLst>
                                          <p:attrName>style.visibility</p:attrName>
                                        </p:attrNameLst>
                                      </p:cBhvr>
                                      <p:to>
                                        <p:strVal val="visible"/>
                                      </p:to>
                                    </p:set>
                                    <p:animEffect transition="in" filter="dissolve">
                                      <p:cBhvr>
                                        <p:cTn id="22" dur="500"/>
                                        <p:tgtEl>
                                          <p:spTgt spid="6594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9459"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2" name="Rectangle 2">
            <a:extLst>
              <a:ext uri="{FF2B5EF4-FFF2-40B4-BE49-F238E27FC236}">
                <a16:creationId xmlns:a16="http://schemas.microsoft.com/office/drawing/2014/main" id="{8E1ADB15-E9C4-92C8-AC81-D4AA4B2A5510}"/>
              </a:ext>
            </a:extLst>
          </p:cNvPr>
          <p:cNvSpPr>
            <a:spLocks noGrp="1" noChangeArrowheads="1"/>
          </p:cNvSpPr>
          <p:nvPr>
            <p:ph type="title"/>
          </p:nvPr>
        </p:nvSpPr>
        <p:spPr>
          <a:xfrm>
            <a:off x="533400" y="304800"/>
            <a:ext cx="7772400" cy="685800"/>
          </a:xfrm>
        </p:spPr>
        <p:txBody>
          <a:bodyPr/>
          <a:lstStyle/>
          <a:p>
            <a:r>
              <a:rPr lang="en-US" altLang="en-US" sz="2800" dirty="0"/>
              <a:t>Mixed Flat Plate Boundary Layer</a:t>
            </a:r>
          </a:p>
        </p:txBody>
      </p:sp>
      <p:pic>
        <p:nvPicPr>
          <p:cNvPr id="675843" name="Picture 3">
            <a:extLst>
              <a:ext uri="{FF2B5EF4-FFF2-40B4-BE49-F238E27FC236}">
                <a16:creationId xmlns:a16="http://schemas.microsoft.com/office/drawing/2014/main" id="{D8C41773-4DDB-27B5-6FEC-0D93338C36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9988" y="1447800"/>
            <a:ext cx="4164012" cy="4419600"/>
          </a:xfrm>
          <a:prstGeom prst="rect">
            <a:avLst/>
          </a:prstGeom>
          <a:noFill/>
          <a:extLst>
            <a:ext uri="{909E8E84-426E-40DD-AFC4-6F175D3DCCD1}">
              <a14:hiddenFill xmlns:a14="http://schemas.microsoft.com/office/drawing/2010/main">
                <a:solidFill>
                  <a:srgbClr val="FFFFFF"/>
                </a:solidFill>
              </a14:hiddenFill>
            </a:ext>
          </a:extLst>
        </p:spPr>
      </p:pic>
      <p:sp>
        <p:nvSpPr>
          <p:cNvPr id="675846" name="Rectangle 6">
            <a:extLst>
              <a:ext uri="{FF2B5EF4-FFF2-40B4-BE49-F238E27FC236}">
                <a16:creationId xmlns:a16="http://schemas.microsoft.com/office/drawing/2014/main" id="{333CF7AB-A333-2E20-8854-B93B192E8619}"/>
              </a:ext>
            </a:extLst>
          </p:cNvPr>
          <p:cNvSpPr>
            <a:spLocks noChangeArrowheads="1"/>
          </p:cNvSpPr>
          <p:nvPr/>
        </p:nvSpPr>
        <p:spPr bwMode="auto">
          <a:xfrm>
            <a:off x="228600" y="1254125"/>
            <a:ext cx="4800600" cy="267765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u="sng" dirty="0">
                <a:solidFill>
                  <a:schemeClr val="accent2"/>
                </a:solidFill>
                <a:ea typeface="SimSun" panose="02010600030101010101" pitchFamily="2" charset="-122"/>
                <a:sym typeface="Symbol" panose="05050102010706020507" pitchFamily="18" charset="2"/>
              </a:rPr>
              <a:t>Important point:</a:t>
            </a:r>
            <a:endParaRPr lang="en-US" altLang="zh-CN" b="0" dirty="0">
              <a:solidFill>
                <a:schemeClr val="accent2"/>
              </a:solidFill>
              <a:ea typeface="SimSun" panose="02010600030101010101" pitchFamily="2" charset="-122"/>
              <a:sym typeface="Symbol" panose="05050102010706020507" pitchFamily="18" charset="2"/>
            </a:endParaRPr>
          </a:p>
          <a:p>
            <a:pPr lvl="1">
              <a:spcBef>
                <a:spcPct val="50000"/>
              </a:spcBef>
              <a:buFontTx/>
              <a:buChar char="–"/>
            </a:pPr>
            <a:r>
              <a:rPr lang="en-US" altLang="zh-CN" b="0" dirty="0">
                <a:ea typeface="SimSun" panose="02010600030101010101" pitchFamily="2" charset="-122"/>
                <a:sym typeface="Symbol" panose="05050102010706020507" pitchFamily="18" charset="2"/>
              </a:rPr>
              <a:t>Typically, a turbulent boundary layer is preceded by a laminar boundary layer first upstream</a:t>
            </a:r>
          </a:p>
          <a:p>
            <a:pPr lvl="1">
              <a:spcBef>
                <a:spcPct val="50000"/>
              </a:spcBef>
              <a:buFontTx/>
              <a:buChar char="–"/>
            </a:pPr>
            <a:r>
              <a:rPr lang="en-US" altLang="zh-CN" dirty="0">
                <a:ea typeface="SimSun" panose="02010600030101010101" pitchFamily="2" charset="-122"/>
                <a:sym typeface="Symbol" panose="05050102010706020507" pitchFamily="18" charset="2"/>
              </a:rPr>
              <a:t> need to consider case with mixed boundary layer conditions!</a:t>
            </a:r>
          </a:p>
        </p:txBody>
      </p:sp>
      <mc:AlternateContent xmlns:mc="http://schemas.openxmlformats.org/markup-compatibility/2006" xmlns:a14="http://schemas.microsoft.com/office/drawing/2010/main">
        <mc:Choice Requires="a14">
          <p:sp>
            <p:nvSpPr>
              <p:cNvPr id="675847" name="Object 7">
                <a:extLst>
                  <a:ext uri="{FF2B5EF4-FFF2-40B4-BE49-F238E27FC236}">
                    <a16:creationId xmlns:a16="http://schemas.microsoft.com/office/drawing/2014/main" id="{0E8C023A-C129-F20E-74BE-D3C19278F7A9}"/>
                  </a:ext>
                </a:extLst>
              </p:cNvPr>
              <p:cNvSpPr txBox="1"/>
              <p:nvPr/>
            </p:nvSpPr>
            <p:spPr bwMode="auto">
              <a:xfrm>
                <a:off x="457200" y="4876800"/>
                <a:ext cx="5029200" cy="1149350"/>
              </a:xfrm>
              <a:prstGeom prst="rect">
                <a:avLst/>
              </a:prstGeom>
              <a:solidFill>
                <a:schemeClr val="hlink"/>
              </a:solid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h</m:t>
                              </m:r>
                            </m:e>
                          </m:acc>
                        </m:e>
                        <m:sub>
                          <m:r>
                            <a:rPr lang="en-IN" i="1">
                              <a:solidFill>
                                <a:srgbClr val="000000"/>
                              </a:solidFill>
                              <a:latin typeface="Cambria Math" panose="02040503050406030204" pitchFamily="18" charset="0"/>
                            </a:rPr>
                            <m:t>𝑥</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𝐿</m:t>
                          </m:r>
                        </m:den>
                      </m:f>
                      <m:d>
                        <m:dPr>
                          <m:begChr m:val="["/>
                          <m:endChr m:val="]"/>
                          <m:ctrlPr>
                            <a:rPr lang="en-IN" i="1">
                              <a:solidFill>
                                <a:srgbClr val="000000"/>
                              </a:solidFill>
                              <a:latin typeface="Cambria Math" panose="02040503050406030204" pitchFamily="18" charset="0"/>
                            </a:rPr>
                          </m:ctrlPr>
                        </m:dPr>
                        <m:e>
                          <m:nary>
                            <m:naryPr>
                              <m:limLoc m:val="undOv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rPr>
                                <m:t>𝑥𝑐</m:t>
                              </m:r>
                            </m:sup>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𝑙𝑎𝑚</m:t>
                                  </m:r>
                                </m:sub>
                              </m:sSub>
                              <m:r>
                                <a:rPr lang="en-IN" i="1">
                                  <a:solidFill>
                                    <a:srgbClr val="000000"/>
                                  </a:solidFill>
                                  <a:latin typeface="Cambria Math" panose="02040503050406030204" pitchFamily="18" charset="0"/>
                                </a:rPr>
                                <m:t>𝑑𝑥</m:t>
                              </m:r>
                              <m:r>
                                <m:rPr>
                                  <m:nor/>
                                </m:rPr>
                                <a:rPr lang="en-IN" i="0">
                                  <a:solidFill>
                                    <a:srgbClr val="000000"/>
                                  </a:solidFill>
                                  <a:latin typeface="Cambria Math" panose="02040503050406030204" pitchFamily="18" charset="0"/>
                                </a:rPr>
                                <m:t>  </m:t>
                              </m:r>
                            </m:e>
                          </m:nary>
                          <m:r>
                            <a:rPr lang="en-IN" i="1">
                              <a:solidFill>
                                <a:srgbClr val="000000"/>
                              </a:solidFill>
                              <a:latin typeface="Cambria Math" panose="02040503050406030204" pitchFamily="18" charset="0"/>
                            </a:rPr>
                            <m:t>+</m:t>
                          </m:r>
                          <m:nary>
                            <m:naryPr>
                              <m:limLoc m:val="undOv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𝑥𝑐</m:t>
                              </m:r>
                            </m:sub>
                            <m:sup>
                              <m:r>
                                <a:rPr lang="en-IN" i="1">
                                  <a:solidFill>
                                    <a:srgbClr val="000000"/>
                                  </a:solidFill>
                                  <a:latin typeface="Cambria Math" panose="02040503050406030204" pitchFamily="18" charset="0"/>
                                </a:rPr>
                                <m:t>𝐿</m:t>
                              </m:r>
                            </m:sup>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𝑡𝑢𝑟𝑏</m:t>
                                  </m:r>
                                </m:sub>
                              </m:sSub>
                              <m:r>
                                <a:rPr lang="en-IN" i="1">
                                  <a:solidFill>
                                    <a:srgbClr val="000000"/>
                                  </a:solidFill>
                                  <a:latin typeface="Cambria Math" panose="02040503050406030204" pitchFamily="18" charset="0"/>
                                </a:rPr>
                                <m:t>𝑑𝑥</m:t>
                              </m:r>
                              <m:r>
                                <m:rPr>
                                  <m:nor/>
                                </m:rPr>
                                <a:rPr lang="en-IN" i="0">
                                  <a:solidFill>
                                    <a:srgbClr val="000000"/>
                                  </a:solidFill>
                                  <a:latin typeface="Cambria Math" panose="02040503050406030204" pitchFamily="18" charset="0"/>
                                </a:rPr>
                                <m:t>  </m:t>
                              </m:r>
                            </m:e>
                          </m:nary>
                        </m:e>
                      </m:d>
                    </m:oMath>
                  </m:oMathPara>
                </a14:m>
                <a:endParaRPr lang="en-IN" dirty="0"/>
              </a:p>
            </p:txBody>
          </p:sp>
        </mc:Choice>
        <mc:Fallback xmlns="">
          <p:sp>
            <p:nvSpPr>
              <p:cNvPr id="675847" name="Object 7">
                <a:extLst>
                  <a:ext uri="{FF2B5EF4-FFF2-40B4-BE49-F238E27FC236}">
                    <a16:creationId xmlns:a16="http://schemas.microsoft.com/office/drawing/2014/main" id="{0E8C023A-C129-F20E-74BE-D3C19278F7A9}"/>
                  </a:ext>
                </a:extLst>
              </p:cNvPr>
              <p:cNvSpPr txBox="1">
                <a:spLocks noRot="1" noChangeAspect="1" noMove="1" noResize="1" noEditPoints="1" noAdjustHandles="1" noChangeArrowheads="1" noChangeShapeType="1" noTextEdit="1"/>
              </p:cNvSpPr>
              <p:nvPr/>
            </p:nvSpPr>
            <p:spPr bwMode="auto">
              <a:xfrm>
                <a:off x="457200" y="4876800"/>
                <a:ext cx="5029200" cy="1149350"/>
              </a:xfrm>
              <a:prstGeom prst="rect">
                <a:avLst/>
              </a:prstGeom>
              <a:blipFill>
                <a:blip r:embed="rId3"/>
                <a:stretch>
                  <a:fillRect/>
                </a:stretch>
              </a:blipFill>
              <a:ln>
                <a:noFill/>
              </a:ln>
              <a:effectLst/>
            </p:spPr>
            <p:txBody>
              <a:bodyPr/>
              <a:lstStyle/>
              <a:p>
                <a:r>
                  <a:rPr lang="en-IN">
                    <a:noFill/>
                  </a:rPr>
                  <a:t> </a:t>
                </a:r>
              </a:p>
            </p:txBody>
          </p:sp>
        </mc:Fallback>
      </mc:AlternateContent>
      <p:grpSp>
        <p:nvGrpSpPr>
          <p:cNvPr id="2" name="Group 38">
            <a:extLst>
              <a:ext uri="{FF2B5EF4-FFF2-40B4-BE49-F238E27FC236}">
                <a16:creationId xmlns:a16="http://schemas.microsoft.com/office/drawing/2014/main" id="{94538F88-84E5-7A43-39B9-6A57A91A0502}"/>
              </a:ext>
            </a:extLst>
          </p:cNvPr>
          <p:cNvGrpSpPr>
            <a:grpSpLocks/>
          </p:cNvGrpSpPr>
          <p:nvPr/>
        </p:nvGrpSpPr>
        <p:grpSpPr bwMode="auto">
          <a:xfrm>
            <a:off x="0" y="25400"/>
            <a:ext cx="9144000" cy="6858000"/>
            <a:chOff x="0" y="0"/>
            <a:chExt cx="9144000" cy="6858000"/>
          </a:xfrm>
        </p:grpSpPr>
        <p:grpSp>
          <p:nvGrpSpPr>
            <p:cNvPr id="3" name="Group 19">
              <a:extLst>
                <a:ext uri="{FF2B5EF4-FFF2-40B4-BE49-F238E27FC236}">
                  <a16:creationId xmlns:a16="http://schemas.microsoft.com/office/drawing/2014/main" id="{7357CCBD-7D0F-7A60-28E9-DDEE37C8C3E5}"/>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F20E15CB-40DA-1E5F-3AD1-D1ED64BBE99F}"/>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88C87408-7A34-0008-0C1F-98C78A450EB9}"/>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F5D61B13-1677-B716-B715-F52675BD4D9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BA643735-1618-A1B1-2E48-D706135CCEE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7">
                  <a:extLst>
                    <a:ext uri="{FF2B5EF4-FFF2-40B4-BE49-F238E27FC236}">
                      <a16:creationId xmlns:a16="http://schemas.microsoft.com/office/drawing/2014/main" id="{788CA572-3E10-681B-DB4B-3511F1DD5F8D}"/>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61B80BFA-0D89-2EE8-3714-0C48FE5038F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9D245B2F-EBCE-A0C1-ACD4-863F7F73723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0B868C0E-31B2-AF4C-5EF5-8F909AFFA207}"/>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1EF8E19C-29C8-BF6F-36CD-A933CC3F138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D3235A4C-1F6D-DBFB-BC81-71631351B83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45EF626C-F139-51D9-18D3-86C43A781D92}"/>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6BD851BA-DDEE-ED2B-1034-CCDCC7A980B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BECA5CEA-A274-E2CE-B185-8864EAA69A5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5">
                <a:extLst>
                  <a:ext uri="{FF2B5EF4-FFF2-40B4-BE49-F238E27FC236}">
                    <a16:creationId xmlns:a16="http://schemas.microsoft.com/office/drawing/2014/main" id="{E4B68BAA-200C-BE97-8E42-8D6E264DEBB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B0F748DC-5D0F-D375-A88B-50B38FE948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75843"/>
                                        </p:tgtEl>
                                        <p:attrNameLst>
                                          <p:attrName>style.visibility</p:attrName>
                                        </p:attrNameLst>
                                      </p:cBhvr>
                                      <p:to>
                                        <p:strVal val="visible"/>
                                      </p:to>
                                    </p:set>
                                    <p:animEffect transition="in" filter="circle(in)">
                                      <p:cBhvr>
                                        <p:cTn id="7" dur="750"/>
                                        <p:tgtEl>
                                          <p:spTgt spid="67584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75846">
                                            <p:txEl>
                                              <p:pRg st="0" end="0"/>
                                            </p:txEl>
                                          </p:spTgt>
                                        </p:tgtEl>
                                        <p:attrNameLst>
                                          <p:attrName>style.visibility</p:attrName>
                                        </p:attrNameLst>
                                      </p:cBhvr>
                                      <p:to>
                                        <p:strVal val="visible"/>
                                      </p:to>
                                    </p:set>
                                    <p:animEffect transition="in" filter="dissolve">
                                      <p:cBhvr>
                                        <p:cTn id="12" dur="500"/>
                                        <p:tgtEl>
                                          <p:spTgt spid="675846">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675846">
                                            <p:txEl>
                                              <p:pRg st="1" end="1"/>
                                            </p:txEl>
                                          </p:spTgt>
                                        </p:tgtEl>
                                        <p:attrNameLst>
                                          <p:attrName>style.visibility</p:attrName>
                                        </p:attrNameLst>
                                      </p:cBhvr>
                                      <p:to>
                                        <p:strVal val="visible"/>
                                      </p:to>
                                    </p:set>
                                    <p:animEffect transition="in" filter="dissolve">
                                      <p:cBhvr>
                                        <p:cTn id="15" dur="500"/>
                                        <p:tgtEl>
                                          <p:spTgt spid="675846">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75846">
                                            <p:txEl>
                                              <p:pRg st="2" end="2"/>
                                            </p:txEl>
                                          </p:spTgt>
                                        </p:tgtEl>
                                        <p:attrNameLst>
                                          <p:attrName>style.visibility</p:attrName>
                                        </p:attrNameLst>
                                      </p:cBhvr>
                                      <p:to>
                                        <p:strVal val="visible"/>
                                      </p:to>
                                    </p:set>
                                    <p:animEffect transition="in" filter="dissolve">
                                      <p:cBhvr>
                                        <p:cTn id="18" dur="500"/>
                                        <p:tgtEl>
                                          <p:spTgt spid="675846">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75847"/>
                                        </p:tgtEl>
                                        <p:attrNameLst>
                                          <p:attrName>style.visibility</p:attrName>
                                        </p:attrNameLst>
                                      </p:cBhvr>
                                      <p:to>
                                        <p:strVal val="visible"/>
                                      </p:to>
                                    </p:set>
                                    <p:anim calcmode="lin" valueType="num">
                                      <p:cBhvr additive="base">
                                        <p:cTn id="23" dur="500" fill="hold"/>
                                        <p:tgtEl>
                                          <p:spTgt spid="675847"/>
                                        </p:tgtEl>
                                        <p:attrNameLst>
                                          <p:attrName>ppt_x</p:attrName>
                                        </p:attrNameLst>
                                      </p:cBhvr>
                                      <p:tavLst>
                                        <p:tav tm="0">
                                          <p:val>
                                            <p:strVal val="#ppt_x"/>
                                          </p:val>
                                        </p:tav>
                                        <p:tav tm="100000">
                                          <p:val>
                                            <p:strVal val="#ppt_x"/>
                                          </p:val>
                                        </p:tav>
                                      </p:tavLst>
                                    </p:anim>
                                    <p:anim calcmode="lin" valueType="num">
                                      <p:cBhvr additive="base">
                                        <p:cTn id="24" dur="500" fill="hold"/>
                                        <p:tgtEl>
                                          <p:spTgt spid="6758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46" grpId="0" build="p"/>
      <p:bldP spid="67584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488" name="Text Box 8">
            <a:extLst>
              <a:ext uri="{FF2B5EF4-FFF2-40B4-BE49-F238E27FC236}">
                <a16:creationId xmlns:a16="http://schemas.microsoft.com/office/drawing/2014/main" id="{63E6ECE3-4497-3128-DC62-87A4D751DBA7}"/>
              </a:ext>
            </a:extLst>
          </p:cNvPr>
          <p:cNvSpPr txBox="1">
            <a:spLocks noChangeArrowheads="1"/>
          </p:cNvSpPr>
          <p:nvPr/>
        </p:nvSpPr>
        <p:spPr bwMode="auto">
          <a:xfrm>
            <a:off x="5715000" y="3429000"/>
            <a:ext cx="354013"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0" i="1"/>
              <a:t>L</a:t>
            </a:r>
          </a:p>
        </p:txBody>
      </p:sp>
      <p:sp>
        <p:nvSpPr>
          <p:cNvPr id="660491" name="Text Box 11">
            <a:extLst>
              <a:ext uri="{FF2B5EF4-FFF2-40B4-BE49-F238E27FC236}">
                <a16:creationId xmlns:a16="http://schemas.microsoft.com/office/drawing/2014/main" id="{80CB3719-F64D-9B03-02A9-6815C60A157E}"/>
              </a:ext>
            </a:extLst>
          </p:cNvPr>
          <p:cNvSpPr txBox="1">
            <a:spLocks noChangeArrowheads="1"/>
          </p:cNvSpPr>
          <p:nvPr/>
        </p:nvSpPr>
        <p:spPr bwMode="auto">
          <a:xfrm>
            <a:off x="6400800" y="3216275"/>
            <a:ext cx="1163638" cy="8223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0" dirty="0"/>
              <a:t>Trailing</a:t>
            </a:r>
          </a:p>
          <a:p>
            <a:r>
              <a:rPr lang="en-US" altLang="en-US" b="0" dirty="0"/>
              <a:t>Edge</a:t>
            </a:r>
          </a:p>
        </p:txBody>
      </p:sp>
      <mc:AlternateContent xmlns:mc="http://schemas.openxmlformats.org/markup-compatibility/2006" xmlns:a14="http://schemas.microsoft.com/office/drawing/2010/main">
        <mc:Choice Requires="a14">
          <p:sp>
            <p:nvSpPr>
              <p:cNvPr id="660492" name="Object 12">
                <a:extLst>
                  <a:ext uri="{FF2B5EF4-FFF2-40B4-BE49-F238E27FC236}">
                    <a16:creationId xmlns:a16="http://schemas.microsoft.com/office/drawing/2014/main" id="{4D2BECE0-6CB0-BF65-A478-482E3F651456}"/>
                  </a:ext>
                </a:extLst>
              </p:cNvPr>
              <p:cNvSpPr txBox="1"/>
              <p:nvPr/>
            </p:nvSpPr>
            <p:spPr bwMode="auto">
              <a:xfrm>
                <a:off x="1371600" y="4191000"/>
                <a:ext cx="5867400" cy="1154113"/>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𝑎𝑣𝑔</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𝐿</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𝐿</m:t>
                          </m:r>
                        </m:den>
                      </m:f>
                      <m:d>
                        <m:dPr>
                          <m:begChr m:val="{"/>
                          <m:endChr m:val="}"/>
                          <m:ctrlPr>
                            <a:rPr lang="en-IN" i="1">
                              <a:solidFill>
                                <a:srgbClr val="000000"/>
                              </a:solidFill>
                              <a:latin typeface="Cambria Math" panose="02040503050406030204" pitchFamily="18" charset="0"/>
                            </a:rPr>
                          </m:ctrlPr>
                        </m:dPr>
                        <m:e>
                          <m:nary>
                            <m:naryPr>
                              <m:limLoc m:val="undOv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0</m:t>
                              </m:r>
                            </m:sub>
                            <m:sup>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𝑥</m:t>
                                  </m:r>
                                </m:e>
                                <m:sub>
                                  <m:r>
                                    <a:rPr lang="en-IN" i="1">
                                      <a:solidFill>
                                        <a:srgbClr val="000000"/>
                                      </a:solidFill>
                                      <a:latin typeface="Cambria Math" panose="02040503050406030204" pitchFamily="18" charset="0"/>
                                    </a:rPr>
                                    <m:t>𝑐</m:t>
                                  </m:r>
                                </m:sub>
                              </m:sSub>
                            </m:sup>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𝑙𝑎𝑚</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𝑥</m:t>
                                  </m:r>
                                </m:sub>
                              </m:sSub>
                              <m:r>
                                <a:rPr lang="en-IN" i="1">
                                  <a:solidFill>
                                    <a:srgbClr val="000000"/>
                                  </a:solidFill>
                                  <a:latin typeface="Cambria Math" panose="02040503050406030204" pitchFamily="18" charset="0"/>
                                </a:rPr>
                                <m:t>𝑑𝑥</m:t>
                              </m:r>
                            </m:e>
                          </m:nary>
                          <m:r>
                            <a:rPr lang="en-IN" i="1">
                              <a:solidFill>
                                <a:srgbClr val="000000"/>
                              </a:solidFill>
                              <a:latin typeface="Cambria Math" panose="02040503050406030204" pitchFamily="18" charset="0"/>
                            </a:rPr>
                            <m:t>+</m:t>
                          </m:r>
                          <m:nary>
                            <m:naryPr>
                              <m:limLoc m:val="undOvr"/>
                              <m:ctrlPr>
                                <a:rPr lang="en-IN" i="1">
                                  <a:solidFill>
                                    <a:srgbClr val="000000"/>
                                  </a:solidFill>
                                  <a:latin typeface="Cambria Math" panose="02040503050406030204" pitchFamily="18" charset="0"/>
                                </a:rPr>
                              </m:ctrlPr>
                            </m:naryPr>
                            <m: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𝑥</m:t>
                                  </m:r>
                                </m:e>
                                <m:sub>
                                  <m:r>
                                    <a:rPr lang="en-IN" i="1">
                                      <a:solidFill>
                                        <a:srgbClr val="000000"/>
                                      </a:solidFill>
                                      <a:latin typeface="Cambria Math" panose="02040503050406030204" pitchFamily="18" charset="0"/>
                                    </a:rPr>
                                    <m:t>𝑐</m:t>
                                  </m:r>
                                </m:sub>
                              </m:sSub>
                            </m:sub>
                            <m:sup>
                              <m:r>
                                <a:rPr lang="en-IN" i="1">
                                  <a:solidFill>
                                    <a:srgbClr val="000000"/>
                                  </a:solidFill>
                                  <a:latin typeface="Cambria Math" panose="02040503050406030204" pitchFamily="18" charset="0"/>
                                </a:rPr>
                                <m:t>𝐿</m:t>
                              </m:r>
                            </m:sup>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𝑡𝑢𝑟𝑏</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𝑥</m:t>
                                  </m:r>
                                </m:sub>
                              </m:sSub>
                              <m:r>
                                <a:rPr lang="en-IN" i="1">
                                  <a:solidFill>
                                    <a:srgbClr val="000000"/>
                                  </a:solidFill>
                                  <a:latin typeface="Cambria Math" panose="02040503050406030204" pitchFamily="18" charset="0"/>
                                </a:rPr>
                                <m:t>𝑑𝑥</m:t>
                              </m:r>
                            </m:e>
                          </m:nary>
                        </m:e>
                      </m:d>
                    </m:oMath>
                  </m:oMathPara>
                </a14:m>
                <a:endParaRPr lang="en-IN" dirty="0"/>
              </a:p>
            </p:txBody>
          </p:sp>
        </mc:Choice>
        <mc:Fallback xmlns="">
          <p:sp>
            <p:nvSpPr>
              <p:cNvPr id="660492" name="Object 12">
                <a:extLst>
                  <a:ext uri="{FF2B5EF4-FFF2-40B4-BE49-F238E27FC236}">
                    <a16:creationId xmlns:a16="http://schemas.microsoft.com/office/drawing/2014/main" id="{4D2BECE0-6CB0-BF65-A478-482E3F651456}"/>
                  </a:ext>
                </a:extLst>
              </p:cNvPr>
              <p:cNvSpPr txBox="1">
                <a:spLocks noRot="1" noChangeAspect="1" noMove="1" noResize="1" noEditPoints="1" noAdjustHandles="1" noChangeArrowheads="1" noChangeShapeType="1" noTextEdit="1"/>
              </p:cNvSpPr>
              <p:nvPr/>
            </p:nvSpPr>
            <p:spPr bwMode="auto">
              <a:xfrm>
                <a:off x="1371600" y="4191000"/>
                <a:ext cx="5867400" cy="1154113"/>
              </a:xfrm>
              <a:prstGeom prst="rect">
                <a:avLst/>
              </a:prstGeom>
              <a:blipFill>
                <a:blip r:embed="rId2"/>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60493" name="Object 13">
                <a:extLst>
                  <a:ext uri="{FF2B5EF4-FFF2-40B4-BE49-F238E27FC236}">
                    <a16:creationId xmlns:a16="http://schemas.microsoft.com/office/drawing/2014/main" id="{AEA3FF2C-2C7D-14D3-775F-1E86E08B80A1}"/>
                  </a:ext>
                </a:extLst>
              </p:cNvPr>
              <p:cNvSpPr txBox="1"/>
              <p:nvPr/>
            </p:nvSpPr>
            <p:spPr bwMode="auto">
              <a:xfrm>
                <a:off x="685800" y="5410200"/>
                <a:ext cx="8054975" cy="1209675"/>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𝑎𝑣𝑔</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𝐿</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𝑘</m:t>
                          </m:r>
                        </m:num>
                        <m:den>
                          <m:r>
                            <a:rPr lang="en-IN" i="1">
                              <a:solidFill>
                                <a:srgbClr val="000000"/>
                              </a:solidFill>
                              <a:latin typeface="Cambria Math" panose="02040503050406030204" pitchFamily="18" charset="0"/>
                            </a:rPr>
                            <m:t>𝐿</m:t>
                          </m:r>
                        </m:den>
                      </m:f>
                      <m:d>
                        <m:dPr>
                          <m:begChr m:val="{"/>
                          <m:endChr m:val="}"/>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0.332</m:t>
                          </m:r>
                          <m:sSup>
                            <m:sSupPr>
                              <m:ctrlPr>
                                <a:rPr lang="en-IN" i="1">
                                  <a:solidFill>
                                    <a:srgbClr val="000000"/>
                                  </a:solidFill>
                                  <a:latin typeface="Cambria Math" panose="02040503050406030204" pitchFamily="18" charset="0"/>
                                </a:rPr>
                              </m:ctrlPr>
                            </m:sSupPr>
                            <m:e>
                              <m:d>
                                <m:dPr>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m:t>
                                          </m:r>
                                        </m:sub>
                                      </m:sSub>
                                    </m:num>
                                    <m:den>
                                      <m:r>
                                        <a:rPr lang="en-IN" i="1">
                                          <a:solidFill>
                                            <a:srgbClr val="000000"/>
                                          </a:solidFill>
                                          <a:latin typeface="Cambria Math" panose="02040503050406030204" pitchFamily="18" charset="0"/>
                                        </a:rPr>
                                        <m:t>𝜈</m:t>
                                      </m:r>
                                    </m:den>
                                  </m:f>
                                </m:e>
                              </m:d>
                            </m:e>
                            <m:sup>
                              <m:f>
                                <m:fPr>
                                  <m:type m:val="skw"/>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2</m:t>
                                  </m:r>
                                </m:den>
                              </m:f>
                            </m:sup>
                          </m:sSup>
                          <m:nary>
                            <m:naryPr>
                              <m:limLoc m:val="undOv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0</m:t>
                              </m:r>
                            </m:sub>
                            <m:sup>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𝑥</m:t>
                                  </m:r>
                                </m:e>
                                <m:sub>
                                  <m:r>
                                    <a:rPr lang="en-IN" i="1">
                                      <a:solidFill>
                                        <a:srgbClr val="000000"/>
                                      </a:solidFill>
                                      <a:latin typeface="Cambria Math" panose="02040503050406030204" pitchFamily="18" charset="0"/>
                                    </a:rPr>
                                    <m:t>𝑐</m:t>
                                  </m:r>
                                </m:sub>
                              </m:sSub>
                            </m:sup>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𝑑𝑥</m:t>
                                  </m:r>
                                </m:num>
                                <m:den>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𝑥</m:t>
                                      </m:r>
                                    </m:e>
                                    <m:sup>
                                      <m:f>
                                        <m:fPr>
                                          <m:type m:val="skw"/>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2</m:t>
                                          </m:r>
                                        </m:den>
                                      </m:f>
                                    </m:sup>
                                  </m:sSup>
                                </m:den>
                              </m:f>
                            </m:e>
                          </m:nary>
                          <m:r>
                            <a:rPr lang="en-IN" i="1">
                              <a:solidFill>
                                <a:srgbClr val="000000"/>
                              </a:solidFill>
                              <a:latin typeface="Cambria Math" panose="02040503050406030204" pitchFamily="18" charset="0"/>
                            </a:rPr>
                            <m:t>+0.0296</m:t>
                          </m:r>
                          <m:sSup>
                            <m:sSupPr>
                              <m:ctrlPr>
                                <a:rPr lang="en-IN" i="1">
                                  <a:solidFill>
                                    <a:srgbClr val="000000"/>
                                  </a:solidFill>
                                  <a:latin typeface="Cambria Math" panose="02040503050406030204" pitchFamily="18" charset="0"/>
                                </a:rPr>
                              </m:ctrlPr>
                            </m:sSupPr>
                            <m:e>
                              <m:d>
                                <m:dPr>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m:t>
                                          </m:r>
                                        </m:sub>
                                      </m:sSub>
                                    </m:num>
                                    <m:den>
                                      <m:r>
                                        <a:rPr lang="en-IN" i="1">
                                          <a:solidFill>
                                            <a:srgbClr val="000000"/>
                                          </a:solidFill>
                                          <a:latin typeface="Cambria Math" panose="02040503050406030204" pitchFamily="18" charset="0"/>
                                        </a:rPr>
                                        <m:t>𝜈</m:t>
                                      </m:r>
                                    </m:den>
                                  </m:f>
                                </m:e>
                              </m:d>
                            </m:e>
                            <m:sup>
                              <m:f>
                                <m:fPr>
                                  <m:type m:val="skw"/>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4</m:t>
                                  </m:r>
                                </m:num>
                                <m:den>
                                  <m:r>
                                    <a:rPr lang="en-IN" i="1">
                                      <a:solidFill>
                                        <a:srgbClr val="000000"/>
                                      </a:solidFill>
                                      <a:latin typeface="Cambria Math" panose="02040503050406030204" pitchFamily="18" charset="0"/>
                                    </a:rPr>
                                    <m:t>5</m:t>
                                  </m:r>
                                </m:den>
                              </m:f>
                            </m:sup>
                          </m:sSup>
                          <m:nary>
                            <m:naryPr>
                              <m:limLoc m:val="undOvr"/>
                              <m:ctrlPr>
                                <a:rPr lang="en-IN" i="1">
                                  <a:solidFill>
                                    <a:srgbClr val="000000"/>
                                  </a:solidFill>
                                  <a:latin typeface="Cambria Math" panose="02040503050406030204" pitchFamily="18" charset="0"/>
                                </a:rPr>
                              </m:ctrlPr>
                            </m:naryPr>
                            <m: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𝑥</m:t>
                                  </m:r>
                                </m:e>
                                <m:sub>
                                  <m:r>
                                    <a:rPr lang="en-IN" i="1">
                                      <a:solidFill>
                                        <a:srgbClr val="000000"/>
                                      </a:solidFill>
                                      <a:latin typeface="Cambria Math" panose="02040503050406030204" pitchFamily="18" charset="0"/>
                                    </a:rPr>
                                    <m:t>𝑐</m:t>
                                  </m:r>
                                </m:sub>
                              </m:sSub>
                            </m:sub>
                            <m:sup>
                              <m:r>
                                <a:rPr lang="en-IN" i="1">
                                  <a:solidFill>
                                    <a:srgbClr val="000000"/>
                                  </a:solidFill>
                                  <a:latin typeface="Cambria Math" panose="02040503050406030204" pitchFamily="18" charset="0"/>
                                </a:rPr>
                                <m:t>𝐿</m:t>
                              </m:r>
                            </m:sup>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𝑑𝑥</m:t>
                                  </m:r>
                                </m:num>
                                <m:den>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𝑥</m:t>
                                      </m:r>
                                    </m:e>
                                    <m:sup>
                                      <m:f>
                                        <m:fPr>
                                          <m:type m:val="skw"/>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5</m:t>
                                          </m:r>
                                        </m:den>
                                      </m:f>
                                    </m:sup>
                                  </m:sSup>
                                </m:den>
                              </m:f>
                              <m:r>
                                <a:rPr lang="en-IN" i="1">
                                  <a:solidFill>
                                    <a:srgbClr val="000000"/>
                                  </a:solidFill>
                                  <a:latin typeface="Cambria Math" panose="02040503050406030204" pitchFamily="18" charset="0"/>
                                </a:rPr>
                                <m:t>𝑑𝑥</m:t>
                              </m:r>
                            </m:e>
                          </m:nary>
                        </m:e>
                      </m:d>
                      <m:r>
                        <a:rPr lang="en-IN" i="1">
                          <a:solidFill>
                            <a:srgbClr val="000000"/>
                          </a:solidFill>
                          <a:latin typeface="Cambria Math" panose="02040503050406030204" pitchFamily="18" charset="0"/>
                        </a:rPr>
                        <m:t>𝑝</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𝑟</m:t>
                          </m:r>
                        </m:e>
                        <m:sup>
                          <m:f>
                            <m:fPr>
                              <m:type m:val="skw"/>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3</m:t>
                              </m:r>
                            </m:den>
                          </m:f>
                        </m:sup>
                      </m:sSup>
                    </m:oMath>
                  </m:oMathPara>
                </a14:m>
                <a:endParaRPr lang="en-IN" dirty="0"/>
              </a:p>
            </p:txBody>
          </p:sp>
        </mc:Choice>
        <mc:Fallback xmlns="">
          <p:sp>
            <p:nvSpPr>
              <p:cNvPr id="660493" name="Object 13">
                <a:extLst>
                  <a:ext uri="{FF2B5EF4-FFF2-40B4-BE49-F238E27FC236}">
                    <a16:creationId xmlns:a16="http://schemas.microsoft.com/office/drawing/2014/main" id="{AEA3FF2C-2C7D-14D3-775F-1E86E08B80A1}"/>
                  </a:ext>
                </a:extLst>
              </p:cNvPr>
              <p:cNvSpPr txBox="1">
                <a:spLocks noRot="1" noChangeAspect="1" noMove="1" noResize="1" noEditPoints="1" noAdjustHandles="1" noChangeArrowheads="1" noChangeShapeType="1" noTextEdit="1"/>
              </p:cNvSpPr>
              <p:nvPr/>
            </p:nvSpPr>
            <p:spPr bwMode="auto">
              <a:xfrm>
                <a:off x="685800" y="5410200"/>
                <a:ext cx="8054975" cy="1209675"/>
              </a:xfrm>
              <a:prstGeom prst="rect">
                <a:avLst/>
              </a:prstGeom>
              <a:blipFill>
                <a:blip r:embed="rId3"/>
                <a:stretch>
                  <a:fillRect/>
                </a:stretch>
              </a:blipFill>
              <a:ln>
                <a:noFill/>
              </a:ln>
              <a:effectLst/>
            </p:spPr>
            <p:txBody>
              <a:bodyPr/>
              <a:lstStyle/>
              <a:p>
                <a:r>
                  <a:rPr lang="en-IN">
                    <a:noFill/>
                  </a:rPr>
                  <a:t> </a:t>
                </a:r>
              </a:p>
            </p:txBody>
          </p:sp>
        </mc:Fallback>
      </mc:AlternateContent>
      <p:grpSp>
        <p:nvGrpSpPr>
          <p:cNvPr id="2" name="Group 38">
            <a:extLst>
              <a:ext uri="{FF2B5EF4-FFF2-40B4-BE49-F238E27FC236}">
                <a16:creationId xmlns:a16="http://schemas.microsoft.com/office/drawing/2014/main" id="{34383365-D1F8-61C2-7BED-876126D24036}"/>
              </a:ext>
            </a:extLst>
          </p:cNvPr>
          <p:cNvGrpSpPr>
            <a:grpSpLocks/>
          </p:cNvGrpSpPr>
          <p:nvPr/>
        </p:nvGrpSpPr>
        <p:grpSpPr bwMode="auto">
          <a:xfrm>
            <a:off x="0" y="25400"/>
            <a:ext cx="9144000" cy="6858000"/>
            <a:chOff x="0" y="0"/>
            <a:chExt cx="9144000" cy="6858000"/>
          </a:xfrm>
        </p:grpSpPr>
        <p:grpSp>
          <p:nvGrpSpPr>
            <p:cNvPr id="3" name="Group 19">
              <a:extLst>
                <a:ext uri="{FF2B5EF4-FFF2-40B4-BE49-F238E27FC236}">
                  <a16:creationId xmlns:a16="http://schemas.microsoft.com/office/drawing/2014/main" id="{E954C669-D724-85EF-6968-F61B345D4FE8}"/>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241812E3-1E94-BECD-E98E-E603F3499CC9}"/>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A516CEA0-4EC5-826A-3949-FBD0580D434C}"/>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BAC41533-D967-196F-7906-F2325971D58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E81DAFAA-D4CB-757C-4EE4-1281B847DEE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7">
                  <a:extLst>
                    <a:ext uri="{FF2B5EF4-FFF2-40B4-BE49-F238E27FC236}">
                      <a16:creationId xmlns:a16="http://schemas.microsoft.com/office/drawing/2014/main" id="{E5428A84-65DD-EBA7-4564-628DC5ECD145}"/>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57F88999-777C-7E3D-8BEC-ED820DB562B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FAC0DCB3-CB1F-6122-B18E-C15147AE5CC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11939152-4E3B-6930-B32F-6259ACC73602}"/>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E7C5846A-0365-AA88-C019-033BA3B982E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EF17A364-92CB-2348-99D8-78378B45E8C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60F9FFFC-5A25-2826-595B-A66294A3205D}"/>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300B3749-B810-1749-0F76-C335543E9EC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53131B32-BC4B-88C9-A090-BE37878D34A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5">
                <a:extLst>
                  <a:ext uri="{FF2B5EF4-FFF2-40B4-BE49-F238E27FC236}">
                    <a16:creationId xmlns:a16="http://schemas.microsoft.com/office/drawing/2014/main" id="{41A47361-0888-9FFC-CA4D-130E4EA50E2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4877CA4D-E18B-015A-E7DD-9035E93F9D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 name="Picture 19">
            <a:extLst>
              <a:ext uri="{FF2B5EF4-FFF2-40B4-BE49-F238E27FC236}">
                <a16:creationId xmlns:a16="http://schemas.microsoft.com/office/drawing/2014/main" id="{F75EDFF8-9631-A03B-C9B1-DFDCBBE0EB86}"/>
              </a:ext>
            </a:extLst>
          </p:cNvPr>
          <p:cNvPicPr>
            <a:picLocks noChangeAspect="1"/>
          </p:cNvPicPr>
          <p:nvPr/>
        </p:nvPicPr>
        <p:blipFill>
          <a:blip r:embed="rId5"/>
          <a:stretch>
            <a:fillRect/>
          </a:stretch>
        </p:blipFill>
        <p:spPr>
          <a:xfrm>
            <a:off x="838200" y="1272360"/>
            <a:ext cx="6400800" cy="2699565"/>
          </a:xfrm>
          <a:prstGeom prst="rect">
            <a:avLst/>
          </a:prstGeom>
        </p:spPr>
      </p:pic>
      <p:sp>
        <p:nvSpPr>
          <p:cNvPr id="21" name="Rectangle 2">
            <a:extLst>
              <a:ext uri="{FF2B5EF4-FFF2-40B4-BE49-F238E27FC236}">
                <a16:creationId xmlns:a16="http://schemas.microsoft.com/office/drawing/2014/main" id="{611BCE85-7D8C-53E7-D64A-B1F69D54A8FA}"/>
              </a:ext>
            </a:extLst>
          </p:cNvPr>
          <p:cNvSpPr txBox="1">
            <a:spLocks noChangeArrowheads="1"/>
          </p:cNvSpPr>
          <p:nvPr/>
        </p:nvSpPr>
        <p:spPr>
          <a:xfrm>
            <a:off x="609600" y="304800"/>
            <a:ext cx="7772400" cy="6096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en-US" altLang="en-US" sz="2800" kern="0"/>
              <a:t>Mixed Boundary Layer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60493"/>
                                        </p:tgtEl>
                                        <p:attrNameLst>
                                          <p:attrName>style.visibility</p:attrName>
                                        </p:attrNameLst>
                                      </p:cBhvr>
                                      <p:to>
                                        <p:strVal val="visible"/>
                                      </p:to>
                                    </p:set>
                                    <p:anim calcmode="lin" valueType="num">
                                      <p:cBhvr additive="base">
                                        <p:cTn id="7" dur="500" fill="hold"/>
                                        <p:tgtEl>
                                          <p:spTgt spid="660493"/>
                                        </p:tgtEl>
                                        <p:attrNameLst>
                                          <p:attrName>ppt_x</p:attrName>
                                        </p:attrNameLst>
                                      </p:cBhvr>
                                      <p:tavLst>
                                        <p:tav tm="0">
                                          <p:val>
                                            <p:strVal val="#ppt_x"/>
                                          </p:val>
                                        </p:tav>
                                        <p:tav tm="100000">
                                          <p:val>
                                            <p:strVal val="#ppt_x"/>
                                          </p:val>
                                        </p:tav>
                                      </p:tavLst>
                                    </p:anim>
                                    <p:anim calcmode="lin" valueType="num">
                                      <p:cBhvr additive="base">
                                        <p:cTn id="8" dur="500" fill="hold"/>
                                        <p:tgtEl>
                                          <p:spTgt spid="6604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049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6" name="Text Box 2">
            <a:extLst>
              <a:ext uri="{FF2B5EF4-FFF2-40B4-BE49-F238E27FC236}">
                <a16:creationId xmlns:a16="http://schemas.microsoft.com/office/drawing/2014/main" id="{03501964-C7CB-46C5-3CC1-7A23EA3F7B28}"/>
              </a:ext>
            </a:extLst>
          </p:cNvPr>
          <p:cNvSpPr txBox="1">
            <a:spLocks noChangeArrowheads="1"/>
          </p:cNvSpPr>
          <p:nvPr/>
        </p:nvSpPr>
        <p:spPr bwMode="auto">
          <a:xfrm>
            <a:off x="457200" y="990600"/>
            <a:ext cx="2035175"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0"/>
              <a:t>On integration:</a:t>
            </a:r>
          </a:p>
        </p:txBody>
      </p:sp>
      <mc:AlternateContent xmlns:mc="http://schemas.openxmlformats.org/markup-compatibility/2006" xmlns:a14="http://schemas.microsoft.com/office/drawing/2010/main">
        <mc:Choice Requires="a14">
          <p:sp>
            <p:nvSpPr>
              <p:cNvPr id="661507" name="Object 3">
                <a:extLst>
                  <a:ext uri="{FF2B5EF4-FFF2-40B4-BE49-F238E27FC236}">
                    <a16:creationId xmlns:a16="http://schemas.microsoft.com/office/drawing/2014/main" id="{4833752A-68A6-10AF-6620-50DEA9A4CE40}"/>
                  </a:ext>
                </a:extLst>
              </p:cNvPr>
              <p:cNvSpPr txBox="1"/>
              <p:nvPr/>
            </p:nvSpPr>
            <p:spPr bwMode="auto">
              <a:xfrm>
                <a:off x="549275" y="1558925"/>
                <a:ext cx="8077200" cy="109061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𝑁</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𝑎𝑣𝑔</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𝐿</m:t>
                          </m:r>
                        </m:sub>
                      </m:sSub>
                      <m:r>
                        <a:rPr lang="en-IN" i="1">
                          <a:solidFill>
                            <a:srgbClr val="000000"/>
                          </a:solidFill>
                          <a:latin typeface="Cambria Math" panose="02040503050406030204" pitchFamily="18" charset="0"/>
                        </a:rPr>
                        <m:t>=</m:t>
                      </m:r>
                      <m:d>
                        <m:dPr>
                          <m:begChr m:val="["/>
                          <m:endChr m:val="]"/>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0.664</m:t>
                          </m:r>
                          <m:func>
                            <m:funcPr>
                              <m:ctrlPr>
                                <a:rPr lang="en-IN" i="1">
                                  <a:solidFill>
                                    <a:srgbClr val="000000"/>
                                  </a:solidFill>
                                  <a:latin typeface="Cambria Math" panose="02040503050406030204" pitchFamily="18" charset="0"/>
                                </a:rPr>
                              </m:ctrlPr>
                            </m:funcPr>
                            <m:fName>
                              <m:sSubSup>
                                <m:sSubSupPr>
                                  <m:ctrlPr>
                                    <a:rPr lang="en-IN" i="1">
                                      <a:solidFill>
                                        <a:srgbClr val="000000"/>
                                      </a:solidFill>
                                      <a:latin typeface="Cambria Math" panose="02040503050406030204" pitchFamily="18" charset="0"/>
                                    </a:rPr>
                                  </m:ctrlPr>
                                </m:sSubSupPr>
                                <m:e>
                                  <m:r>
                                    <m:rPr>
                                      <m:sty m:val="p"/>
                                    </m:rPr>
                                    <a:rPr lang="en-IN" i="0">
                                      <a:solidFill>
                                        <a:srgbClr val="000000"/>
                                      </a:solidFill>
                                      <a:latin typeface="Cambria Math" panose="02040503050406030204" pitchFamily="18" charset="0"/>
                                    </a:rPr>
                                    <m:t>Re</m:t>
                                  </m:r>
                                </m:e>
                                <m: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𝑥</m:t>
                                      </m:r>
                                    </m:e>
                                    <m:sub>
                                      <m:r>
                                        <a:rPr lang="en-IN" i="1">
                                          <a:solidFill>
                                            <a:srgbClr val="000000"/>
                                          </a:solidFill>
                                          <a:latin typeface="Cambria Math" panose="02040503050406030204" pitchFamily="18" charset="0"/>
                                        </a:rPr>
                                        <m:t>𝑐</m:t>
                                      </m:r>
                                    </m:sub>
                                  </m:sSub>
                                </m:sub>
                                <m:sup>
                                  <m:f>
                                    <m:fPr>
                                      <m:type m:val="skw"/>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2</m:t>
                                      </m:r>
                                    </m:den>
                                  </m:f>
                                </m:sup>
                              </m:sSubSup>
                            </m:fName>
                            <m:e>
                              <m:r>
                                <a:rPr lang="en-IN" i="1">
                                  <a:solidFill>
                                    <a:srgbClr val="000000"/>
                                  </a:solidFill>
                                  <a:latin typeface="Cambria Math" panose="02040503050406030204" pitchFamily="18" charset="0"/>
                                </a:rPr>
                                <m:t>+</m:t>
                              </m:r>
                            </m:e>
                          </m:func>
                          <m:r>
                            <a:rPr lang="en-IN" i="1">
                              <a:solidFill>
                                <a:srgbClr val="000000"/>
                              </a:solidFill>
                              <a:latin typeface="Cambria Math" panose="02040503050406030204" pitchFamily="18" charset="0"/>
                            </a:rPr>
                            <m:t>0.037</m:t>
                          </m:r>
                          <m:d>
                            <m:dPr>
                              <m:ctrlPr>
                                <a:rPr lang="en-IN" i="1">
                                  <a:solidFill>
                                    <a:srgbClr val="000000"/>
                                  </a:solidFill>
                                  <a:latin typeface="Cambria Math" panose="02040503050406030204" pitchFamily="18" charset="0"/>
                                </a:rPr>
                              </m:ctrlPr>
                            </m:dPr>
                            <m:e>
                              <m:func>
                                <m:funcPr>
                                  <m:ctrlPr>
                                    <a:rPr lang="en-IN" i="1">
                                      <a:solidFill>
                                        <a:srgbClr val="000000"/>
                                      </a:solidFill>
                                      <a:latin typeface="Cambria Math" panose="02040503050406030204" pitchFamily="18" charset="0"/>
                                    </a:rPr>
                                  </m:ctrlPr>
                                </m:funcPr>
                                <m:fName>
                                  <m:sSubSup>
                                    <m:sSubSupPr>
                                      <m:ctrlPr>
                                        <a:rPr lang="en-IN" i="1">
                                          <a:solidFill>
                                            <a:srgbClr val="000000"/>
                                          </a:solidFill>
                                          <a:latin typeface="Cambria Math" panose="02040503050406030204" pitchFamily="18" charset="0"/>
                                        </a:rPr>
                                      </m:ctrlPr>
                                    </m:sSubSupPr>
                                    <m:e>
                                      <m:r>
                                        <m:rPr>
                                          <m:sty m:val="p"/>
                                        </m:rPr>
                                        <a:rPr lang="en-IN" i="0">
                                          <a:solidFill>
                                            <a:srgbClr val="000000"/>
                                          </a:solidFill>
                                          <a:latin typeface="Cambria Math" panose="02040503050406030204" pitchFamily="18" charset="0"/>
                                        </a:rPr>
                                        <m:t>Re</m:t>
                                      </m:r>
                                    </m:e>
                                    <m:sub>
                                      <m:r>
                                        <a:rPr lang="en-IN" i="1">
                                          <a:solidFill>
                                            <a:srgbClr val="000000"/>
                                          </a:solidFill>
                                          <a:latin typeface="Cambria Math" panose="02040503050406030204" pitchFamily="18" charset="0"/>
                                        </a:rPr>
                                        <m:t>𝐿</m:t>
                                      </m:r>
                                    </m:sub>
                                    <m:sup>
                                      <m:f>
                                        <m:fPr>
                                          <m:type m:val="skw"/>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4</m:t>
                                          </m:r>
                                        </m:num>
                                        <m:den>
                                          <m:r>
                                            <a:rPr lang="en-IN" i="1">
                                              <a:solidFill>
                                                <a:srgbClr val="000000"/>
                                              </a:solidFill>
                                              <a:latin typeface="Cambria Math" panose="02040503050406030204" pitchFamily="18" charset="0"/>
                                            </a:rPr>
                                            <m:t>5</m:t>
                                          </m:r>
                                        </m:den>
                                      </m:f>
                                    </m:sup>
                                  </m:sSubSup>
                                </m:fName>
                                <m:e>
                                  <m:r>
                                    <a:rPr lang="en-IN" i="1">
                                      <a:solidFill>
                                        <a:srgbClr val="000000"/>
                                      </a:solidFill>
                                      <a:latin typeface="Cambria Math" panose="02040503050406030204" pitchFamily="18" charset="0"/>
                                    </a:rPr>
                                    <m:t>−</m:t>
                                  </m:r>
                                </m:e>
                              </m:func>
                              <m:func>
                                <m:funcPr>
                                  <m:ctrlPr>
                                    <a:rPr lang="en-IN" i="1">
                                      <a:solidFill>
                                        <a:srgbClr val="000000"/>
                                      </a:solidFill>
                                      <a:latin typeface="Cambria Math" panose="02040503050406030204" pitchFamily="18" charset="0"/>
                                    </a:rPr>
                                  </m:ctrlPr>
                                </m:funcPr>
                                <m:fName>
                                  <m:sSubSup>
                                    <m:sSubSupPr>
                                      <m:ctrlPr>
                                        <a:rPr lang="en-IN" i="1">
                                          <a:solidFill>
                                            <a:srgbClr val="000000"/>
                                          </a:solidFill>
                                          <a:latin typeface="Cambria Math" panose="02040503050406030204" pitchFamily="18" charset="0"/>
                                        </a:rPr>
                                      </m:ctrlPr>
                                    </m:sSubSupPr>
                                    <m:e>
                                      <m:r>
                                        <m:rPr>
                                          <m:sty m:val="p"/>
                                        </m:rPr>
                                        <a:rPr lang="en-IN" i="0">
                                          <a:solidFill>
                                            <a:srgbClr val="000000"/>
                                          </a:solidFill>
                                          <a:latin typeface="Cambria Math" panose="02040503050406030204" pitchFamily="18" charset="0"/>
                                        </a:rPr>
                                        <m:t>Re</m:t>
                                      </m:r>
                                    </m:e>
                                    <m: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𝑥</m:t>
                                          </m:r>
                                        </m:e>
                                        <m:sub>
                                          <m:r>
                                            <a:rPr lang="en-IN" i="1">
                                              <a:solidFill>
                                                <a:srgbClr val="000000"/>
                                              </a:solidFill>
                                              <a:latin typeface="Cambria Math" panose="02040503050406030204" pitchFamily="18" charset="0"/>
                                            </a:rPr>
                                            <m:t>𝑐</m:t>
                                          </m:r>
                                        </m:sub>
                                      </m:sSub>
                                    </m:sub>
                                    <m:sup>
                                      <m:f>
                                        <m:fPr>
                                          <m:type m:val="skw"/>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4</m:t>
                                          </m:r>
                                        </m:num>
                                        <m:den>
                                          <m:r>
                                            <a:rPr lang="en-IN" i="1">
                                              <a:solidFill>
                                                <a:srgbClr val="000000"/>
                                              </a:solidFill>
                                              <a:latin typeface="Cambria Math" panose="02040503050406030204" pitchFamily="18" charset="0"/>
                                            </a:rPr>
                                            <m:t>5</m:t>
                                          </m:r>
                                        </m:den>
                                      </m:f>
                                    </m:sup>
                                  </m:sSubSup>
                                </m:fName>
                                <m:e/>
                              </m:func>
                            </m:e>
                          </m:d>
                        </m:e>
                      </m:d>
                      <m:r>
                        <a:rPr lang="en-IN" i="1">
                          <a:solidFill>
                            <a:srgbClr val="000000"/>
                          </a:solidFill>
                          <a:latin typeface="Cambria Math" panose="02040503050406030204" pitchFamily="18" charset="0"/>
                        </a:rPr>
                        <m:t>𝑝</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𝑟</m:t>
                          </m:r>
                        </m:e>
                        <m:sup>
                          <m:f>
                            <m:fPr>
                              <m:type m:val="skw"/>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3</m:t>
                              </m:r>
                            </m:den>
                          </m:f>
                        </m:sup>
                      </m:sSup>
                    </m:oMath>
                  </m:oMathPara>
                </a14:m>
                <a:endParaRPr lang="en-IN" dirty="0"/>
              </a:p>
            </p:txBody>
          </p:sp>
        </mc:Choice>
        <mc:Fallback xmlns="">
          <p:sp>
            <p:nvSpPr>
              <p:cNvPr id="661507" name="Object 3">
                <a:extLst>
                  <a:ext uri="{FF2B5EF4-FFF2-40B4-BE49-F238E27FC236}">
                    <a16:creationId xmlns:a16="http://schemas.microsoft.com/office/drawing/2014/main" id="{4833752A-68A6-10AF-6620-50DEA9A4CE40}"/>
                  </a:ext>
                </a:extLst>
              </p:cNvPr>
              <p:cNvSpPr txBox="1">
                <a:spLocks noRot="1" noChangeAspect="1" noMove="1" noResize="1" noEditPoints="1" noAdjustHandles="1" noChangeArrowheads="1" noChangeShapeType="1" noTextEdit="1"/>
              </p:cNvSpPr>
              <p:nvPr/>
            </p:nvSpPr>
            <p:spPr bwMode="auto">
              <a:xfrm>
                <a:off x="549275" y="1558925"/>
                <a:ext cx="8077200" cy="1090613"/>
              </a:xfrm>
              <a:prstGeom prst="rect">
                <a:avLst/>
              </a:prstGeom>
              <a:blipFill>
                <a:blip r:embed="rId3"/>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61508" name="Object 4">
                <a:extLst>
                  <a:ext uri="{FF2B5EF4-FFF2-40B4-BE49-F238E27FC236}">
                    <a16:creationId xmlns:a16="http://schemas.microsoft.com/office/drawing/2014/main" id="{178E1D8B-86EA-D94C-6450-AEE5B8B067E6}"/>
                  </a:ext>
                </a:extLst>
              </p:cNvPr>
              <p:cNvSpPr txBox="1"/>
              <p:nvPr/>
            </p:nvSpPr>
            <p:spPr bwMode="auto">
              <a:xfrm>
                <a:off x="1616075" y="2930525"/>
                <a:ext cx="5146675" cy="102235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𝑁</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𝑎𝑣𝑔</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𝐿</m:t>
                          </m:r>
                        </m:sub>
                      </m:sSub>
                      <m:r>
                        <a:rPr lang="en-IN" i="1">
                          <a:solidFill>
                            <a:srgbClr val="000000"/>
                          </a:solidFill>
                          <a:latin typeface="Cambria Math" panose="02040503050406030204" pitchFamily="18" charset="0"/>
                        </a:rPr>
                        <m:t>=</m:t>
                      </m:r>
                      <m:d>
                        <m:dPr>
                          <m:begChr m:val="["/>
                          <m:endChr m:val="]"/>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0.037</m:t>
                          </m:r>
                          <m:func>
                            <m:funcPr>
                              <m:ctrlPr>
                                <a:rPr lang="en-IN" i="1">
                                  <a:solidFill>
                                    <a:srgbClr val="000000"/>
                                  </a:solidFill>
                                  <a:latin typeface="Cambria Math" panose="02040503050406030204" pitchFamily="18" charset="0"/>
                                </a:rPr>
                              </m:ctrlPr>
                            </m:funcPr>
                            <m:fName>
                              <m:sSubSup>
                                <m:sSubSupPr>
                                  <m:ctrlPr>
                                    <a:rPr lang="en-IN" i="1">
                                      <a:solidFill>
                                        <a:srgbClr val="000000"/>
                                      </a:solidFill>
                                      <a:latin typeface="Cambria Math" panose="02040503050406030204" pitchFamily="18" charset="0"/>
                                    </a:rPr>
                                  </m:ctrlPr>
                                </m:sSubSupPr>
                                <m:e>
                                  <m:r>
                                    <m:rPr>
                                      <m:sty m:val="p"/>
                                    </m:rPr>
                                    <a:rPr lang="en-IN" i="0">
                                      <a:solidFill>
                                        <a:srgbClr val="000000"/>
                                      </a:solidFill>
                                      <a:latin typeface="Cambria Math" panose="02040503050406030204" pitchFamily="18" charset="0"/>
                                    </a:rPr>
                                    <m:t>Re</m:t>
                                  </m:r>
                                </m:e>
                                <m:sub>
                                  <m:r>
                                    <a:rPr lang="en-IN" i="1">
                                      <a:solidFill>
                                        <a:srgbClr val="000000"/>
                                      </a:solidFill>
                                      <a:latin typeface="Cambria Math" panose="02040503050406030204" pitchFamily="18" charset="0"/>
                                    </a:rPr>
                                    <m:t>𝐿</m:t>
                                  </m:r>
                                </m:sub>
                                <m:sup>
                                  <m:f>
                                    <m:fPr>
                                      <m:type m:val="skw"/>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4</m:t>
                                      </m:r>
                                    </m:num>
                                    <m:den>
                                      <m:r>
                                        <a:rPr lang="en-IN" i="1">
                                          <a:solidFill>
                                            <a:srgbClr val="000000"/>
                                          </a:solidFill>
                                          <a:latin typeface="Cambria Math" panose="02040503050406030204" pitchFamily="18" charset="0"/>
                                        </a:rPr>
                                        <m:t>5</m:t>
                                      </m:r>
                                    </m:den>
                                  </m:f>
                                </m:sup>
                              </m:sSubSup>
                            </m:fName>
                            <m:e>
                              <m:r>
                                <a:rPr lang="en-IN" i="1">
                                  <a:solidFill>
                                    <a:srgbClr val="000000"/>
                                  </a:solidFill>
                                  <a:latin typeface="Cambria Math" panose="02040503050406030204" pitchFamily="18" charset="0"/>
                                </a:rPr>
                                <m:t>−</m:t>
                              </m:r>
                            </m:e>
                          </m:func>
                          <m:r>
                            <a:rPr lang="en-IN" i="1">
                              <a:solidFill>
                                <a:srgbClr val="000000"/>
                              </a:solidFill>
                              <a:latin typeface="Cambria Math" panose="02040503050406030204" pitchFamily="18" charset="0"/>
                            </a:rPr>
                            <m:t>𝐴</m:t>
                          </m:r>
                        </m:e>
                      </m:d>
                      <m:r>
                        <a:rPr lang="en-IN" i="1">
                          <a:solidFill>
                            <a:srgbClr val="000000"/>
                          </a:solidFill>
                          <a:latin typeface="Cambria Math" panose="02040503050406030204" pitchFamily="18" charset="0"/>
                        </a:rPr>
                        <m:t>𝑝</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𝑟</m:t>
                          </m:r>
                        </m:e>
                        <m:sup>
                          <m:f>
                            <m:fPr>
                              <m:type m:val="skw"/>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3</m:t>
                              </m:r>
                            </m:den>
                          </m:f>
                        </m:sup>
                      </m:sSup>
                    </m:oMath>
                  </m:oMathPara>
                </a14:m>
                <a:endParaRPr lang="en-IN" dirty="0"/>
              </a:p>
            </p:txBody>
          </p:sp>
        </mc:Choice>
        <mc:Fallback xmlns="">
          <p:sp>
            <p:nvSpPr>
              <p:cNvPr id="661508" name="Object 4">
                <a:extLst>
                  <a:ext uri="{FF2B5EF4-FFF2-40B4-BE49-F238E27FC236}">
                    <a16:creationId xmlns:a16="http://schemas.microsoft.com/office/drawing/2014/main" id="{178E1D8B-86EA-D94C-6450-AEE5B8B067E6}"/>
                  </a:ext>
                </a:extLst>
              </p:cNvPr>
              <p:cNvSpPr txBox="1">
                <a:spLocks noRot="1" noChangeAspect="1" noMove="1" noResize="1" noEditPoints="1" noAdjustHandles="1" noChangeArrowheads="1" noChangeShapeType="1" noTextEdit="1"/>
              </p:cNvSpPr>
              <p:nvPr/>
            </p:nvSpPr>
            <p:spPr bwMode="auto">
              <a:xfrm>
                <a:off x="1616075" y="2930525"/>
                <a:ext cx="5146675" cy="1022350"/>
              </a:xfrm>
              <a:prstGeom prst="rect">
                <a:avLst/>
              </a:prstGeom>
              <a:blipFill>
                <a:blip r:embed="rId4"/>
                <a:stretch>
                  <a:fillRect/>
                </a:stretch>
              </a:blipFill>
              <a:ln>
                <a:noFill/>
              </a:ln>
              <a:effectLst/>
            </p:spPr>
            <p:txBody>
              <a:bodyPr/>
              <a:lstStyle/>
              <a:p>
                <a:r>
                  <a:rPr lang="en-IN">
                    <a:noFill/>
                  </a:rPr>
                  <a:t> </a:t>
                </a:r>
              </a:p>
            </p:txBody>
          </p:sp>
        </mc:Fallback>
      </mc:AlternateContent>
      <p:sp>
        <p:nvSpPr>
          <p:cNvPr id="661509" name="Text Box 5">
            <a:extLst>
              <a:ext uri="{FF2B5EF4-FFF2-40B4-BE49-F238E27FC236}">
                <a16:creationId xmlns:a16="http://schemas.microsoft.com/office/drawing/2014/main" id="{B3FB77B3-8D82-6448-6516-00F5F0F45B9F}"/>
              </a:ext>
            </a:extLst>
          </p:cNvPr>
          <p:cNvSpPr txBox="1">
            <a:spLocks noChangeArrowheads="1"/>
          </p:cNvSpPr>
          <p:nvPr/>
        </p:nvSpPr>
        <p:spPr bwMode="auto">
          <a:xfrm>
            <a:off x="1057275" y="4038600"/>
            <a:ext cx="4962525"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0"/>
              <a:t>For a smooth flat plate: Re</a:t>
            </a:r>
            <a:r>
              <a:rPr lang="en-US" altLang="en-US" b="0" baseline="-25000"/>
              <a:t>xc</a:t>
            </a:r>
            <a:r>
              <a:rPr lang="en-US" altLang="en-US" b="0"/>
              <a:t> = 5 X 10</a:t>
            </a:r>
            <a:r>
              <a:rPr lang="en-US" altLang="en-US" b="0" baseline="30000"/>
              <a:t>5</a:t>
            </a:r>
            <a:r>
              <a:rPr lang="en-US" altLang="en-US" b="0"/>
              <a:t> </a:t>
            </a:r>
          </a:p>
        </p:txBody>
      </p:sp>
      <mc:AlternateContent xmlns:mc="http://schemas.openxmlformats.org/markup-compatibility/2006" xmlns:a14="http://schemas.microsoft.com/office/drawing/2010/main">
        <mc:Choice Requires="a14">
          <p:sp>
            <p:nvSpPr>
              <p:cNvPr id="661510" name="Object 6">
                <a:extLst>
                  <a:ext uri="{FF2B5EF4-FFF2-40B4-BE49-F238E27FC236}">
                    <a16:creationId xmlns:a16="http://schemas.microsoft.com/office/drawing/2014/main" id="{8D2D9FE4-39CC-312C-6316-235D345764CE}"/>
                  </a:ext>
                </a:extLst>
              </p:cNvPr>
              <p:cNvSpPr txBox="1"/>
              <p:nvPr/>
            </p:nvSpPr>
            <p:spPr bwMode="auto">
              <a:xfrm>
                <a:off x="1828800" y="4997450"/>
                <a:ext cx="5419725" cy="102235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𝑁</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𝑎𝑣𝑔</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𝐿</m:t>
                          </m:r>
                        </m:sub>
                      </m:sSub>
                      <m:r>
                        <a:rPr lang="en-IN" i="1">
                          <a:solidFill>
                            <a:srgbClr val="000000"/>
                          </a:solidFill>
                          <a:latin typeface="Cambria Math" panose="02040503050406030204" pitchFamily="18" charset="0"/>
                        </a:rPr>
                        <m:t>=</m:t>
                      </m:r>
                      <m:d>
                        <m:dPr>
                          <m:begChr m:val="["/>
                          <m:endChr m:val="]"/>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0.037</m:t>
                          </m:r>
                          <m:func>
                            <m:funcPr>
                              <m:ctrlPr>
                                <a:rPr lang="en-IN" i="1">
                                  <a:solidFill>
                                    <a:srgbClr val="000000"/>
                                  </a:solidFill>
                                  <a:latin typeface="Cambria Math" panose="02040503050406030204" pitchFamily="18" charset="0"/>
                                </a:rPr>
                              </m:ctrlPr>
                            </m:funcPr>
                            <m:fName>
                              <m:sSubSup>
                                <m:sSubSupPr>
                                  <m:ctrlPr>
                                    <a:rPr lang="en-IN" i="1">
                                      <a:solidFill>
                                        <a:srgbClr val="000000"/>
                                      </a:solidFill>
                                      <a:latin typeface="Cambria Math" panose="02040503050406030204" pitchFamily="18" charset="0"/>
                                    </a:rPr>
                                  </m:ctrlPr>
                                </m:sSubSupPr>
                                <m:e>
                                  <m:r>
                                    <m:rPr>
                                      <m:sty m:val="p"/>
                                    </m:rPr>
                                    <a:rPr lang="en-IN" i="0">
                                      <a:solidFill>
                                        <a:srgbClr val="000000"/>
                                      </a:solidFill>
                                      <a:latin typeface="Cambria Math" panose="02040503050406030204" pitchFamily="18" charset="0"/>
                                    </a:rPr>
                                    <m:t>Re</m:t>
                                  </m:r>
                                </m:e>
                                <m:sub>
                                  <m:r>
                                    <a:rPr lang="en-IN" i="1">
                                      <a:solidFill>
                                        <a:srgbClr val="000000"/>
                                      </a:solidFill>
                                      <a:latin typeface="Cambria Math" panose="02040503050406030204" pitchFamily="18" charset="0"/>
                                    </a:rPr>
                                    <m:t>𝐿</m:t>
                                  </m:r>
                                </m:sub>
                                <m:sup>
                                  <m:f>
                                    <m:fPr>
                                      <m:type m:val="skw"/>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4</m:t>
                                      </m:r>
                                    </m:num>
                                    <m:den>
                                      <m:r>
                                        <a:rPr lang="en-IN" i="1">
                                          <a:solidFill>
                                            <a:srgbClr val="000000"/>
                                          </a:solidFill>
                                          <a:latin typeface="Cambria Math" panose="02040503050406030204" pitchFamily="18" charset="0"/>
                                        </a:rPr>
                                        <m:t>5</m:t>
                                      </m:r>
                                    </m:den>
                                  </m:f>
                                </m:sup>
                              </m:sSubSup>
                            </m:fName>
                            <m:e>
                              <m:r>
                                <a:rPr lang="en-IN" i="1">
                                  <a:solidFill>
                                    <a:srgbClr val="000000"/>
                                  </a:solidFill>
                                  <a:latin typeface="Cambria Math" panose="02040503050406030204" pitchFamily="18" charset="0"/>
                                </a:rPr>
                                <m:t>−</m:t>
                              </m:r>
                            </m:e>
                          </m:func>
                          <m:r>
                            <a:rPr lang="en-IN" i="1">
                              <a:solidFill>
                                <a:srgbClr val="000000"/>
                              </a:solidFill>
                              <a:latin typeface="Cambria Math" panose="02040503050406030204" pitchFamily="18" charset="0"/>
                            </a:rPr>
                            <m:t>871</m:t>
                          </m:r>
                        </m:e>
                      </m:d>
                      <m:r>
                        <a:rPr lang="en-IN" i="1">
                          <a:solidFill>
                            <a:srgbClr val="000000"/>
                          </a:solidFill>
                          <a:latin typeface="Cambria Math" panose="02040503050406030204" pitchFamily="18" charset="0"/>
                        </a:rPr>
                        <m:t>𝑝</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𝑟</m:t>
                          </m:r>
                        </m:e>
                        <m:sup>
                          <m:f>
                            <m:fPr>
                              <m:type m:val="skw"/>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3</m:t>
                              </m:r>
                            </m:den>
                          </m:f>
                        </m:sup>
                      </m:sSup>
                    </m:oMath>
                  </m:oMathPara>
                </a14:m>
                <a:endParaRPr lang="en-IN"/>
              </a:p>
            </p:txBody>
          </p:sp>
        </mc:Choice>
        <mc:Fallback xmlns="">
          <p:sp>
            <p:nvSpPr>
              <p:cNvPr id="661510" name="Object 6">
                <a:extLst>
                  <a:ext uri="{FF2B5EF4-FFF2-40B4-BE49-F238E27FC236}">
                    <a16:creationId xmlns:a16="http://schemas.microsoft.com/office/drawing/2014/main" id="{8D2D9FE4-39CC-312C-6316-235D345764CE}"/>
                  </a:ext>
                </a:extLst>
              </p:cNvPr>
              <p:cNvSpPr txBox="1">
                <a:spLocks noRot="1" noChangeAspect="1" noMove="1" noResize="1" noEditPoints="1" noAdjustHandles="1" noChangeArrowheads="1" noChangeShapeType="1" noTextEdit="1"/>
              </p:cNvSpPr>
              <p:nvPr/>
            </p:nvSpPr>
            <p:spPr bwMode="auto">
              <a:xfrm>
                <a:off x="1828800" y="4997450"/>
                <a:ext cx="5419725" cy="1022350"/>
              </a:xfrm>
              <a:prstGeom prst="rect">
                <a:avLst/>
              </a:prstGeom>
              <a:blipFill>
                <a:blip r:embed="rId5"/>
                <a:stretch>
                  <a:fillRect/>
                </a:stretch>
              </a:blipFill>
              <a:ln>
                <a:noFill/>
              </a:ln>
              <a:effectLst/>
            </p:spPr>
            <p:txBody>
              <a:bodyPr/>
              <a:lstStyle/>
              <a:p>
                <a:r>
                  <a:rPr lang="en-US">
                    <a:noFill/>
                  </a:rPr>
                  <a:t> </a:t>
                </a:r>
              </a:p>
            </p:txBody>
          </p:sp>
        </mc:Fallback>
      </mc:AlternateContent>
      <p:sp>
        <p:nvSpPr>
          <p:cNvPr id="2" name="Rectangle 2">
            <a:extLst>
              <a:ext uri="{FF2B5EF4-FFF2-40B4-BE49-F238E27FC236}">
                <a16:creationId xmlns:a16="http://schemas.microsoft.com/office/drawing/2014/main" id="{D9673DF6-678E-DAD3-4EBF-A23725C70506}"/>
              </a:ext>
            </a:extLst>
          </p:cNvPr>
          <p:cNvSpPr txBox="1">
            <a:spLocks noChangeArrowheads="1"/>
          </p:cNvSpPr>
          <p:nvPr/>
        </p:nvSpPr>
        <p:spPr>
          <a:xfrm>
            <a:off x="609600" y="381000"/>
            <a:ext cx="7772400" cy="6096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en-US" altLang="en-US" sz="2800" kern="0" dirty="0"/>
              <a:t>Mixed Boundary Layer</a:t>
            </a:r>
          </a:p>
        </p:txBody>
      </p:sp>
      <p:grpSp>
        <p:nvGrpSpPr>
          <p:cNvPr id="3" name="Group 38">
            <a:extLst>
              <a:ext uri="{FF2B5EF4-FFF2-40B4-BE49-F238E27FC236}">
                <a16:creationId xmlns:a16="http://schemas.microsoft.com/office/drawing/2014/main" id="{5102447B-FFFC-5882-0FE6-682147C19AB3}"/>
              </a:ext>
            </a:extLst>
          </p:cNvPr>
          <p:cNvGrpSpPr>
            <a:grpSpLocks/>
          </p:cNvGrpSpPr>
          <p:nvPr/>
        </p:nvGrpSpPr>
        <p:grpSpPr bwMode="auto">
          <a:xfrm>
            <a:off x="0" y="25400"/>
            <a:ext cx="9144000" cy="6858000"/>
            <a:chOff x="0" y="0"/>
            <a:chExt cx="9144000" cy="6858000"/>
          </a:xfrm>
        </p:grpSpPr>
        <p:grpSp>
          <p:nvGrpSpPr>
            <p:cNvPr id="4" name="Group 19">
              <a:extLst>
                <a:ext uri="{FF2B5EF4-FFF2-40B4-BE49-F238E27FC236}">
                  <a16:creationId xmlns:a16="http://schemas.microsoft.com/office/drawing/2014/main" id="{4F7F43F6-72CD-6C72-D589-0648F154E2E0}"/>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5B3DC485-F7AA-FB2D-B2F5-F150D3319870}"/>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36F156D4-93B5-31ED-A423-3270933538EE}"/>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A9D652BB-D1E6-38EC-C45C-D348E56FD3D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133F22BA-B3DD-45C9-7A9A-44A1A4B473E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8">
                  <a:extLst>
                    <a:ext uri="{FF2B5EF4-FFF2-40B4-BE49-F238E27FC236}">
                      <a16:creationId xmlns:a16="http://schemas.microsoft.com/office/drawing/2014/main" id="{7D3D351A-BBA8-EEBE-4142-6C6E16AFF4CC}"/>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E4AB78AF-7BE1-5CC5-2AFD-6A13AD22060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20C77FEB-DB82-93C8-8FD9-8EADDB0CFDD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F52BEB51-90BD-982F-3F97-2CBF814A78CD}"/>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93ADE6E6-2E95-DA9A-0D3D-CB2001155C5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0262E7DC-CEB6-C206-E63F-461E87677C0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AED0D8DF-B1C5-081E-B1FC-B7259DDB8069}"/>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E23CAE78-ABD7-31C9-F9B1-166C33657D3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8D327F3A-5050-5AEF-FF39-C5634E293F1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6">
                <a:extLst>
                  <a:ext uri="{FF2B5EF4-FFF2-40B4-BE49-F238E27FC236}">
                    <a16:creationId xmlns:a16="http://schemas.microsoft.com/office/drawing/2014/main" id="{3DF28933-18BA-F328-59AB-59AB3B124A4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1815F252-2C6E-CE53-1C35-098B65BBED8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9000" y="2032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61506"/>
                                        </p:tgtEl>
                                        <p:attrNameLst>
                                          <p:attrName>style.visibility</p:attrName>
                                        </p:attrNameLst>
                                      </p:cBhvr>
                                      <p:to>
                                        <p:strVal val="visible"/>
                                      </p:to>
                                    </p:set>
                                    <p:anim calcmode="lin" valueType="num">
                                      <p:cBhvr additive="base">
                                        <p:cTn id="7" dur="500" fill="hold"/>
                                        <p:tgtEl>
                                          <p:spTgt spid="661506"/>
                                        </p:tgtEl>
                                        <p:attrNameLst>
                                          <p:attrName>ppt_x</p:attrName>
                                        </p:attrNameLst>
                                      </p:cBhvr>
                                      <p:tavLst>
                                        <p:tav tm="0">
                                          <p:val>
                                            <p:strVal val="#ppt_x"/>
                                          </p:val>
                                        </p:tav>
                                        <p:tav tm="100000">
                                          <p:val>
                                            <p:strVal val="#ppt_x"/>
                                          </p:val>
                                        </p:tav>
                                      </p:tavLst>
                                    </p:anim>
                                    <p:anim calcmode="lin" valueType="num">
                                      <p:cBhvr additive="base">
                                        <p:cTn id="8" dur="500" fill="hold"/>
                                        <p:tgtEl>
                                          <p:spTgt spid="66150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61507"/>
                                        </p:tgtEl>
                                        <p:attrNameLst>
                                          <p:attrName>style.visibility</p:attrName>
                                        </p:attrNameLst>
                                      </p:cBhvr>
                                      <p:to>
                                        <p:strVal val="visible"/>
                                      </p:to>
                                    </p:set>
                                    <p:anim calcmode="lin" valueType="num">
                                      <p:cBhvr additive="base">
                                        <p:cTn id="13" dur="500" fill="hold"/>
                                        <p:tgtEl>
                                          <p:spTgt spid="661507"/>
                                        </p:tgtEl>
                                        <p:attrNameLst>
                                          <p:attrName>ppt_x</p:attrName>
                                        </p:attrNameLst>
                                      </p:cBhvr>
                                      <p:tavLst>
                                        <p:tav tm="0">
                                          <p:val>
                                            <p:strVal val="#ppt_x"/>
                                          </p:val>
                                        </p:tav>
                                        <p:tav tm="100000">
                                          <p:val>
                                            <p:strVal val="#ppt_x"/>
                                          </p:val>
                                        </p:tav>
                                      </p:tavLst>
                                    </p:anim>
                                    <p:anim calcmode="lin" valueType="num">
                                      <p:cBhvr additive="base">
                                        <p:cTn id="14" dur="500" fill="hold"/>
                                        <p:tgtEl>
                                          <p:spTgt spid="66150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61508"/>
                                        </p:tgtEl>
                                        <p:attrNameLst>
                                          <p:attrName>style.visibility</p:attrName>
                                        </p:attrNameLst>
                                      </p:cBhvr>
                                      <p:to>
                                        <p:strVal val="visible"/>
                                      </p:to>
                                    </p:set>
                                    <p:anim calcmode="lin" valueType="num">
                                      <p:cBhvr additive="base">
                                        <p:cTn id="19" dur="500" fill="hold"/>
                                        <p:tgtEl>
                                          <p:spTgt spid="661508"/>
                                        </p:tgtEl>
                                        <p:attrNameLst>
                                          <p:attrName>ppt_x</p:attrName>
                                        </p:attrNameLst>
                                      </p:cBhvr>
                                      <p:tavLst>
                                        <p:tav tm="0">
                                          <p:val>
                                            <p:strVal val="#ppt_x"/>
                                          </p:val>
                                        </p:tav>
                                        <p:tav tm="100000">
                                          <p:val>
                                            <p:strVal val="#ppt_x"/>
                                          </p:val>
                                        </p:tav>
                                      </p:tavLst>
                                    </p:anim>
                                    <p:anim calcmode="lin" valueType="num">
                                      <p:cBhvr additive="base">
                                        <p:cTn id="20" dur="500" fill="hold"/>
                                        <p:tgtEl>
                                          <p:spTgt spid="66150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 presetClass="entr" presetSubtype="32" fill="hold" nodeType="clickEffect">
                                  <p:stCondLst>
                                    <p:cond delay="0"/>
                                  </p:stCondLst>
                                  <p:childTnLst>
                                    <p:set>
                                      <p:cBhvr>
                                        <p:cTn id="24" dur="1" fill="hold">
                                          <p:stCondLst>
                                            <p:cond delay="0"/>
                                          </p:stCondLst>
                                        </p:cTn>
                                        <p:tgtEl>
                                          <p:spTgt spid="661509"/>
                                        </p:tgtEl>
                                        <p:attrNameLst>
                                          <p:attrName>style.visibility</p:attrName>
                                        </p:attrNameLst>
                                      </p:cBhvr>
                                      <p:to>
                                        <p:strVal val="visible"/>
                                      </p:to>
                                    </p:set>
                                    <p:animEffect transition="in" filter="box(out)">
                                      <p:cBhvr>
                                        <p:cTn id="25" dur="500"/>
                                        <p:tgtEl>
                                          <p:spTgt spid="661509"/>
                                        </p:tgtEl>
                                      </p:cBhvr>
                                    </p:animEffect>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661510"/>
                                        </p:tgtEl>
                                        <p:attrNameLst>
                                          <p:attrName>style.visibility</p:attrName>
                                        </p:attrNameLst>
                                      </p:cBhvr>
                                      <p:to>
                                        <p:strVal val="visible"/>
                                      </p:to>
                                    </p:set>
                                    <p:anim calcmode="lin" valueType="num">
                                      <p:cBhvr additive="base">
                                        <p:cTn id="30" dur="500" fill="hold"/>
                                        <p:tgtEl>
                                          <p:spTgt spid="661510"/>
                                        </p:tgtEl>
                                        <p:attrNameLst>
                                          <p:attrName>ppt_x</p:attrName>
                                        </p:attrNameLst>
                                      </p:cBhvr>
                                      <p:tavLst>
                                        <p:tav tm="0">
                                          <p:val>
                                            <p:strVal val="#ppt_x"/>
                                          </p:val>
                                        </p:tav>
                                        <p:tav tm="100000">
                                          <p:val>
                                            <p:strVal val="#ppt_x"/>
                                          </p:val>
                                        </p:tav>
                                      </p:tavLst>
                                    </p:anim>
                                    <p:anim calcmode="lin" valueType="num">
                                      <p:cBhvr additive="base">
                                        <p:cTn id="31" dur="500" fill="hold"/>
                                        <p:tgtEl>
                                          <p:spTgt spid="6615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1506" grpId="0"/>
      <p:bldP spid="661507" grpId="0"/>
      <p:bldP spid="661508" grpId="0"/>
      <p:bldP spid="661510"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13620</TotalTime>
  <Words>2326</Words>
  <Application>Microsoft Office PowerPoint</Application>
  <PresentationFormat>On-screen Show (4:3)</PresentationFormat>
  <Paragraphs>273</Paragraphs>
  <Slides>44</Slides>
  <Notes>0</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2</vt:i4>
      </vt:variant>
      <vt:variant>
        <vt:lpstr>Slide Titles</vt:lpstr>
      </vt:variant>
      <vt:variant>
        <vt:i4>44</vt:i4>
      </vt:variant>
    </vt:vector>
  </HeadingPairs>
  <TitlesOfParts>
    <vt:vector size="57" baseType="lpstr">
      <vt:lpstr>SimSun</vt:lpstr>
      <vt:lpstr>Arial</vt:lpstr>
      <vt:lpstr>Cambria Math</vt:lpstr>
      <vt:lpstr>MTMI</vt:lpstr>
      <vt:lpstr>MTSY</vt:lpstr>
      <vt:lpstr>Script MT Bold</vt:lpstr>
      <vt:lpstr>Symbol</vt:lpstr>
      <vt:lpstr>Times New Roman</vt:lpstr>
      <vt:lpstr>TimesLTStd-Italic</vt:lpstr>
      <vt:lpstr>TimesLTStd-Roman</vt:lpstr>
      <vt:lpstr>Default Design</vt:lpstr>
      <vt:lpstr>Equation</vt:lpstr>
      <vt:lpstr>Photo Editor Photo</vt:lpstr>
      <vt:lpstr>Analysis of Turbulent Convection Systems</vt:lpstr>
      <vt:lpstr>Reynolds stresses &amp; Heat Fluxes </vt:lpstr>
      <vt:lpstr>Prandtl Mixing Length Hypothesis</vt:lpstr>
      <vt:lpstr>Prandtl Mixing Hypothesis</vt:lpstr>
      <vt:lpstr>Microscopic View of Viscosity of Gases</vt:lpstr>
      <vt:lpstr>Analogy between Molecular Diffusivity and Eddy Diffusivity</vt:lpstr>
      <vt:lpstr>Microscopic View of Viscosity of Gases</vt:lpstr>
      <vt:lpstr>Algebraic Mean Viscosity Model</vt:lpstr>
      <vt:lpstr>Conduction : Molecular and Turbulent Analogy</vt:lpstr>
      <vt:lpstr>Enhanced Conduction Heat Transfer in Turbulent Convection Systems </vt:lpstr>
      <vt:lpstr>Simplified Reynolds Averaged Navier Stokes equations</vt:lpstr>
      <vt:lpstr>Case Studies to Develop Two Additional Equations</vt:lpstr>
      <vt:lpstr>Steady Flat Plate Boundary Layer : Analogy between Laminar &amp;  Turbulent Regimes</vt:lpstr>
      <vt:lpstr>Pradntl’s Hypothesis of Turbulent Flows</vt:lpstr>
      <vt:lpstr>Prandtl Mixing Length Hypothesis</vt:lpstr>
      <vt:lpstr>Definition of Mixing Length</vt:lpstr>
      <vt:lpstr>Prandtl Mixing Length Model</vt:lpstr>
      <vt:lpstr>Estimation of Mixing Length</vt:lpstr>
      <vt:lpstr>Quantification of Infection by seeing the Effect</vt:lpstr>
      <vt:lpstr>Approximation of velocity distribution for a fully turbulent 2D Boundary Layer</vt:lpstr>
      <vt:lpstr>Approximation of velocity distribution for a fully turbulent 2D Boundary Layer</vt:lpstr>
      <vt:lpstr>Measures for Mixing Length</vt:lpstr>
      <vt:lpstr>Effect of Mean Pressure Gradient on Mixing Length</vt:lpstr>
      <vt:lpstr>Van Driest damping function</vt:lpstr>
      <vt:lpstr>Distribution of Mixing length in near-wall region</vt:lpstr>
      <vt:lpstr>Mixing length in far wall Region</vt:lpstr>
      <vt:lpstr>Computational Analysis of Forced Convection on a Flat Plate</vt:lpstr>
      <vt:lpstr>HEAT TRANSFER IN BOUNDARY LAYER FLOW</vt:lpstr>
      <vt:lpstr>HEAT TRANSFER IN BOUNDARY LAYER FLOW</vt:lpstr>
      <vt:lpstr>HEAT TRANSFER IN BOUNDARY LAYER FLOW</vt:lpstr>
      <vt:lpstr>Temperature profile in turbulent boundary layer flow in wall coordinates</vt:lpstr>
      <vt:lpstr>Temperature profile in turbulent boundary layer flow in wall coordinates</vt:lpstr>
      <vt:lpstr>Extension of Prandtl's Mixing Length</vt:lpstr>
      <vt:lpstr>Two Layer Model for Temperature Profile in Turbulent Boundary Layer</vt:lpstr>
      <vt:lpstr>Two Layer Model for Temperature Profile in Turbulent Boundary Layer</vt:lpstr>
      <vt:lpstr>Two Layer Model for Temperature Profile in Turbulent Boundary Layer</vt:lpstr>
      <vt:lpstr>Computational Analysis of Forced Convection BL on A Cold Flat Plate</vt:lpstr>
      <vt:lpstr>Computational Analysis of Forced Convection BL on A Cold Flat Plate</vt:lpstr>
      <vt:lpstr>Turbulent Flow Regime</vt:lpstr>
      <vt:lpstr>Boundary Layer on A Long Flat Plate</vt:lpstr>
      <vt:lpstr>Mixed Boundary Layer</vt:lpstr>
      <vt:lpstr>Mixed Flat Plate Boundary Layer</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Natural Cycle of  Universe</dc:title>
  <dc:creator>P.M.V.S</dc:creator>
  <cp:lastModifiedBy>P M V Subbarao</cp:lastModifiedBy>
  <cp:revision>823</cp:revision>
  <cp:lastPrinted>2002-01-11T03:20:09Z</cp:lastPrinted>
  <dcterms:created xsi:type="dcterms:W3CDTF">2002-01-11T02:48:10Z</dcterms:created>
  <dcterms:modified xsi:type="dcterms:W3CDTF">2026-03-30T05:23:51Z</dcterms:modified>
</cp:coreProperties>
</file>