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1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7"/>
  </p:notesMasterIdLst>
  <p:sldIdLst>
    <p:sldId id="1049" r:id="rId2"/>
    <p:sldId id="1492" r:id="rId3"/>
    <p:sldId id="1542" r:id="rId4"/>
    <p:sldId id="1012" r:id="rId5"/>
    <p:sldId id="1493" r:id="rId6"/>
    <p:sldId id="1157" r:id="rId7"/>
    <p:sldId id="1534" r:id="rId8"/>
    <p:sldId id="1015" r:id="rId9"/>
    <p:sldId id="1016" r:id="rId10"/>
    <p:sldId id="1061" r:id="rId11"/>
    <p:sldId id="1028" r:id="rId12"/>
    <p:sldId id="1029" r:id="rId13"/>
    <p:sldId id="1030" r:id="rId14"/>
    <p:sldId id="1548" r:id="rId15"/>
    <p:sldId id="1549" r:id="rId16"/>
    <p:sldId id="1042" r:id="rId17"/>
    <p:sldId id="1550" r:id="rId18"/>
    <p:sldId id="1062" r:id="rId19"/>
    <p:sldId id="1041" r:id="rId20"/>
    <p:sldId id="1066" r:id="rId21"/>
    <p:sldId id="1500" r:id="rId22"/>
    <p:sldId id="1507" r:id="rId23"/>
    <p:sldId id="1143" r:id="rId24"/>
    <p:sldId id="1144" r:id="rId25"/>
    <p:sldId id="1501" r:id="rId26"/>
    <p:sldId id="1508" r:id="rId27"/>
    <p:sldId id="1502" r:id="rId28"/>
    <p:sldId id="1158" r:id="rId29"/>
    <p:sldId id="1509" r:id="rId30"/>
    <p:sldId id="1506" r:id="rId31"/>
    <p:sldId id="1503" r:id="rId32"/>
    <p:sldId id="1551" r:id="rId33"/>
    <p:sldId id="1146" r:id="rId34"/>
    <p:sldId id="1368" r:id="rId35"/>
    <p:sldId id="1372" r:id="rId36"/>
    <p:sldId id="1077" r:id="rId37"/>
    <p:sldId id="1150" r:id="rId38"/>
    <p:sldId id="1370" r:id="rId39"/>
    <p:sldId id="1151" r:id="rId40"/>
    <p:sldId id="1325" r:id="rId41"/>
    <p:sldId id="1326" r:id="rId42"/>
    <p:sldId id="1327" r:id="rId43"/>
    <p:sldId id="1330" r:id="rId44"/>
    <p:sldId id="1374" r:id="rId45"/>
    <p:sldId id="1332" r:id="rId46"/>
    <p:sldId id="1081" r:id="rId47"/>
    <p:sldId id="1082" r:id="rId48"/>
    <p:sldId id="1083" r:id="rId49"/>
    <p:sldId id="1087" r:id="rId50"/>
    <p:sldId id="1089" r:id="rId51"/>
    <p:sldId id="1090" r:id="rId52"/>
    <p:sldId id="1091" r:id="rId53"/>
    <p:sldId id="1092" r:id="rId54"/>
    <p:sldId id="1093" r:id="rId55"/>
    <p:sldId id="1328" r:id="rId56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  <a:srgbClr val="FFFFCC"/>
    <a:srgbClr val="E52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83" autoAdjust="0"/>
    <p:restoredTop sz="94660"/>
  </p:normalViewPr>
  <p:slideViewPr>
    <p:cSldViewPr>
      <p:cViewPr varScale="1">
        <p:scale>
          <a:sx n="74" d="100"/>
          <a:sy n="74" d="100"/>
        </p:scale>
        <p:origin x="10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64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10-15T03:32:01.0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5-11-16T02:27:52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0,'0'26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1-12T04:12:32.17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9 1806,'0'-9'2967,"0"9"387,0 0-1677,0 0-129,0 0-258,0 0-129,0 0-258,0 0-387,0 0-387,0 0-387,0 0-645,0 0-1419,0 0-1032,0 0-129,0 0 258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05:20:16.1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20151 7274 1324 0,'11'5'-1'0,"-3"0"-7"0,-1 4 6 0,4-6-15 0,-4 4 14 0,-3-2 9 0,4 0-3 0,-2 6 1 0,0-1 5 0,-1 0-12 0,2 4 9 0,2 0-3 0,0 0-2 0,3 4 4 0,-2-2-4 0,-1 3 1 0,-3 0 1 0,-1 1 1 0,0-2-1 15,-3 1 0-15,1 1-2 0,-3 0 3 0,-4 3-4 0,1-2-4 0,-4 2 9 0,0-3-4 0,-3-1 8 0,1 3-4 0,-1-4-5 16,-1 1 0-16,-1-3 0 0,-3-5 4 0,5 2 2 16,-1-5-5-16,-2-2 4 0,6 4-1 0,-2-5 5 15,0-4 8-15,1 0-4 0,3-2 2 0,5 1 15 16,-8-8 2-16,7 0 4 0,-1-6-4 0,-2-5-12 16,4 0-7-16,0-4 2 0,0-3 3 0,0-1-18 0,0 0 7 15,-2-1-10-15,1 1 2 0,1 1 1 16,0 3-2-16,3 4 1 0,2 4-12 0,2 2 13 0,0 3-6 15,-4 3 7-15,4 3-6 0,-3 4-6 16,2 1 3-16,4 4-1 0,-1-1 12 0,2 4-23 0,-1-1-2 16,-3 3-10-16,2 0-22 0,0-1-36 15,5 1-12-15,-3-1-9 0,3 0-43 0,-3-3 3 0,-3-1-35 16,1-1 19-16,-1-2-22 0</inkml:trace>
  <inkml:trace contextRef="#ctx0" brushRef="#br0" timeOffset="411.2">20544 7098 204 0,'-4'-5'30'0,"0"2"87"0,-1-2 16 0,2 3-41 16,3 2-11-16,0 0-27 0,0 0 1 0,0 0-12 16,0 0-31-16,0 0 16 15,0 0-3-15,0 0 9 0,0 0 11 0,0 1-5 16,0 0-3-16,0 0-3 0,0 0-23 0,4 19 23 16,3-15-12-16,-3 0 16 0,-2-1-14 0,1 1-1 0,-1-1 2 15,4 3-4-15,2 2-15 0,-3 0 6 16,4 3-9-16,-2-1 10 0,-1 1-5 0,3 4-6 15,-2 1 6-15,5 4-5 0,-1 2 3 0,1 1-3 0,-4-4-3 0,2 6 1 16,-1 0 9-16,2 2-10 0,1 2 8 0,-2-3-10 16,1-1-4-16,-3 2 12 0,-3-4-14 0,-1 2 12 0,-1 1-3 0,1-4-1 15,0-1 11-15,0-4-11 16,0 1-2-16,1-2 4 0,-3 2-12 0,0-5 10 16,2-2-6-16,-4-3-33 0,1-3-3 0,-1-6-15 15,0 0-36-15,0 0-3 0,0 0-29 0,2-3 14 0,-3-6-21 0,-1-4-38 16</inkml:trace>
  <inkml:trace contextRef="#ctx0" brushRef="#br0" timeOffset="727.34">20668 7183 44 0,'1'-7'5'0,"-4"4"48"0,-4-2-3 0,-3 2-9 15,5-3 0-15,-1 1 8 0,2 1 8 0,3 0-6 0,-6 1-8 16,3-3 12-1,-1 0-4-15,2 0 6 0,0-2-5 0,0-1-14 16,0 0 3-16,-4-2-7 0,7 2-10 0,-4 0 6 0,3 0-12 16,2 1 12-16,-2 0-5 0,3 3-13 0,-2-1 6 0,5 3-11 0,-4 0-14 0,-1 1 0 15,0 2-11-15,0 0 8 16,0 0-2-16,9 3 7 16,-5 3 6-16,5 5-2 0,-2 2-7 0,1 3 8 0,-5 2-10 0,-2 2 10 0,4 3 0 15,-5-1-1-15,1 3 11 0,0 1-10 0,-3 1-11 0,2 0 18 16,-4-2-15-16,2 2 19 0,-1-1-2 0,-3-3-5 15,2 2 6-15,-2-7-8 0,-1-2-9 0,1-6 19 0,3-2-16 16,3-5 15-16,0-3-20 0,2 0-44 16,4-3-7-16,-2-2-18 0,3-3-41 0,-2-7-18 0</inkml:trace>
  <inkml:trace contextRef="#ctx0" brushRef="#br0" timeOffset="1186.8">20244 7921 365 0,'-28'1'57'0,"7"-1"89"0,0-1 6 0,5 0-19 0,3 0-41 0,4 0-23 16,2 1-1-16,2-3-5 0,2 1-11 0,-1 1-3 0,4 1-9 15,0 0 5-15,0 0-7 0,0-1-22 0,3-12 6 16,-2 9-13-16,3-1-4 0,4-1 0 0,4-1-8 16,0-1 6-16,5 1 2 0,4-1-6 15,3 2 6-15,0 2-8 0,-2-4 1 0,4 2 2 0,0-3-5 16,-3 0 4-16,3 1-5 0,0-3 6 0,-1 1 1 15,0-4 1-15,2 3-6 0,-1 2 5 0,-1-2-9 0,3 2 8 16,1-3 4-16,4 0-1 0,4-2 7 0,3 2-7 16,-2-3 5-16,-3 0-9 0,-3 1-2 0,-5 0-2 15,-2-1 8-15,-1 2-3 0,-4 1 6 0,-4-2-6 0,-1 3 2 16,1 2-11-16,-3-1-3 0,0 3-3 16,-2 1 3-16,-5 1-9 0,1 1 5 0,1 1-11 0,-3 2-19 15,1 0-4-15,-6 1-18 0,0 0 11 0,0 0 5 0,0 0-64 16,0 1 6-16,0 0-37 15,-4 15-48-15</inkml:trace>
  <inkml:trace contextRef="#ctx0" brushRef="#br0" timeOffset="1662.97">20640 8000 240 0,'-5'-2'170'0,"0"-1"-33"0,-3 0-35 0,3 0 18 16,-1 0-49-16,3 0-22 0,3 0 6 0,0-1-9 16,-2 1-4-16,1 0 5 0,-3-1-8 0,1 1 11 0,3 0 12 15,3 1-20-15,-3 0 8 0,0 2-13 0,0 0-15 0,5-1 0 16,0 1-11-16,0 0 8 0,3 0-14 0,12 7-10 15,-18-7-19-15,28 10 32 0,-15-4-6 16,6 1-9-16,-4 3 10 0,-1 0-5 0,4 1 2 16,-4 0 4-16,0 0-3 0,1 3-8 0,-3-2 8 15,1 1 2-15,-4-1 2 0,-2 3-5 0,-2 0 0 16,-3-2-2-16,-1 6 1 0,-3-4-7 0,0 3 7 0,-2 2-12 16,-2 1 12-16,1 3-4 0,-4-3 5 0,-1-1 3 15,-5-1-2-15,1-3-2 0,0 0 3 0,0-2-4 16,0-4 4-16,1-1 4 0,1-1-4 0,-2-3 7 15,2-1-6-15,2-3 2 0,-2 0 6 0,2-1-5 0,-2-2 4 16,-2-2-7-16,7 0-4 16,-4-2 1-16,2-3-3 0,1 0-2 0,-2-3-17 0,5-2-14 0,1 1 2 15,1-1-22-15,2 2 7 0,3 0 1 0,-2-1-1 16,2 2-18-16,1-3 12 0,-2-2-24 0,6 5 17 16,-1-4-25-16,2 4-8 0,4 1-11 0,-5-5-5 0,-1 3-32 15</inkml:trace>
  <inkml:trace contextRef="#ctx0" brushRef="#br0" timeOffset="2160.32">20945 7890 305 0,'-2'-4'237'0,"2"1"-111"0,0 2-15 0,0 0-29 0,2 1-63 0,1 0-8 0,0 0-4 15,0-1 3-15,-1 0 4 0,2 1-5 0,0-1 3 16,0 1-6-16,3 1-6 0,-4 0 19 0,-2 1-14 15,4-2 17-15,-5 0-13 0,4-1 1 0,-4 1 2 0,0 0-3 16,5 4-13-16,-4 2 5 0,3-1-8 0,3 2 8 31,-1 1 2-31,0 2-4 0,1 0 8 0,-7 2-9 16,0 1-8-16,3-1 13 0,-4 2-11 0,2 1 14 16,0-1 5-16,-5-1-13 0,5 0 8 0,-4-4-12 15,0 2-5-15,4-4 18 0,-2-1-10 0,4-1 12 16,-3-5-8-16,0 0-5 0,0 0 3 0,0-1-5 0,3-13 6 15,4 6 0-15,3-6 2 0,-2-2-1 0,4 0 9 16,-4-4-10-16,-3-1 4 0,2-2-7 0,-4-1-8 16,4 0 15-16,-1-4-8 0,-1-3 10 0,1 1-2 0,-1 0-4 15,-1 5 2-15,1 2-4 0,-3 7-6 0,0 7 7 16,2 2-8-16,-2 6 9 0,2 0 15 0,-4 1-15 16,0 0 14-16,0 0-16 0,1 0-2 0,2 6 6 15,0 4-10-15,-2 3 10 0,0-1 2 0,2 3 0 16,0 1 10-16,2 0-9 0,0 6 3 0,-1-5 2 15,2 3 0-15,0 0 3 0,-2-4 6 0,3 1-14 0,1-1 5 16,-3-3-7-16,2 0 4 0,-1-3 0 0,0 0-6 16,1-1 5-16,-2-2 3 0,2-2 0 0,-2-1 4 15,0-2-6-15,1-1-14 0,1-1 7 0,-1-2-24 16,1-5 14-16,1 1-35 0,-1-4-23 0,1-1-12 16,-1-1-8-16,1-1-41 0,-1-3 0 0,-1-2-23 0</inkml:trace>
  <inkml:trace contextRef="#ctx0" brushRef="#br0" timeOffset="2631.38">21440 7339 129 0,'0'0'20'0,"0"0"34"0,0 0 11 0,0 0-17 0,0 0-19 16,0 0 4-16,0 0-17 0,1 0 16 0,0 0-2 0,1 0-1 15,-1 0 21-15,16-5-13 0,-11 3 25 0,-5-4-5 16,4 2-4-16,-2 1 3 0,6-3-3 0,-1-1-3 16,0 1 6-16,4-3-6 0,-3-2-17 0,3 2 2 15,1 0-18-15,2-1 16 16,0 0-8-16,4-7-11 0,1 1 3 0,-2 0-7 0,0-3-9 0,0 3 5 15,-2-1-7-15,0-1 5 0,0 2 2 0,-2 0-8 16,-1 4 10-16,-2 1-10 0,-1 1 0 0,-1 2-8 0,-2 1-15 16,-1 1 5-16,3 0-17 0,-3 3-24 0,0 1-6 15,0 1-12-15,0 1-49 0,-4 2 12 0,-1 1-50 16,-1 2 29-16,-3 4-63 0</inkml:trace>
  <inkml:trace contextRef="#ctx0" brushRef="#br0" timeOffset="2852.75">21634 7532 424 0,'0'0'131'0,"0"0"-17"0,4-8-15 0,3 1 0 16,1-4-48-16,4-3-20 0,0-4-3 0,2-1-4 16,3-3-13-16,-4-2 3 0,1 0-12 0,-3-1 7 15,2 3-9-15,-2 3 0 0,0 1 5 0,-2 1-5 16,3 3-9-16,-3 4 3 0,2-3-8 0,-2 4 6 15,-1 1-14-15,1-1-25 0,1 4-24 0,0-1 0 16,1-1-50-16,-1 1-20 0,3-1-15 0</inkml:trace>
  <inkml:trace contextRef="#ctx0" brushRef="#br0" timeOffset="3313.2">22153 6822 121 0,'-1'-4'8'0,"0"-1"34"0,0-2-1 15,-2 0 16-15,2 2 6 0,1 5 9 0,0 0 12 0,0 0-3 16,0 0-9-16,-1-1-17 0,0 0-18 16,0 0 9-16,1 1-10 0,-1 0-9 0,-17 0 5 15,15 6-8-15,1-1-16 0,-3 2 25 0,2 2-15 16,2 1 18-16,-2 2-18 0,2 1 6 0,-2-5 1 15,2 1 0-15,-3-2-13 0,3 4 5 0,1 3-3 16,0 0 5-16,0 1-3 0,1-1-9 0,3-1 0 16,-4 1-2-16,3 2 2 0,0 0-2 0,0 1-5 15,4 2 1-15,-2 0-1 0,1 1 7 16,2 2 2-16,-1-1-1 0,1 0-16 0,1-2 13 16,-1-3-8-16,2 0 10 0,-2-3-4 0,1-1-2 15,1-3 12-15,1-1-10 0,1-2 4 0,0-4 5 16,-3 1-8-16,2-2 9 0,-4-4 11 0,5-3-2 15,1-2 7-15,2-3-6 0,0-1-15 0,-3-1 9 16,1-4-15-16,-7-1 14 0,4 0-6 0,7-2 0 16,-11-1 6-16,5 0-6 0,0-1-1 0,-11 1-3 15,3 0-4-15,-5-2 3 0,-5 0 7 0,-1 1-14 16,0 1 8-16,-4-1-11 0,-1 3 1 0,1 2 4 16,-3 3-12-16,7 11 10 0,-3-4-8 0,-2 7-15 15,1 0 2-15,-4 0-10 0,0 8-7 0,-1 3-19 16,-2 5-27-16,-1 2 3 0,2 2-53 0,-5-2-73 15</inkml:trace>
  <inkml:trace contextRef="#ctx0" brushRef="#br0" timeOffset="36906.61">20066 9318 192 0,'5'-1'32'0,"-3"0"25"15,0 0-25-15,0-3 52 0,1 2-28 0,4 0-17 16,-1-1 4-16,6-1-12 0,-4 0-18 0,0 0 4 16,2 0-6-16,-4-1 7 0,0 1 1 0,-2 0-3 15,3 1 4-15,1 1-4 0,0-1-3 0,3 1 20 16,-5-2-5-16,-2 0 11 0,4 2-11 0,-6-2 4 15,5 1-1-15,-1 0 3 0,-3-2-8 0,7 2 24 16,-1-1-15-16,-5-1 19 0,7 1-14 0,-2 1-7 16,1 0 1-16,3 1-5 0,-3-1-11 0,-1-1 3 15,1 1-1-15,-1-1 2 0,2 0 0 0,0 2 9 0,0 0-1 16,2-2 2-16,1 2-13 0,1 1-7 0,2 1-4 16,0 3 3-16,2 2 1 0,0 1-9 0,-1 1 8 0,1 1-10 15,3 4 2-15,-1 1 2 0,-2 1-6 0,-1 3 4 16,-1 1-3-16,3 4 6 0,0 2 0 0,1 1 1 15,-7 3-4-15,5 1-2 0,-7 2-1 0,1 2 0 16,-5-2 2-16,-6 4 1 0,-2 1 1 0,-5-2-3 0,-4 3-4 16,-1-1 13-16,-7 0-1 0,2-1 8 0,-2 1-2 15,-3-5-11-15,1-3 6 0,0-1-5 0,3-4 6 16,0-6 9-16,-2 0-8 0,2-3 10 16,1-2-5-16,3-5-2 0,4-3 8 0,0-2-6 15,1-3 3-15,2-4-2 0,3-2 1 0,-3-4 1 16,1-4 0-16,1-2-4 0,-3-2-5 0,4-5 3 0,-3-3-8 15,3-1-3-15,1-3-3 0,1-2 0 0,-2 1 5 16,4 0-8-16,-1-1 1 0,3 3-4 0,2 1 6 0,3 3-3 16,0 3 2-16,0 3-5 0,2 3 2 0,-4 1-12 15,3 3 8-15,3 2-8 0,-2-1 15 0,3 5-24 16,-2 0-4-16,1 3-9 0,1 1-28 0,-1-1-43 0,4 3-18 16,-6-3-11-16,3 1-74 0,0-1-14 0,-2-2-45 15</inkml:trace>
  <inkml:trace contextRef="#ctx0" brushRef="#br0" timeOffset="37271.43">20775 9145 599 0,'-1'-8'159'0,"0"1"-100"0,1 1-29 0,-1 2-4 0,1 0-16 0,0 1 10 16,1 4-5-16,1 2 8 0,-1-2 7 0,-1 0 8 16,0-1 0-16,0 0 0 0,0 0-18 0,0 0 15 15,0 0-15-15,0 1 16 0,-1 11-3 0,0-6-7 16,1 0 4-16,0 2-8 16,-1-3-16-16,1 3 16 0,0-1-12 0,0 0 13 0,2 2-16 0,2 1 2 0,0 0 2 15,1 2-3-15,3 2-8 0,-1 1 7 0,4 2-9 16,0 2 8-16,0 3-4 0,1 1-2 0,0 1 3 15,-3 2-3-15,1 4-2 0,1 0 1 0,-2 1 4 16,3 4-2-16,-1-1-1 0,0 2 0 0,-1 0-1 0,-4-3 2 16,1 0-8-16,-2-3 12 0,3-2-12 0,-6-3 11 15,4 0-11-15,-2-7-15 0,-2-2-10 0,1-1-6 16,-2-2-50-16,3-4-6 0,-3 1-38 0,-1-7 19 16,-1-4-31-16,1 1-43 0</inkml:trace>
  <inkml:trace contextRef="#ctx0" brushRef="#br0" timeOffset="37621.81">20823 9158 338 0,'-1'-9'55'0,"-2"1"36"15,-1 0 7-15,0 1 4 0,3 1 3 0,-2 2-41 0,2 1 0 16,0 2-14-16,1 1-29 0,0 0 3 0,0-1-12 15,0 0 11-15,0 0 1 0,-2-20-11 0,3 16 7 0,2-1-10 32,3 2-10-32,1-3 4 0,2 2-3 0,0 1 5 15,2-2-3-15,1 3-3 0,-2 0-5 0,0 0 2 16,0 2 0-16,0 4-6 0,-1 1 1 0,0 3-3 16,2 0 8-16,-2 0-6 0,1 6 8 0,-3 3-11 15,-1 5-5-15,-1 4 17 0,-3-3-8 0,-2 3 10 16,-2 0 1-16,-2-1-3 0,1 1 9 0,-3 0-8 0,3-1-5 15,-8-3 19-15,5 0-15 0,-2-4 17 0,0-1-17 16,0-3 5-16,3-2 5 0,2-3-3 0,0-3-5 0,2-2-3 16,1-3-24-16,0 0 9 0,0 0-44 0,-2-8-54 15,4 2-48-15,-1-5-5 0,-1-2-145 0</inkml:trace>
  <inkml:trace contextRef="#ctx0" brushRef="#br0" timeOffset="38051.08">20278 10353 1002 0,'-4'-4'116'0,"4"4"-53"0,0 0-22 0,4-1-1 0,4-1-29 0,1-3-8 16,3-4 2-16,1 3-5 0,1-1-2 0,0 1 3 16,1-2 1-16,1-2 2 0,-2 0 1 0,2-1 1 15,2 0 0-15,0-3 0 0,0-1-2 0,3-1 6 16,2-1-7-16,2-2 6 0,1 0-9 0,8-3 9 0,-2-1 0 15,8-2 0-15,2 1-10 0,-2-4 3 0,2 0-1 16,-6 1 3-16,1-1-1 0,-3 2-2 0,-2 2-1 16,2 1 1-16,0 4 2 0,-4-1-7 0,5 4-3 0,0 0-1 15,-2 0 9-15,4 3-3 0,-8 0 4 0,-1 2-8 16,-3 0-12-16,-1 2 8 0,-2 0-14 0,-2 1 10 16,-1 1-17-16,-3 3-34 15,-2 1 5-15,-3 1-20 0,2 2-23 0,-4-1-4 0,-1 1-33 0,1 2 16 0,-5 0-31 16</inkml:trace>
  <inkml:trace contextRef="#ctx0" brushRef="#br0" timeOffset="38638.99">20737 10379 809 0,'-4'1'129'0,"2"-2"-11"0,0 0 26 0,2 1-69 0,0 0-16 0,0 0-23 15,0 0-9-15,0 0-1 0,-3-11 1 0,6 7-9 16,-2-5 9-16,2 1-11 0,3 0-6 0,0-2 3 0,3 4-1 15,1-2 3-15,1 1-6 0,1-2 0 0,1 1-3 16,0 3 4-16,1 0-4 0,-1 2-8 0,1-2 3 16,0 2-3-16,-3 1 11 0,4 2-15 0,1 3 1 15,-3 2-6-15,7 2 0 0,-8 2 10 0,6 6-7 0,1 1 8 16,-11 0-4-16,3 3-4 0,-5 1 1 0,-1 3 0 16,1 2 15-16,-1 2-17 0,-5-3 4 15,-8-1-11-15,4 0 9 0,-4 1 10 0,0-2 4 0,-4 1-1 16,0 0-2-16,0-2 5 0,0-2-9 0,4-2 8 15,-5-5 4-15,2 0-4 0,-1-5 10 0,1-1-11 16,2-3-4-16,1-1 17 0,1-2-3 0,0-5 8 0,1-1-9 16,-2-4-12-16,0-2-5 0,-2-5 0 0,1-3-10 15,2-5-25-15,1-3-5 0,2 0-6 0,2-3-6 0,2 0-38 16,0-4-25-16,1 4-13 0,4-1-112 0,2 1-30 16</inkml:trace>
  <inkml:trace contextRef="#ctx0" brushRef="#br0" timeOffset="39100.57">21170 10104 562 0,'6'-3'79'0,"-1"0"161"16,-3-2 55-16,1 1-169 0,0 1-53 0,1-2-39 0,5 1-9 0,0 0-9 15,2-2-26-15,-1 4 8 0,-2 0-6 0,0 0 8 16,0 0 3-16,-3 1-4 0,1 1 1 0,-1 0-3 15,3 4 0-15,-3 0 6 0,1 3-6 0,-1 1 5 16,0 1-1-16,0 3-10 0,-1 1 5 0,0 3-10 16,-2 3-9-16,-1-1 23 0,-1 2-8 0,-1-1 11 0,-1-2-2 15,-2 1-1-15,1-1 8 0,0-3-7 0,-1-2-1 16,2-2 2-16,1 0-7 0,0-3 7 0,0-1 10 16,1-6-4-16,0 0 15 0,0 0-11 0,0 0 12 0,0 0 8 15,5-7-6-15,0-4 6 0,0-5-16 0,1-1-8 16,3-1-5-16,-2-3 2 0,0 0 2 0,0-2-6 15,-3 0 8-15,1-1-7 0,-4 0-1 0,1 1-4 16,-1 0-1-16,-2-2-1 0,1 3-6 0,-1 3 11 16,1 2-9-16,1 3 10 0,-1 4-4 0,1 2-3 15,2 5 5-15,-2 5-4 0,-1 0 3 0,4 5 1 0,0-2 2 16,1 4 0-16,1 0-4 0,1 5 5 0,-1 2-4 16,1-1 5-16,-2 2-10 0,3-1 10 0,8-3-6 15,-5 0 7-15,5 1-5 0,-5-4 0 0,-4 1 3 0,2-2 0 16,-1-2 3-16,5 0-9 0,3-4 0 0,-2-2-3 15,-2-1 4-15,0-6-18 0,-1-1-27 0,2-5 0 16,0-4-84-16,1-4-87 0,-2-3-38 0</inkml:trace>
  <inkml:trace contextRef="#ctx0" brushRef="#br0" timeOffset="39705">21950 8914 563 0,'6'-6'86'0,"-4"2"70"0,-3 0 34 0,1 4-98 0,0 0-34 0,0 0-37 0,0 0-2 0,5 7-11 16,-1-3-13-16,-3 1 15 0,3 3-11 0,-4 0 15 16,-2 0 5-16,-3 0 0 0,-4 0 8 0,7-1-8 15,-2 2-6-15,0 1 7 0,0-2-4 0,-4 1 4 0,1 0-4 16,2 0-5-16,-1-1-1 0,-1 5-4 0,1 0-16 16,-6 2 15-16,-1 2-9 0,-1-5 12 0,2 4-5 0,-1-1-3 15,-2 2 4-15,-1 2-4 0,-1 1-5 0,3 1 6 16,-1-3-6-16,3 0 7 0,-2-1 5 0,4-1-8 15,0 1 8-15,-1-2-12 0,1 1-2 0,2-2 7 16,2 0-2-16,0 0 5 0,1-1 2 0,2 0-5 16,-1-3 2-16,3-1-2 0,0-2-6 0,2-1 24 15,3 1-4-15,2 0 12 0,2 2 4 0,4 1-3 16,2-1 5-16,2 0-5 0,0 0-8 0,0-2-5 0,3 1-14 16,-3-2 9-16,3 0-5 0,-3 1-4 0,0 0 12 15,3 1-12-15,-2 1 0 0,-4-3 7 0,1 0-5 16,-1-1 8-16,-1-1-4 0,2-3-3 15,0 2 1-15,1 0-3 0,-4-1-5 0,4 0 11 0,-3-2-13 16,0 0 13-16,-2 1-4 0,1 0-1 0,-5-1 11 16,1 2-11-16,0-1-17 0,0 1 23 0,-1 0-15 0,-3-2 18 15,0 0-12-15,3 0 3 0,-5 1 1 0,3 1 0 16,-1 0-11-16,-1 1 10 0,0 0-4 0,-2-1 8 16,0 3-4-16,0-4-2 0,0 3 3 0,-1-3-4 0,-1 1-8 15,2-2 7-15,0 0-13 0,0 0 10 0,0 1-36 16,-1 0-20-16,1 0-17 0,-1 0 2 0,-1 0-36 0,1 0 5 15,-1-1-37-15,0 0 17 0,-29 0-58 0,28-2-82 16</inkml:trace>
  <inkml:trace contextRef="#ctx0" brushRef="#br0" timeOffset="40561.25">22644 8827 445 0,'0'0'60'0,"0"0"99"0,0 0-113 0,0 0-29 0,0 0-14 0,0 0 4 0,0 0 3 0,0 0-13 16,0 0 16-16,0 0-16 0,0 0 14 0,0 0 18 31,0 0-8-31,0 0 13 0,0 0 5 0,-1 0-3 16,-1-1 9-16,1 0-10 0,0 0-17 0,0 0-4 16,0 0-15-16,0 0 11 0,1 0-2 0,-1 0-10 15,-2 0 5-15,1 0-9 0,0 0-5 0,-31-12 15 0,27 15-11 16,1 1 13-16,0-1 1 0,0 3-2 0,1-1 13 15,-2 2-13-15,1 1-2 0,0 0 10 0,-3 1-12 16,2 2 12-16,0 1-7 0,1 2 10 0,-3 1 4 0,1 2-1 16,-1-1-7-16,2 1 8 0,4 0-11 0,0 3 11 15,2 1 1-15,1 2-5 0,1 0 10 0,1-4-9 16,0-1 3-16,2 0-3 0,0 2-4 0,3-1 3 16,1 0-2-16,-1-3 8 0,1-3 1 0,1-2 0 15,-1 0-16-15,2-2 12 0,1-1-10 0,1-3 13 0,-1-1 1 16,0-2-6-16,0-1 4 0,2-1-6 0,-2-2 2 15,3-2-8-15,-2-2 6 0,0-1-6 0,3-2 0 0,-2-1-3 16,4-2 0-16,-3-1 1 0,-1-2-9 0,3-3 15 16,-1 2-3-16,-4-3 10 0,1 0-14 0,-3 1 2 15,0-3-3-15,3 1 3 0,-3 2-2 0,-8 1-4 16,-2 0 4-16,-4-1-2 0,-5 1 4 0,1 2-9 16,-4 0-4-16,1 4-1 0,2 0-9 0,0 3 2 15,-2 1-5-15,-1 1 3 0,-6 1-10 0,-3 1-17 16,2 4-15-16,-3 2-3 0,2 5-64 0,0 2-38 15,-3 3-46-15,-5 2 3 0,0 3-123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02T02:43:25.3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31 0 6192,'0'0'3741,"16"21"-1032,-16-21-2580,-12 8-2580,-8 6-1161,5-14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1-14T03:45:00.50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18 20 10965,'-10'-15'3999,"1"7"0,9 8-1935,0 0-5805,0 8-645,6 4 0,-6-12-258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11-01T06:17:29.80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-2 2,'0'0,"0"0,0 0,0 0,0 0,0 0,0 0,0 0,0 0,0 0,0 0,0 0,0 0,0 0,0 0,0 0,0 0,0 0,0 0,0 0,0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2T02:58:09.8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35 41 109,'0'0'75,"0"0"-4,0-11-9,0 11-6,0 0-5,0 0-7,0 0-8,0 0-7,0 0-7,0 0-3,0 0-5,0 0-5,0 0-3,0 0-3,0 0 4,0 0 1,0 0-1,0 0 1,0 0 4,0 0 3,0 0 1,0 0 1,0 0-2,0 0-4,0 0-1,-4-11 0,4 11-2,0 0-4,-8-11-3,8 11 1,0 0-1,-9-8 1,9 8 0,0 0-2,-10 5-2,10-5 2,-4 14 0,4-3 0,0 0-1,1 3 0,2-2 2,0 4 1,2-3 1,0-2-1,-5-11-1,12 15 0,-12-15 3,13 3-1,-13-3 2,13-11-5,-13 11 0,12-16 4,-7 4-3,-3-1 5,1 1-5,-2-3-1,-1 15 0,-6-17 2,6 17 0,-11-14-5,11 14 2,-12 3-2,12-3 3,-12 13 0,12-13 2,-9 23-2,7-7-1,1-1 1,1-1 3,1 1-2,2 0-1,0-4-1,-3-11 0,10 15 3,-10-15-1,15 4 0,-15-4-3,15-8 2,-15 8 0,13-13 4,-13 13-4,8-20-1,-9 8 1,-2 0 1,-2 1 3,5 11 0,-13-21 1,13 21-5,-15-13 3,15 13 1,-14-7-1,14 7-5,0 0-5,-12 0-7,12 0-22,0 0-87,0 0-2,9 9-4,-1-8 0,-8-1 3</inkml:trace>
  <inkml:trace contextRef="#ctx0" brushRef="#br0" timeOffset="1107">86 73 89,'-2'-11'74,"2"11"-1,0 0-12,0 0-5,-3-11-4,3 11-9,0 0-8,0 0-5,0 0-5,0 0-7,-10-1-4,10 1-2,0 0 0,-12 14-4,12-14 1,-8 14-2,6-2 3,2-12-1,-5 17-3,5-17 1,-1 12 0,1-12 1,1 11-1,-1-11 1,0 0 0,0 0-1,0 0 5,0 0-2,11-12-2,-11 12-1,1-11 1,-1 11 0,0 0-2,0 0-5,-5-13-2,5 13 1,0 0-2,0 0-10,-8 0-54,8 0-53,0 0-4,13-2 3,-13 2-7,14-12-1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24-02-07T23:46:47.48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 32 7353,'-9'-19'3999,"9"19"0,0 0-129,0 0-3870,0 0-2322,0-13-1806,13 13 258,-13 0-516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11-14T04:08:45.90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2:43:39.99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6 652 2322,'-11'55'4386,"11"-55"-1419,0 0-1032,0 0-1935,0 0-2709,0 0-774,60-60 129</inkml:trace>
  <inkml:trace contextRef="#ctx0" brushRef="#br0" timeOffset="952">645 9 3612,'-12'7'4128,"12"-7"-774,0 0-903,0 0-4773,0 0-1419,5-16-387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4T05:02:40.59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06:09:07.4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7315 8677 946 0,'16'1'0'0,"0"-15"0"0,-5 11-1 0,-3 0 0 0,2 4-3 0,-7-2 14 0,1 2-7 0,0 0 8 0,0 0-9 0,-4-1 7 0,0 0 9 0,0 0-4 0,0 4-5 0,-1-2 7 0,-2-2-15 0,-1-1 13 0,-1 1-2 16,-1-1-6-16,-1 0 9 0,4 2-12 0,-2-1-12 16,4 3 15-1,1-3-11-15,-2-2 13 0,-2 2-3 0,-1-3-5 16,2 3 7-16,3 0-7 0,0 0-5 0,0 0 5 15,0 0-15-15,0 0 12 0,0 0-9 0,0 0-23 16,0 0 3-16,-1 1-15 0,1 0-16 16,-1 0-17-16,0 0-7 0,-15 16-3 0,7-11 6 0,8-2-32 15</inkml:trace>
  <inkml:trace contextRef="#ctx0" brushRef="#br0" timeOffset="908.11">8641 8802 129 0,'-3'-1'60'0,"-4"0"-5"0,6-1-27 0,-3 1 19 0,-1 0-23 0,1 1-11 0,-4 1 13 0,3 0-17 15,0 1-9-15,2 0 20 0,3-2-19 0,0 0 22 16,0 0-9-16,0 0-14 0,0 0 9 0,0 1-15 0,1 0-5 15,1 0 23-15,18 10-6 0,-15-10 16 0,1-1 13 16,4 1 8-16,-1 1 7 0,3-1-6 0,3 0-14 0,-2 1 3 16,1-1-17-16,-2 1 13 15,0-1-10-15,3 0-17 0,-2 0 12 0,7 1-15 0,0 0-1 0,2-2 6 16,2 0-5-16,-5 0 7 0,-1-1 5 0,4 0-4 16,-6 0 8-16,1 0-7 15,2-2 8-15,-1 1 3 0,2-1-4 0,-3 1 7 0,2-1 10 0,1-1-19 16,-1 0 13-16,2 1-17 0,2 0 3 0,-1 1 11 15,1 0-5-15,-5 1 7 0,2-1-4 0,4 0-7 16,-1-2 5-16,5 1-6 0,-6 0-8 0,-1-1 10 16,-4 2-15-16,-4-1 15 0,-1 1 1 0,-2 0-11 0,-2 2 12 15,-1 0-14-15,0 0 0 0,-6 1 12 0,-1-1-10 16,0 0 12-16,0 0-11 0,0 0-5 16,0 0 7-16,0 0-8 0,0 0-8 0,0 0 13 0,0 0-9 15,0 0 13-15,0 0 3 0,0 0-11 0,0 0 5 0,0 0-8 16,0 0-3-16,0 0 11 0,-1 0 0 0,-1 0 5 15,1 0-8-15,1 0-3 0,0 0 0 0,0 0 0 16,0 0 3-16,0 0 0 16,0 0-2-16,0 0 1 0,0 0 1 0,0 0-6 0,0 0 3 0,0 0-3 15,0 0 8-15,0 0-5 0,0 0 1 0,0 0-1 0,0 0 6 16,0 0-6-16,0 0 1 0,0 0-4 0,0 0-5 16,0 0 10-16,0 0-5 0,0 0 7 0,0 0-7 15,0 0 3-15,0 0-1 0,0 0 1 0,0 0-1 0,0 0-2 16,0 0-10-16,0 0 8 0,0 0 3 0,0-1-5 15,0 1 9-15,0 0-9 0,0-1-12 0,0 1 2 16,0 0-9-16,0 0 8 0,0 0 4 0,0 0-12 16,0 0 7-16,0 0-10 0,0 0-5 0,0 0 9 15,0 0-10-15,0 0 10 0,0 0 9 0,0 0-17 16,0 0-10-16,0 0-7 0,0 0-40 0,0 0 7 16,-1 0-14-16,0 0 6 15,0 0-32-15</inkml:trace>
  <inkml:trace contextRef="#ctx0" brushRef="#br0" timeOffset="2842.6">10535 8813 147 0,'4'2'25'0,"0"-3"41"0,-6-1-37 0,0-3 90 16,0 4-45-16,2 0-42 0,6 0-2 0,-3 0-15 15,2 0-23-15,-3 0 8 0,1 0-13 0,5 1 13 0,-3 1 0 16,2 0-3-16,-7-1 10 0,0 0-8 0,0 0 1 16,0 0 7-16,0 0-1 0,0 0 4 0,1 0 9 15,0 0-5-15,0 0 6 0,0 0-5 0,0-1 8 0,0 0 15 16,1 0-9-16,-2 0 11 0,1 0-17 0,0 0-5 16,0 0 2-16,0 0-5 0,-1 0-21 0,10-14 10 15,-5 14-10-15,-1-1 14 0,-4 2 5 0,2 0-12 16,9-2 12-16,-5 2-13 0,2 0 13 0,-3-1 11 15,2 0-13-15,0 1 12 0,0 0-4 0,1 0-4 16,0 0 10-16,0 1-11 0,1 1-4 0,-2-1-7 16,1 1-5-16,0 0 2 0,0 0 10 0,-2 0-12 15,2 0 11-15,0 0-13 0,0-1-4 0,3 1 16 0,-3-1-8 16,5 1 13-16,-1-2 3 0,-3 1-9 0,3 1 13 16,0 0-13-16,-2-1-1 0,2 0 6 0,-1-1-16 15,-4 0 14-15,3 0 4 0,1 0-14 0,-2 0 10 0,4 1-14 16,-3-1-5-16,1 0 10 0,0 0-1 0,-6 0 5 15,1 0 0-15,1 0-5 0,-1 0-3 0,0 0 0 16,0 1 1-16,-3-1 6 0,-3 0-1 0,0 0 4 16,0 0 6-16,0 0-13 0,0 0 3 0,0 0-9 15,0 0-8-15,0 0 12 0,0 0-15 0,0 0 15 0,0 0 2 16,0 0-10-16,0 0 17 0,0 0-16 0,2 0-6 16,-1 0 18-16,-1 0-13 0,0 0 14 0,0 0-9 0,0 0-4 15,0 0-2-15,0 0-4 0,0 1-19 0,1-1-17 16,-1 1-13-16,1 0 1 0,0 0-21 0,13 10 8 15,-7-11-3-15,-7 0-1 0,0 0-14 0</inkml:trace>
  <inkml:trace contextRef="#ctx0" brushRef="#br0" timeOffset="3623.18">12270 8858 266 0,'0'0'108'0,"0"0"-52"0,0 0-2 0,0 0-15 16,0 0-25-16,0 0 2 0,0 0-12 0,0 0 9 0,0 0-3 15,0 0-10-15,0 0 13 0,0 0-12 0,0 0 2 16,0 0-3-16,1 0-5 0,0 0 3 0,16-8 6 0,-12 6 1 16,-1-1 22-16,5 0-13 0,-5 0 27 0,4 2 5 15,-8 1-16-15,0 0 14 0,10-6-12 0,-3 4-16 16,1 1 9-16,-4-1-15 0,1 0-15 0,-1 1 14 15,-1 0-16-15,3 1 18 0,1 1-2 0,-1 0-15 16,0 1 12-16,-1 1-14 0,-2-1 5 0,-2 1 10 16,4 0-12-16,-1 0 10 0,2 1-2 0,-3-1 2 15,0 1 6-15,0 1-7 0,1-1-5 0,0 1 14 16,0-1-10-16,1 0 14 0,0 0 0 0,0 0-11 0,1 0 10 16,-1-1-14-16,3 1-3 0,-1 0 13 15,2 0-9-15,0 0 11 0,2 0-3 0,-2-1-10 0,0-2 13 0,1 1-14 16,0 0-2-16,-2 0 13 0,1 0-17 0,-1-1 16 15,2 1-9-15,-1-1 13 0,0-1 4 0,-1 0-1 16,-2 1-7-16,4 0-4 0,-2-1-4 0,0 0 2 16,1-1 1-16,-5 0-4 0,4 1 5 0,-4 1-6 15,-2-1-17-15,0 0 29 0,-2 0-15 0,0 0 19 0,0 0-10 16,-1 0-7-16,1 0 7 0,0 0-8 0,0 0-4 16,0-1 8-16,-1 0-8 0,0 0 9 0,0 0-2 15,1 0-2-15,-1 0 5 0,-6-11-5 0,7 12-18 0,-1-3 23 16,-9 0-13-16,10 3 18 0,0 0-1 0,0 0-10 15,0 0 6-15,-1 0-9 0,1 0 0 0,0 0 4 16,0 0-9-16,0 0 7 0,-1-1-9 0,0 0-12 16,0 0 6-16,0 0-11 0,1 0-23 0,-3 1-18 15,1-1-29-15,0 1 11 0,-32-9-25 0,28 8-57 16</inkml:trace>
  <inkml:trace contextRef="#ctx0" brushRef="#br0" timeOffset="8500.23">14761 8825 231 0,'0'0'-60'0,"0"0"38"0,0 0 55 0,0 0-4 0,0 0-17 0,0 0-8 15,0 0-7-15,0 0 4 0,0 0 12 0,0 0-14 16,0 0 7-16,0 0-10 0,0 0-4 0,0 0 11 15,0 0-3-15,0-1 9 0,0 0 7 0,0 0-1 16,0 0 3-16,-1 0-3 0,1 0-4 0,-2 0 12 16,1 0-17-16,0 0 15 0,0 0-8 0,1 0-15 0,0 0 11 15,0 0-15-15,-1-1-6 0,1 1 15 0,-1 0-8 16,0 0 11-16,1 0-2 0,-2 1-5 0,1 0 4 16,0 0-5-16,0 0-4 0,0 0 8 0,0 0-5 0,0 0 8 15,1 0 13-15,-1 0-15 0,-1 0 13 0,1 0-15 16,0 0 1-16,0 0 13 0,1 1-17 0,0 0 16 15,0 0-4-15,0 0-2 0,0 1 15 0,7 12-14 16,0-12 4-16,-2 2 8 0,1-1-5 0,0 0 11 0,2 0 24 16,1 0-21-16,1 0 16 0,0 0-22 0,4 0-5 15,0 0 3-15,-4 0-11 0,6 2 9 0,0 0-3 0,-5-1-3 16,4-1 1-16,-3-1-3 0,2-1-3 0,3 1 8 16,2 1-1-16,1-2 2 0,-1 1-6 0,3-1 0 15,0-1 2-15,2 1-3 0,-2 0-12 0,2-1 10 16,-1 1-12-16,1 0 12 0,-3 0-6 0,1-2-1 15,2 2 7-15,3-1-8 0,-5 0-6 0,3-1 13 16,-1 0-8-16,2-1 11 0,5-1-3 0,-2 3 1 16,2-2 4-16,-4 1-4 0,1-1-10 0,-2 0 11 15,1 0-13-15,-1 2 13 0,-1 0-6 0,2 0-3 0,-2 0 13 16,1 0-13-16,0 0-13 0,4 1 17 0,-2-1-14 16,-2 0 17-16,5 0-6 0,-3-1 1 0,3 1 6 15,0-2-5-15,-3 2-5 0,-1-1 13 0,-5 0-9 0,2 1 12 16,-4-1 3-16,-1 1-7 0,-2 0 8 0,-1 0-9 15,2 0 0-15,0 0 6 0,2 0-10 0,-2 1 9 16,3-1-5-16,-3 0-6 0,1 1 7 0,-1-1-9 16,3 0-6-16,-2 0 7 0,0 0-7 0,0 0 9 15,-4-2 0-15,0 2-4 0,0-1 9 0,-1 1-8 0,1-1 4 16,-4 0-9-16,-1-1-1 0,-2 0-2 0,-1 1 4 16,-1 0 4-16,-2 1 3 0,-1-2 1 0,-3 2-6 15,0 0 8-15,0 0-4 0,0 0 8 0,0 0 4 0,0 0-8 16,0 0 3-16,0 0-5 0,0 0 5 0,0 0-16 15,0 0-1-15,-1 0-4 0,-1-1 18 0,1 1-8 16,0 0 10-16,0 0-12 0,-1 0-10 0,1 0 17 16,-2-1-12-16,1 1 14 0,0-1-3 0,1 1-1 15,-1 0 3-15,0 0-6 0,1 0-3 0,0 0 4 16,0 0-1-16,0 0 4 0,1 0-2 0,-2 0-1 16,1 0 3-16,0 0-2 0,0 0 7 0,0 0-10 15,0 0-1-15,0 0-3 0,1 0 6 0,0 0-3 0,0 1 6 16,0 0-7-16,0 0-2 0,0 0 11 0,0 0-10 15,0 0 10-15,0 0-6 0,0 1-3 0,0 0 4 16,0 0-4-16,0 0-8 0,0 0-14 0,0 0-27 16,-5 30 6-16,5-32-66 0,0 0-73 0,0 0-59 15</inkml:trace>
  <inkml:trace contextRef="#ctx0" brushRef="#br0" timeOffset="30063.49">16884 10205 220 0,'0'0'22'0,"0"0"-32"0,0 0 68 0,0 0-15 16,0 0-4-16,0 0-2 0,0 0-11 0,0 0 6 15,0 0-6-15,0 0 6 0,0 0-8 0,0 0 9 16,0 0-7-16,0 0 4 0,0 0-35 0,0 0 14 16,0-1-9-16,0 0 14 0,0 0 12 0,1 0-1 15,-1 0 7-15,1 0-8 0,-1 0-7 0,1-1-5 16,1 0-3-16,5-31 1 0,-7 33 0 0,0-1 9 15,0 0 4-15,0 0-2 0,0 0-10 0,0-1 14 16,0 0-14-16,0 0 15 0,-3-32-11 0,3 34-9 16,0 0 11-16,-1 0-11 0,0-1-4 0,0 0 5 15,1 0-11-15,-1 0 9 0,-2 1 0 0,-31-8-2 16,30 8 3-16,-4-1-5 0,0 1-12 0,0 0 16 16,0 1-16-16,0 0 16 0,0-1-2 0,0 0-5 15,0 1 17-15,-1-1-16 0,1 2 1 0,-7 0 6 16,4-1-14-16,-3 3 11 0,1-1 3 0,2 1-9 15,1 0 10-15,-4 1-12 0,2-1-1 0,-1 2 10 16,2 1-13-16,-4-2 11 0,0 2 2 0,0-1-6 16,-3 1 12-16,7 0-12 0,-1-1-2 0,2 1 6 15,-1 0-2-15,3 0 4 0,-5 1 11 0,4-1-5 16,1 2 6-16,0-1-7 0,1 2-2 16,-1 1 8-16,0 0-7 0,2 1 8 0,-2-1-6 15,1 0-3-15,-1 1-1 0,2 1 0 0,1 0 0 16,0 2 2-16,-1-1-1 0,3 0 1 0,-2 3 2 15,3-2-9-15,1 1 6 0,-1 0-6 16,1 0-4-16,1 0 8 0,0 2-11 0,1-1 10 16,-1 0 4-16,2 0 0 0,0 0 11 0,2 2-10 15,2 0-12-15,0 1 7 0,2-1-6 0,0-2 8 16,0 0-4-16,1-2-1 0,0 1 2 0,0 2-2 16,1 0-6-16,2 0 5 0,0 0-4 0,1 0 5 15,3 1 2-15,0-4-4 0,0 0 7 0,7 3-6 16,-4-3-6-16,-2 1 6 0,-1 1-9 0,-1-6 9 15,2 1 3-15,-1-2-2 0,2 0 3 0,-1-2-6 16,1 0-12-16,-3-4 16 0,3 1-7 0,-4-4 10 16,-2 0-3-16,2 0-4 0,-2-1 3 0,2-2-5 15,0 0-3-15,2-3 9 0,-3 0-7 0,-1-2 9 16,0-2 4-16,0-1-8 0,-2-3 13 16,1 0-11-16,1 0 16 0,-3-5 0 0,0 1 6 15,-2-6-2-15,1-1 18 0,0-3-9 0,0 0 3 16,-1-2-6-16,-2-2-19 0,2 1 1 0,-1-2-12 15,-6-2 9-15,4 1-1 0,-1 1-7 0,-2 0 6 16,6 1-7-16,-2 0-4 0,-4-5 10 0,-2 5-5 16,-1 0 7-16,-3 0-1 0,1 3-1 0,4 1 3 15,-2 4-2-15,-3 0 11 0,5 4-16 16,-1-1 5-16,-1 0-9 0,2 1 6 0,-5 1-2 16,0 1 0-16,4 1 0 0,-4 1 1 0,5 2 0 15,-3 1-1-15,-1 1 0 0,3-1-1 0,-4 3 0 16,-2 0-3-16,-2 1 2 0,0 2-3 0,-1 2 2 15,-2 1-3-15,0 2 2 0,-2 1-2 0,-1 2 3 16,-1 2 3-16,-3 2-2 0,-2 2 2 0,-2 0-6 16,1 2 0-16,-3 3-2 0,0 1 6 0,0-1 1 15,0 1-2-15,4-2-1 0,-1 0-8 0,3-3-2 16,6 1-9-16,0-3 3 0,1 1-12 0,4 0-43 16,-3-2-3-16,5-2-19 0,0-1-29 0,3-2-1 31,-2-1-43-31,5 0 15 0,0 0-69 0</inkml:trace>
  <inkml:trace contextRef="#ctx0" brushRef="#br0" timeOffset="30954.56">16660 9716 206 0,'-16'0'75'0,"3"2"-27"0,-3 0-12 0,5 1-5 0,2 1-36 16,1-2 14-16,1 1-12 0,2-1 14 0,0 0 2 15,4 0 1-15,1-2 17 0,0 0-10 0,0 0 24 16,0 0 72-16,0 0-15 0,8-6 33 0,-3 3-57 15,1-1-24-15,4 1-9 0,-2 1-1 16,2 0-19-16,0 1-1 0,-7 1-9 0,-3 0 4 16,0 0-15-16,1 0 3 0,12 6 0 0,-8-1 0 15,-5-2-14-15,3 2 9 0,-3-1-7 0,0 0 8 16,0 2 2-16,0-1 0 0,0 1 13 0,-2 1-8 16,1-2 9-16,-4 2 5 0,5 0-3 0,0 1 6 15,0 2-1-15,3 1-3 0,-1 2 0 0,1 2-1 16,1 3-6-16,-4-2-4 0,4 3-4 0,-4-4 3 15,-2 4 3-15,5 5-5 0,-3-4 11 0,1 7-9 16,-1-3 13-16,-1 0-5 0,1 1-3 0,1-2 1 16,-5 1 1-16,6 1 3 0,-2-1 4 0,0 1-2 15,5 0-11-15,-4 1 2 0,-4-2-12 0,5 4 10 16,-2-2-1-16,3 4-7 0,-3-1 9 0,0 0-9 16,6 5 1-16,-2-2-5 0,1 1 1 0,-2-3-1 15,-2-1-4-15,-1-2 5 0,0 2-1 0,3-3 2 16,2-1-8-16,-2-3 13 0,5 1-8 15,-8-1 10-15,0-1-8 0,4 5-1 0,-5-1 2 16,1-2-2-16,-2 2-3 0,1-3 2 0,1-1-5 16,-2-3 6-16,2 0 6 0,0-1-6 0,-2-1 2 15,2 0-5-15,-6-1 3 0,0 0 0 0,2-1 5 16,-4-1-3-16,2 0 3 0,2-3-3 0,-4 1 1 16,4-3 1-16,0 1 7 0,-4-1-11 0,7-3-3 15,-3 0-2-15,0-2 15 0,1 1-10 16,1 0 11-16,-1-3-12 0,3 0 12 0,-4 0-8 15,4-1 7-15,0 0-6 0,0 0 5 0,0 0-4 16,0 0-3-16,0 0 2 0,0 0 2 0,0 0 2 16,0 0 1-16,0 0 0 0,0-1-9 0,0 0-4 15,0 0 0-15,0 0-1 0,0 0 2 0,0 0-4 16,1 0-2-16,0 0 1 0,1-1 4 0,-1 0-9 16,-1 0-1-16,1 0-2 0,0 0 4 0,0 0-17 31,0 0 5-31,0 0-12 0,15-26 5 0,-9 27-33 15,-3-2-9-15,-2 0-10 0,-4 0-34 0,2 0-13 16,1 1-24-16,1 0 4 0,4 0-11 0,-6-2-36 16</inkml:trace>
  <inkml:trace contextRef="#ctx0" brushRef="#br0" timeOffset="31496.54">16269 11114 680 0,'7'1'262'0,"1"1"-154"0,1 1-39 0,2 0-20 0,1 2-49 16,3 1 9-16,-4 0-11 0,2 1 10 16,-2 0-1-16,-1 0-7 0,0-1 7 0,1 2-7 15,-3-3-10-15,2 1 15 0,0-1-6 0,0-2 12 16,1 1 19-16,0-1 3 0,0-1 9 0,2 0-4 16,1 0-6-16,-1 0-12 0,1-1-14 0,1-1 6 15,2 1-6-15,1-1-6 0,4 0 6 0,-3 1-7 16,-4-1 4-16,8 1-6 0,-11 0-6 0,7-1 0 15,2 0-4-15,-7 0-21 0,3-1 3 0,-5 0-13 16,1 1-9-16,3-4 15 0,-6-1-15 0,0 2 13 16,-1-2-14-16,0-1-54 0,2 2 4 0,-3-4-32 15,-2 0-33-15</inkml:trace>
  <inkml:trace contextRef="#ctx0" brushRef="#br0" timeOffset="31896.32">16403 9820 334 0,'4'-3'311'0,"0"-3"-175"0,2 1-21 0,0 3-44 15,2-2-43-15,0 2-20 0,-1 2 8 0,1-1-13 16,0 1-3-16,0 1 4 0,3 1-10 0,-2-2 8 16,1 0 0-16,1 0 1 0,-2-2 2 0,5 0-3 15,0 0-7-15,3 0 8 0,1-2 3 16,1 0 4-16,3 0 12 0,-3 0 2 0,-2-2 5 15,8 0-3-15,-1-2-10 0,8 0-3 0,2 0-12 16,0-1 9-16,0-1 1 0,1 0-19 0,2 1-1 16,-3 0-14-16,5 1-31 0,-4 1-8 0,4 2-31 15,-5-1 12-15,-6 2-29 0,5 1 20 0,-4 1-2 16,-2 1-2-16,0 1-35 0</inkml:trace>
  <inkml:trace contextRef="#ctx0" brushRef="#br0" timeOffset="32278.76">17290 10843 1423 0,'0'0'148'0,"0"0"-87"0,0 0-28 0,0 0-7 0,0 0-32 0,2 1 6 16,-1 0-11-16,-1 0 8 0,1 0-9 0,0 0-20 15,0 0 14-15,0 0-16 0,0 0 20 0,1 0 11 16,-1-1-1-16,-1 1 4 0,1 0 5 0,11 10-3 15,-9-2 1-15,0-4-3 0,0 0-4 0,1 4 5 16,0 0-4-16,2 3 5 0,-1-1 5 0,-1 1-7 16,0 0 2-16,-3-2-6 0,1 3-12 0,-1-1-17 15,0 0-27-15,0 1 7 0,1-2-39 0,-1-1-45 16,1-2-8-16,1-3-20 0,1-1-34 0</inkml:trace>
  <inkml:trace contextRef="#ctx0" brushRef="#br0" timeOffset="33312.86">17815 10471 687 0,'8'-2'100'0,"-2"-1"223"0,1 1-246 0,3 1-53 16,-1-2-7-16,4 2-10 0,3-2-4 0,1-1-8 16,0 4-26-16,-2-6 7 0,-6 0-38 0,1-5 0 15,-2-3 19-15,1 4-12 0,2-1 29 0,-6-3 27 16,1 2 1-16,-2 0 10 0,1 0 11 0,-4 0-1 16,0 1 11-16,-1-1-8 0,-1 4 1 15,0-1 14-15,-6-1-21 0,0 0 18 0,4-2-21 16,3 1-9-16,0 0 4 0,2 2-7 0,-4-2 0 15,-4 0-9-15,7 1 0 0,-3 1-4 0,1-1 9 16,1 2-3-16,-4 1 0 0,2 0-4 0,-3 1-7 16,-1 1 20-16,-1-2-6 0,1 1 10 15,0 1-5-15,1 0 13 0,-3-1 8 0,0 2-2 0,1 0-5 16,2 1 11-16,-1 1-9 0,0 0 11 16,0 1-4-16,2 1-17 0,-4 2 5 0,1 1-10 15,3 1-5-15,-4 1-1 0,4 2-9 0,-2 2 5 16,0 0 0-16,1 6 4 0,1-2 6 0,1 2-4 15,2 1-9-15,-2 0 9 0,0 1-6 0,0 3 8 16,-1-1 3-16,1 3-6 0,2 0 7 0,-3 6-8 16,2-1 3-16,1 3 4 0,-1 2-2 0,2-1 3 15,-3 0 2-15,2-4 5 0,1 2-1 0,1-3 0 16,2 0-14-16,1-1 13 0,1-3-9 0,1-5 12 16,0-1-7-16,1-4-5 0,0-2 8 0,1 0-7 15,1 0 6-15,-1-5 2 0,1 0 2 0,4-4-1 16,0-1-9-16,4 0-4 0,-1-3-5 0,0-3 4 15,-2-1-9-15,4-4 10 0,0 1-10 0,4-1 10 16,0-1-8-16,-3-1 3 0,4-1 5 0,-6-2-1 16,1-2-3-16,-3-1 7 0,-3 1-5 0,0 1 5 15,-2-1 6-15,-2-3-10 0,-2 1 8 16,-1 0-9-16,3-2-4 0,-2 2 8 0,0 0-10 16,-2 1 9-16,-2 1-2 0,1 2-3 0,-1-1 13 15,-1 2-10-15,1 2-10 0,1 3 17 0,-2 1-11 16,2-2 15-16,-2-1-4 0,2 2-6 0,-1-3 3 15,0 2-4-15,2 1-3 0,0 0 3 0,1-1-3 16,0 1 3-16,-1-2 2 0,0 3-2 0,0-1 3 16,-1 0-4-16,0 2-1 0,-2 1 6 0,-1-1 1 15,0 4 3-15,0 0-8 0,-1 1 7 16,1 3-7-16,0 0 8 0,0 0-11 0,0 0 1 16,0 0-7-16,-2 0 5 0,1 1 1 0,-12 16 2 15,8-11 7-15,2 2-4 0,-1 1 2 0,1 1 3 16,2 2-1-16,0 0 1 0,-1 2-3 0,2 2 0 15,2 1 3-15,-1 0-2 0,-1-2 1 0,0 0-1 16,0 0-4-16,-3-1 2 0,1 3-3 0,-1-4 0 16,0 5-3-16,-2-2 1 0,-1-1 3 0,-1 5 0 15,-2-2 5-15,-1 2-4 0,-2 1 3 0,1-2-4 16,0 0 1-16,0 0-2 0,-1-3 7 0,2 2-6 16,-1-3 7-16,0 0-6 0,0-1 3 0,-2-1-1 15,3-1 1-15,3-2 0 0,-2-1-5 0,4-2 7 16,1 0-8-16,3 0 8 0,1 0-8 0,0 1 8 15,0 0-3-15,4 0 5 0,2 3-11 0,0 0 4 16,0-1-9-16,0 0 8 0,1-1 2 0,0-4-5 16,0 4 4-16,1-1-6 0,-2-2 4 0,2 3-7 15,-1-8 1-15,-1 2-4 0,0-2 3 0,-2-1-11 16,1 1-5-16,-1-3-4 0,0 0-18 16,1 1-23-16,1-2-25 0,1 0 0 0,0 1-54 15,0-6-79-15,-3 1-25 0</inkml:trace>
  <inkml:trace contextRef="#ctx0" brushRef="#br0" timeOffset="34157.53">18344 10622 327 0,'3'-2'135'0,"-2"-4"-20"0,4 3-46 0,-5-2 23 0,-3-1-68 0,3 0-7 0,-1 0 4 0,2 0-9 16,3-1-21-16,-4-2 17 0,3 2-15 0,-2-1 17 16,2 2-2-16,0 1-10 0,2 0 18 0,-3 1-16 15,2-3 22-15,-4 3 5 0,-1-2-4 16,4 4 6-16,-2 0 6 0,1 0 1 0,6 2 4 15,-2-1-6-15,-4 0-19 0,-2 1 8 0,0 0-11 16,15-2 11-16,-11 3-9 0,3-2 0 0,1 2 2 16,-3 0-2-16,4-1-10 0,-1 2 2 0,0 1-1 15,0 2 3-15,2 1 0 0,-3 2-4 0,-2 0 2 16,-4 0-2-16,1 4-5 0,-2 1 6 0,0 2-7 16,-2 1 8-16,-1 1 12 0,-3 1-16 0,1-1 12 15,0-1-14-15,0-1-1 0,-3 1 12 0,1-3-8 16,1 1 12-16,0-3 13 0,3-3 9 0,-1 0 8 31,6-5-6-31,0 0-25 0,5-1 21 0,-7-2-19 0,0 0 21 0,0 0-17 0,9-6-9 16,-2 0 0-16,4-1-4 0,4-5-7 0,-3-1-26 31,3-2-20-31,0 0-4 0,0-1-42 0,-4-2-48 16,2-2-18-16,-5 0-14 0,1 2-22 0,-4 0-9 15</inkml:trace>
  <inkml:trace contextRef="#ctx0" brushRef="#br0" timeOffset="34476.97">18422 9579 1368 0,'0'-5'16'0,"0"-1"-2"0,5 4-12 0,3 1 8 0,6 2-11 0,0 4-3 15,-1 0 7-15,-4 2-4 0,-1 2-2 0,-3-1 0 16,2 2-9-16,1 1 6 0,-2 0-9 0,1 3-5 16,-4-3 6-16,1 2-5 0,-4-1 8 0,1-1 12 15,0 4-1-15,3 3 6 0,0 0-4 0,-2 5-1 16,3 1-2-16,-4 2 1 0,2 5-5 0,1 2 3 15,-4-2-21-15,1 2 8 0,1-4-76 0,0-2-113 16,2-2-51-16</inkml:trace>
  <inkml:trace contextRef="#ctx0" brushRef="#br0" timeOffset="35510.28">15832 9509 325 0,'-1'-7'203'0,"0"0"-85"0,2 2-105 0,2 3 2 0,2-3-15 0,2 5-6 15,-3-8 2-15,4 1-7 0,-3 2-12 0,3-3 24 16,3 2-12-16,-3-4 17 0,5 1 3 0,-3 0-10 16,-5-1 11-16,5 1-13 0,-1 0-3 0,-1 1 11 0,3-1-8 15,1 1 10-15,-2 1-3 0,1-2-4 16,2 1 0-16,0 1-2 0,-1 1-11 0,1 1 18 0,0 2-10 16,2 0 12-16,0 1-8 0,-1 0 1 0,3 1 12 15,4 1-8-15,6 0-4 0,2 1 19 0,-1 0-14 0,6 1 16 16,-5-1-5-16,9 1-5 0,3 0 11 0,-4 1-12 15,4 1-10-15,0-1 17 0,7 2-15 0,-3-1 20 16,10-1-1-16,3 0-15 0,-2 0 8 0,4 0-13 16,-5-2-1-16,-1 2 21 0,2-1-2 0,7 0 13 0,3-1 10 15,3-1 1-15,3-2 10 0,-6 0-5 0,-2 0 1 16,7 1-5-16,-3-3-11 0,6-1 7 0,1 0-11 16,-9-2-14-16,-1 2 3 0,-4 0-8 0,6 1-13 0,2-1 6 15,-1 0-4-15,1 0 6 0,-9 0 0 0,-5-1-3 16,1 2 5-16,-10 0-5 0,1-2-7 0,-2 2 11 15,-6 0-9-15,0 1 12 0,-4 1-6 0,-6 0 3 16,-1 0 3-16,-7 1-2 0,1 0-9 0,-4 1 7 16,-1 0-8-16,-3 0 8 0,-2 0 3 0,0-1-8 15,-2 0 4-15,1 0-6 0,0 0 7 0,-2 1-5 16,0 0-3-16,-4-1-1 0,-5 1-2 0,2 0 6 0,-2 0 2 16,1 0-1-16,-1 0-4 0,1 0 8 0,0 0-7 15,0 0 8-15,0 0-1 0,-1 0-3 0,0-1 2 16,0 0-4-16,0 0-10 0,0 0 10 0,-1 0-9 15,-8-14 9-15,3 13 0 0,1 1-9 0,2 1 10 16,-1 0-10-16,2 0 9 0,-2 0-6 0,0-1 3 0,1 1-3 16,-1 0 8-16,3 1-7 0,1-1 4 0,0 0-6 15,0 0-7-15,0 0 16 0,0 0-13 0,1 5 15 16,3-3-9-16,-1 1-1 0,1-2 6 0,0 0-6 16,0 1-2-16,1-2 8 0,-5 0-2 0,0 0 3 15,9 0 0-15,-5 0-1 0,1 0-1 0,-5 0 0 16,0 0 1-16,0 0-1 0,0 0 0 0,0 0-1 0,1 0 9 15,0 0-14-15,0 0-2 0,0 0-10 0,1 0-26 16,-1 0-1-16,-1 0-16 0,1 0 9 0,0 0 0 16,0 0-18-16,0 0 7 0,0 0-13 0,1 0 11 0,-1 0 3 15,24-9-5-15,-21 6-1 0,0-1-21 0,3 0-7 16</inkml:trace>
  <inkml:trace contextRef="#ctx0" brushRef="#br0" timeOffset="37290.92">18490 10620 273 0,'0'0'24'0,"0"0"4"0,0 0 18 0,0 0-13 0,0 0-6 16,1 0-2-16,1 0-14 0,18-1-10 0,-15 1 10 16,-3 0-9-16,-2 0 5 0,0 0 8 0,0 0-11 15,0 0 13-15,0 0 7 0,1 0 31 0,0 0 7 0,0 0 2 16,1-1-14-16,-2 0 2 0,0 0-17 0,0 0 13 31,0 0-23-31,0 0-17 0,0 0 8 0,0 0-13 16,0 0-9-16,0 0 6 0,-4-18-9 0,-4 17 9 15,1 0 0-15,3 1 0 0,-3 0 3 0,3 1-5 16,-2 0-4-16,-1 0 10 0,-3-1-12 0,2 1 12 16,2 0-1-16,-1 1-3 0,1 1 7 0,-5-1-10 0,1 0-11 15,2-1 20-15,-2 0-9 0,7 1 13 0,-1-1-1 16,1 1-4-16,3-1 11 0,0 0-10 0,0 0 0 0,0 0 31 16,0 0-12-16,0 0 20 0,0 0-2 0,0 0-14 15,0 0 7-15,0-1-13 0,4-12-14 0,-3 10-9 16,4-2-7-16,-2 2 3 0,0 0 4 0,2-1 1 15,1 2 4-15,-5-1-2 0,-1 3-2 0,0 0-3 16,0 0-3-16,1 0 2 0,0-1 8 0,12-8-4 16,-8 8 0-16,0 1-3 0,1 0-10 0,-1 0 19 15,2 2-9-15,-2-1 12 0,3 2-2 0,-5 1-6 16,4 1 6-16,-2 2-9 0,2 1-9 0,-3 2 10 0,-1 0-3 16,-1 3 5-16,1 1 3 0,2 3-3 0,-1-2 3 15,-1 0-4-15,2 0 8 0,-5-2-1 0,-1 2-1 0,2 0 0 16,-1 0-1-16,1 1 2 0,2-2 5 0,-3 0-3 15,-1-1-9-15,-1-1 8 0,0 2-8 0,1 1 9 16,-3-3-2-16,3 2 1 0,0-1 8 0,0 1-2 16,0-2 19-16,1 0-11 0,-2-1 1 0,5-4-2 15,0 1 15-15,2-3-9 0,-1-2 8 0,3 1-9 16,-2-3-1-16,3 0 8 0,3-1-7 0,-1 0 8 0,3 0-9 16,0-4-11-16,0 0 0 0,2 0-5 15,2 1-15-15,0 0 8 0,1-2-5 0,1 0 7 0,-1 0-2 16,-1-1-3-16,0 0 0 0,3-1-2 0,3 2-2 15,0 0 4-15,1 1-2 0,2 0 4 0,-2-3 0 0,0 2-3 16,-2-1 2-16,-1 2-3 0,0 1 9 0,-1 1-7 16,-2 0-2-16,-3 0-2 0,0 2 4 0,-5 0 0 15,-1 2 3-15,-2-1-4 0,0-1-3 0,-5 1-3 16,1-1 4-16,-1 2-4 0,-1 1 3 0,-2 0 2 16,-2 2-3-16,-1-2 5 0,-1 1-1 0,2-1 4 15,-3-1-5-15,1 0 4 0,0 1-2 0,0 0 3 16,1 0 2-16,-2-1 0 0,2-2-8 0,-1 2 3 0,3-1-5 15,1 3 5-15,-2-3 7 0,3-1-4 0,0 0 3 16,0 0-5-16,0 0 8 0,-1 0-16 0,0 0 8 16,0 0-9-16,0 0 10 0,1 0-5 0,-1 0 0 0,-1-1-3 15,1 0-5-15,0 0-18 0,0 0-13 0,1 0 1 16,0 0-13-16,-7-15-29 0,7 10-9 0,0-1-14 16,-1 1-57-16,1 2-14 0,-1-2-45 0,0 0 14 15,-2-3-74-15</inkml:trace>
  <inkml:trace contextRef="#ctx0" brushRef="#br0" timeOffset="38836.18">19548 10188 404 0,'0'0'376'0,"0"0"-144"0,0 0-191 0,0 0-1 15,13 6-27-15,-8-2-10 0,1-1-5 0,1 0 0 16,1 0 5-16,-1 0-3 0,2 0 3 0,-1-1-5 16,1-1-10-16,0 0 19 0,3 0-7 0,2 0 11 15,1-1 0-15,4 0-5 0,-3-1 8 0,1-1-9 0,0 0-2 16,3-1 8-16,1 1-15 0,7 1 12 0,-5-1-3 16,3 1-4-16,-1 0 10 0,-2-1-11 0,1 1-12 15,-2 1 17-15,2 0-8 0,0 1 11 0,-1 0 0 0,2-1-26 16,-1 1 1-16,-3-1-14 0,7 1-16 0,-7 0-1 15,0-1-14-15,1 1 5 0,-6 0-35 0,3 0 5 16,-2-1-20-16,-1 1 6 0,-2-1-55 0</inkml:trace>
  <inkml:trace contextRef="#ctx0" brushRef="#br0" timeOffset="39202.86">19983 9933 699 0,'2'-1'103'16,"-2"1"123"-16,0 0 59 0,0 0-195 0,0 0-82 0,9 0-3 16,-2 4-14-16,2 5 11 0,-1 1-2 0,0 0-11 15,-1-1 1-15,1-1-9 0,-1 1-18 0,0-3-10 16,-3 2-10-16,2-4 6 0,0 0 20 0,2 0 21 15,2-1 13-15,-3-1-5 0,-2 2-2 0,2 2 5 16,3-1-6-16,-3-1 5 0,-3 2 3 0,6 2 3 16,-6 0 7-16,1 4-6 0,6 2-3 0,-6 1 10 0,1 3-10 15,2 6 10-15,-6 0-13 0,-2 4 1 0,-2 0-2 16,-2 2 0-16,3-1-21 0,-1 5 24 0,-2-1-16 16,-2 3 19-16,0 1-14 0,-1-4-20 0,2 0-12 15,2-7-6-15,1-2-47 0,-2-3 28 0,-1-4-10 0,0-2 16 16,1-3 15-16,-1-3-36 0,11-1-2 0,-4-6-22 15,-2-1-59-15</inkml:trace>
  <inkml:trace contextRef="#ctx0" brushRef="#br0" timeOffset="40412.92">21428 9556 213 0,'3'-6'35'0,"-5"1"15"0,1-1-17 0,-3 2 30 0,0 1-30 0,-1 1-28 16,1 2 6-16,1-2-14 0,3 2-14 0,0 0 22 0,0 0-16 15,-2-9 18-15,1 5-5 0,1 4-5 0,0 0 10 16,-7-11-10-16,6 5 3 0,-1-2 10 0,2 3-8 15,-1-2 13-15,-3-1 19 0,2 2 10 0,-2 0 18 0,-1 0-13 16,0-1-23-16,1 3 0 0,-2-3-24 0,1 3 20 16,-1-2-13-16,-1 2-16 0,0 1 9 0,0-1-12 15,-1 3 1-15,-1-2 9 0,0 3-11 0,0 0 12 16,0 1 2-16,1-1-3 0,-4 0 9 0,4 2-10 16,-1-1-15-16,0-1 25 0,-2 3-11 0,-2-1 16 0,1 2-6 15,-1 1 3-15,1 0 9 0,-3 0-6 0,5-1 3 16,-5 3 7-16,3-4-5 0,0 5 7 0,-4-1 1 0,6 0-6 15,1 6 2-15,-4-3-3 0,3-1-9 0,-2 4 12 16,6 0-9-16,-2 2 10 0,0 3-10 0,2 0-5 16,-8-2 5-16,5-1-8 0,2 3-7 0,-2-1 12 15,6 4-6-15,-4 0 10 0,0-2 3 0,3-1-4 16,-3 1 6-16,4-1-5 0,3-1-5 0,0 0 3 31,0-3-10-31,3 2 10 0,-3 1-2 0,3 1-11 16,2 2 9-16,-3-1-10 0,4 1 6 0,-4-1-2 0,4 2-6 15,1 0 3-15,-2 0 1 0,2 0 1 0,0-1 3 16,-1 0-5-16,-1 0-13 0,6-1 19 0,-8 0-9 16,5 1 14-16,-1 0 4 0,0-2-13 0,-2-1 10 15,3 0-12-15,-1-1-6 0,4 2 11 0,7-2-7 0,-8-3 9 16,6 2-3-16,0-3-4 0,-4 0 9 0,8 2-8 16,-3-4-3-16,0 1 6 0,1 0-7 0,-2-6 8 15,1 2 4-15,-2-7-1 0,1 0 6 0,0 1-7 16,1-1-5-16,0 1 6 0,-1-1-9 0,3-3 8 15,-2 1 0-15,4 0-8 0,-4-6 8 0,2 4-10 16,-5-6-6-16,4 2 12 0,5-1-6 0,-6-3 9 0,8 0-4 16,-6-4 5-16,1 2 4 0,-3-2-1 0,-3-1 2 15,-1-2 9-15,-2-2-12 0,0-1 12 0,-2-2-7 16,-1-2-8-16,-3-1 10 0,-1-1-11 0,-2-1-5 16,0 0 1-16,1 0-3 0,-3-2 3 0,-2 3-2 0,-2 1 1 15,0 0 0-15,-1 3 2 0,0-1-2 0,0 1 0 16,-2-1-6-16,-1-1 3 0,-5 2-1 0,1-1 1 15,-8 3 1-15,4-2-4 0,-2 4-4 0,-3-2 9 16,1 2 0-16,-1 3 2 0,1-3 1 0,3 8-10 16,-2-3 3-16,-4 2-8 0,3 7-8 0,-3-2 18 15,5 4-15-15,-3 0 16 0,-1 0-8 0,0 4-7 0,0 0 7 16,0 3-10-16,1 1-14 0,-4 0 8 0,4 0-15 16,1 3 11-16,-3-3-15 0,4 2-39 0,-4 0-18 15,3-6-9-15,6 2-41 0,-3-1-50 0</inkml:trace>
  <inkml:trace contextRef="#ctx0" brushRef="#br0" timeOffset="41001.85">21207 9131 594 0,'6'-3'270'0,"-3"1"-189"0,3 0-61 0,-3 1-2 0,2 1-17 0,-1 1 1 0,1 3-4 16,0 2 1-16,0-2-6 0,-2 0 7 0,1 0 5 16,-2-1-3-16,3 3-4 0,-2-3 9 0,3 0-13 0,-2 1 12 15,2-2-4-15,-1 1 0 0,-1 0 17 0,1 3-12 16,0-2 14-16,-1 0 8 0,-1 0-11 0,1 4 12 15,1 2-2-15,-1 2-13 0,1 1 11 0,-1 1-12 16,-2 2 9-16,4 2 0 0,-3 2-9 0,2 1 6 16,2 1-2-16,-4 1-8 0,2-1 6 0,-3 2-10 0,1 1-10 15,-1-1 16-15,-2 4-5 0,0 2 11 0,0-1-9 16,-1 3 6-16,0-2 2 0,0-2 3 0,0 1 14 16,-1 0-4-16,2 2 3 0,-1-1-4 0,-1 2 0 0,0-1-8 15,-1 1-3-15,2 3 0 0,-2 0 0 0,0 2-12 16,1 1 5-16,-2 1-8 0,0 0 2 0,0 0-4 15,1-3 2-15,-2 0-2 0,0-3 7 0,-2 2-9 16,-1-4-3-16,2 0-1 0,-2 0 13 0,2-1-6 16,1 1 6-16,-2-3-8 0,3 2 5 0,1-3-3 15,1-4 5-15,1 3-5 0,1-7 3 0,0 0 2 16,1-1-2-16,-1-3 2 0,1 1-8 0,-1-3 5 0,2-1-2 16,-1-2 5-16,0-2-6 0,-1-1-1 0,0 0-1 15,0-2-1-15,0-1-4 0,-1 2 1 0,0-3-5 16,0-1 3-16,1 2 7 0,-1-1-17 0,1 0 3 0,0-3-10 31,0 0-16-31,0 0 6 0,0 1-19 0,0 0 13 16,0 0-17-16,0 0-6 0,0 0-2 0,0 0-6 15,0 0-24-15,0-1-16 0,0 0-16 0,0 0-2 16,0-3-42-16</inkml:trace>
  <inkml:trace contextRef="#ctx0" brushRef="#br0" timeOffset="41527.97">21793 10322 396 0,'0'0'115'0,"0"0"-22"0,0 0-14 0,0 0-1 0,0 0-62 0,0 0 13 0,0 0-20 0,0 0 21 15,0 0-2-15,0 0-21 0,0 0 10 0,0 0-15 16,0-1-1-16,0 0 24 0,0 0-3 0,1 0 13 0,12-21 11 16,-9 19-1-16,2-2 6 0,0 0-5 0,2 1-5 15,0-2-4-15,3 3-16 0,3-2 9 0,4 0-23 16,-3 0-6-16,3 0 5 0,-3 2-6 0,-6 0-5 0,6 3 3 15,-3 0-7-15,0 2 6 0,2 3 0 0,-5-1-4 16,-5 2 0-16,-1 3-5 0,-3 1-13 0,0 3 17 16,-4 4-10-16,-3 3 13 0,-4-1-1 0,-4 2-5 15,2-3 11-15,-4 0-9 0,5 4 10 0,-1-1 0 16,5 1 4-16,-1-3-1 0,-3-1 16 0,-3 0 7 16,2-2-1-16,3-3 3 0,5-1 1 0,0-2 18 0,-1-2-2 15,4-2 8-15,2-1-6 0,0 0-14 0,0-1 1 16,4-1-6-16,0 0-5 0,4-2-14 0,-2 0 3 15,1-1-6-15,4-2-1 0,-1-2-11 0,5-2-7 0,-4 0 0 16,-2-2-12-16,1 0-4 0,-3-2-4 0,0 0 2 16,4 1 12-16,0-2-8 0,3 2 4 0,6 0-9 15,-5-1-11-15,-1 0-24 0,3 1-18 0,-1-2-4 16,3 3-71-16,-1-1-26 0,0-2-52 0</inkml:trace>
  <inkml:trace contextRef="#ctx0" brushRef="#br0" timeOffset="42386.64">22665 9642 391 0,'-4'-7'43'0,"0"0"70"0,0 2-86 0,-2 0-4 0,3-1-17 0,-1 1 11 15,1 1-16-15,-1-1-3 0,1 2 8 0,0-1-9 16,-3 0-14-16,4 1 24 0,-3 0-16 0,0-3 21 16,2 2-2-16,1 1-8 0,2 3 11 0,0 0-12 15,0-1 4-15,0 0 19 0,0 0-5 0,0 0 13 0,-1 0 15 31,-1 0-9-31,1 0 5 0,0 0-9 0,0 0-19 16,0 0 2-16,0 0-15 0,0 0 11 0,1 0-7 0,-2 0-1 16,1 0 15-16,0 1-12 0,-11 0 9 0,9 7 16 15,1 2-8-15,0 2 13 0,1-2-7 0,0 6-14 16,-2 0 5-16,0 2-9 0,2 2-13 0,-3 2 11 16,2 1-11-16,0 1 13 0,-2 2 3 0,3 2-15 15,0 0 14-15,1 1-15 0,0-1 0 0,1 4 13 16,0-2-12-16,1 0 15 0,-1 0-1 0,2-3-4 0,0 2 11 15,0-5-11-15,0 0-9 0,1-4 20 0,0-3-9 16,2 2 16-16,1-3 8 0,2 0-15 0,0-3 8 16,2-2-10-16,2-1 7 0,-2-3-10 0,3-1 4 15,-1-1-5-15,1-1-3 0,2-1-10 0,0-1-1 0,2-1-1 16,0-2 3-16,3 1-3 0,2-3 0 0,-10-1 0 16,6-1-1-16,-1-4 1 0,-2-1-1 0,7-2 0 15,-5-2 3-15,-2 0 1 0,1-2 1 0,0-1-1 16,-2-2-5-16,-3 0-2 0,1-3-4 0,-3-3 3 15,-1 1-1-15,0-3 0 0,-2-2-5 0,0 5 3 16,-2-1 0-16,-1 1 1 0,0 4 5 0,-1 1-5 0,-2 2-2 16,0 0 8-16,-1 1-4 0,-1 1 5 0,0 1-1 15,1 2 0-15,-4-1-1 0,1 3 0 0,-1 0-2 16,-1-1 8-16,-2 3 1 0,1 2 2 0,1 1 6 0,1 1-14 16,-1 0 2-16,-2 0-5 0,0 2-2 0,-1 0 1 15,2 3-7-15,0 2 7 0,0 1 4 0,-1 2 0 16,-1-1 14-16,2 5-11 0,-4 0-1 0,3 4 4 15,1 1-10-15,-2 1 8 0,5 3 0 0,0 2-3 16,0 0 8-16,2 2-6 0,0-1 0 0,1 2 1 16,-2 1-2-16,2 1 3 0,-5-1-1 0,3 1-6 0,1-1 0 15,0 5 0-15,1-2 11 0,0 0-8 0,0 0 5 16,-3-1-6-16,-1-2 3 0,2-1 2 0,0 0 0 16,-2 1 1-16,-1-2 5 0,5-1-8 0,-4-1 5 15,1 0-5-15,5-1 9 0,-6-2-8 0,4 0 3 0,4-1-6 16,-2-2-12-16,2 4 22 0,-1-6-14 0,-2 1 18 15,2-1-14-15,-4-5-1 0,2 5-2 0,-1-2-1 16,-1-4-2-16,2 3-17 0,-5-4 0 0,4-2-7 16,1 1-8-16,1 0-25 0,3 1-13 0,-2-1-5 0,-2 0-34 15,3 0-16-15,-3-2-1 0,1 1-5 0,4 0 29 16,1-2-59-16</inkml:trace>
  <inkml:trace contextRef="#ctx0" brushRef="#br0" timeOffset="42673.71">23204 10263 1438 0,'0'0'109'0,"-1"5"-58"0,5 2-33 0,0 4 11 0,-6 1-23 0,5 5-14 0,-3 1 5 0,0 0-9 15,1 2 4-15,-2-1 8 0,1 0-8 0,-1 1 7 16,3-5-11-16,-1 2-2 0,5-3 3 0,-4 2-4 0,2 1 6 31,-1-3 8-31,-4 3-5 0,1-3 6 0,-3 1 0 16,3 2-1-16,-2-1 6 0,3 2-6 0,-5 0-8 16,3-2 10-16,-5 0-8 0,-3-4 8 0,5 1-8 0,-7-5-44 15,3 1-6-15,2-1-15 0,-2-2-33 0,5 0-49 16,2-5-11-16,-3-1-14 0,0-4-24 0</inkml:trace>
  <inkml:trace contextRef="#ctx0" brushRef="#br0" timeOffset="43135.68">23082 9357 1115 0,'2'0'114'0,"2"0"-59"0,0 0-11 0,2 3-10 0,1 1-28 0,-2 4-12 0,0 0 1 15,1 1-7-15,-3 0-1 0,3-2 11 0,-5-1-8 16,0-1 10-16,-1-5-1 0,0 0 1 0,0 1 8 0,0 0-6 16,0 0-8-16,3 12 14 0,-3-12-10 0,3 3 13 15,-3-4 1-15,0 0 4 0,0 0 3 0,1 10-3 16,0-2-16-16,0 6 1 0,1 1-5 0,-1 1 5 15,-1 2 1-15,-1-3-6 0,-3 2 6 0,4 2-6 16,0 0 0-16,-1-2-13 0,0-2-23 0,-2-3 7 0,2-1-34 16,0-3-25-16,0-1-10 0,-1-1-8 0,-2-3-29 15,4-3 9-15,0 0-34 0</inkml:trace>
  <inkml:trace contextRef="#ctx0" brushRef="#br0" timeOffset="43453.92">22316 9254 730 0,'1'-3'126'0,"1"0"344"15,-1 1-407-15,7 2-35 0,-1 0-15 0,6 0 0 0,-1 2-24 16,1 1 3-16,0-1 0 0,1 1 2 0,3-1-4 16,2-2 6-16,0-1-2 0,1-2 3 0,1-1 1 0,0-1 1 15,-1-1 1-15,1-2 0 0,0 0-5 0,-1-2 17 16,4 1-12-16,2 0 14 0,4 0-10 0,4 2-1 16,5 0 4-16,3 0-5 0,1-3 1 0,5 3-6 15,1-1-6-15,2 3 1 0,4 5-2 0,-7-2-55 16,1 2 2-16,1 0-28 0,-1-3-39 0,2 0-12 15,6 1-11-15,-9-1 3 0,1 3 10 0</inkml:trace>
  <inkml:trace contextRef="#ctx0" brushRef="#br0" timeOffset="45734.73">20494 9119 353 0,'11'-2'244'0,"-1"3"-89"0,4-1-125 0,0 3 3 0,3 0-11 0,2 1-1 0,3 2 7 0,4 1-8 16,-3-3-10-16,3 3 4 0,-2-5-13 0,4 1 11 16,2 0-1-16,0 0-9 0,-2 1 16 0,-1-4-16 0,-1 1-2 15,0 0 14-15,1 0-12 0,3-1 16 0,2 2-3 16,2-3-6-16,2 0 6 0,0-1-8 0,-1-2-7 0,4 1 8 16,-2-1-3-16,4 1 7 0,-3-1 0 0,2 3-7 15,-4-1 1-15,7 1-4 0,5 2 6 0,4-2-4 16,6-1-4-16,0 2 2 0,-4-2-2 0,1 2-2 15,-2 1 6-15,1-1-6 0,3 0-3 0,5 0 10 16,0-2-5-16,-1 1 7 0,-5 1-6 0,0-1-1 0,-7 1-3 16,9 0 2-16,-2-3 3 0,4 3-1 0,5-3 1 15,-9 2-2-15,2 1 4 0,-6-1-5 0,0 1 5 16,1 1-5-16,-4-1-5 0,4 1 8 0,-4-1-5 16,-3-1 7-16,3 1 0 0,-7 2-4 0,-7-2 6 0,-3 2-7 15,0-2-13-15,-1 0 17 0,-5 1-12 0,-1-1 16 16,-1 2-4-16,-7-1-3 0,1 0 3 0,-5-1-4 15,-3 0-12-15,0 1 10 0,-3 0-13 0,-1 1 10 16,-6-2-29-16,0 0-53 0,9 2-5 0,-8-2-21 16,-1 1-40-16</inkml:trace>
  <inkml:trace contextRef="#ctx0" brushRef="#br0" timeOffset="47832.3">16553 11549 297 0,'-11'4'104'0,"2"1"0"0,4-2 3 0,-3 0-7 0,3-3-59 0,1 1-19 0,-1 1-23 0,3-2 10 15,2 0-7-15,0 0-5 0,0 0 3 0,0 0-7 16,0 0-5-16,0 0 16 0,0-1-4 0,0 0 8 31,0 0-4-31,-1 0-1 0,-1 0 6 0,1-1-6 16,-8-30-4-16,9 32 10 0,0-1-12 0,0 0 13 0,0 0 2 15,0 0-1-15,0 0 18 0,0 0-14 0,0 0 9 16,0 0 13-16,0 0-13 0,0 0 14 0,0 0-9 16,0 0-19-16,0 0 9 0,0 0-15 0,0 0-6 15,0 0 11-15,0 0-12 0,0 0 13 0,7-6-3 0,2 10 3 16,1 0 10-16,3 0-8 0,2 0-9 0,2-1 18 16,3-1-13-16,2 1 16 0,1-2-14 0,1 1-9 15,1-1 6-15,1-2-7 0,0 0 3 0,4 0 5 16,1 0 0-16,-3-1 3 0,3 0 6 0,-3-1-15 15,0 1 5-15,-1-1-7 0,0 0-3 0,0 0 12 16,1 0-14-16,1 0 14 0,-4 0-11 0,-1 1 5 0,-6 1 2 16,3 0-2-16,4 1-16 0,-3 0 11 0,0 1-7 15,-7-1 8-15,-2 1-2 0,-5 1-2 0,0-1 2 16,-5 1-5-16,3 1-6 0,-6-2 16 0,0 0-8 0,0 0 9 16,0 0-2-16,0 0-1 0,0 0 8 0,0 0-8 15,0 0-6-15,0 0 22 0,0 0-11 0,0 1 17 16,0 0-3-16,0 0-7 0,-1-1 9 0,-1 1-9 15,1 0 2-15,0-1 1 0,0 1-6 0,0 0 5 16,0 1 1-16,1-1 4 0,-1-1 6 0,-1 0-3 0,1 0-3 16,-1 0 0-16,1 0-9 0,-1 0 7 0,1 0 3 15,-2 0-3-15,1 0 10 0,0 0-8 0,1 0 6 16,-2 0-7-16,2 0-4 0,0 0 3 0,0 0 2 0,0 0-5 16,1 0 3-16,-1 0-4 0,-1 0-5 0,1 0 0 15,0 0-8-15,0 0 3 0,0 0 2 0,0 0-5 16,1 0 7-16,0 0-7 0,0 0 15 0,0 0-17 15,0 0 8-15,0 0-12 0,0 0 13 0,0 0-7 16,0 0-1-16,0 0-3 0,0 0-7 0,0 0 12 16,0 0-4-16,0 0 6 0,0 0 0 0,0 0-3 15,0 0 5-15,0 0-5 0,0 0-8 0,1 0 9 0,0 0-8 16,0 0 9-16,0 0-3 0,0 0 2 0,1 0 3 16,-1 0-2-16,-1 0 1 0,0 0-8 0,0 0 1 15,0 0-3-15,0 0 9 0,0 0-4 0,0 0 3 16,0 0-6-16,0 0-6 0,0 0 11 0,1 0-5 0,0 0 6 15,-1 0 0-15,0 0-3 0,0 0 1 0,0 0-2 16,0 0 3-16,0-1-2 0,0-1-1 0,1 1 1 16,0 0 4-16,0 0-4 0,1 0 5 0,-1 0-5 15,-1 0 3-15,1 0-4 0,0 0-2 0,0 0-1 16,0 0-2-16,0 0-2 0,1 0-1 0,-1 0-1 16,-1 0-6-16,1 0 13 0,0 0-8 0,0 0 11 0,1 0-3 15,-1 0 2-15,1 0 2 0,-1 0-2 0,-1 0 0 16,0 0 1-16,0 0-1 0,0 0 1 0,0 0 0 0,0 0-6 15,0 1 4-15,0 0-7 0,0-1-8 0,0 1 8 16,0 0-16-16,0 0 13 0,0 0-4 0,0 0-3 16,0 0 8-16,0 0-8 0,0 0 8 0,0 0 9 15,0 0-1-15,0 0 1 0,0 0-4 0,0 0 8 16,0 0 2-16,1 0 0 0,0 0-4 0,0 0-4 16,0 0-2-16,0 0 0 0,1 0 3 0,-1 0-3 15,-1 0 6-15,1 0-6 0,0 0 1 0,0 0 9 0,0-1-8 16,0 0 9-16,1 0-4 0,-1 0-1 0,-1 0 6 15,1 0-4-15,0 0-4 0,0 0 9 0,1 0-5 16,1 0 7-16,-2 0-4 0,1 0-3 0,-1 0 0 16,1 0-2-16,0 0-6 0,-1 0 13 0,0 0-9 0,1 0 10 15,0 0-7-15,1 0 1 0,-2 0 4 0,1 0-4 16,29-9-2-16,-31 10 1 0,0 0-3 0,0 0 3 16,1 0 6-16,0-1-5 0,0 0 7 0,0 0-7 15,1 0 5-15,-2 0-7 0,1 0-2 0,0 0-1 16,0 0 4-16,0 0 1 0,0 0 3 0,0 0-1 15,1 0-3-15,-2 0-1 0,2 0-4 0,-1 0 5 0,0 0 6 16,0 0-5-16,0 0 2 0,0 1-5 0,-1 0-8 31,0 0 18-31,0 0-11 0,0 0 14 0,0 0-1 16,0 0-12-16,0 0 11 0,0 0-13 0,0 0 2 0,0 0 6 16,0 0-11-16,0 0 9 0,0 0 2 0,0 0-1 15,0 0 6-15,0 0-8 0,0 0-11 0,0 0 20 16,0 0-5-16,0 0 11 0,0 0-12 0,0 0-3 15,0 0 0-15,0 0 0 0,0 0 1 0,0 0 4 16,0 0-4-16,0 0 3 0,0 0-4 0,0 0 0 16,0 0 2-16,0 0-2 0,0 0-5 0,0 0 5 15,0 0-9-15,0 0 8 0,0 0-2 0,0 0 3 16,0 0 5-16,0 0-5 0,0 0-5 0,0 0 5 0,0 0-6 16,-1 0 6-16,0 0 3 0,0 0-9 0,0 0 2 15,0 0-11-15,-1 0-29 0,2 0-21 0,-2 0-20 16,1 0 6-16,0 0-15 0,-1-1-33 0,0 0-20 15,0 0-10-15,-28-15-62 0</inkml:trace>
  <inkml:trace contextRef="#ctx0" brushRef="#br0" timeOffset="49391.82">18274 11513 277 0,'0'-2'55'0,"-2"-2"6"0,2 3 5 0,0-2-4 16,-1 1-57-16,1 2-12 0,0 0-25 0,0 0 11 0,0 0-22 15,0 0-16-15,0 0 7 0,0-1-12 0,0 0 7 16,0 0 45-16,0 0-6 0,-1 0 19 0,-1 0 13 16,1 0-3-16,0 0 18 0,0 0-15 0,0-1 9 0,0 0-3 15,1 0-4-15,-8-32 2 0,8 34-7 0,0 0-8 16,0-1-3-16,0 0 0 0,0 0-5 0,0 0 9 16,0 0-1-16,0 0 6 0,0 1 12 0,0 0 6 15,0 0 18-15,-1 0-9 0,-1 0 18 0,1 0 22 16,0 0-16-16,0 0 19 0,0 1-25 0,0 0-17 15,0 0 0-15,1 0-5 0,-3 1 21 0,2-1 15 16,0 0-82-16,1 0 48 0,0 0-3 0,0 0 4 16,0 0-5-16,6 16-7 0,2-15 4 0,0 2-13 15,2-4 11-15,2 1-2 0,2 0-4 0,-1-2 12 0,3 2-12 16,1-1-11-16,-2-1 6 0,2 1-11 0,1-2 11 16,-1 2-6-16,6 0 1 0,-2-1 1 0,1 1-3 15,4 0-16-15,-4-2 15 0,-2 1-8 0,0 1 10 16,-2 0-6-16,0 0-2 0,-2 1 6 0,-1-1-6 15,-2 2 12-15,-2-2-19 0,1 0 6 0,-4 0-9 16,0 0 14-16,-2 0-8 0,1 0 2 0,-3 0-6 0,1 0-1 16,-2 1 14-16,-1-1-8 0,1 0 10 0,-3 0-3 15,0 0-4-15,0 0 2 0,0 0-3 0,0 0 1 0,0 0 7 16,0 0 1-16,0 0 3 0,0 0 12 0,0 0-15 16,0 0 9-16,0 0-10 0,-1 0 11 0,-1 0-11 15,1 0-1-15,0 0-3 0,0 0 4 0,0 0 2 16,0 0 4-16,1 0-4 0,-1 0-7 0,-1 0 3 15,1 0-5-15,0 0 3 0,0 0 4 0,0-1-7 16,0-1 4-16,0 1-6 0,-2 0-4 0,2 1 6 0,-1 0 3 16,1 0 1-16,0 0-3 0,-1-1-1 0,1 1-4 15,0 0 2-15,0 0-13 0,0 0 17 0,0 0-1 16,1 0 7-16,-1 0-8 0,-1 0-4 0,1 0 1 16,0 0-2-16,0 0 1 0,0 0 7 0,0 0-6 0,0 0 6 15,1 0-3-15,-2 0 1 0,1 0 5 0,0 0-5 16,0 0-2-16,1 0 5 0,0 0-1 0,0 0 5 15,0 0 2-15,0 0-8 0,0 0 0 0,0 0-2 16,0 0-4-16,0 0 12 0,0 0-9 0,0 0 9 16,0 0 2-16,0 0-7 0,0 0 9 0,0 0-10 0,0 0 1 15,0 0-2-15,0 0-5 0,0 0 3 0,0 0 1 16,0 0 2-16,0 0 3 0,0 0-3 0,0 0-4 16,0 0 1-16,0 0-1 0,0 0 2 0,0-1 8 0,0 0-7 15,0 0 2-15,0 0-3 0,0 0 4 0,0 0-4 16,0 0 5-16,0 0-5 0,0 0-1 0,0 0 2 15,0 0-1-15,0 0 2 0,0 1 1 0,0 0-1 16,0 0-7-16,0 0 5 0,0 0 0 0,0 0 0 16,0 0 7-16,0-1-6 0,0 1 7 0,0 0-10 15,0 0-1-15,0 0-3 0,0 0 4 0,0 0 5 16,0 0 2-16,0 0 0 0,0 0-3 0,0 0-2 16,0 0-6-16,0 0 3 0,0 0 4 0,0 0 0 0,0 0 6 15,0 0-7-15,0 0-2 0,0 0 0 0,0 0-6 16,0 0 5-16,0 0 3 0,0 0-2 0,0 0 3 15,0 0-2-15,0 0 0 0,0 0-18 0,0 0 7 0,0 0-12 16,0 0 1-16,0 0-16 0,0 0-17 0,0 0 5 31,0 0-31-31,-1 0-14 0,0 0-15 0,0 0 1 16,1 0-21-16,-1 0 14 0,-2 0-18 0,2 0 5 16,-1 0-58-16</inkml:trace>
  <inkml:trace contextRef="#ctx0" brushRef="#br0" timeOffset="51124.56">19034 11394 270 0,'1'-6'37'0,"1"-1"23"0,0 2 48 0,0 1-12 0,3 3-3 0,-3 1-35 0,3 0-12 16,-3-1 2-16,3 0-1 0,-2 2-11 0,2-1-1 16,-2 1-6-16,0 0-19 0,1-1 22 0,3 2-9 15,-3 0 15-15,3 1 0 0,-1 0-6 0,-1-1 9 0,1 2-11 16,0-2-6-16,0 0 3 0,0 1-13 0,0 0 12 15,1 1 0-15,0 0-11 0,1 0 8 0,-2 1-10 16,1 0 1-16,0 0-7 0,-2 1-1 0,0 1 0 16,6 2 3-16,-4 1 12 0,-2 1 4 0,8 3-1 0,-8 1-11 15,9 2 9-15,0 3-8 0,-5 1 7 0,7 4-16 16,-1-1 1-16,-6 4-6 0,4 3 3 0,-7 3 1 0,2 1-13 16,-2 1 7-16,-1-4-10 0,3 1 12 0,-4-1 0 15,1-1 4-15,-3 0-3 0,0 0-1 0,0-1 4 16,-1-2-6-16,0-1 6 0,-3 0-2 0,2 0-2 15,-2-2 1-15,-4-1-2 0,3-5-4 0,0-2 12 16,-2 0-1-16,1-2 4 0,1-1-13 0,-3-1 6 16,-4-5-3-16,7 1 4 0,-10-1-6 0,4-3 7 0,6 1-4 15,-9-6 6-15,10 1-4 0,-3 0 0 0,-1-2 5 16,3 0-5-16,-1-2-9 0,-3-4 9 0,3 0-7 16,-1-3 9-16,-3-5 2 0,2 1-11 0,-2-6 5 0,2 1-6 15,1-3 9-15,-1-6-5 0,3 4-6 0,-4-5 2 16,2-2 2-16,-2 3 0 0,2-4 5 0,-2-1-4 15,0-1-4-15,1-3 9 0,1 0-3 0,-1-5 6 16,1 2-5-16,3 1-6 0,0 2 5 0,2 7-7 16,0-1 6-16,0 1-1 0,2 1-7 0,-1-1 6 0,2 2 4 15,-3 3-3-15,0-1 10 0,-2 5-11 0,0 1-5 16,0 2 8-16,1 2-10 0,-2-1 10 0,0 5 1 16,1 1-2-16,1 4 2 0,1 3-3 0,-3-1 1 0,3 4-5 15,0 1 0-15,0 0-1 0,0 0-8 0,0 0 1 16,-11 5-2-16,9 2 2 0,-4 2 3 0,3 4 4 15,-3 1 3-15,1 4 0 0,0 0 12 0,0 2-9 16,-2 1 3-16,2 0-6 0,-2 2-3 0,1-2 10 16,0-3-10-16,1-1 10 0,-1-3-1 0,0-2 0 15,3-3 6-15,2-5-7 0,1-4 0 0,0 0 8 0,0 0-5 16,3-2 5-16,4-2-18 0,1-2-1 0,0-3-5 16,1-2 2-16,0-3-27 0,1-2 7 0,1 0-19 15,-1-3 13-15,0-1-22 0,0 1-3 0,1 0-6 16,-3 0-2-16,0-2-17 0,-3 1 29 0,1 2-1 0,-2 4 9 15,0 3 17-15,-1 3-19 0,1 4 3 0,-3 3-13 16,2 3-9-16,1 7 54 0,-2 1-6 0,3 4 21 16,-4 2 7-16,3 1-4 0,2 2 4 0,4 0-10 15,-1-2-43-15,4-1-57 0</inkml:trace>
  <inkml:trace contextRef="#ctx0" brushRef="#br0" timeOffset="51808.11">19591 11301 142 0,'0'0'227'0,"1"-3"-63"0,-3-3-42 0,2-1 10 0,0 7-93 0,0 0-31 16,0 0-11-16,0-1-1 0,0 0-4 0,1 0 2 16,0 0 0-16,1 0-2 0,-2 0-14 0,1 0 22 15,0 0-10-15,0 0 12 0,7-20-8 0,-9 17 2 16,1 4 6-16,0 0-3 0,0 0-6 0,-10-3 21 16,4 0-6-16,3 4 15 0,-2 0 11 0,2-1 1 15,-3 0 7-15,1-1-6 0,1 2-13 0,0 0-9 0,0 0-12 16,0 2 7-16,0 3-3 0,0 3-12 0,0-1 7 15,0 5-10-15,0 0 0 0,1 4 11 0,1 5-12 16,1 1 12-16,-1 1 4 0,1-5-5 0,1 3 10 16,-1-3-11-16,2 0 4 0,0 0-3 0,2-2 3 15,1 0 0-15,0-3 14 0,1-1 0 0,3-1 7 0,-3-2-5 16,1-1-3-16,3-2 11 0,-1-1-17 0,4-3 16 16,-3 0-10-16,2-3-13 0,2-2 14 0,-3-2-16 15,4-1-5-15,3-1-3 0,1-2-11 0,-1-1 9 16,-1-3-2-16,-3-2 9 0,-1-1 5 0,3-1-1 0,1-1 3 15,-4-1 1-15,1 0 0 0,-4-2 2 0,1 0 4 16,-4 1-7-16,-7-3 5 0,-5 1-6 0,4 5-5 0,-6-2 5 16,1 0-2-16,2 2 6 0,-6 1 5 0,0 3 0 15,1 4-1-15,-6 1 0 0,-1 2-15 0,-1 2-1 16,2 1 3-16,0 3 0 0,4 6-2 0,-4 1-4 16,-1 0-7-16,3 1 4 0,-1-4-11 0,5 3 6 15,2 0-32-15,1-1 17 0,3 0-69 0,0-4-53 16,4 2-20-16,3-3-14 0,1 1-62 0</inkml:trace>
  <inkml:trace contextRef="#ctx0" brushRef="#br0" timeOffset="52539.81">21484 11146 308 0,'-6'0'85'0,"5"0"-8"0,3 0-11 0,1 1 6 0,5 1-17 0,0 0-11 16,-3-2 5-16,8 1-7 0,3-1-11 0,-1 2 5 16,2 0-14-16,3 0 13 0,1 0-9 0,7 0-8 15,0-1 4-15,1 1-6 0,-1-2-13 0,0 0 10 16,2 0-13-16,3 2 11 0,4 0-1 0,5 1-9 0,0-2 10 15,2-1-11-15,6 0-1 0,-5 0 4 0,4 0-7 16,-6 0 8-16,4-2 10 0,2 2 4 0,1 1 15 16,8-1-9-16,0 1 14 0,2-2 9 0,0-1 2 0,-5 1 2 15,1 1-10-15,1-1-10 0,2-1-4 0,3 2 1 16,-6-1-17-16,-2-1 5 0,-4 1-10 0,-6-3 11 16,1 4-6-16,-8-1-15 0,2 1 6 0,-4 0-7 15,2 0 12-15,-2 0-9 0,-5-2-6 0,0 4 1 16,-5-3 10-16,-1 1-3 0,-1 1 6 0,-2-3-8 0,-4 2 4 15,-1 0-2-15,-3-1 0 0,-1 1-3 0,-1 0 8 16,-1 0-6-16,-3 0 5 0,1-2-7 0,-3 1 0 0,3 1 5 16,-3-1-4-16,-1-1 5 0,0 2-3 0,0-1-7 15,0 1 5-15,-4 0-9 0,0 0-15 0,0 0-4 16,0 0-19-16,0 0 11 0,0 0-18 0,-3-6-13 16,-4 2-6-16,1 3-6 0,-2 0-28 0,-2-2-1 15,0 2-6-15,-3 1 0 0,0-2-14 0,-2 1-11 16</inkml:trace>
  <inkml:trace contextRef="#ctx0" brushRef="#br0" timeOffset="53465.34">22364 11546 506 0,'10'1'78'0,"-6"-1"101"0,3 1 9 0,-2 0-55 0,3 1-70 0,1 3-33 15,-1 0 2-15,7 3-11 0,-4 6-6 0,3 0 5 0,3-1-8 16,0 4 8-16,-1-3-2 0,1 4-5 0,1 4 6 16,-4 0-7-16,-1 3-6 0,-1 1 1 0,-1 2-2 15,-3-1 3-15,0 0 4 0,-1 0-1 0,-3-1 9 0,0 2-4 16,-1 1 24-16,1 4 0 0,-2-1 0 0,-2 1 0 16,0 3-16-16,-1 2-11 0,-3 2-5 0,-1 1 1 15,-1-1 5-15,-1 1-12 0,-3-3 8 0,2 0-10 31,-2-4 12-31,2-2-15 0,-4 2 5 0,-1-6-7 16,4-5 2-16,-2 2 9 0,6-6-3 0,-2-1 8 0,2-1-10 16,3-3 0-16,-1-5-2 0,0 1 2 0,2-1 9 15,0-4-10-15,1-5-6 0,0 0-2 0,0 0 1 0,0 0 0 16,0 0 6-16,-2-7-6 0,2 0 10 0,-4-6-12 16,0-2 1-16,-1-2-6 0,1-1 8 0,-3-3-5 15,2-1 2-15,1 1-6 0,-6-4-12 0,3 0 12 16,0-4-14-16,0-1 13 0,2-1-16 0,4-2 14 15,-3-3 3-15,0-3 0 0,4-1-1 0,-4-3 11 16,1-1-3-16,0 3 6 0,3-1 5 0,2 4-3 16,4 1 4-16,8-1-4 0,-3 0 3 0,2-3-1 0,1 0 4 15,-2-2-2-15,0 1 4 0,2 4-12 0,0 2 0 16,-2 5-4-16,1 3-2 0,-4 3 10 0,2 3-3 0,-5 2 6 16,0 3-2-16,-3 5 0 0,-1 2 1 0,-1 5-2 15,-1 5-10-15,0 0 9 0,0 0 0 0,0 0 4 16,-8-4 6-16,2 6-9 0,-1 2 0 0,-2 3-3 15,2 2-6-15,-2 2 16 0,-3 3-6 0,0 3 10 0,-1 0-5 16,1 2-3-16,0 2 5 0,-2-2-4 0,-2 1 6 16,0 2-12-16,-1 1 2 0,5 0-4 0,-3-2 12 15,4-2-8-15,3 0 2 0,-7-6-3 0,6 3-5 0,-1-4 8 16,-6-3-4-16,6 2 4 0,-2-6-3 0,2-1-8 16,4-1 3-16,3-2-6 0,-4-3-6 0,3-1 8 15,4-2-15-15,-1-1 11 0,1-2-12 0,1-4-17 16,-1-4 7-16,2-3-12 0,5-1 13 0,3 0 5 15,2-2 6-15,1-3-2 0,2 1 24 0,0-1-10 16,-3 2 7-16,6 2-10 0,-3-1-9 0,2 3 30 0,6 1-13 16,-4 4 18-16,3 2-11 0,-4 4 3 0,-3 2 4 15,1 4-2-15,-1 5-6 0,1 1 14 0,0 2-3 16,-3 2 10-16,1 1 15 0,1 1-15 0,1 3 11 16,-1 1-14-16,-2-1-13 0,2 4 8 0,0-3-16 0,0 2 14 15,-2-2-3-15,4 3-1 0,-1-3 8 0,2-1-9 16,2 2-10-16,-2-7 11 0,1 0-9 0,-4-2 10 15,6-2-6-15,-4 1-46 0,1-4-41 0,2-3-4 16,-4-2-111-16,1-5-51 0</inkml:trace>
  <inkml:trace contextRef="#ctx0" brushRef="#br0" timeOffset="53896.94">23069 11563 588 0,'0'0'373'0,"0"0"-209"0,0 0-58 0,0 0-17 0,2 0-65 0,-1-1-29 0,-1 0-4 0,1 1-9 16,0 0-9-16,0 0-1 0,0 0 6 0,0 0-4 31,11 5 9-31,-13 1 15 0,-2-1-8 0,2 2 10 15,1 1 3-15,-1 2 1 0,1 2 9 0,-1 0-7 16,0 3 6-16,1 1 2 0,0 3-5 0,1 1 6 16,2 0-2-16,0 2 4 0,0 2-1 0,2 2 2 0,-2-3-2 15,3 0-12-15,-1-2 1 0,1-1-5 0,1-1 7 16,2-3-1-16,1-1-3 0,2-4 1 0,-1-2-8 0,3-3 14 16,-2-2-3-16,3-4 6 0,2-4-8 0,-1-1-13 15,1-4-5-15,4 0-5 0,-2-5-22 0,4-1 19 16,-5-3 0-16,0-5 8 0,-1 1 19 0,-4-4 9 15,2-2 7-15,-6-2-6 0,-4-2-19 0,-1 1 13 16,-1 2-16-16,-5 2 16 0,-2 3-5 0,-2 0-10 16,-6-1 11-16,-1 3-12 0,-1 0 3 0,-8 2-8 0,-1 4-5 15,-1 2 1-15,-3 5 3 0,5 4 1 0,-1 3 1 16,-1 2-2-16,-2 1-16 0,-1 3-24 0,-1 0-82 0,3 0 27 16,0-1-166-16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06:15:04.5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13540 16769 297 0,'16'-16'104'0,"4"-1"-33"0,-5 0-35 0,4-2-6 0,0 1-12 0,4-1 25 0,-2 0-13 16,-2-2 20-16,-2-1-4 0,1 2-4 0,-3-3 2 16,1 5-5-16,0-3-16 0,-3-1 12 0,2 3-1 15,-1-2 8-15,2 1 3 0,-3-2-6 0,1 0-6 16,0 0 1-16,2-1-21 0,1-1-1 0,2 1-13 0,5 1 7 16,-4-2-10-16,9-6 3 0,2 4 3 0,-2-4-3 15,9-3-10-15,-5 2 6 0,0-2-6 0,-2-1 5 16,0 1-5-16,-3 3-6 0,0-4 2 0,1 2-4 15,1-1-1-15,1 0 18 0,3-1-8 0,5-5 10 16,0 0-3-16,9-6 6 0,-5 1 2 0,1 2-2 0,-2-4-12 16,-3 2 14-16,-1 0-15 0,3 2 16 0,-3 0-7 15,3 1 1-15,6 1 7 0,-1-3-8 0,-1 1-21 16,-4 2-22-16,-2 3-11 0,-8 8 1 0,-3 1-5 0,-1 3 0 16,-5 1-3-16,-2 2-2 0,-1 1-24 0,-2 4 18 15,0 1-11-15,-1 3 14 0,-6-1 11 0,0 2 2 16,-1-3 4-16</inkml:trace>
  <inkml:trace contextRef="#ctx0" brushRef="#br0" timeOffset="286.87">15210 14702 148 0,'-17'-1'65'0,"-1"0"3"0,0 2-1 16,0 1 3-16,-2 3-1 0,1 1-27 0,0-5 5 16,-2-1-12-16,1-2-7 0,4 1 11 0,-5 2-5 0,8 4 8 15,-2-2 1-15,3 0-2 0,2 0 5 0,-1-3-3 16,2 3 3-16,5-1-6 0,0 1-5 0,6-2 3 15,4-1-4-15,-3-2-18 0,0 1 7 0,3 0-10 16,4-1 8-16,6 2 3 0,7-1-6 0,2-2 5 16,1 0-9-16,2-1-10 0,-1-4 5 0,0 4-8 0,3 0-12 15,-3-3 12-15,2 2-9 0,1 1 12 0,-3-4 6 16,1 2-10-16,2 1 3 0,3-2-9 0,1 4-12 16,-3-1 7-16,-3 3-9 0,-6 4 8 0,-5 0-11 0,-1 6-11 15,-5 2-1-15,-4 4-4 0,0 4-8 0,-6 2 4 16,-2 4-10-16,-8 7 6 0,0 5-2 0,-5 5-26 15,-2 2 14-15,-6-1-22 0,-2 0-2 0,-6 0-19 16,-2 3-32-16</inkml:trace>
  <inkml:trace contextRef="#ctx0" brushRef="#br0" timeOffset="2309.8">15963 14393 283 0,'1'13'44'0,"1"-2"41"0,0 0 6 0,1 3-19 0,1-1-41 0,3 4-3 0,2 2-12 16,2-2 9-16,1 2-5 0,1-3-5 0,-2-1 3 0,0-2-4 16,2-1-14-16,-2-4 25 0,1-1-10 0,-3-4 16 0,1-1-5 15,1-1 12-15,0-3 4 0,1-1 1 0,1-4-7 0,-1-3-4 16,0-3-10-16,-2-3 6 0,2-3-12 0,-1-4-13 0,3-2 8 0,-1-5-8 15,1-5 9-15,-5-6-3 0,-5-2-6 0,0-2 4 16,-1 2 11-16,-5 0-7 0,2 4 12 0,-9-1-11 16,0 4 6-16,-2 3 5 0,-2-1 1 0,4 3 3 15,-3 2 1-15,-1 2-4 0,5 2-6 0,-7 7 1 16,-2 0-18-16,3 5-1 0,-4 5-9 0,2 5 4 16,2 3-8-16,1 2 6 0,-2 5 0 0,0 6-2 15,1 4-15-15,0 3 21 0,-3 6-11 0,2 2 15 0,2 1 10 16,3 1-14-16,2 3 11 0,1 1-16 0,3 1-4 15,0-1 9-15,3 2-21 0,1-4 12 0,1 3-67 16,3 2-90 0,-2-3-31-16,4 4-23 0,-1-2-100 0</inkml:trace>
  <inkml:trace contextRef="#ctx0" brushRef="#br0" timeOffset="4552.8">15191 17178 462 0,'-6'0'521'0,"1"-1"-202"0,-2 0-271 16,3-1-1-16,-1 0-48 0,2 1 14 0,1-2-15 0,0 1 17 0,1-1-6 15,0-1-9-15,-2 0 9 0,3-1-9 0,-3-1-6 0,3-1 12 16,0-1-5-16,0-1 8 0,2 0-2 0,-1-1-2 16,0-3 2-16,2 2-1 0,-3-1-3 0,2-1 7 15,0 2-9-15,2-2 9 0,-2 2-9 0,1 0-4 16,0-3 6-16,-1 2-6 0,1 1 1 0,1-3 2 16,1 2-11-16,3 3 9 0,3-4-7 0,-2 2 1 0,0-3 0 15,5 1-3-15,0-2-15 0,2-1 24 0,0 1-16 16,1-3 18-16,5 1-1 0,9-1-16 0,2 0 12 15,2 0-18-15,-1-2-5 0,-2 0 10 0,-2-3-6 0,0-1 9 16,-2-4 15-16,4-1 2 16,-2-1 10-16,2-4-8 0,5 0-5 0,2-3 0 15,4 0-7-15,8 0 7 0,-3 0 13 0,1-4-17 0,-3 1 13 0,-6-2-16 16,0 1 0-16,3-5 11 0,-4-2-8 16,9 1 9-16,4-2-4 0,-1 4-4 0,1-1 4 0,-5 1-3 0,-3-3-2 15,-4-3 8-15,-1-2-4 0,0-4 5 16,2 2-4-16,4 1 0 0,1 2 1 0,-1-1-1 0,-3 2 0 15,-5-6 0-15,-6 2 0 0,-1 0 0 0,-4 0 2 0,-2 5-6 16,-3 1 4-16,0 5-5 0,-3 1 1 0,3 1 3 16,-7 1-7-16,-1 3 7 0,4 2 9 0,2-1-11 15,-3 2 9-15,5 1-12 0,-2 0-5 0,-1 6 14 16,4 4-8-16,-3 3 9 0,1 2-7 0,-3 3-6 16,-1 3 2-16,-2 2-5 0,-3 3-9 0,-3 1-8 15,0 2-10-15,-3 3 5 0,-1-1 7 0,1 3-14 16,-5 0 9-16,0 0-14 0,0 0-2 0,0 0-10 0,2 0-12 15,-2 0 3-15,0 0-10 0,0 0-38 0,0 0-16 16</inkml:trace>
  <inkml:trace contextRef="#ctx0" brushRef="#br0" timeOffset="4870.03">16804 14519 700 0,'-9'0'274'0,"1"-1"-148"0,1 1-35 0,0 0-14 0,1 0-41 16,2 1-16-16,4-1-12 0,0 0 3 0,0 0-5 15,0 0-10-15,10 11 7 0,-3-8-9 0,5 1-3 0,1 0 14 16,3-2-10-16,3 0 12 0,4-1-1 0,-1-1-9 16,4-4 3-16,1-1-9 0,-1-1 1 0,7-3-11 15,0 0-8-15,7-2-1 0,4 1-12 0,1-2-11 16,-1 1 7-16,-4 0-11 0,-9 1 6 0,-4 2 19 15,-3 3 0-15,-3 5 6 0,-3-1 10 0,-2 3-1 16,-3 1 3-16,1 4-3 0,-3 4 3 0,-1 2 7 16,0 5-7-16,-7 2 6 0,-3 4 3 0,0 4-15 0,-6 2 12 15,-1 2-15-15,-4-1 5 0,1 0 16 0,-1-2-3 16,0 2 6-16,3-5 3 0,0-1-3 0,3 1-2 16,0-7 0-16,0-1-16 0,2-3-8 0,0-5-27 15,1-1 10-15,0-3-58 0,1-2-34 0</inkml:trace>
  <inkml:trace contextRef="#ctx0" brushRef="#br0" timeOffset="5234.02">17723 14332 729 0,'-1'-3'288'0,"-4"25"-310"0,4-8 41 0,1 0-7 16,0 2-6-16,2 2 2 0,2-4-16 15,0 2 12-15,0-4-5 0,2-3 9 0,-2-1-4 0,1-5 1 16,0 1-1-16,-1-5-1 0,0 0-14 0,0-2 16 16,-1-4-7-16,2-1 10 0,-3-2-4 0,3-2 4 15,-1-3 3-15,0-1-1 0,-2-3-4 0,0-3 14 16,-2 1 1-16,0-1 7 0,-1 3 14 0,-1-2-4 0,-2 4 6 15,0 1-7-15,-2 0-18 0,-1 3 5 0,-1 1-14 16,-1 3 14-16,0 1-10 0,-1 3-14 0,-1 1 0 0,-1 2-6 16,-5 2-16-16,1 1 11 0,-1 4-6 0,0 4 8 15,0 0-5-15,-3 1-4 0,1-1-9 0,1 1 0 16,4 1-23-16,-1 2-35 0,4 1-27 0,-3 1-2 16,1-2-36-16,-1 0-7 0,-2 0-25 0</inkml:trace>
  <inkml:trace contextRef="#ctx0" brushRef="#br0" timeOffset="6605.08">10931 17009 180 0,'0'0'30'0,"0"0"5"0,1 0-28 0,0 0 52 0,0 0-43 0,0 0-10 16,1 0 5-16,-2 0-10 0,0 0-18 0,0 0 24 0,0 0-12 15,0 0 19-15,4 1 0 0,2-1 4 0,-6-1 15 16,0 1-8-16,0 0 13 0,0 0 16 0,0 0-5 15,7-4 13-15,-7-2-9 0,1 4-20 16,1-3-5-16,0 3-3 0,4-3-13 0,-6-2 7 0,5 1-12 0,0-2 10 16,2 2-2-16,0 0-10 0,0 0 9 0,-4 2-11 15,3 1-5-15,-2 1 16 0,-1-2-14 0,0 2 17 16,-3 2 1-16,0 0 3 0,0 0 15 0,0 0-12 0,0-1-3 16,9-9 12-16,-4 7-14 0,-3-1 14 0,4 2-10 15,-4-4-12-15,3 5 11 0,-1 0-13 0,0-4-4 16,1 5 9-16,2-4-9 0,1 0 11 0,0 1-3 15,-2-1-5-15,2-1 8 0,-3 3-8 0,1 0 5 0,2 0 4 16,0 1-7 0,0-1 7-16,1 0-3 0,-1 0 1 0,1 0 4 0,1 2-5 15,1-1-8-15,-2 1 1 0,3 0-15 0,2 1 11 0,1 2 1 16,-2 0-4-16,2 0 7 0,0 1-11 0,0 1-13 0,2 1 27 16,-3-2-7-16,3 0 14 0,-4-1-15 0,2 1-2 15,4 3 0-15,2-3 0 0,5 3 5 0,0-3-2 16,-3-1-4-16,0 3 1 0,0-3 4 0,-3 1-4 15,5 0 10-15,-3 0-10 0,1 1 0 0,0 2 0 16,0 1 0-16,1 3 4 0,-2-4 3 0,2 2-12 16,1 2 4-16,0-1-7 0,4 0 2 0,3 0 10 0,-2 1-6 15,4-1 8-15,-3 4-4 0,-4-1-3 0,3 1 1 16,-6-1-2-16,1-1 3 0,0 0-1 0,0 1-4 0,3 1 3 16,-2-1 10-16,-2 0-11 0,-1 1 9 0,1-2-11 15,1 1 2-15,6 0 2 0,-4-2-1 0,4 1 2 16,0 0 5-16,-8-3-5 0,2 2 8 0,-5-2-8 15,-1-2-1-15,-1 0 0 16,1-2-6-16,-2-1 6 0,-3 0 15 0,-1 1-19 16,0-2 9-16,-3 0-12 0,0 1-2 0,3 0-16 0,-4-1-13 0,0 0 0 15,0 0-23-15,-5-1-19 16,2 1-17-16,0-3-3 0,-4 0-47 0,-1-3 40 16,-1-1-43-16,-2 0 32 0,-4-1-46 0</inkml:trace>
  <inkml:trace contextRef="#ctx0" brushRef="#br0" timeOffset="7167.41">10993 17341 448 0,'-18'-2'71'0,"0"2"150"0,7 0-171 0,2 0-30 16,2 2-14-16,3 0 2 0,0-1 6 0,4-1-4 0,0 0 10 0,0 0-11 0,0 0-5 16,12-8 3-16,-4 6-7 0,1-4 7 0,5 1 8 31,1-1-6-31,1-2 6 0,2 1-7 0,-3 0-5 15,4-1 8-15,3 1-10 0,-4 0 8 0,2 0-8 0,0 1 2 16,0-1 3-16,1 0-4 0,0 2-13 0,-2-1 16 16,2 3-11-16,0 0 13 0,1 0-5 0,1 0-3 15,2 1 8-15,-3-1-9 0,2 1-4 0,4 1 6 16,0 1-8-16,6 1 9 0,-2 1-1 0,-4 1 0 16,1 0 4-16,-3 1-4 0,2 2-2 0,0 3 5 15,-2 0-9-15,3 1 8 0,-1 0 4 0,4 0-2 16,-2 3 8-16,6-1-9 0,5 0-2 0,1 0 14 15,-1 0-11-15,-4 0 11 0,0 1-3 0,-3 3-8 16,0 0 12-16,-2-2-14 0,1 1 2 0,-2 0 8 16,-4-4-10-16,4 3 11 0,-3-2 7 0,1-2-3 15,-2-3 15-15,-2 1-12 0,-3 0 6 0,-4-2-3 0,1 1-7 16,-6-2 6-16,-1-1 0 0,-2 0-5 0,-2-2 5 16,-2 0-8-16,0-1-11 0,1 0 8 0,-3 0-13 15,0-1 12-15,-2 2-4 0,-2-2-2 0,0 0 6 0,0 0-7 16,0 0 3-16,0 0 4 0,0 0-14 0,0 0 5 15,0 0-31-15,0 0-29 0,0 0-14 0,0 0-8 16,-1 0-37-16,0 1-19 0,-15 12-26 0,13-7 3 16,-1 2-40-16</inkml:trace>
  <inkml:trace contextRef="#ctx0" brushRef="#br0" timeOffset="8071.34">18542 17008 170 0,'-9'1'32'0,"-3"3"-37"0,0 0-16 0,1 2 35 0,2-1-30 16,0 1-13-16,1 0-21 0,-5-2 10 15,1 0-2-15</inkml:trace>
  <inkml:trace contextRef="#ctx0" brushRef="#br0" timeOffset="8405.94">18260 17010 108 0,'-6'-9'18'0,"1"5"112"0,0-1 23 0,2 2 16 16,0-2 19-16,-3-1-62 0,3 1-15 0,-3 0-11 16,2-2-46-16,1 2-1 0,1 0-17 0,2 5 11 15,0 0-18-15,0 0-20 0,0-1 1 0,0 0-9 16,0 0-7-16,0 1-1 0,0 0-4 0,0 0 2 16,0 0-5-16,0 0 8 0,1 0 3 0,0 0 0 15,0 0-8-15,0 0 11 16,27-4-6-16,-23 8 8 0,0-1 8 0,3 2 0 15,-1-1 8-15,0 1-5 0,5-2 18 0,-1 3-8 16,1 2-1-16,5 0-2 0,1 2 7 0,3 0-13 0,5 1 8 0,0-1-11 16,2 5-7-16,9-2 5 0,-2 0-7 0,2-2 8 15,4-1-4-15,-6 3-8 0,1-1 1 16,1 1-3-16,3 0 9 0,2-3-9 0,6 2 6 0,7-2-8 16,-2 1-6-16,2-1-1 0,-2 0-13 0,-12 0 8 0,2 1-13 15,0 1-1-15,5 0 3 0,-2 2-3 0,2 0 9 16,-4 0-6-16,-8 0-1 0,2 0-5 0,-5 0-16 15,-3 2-12-15,-3-2-26 0,-2 0 9 16,-1 0-35-16,-4 1-29 0,4 0-6 0</inkml:trace>
  <inkml:trace contextRef="#ctx0" brushRef="#br0" timeOffset="8756.12">18748 17380 862 0,'-21'-7'136'0,"2"1"62"0,-1 2 13 0,0-1-60 0,-3 2-82 0,2 0-39 0,-2-2-9 15,0 3-5-15,1-1-5 0,2 1 7 0,1 0-1 16,3-1 2-16,0 1-7 0,5 0 2 0,-2-1 7 0,7 2-2 15,-2 0-1-15,8 1-5 0,0 0-6 0,-1 0 3 0,0 0-4 16,1 0-34-16,0 0-7 0,3-4-7 0,3 6 13 16,9 1 4-16,6 0 10 15,4 3-8-15,6 2 0 0,3 4 15 0,-1 2-5 16,-1 1 7-16,2 0-12 0,2 2-13 0,2 3-6 0,11 2-3 16,6 2-6-16,8 2-8 0,-3-2-16 0,-1 3 4 0,-3 3-29 0,2 2-5 15,-1 0-2 1,9 1-9-16,6-2-42 0,-7-2-78 0</inkml:trace>
  <inkml:trace contextRef="#ctx0" brushRef="#br0" timeOffset="11856.49">18148 15055 372 0,'-5'-4'295'0,"2"0"-87"0,-2 0-123 0,1-1 1 0,-1 2-52 0,2 0-15 16,1 0 1-16,-1 0-7 0,-1-1-7 0,-1 3-1 16,0-1 1-16,5 2 0 0,0 0-2 0,0 0-3 0,0-1-1 15,-1 0-1-15,0 0-1 0,0 0 2 16,0 0-4-16,0-1 4 0,1 0 5 0,-1 0 1 0,-15-31 6 16,16 33-6-16,0 0-2 0,0-1 19 0,-4-14-4 15,1 10 12-15,3 2 9 0,0-1-9 0,0 0 6 16,1 2-9-16,-1-1-15 0,1 0 4 0,0 0-15 15,0 0 13-15,2-1-8 0,-2 1-7 0,3 0 9 16,0 0-9-16,3 2-9 0,-2 0 4 0,-1-1-5 0,3 1 6 16,-3-2 1-16,1 3 2 0,3 0 1 0,-4 0-2 15,2 2-9-15,1-2 16 0,-2 0-12 0,1 2 13 16,1-1-4-16,-1 1 4 0,2 0 7 0,0-2-6 16,1 2-4-16,-1-1 8 0,0-1-4 0,0 1 6 15,-2 0 2-15,2-1 3 0,3 0 1 0,-1 0 0 16,0 0-3-16,5 1-10 0,2-1 0 0,-1 0-4 15,0 0 0-15,1-1-1 0,-4 1 0 0,5 0-1 16,7 0 1-16,-1 0-1 0,2 1-1 0,0-1-1 0,0 2 6 16,-1-2-4-16,0 0 5 0,3 0-6 0,-3 0 0 15,0-2 2-15,-1 0-1 0,2 0 1 0,-2 1 1 0,2 0-1 16,6-2 2-16,0 2-2 0,1-2-12 0,2-1 15 16,-1 1-5-16,4-2 10 0,-2 1-1 0,-3 1-12 15,5 3 5-15,-8-1-6 0,-1 0 5 0,-1 0 0 16,0-2-4-16,2 0 4 0,3 0 5 0,4 0-5 15,3-2 4-15,-6-2-4 0,3 1 6 0,-2-3-3 0,-1 3 0 16,-1-3-1-16,-4 2 1 0,-1 1-3 16,0 0 5-16,-3 4-5 0,-3-1 5 0,4-1-5 15,-1-1 2-15,-3 1-2 0,2-1 2 0,-2 2 6 16,-2 1 1-16,0 0 2 0,-3 2 5 0,2-2-5 16,-1 2 4-16,-2-1-3 0,-2 0 11 0,-2 1-11 0,-5-2 2 0,1 1-4 15,-3 0 5-15,0 0-3 0,1 1 1 0,-2 0-1 16,1 0 4-16,-5 0-2 0,0 0-3 0,0 0 1 15,0 0 4-15,0 0-8 0,0 0 8 0,0 0-8 16,0 0 8-16,0 0-7 0,0 0 2 0,0 0-3 16,0 0 7-16,0 0-4 0,0 0 2 0,0 0-2 15,0 0-2-15,0 0-19 0,0 0-7 0,0 0-2 16,0 0-14-16,0 0-30 0,-15 2-14 0,10 1-7 0,-1-3-36 16,-1 4-67-16,-1 1-32 0,-1 1-16 15,2 3-101-15</inkml:trace>
  <inkml:trace contextRef="#ctx0" brushRef="#br0" timeOffset="15914.11">11041 14878 174 0,'-13'-5'30'0,"3"2"-20"0,0-1-9 0,1-1 38 0,1-1-10 0,1 5-1 16,0-1-14-16,1-3 11 0,0 2-2 0,3-3-17 15,-5 0 10-15,2 3-16 0,1-6-8 0,-1-2 12 16,-2 0-4-16,1 0 9 0,-5 2 11 0,5 0 11 15,3 1 15-15,-4-4 0 0,8 5 54 0,-6-4 6 16,1 0-6-16,5 4 2 0,-7-1-34 0,3 5-34 16,0 0 9-16,4 3-17 0,0 0-3 0,0 0 8 15,0 0-13-15,0 0 12 0,0 0-11 0,0 0-9 16,0 0 8-16,0 0-9 0,0 0-9 0,0 0 6 0,0 0-7 16,0 0 7-16,-8 7 2 0,7-5-8 0,1-2 3 15,0 0-4-15,0 11-5 0,4-4 10 0,-3-2-11 16,7 1 12-16,-1-2 5 0,-3-1-4 0,4 2 17 0,-2-4-14 15,-2 1 6-15,7 0 5 0,-2-1-9 0,3 3 9 16,7 0-5-16,2-1-14 0,-2 2 7 0,3 0-10 16,-4-2-3-16,2 2 5 0,4-1-3 0,2-2 4 15,2 5 5-15,-3-1-6 0,2-2 5 0,4 2-6 16,-2-6-5-16,8-1 8 0,-3 1-9 0,2-5 11 16,8 1 6-16,-2-2-10 0,6-3 5 0,-6-4-8 15,2 1-2-15,-4-1 9 0,1 1-13 0,-2 1 11 16,1 1 0-16,0 0-4 0,4 3 9 0,4 0-10 15,-4 0-3-15,-2 2 10 0,-7-1-3 0,-3 2 7 0,-2 1-8 16,-2 1 0-16,0 0 0 0,-1 2 0 0,-2-1-3 16,-4 0 6-16,1 1-4 0,-6-2 5 15,-1 3-2-15,0 0 1 0,-8 2 3 0,4-2-2 0,-3 0-4 16,-3 0 11-16,-3 0-4 0,0 2 7 0,-1-3 0 0,3 0-3 0,-4 0 6 0,0 0-3 0,0 0 2 16,0 0 4-16,0 0-4 0,0 0 3 0,-1 0-13 15,-1 0-11-15,1 0-4 0,0 0-1 0,0 0-9 0,-26-3-13 31,20 5-12-31,0 1 1 0,-3 0-28 0,3 4-33 16,3 0-34-16,-5-1 3 0,7 2-65 0,-1 4-69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11-16T03:10:55.19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11:12.8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2087 6708,'0'0'4257,"0"0"-258,13 22-516,-13-22-4386,0 0-2967,0 0-258,0 0-258,0 0 129</inkml:trace>
  <inkml:trace contextRef="#ctx0" brushRef="#br0" timeOffset="-210113.73">2466 272 9288,'-18'-13'4128,"18"13"-129,-9-3-258,9 3-3096,0 0-1161,0 0-2580,12 16-903,-12-16-516,23 8 129</inkml:trace>
  <inkml:trace contextRef="#ctx0" brushRef="#br0" timeOffset="-193514.73">8774 0 8901,'0'0'3612,"0"0"-1032,39 10-2451,-39-10-3483,0 0-645,0 0-258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14:56.27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11 13 5805,'-4'-15'4515,"4"15"-387,0 0-258,-12 5-1935,12-5-2064,0 19-3483,0-19-516,14 13 0,-14-13-516</inkml:trace>
  <inkml:trace contextRef="#ctx0" brushRef="#br0" timeOffset="530">471 1120 387,'1'-27'1290,"-1"27"-774,5-19-258,-5 19-387,0 0 129,11 1-129,-7 13-258,-4-1-1290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11-16T03:14:40.91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10 12</inkml:trace>
  <inkml:trace contextRef="#ctx0" brushRef="#br0" timeOffset="16">29 12,'0'0,"0"0</inkml:trace>
  <inkml:trace contextRef="#ctx0" brushRef="#br0" timeOffset="156">0 47</inkml:trace>
  <inkml:trace contextRef="#ctx0" brushRef="#br0" timeOffset="156">10 23</inkml:trace>
  <inkml:trace contextRef="#ctx0" brushRef="#br0" timeOffset="234">205 23</inkml:trace>
  <inkml:trace contextRef="#ctx0" brushRef="#br0" timeOffset="250">195 35</inkml:trace>
  <inkml:trace contextRef="#ctx0" brushRef="#br0" timeOffset="484">195 0,'0'0,"0"0,0 0,0 0,0 0,0 0,0 0,0 0,0 0,0 0,0 0,0 0,0 0,0 0,0 0,0 0,0 0,0 0,0 0,0 0,0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15:03.96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0 6708,'0'0'3741,"0"0"-129,0 0 0,0 0-2838,-3 48-774,3-48-2064,0 0-1419,0 0 258,0 0-774,0 0 258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4T05:18:41.8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4T05:24:21.7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1" timeString="2016-11-14T05:24:22.743"/>
    </inkml:context>
  </inkml:definitions>
  <inkml:trace contextRef="#ctx0" brushRef="#br0">23407 10323,'0'0,"0"0,0 0,0 0,0 0,0 0,0 0,0 0,0 0,0 0,0 0,0 0,0 0,0 0,0 0</inkml:trace>
  <inkml:trace contextRef="#ctx1" brushRef="#br0">19821 53 132,'5'26'103,"8"-7"-31,5-4-15,9-5-28,7-9-47,9-7-65,0-13-11,8-4-4,-2-14-1,0-2 99</inkml:trace>
  <inkml:trace contextRef="#ctx1" brushRef="#br0" timeOffset="8907">37 12256 272,'0'0'89,"0"0"-2,-37 35-95,37-35-41,0 0-64,0 0 3,0 0 7,0 0 39,0 0 64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08:58.2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8772,'13'22'4257,"7"0"-129,-10-22-774,15-1-4773,2 1-2451,1-13-129,10 6-387,-6-14-129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11-16T03:10:55.19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11:12.8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2087 6708,'0'0'4257,"0"0"-258,13 22-516,-13-22-4386,0 0-2967,0 0-258,0 0-258,0 0 129</inkml:trace>
  <inkml:trace contextRef="#ctx0" brushRef="#br0" timeOffset="-210113.73">2466 272 9288,'-18'-13'4128,"18"13"-129,-9-3-258,9 3-3096,0 0-1161,0 0-2580,12 16-903,-12-16-516,23 8 129</inkml:trace>
  <inkml:trace contextRef="#ctx0" brushRef="#br0" timeOffset="-193514.73">8774 0 8901,'0'0'3612,"0"0"-1032,39 10-2451,-39-10-3483,0 0-645,0 0-258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14:56.27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11 13 5805,'-4'-15'4515,"4"15"-387,0 0-258,-12 5-1935,12-5-2064,0 19-3483,0-19-516,14 13 0,-14-13-516</inkml:trace>
  <inkml:trace contextRef="#ctx0" brushRef="#br0" timeOffset="530">471 1120 387,'1'-27'1290,"-1"27"-774,5-19-258,-5 19-387,0 0 129,11 1-129,-7 13-258,-4-1-1290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11-16T03:14:40.91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10 12</inkml:trace>
  <inkml:trace contextRef="#ctx0" brushRef="#br0" timeOffset="16">29 12,'0'0,"0"0</inkml:trace>
  <inkml:trace contextRef="#ctx0" brushRef="#br0" timeOffset="156">0 47</inkml:trace>
  <inkml:trace contextRef="#ctx0" brushRef="#br0" timeOffset="156">10 23</inkml:trace>
  <inkml:trace contextRef="#ctx0" brushRef="#br0" timeOffset="234">205 23</inkml:trace>
  <inkml:trace contextRef="#ctx0" brushRef="#br0" timeOffset="250">195 35</inkml:trace>
  <inkml:trace contextRef="#ctx0" brushRef="#br0" timeOffset="484">195 0,'0'0,"0"0,0 0,0 0,0 0,0 0,0 0,0 0,0 0,0 0,0 0,0 0,0 0,0 0,0 0,0 0,0 0,0 0,0 0,0 0,0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16T03:15:03.96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0 6708,'0'0'3741,"0"0"-129,0 0 0,0 0-2838,-3 48-774,3-48-2064,0 0-1419,0 0 258,0 0-774,0 0 258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4D2D3FB3-6A71-9E08-D316-05E0792301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B1164DB6-0054-8BCD-08AA-EAE88930F0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F3118AE5-7D8A-48F5-03A1-0CF721C7A98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865C61CB-4562-003B-B516-DF088D575CA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A93C792-6619-4E2B-5FAC-E6C6C9D0E8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FE146CF3-22BF-C156-1BDB-714721F5C2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8CC1CB-9446-4657-A0C4-921F641CA3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CC1CB-9446-4657-A0C4-921F641CA32B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7480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E03043-4290-CD30-8DD0-9E10514A0F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AE8067-EA09-4F4E-EBA6-A2DFEB1BEB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7920C0-C24F-F63A-8763-5F96758857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96103-8595-43D7-8535-D9AA4640C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15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C695E8-363B-4695-0CC0-1166A649C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A05DDE-3A41-CF2F-19C2-E799839764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B0430C-AE87-770F-0D2A-3B0DAEF16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22534-6D43-445F-8613-1447567483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36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F40B13-0945-20AB-0332-0C5D147334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DA03C9-F9E8-2B17-8E8D-5E0D8ED0F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CCDAEE-1CCB-A9C0-37AF-D553CF046C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38F0F-331E-4FC6-8642-4414D5435C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4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5C9FD-66C5-0F78-C341-31E3E95B5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5CD550-639E-0820-BA12-099D9C82C0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59B8E8-F1EF-FEA8-FD31-360296E528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A317E-8874-49A9-A533-BC08FD48BC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95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B54FAC-7DCC-B64A-5C4B-D84EC3E4C4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B746D2-6B2F-87CC-D3B4-20BD749FBE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15C89F5-C536-F02E-0997-213C3C5C4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13F7F-F3D4-4D5E-B269-7CDF3C9A14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68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063F2C-8980-B888-3DF8-6FB4184EA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BC33005-9276-1381-319A-C1A9E44E4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52CFAB-ADE1-7746-CE2A-C6191333F9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F0A31-EAC4-4404-ACCF-D30F0806D4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F44426-AEF4-7BA5-CDE8-704CDF7D9B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D71B0AB-C343-0BAD-FE6E-5C307C494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18BDB8-3980-90AB-E78E-05AC78A7E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F8B36-2AE3-444E-AD97-87F272B971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25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38C18A-4808-794B-C1BB-8EEFCEA3AA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A0AD1-5295-95F1-C4A3-51A826D826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1CE58-0615-C96A-AC12-95392E4736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05A2C-F16F-4E75-9AB3-D25E8025BD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58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EA744F-53EA-4D96-C06B-834C69153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4F0B9-21DB-DA45-744E-59DE5CB8D7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54F34-62C8-BEC4-55A9-DBA86508E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30458-2846-4597-9EC0-35E5AB2C85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71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BB1D26-79C9-1BA2-6213-95D7E2119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EF325C-C830-AEFA-9CA9-0C187D212E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8D0DD9-2837-5592-36DF-6332049DB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247775-E805-48D5-A70B-3F69C4BB1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588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190569-F1AC-4444-88D0-9BA1D2972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BFF79D-DEAC-7375-DE9E-FF65E0063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5F524B-37CF-5FAC-0683-211965B5B2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73C1-631E-410B-BCF9-A8E75C146F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16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CD4DA9-64CF-FCF5-E782-2A49EEFBA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AACB65C-DCB7-8247-14DB-280F37311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FC4116A-F7F8-B06D-D692-5EC0A39B4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B0B27-2B02-4246-AE01-C8272C9302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506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76514A-CFCB-02A6-596B-9F975D487E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8F70EB-90CE-76D3-829D-C1C5A578A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36FD5F-F40F-49C6-F975-FB960470C1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6CCBD-9093-4DB1-8C4B-6E7A9B1002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376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C5D079B-B783-DAB0-9037-7E2179B186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6501A94-52ED-3CCE-137E-ED41C27CF5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B588972-A60B-1955-0686-4B7A0D4C5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39560-7987-4634-BCDA-D1AA49EE6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01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323A50D-0DFC-BF76-8D3A-ED224BB85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1F0E8A9-FC58-F5B8-BEF3-AC6FD4609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5E277DC-30BC-5560-E2D0-E851C8909C2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C7A8AF7-A037-50E1-995A-E12FD04284E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541F75-7886-048F-0E6E-BCAE776F90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5BB8A0-8351-4409-9C6D-FFF42D5596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8.png"/><Relationship Id="rId7" Type="http://schemas.openxmlformats.org/officeDocument/2006/relationships/image" Target="../media/image18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2.png"/><Relationship Id="rId5" Type="http://schemas.openxmlformats.org/officeDocument/2006/relationships/image" Target="../media/image17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wmf"/><Relationship Id="rId7" Type="http://schemas.openxmlformats.org/officeDocument/2006/relationships/image" Target="../media/image220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customXml" Target="../ink/ink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162.png"/><Relationship Id="rId4" Type="http://schemas.openxmlformats.org/officeDocument/2006/relationships/customXml" Target="../ink/ink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10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10.png"/><Relationship Id="rId5" Type="http://schemas.openxmlformats.org/officeDocument/2006/relationships/customXml" Target="../ink/ink14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1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customXml" Target="../ink/ink17.xml"/><Relationship Id="rId15" Type="http://schemas.openxmlformats.org/officeDocument/2006/relationships/image" Target="../media/image210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12" Type="http://schemas.openxmlformats.org/officeDocument/2006/relationships/image" Target="../media/image51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71.png"/><Relationship Id="rId5" Type="http://schemas.openxmlformats.org/officeDocument/2006/relationships/customXml" Target="../ink/ink18.xml"/><Relationship Id="rId10" Type="http://schemas.openxmlformats.org/officeDocument/2006/relationships/image" Target="../media/image7.png"/><Relationship Id="rId4" Type="http://schemas.openxmlformats.org/officeDocument/2006/relationships/image" Target="../media/image261.png"/><Relationship Id="rId9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.png"/><Relationship Id="rId3" Type="http://schemas.openxmlformats.org/officeDocument/2006/relationships/image" Target="../media/image500.png"/><Relationship Id="rId17" Type="http://schemas.openxmlformats.org/officeDocument/2006/relationships/image" Target="../media/image59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.xml"/><Relationship Id="rId5" Type="http://schemas.openxmlformats.org/officeDocument/2006/relationships/image" Target="../media/image520.png"/><Relationship Id="rId19" Type="http://schemas.openxmlformats.org/officeDocument/2006/relationships/image" Target="../media/image56.png"/><Relationship Id="rId4" Type="http://schemas.openxmlformats.org/officeDocument/2006/relationships/image" Target="../media/image51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300.png"/><Relationship Id="rId7" Type="http://schemas.openxmlformats.org/officeDocument/2006/relationships/image" Target="../media/image320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0.png"/><Relationship Id="rId11" Type="http://schemas.openxmlformats.org/officeDocument/2006/relationships/image" Target="../media/image370.png"/><Relationship Id="rId5" Type="http://schemas.openxmlformats.org/officeDocument/2006/relationships/image" Target="../media/image7.png"/><Relationship Id="rId10" Type="http://schemas.openxmlformats.org/officeDocument/2006/relationships/image" Target="../media/image360.png"/><Relationship Id="rId4" Type="http://schemas.openxmlformats.org/officeDocument/2006/relationships/image" Target="../media/image310.png"/><Relationship Id="rId9" Type="http://schemas.openxmlformats.org/officeDocument/2006/relationships/image" Target="../media/image35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1.png"/><Relationship Id="rId3" Type="http://schemas.openxmlformats.org/officeDocument/2006/relationships/image" Target="../media/image390.png"/><Relationship Id="rId7" Type="http://schemas.openxmlformats.org/officeDocument/2006/relationships/image" Target="../media/image461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0.png"/><Relationship Id="rId5" Type="http://schemas.openxmlformats.org/officeDocument/2006/relationships/image" Target="../media/image7.png"/><Relationship Id="rId4" Type="http://schemas.openxmlformats.org/officeDocument/2006/relationships/image" Target="../media/image4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491.png"/><Relationship Id="rId7" Type="http://schemas.openxmlformats.org/officeDocument/2006/relationships/image" Target="../media/image460.png"/><Relationship Id="rId2" Type="http://schemas.openxmlformats.org/officeDocument/2006/relationships/image" Target="../media/image481.png"/><Relationship Id="rId29" Type="http://schemas.openxmlformats.org/officeDocument/2006/relationships/customXml" Target="../ink/ink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1.png"/><Relationship Id="rId28" Type="http://schemas.openxmlformats.org/officeDocument/2006/relationships/image" Target="../media/image7.png"/><Relationship Id="rId10" Type="http://schemas.openxmlformats.org/officeDocument/2006/relationships/customXml" Target="../ink/ink20.xml"/><Relationship Id="rId4" Type="http://schemas.openxmlformats.org/officeDocument/2006/relationships/image" Target="../media/image501.png"/><Relationship Id="rId9" Type="http://schemas.openxmlformats.org/officeDocument/2006/relationships/image" Target="../media/image480.png"/><Relationship Id="rId27" Type="http://schemas.openxmlformats.org/officeDocument/2006/relationships/image" Target="../media/image2.png"/><Relationship Id="rId30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54.png"/><Relationship Id="rId5" Type="http://schemas.openxmlformats.org/officeDocument/2006/relationships/image" Target="NULL"/><Relationship Id="rId10" Type="http://schemas.openxmlformats.org/officeDocument/2006/relationships/customXml" Target="../ink/ink22.xm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.xml"/><Relationship Id="rId13" Type="http://schemas.openxmlformats.org/officeDocument/2006/relationships/image" Target="NULL"/><Relationship Id="rId18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26.xml"/><Relationship Id="rId17" Type="http://schemas.openxmlformats.org/officeDocument/2006/relationships/image" Target="NULL"/><Relationship Id="rId2" Type="http://schemas.openxmlformats.org/officeDocument/2006/relationships/customXml" Target="../ink/ink23.xml"/><Relationship Id="rId16" Type="http://schemas.openxmlformats.org/officeDocument/2006/relationships/image" Target="../media/image7.png"/><Relationship Id="rId20" Type="http://schemas.openxmlformats.org/officeDocument/2006/relationships/image" Target="NULL"/><Relationship Id="rId1" Type="http://schemas.openxmlformats.org/officeDocument/2006/relationships/slideLayout" Target="../slideLayouts/slideLayout6.xml"/><Relationship Id="rId11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customXml" Target="../ink/ink25.xml"/><Relationship Id="rId19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customXml" Target="../ink/ink2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../media/image7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customXml" Target="../ink/ink28.xml"/><Relationship Id="rId2" Type="http://schemas.openxmlformats.org/officeDocument/2006/relationships/image" Target="NUL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9.xml"/><Relationship Id="rId5" Type="http://schemas.openxmlformats.org/officeDocument/2006/relationships/image" Target="NULL"/><Relationship Id="rId15" Type="http://schemas.openxmlformats.org/officeDocument/2006/relationships/image" Target="NULL"/><Relationship Id="rId4" Type="http://schemas.openxmlformats.org/officeDocument/2006/relationships/image" Target="NUL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NUL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0.xml"/><Relationship Id="rId11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2.xm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34.xml"/><Relationship Id="rId2" Type="http://schemas.openxmlformats.org/officeDocument/2006/relationships/image" Target="NUL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11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customXml" Target="../ink/ink33.xml"/><Relationship Id="rId4" Type="http://schemas.openxmlformats.org/officeDocument/2006/relationships/customXml" Target="../ink/ink31.xml"/><Relationship Id="rId9" Type="http://schemas.openxmlformats.org/officeDocument/2006/relationships/image" Target="NULL"/><Relationship Id="rId14" Type="http://schemas.openxmlformats.org/officeDocument/2006/relationships/customXml" Target="../ink/ink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0.png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7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281979F5-6F94-89D5-341B-93F99FB3A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10200"/>
            <a:ext cx="8839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F0000"/>
                </a:solidFill>
                <a:latin typeface="Script MT Bold" panose="03040602040607080904" pitchFamily="66" charset="0"/>
              </a:rPr>
              <a:t>Quantification of the Infection &amp; its Effect on Heat Transfer Potential....</a:t>
            </a:r>
            <a:endParaRPr lang="en-US" altLang="en-US" sz="3200" b="1" dirty="0">
              <a:solidFill>
                <a:srgbClr val="FF0000"/>
              </a:solidFill>
              <a:latin typeface="Script MT Bold" panose="03040602040607080904" pitchFamily="66" charset="0"/>
            </a:endParaRPr>
          </a:p>
        </p:txBody>
      </p:sp>
      <p:sp>
        <p:nvSpPr>
          <p:cNvPr id="1032" name="Rectangle 10">
            <a:extLst>
              <a:ext uri="{FF2B5EF4-FFF2-40B4-BE49-F238E27FC236}">
                <a16:creationId xmlns:a16="http://schemas.microsoft.com/office/drawing/2014/main" id="{BADD6B79-1242-9730-E748-A704F64331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5052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/>
          </a:p>
          <a:p>
            <a:pPr eaLnBrk="1" hangingPunct="1"/>
            <a:r>
              <a:rPr lang="en-US" altLang="en-US" sz="1600" b="1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/>
              <a:t>Professor</a:t>
            </a:r>
          </a:p>
          <a:p>
            <a:pPr eaLnBrk="1" hangingPunct="1"/>
            <a:r>
              <a:rPr lang="en-US" altLang="en-US" sz="1600" i="1"/>
              <a:t>Mechanical Engineering Department</a:t>
            </a:r>
          </a:p>
          <a:p>
            <a:pPr eaLnBrk="1" hangingPunct="1"/>
            <a:r>
              <a:rPr lang="en-US" altLang="en-US" sz="1600" i="1"/>
              <a:t>I I T Delhi</a:t>
            </a:r>
          </a:p>
        </p:txBody>
      </p:sp>
      <p:sp>
        <p:nvSpPr>
          <p:cNvPr id="1033" name="Rectangle 2">
            <a:extLst>
              <a:ext uri="{FF2B5EF4-FFF2-40B4-BE49-F238E27FC236}">
                <a16:creationId xmlns:a16="http://schemas.microsoft.com/office/drawing/2014/main" id="{B0050EBB-2855-16F6-4A64-670B2E72EA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Analysis of Turbulent (</a:t>
            </a:r>
            <a:r>
              <a:rPr lang="en-US" altLang="en-US" sz="2800" b="1" dirty="0">
                <a:solidFill>
                  <a:srgbClr val="FF0000"/>
                </a:solidFill>
                <a:latin typeface="French Script MT" panose="03020402040607040605" pitchFamily="66" charset="0"/>
              </a:rPr>
              <a:t>Infected by Disturbance</a:t>
            </a:r>
            <a:r>
              <a:rPr lang="en-US" altLang="en-US" sz="2800" dirty="0"/>
              <a:t>) Flows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44EDF100-0385-92F7-86EF-D85A33344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5" name="Group 8">
            <a:extLst>
              <a:ext uri="{FF2B5EF4-FFF2-40B4-BE49-F238E27FC236}">
                <a16:creationId xmlns:a16="http://schemas.microsoft.com/office/drawing/2014/main" id="{4F2BF092-5A78-5A6B-73FD-02D706A239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9">
              <a:extLst>
                <a:ext uri="{FF2B5EF4-FFF2-40B4-BE49-F238E27FC236}">
                  <a16:creationId xmlns:a16="http://schemas.microsoft.com/office/drawing/2014/main" id="{3D8C95F4-51A9-9435-4A52-C1FA41E75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6" name="Rectangle 10">
                <a:extLst>
                  <a:ext uri="{FF2B5EF4-FFF2-40B4-BE49-F238E27FC236}">
                    <a16:creationId xmlns:a16="http://schemas.microsoft.com/office/drawing/2014/main" id="{A7C883AE-8879-60C6-E725-1009F465D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7" name="Rectangle 11">
                <a:extLst>
                  <a:ext uri="{FF2B5EF4-FFF2-40B4-BE49-F238E27FC236}">
                    <a16:creationId xmlns:a16="http://schemas.microsoft.com/office/drawing/2014/main" id="{33B33BA4-8BDD-E50F-BF5C-9956EBA68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2">
              <a:extLst>
                <a:ext uri="{FF2B5EF4-FFF2-40B4-BE49-F238E27FC236}">
                  <a16:creationId xmlns:a16="http://schemas.microsoft.com/office/drawing/2014/main" id="{4D07FD40-121E-2002-6050-11C6E3CC32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4" name="Rectangle 13">
                <a:extLst>
                  <a:ext uri="{FF2B5EF4-FFF2-40B4-BE49-F238E27FC236}">
                    <a16:creationId xmlns:a16="http://schemas.microsoft.com/office/drawing/2014/main" id="{35AFFE05-49C5-B8CE-E916-5F830A899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4">
                <a:extLst>
                  <a:ext uri="{FF2B5EF4-FFF2-40B4-BE49-F238E27FC236}">
                    <a16:creationId xmlns:a16="http://schemas.microsoft.com/office/drawing/2014/main" id="{27494A12-A4E1-F58C-FA18-A2A3B1DF4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8" name="Group 15">
              <a:extLst>
                <a:ext uri="{FF2B5EF4-FFF2-40B4-BE49-F238E27FC236}">
                  <a16:creationId xmlns:a16="http://schemas.microsoft.com/office/drawing/2014/main" id="{26353CE6-A4BF-1E0B-E271-5A1DF414B3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2" name="Rectangle 16">
                <a:extLst>
                  <a:ext uri="{FF2B5EF4-FFF2-40B4-BE49-F238E27FC236}">
                    <a16:creationId xmlns:a16="http://schemas.microsoft.com/office/drawing/2014/main" id="{8035FCC1-C020-12FF-1341-12F1ACECE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7">
                <a:extLst>
                  <a:ext uri="{FF2B5EF4-FFF2-40B4-BE49-F238E27FC236}">
                    <a16:creationId xmlns:a16="http://schemas.microsoft.com/office/drawing/2014/main" id="{D75EBF0D-9FFA-C9F4-649F-50E50B950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9" name="Group 18">
              <a:extLst>
                <a:ext uri="{FF2B5EF4-FFF2-40B4-BE49-F238E27FC236}">
                  <a16:creationId xmlns:a16="http://schemas.microsoft.com/office/drawing/2014/main" id="{75044B6E-C420-B47D-6696-92CCB5D8C2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40" name="Rectangle 19">
                <a:extLst>
                  <a:ext uri="{FF2B5EF4-FFF2-40B4-BE49-F238E27FC236}">
                    <a16:creationId xmlns:a16="http://schemas.microsoft.com/office/drawing/2014/main" id="{2B88ADFB-D99B-28BE-8C71-599CF97D1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20">
                <a:extLst>
                  <a:ext uri="{FF2B5EF4-FFF2-40B4-BE49-F238E27FC236}">
                    <a16:creationId xmlns:a16="http://schemas.microsoft.com/office/drawing/2014/main" id="{9BC29C2B-0234-6121-A46B-2B8F115E2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3338" y="5670550"/>
              <a:ext cx="1587" cy="1588"/>
            </p14:xfrm>
          </p:contentPart>
        </mc:Choice>
        <mc:Fallback xmlns="">
          <p:pic>
            <p:nvPicPr>
              <p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2076" y="56292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33350" y="5438775"/>
              <a:ext cx="1588" cy="9525"/>
            </p14:xfrm>
          </p:contentPart>
        </mc:Choice>
        <mc:Fallback xmlns="">
          <p:pic>
            <p:nvPicPr>
              <p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062" y="5429603"/>
                <a:ext cx="84164" cy="27869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FB824-3BF4-646B-D43C-B8F14C191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36FD-D53E-1272-3658-4EE5F238D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6793974" cy="1143000"/>
          </a:xfrm>
        </p:spPr>
        <p:txBody>
          <a:bodyPr/>
          <a:lstStyle/>
          <a:p>
            <a:r>
              <a:rPr lang="en-US" sz="2800" dirty="0"/>
              <a:t>Strategic Realization of Newton’s Cooling of PCBs</a:t>
            </a:r>
            <a:endParaRPr lang="en-IN" sz="2800" dirty="0"/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CF79073E-8B80-8E8B-B41E-CCA6384928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F373A0E5-9C49-22E0-F011-5DD7E3E470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96B77479-1E36-8CDC-F468-013AA307AB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6C916C62-0BC7-F4CA-9B04-ECFC84AB46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361480C3-F499-05EE-F59B-602B0C9B62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86A0C4B7-27F2-3C38-94B7-4C91D7727F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5500FFD-B856-B2A7-93C9-7BCE8AF807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CCBF50A-774C-CD88-5516-FAA79EFB9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DC0730B3-6F77-DD06-536D-3597C159C3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FA0153B2-1AB2-383C-938A-8647762CE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D572B73A-5058-2C9D-D9FC-0B08718C2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2EF82B6C-66E1-24B5-251C-20A9ECE22A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D6EB1F94-A561-AF65-CDD4-51ABDD527A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4502E29A-3CBC-0DF5-61BC-6475D6DBEB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2D0308D0-819F-9637-DC5A-51FF2A7802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D1C5BF90-596B-F80C-12BF-36ABD298D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570E2A39-E4DE-4D0B-9804-F3A4EC7F0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85452" y="1295400"/>
            <a:ext cx="5510748" cy="4114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097A89-C269-CD73-EE4F-EDDC3DABC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657600"/>
            <a:ext cx="2041283" cy="2181370"/>
          </a:xfrm>
          <a:prstGeom prst="rect">
            <a:avLst/>
          </a:prstGeom>
          <a:scene3d>
            <a:camera prst="orthographicFront">
              <a:rot lat="0" lon="3000000" rev="0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F88528A-5FC1-74DF-2581-61D2EA68FD0A}"/>
                  </a:ext>
                </a:extLst>
              </p:cNvPr>
              <p:cNvSpPr txBox="1"/>
              <p:nvPr/>
            </p:nvSpPr>
            <p:spPr>
              <a:xfrm>
                <a:off x="2971800" y="5574268"/>
                <a:ext cx="9772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F88528A-5FC1-74DF-2581-61D2EA68F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574268"/>
                <a:ext cx="977255" cy="369332"/>
              </a:xfrm>
              <a:prstGeom prst="rect">
                <a:avLst/>
              </a:prstGeom>
              <a:blipFill>
                <a:blip r:embed="rId5"/>
                <a:stretch>
                  <a:fillRect l="-3750" t="-1639" r="-6250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14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6B26A-D9B2-FA14-AF30-6D1F0E24A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9" name="Text Box 5">
            <a:extLst>
              <a:ext uri="{FF2B5EF4-FFF2-40B4-BE49-F238E27FC236}">
                <a16:creationId xmlns:a16="http://schemas.microsoft.com/office/drawing/2014/main" id="{8AB4FE78-22F5-E3B0-2B0C-AFC7107D9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491" y="1178943"/>
            <a:ext cx="847800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50000"/>
              </a:spcBef>
            </a:pPr>
            <a:r>
              <a:rPr lang="en-US" sz="2400" dirty="0"/>
              <a:t> The convection systems studied so far  are laminar and, as such, are destined to exist only under special circumstances. 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dirty="0"/>
              <a:t>It is common knowledge—a fact reinforced daily by direct observations—that laminar flows can come undone and breakdown to a seemingly more complicated flow called turbulence. 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dirty="0"/>
              <a:t>In convective heat transfer research, however, the study of transition is important because the heat transfer potential of a turbulent flow differs vastly from that of its laminar counterpart.</a:t>
            </a:r>
          </a:p>
          <a:p>
            <a:pPr marL="342900" indent="-342900">
              <a:spcBef>
                <a:spcPct val="50000"/>
              </a:spcBef>
            </a:pPr>
            <a:r>
              <a:rPr lang="en-US" sz="2400" dirty="0"/>
              <a:t>The special circumstances necessary for the transition from analytically predictable laminar flows to analytically unpredictable turbulent f lows</a:t>
            </a:r>
            <a:endParaRPr lang="en-US" altLang="zh-TW" sz="2400" i="1" dirty="0">
              <a:solidFill>
                <a:schemeClr val="tx2"/>
              </a:solidFill>
              <a:ea typeface="新細明體" panose="02020500000000000000" pitchFamily="18" charset="-120"/>
            </a:endParaRPr>
          </a:p>
        </p:txBody>
      </p:sp>
      <p:sp>
        <p:nvSpPr>
          <p:cNvPr id="10243" name="Rectangle 6">
            <a:extLst>
              <a:ext uri="{FF2B5EF4-FFF2-40B4-BE49-F238E27FC236}">
                <a16:creationId xmlns:a16="http://schemas.microsoft.com/office/drawing/2014/main" id="{CBDDDC7A-A596-973A-9CB0-05C9E9DC0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423" y="377771"/>
            <a:ext cx="24048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800" dirty="0">
                <a:ea typeface="新細明體" panose="02020500000000000000" pitchFamily="18" charset="-120"/>
              </a:rPr>
              <a:t>Initial Remarks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951E551-57ED-6E11-518A-3E867C52DE9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6327CE8-D0D1-49D3-D309-6D946147D7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0273A88-665F-57DE-3BD9-4B5FAC12AD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20F223B-B6D9-DE17-8E7A-917019CA2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A2B9A99-0257-39E5-237D-2DC46F70EB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35122FB-0F26-EFE4-C748-2990B1AC0D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E52603C-F522-BF3D-7CDF-9C911C80A5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91E83B7-44A9-7D1A-2AA4-6C74D198A7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BC1E35E-4C45-CB35-2B38-6F27C2D196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9EF1DA0-A0CC-EE2A-668A-D29792768B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DAE161E-CA54-B2A0-0D2C-6CAEB28B6D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23E6AA3-E9F3-D2C3-8ADE-91B11E050F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B6C5973-62FF-CDA5-B3EA-3B0C494166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8AD2867-D319-B5D5-A34D-24900F36FF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1F8D96D-1624-896C-C613-0680E5C693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92918F8-9742-E78C-D55C-F32F754D76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4C3C0DE-51E2-963C-27BB-0093F6C30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625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7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909263EB-CEB0-7A78-C507-91B43423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6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Overshadowed Ultimate Truth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0AC35-B66D-767E-8DDD-6652059B9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796" y="1566611"/>
            <a:ext cx="8458200" cy="4114800"/>
          </a:xfrm>
        </p:spPr>
        <p:txBody>
          <a:bodyPr/>
          <a:lstStyle/>
          <a:p>
            <a:r>
              <a:rPr lang="en-US" altLang="en-US" sz="2400" dirty="0"/>
              <a:t>In an 1854 paper, Hagen noted that the difference between laminar and turbulent flow was clearly visible in the efflux jet.</a:t>
            </a:r>
          </a:p>
          <a:p>
            <a:r>
              <a:rPr lang="en-US" altLang="en-US" sz="2400" dirty="0"/>
              <a:t>This jet was either “smooth or fluctuating,” and in glass tubes, where sawdust particles either “moved axially” or, at higher Q, “came into whirling motion.” </a:t>
            </a:r>
          </a:p>
          <a:p>
            <a:r>
              <a:rPr lang="en-US" altLang="en-US" sz="2400" dirty="0"/>
              <a:t>Thus Hagen was a true pioneer in fluid mechanics experimentation.</a:t>
            </a:r>
          </a:p>
          <a:p>
            <a:r>
              <a:rPr lang="en-US" altLang="en-US" sz="2400" dirty="0"/>
              <a:t>Unfortunately, his achievements were somewhat overshadowed by the more widely publicized 1840 tube-flow studies of J. L. M. Poiseuille, the French physician.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9379457-3C41-635B-E3A3-8E314D3A4C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B5DF874-9834-4B5A-B3C2-5D3DCFFAE8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F6EA4F5-FA4C-81FC-CAF5-8A854BAAAA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7FA61F4-0C56-F6AF-7D34-75BE521B6B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F8CBBCB-155B-8D21-9279-5348443580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B0E5A7D-CBE6-B817-4000-2CE6D72CAB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17A0046-77A2-6051-A016-0C15706A32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A60515C-E882-F994-AF9C-7FD3F1CA74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E1B8CAE-B245-9DD4-B6BD-9423D00898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E3DA5E1-D5C0-4A19-FE2A-6E6AF9ACEF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D44E5FE-ED52-01A5-08CB-B6A2102CD7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2D6C6FE-939F-3142-3AD9-D4208A9F06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39407D3-8A5D-23FF-1655-16E257B87A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2AF09D0-A146-7273-08F3-7BB8927E1A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00395B0-9D14-ABA9-775A-76D683F4E6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1FAB836-90D6-90E8-ECB7-256F52BDD5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C9FAC0-7ED4-E002-F9E7-E7DA993F9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939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ED2F7-87C4-E6A8-D600-A52A78F03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4AC303-E8C6-0FB3-039B-EF9D3C6FC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371600"/>
            <a:ext cx="5561357" cy="4794577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92041A53-FDE3-1A1D-702D-E16F3605FC5D}"/>
              </a:ext>
            </a:extLst>
          </p:cNvPr>
          <p:cNvSpPr txBox="1"/>
          <p:nvPr/>
        </p:nvSpPr>
        <p:spPr>
          <a:xfrm>
            <a:off x="914400" y="166777"/>
            <a:ext cx="6108823" cy="900023"/>
          </a:xfrm>
          <a:prstGeom prst="rect">
            <a:avLst/>
          </a:prstGeom>
        </p:spPr>
        <p:txBody>
          <a:bodyPr lIns="0" tIns="0" rIns="0" bIns="0"/>
          <a:lstStyle/>
          <a:p>
            <a:pPr marL="10860" algn="ctr">
              <a:defRPr/>
            </a:pPr>
            <a:r>
              <a:rPr lang="en-US"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Reynolds Studies on Viscous Flow with very low to High Inertial Force</a:t>
            </a:r>
            <a:endParaRPr sz="2993" dirty="0">
              <a:latin typeface="Times New Roman"/>
              <a:cs typeface="Times New Roman"/>
            </a:endParaRP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A489B5D-3C61-2102-7271-4DBF227CAC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BCE2A3A0-23DB-92AB-DE1F-D5688CA37E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8">
                <a:extLst>
                  <a:ext uri="{FF2B5EF4-FFF2-40B4-BE49-F238E27FC236}">
                    <a16:creationId xmlns:a16="http://schemas.microsoft.com/office/drawing/2014/main" id="{AB04D342-673C-32E0-F33A-2D9917A401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0" name="Group 9">
                  <a:extLst>
                    <a:ext uri="{FF2B5EF4-FFF2-40B4-BE49-F238E27FC236}">
                      <a16:creationId xmlns:a16="http://schemas.microsoft.com/office/drawing/2014/main" id="{AAE74095-7EEC-0FBE-0ECC-5ECFD53EA4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" name="Rectangle 10">
                    <a:extLst>
                      <a:ext uri="{FF2B5EF4-FFF2-40B4-BE49-F238E27FC236}">
                        <a16:creationId xmlns:a16="http://schemas.microsoft.com/office/drawing/2014/main" id="{461CA111-16C3-0262-5BDC-0F7A505492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1">
                    <a:extLst>
                      <a:ext uri="{FF2B5EF4-FFF2-40B4-BE49-F238E27FC236}">
                        <a16:creationId xmlns:a16="http://schemas.microsoft.com/office/drawing/2014/main" id="{8F5F5E10-07AB-1DF4-D995-6163266FB2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2">
                  <a:extLst>
                    <a:ext uri="{FF2B5EF4-FFF2-40B4-BE49-F238E27FC236}">
                      <a16:creationId xmlns:a16="http://schemas.microsoft.com/office/drawing/2014/main" id="{8F7B2DE8-083A-8512-96B0-B9AEDFA59F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" name="Rectangle 13">
                    <a:extLst>
                      <a:ext uri="{FF2B5EF4-FFF2-40B4-BE49-F238E27FC236}">
                        <a16:creationId xmlns:a16="http://schemas.microsoft.com/office/drawing/2014/main" id="{6B2F2019-ACA3-17F4-9471-FA91014F0F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4">
                    <a:extLst>
                      <a:ext uri="{FF2B5EF4-FFF2-40B4-BE49-F238E27FC236}">
                        <a16:creationId xmlns:a16="http://schemas.microsoft.com/office/drawing/2014/main" id="{EA8AC873-7299-44CC-C639-74B8B53454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5">
                  <a:extLst>
                    <a:ext uri="{FF2B5EF4-FFF2-40B4-BE49-F238E27FC236}">
                      <a16:creationId xmlns:a16="http://schemas.microsoft.com/office/drawing/2014/main" id="{A7DC6683-EDAE-D457-F304-76597185FA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" name="Rectangle 16">
                    <a:extLst>
                      <a:ext uri="{FF2B5EF4-FFF2-40B4-BE49-F238E27FC236}">
                        <a16:creationId xmlns:a16="http://schemas.microsoft.com/office/drawing/2014/main" id="{13004A44-BA9B-1C76-09B9-4821BB7D2D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7">
                    <a:extLst>
                      <a:ext uri="{FF2B5EF4-FFF2-40B4-BE49-F238E27FC236}">
                        <a16:creationId xmlns:a16="http://schemas.microsoft.com/office/drawing/2014/main" id="{D9FEB8A4-36F6-EBF0-1810-DD1DA0A688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8">
                  <a:extLst>
                    <a:ext uri="{FF2B5EF4-FFF2-40B4-BE49-F238E27FC236}">
                      <a16:creationId xmlns:a16="http://schemas.microsoft.com/office/drawing/2014/main" id="{A5A933B8-AE56-6F58-5C9B-19065F19FF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" name="Rectangle 19">
                    <a:extLst>
                      <a:ext uri="{FF2B5EF4-FFF2-40B4-BE49-F238E27FC236}">
                        <a16:creationId xmlns:a16="http://schemas.microsoft.com/office/drawing/2014/main" id="{AE336D0E-71C7-1DF8-6C45-56D7AF7EA3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20">
                    <a:extLst>
                      <a:ext uri="{FF2B5EF4-FFF2-40B4-BE49-F238E27FC236}">
                        <a16:creationId xmlns:a16="http://schemas.microsoft.com/office/drawing/2014/main" id="{FACE0F92-30D1-C253-3413-2455882756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375E48D-3B25-037F-B59A-5AE9D4465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345856-03EA-75E7-8643-DDE5DA2A8A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718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04C329C-3D5D-9484-1913-0A1A0C976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Laminar-Turbulent Transition</a:t>
            </a:r>
          </a:p>
        </p:txBody>
      </p:sp>
      <p:pic>
        <p:nvPicPr>
          <p:cNvPr id="40963" name="Picture 3">
            <a:extLst>
              <a:ext uri="{FF2B5EF4-FFF2-40B4-BE49-F238E27FC236}">
                <a16:creationId xmlns:a16="http://schemas.microsoft.com/office/drawing/2014/main" id="{26D4EFDA-EB14-7076-B8ED-9E256DA5C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7162800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>
            <a:extLst>
              <a:ext uri="{FF2B5EF4-FFF2-40B4-BE49-F238E27FC236}">
                <a16:creationId xmlns:a16="http://schemas.microsoft.com/office/drawing/2014/main" id="{7CD259A0-66DC-27CC-05A4-EE12B8CA3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267200"/>
            <a:ext cx="7086600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9F8CB2F4-DF67-E948-041E-01E3BF21276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255AEA0-B217-90E5-1BDB-E0F2E8B1AC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10C1DA3-BEAA-43C1-3AC6-02F616945B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118AD2E-ADC8-2843-1C00-63307679AA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11C877B-A6F2-5B27-D103-647572C2F8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E065D7F-518D-7055-6DA9-D2CB8C5D01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C8547A1-DC5C-79A2-FC16-FB90053DDE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E8D25EA-7BD2-9742-5CC7-58CC8827EB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6C72AAF-0023-5AFE-2A52-AEAC662349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44D4BCD-6B34-EBDD-E9A0-BF0897BEBD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8DAF1CD-733C-1D2C-3088-FC61BECBE5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09CB7E2-BBD2-50D1-89F0-AA05F692F3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00CC4E6-3A96-D4B1-396D-20B5E991C3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47FE830-26B4-EBE6-EE03-8E326FF9A1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E179447-2893-AE56-7D30-99348DE6DC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75D96E8-4EFC-E4C1-D1A8-E8D89B7252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E00B697-E12A-BC2B-4FAB-359E87D885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Picture 4" descr="The work of Osborne Reynolds - Michigan Metrology">
            <a:extLst>
              <a:ext uri="{FF2B5EF4-FFF2-40B4-BE49-F238E27FC236}">
                <a16:creationId xmlns:a16="http://schemas.microsoft.com/office/drawing/2014/main" id="{9E74A17D-E53D-427A-AEB5-C1FBA49C1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600" y="1796869"/>
            <a:ext cx="3943906" cy="449103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C555A-338F-5AE8-9417-B63158C20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3D702DCB-0CA8-6900-8292-1449DD795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Receptivity of  Pipe Flow to Ambient Disturbances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7F4C3E8-213C-45BC-2ACF-0E86A485927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4FD22D2-CD60-1D23-BFC3-9D74703F68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3D06AA7-FCB1-914E-4EC3-A7D5E328E9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B56E836-0A43-1D8B-7C09-989F26CB70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BF9CE0A-7529-4AA9-7BE5-C82B4F31DD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2EBD275-E0DC-CF66-5FF2-7008A4B0CD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A8F7CBCD-7446-60FB-E396-6FCCA63E0A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8848C06-ECEC-E4E2-6DAB-755D5414E0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599AA24-A9E7-9AC7-41AA-1FCD8E566A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7F5C6A65-683E-CEBF-C631-71AFF90908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6EA1494-A33D-8D8B-2E84-3539B397B7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7CD0A20-254A-1EF6-B70C-A89D342BD7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6D8193B-D56C-603F-E918-9EA8206D0F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4DF9361-F4E6-41E5-C4FA-7C752332DB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4E9CCD2-718B-615F-8902-0FE754DE2A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A31BEE2-D47F-8BD8-99C8-4FC0559AC1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365D67-B05A-B08A-663B-77E74CC1FD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1B542AC-CE93-01BB-9F7F-614E77CA1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"/>
                    </a14:imgEffect>
                    <a14:imgEffect>
                      <a14:brightnessContrast bright="-25000" contrast="6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1219961"/>
            <a:ext cx="7201905" cy="540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6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>
            <a:extLst>
              <a:ext uri="{FF2B5EF4-FFF2-40B4-BE49-F238E27FC236}">
                <a16:creationId xmlns:a16="http://schemas.microsoft.com/office/drawing/2014/main" id="{2500E919-83DA-61F1-2331-DF4E733CB8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2800" b="1"/>
              <a:t>Can a given physical state withstand a disturbance and still return to its original state?</a:t>
            </a:r>
          </a:p>
        </p:txBody>
      </p:sp>
      <p:sp>
        <p:nvSpPr>
          <p:cNvPr id="27651" name="Subtitle 3">
            <a:extLst>
              <a:ext uri="{FF2B5EF4-FFF2-40B4-BE49-F238E27FC236}">
                <a16:creationId xmlns:a16="http://schemas.microsoft.com/office/drawing/2014/main" id="{D4E6E886-3BB1-C34A-EC39-95D973BFDE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2D540F2-83F9-AC3A-9902-2D59FB3A1F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0CCC166-0EE5-D8ED-4809-20A5DB7669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D9201AD-2FEF-2E6A-D8DF-33BED7E370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00A3A1B-FEB0-113B-FDFF-3DEC8FEC0D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F421F65-BD47-5E9B-DA64-8A7D3F52DC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941F575-6687-567B-0AAF-7787610A56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1CFC7D0-3BC9-6A75-13EA-D9BE2408E7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C34410D-016F-B777-E422-CFF3945682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052182E-6463-F834-86E7-1A81C72F1D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EEF8CD0-37A1-B886-9875-B384600E11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0F3262C-5D22-35EA-9AAF-A9C28D9628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FB5BABE-95E5-C678-E096-799A0CCED4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BE4E320-785B-8F9F-E0C4-AEFEC1A7EE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2A44098-E6FD-96D2-72BA-B054A4BA13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F0E77D8-0759-350D-E880-9D06C4C279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E96239-544F-DCE9-8965-0AB5131B7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BA94BBF-B4C2-A9BF-AABF-EBDE8A8EE2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5841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>
            <a:extLst>
              <a:ext uri="{FF2B5EF4-FFF2-40B4-BE49-F238E27FC236}">
                <a16:creationId xmlns:a16="http://schemas.microsoft.com/office/drawing/2014/main" id="{B57ACFA8-2266-23C4-1CFA-5CBD658E8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Stability of a Physical State</a:t>
            </a:r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D4A8875F-AD68-647B-020E-D942C3952591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366838"/>
            <a:ext cx="2209800" cy="2214562"/>
            <a:chOff x="228600" y="2133600"/>
            <a:chExt cx="2209800" cy="2214265"/>
          </a:xfrm>
        </p:grpSpPr>
        <p:pic>
          <p:nvPicPr>
            <p:cNvPr id="28685" name="Picture 2">
              <a:extLst>
                <a:ext uri="{FF2B5EF4-FFF2-40B4-BE49-F238E27FC236}">
                  <a16:creationId xmlns:a16="http://schemas.microsoft.com/office/drawing/2014/main" id="{2557113C-0C27-AB1B-0646-D9C8B51EB4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133600"/>
              <a:ext cx="2209800" cy="162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6" name="Rectangle 8">
              <a:extLst>
                <a:ext uri="{FF2B5EF4-FFF2-40B4-BE49-F238E27FC236}">
                  <a16:creationId xmlns:a16="http://schemas.microsoft.com/office/drawing/2014/main" id="{BFC06B91-2033-2DB0-9714-1E081E24C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600" y="3886200"/>
              <a:ext cx="10054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b="1"/>
                <a:t>Stable</a:t>
              </a:r>
              <a:endParaRPr lang="en-US" altLang="en-US"/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E3480CED-6AB1-C9B9-4950-812C62185800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1138238"/>
            <a:ext cx="2743200" cy="2443162"/>
            <a:chOff x="2895600" y="1905000"/>
            <a:chExt cx="2743200" cy="2442865"/>
          </a:xfrm>
        </p:grpSpPr>
        <p:pic>
          <p:nvPicPr>
            <p:cNvPr id="28683" name="Picture 3">
              <a:extLst>
                <a:ext uri="{FF2B5EF4-FFF2-40B4-BE49-F238E27FC236}">
                  <a16:creationId xmlns:a16="http://schemas.microsoft.com/office/drawing/2014/main" id="{DBD552EA-F147-34B8-120E-61F32F466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600" y="1905000"/>
              <a:ext cx="2743200" cy="1946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4" name="Rectangle 9">
              <a:extLst>
                <a:ext uri="{FF2B5EF4-FFF2-40B4-BE49-F238E27FC236}">
                  <a16:creationId xmlns:a16="http://schemas.microsoft.com/office/drawing/2014/main" id="{BD0B54F4-1732-59FB-5293-40BAA30E3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200" y="3886200"/>
              <a:ext cx="13484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b="1"/>
                <a:t>Unstable</a:t>
              </a:r>
              <a:endParaRPr lang="en-US" altLang="en-US"/>
            </a:p>
          </p:txBody>
        </p:sp>
      </p:grpSp>
      <p:grpSp>
        <p:nvGrpSpPr>
          <p:cNvPr id="4" name="Group 13">
            <a:extLst>
              <a:ext uri="{FF2B5EF4-FFF2-40B4-BE49-F238E27FC236}">
                <a16:creationId xmlns:a16="http://schemas.microsoft.com/office/drawing/2014/main" id="{A706A6FD-3889-E0F9-C8F2-3771118F0396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1366838"/>
            <a:ext cx="2506663" cy="2138362"/>
            <a:chOff x="6172200" y="2133600"/>
            <a:chExt cx="2506788" cy="2138065"/>
          </a:xfrm>
        </p:grpSpPr>
        <p:pic>
          <p:nvPicPr>
            <p:cNvPr id="28681" name="Picture 4">
              <a:extLst>
                <a:ext uri="{FF2B5EF4-FFF2-40B4-BE49-F238E27FC236}">
                  <a16:creationId xmlns:a16="http://schemas.microsoft.com/office/drawing/2014/main" id="{97D9D5E4-4AC8-04A6-1A02-05F0A003A1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2133600"/>
              <a:ext cx="2286000" cy="1454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2" name="Rectangle 10">
              <a:extLst>
                <a:ext uri="{FF2B5EF4-FFF2-40B4-BE49-F238E27FC236}">
                  <a16:creationId xmlns:a16="http://schemas.microsoft.com/office/drawing/2014/main" id="{4942627D-A622-8DEE-99AA-2574D184B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3810000"/>
              <a:ext cx="2278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b="1"/>
                <a:t>neutral stability</a:t>
              </a:r>
              <a:endParaRPr lang="en-US" altLang="en-US"/>
            </a:p>
          </p:txBody>
        </p:sp>
      </p:grpSp>
      <p:grpSp>
        <p:nvGrpSpPr>
          <p:cNvPr id="5" name="Group 15">
            <a:extLst>
              <a:ext uri="{FF2B5EF4-FFF2-40B4-BE49-F238E27FC236}">
                <a16:creationId xmlns:a16="http://schemas.microsoft.com/office/drawing/2014/main" id="{5E59FBB7-A3EC-6F63-12C9-F25CB68E5B41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3733800"/>
            <a:ext cx="7924800" cy="2519363"/>
            <a:chOff x="838200" y="3733800"/>
            <a:chExt cx="7924800" cy="2519065"/>
          </a:xfrm>
        </p:grpSpPr>
        <p:pic>
          <p:nvPicPr>
            <p:cNvPr id="28679" name="Picture 5">
              <a:extLst>
                <a:ext uri="{FF2B5EF4-FFF2-40B4-BE49-F238E27FC236}">
                  <a16:creationId xmlns:a16="http://schemas.microsoft.com/office/drawing/2014/main" id="{4E49ECA9-6C0F-B970-58CC-C7D9CF50C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3733800"/>
              <a:ext cx="4038600" cy="2044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0" name="Rectangle 14">
              <a:extLst>
                <a:ext uri="{FF2B5EF4-FFF2-40B4-BE49-F238E27FC236}">
                  <a16:creationId xmlns:a16="http://schemas.microsoft.com/office/drawing/2014/main" id="{4EE5853E-572D-9EE9-5D95-75D31309E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5791200"/>
              <a:ext cx="7924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b="1"/>
                <a:t>Stable for small disturbances but unstable for large ones</a:t>
              </a:r>
              <a:endParaRPr lang="en-US" altLang="en-US"/>
            </a:p>
          </p:txBody>
        </p:sp>
      </p:grpSp>
      <p:grpSp>
        <p:nvGrpSpPr>
          <p:cNvPr id="6" name="Group 38">
            <a:extLst>
              <a:ext uri="{FF2B5EF4-FFF2-40B4-BE49-F238E27FC236}">
                <a16:creationId xmlns:a16="http://schemas.microsoft.com/office/drawing/2014/main" id="{EB6A9868-FE4E-B98C-DFDD-239C9C95EDA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DE32B812-6A2C-5E9A-42C0-A1BCB75EC9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3725CBA-3C5F-32B4-97CC-C95D2560DF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62209667-2864-AB09-BE70-DBB3C2160B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5C1A1699-617A-6308-4BBC-4C8A633F03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EC21B3D-BA17-B5C9-267E-1692517FB7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5344EB6E-048A-08CF-1456-F371BA1C1A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F2AA4651-EF89-EF62-395E-684B54821B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72A28CFA-444F-B709-2D02-2C6AB30052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A42446F7-3F5C-3C9D-C92F-B6D7D1E8E3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FFD8853-46C0-97A4-D2A4-F160E71AEC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76E1F6C-EC80-2703-A6D5-50BA20E31D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61BDC355-7A08-8E12-734D-74BCF40AE2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1293FC20-AD30-7293-1538-BB5CCF686A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3FCB2C3D-A9E0-AA7F-8E63-950C6A6AC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4751F60-A64E-C145-CCD2-B6B5214B27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6BC2FE-7C5B-B4B3-BAC9-6C970F0C58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305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9" name="Text Box 5">
            <a:extLst>
              <a:ext uri="{FF2B5EF4-FFF2-40B4-BE49-F238E27FC236}">
                <a16:creationId xmlns:a16="http://schemas.microsoft.com/office/drawing/2014/main" id="{71982DEB-CF84-C7E7-8763-AE1BE2178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35" y="1676400"/>
            <a:ext cx="847800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 sz="2400" dirty="0">
                <a:ea typeface="新細明體" panose="02020500000000000000" pitchFamily="18" charset="-120"/>
              </a:rPr>
              <a:t> The equations of  Convection Heat Transfer proved that every convection system will have  exclusive Velocity and temperature Profiles.</a:t>
            </a:r>
          </a:p>
          <a:p>
            <a:pPr algn="ctr">
              <a:spcBef>
                <a:spcPct val="50000"/>
              </a:spcBef>
              <a:buNone/>
            </a:pPr>
            <a:r>
              <a:rPr lang="en-US" altLang="zh-TW" sz="2400" dirty="0">
                <a:solidFill>
                  <a:srgbClr val="FF0000"/>
                </a:solidFill>
                <a:ea typeface="新細明體" panose="02020500000000000000" pitchFamily="18" charset="-120"/>
              </a:rPr>
              <a:t>Stability of Convection System ???</a:t>
            </a:r>
            <a:endParaRPr lang="en-US" altLang="zh-TW" sz="2400" b="1" dirty="0">
              <a:solidFill>
                <a:srgbClr val="FF0000"/>
              </a:solidFill>
              <a:ea typeface="新細明體" panose="02020500000000000000" pitchFamily="18" charset="-120"/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zh-TW" sz="2400" i="1" dirty="0">
                <a:solidFill>
                  <a:schemeClr val="tx2"/>
                </a:solidFill>
                <a:ea typeface="新細明體" panose="02020500000000000000" pitchFamily="18" charset="-120"/>
              </a:rPr>
              <a:t>If the flow is disturbed, will the disturbance gradually die down, or will the disturbance grow such that the flow departs from its initial profiles and never recovers???</a:t>
            </a:r>
          </a:p>
        </p:txBody>
      </p:sp>
      <p:sp>
        <p:nvSpPr>
          <p:cNvPr id="10243" name="Rectangle 6">
            <a:extLst>
              <a:ext uri="{FF2B5EF4-FFF2-40B4-BE49-F238E27FC236}">
                <a16:creationId xmlns:a16="http://schemas.microsoft.com/office/drawing/2014/main" id="{8FF25590-F1E4-B45C-EB82-2C554C481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81000"/>
            <a:ext cx="57935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TW" sz="2800" dirty="0">
                <a:ea typeface="新細明體" panose="02020500000000000000" pitchFamily="18" charset="-120"/>
              </a:rPr>
              <a:t>The  Instability of Convection Systems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5F731C5-DE6D-8CDF-8B8C-7A9FE17EC9F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805F5FB-CB98-0D8B-D15C-1F4DABE552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0B54475-ED98-46FF-CC07-3F3660FEAB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AC0B23B-9763-F030-F114-6F69E0308D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E1C0AD3-F51F-DF8A-2616-BBC1F60E46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1E9150C-B779-1AE4-5179-BDECBD3565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9807508-E8AA-6340-F903-8982BD7829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86278FE-390E-0E6F-2903-F2D0334281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7E47FF2-074D-3724-AC20-E919E02DDC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3F99438-2587-6103-05E6-4F05DB4B85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4BCFE92-0099-4BD5-DA2C-71A4024968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70CB411-EF8C-3B7E-830A-C10E90AC36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25D0F91-639D-73BC-4B2D-595BE161E3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F66B6EB-E70C-B088-799D-85309CD69F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4E0EF7A-4767-F525-3A0A-735C1D1D68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EC1F39-902A-6BFD-43CC-9E7FC76B4A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8B5A27-78DB-DF70-9512-C29BF587FE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151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itle 1">
            <a:extLst>
              <a:ext uri="{FF2B5EF4-FFF2-40B4-BE49-F238E27FC236}">
                <a16:creationId xmlns:a16="http://schemas.microsoft.com/office/drawing/2014/main" id="{02C4B685-9DC9-E751-9803-586CCF3BD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25" y="17253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perturbation of Velocity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3" name="Rectangle 2">
                <a:extLst>
                  <a:ext uri="{FF2B5EF4-FFF2-40B4-BE49-F238E27FC236}">
                    <a16:creationId xmlns:a16="http://schemas.microsoft.com/office/drawing/2014/main" id="{7CBE0B08-44BB-52D3-3BCB-265A0D51AB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84" y="1105310"/>
                <a:ext cx="8735316" cy="1613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dirty="0"/>
                  <a:t>Define and introduce a 2D perturbation velocity vector into 2D Modulation Equations: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alt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acc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̃"/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endParaRPr lang="en-US" altLang="en-US" dirty="0"/>
              </a:p>
              <a:p>
                <a:r>
                  <a:rPr lang="en-US" altLang="en-US" dirty="0"/>
                  <a:t>The components of the perturbation velocity are obtained from the stream function as:</a:t>
                </a:r>
              </a:p>
            </p:txBody>
          </p:sp>
        </mc:Choice>
        <mc:Fallback xmlns="">
          <p:sp>
            <p:nvSpPr>
              <p:cNvPr id="4103" name="Rectangle 2">
                <a:extLst>
                  <a:ext uri="{FF2B5EF4-FFF2-40B4-BE49-F238E27FC236}">
                    <a16:creationId xmlns:a16="http://schemas.microsoft.com/office/drawing/2014/main" id="{7CBE0B08-44BB-52D3-3BCB-265A0D51AB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284" y="1105310"/>
                <a:ext cx="8735316" cy="1613519"/>
              </a:xfrm>
              <a:prstGeom prst="rect">
                <a:avLst/>
              </a:prstGeom>
              <a:blipFill>
                <a:blip r:embed="rId2"/>
                <a:stretch>
                  <a:fillRect l="-1047" t="-3019" b="-75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02" name="Object 2">
                <a:extLst>
                  <a:ext uri="{FF2B5EF4-FFF2-40B4-BE49-F238E27FC236}">
                    <a16:creationId xmlns:a16="http://schemas.microsoft.com/office/drawing/2014/main" id="{482B8489-6C9B-0EBB-89DE-B0BE150E50DE}"/>
                  </a:ext>
                </a:extLst>
              </p:cNvPr>
              <p:cNvSpPr txBox="1"/>
              <p:nvPr/>
            </p:nvSpPr>
            <p:spPr bwMode="auto">
              <a:xfrm>
                <a:off x="2604982" y="2423443"/>
                <a:ext cx="2286000" cy="954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202" name="Object 2">
                <a:extLst>
                  <a:ext uri="{FF2B5EF4-FFF2-40B4-BE49-F238E27FC236}">
                    <a16:creationId xmlns:a16="http://schemas.microsoft.com/office/drawing/2014/main" id="{482B8489-6C9B-0EBB-89DE-B0BE150E5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4982" y="2423443"/>
                <a:ext cx="2286000" cy="9540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1203" name="Object 3">
            <a:extLst>
              <a:ext uri="{FF2B5EF4-FFF2-40B4-BE49-F238E27FC236}">
                <a16:creationId xmlns:a16="http://schemas.microsoft.com/office/drawing/2014/main" id="{CFE838A3-DC3F-3C34-36A3-3407FD4037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598615"/>
              </p:ext>
            </p:extLst>
          </p:nvPr>
        </p:nvGraphicFramePr>
        <p:xfrm>
          <a:off x="1919887" y="3329615"/>
          <a:ext cx="5589588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95200" imgH="393480" progId="Equation.3">
                  <p:embed/>
                </p:oleObj>
              </mc:Choice>
              <mc:Fallback>
                <p:oleObj name="Equation" r:id="rId4" imgW="2095200" imgH="393480" progId="Equation.3">
                  <p:embed/>
                  <p:pic>
                    <p:nvPicPr>
                      <p:cNvPr id="51203" name="Object 3">
                        <a:extLst>
                          <a:ext uri="{FF2B5EF4-FFF2-40B4-BE49-F238E27FC236}">
                            <a16:creationId xmlns:a16="http://schemas.microsoft.com/office/drawing/2014/main" id="{CFE838A3-DC3F-3C34-36A3-3407FD4037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9887" y="3329615"/>
                        <a:ext cx="5589588" cy="104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4" name="Object 4">
            <a:extLst>
              <a:ext uri="{FF2B5EF4-FFF2-40B4-BE49-F238E27FC236}">
                <a16:creationId xmlns:a16="http://schemas.microsoft.com/office/drawing/2014/main" id="{6A65271B-BC72-0090-23CE-3711AF4F61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789869"/>
              </p:ext>
            </p:extLst>
          </p:nvPr>
        </p:nvGraphicFramePr>
        <p:xfrm>
          <a:off x="1721643" y="4848376"/>
          <a:ext cx="5603875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68400" imgH="507960" progId="Equation.3">
                  <p:embed/>
                </p:oleObj>
              </mc:Choice>
              <mc:Fallback>
                <p:oleObj name="Equation" r:id="rId6" imgW="2768400" imgH="507960" progId="Equation.3">
                  <p:embed/>
                  <p:pic>
                    <p:nvPicPr>
                      <p:cNvPr id="51204" name="Object 4">
                        <a:extLst>
                          <a:ext uri="{FF2B5EF4-FFF2-40B4-BE49-F238E27FC236}">
                            <a16:creationId xmlns:a16="http://schemas.microsoft.com/office/drawing/2014/main" id="{6A65271B-BC72-0090-23CE-3711AF4F61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1643" y="4848376"/>
                        <a:ext cx="5603875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Object 4">
            <a:extLst>
              <a:ext uri="{FF2B5EF4-FFF2-40B4-BE49-F238E27FC236}">
                <a16:creationId xmlns:a16="http://schemas.microsoft.com/office/drawing/2014/main" id="{E49D173B-3C5B-0AF1-2BAB-7493186CF5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5867400"/>
          <a:ext cx="4603750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73040" imgH="507960" progId="Equation.3">
                  <p:embed/>
                </p:oleObj>
              </mc:Choice>
              <mc:Fallback>
                <p:oleObj name="Equation" r:id="rId8" imgW="2273040" imgH="507960" progId="Equation.3">
                  <p:embed/>
                  <p:pic>
                    <p:nvPicPr>
                      <p:cNvPr id="51205" name="Object 4">
                        <a:extLst>
                          <a:ext uri="{FF2B5EF4-FFF2-40B4-BE49-F238E27FC236}">
                            <a16:creationId xmlns:a16="http://schemas.microsoft.com/office/drawing/2014/main" id="{E49D173B-3C5B-0AF1-2BAB-7493186CF5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867400"/>
                        <a:ext cx="4603750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CB12D5D-790F-FF12-FD5E-89A7BFA09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543" y="4303854"/>
            <a:ext cx="7523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Introduce the disturbance velocities into stability equations: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FB35AB7-0B09-F185-E77B-8DECD10496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42BFAAB-58D2-A647-B5A2-09615E9910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AC6EC0B-C453-AA66-198A-528904F482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EFDD3C7-885C-9D82-E052-45B91CB248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6E222D2-67A8-3DF6-B33A-A25C2930D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C4F453C7-A365-6896-2887-74E8EA96AC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E91E434-C06B-4476-FA30-EF7A9FA5DB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FB51C20-843F-D5AC-C3BC-8C0F70D79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21BABCA-EEB4-1954-573F-64BC8CFCB0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1DB8AA85-1D6A-EB2D-44CF-9DB2B26653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A0621A3-787A-A4EB-0276-D1FB7BF45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34ECB424-96EA-A6C1-2AF3-E7E25A19A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D306339-7D9D-2F5C-6AF8-5437B0B0DB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55F7C46-DC76-8362-021A-823F405908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56A00B1-3954-DD16-0279-26BFBC6F9A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EAF76AD-307E-106C-0DB5-4A0AE59017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10D41F-9456-9F0D-0F31-6D51FB293D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D23857DC-9CD8-CBB2-9807-1D596417303D}"/>
                  </a:ext>
                </a:extLst>
              </p:cNvPr>
              <p:cNvSpPr txBox="1"/>
              <p:nvPr/>
            </p:nvSpPr>
            <p:spPr bwMode="auto">
              <a:xfrm>
                <a:off x="4937376" y="2470757"/>
                <a:ext cx="2758824" cy="101218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r>
                  <a:rPr lang="en-US" sz="2800" dirty="0">
                    <a:solidFill>
                      <a:srgbClr val="00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  <m:d>
                          <m:d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num>
                      <m:den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den>
                    </m:f>
                    <m:sSup>
                      <m:sSup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d>
                          <m:d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D23857DC-9CD8-CBB2-9807-1D5964173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7376" y="2470757"/>
                <a:ext cx="2758824" cy="1012182"/>
              </a:xfrm>
              <a:prstGeom prst="rect">
                <a:avLst/>
              </a:prstGeom>
              <a:blipFill>
                <a:blip r:embed="rId11"/>
                <a:stretch>
                  <a:fillRect l="-463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build="p"/>
      <p:bldP spid="51202" grpId="0"/>
      <p:bldP spid="8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>
            <a:extLst>
              <a:ext uri="{FF2B5EF4-FFF2-40B4-BE49-F238E27FC236}">
                <a16:creationId xmlns:a16="http://schemas.microsoft.com/office/drawing/2014/main" id="{EF9AAB14-DF5A-28A1-2509-93ACEFB88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Orr-Sommerfeld -equation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18F73-57E0-614B-018C-892779EA1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29957"/>
            <a:ext cx="8534400" cy="3200400"/>
          </a:xfrm>
        </p:spPr>
        <p:txBody>
          <a:bodyPr/>
          <a:lstStyle/>
          <a:p>
            <a:r>
              <a:rPr lang="en-US" altLang="en-US" sz="2400" dirty="0"/>
              <a:t>The </a:t>
            </a:r>
            <a:r>
              <a:rPr lang="en-US" altLang="en-US" sz="2400" i="1" dirty="0"/>
              <a:t>Orr-Sommerfeld -equation was derived by Orr </a:t>
            </a:r>
            <a:r>
              <a:rPr lang="en-US" altLang="en-US" sz="2400" dirty="0"/>
              <a:t>and independently Sommerfeld .</a:t>
            </a:r>
          </a:p>
          <a:p>
            <a:r>
              <a:rPr lang="en-US" altLang="en-US" sz="2400" dirty="0"/>
              <a:t>This equation is obtained by Introducing  disturbance velocity functions into modulation equations .</a:t>
            </a:r>
          </a:p>
          <a:p>
            <a:r>
              <a:rPr lang="en-US" altLang="en-US" sz="2400" dirty="0"/>
              <a:t>Eliminate the pressure terms by differentiating the first component of the equation with respect to </a:t>
            </a:r>
            <a:r>
              <a:rPr lang="en-US" altLang="en-US" sz="2400" i="1" dirty="0"/>
              <a:t>y </a:t>
            </a:r>
            <a:r>
              <a:rPr lang="en-US" altLang="en-US" sz="2400" dirty="0"/>
              <a:t>and the second with respect to </a:t>
            </a:r>
            <a:r>
              <a:rPr lang="en-US" altLang="en-US" sz="2400" i="1" dirty="0"/>
              <a:t>x </a:t>
            </a:r>
            <a:r>
              <a:rPr lang="en-US" altLang="en-US" sz="2400" dirty="0"/>
              <a:t>respectively and subtracting the results from each other.</a:t>
            </a: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62AB29DF-1D82-4567-1EA2-AE2F5E9133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4038600"/>
          <a:ext cx="79565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62240" imgH="393480" progId="Equation.3">
                  <p:embed/>
                </p:oleObj>
              </mc:Choice>
              <mc:Fallback>
                <p:oleObj name="Equation" r:id="rId2" imgW="3162240" imgH="39348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62AB29DF-1D82-4567-1EA2-AE2F5E9133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038600"/>
                        <a:ext cx="795655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2FFC923F-A02E-CB4C-3613-474712D1AF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4953000"/>
          <a:ext cx="34877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38000" imgH="393480" progId="Equation.3">
                  <p:embed/>
                </p:oleObj>
              </mc:Choice>
              <mc:Fallback>
                <p:oleObj name="Equation" r:id="rId4" imgW="1638000" imgH="393480" progId="Equation.3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2FFC923F-A02E-CB4C-3613-474712D1AF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953000"/>
                        <a:ext cx="34877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E8DC51A-99FD-E9D3-3189-4A3BF7622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867400"/>
            <a:ext cx="8763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This constitutes the fundamental differential equation for stability of laminar flows in dimensionless form.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124" name="Ink 9">
                <a:extLst>
                  <a:ext uri="{FF2B5EF4-FFF2-40B4-BE49-F238E27FC236}">
                    <a16:creationId xmlns:a16="http://schemas.microsoft.com/office/drawing/2014/main" id="{025916FB-E14C-FE51-EAA3-1808510FB0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05313" y="3640138"/>
              <a:ext cx="1587" cy="3175"/>
            </p14:xfrm>
          </p:contentPart>
        </mc:Choice>
        <mc:Fallback xmlns="">
          <p:pic>
            <p:nvPicPr>
              <p:cNvPr id="5124" name="Ink 9">
                <a:extLst>
                  <a:ext uri="{FF2B5EF4-FFF2-40B4-BE49-F238E27FC236}">
                    <a16:creationId xmlns:a16="http://schemas.microsoft.com/office/drawing/2014/main" id="{025916FB-E14C-FE51-EAA3-1808510FB0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64051" y="3631883"/>
                <a:ext cx="84111" cy="19685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AEEE3A40-B73E-9B31-328B-AD7A788E94E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F377F36-D409-0FD0-9871-5AAD7010AF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F795D5B-B0E9-73B2-F8E2-33E1028391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AD2AC46F-EA22-22FB-EAC8-37BC5B16BF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5D9A693E-1F82-7B9A-81E3-4D09893208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19C9619-93B6-67DB-290E-B0D7C2E461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24EEAD2-F687-5748-3E4B-7E45C62A50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6F02BF5-9107-C765-112D-E48431B763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52B24D3D-0DFC-5E0B-73FC-AB14502464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0F1CE740-5194-53FC-E4BA-79DE910C17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CD94115F-FF8C-6E73-1E05-6A534E9C09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2FB8776-AE1A-FB4A-B716-8BC096011E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2B63B0A7-4E3B-859B-6AC5-5669F0DA08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BC77EDDB-BD13-3983-594D-A9D229766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2246A74C-B4B5-FF46-1A06-D27E999ADE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E788624-2A09-FB8B-0759-B82451FB9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D455CD-2C5D-DB95-CF1E-BD77455149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>
            <a:extLst>
              <a:ext uri="{FF2B5EF4-FFF2-40B4-BE49-F238E27FC236}">
                <a16:creationId xmlns:a16="http://schemas.microsoft.com/office/drawing/2014/main" id="{B70FC7D7-F174-2477-24C2-17E97745A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265"/>
            <a:ext cx="7772400" cy="1143000"/>
          </a:xfrm>
        </p:spPr>
        <p:txBody>
          <a:bodyPr/>
          <a:lstStyle/>
          <a:p>
            <a:r>
              <a:rPr lang="en-US" altLang="en-US" sz="2800" dirty="0"/>
              <a:t>Orr-Sommerfeld Eigen value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E5F66-B69C-CDE9-1E40-92ED4CECF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294" y="1282700"/>
            <a:ext cx="8534400" cy="1600200"/>
          </a:xfrm>
        </p:spPr>
        <p:txBody>
          <a:bodyPr/>
          <a:lstStyle/>
          <a:p>
            <a:r>
              <a:rPr lang="en-US" altLang="en-US" sz="2400"/>
              <a:t>The Orr-Sommerfeld equation is a fourth order linear homogeneous ordinary differential equation. </a:t>
            </a:r>
          </a:p>
          <a:p>
            <a:r>
              <a:rPr lang="en-US" altLang="en-US" sz="2400"/>
              <a:t>With this equation the linear stability problem has been reduced to an </a:t>
            </a:r>
            <a:r>
              <a:rPr lang="en-US" altLang="en-US" sz="2400" i="1"/>
              <a:t>eigenvalue </a:t>
            </a:r>
            <a:r>
              <a:rPr lang="en-US" altLang="en-US" sz="2400"/>
              <a:t>problem. :</a:t>
            </a:r>
          </a:p>
        </p:txBody>
      </p:sp>
      <p:graphicFrame>
        <p:nvGraphicFramePr>
          <p:cNvPr id="6146" name="Object 2">
            <a:extLst>
              <a:ext uri="{FF2B5EF4-FFF2-40B4-BE49-F238E27FC236}">
                <a16:creationId xmlns:a16="http://schemas.microsoft.com/office/drawing/2014/main" id="{3F186CBE-CBBC-9087-1CCC-C820FDF669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215640" progId="Equation.3">
                  <p:embed/>
                </p:oleObj>
              </mc:Choice>
              <mc:Fallback>
                <p:oleObj name="Equation" r:id="rId2" imgW="914400" imgH="215640" progId="Equation.3">
                  <p:embed/>
                  <p:pic>
                    <p:nvPicPr>
                      <p:cNvPr id="6146" name="Object 2">
                        <a:extLst>
                          <a:ext uri="{FF2B5EF4-FFF2-40B4-BE49-F238E27FC236}">
                            <a16:creationId xmlns:a16="http://schemas.microsoft.com/office/drawing/2014/main" id="{3F186CBE-CBBC-9087-1CCC-C820FDF669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21050"/>
                        <a:ext cx="9144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2">
                <a:extLst>
                  <a:ext uri="{FF2B5EF4-FFF2-40B4-BE49-F238E27FC236}">
                    <a16:creationId xmlns:a16="http://schemas.microsoft.com/office/drawing/2014/main" id="{ED5527EC-3F43-E0F9-120B-AB2FED60AEDD}"/>
                  </a:ext>
                </a:extLst>
              </p:cNvPr>
              <p:cNvSpPr txBox="1"/>
              <p:nvPr/>
            </p:nvSpPr>
            <p:spPr bwMode="auto">
              <a:xfrm>
                <a:off x="508209" y="3282482"/>
                <a:ext cx="824547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″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Re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‴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′2</m:t>
                                          </m:r>
                                        </m:sup>
                                      </m:sSup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″2</m:t>
                                      </m:r>
                                    </m:sup>
                                  </m:sSup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()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2">
                <a:extLst>
                  <a:ext uri="{FF2B5EF4-FFF2-40B4-BE49-F238E27FC236}">
                    <a16:creationId xmlns:a16="http://schemas.microsoft.com/office/drawing/2014/main" id="{ED5527EC-3F43-E0F9-120B-AB2FED60A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209" y="3282482"/>
                <a:ext cx="8245475" cy="990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05C7EEA1-0844-CD27-2704-C9EF739D9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33" y="5151815"/>
            <a:ext cx="838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OSEV Equation contains the main flow velocity distribution </a:t>
            </a:r>
            <a:r>
              <a:rPr lang="en-US" altLang="en-US" i="1" dirty="0"/>
              <a:t>U(y) </a:t>
            </a:r>
            <a:r>
              <a:rPr lang="en-US" altLang="en-US" dirty="0"/>
              <a:t>which is specified for the particular flow motion under investigation, the Reynolds number, and the parameters </a:t>
            </a:r>
            <a:r>
              <a:rPr lang="en-US" altLang="en-US" i="1" dirty="0">
                <a:sym typeface="Symbol" panose="05050102010706020507" pitchFamily="18" charset="2"/>
              </a:rPr>
              <a:t></a:t>
            </a:r>
            <a:r>
              <a:rPr lang="en-US" altLang="en-US" i="1" dirty="0"/>
              <a:t>, </a:t>
            </a:r>
            <a:r>
              <a:rPr lang="en-US" altLang="en-US" i="1" dirty="0" err="1"/>
              <a:t>c</a:t>
            </a:r>
            <a:r>
              <a:rPr lang="en-US" altLang="en-US" i="1" baseline="-25000" dirty="0" err="1"/>
              <a:t>r</a:t>
            </a:r>
            <a:r>
              <a:rPr lang="en-US" altLang="en-US" dirty="0"/>
              <a:t>, and </a:t>
            </a:r>
            <a:r>
              <a:rPr lang="en-US" altLang="en-US" i="1" dirty="0"/>
              <a:t>c</a:t>
            </a:r>
            <a:r>
              <a:rPr lang="en-US" altLang="en-US" baseline="-25000" dirty="0"/>
              <a:t>i</a:t>
            </a:r>
            <a:r>
              <a:rPr lang="en-US" altLang="en-US" dirty="0"/>
              <a:t> 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2B4AD59-F32A-74BF-5AEB-C91C12E1ED8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0E4BDFB0-70C5-DD15-80A0-D471DA0200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5508E0C-2C11-30D0-533E-0058E6A44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6884C1F-7FB8-5D07-EDBC-B0A10434A1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48A3143-39EA-BD68-9E6B-E85C272C4B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568DCF4-33C1-7F81-745F-F8BE9C340A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A87F51B-3759-5717-279C-D8ED188061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67FC8B8-8E36-2CD6-B558-18BBB3709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0A89603-2E7E-CA06-AFCA-7D143D0EA8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F57196E-FFCB-7AAB-C4CC-5A4A69B063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B3F1B05-CB90-908A-5120-6662642DAE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E249559-D803-A8DB-7881-207A7889C9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A7F316A-BC8F-71DB-0C32-4052324939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B5E52A8-7803-AFAA-4942-AFAC187887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C91DD9C-B42D-C79A-D0E0-61CC8B9134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36E0E31-1459-5955-38B7-A6A03181FE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10B6D0-B8A5-47B8-40A8-491CD73260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1">
            <a:extLst>
              <a:ext uri="{FF2B5EF4-FFF2-40B4-BE49-F238E27FC236}">
                <a16:creationId xmlns:a16="http://schemas.microsoft.com/office/drawing/2014/main" id="{32DBFFDE-4A2E-02F9-B3FB-E864CBE5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135" y="274817"/>
            <a:ext cx="7772400" cy="685800"/>
          </a:xfrm>
        </p:spPr>
        <p:txBody>
          <a:bodyPr/>
          <a:lstStyle/>
          <a:p>
            <a:r>
              <a:rPr lang="en-US" altLang="en-US" sz="2800" dirty="0"/>
              <a:t>Solution of OS Equations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C1F8F-FFC1-64D3-938D-190A2D16F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3200400"/>
          </a:xfrm>
        </p:spPr>
        <p:txBody>
          <a:bodyPr/>
          <a:lstStyle/>
          <a:p>
            <a:r>
              <a:rPr lang="en-US" altLang="en-US" sz="2400" dirty="0"/>
              <a:t>The Orr-Sommerfeld equation is an eigenvalue problem . </a:t>
            </a:r>
          </a:p>
          <a:p>
            <a:r>
              <a:rPr lang="en-US" altLang="en-US" sz="2400" dirty="0"/>
              <a:t>To solve this differential equation, first of all the velocity distribution must be specified. </a:t>
            </a:r>
          </a:p>
          <a:p>
            <a:r>
              <a:rPr lang="en-US" altLang="en-US" sz="2400" dirty="0"/>
              <a:t>As an example, the velocity distribution for plane </a:t>
            </a:r>
            <a:r>
              <a:rPr lang="en-US" altLang="en-US" sz="2400" dirty="0" err="1"/>
              <a:t>Poisseule</a:t>
            </a:r>
            <a:r>
              <a:rPr lang="en-US" altLang="en-US" sz="2400" dirty="0"/>
              <a:t> flow can be prescribed. </a:t>
            </a:r>
          </a:p>
          <a:p>
            <a:r>
              <a:rPr lang="en-US" altLang="en-US" sz="2400" dirty="0"/>
              <a:t>For given Reynolds number and the wavelength, OSE</a:t>
            </a:r>
            <a:r>
              <a:rPr lang="en-US" altLang="en-US" sz="2400" i="1" dirty="0"/>
              <a:t> </a:t>
            </a:r>
            <a:r>
              <a:rPr lang="en-US" altLang="en-US" sz="2400" dirty="0"/>
              <a:t>with the boundary conditions provide one eigen function</a:t>
            </a:r>
            <a:r>
              <a:rPr lang="en-US" altLang="en-US" sz="2400" i="1" dirty="0"/>
              <a:t> </a:t>
            </a:r>
            <a:r>
              <a:rPr lang="en-US" altLang="en-US" sz="2400" i="1" dirty="0">
                <a:sym typeface="Symbol" panose="05050102010706020507" pitchFamily="18" charset="2"/>
              </a:rPr>
              <a:t>(y)</a:t>
            </a:r>
            <a:r>
              <a:rPr lang="en-US" altLang="en-US" sz="2400" dirty="0">
                <a:sym typeface="Symbol" panose="05050102010706020507" pitchFamily="18" charset="2"/>
              </a:rPr>
              <a:t> </a:t>
            </a:r>
            <a:r>
              <a:rPr lang="en-US" altLang="en-US" sz="2400" dirty="0"/>
              <a:t>and one complex eigen value </a:t>
            </a:r>
            <a:r>
              <a:rPr lang="en-US" altLang="en-US" sz="2400" i="1" dirty="0"/>
              <a:t>c=</a:t>
            </a:r>
            <a:r>
              <a:rPr lang="en-US" altLang="en-US" sz="2400" i="1" dirty="0" err="1"/>
              <a:t>c</a:t>
            </a:r>
            <a:r>
              <a:rPr lang="en-US" altLang="en-US" sz="2400" i="1" baseline="-25000" dirty="0" err="1"/>
              <a:t>r</a:t>
            </a:r>
            <a:r>
              <a:rPr lang="en-US" altLang="en-US" sz="2400" i="1" dirty="0" err="1"/>
              <a:t>+ic</a:t>
            </a:r>
            <a:r>
              <a:rPr lang="en-US" altLang="en-US" sz="2400" baseline="-25000" dirty="0" err="1"/>
              <a:t>i</a:t>
            </a:r>
            <a:r>
              <a:rPr lang="en-US" altLang="en-US" sz="2400" baseline="-25000" dirty="0"/>
              <a:t> </a:t>
            </a:r>
            <a:r>
              <a:rPr lang="en-US" altLang="en-US" sz="2400" dirty="0"/>
              <a:t>with</a:t>
            </a: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1D5AC038-D002-3E28-1B8C-2B524D2CEA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2800" y="5334000"/>
          <a:ext cx="1905000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393480" progId="Equation.3">
                  <p:embed/>
                </p:oleObj>
              </mc:Choice>
              <mc:Fallback>
                <p:oleObj name="Equation" r:id="rId2" imgW="914400" imgH="393480" progId="Equation.3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1D5AC038-D002-3E28-1B8C-2B524D2CEA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334000"/>
                        <a:ext cx="1905000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FF569EA-3956-6B96-9321-3B1014796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1722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as the phase velocity of the prescribed disturbance.</a:t>
            </a: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2B215C9E-99CF-FA31-4AD0-70628CF7C2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023519"/>
              </p:ext>
            </p:extLst>
          </p:nvPr>
        </p:nvGraphicFramePr>
        <p:xfrm>
          <a:off x="1079740" y="1174139"/>
          <a:ext cx="670560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62240" imgH="393480" progId="Equation.3">
                  <p:embed/>
                </p:oleObj>
              </mc:Choice>
              <mc:Fallback>
                <p:oleObj name="Equation" r:id="rId4" imgW="3162240" imgH="39348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2B215C9E-99CF-FA31-4AD0-70628CF7C2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740" y="1174139"/>
                        <a:ext cx="6705600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7D0E1387-C5CD-9994-807F-6662D1EFB8E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8C58CC1-0388-4FF0-8819-3CAD04D9A0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28DEF7D4-6C12-04CC-315D-7B9004D6E8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0C0EBEA5-A78F-1B1B-73DF-C724068ECD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F4808953-43E7-8848-C1DC-3E12E7C134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B88D6F15-56C2-5837-3AFF-9F95BC7938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C74E45E0-99BE-EA76-9F87-62AE8706A3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B69B4CE5-2870-776E-EE7E-E3F933B31D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108498FF-44D0-F468-CAC5-24BA7F7163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94F0A56-0C31-1AEB-240D-349DD8B0F4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2EE6738-C418-2552-5563-061665E2D0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2866F262-4A86-A95A-6626-21749C9C35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425E33B1-0C92-CC8A-E020-67A84CFBF3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7AC08E0B-1CDF-9F79-E249-9D3B8C314F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2CB88E6-D4C1-BE5E-B450-81C4D340EA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5002B41-D5C5-7C8A-0B97-F375995B0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D1EA82-1C92-1EFF-F267-B60F62BC38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FDB2AC86-9A3E-B64E-7CCF-206BDFFD4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98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Recognition of Stability of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11F38-B250-8AEB-1ED6-6FEED0B47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481267"/>
            <a:ext cx="8361740" cy="3325808"/>
          </a:xfrm>
        </p:spPr>
        <p:txBody>
          <a:bodyPr/>
          <a:lstStyle/>
          <a:p>
            <a:r>
              <a:rPr lang="en-US" altLang="en-US" sz="2400" dirty="0"/>
              <a:t>For a given value of </a:t>
            </a:r>
            <a:r>
              <a:rPr lang="en-US" altLang="en-US" sz="2400" i="1" dirty="0">
                <a:sym typeface="Symbol" panose="05050102010706020507" pitchFamily="18" charset="2"/>
              </a:rPr>
              <a:t> </a:t>
            </a:r>
            <a:r>
              <a:rPr lang="en-US" altLang="en-US" sz="2400" dirty="0"/>
              <a:t>disturbances are damped if </a:t>
            </a:r>
            <a:r>
              <a:rPr lang="en-US" altLang="en-US" sz="2400" i="1" dirty="0"/>
              <a:t>c</a:t>
            </a:r>
            <a:r>
              <a:rPr lang="en-US" altLang="en-US" sz="2400" i="1" baseline="-25000" dirty="0"/>
              <a:t>i</a:t>
            </a:r>
            <a:r>
              <a:rPr lang="en-US" altLang="en-US" sz="2400" baseline="-25000" dirty="0"/>
              <a:t> </a:t>
            </a:r>
            <a:r>
              <a:rPr lang="en-US" altLang="en-US" sz="2400" dirty="0"/>
              <a:t>&lt;0 and stable laminar flow persists.</a:t>
            </a:r>
          </a:p>
          <a:p>
            <a:r>
              <a:rPr lang="en-US" altLang="en-US" sz="2400" i="1" dirty="0"/>
              <a:t>c</a:t>
            </a:r>
            <a:r>
              <a:rPr lang="en-US" altLang="en-US" sz="2400" i="1" baseline="-25000" dirty="0"/>
              <a:t>i</a:t>
            </a:r>
            <a:r>
              <a:rPr lang="en-US" altLang="en-US" sz="2400" baseline="-25000" dirty="0"/>
              <a:t> </a:t>
            </a:r>
            <a:r>
              <a:rPr lang="en-US" altLang="en-US" sz="2400" dirty="0"/>
              <a:t>&gt; 0 indicates a disturbance amplification leading to instability of the laminar flow. </a:t>
            </a:r>
          </a:p>
          <a:p>
            <a:r>
              <a:rPr lang="en-US" altLang="en-US" sz="2400" dirty="0"/>
              <a:t>The neutral stability is characterized by </a:t>
            </a:r>
            <a:r>
              <a:rPr lang="en-US" altLang="en-US" sz="2400" i="1" dirty="0"/>
              <a:t>c</a:t>
            </a:r>
            <a:r>
              <a:rPr lang="en-US" altLang="en-US" sz="2400" i="1" baseline="-25000" dirty="0"/>
              <a:t>i</a:t>
            </a:r>
            <a:r>
              <a:rPr lang="en-US" altLang="en-US" sz="2400" baseline="-25000" dirty="0"/>
              <a:t> </a:t>
            </a:r>
            <a:r>
              <a:rPr lang="en-US" altLang="en-US" sz="2400" dirty="0"/>
              <a:t>= 0. </a:t>
            </a:r>
          </a:p>
          <a:p>
            <a:r>
              <a:rPr lang="en-US" altLang="en-US" sz="2400" dirty="0"/>
              <a:t>For a prescribed laminar flow with a given </a:t>
            </a:r>
            <a:r>
              <a:rPr lang="en-US" altLang="en-US" sz="2400" i="1" dirty="0"/>
              <a:t>U(y) </a:t>
            </a:r>
            <a:r>
              <a:rPr lang="en-US" altLang="en-US" sz="2400" dirty="0"/>
              <a:t>the results of a stability analysis is presented schematically on a </a:t>
            </a:r>
            <a:r>
              <a:rPr lang="en-US" altLang="en-US" sz="2400" i="1" dirty="0"/>
              <a:t>Re</a:t>
            </a:r>
            <a:r>
              <a:rPr lang="en-US" altLang="en-US" sz="2400" dirty="0"/>
              <a:t> Vs frequency of disturbance.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60F9926-4B00-A1B1-DA08-805198A8F9A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B6968C83-8E5B-CB44-5888-7561D4EC44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03A16BE-AA4A-AC1B-6CB2-77D7924057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709DDE90-F79C-0DD4-0BF0-741CF81B37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A574724-A8DF-8C73-16ED-3205B7E724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F3693AF-C83D-7589-DE80-83803168D0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345E155-47EF-9FD0-C764-C75FE04FA0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FD9C650-AD3D-10A5-AC47-599234AEE1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98FF3AC-943C-0638-0859-5B81A93FD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6068F45-0A55-5B78-0122-6949819778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DF8BFA16-7D66-67AB-EEDF-ACA57A0AFA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6949D8F0-1873-C9A8-1981-C710E425F5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7A19BBC-FAA5-42E7-528E-53EA64ABF6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2917FD27-5614-4A22-D983-8A3C89EEF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15FA6B1-FB8B-25FA-5E0F-AD021831C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3CCBCE5-740B-6036-E3B6-EED0D9E14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A25E28-1399-C113-CAFD-7CD33D8291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199AA34-0008-5B81-FA8A-2041AF789DB0}"/>
              </a:ext>
            </a:extLst>
          </p:cNvPr>
          <p:cNvSpPr txBox="1"/>
          <p:nvPr/>
        </p:nvSpPr>
        <p:spPr>
          <a:xfrm>
            <a:off x="3581400" y="1306960"/>
            <a:ext cx="205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3200" i="1" dirty="0"/>
              <a:t>c=</a:t>
            </a:r>
            <a:r>
              <a:rPr lang="en-US" altLang="en-US" sz="3200" i="1" dirty="0" err="1"/>
              <a:t>c</a:t>
            </a:r>
            <a:r>
              <a:rPr lang="en-US" altLang="en-US" sz="3200" i="1" baseline="-25000" dirty="0" err="1"/>
              <a:t>r</a:t>
            </a:r>
            <a:r>
              <a:rPr lang="en-US" altLang="en-US" sz="3200" i="1" dirty="0" err="1"/>
              <a:t>+ic</a:t>
            </a:r>
            <a:r>
              <a:rPr lang="en-US" altLang="en-US" sz="3200" baseline="-25000" dirty="0" err="1"/>
              <a:t>i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7471FCBB-8C3F-B559-8366-03F870EF2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5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Stability Condition for a plane Poiseuille Flow</a:t>
            </a:r>
          </a:p>
        </p:txBody>
      </p:sp>
      <p:pic>
        <p:nvPicPr>
          <p:cNvPr id="32771" name="Picture 2">
            <a:extLst>
              <a:ext uri="{FF2B5EF4-FFF2-40B4-BE49-F238E27FC236}">
                <a16:creationId xmlns:a16="http://schemas.microsoft.com/office/drawing/2014/main" id="{F4076A62-507E-7A20-57A9-567145B5C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68400"/>
            <a:ext cx="7829724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E2E49BD8-3D75-B8F0-A726-542081EB65F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00819AC-332D-CA68-511C-F7022E40A8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688121E-E04F-9649-AE23-824E96ECC0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2EEF9DD-BC43-D87E-2ACF-8A2CF8857D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35BCB26-BC2A-2DAC-6D1E-A7808308AA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339E81E-DDF5-6275-7203-5C388BD74D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AF0F840-D690-ED87-BE15-CCEB0DF75F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BEE7D00-579D-FC39-3027-488CF205E8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36B420B-818B-915F-F7D2-D6FF6FFEB4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40E59BD-0521-BD1D-5FFB-D7763E2229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3B175C0-0F54-4BAF-F8AF-745DDEA0B0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ABCF59D-CB39-9AD2-488D-C57845142C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B13608E-EE5B-5930-D7E1-461E68BC8A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4C7EFF0-F864-1D3F-D758-7EA92A2B57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806DB5D-63E0-2125-12D7-C3B0F10A8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3694CF6-E296-CB23-593B-EA19117B2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9BE939-8154-71D9-F8E1-1FC6D469A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E4D1BD7-306B-FE6F-1FCC-864D3265FD2E}"/>
              </a:ext>
            </a:extLst>
          </p:cNvPr>
          <p:cNvSpPr txBox="1"/>
          <p:nvPr/>
        </p:nvSpPr>
        <p:spPr>
          <a:xfrm rot="16200000">
            <a:off x="-104813" y="3322200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Disturbance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11">
            <a:extLst>
              <a:ext uri="{FF2B5EF4-FFF2-40B4-BE49-F238E27FC236}">
                <a16:creationId xmlns:a16="http://schemas.microsoft.com/office/drawing/2014/main" id="{97C9E3A0-3929-F6ED-6D3D-AADDE4FE68C8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143000"/>
            <a:ext cx="6035675" cy="3810000"/>
            <a:chOff x="1828800" y="914400"/>
            <a:chExt cx="6035842" cy="3810000"/>
          </a:xfrm>
        </p:grpSpPr>
        <p:pic>
          <p:nvPicPr>
            <p:cNvPr id="48142" name="Picture 4">
              <a:extLst>
                <a:ext uri="{FF2B5EF4-FFF2-40B4-BE49-F238E27FC236}">
                  <a16:creationId xmlns:a16="http://schemas.microsoft.com/office/drawing/2014/main" id="{8CD82F84-F3C1-55D3-E4AD-BD3BE98390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990600"/>
              <a:ext cx="6035842" cy="373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43" name="Rectangle 10">
              <a:extLst>
                <a:ext uri="{FF2B5EF4-FFF2-40B4-BE49-F238E27FC236}">
                  <a16:creationId xmlns:a16="http://schemas.microsoft.com/office/drawing/2014/main" id="{BBE17707-92E2-2C15-C6DD-E561AECAF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0" y="914400"/>
              <a:ext cx="4648200" cy="304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</p:grpSp>
      <p:sp>
        <p:nvSpPr>
          <p:cNvPr id="48131" name="Title 1">
            <a:extLst>
              <a:ext uri="{FF2B5EF4-FFF2-40B4-BE49-F238E27FC236}">
                <a16:creationId xmlns:a16="http://schemas.microsoft.com/office/drawing/2014/main" id="{B9DB3661-57C6-8161-E5C8-D1532A3F1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IN" altLang="en-US" sz="2800"/>
              <a:t>Effect of pressure gradient</a:t>
            </a:r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EA4B8991-6E69-439C-9A90-5B5D762BA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120" y="5023413"/>
            <a:ext cx="78904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Negative values of pressure gradient  signify a favourable pressure gradient.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positive values signify an adverse pressure gradient (pressure increasing downstream), 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065761D-4978-21D5-B06E-83C9924D7A95}"/>
              </a:ext>
            </a:extLst>
          </p:cNvPr>
          <p:cNvSpPr>
            <a:spLocks/>
          </p:cNvSpPr>
          <p:nvPr/>
        </p:nvSpPr>
        <p:spPr bwMode="auto">
          <a:xfrm>
            <a:off x="2941638" y="1760538"/>
            <a:ext cx="4060825" cy="2425700"/>
          </a:xfrm>
          <a:custGeom>
            <a:avLst/>
            <a:gdLst>
              <a:gd name="T0" fmla="*/ 3643583 w 4060371"/>
              <a:gd name="T1" fmla="*/ 2426427 h 2425337"/>
              <a:gd name="T2" fmla="*/ 2062448 w 4060371"/>
              <a:gd name="T3" fmla="*/ 2243465 h 2425337"/>
              <a:gd name="T4" fmla="*/ 1409086 w 4060371"/>
              <a:gd name="T5" fmla="*/ 2073573 h 2425337"/>
              <a:gd name="T6" fmla="*/ 847194 w 4060371"/>
              <a:gd name="T7" fmla="*/ 1799130 h 2425337"/>
              <a:gd name="T8" fmla="*/ 494376 w 4060371"/>
              <a:gd name="T9" fmla="*/ 1590029 h 2425337"/>
              <a:gd name="T10" fmla="*/ 206898 w 4060371"/>
              <a:gd name="T11" fmla="*/ 1224106 h 2425337"/>
              <a:gd name="T12" fmla="*/ 63158 w 4060371"/>
              <a:gd name="T13" fmla="*/ 805905 h 2425337"/>
              <a:gd name="T14" fmla="*/ 10889 w 4060371"/>
              <a:gd name="T15" fmla="*/ 413843 h 2425337"/>
              <a:gd name="T16" fmla="*/ 128493 w 4060371"/>
              <a:gd name="T17" fmla="*/ 165537 h 2425337"/>
              <a:gd name="T18" fmla="*/ 337571 w 4060371"/>
              <a:gd name="T19" fmla="*/ 21780 h 2425337"/>
              <a:gd name="T20" fmla="*/ 611983 w 4060371"/>
              <a:gd name="T21" fmla="*/ 34849 h 2425337"/>
              <a:gd name="T22" fmla="*/ 925597 w 4060371"/>
              <a:gd name="T23" fmla="*/ 165537 h 2425337"/>
              <a:gd name="T24" fmla="*/ 1369885 w 4060371"/>
              <a:gd name="T25" fmla="*/ 361567 h 2425337"/>
              <a:gd name="T26" fmla="*/ 1657364 w 4060371"/>
              <a:gd name="T27" fmla="*/ 570668 h 2425337"/>
              <a:gd name="T28" fmla="*/ 2114715 w 4060371"/>
              <a:gd name="T29" fmla="*/ 753630 h 2425337"/>
              <a:gd name="T30" fmla="*/ 2951019 w 4060371"/>
              <a:gd name="T31" fmla="*/ 1001935 h 2425337"/>
              <a:gd name="T32" fmla="*/ 3748121 w 4060371"/>
              <a:gd name="T33" fmla="*/ 1080349 h 2425337"/>
              <a:gd name="T34" fmla="*/ 4061733 w 4060371"/>
              <a:gd name="T35" fmla="*/ 1093418 h 242533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060371"/>
              <a:gd name="T55" fmla="*/ 0 h 2425337"/>
              <a:gd name="T56" fmla="*/ 4060371 w 4060371"/>
              <a:gd name="T57" fmla="*/ 2425337 h 242533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060371" h="2425337">
                <a:moveTo>
                  <a:pt x="3642360" y="2425337"/>
                </a:moveTo>
                <a:cubicBezTo>
                  <a:pt x="3038202" y="2363288"/>
                  <a:pt x="2434045" y="2301240"/>
                  <a:pt x="2061754" y="2242457"/>
                </a:cubicBezTo>
                <a:cubicBezTo>
                  <a:pt x="1689463" y="2183674"/>
                  <a:pt x="1611085" y="2146663"/>
                  <a:pt x="1408611" y="2072640"/>
                </a:cubicBezTo>
                <a:cubicBezTo>
                  <a:pt x="1206137" y="1998617"/>
                  <a:pt x="999309" y="1878874"/>
                  <a:pt x="846909" y="1798320"/>
                </a:cubicBezTo>
                <a:cubicBezTo>
                  <a:pt x="694509" y="1717766"/>
                  <a:pt x="600891" y="1685108"/>
                  <a:pt x="494211" y="1589314"/>
                </a:cubicBezTo>
                <a:cubicBezTo>
                  <a:pt x="387531" y="1493520"/>
                  <a:pt x="278675" y="1354183"/>
                  <a:pt x="206829" y="1223554"/>
                </a:cubicBezTo>
                <a:cubicBezTo>
                  <a:pt x="134983" y="1092925"/>
                  <a:pt x="95794" y="940525"/>
                  <a:pt x="63137" y="805542"/>
                </a:cubicBezTo>
                <a:cubicBezTo>
                  <a:pt x="30480" y="670559"/>
                  <a:pt x="0" y="520337"/>
                  <a:pt x="10886" y="413657"/>
                </a:cubicBezTo>
                <a:cubicBezTo>
                  <a:pt x="21772" y="306977"/>
                  <a:pt x="74023" y="230776"/>
                  <a:pt x="128451" y="165462"/>
                </a:cubicBezTo>
                <a:cubicBezTo>
                  <a:pt x="182879" y="100148"/>
                  <a:pt x="256903" y="43542"/>
                  <a:pt x="337457" y="21771"/>
                </a:cubicBezTo>
                <a:cubicBezTo>
                  <a:pt x="418011" y="0"/>
                  <a:pt x="513806" y="10886"/>
                  <a:pt x="611777" y="34834"/>
                </a:cubicBezTo>
                <a:cubicBezTo>
                  <a:pt x="709748" y="58782"/>
                  <a:pt x="799012" y="111034"/>
                  <a:pt x="925286" y="165462"/>
                </a:cubicBezTo>
                <a:cubicBezTo>
                  <a:pt x="1051560" y="219890"/>
                  <a:pt x="1247503" y="293914"/>
                  <a:pt x="1369423" y="361405"/>
                </a:cubicBezTo>
                <a:cubicBezTo>
                  <a:pt x="1491343" y="428897"/>
                  <a:pt x="1532709" y="505097"/>
                  <a:pt x="1656806" y="570411"/>
                </a:cubicBezTo>
                <a:cubicBezTo>
                  <a:pt x="1780903" y="635725"/>
                  <a:pt x="1898469" y="681445"/>
                  <a:pt x="2114006" y="753291"/>
                </a:cubicBezTo>
                <a:cubicBezTo>
                  <a:pt x="2329543" y="825137"/>
                  <a:pt x="2677886" y="947057"/>
                  <a:pt x="2950029" y="1001485"/>
                </a:cubicBezTo>
                <a:cubicBezTo>
                  <a:pt x="3222172" y="1055913"/>
                  <a:pt x="3561806" y="1064622"/>
                  <a:pt x="3746863" y="1079862"/>
                </a:cubicBezTo>
                <a:cubicBezTo>
                  <a:pt x="3931920" y="1095102"/>
                  <a:pt x="3996145" y="1094013"/>
                  <a:pt x="4060371" y="1092925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E5D6AE5-AC2D-E7FA-E794-02B6DD76B7A0}"/>
              </a:ext>
            </a:extLst>
          </p:cNvPr>
          <p:cNvSpPr>
            <a:spLocks/>
          </p:cNvSpPr>
          <p:nvPr/>
        </p:nvSpPr>
        <p:spPr bwMode="auto">
          <a:xfrm>
            <a:off x="3090863" y="2149475"/>
            <a:ext cx="3754437" cy="2024063"/>
          </a:xfrm>
          <a:custGeom>
            <a:avLst/>
            <a:gdLst>
              <a:gd name="T0" fmla="*/ 3481974 w 3753394"/>
              <a:gd name="T1" fmla="*/ 2022703 h 2024743"/>
              <a:gd name="T2" fmla="*/ 1886978 w 3753394"/>
              <a:gd name="T3" fmla="*/ 1853057 h 2024743"/>
              <a:gd name="T4" fmla="*/ 1233292 w 3753394"/>
              <a:gd name="T5" fmla="*/ 1657312 h 2024743"/>
              <a:gd name="T6" fmla="*/ 501160 w 3753394"/>
              <a:gd name="T7" fmla="*/ 1357169 h 2024743"/>
              <a:gd name="T8" fmla="*/ 122022 w 3753394"/>
              <a:gd name="T9" fmla="*/ 887380 h 2024743"/>
              <a:gd name="T10" fmla="*/ 30504 w 3753394"/>
              <a:gd name="T11" fmla="*/ 508938 h 2024743"/>
              <a:gd name="T12" fmla="*/ 17432 w 3753394"/>
              <a:gd name="T13" fmla="*/ 287095 h 2024743"/>
              <a:gd name="T14" fmla="*/ 135097 w 3753394"/>
              <a:gd name="T15" fmla="*/ 104398 h 2024743"/>
              <a:gd name="T16" fmla="*/ 305055 w 3753394"/>
              <a:gd name="T17" fmla="*/ 13051 h 2024743"/>
              <a:gd name="T18" fmla="*/ 592678 w 3753394"/>
              <a:gd name="T19" fmla="*/ 26099 h 2024743"/>
              <a:gd name="T20" fmla="*/ 932594 w 3753394"/>
              <a:gd name="T21" fmla="*/ 156595 h 2024743"/>
              <a:gd name="T22" fmla="*/ 1390175 w 3753394"/>
              <a:gd name="T23" fmla="*/ 430639 h 2024743"/>
              <a:gd name="T24" fmla="*/ 1965421 w 3753394"/>
              <a:gd name="T25" fmla="*/ 665534 h 2024743"/>
              <a:gd name="T26" fmla="*/ 2436076 w 3753394"/>
              <a:gd name="T27" fmla="*/ 887380 h 2024743"/>
              <a:gd name="T28" fmla="*/ 3220500 w 3753394"/>
              <a:gd name="T29" fmla="*/ 1017877 h 2024743"/>
              <a:gd name="T30" fmla="*/ 3756523 w 3753394"/>
              <a:gd name="T31" fmla="*/ 1057026 h 202474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753394"/>
              <a:gd name="T49" fmla="*/ 0 h 2024743"/>
              <a:gd name="T50" fmla="*/ 3753394 w 3753394"/>
              <a:gd name="T51" fmla="*/ 2024743 h 202474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753394" h="2024743">
                <a:moveTo>
                  <a:pt x="3479074" y="2024743"/>
                </a:moveTo>
                <a:cubicBezTo>
                  <a:pt x="2869474" y="1970314"/>
                  <a:pt x="2259875" y="1915886"/>
                  <a:pt x="1885406" y="1854926"/>
                </a:cubicBezTo>
                <a:cubicBezTo>
                  <a:pt x="1510938" y="1793966"/>
                  <a:pt x="1463040" y="1741714"/>
                  <a:pt x="1232263" y="1658983"/>
                </a:cubicBezTo>
                <a:cubicBezTo>
                  <a:pt x="1001486" y="1576252"/>
                  <a:pt x="685800" y="1486988"/>
                  <a:pt x="500743" y="1358537"/>
                </a:cubicBezTo>
                <a:cubicBezTo>
                  <a:pt x="315686" y="1230086"/>
                  <a:pt x="200297" y="1029788"/>
                  <a:pt x="121920" y="888274"/>
                </a:cubicBezTo>
                <a:cubicBezTo>
                  <a:pt x="43543" y="746760"/>
                  <a:pt x="47897" y="609600"/>
                  <a:pt x="30480" y="509451"/>
                </a:cubicBezTo>
                <a:cubicBezTo>
                  <a:pt x="13063" y="409303"/>
                  <a:pt x="0" y="354874"/>
                  <a:pt x="17417" y="287383"/>
                </a:cubicBezTo>
                <a:cubicBezTo>
                  <a:pt x="34834" y="219892"/>
                  <a:pt x="87086" y="150223"/>
                  <a:pt x="134983" y="104503"/>
                </a:cubicBezTo>
                <a:cubicBezTo>
                  <a:pt x="182880" y="58783"/>
                  <a:pt x="228600" y="26126"/>
                  <a:pt x="304800" y="13063"/>
                </a:cubicBezTo>
                <a:cubicBezTo>
                  <a:pt x="381000" y="0"/>
                  <a:pt x="487680" y="2178"/>
                  <a:pt x="592183" y="26126"/>
                </a:cubicBezTo>
                <a:cubicBezTo>
                  <a:pt x="696686" y="50074"/>
                  <a:pt x="799011" y="89263"/>
                  <a:pt x="931817" y="156754"/>
                </a:cubicBezTo>
                <a:cubicBezTo>
                  <a:pt x="1064623" y="224245"/>
                  <a:pt x="1217023" y="346165"/>
                  <a:pt x="1389017" y="431074"/>
                </a:cubicBezTo>
                <a:cubicBezTo>
                  <a:pt x="1561011" y="515983"/>
                  <a:pt x="1789612" y="590006"/>
                  <a:pt x="1963783" y="666206"/>
                </a:cubicBezTo>
                <a:cubicBezTo>
                  <a:pt x="2137954" y="742406"/>
                  <a:pt x="2225040" y="829491"/>
                  <a:pt x="2434046" y="888274"/>
                </a:cubicBezTo>
                <a:cubicBezTo>
                  <a:pt x="2643052" y="947057"/>
                  <a:pt x="2997926" y="990600"/>
                  <a:pt x="3217817" y="1018903"/>
                </a:cubicBezTo>
                <a:cubicBezTo>
                  <a:pt x="3437708" y="1047206"/>
                  <a:pt x="3595551" y="1052648"/>
                  <a:pt x="3753394" y="1058091"/>
                </a:cubicBezTo>
              </a:path>
            </a:pathLst>
          </a:custGeom>
          <a:noFill/>
          <a:ln w="476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6875D8EB-8CFA-83B6-727E-B14312E3E31D}"/>
              </a:ext>
            </a:extLst>
          </p:cNvPr>
          <p:cNvSpPr>
            <a:spLocks/>
          </p:cNvSpPr>
          <p:nvPr/>
        </p:nvSpPr>
        <p:spPr bwMode="auto">
          <a:xfrm>
            <a:off x="3359150" y="2616200"/>
            <a:ext cx="3506788" cy="1573213"/>
          </a:xfrm>
          <a:custGeom>
            <a:avLst/>
            <a:gdLst>
              <a:gd name="T0" fmla="*/ 3235782 w 3507377"/>
              <a:gd name="T1" fmla="*/ 1534378 h 1571897"/>
              <a:gd name="T2" fmla="*/ 2909375 w 3507377"/>
              <a:gd name="T3" fmla="*/ 1560569 h 1571897"/>
              <a:gd name="T4" fmla="*/ 2152110 w 3507377"/>
              <a:gd name="T5" fmla="*/ 1442709 h 1571897"/>
              <a:gd name="T6" fmla="*/ 1159836 w 3507377"/>
              <a:gd name="T7" fmla="*/ 1259369 h 1571897"/>
              <a:gd name="T8" fmla="*/ 480906 w 3507377"/>
              <a:gd name="T9" fmla="*/ 984359 h 1571897"/>
              <a:gd name="T10" fmla="*/ 76161 w 3507377"/>
              <a:gd name="T11" fmla="*/ 735541 h 1571897"/>
              <a:gd name="T12" fmla="*/ 23937 w 3507377"/>
              <a:gd name="T13" fmla="*/ 617680 h 1571897"/>
              <a:gd name="T14" fmla="*/ 23937 w 3507377"/>
              <a:gd name="T15" fmla="*/ 421244 h 1571897"/>
              <a:gd name="T16" fmla="*/ 23937 w 3507377"/>
              <a:gd name="T17" fmla="*/ 237905 h 1571897"/>
              <a:gd name="T18" fmla="*/ 154500 w 3507377"/>
              <a:gd name="T19" fmla="*/ 133138 h 1571897"/>
              <a:gd name="T20" fmla="*/ 350343 w 3507377"/>
              <a:gd name="T21" fmla="*/ 15279 h 1571897"/>
              <a:gd name="T22" fmla="*/ 624525 w 3507377"/>
              <a:gd name="T23" fmla="*/ 41470 h 1571897"/>
              <a:gd name="T24" fmla="*/ 990102 w 3507377"/>
              <a:gd name="T25" fmla="*/ 185522 h 1571897"/>
              <a:gd name="T26" fmla="*/ 1251229 w 3507377"/>
              <a:gd name="T27" fmla="*/ 355766 h 1571897"/>
              <a:gd name="T28" fmla="*/ 1577635 w 3507377"/>
              <a:gd name="T29" fmla="*/ 512914 h 1571897"/>
              <a:gd name="T30" fmla="*/ 2086830 w 3507377"/>
              <a:gd name="T31" fmla="*/ 696253 h 1571897"/>
              <a:gd name="T32" fmla="*/ 2635193 w 3507377"/>
              <a:gd name="T33" fmla="*/ 866498 h 1571897"/>
              <a:gd name="T34" fmla="*/ 3379399 w 3507377"/>
              <a:gd name="T35" fmla="*/ 971263 h 1571897"/>
              <a:gd name="T36" fmla="*/ 3392457 w 3507377"/>
              <a:gd name="T37" fmla="*/ 984359 h 1571897"/>
              <a:gd name="T38" fmla="*/ 3392457 w 3507377"/>
              <a:gd name="T39" fmla="*/ 984359 h 157189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507377"/>
              <a:gd name="T61" fmla="*/ 0 h 1571897"/>
              <a:gd name="T62" fmla="*/ 3507377 w 3507377"/>
              <a:gd name="T63" fmla="*/ 1571897 h 157189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507377" h="1571897">
                <a:moveTo>
                  <a:pt x="3237412" y="1530531"/>
                </a:moveTo>
                <a:cubicBezTo>
                  <a:pt x="3164477" y="1551214"/>
                  <a:pt x="3091543" y="1571897"/>
                  <a:pt x="2910840" y="1556657"/>
                </a:cubicBezTo>
                <a:cubicBezTo>
                  <a:pt x="2730137" y="1541417"/>
                  <a:pt x="2444932" y="1489165"/>
                  <a:pt x="2153195" y="1439091"/>
                </a:cubicBezTo>
                <a:cubicBezTo>
                  <a:pt x="1861458" y="1389017"/>
                  <a:pt x="1439092" y="1332411"/>
                  <a:pt x="1160418" y="1256211"/>
                </a:cubicBezTo>
                <a:cubicBezTo>
                  <a:pt x="881744" y="1180011"/>
                  <a:pt x="661852" y="1068977"/>
                  <a:pt x="481149" y="981891"/>
                </a:cubicBezTo>
                <a:cubicBezTo>
                  <a:pt x="300446" y="894805"/>
                  <a:pt x="152400" y="794657"/>
                  <a:pt x="76200" y="733697"/>
                </a:cubicBezTo>
                <a:cubicBezTo>
                  <a:pt x="0" y="672737"/>
                  <a:pt x="32658" y="668383"/>
                  <a:pt x="23949" y="616131"/>
                </a:cubicBezTo>
                <a:cubicBezTo>
                  <a:pt x="15241" y="563880"/>
                  <a:pt x="23949" y="420188"/>
                  <a:pt x="23949" y="420188"/>
                </a:cubicBezTo>
                <a:cubicBezTo>
                  <a:pt x="23949" y="357051"/>
                  <a:pt x="2177" y="285205"/>
                  <a:pt x="23949" y="237308"/>
                </a:cubicBezTo>
                <a:cubicBezTo>
                  <a:pt x="45721" y="189411"/>
                  <a:pt x="100150" y="169816"/>
                  <a:pt x="154578" y="132805"/>
                </a:cubicBezTo>
                <a:cubicBezTo>
                  <a:pt x="209006" y="95794"/>
                  <a:pt x="272143" y="30480"/>
                  <a:pt x="350520" y="15240"/>
                </a:cubicBezTo>
                <a:cubicBezTo>
                  <a:pt x="428897" y="0"/>
                  <a:pt x="518160" y="13062"/>
                  <a:pt x="624840" y="41365"/>
                </a:cubicBezTo>
                <a:cubicBezTo>
                  <a:pt x="731520" y="69668"/>
                  <a:pt x="886097" y="132806"/>
                  <a:pt x="990600" y="185057"/>
                </a:cubicBezTo>
                <a:cubicBezTo>
                  <a:pt x="1095103" y="237308"/>
                  <a:pt x="1153887" y="300446"/>
                  <a:pt x="1251858" y="354874"/>
                </a:cubicBezTo>
                <a:cubicBezTo>
                  <a:pt x="1349829" y="409302"/>
                  <a:pt x="1439092" y="455022"/>
                  <a:pt x="1578429" y="511628"/>
                </a:cubicBezTo>
                <a:cubicBezTo>
                  <a:pt x="1717766" y="568234"/>
                  <a:pt x="1911532" y="635725"/>
                  <a:pt x="2087880" y="694508"/>
                </a:cubicBezTo>
                <a:cubicBezTo>
                  <a:pt x="2264228" y="753291"/>
                  <a:pt x="2420983" y="818605"/>
                  <a:pt x="2636520" y="864325"/>
                </a:cubicBezTo>
                <a:cubicBezTo>
                  <a:pt x="2852057" y="910045"/>
                  <a:pt x="3254829" y="949234"/>
                  <a:pt x="3381103" y="968828"/>
                </a:cubicBezTo>
                <a:cubicBezTo>
                  <a:pt x="3507377" y="988422"/>
                  <a:pt x="3394166" y="981891"/>
                  <a:pt x="3394166" y="981891"/>
                </a:cubicBezTo>
              </a:path>
            </a:pathLst>
          </a:custGeom>
          <a:noFill/>
          <a:ln w="476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949484C-83E8-E824-91E7-BB89C5628E0A}"/>
              </a:ext>
            </a:extLst>
          </p:cNvPr>
          <p:cNvSpPr>
            <a:spLocks/>
          </p:cNvSpPr>
          <p:nvPr/>
        </p:nvSpPr>
        <p:spPr bwMode="auto">
          <a:xfrm>
            <a:off x="2625725" y="1273175"/>
            <a:ext cx="4402138" cy="2940050"/>
          </a:xfrm>
          <a:custGeom>
            <a:avLst/>
            <a:gdLst>
              <a:gd name="T0" fmla="*/ 3944868 w 4402183"/>
              <a:gd name="T1" fmla="*/ 2941867 h 2939142"/>
              <a:gd name="T2" fmla="*/ 2024683 w 4402183"/>
              <a:gd name="T3" fmla="*/ 2680366 h 2939142"/>
              <a:gd name="T4" fmla="*/ 1031935 w 4402183"/>
              <a:gd name="T5" fmla="*/ 2261970 h 2939142"/>
              <a:gd name="T6" fmla="*/ 535562 w 4402183"/>
              <a:gd name="T7" fmla="*/ 1752045 h 2939142"/>
              <a:gd name="T8" fmla="*/ 313500 w 4402183"/>
              <a:gd name="T9" fmla="*/ 1477470 h 2939142"/>
              <a:gd name="T10" fmla="*/ 117563 w 4402183"/>
              <a:gd name="T11" fmla="*/ 1019847 h 2939142"/>
              <a:gd name="T12" fmla="*/ 26126 w 4402183"/>
              <a:gd name="T13" fmla="*/ 627599 h 2939142"/>
              <a:gd name="T14" fmla="*/ 26126 w 4402183"/>
              <a:gd name="T15" fmla="*/ 261500 h 2939142"/>
              <a:gd name="T16" fmla="*/ 182874 w 4402183"/>
              <a:gd name="T17" fmla="*/ 65374 h 2939142"/>
              <a:gd name="T18" fmla="*/ 326563 w 4402183"/>
              <a:gd name="T19" fmla="*/ 0 h 2939142"/>
              <a:gd name="T20" fmla="*/ 692311 w 4402183"/>
              <a:gd name="T21" fmla="*/ 65374 h 2939142"/>
              <a:gd name="T22" fmla="*/ 1214811 w 4402183"/>
              <a:gd name="T23" fmla="*/ 248425 h 2939142"/>
              <a:gd name="T24" fmla="*/ 1737309 w 4402183"/>
              <a:gd name="T25" fmla="*/ 444548 h 2939142"/>
              <a:gd name="T26" fmla="*/ 2076935 w 4402183"/>
              <a:gd name="T27" fmla="*/ 653748 h 2939142"/>
              <a:gd name="T28" fmla="*/ 2547184 w 4402183"/>
              <a:gd name="T29" fmla="*/ 823722 h 2939142"/>
              <a:gd name="T30" fmla="*/ 3121932 w 4402183"/>
              <a:gd name="T31" fmla="*/ 928322 h 2939142"/>
              <a:gd name="T32" fmla="*/ 3866492 w 4402183"/>
              <a:gd name="T33" fmla="*/ 1006773 h 2939142"/>
              <a:gd name="T34" fmla="*/ 4402049 w 4402183"/>
              <a:gd name="T35" fmla="*/ 1006773 h 293914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4402183"/>
              <a:gd name="T55" fmla="*/ 0 h 2939142"/>
              <a:gd name="T56" fmla="*/ 4402183 w 4402183"/>
              <a:gd name="T57" fmla="*/ 2939142 h 293914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4402183" h="2939142">
                <a:moveTo>
                  <a:pt x="3944983" y="2939142"/>
                </a:moveTo>
                <a:cubicBezTo>
                  <a:pt x="3227614" y="2865119"/>
                  <a:pt x="2510246" y="2791096"/>
                  <a:pt x="2024743" y="2677885"/>
                </a:cubicBezTo>
                <a:cubicBezTo>
                  <a:pt x="1539240" y="2564674"/>
                  <a:pt x="1280160" y="2414451"/>
                  <a:pt x="1031966" y="2259874"/>
                </a:cubicBezTo>
                <a:cubicBezTo>
                  <a:pt x="783772" y="2105297"/>
                  <a:pt x="655320" y="1881051"/>
                  <a:pt x="535577" y="1750422"/>
                </a:cubicBezTo>
                <a:cubicBezTo>
                  <a:pt x="415834" y="1619793"/>
                  <a:pt x="383177" y="1598022"/>
                  <a:pt x="313509" y="1476102"/>
                </a:cubicBezTo>
                <a:cubicBezTo>
                  <a:pt x="243841" y="1354182"/>
                  <a:pt x="165463" y="1160416"/>
                  <a:pt x="117566" y="1018902"/>
                </a:cubicBezTo>
                <a:cubicBezTo>
                  <a:pt x="69669" y="877388"/>
                  <a:pt x="41366" y="753291"/>
                  <a:pt x="26126" y="627017"/>
                </a:cubicBezTo>
                <a:cubicBezTo>
                  <a:pt x="10886" y="500743"/>
                  <a:pt x="0" y="354874"/>
                  <a:pt x="26126" y="261257"/>
                </a:cubicBezTo>
                <a:cubicBezTo>
                  <a:pt x="52252" y="167640"/>
                  <a:pt x="132806" y="108857"/>
                  <a:pt x="182880" y="65314"/>
                </a:cubicBezTo>
                <a:cubicBezTo>
                  <a:pt x="232954" y="21771"/>
                  <a:pt x="241663" y="0"/>
                  <a:pt x="326572" y="0"/>
                </a:cubicBezTo>
                <a:cubicBezTo>
                  <a:pt x="411481" y="0"/>
                  <a:pt x="544286" y="23948"/>
                  <a:pt x="692332" y="65314"/>
                </a:cubicBezTo>
                <a:cubicBezTo>
                  <a:pt x="840378" y="106680"/>
                  <a:pt x="1040675" y="185057"/>
                  <a:pt x="1214846" y="248194"/>
                </a:cubicBezTo>
                <a:cubicBezTo>
                  <a:pt x="1389017" y="311331"/>
                  <a:pt x="1593669" y="376646"/>
                  <a:pt x="1737360" y="444137"/>
                </a:cubicBezTo>
                <a:cubicBezTo>
                  <a:pt x="1881051" y="511628"/>
                  <a:pt x="1942012" y="590005"/>
                  <a:pt x="2076995" y="653142"/>
                </a:cubicBezTo>
                <a:cubicBezTo>
                  <a:pt x="2211978" y="716279"/>
                  <a:pt x="2373086" y="777240"/>
                  <a:pt x="2547257" y="822960"/>
                </a:cubicBezTo>
                <a:cubicBezTo>
                  <a:pt x="2721428" y="868680"/>
                  <a:pt x="2902132" y="896982"/>
                  <a:pt x="3122023" y="927462"/>
                </a:cubicBezTo>
                <a:cubicBezTo>
                  <a:pt x="3341915" y="957942"/>
                  <a:pt x="3653246" y="992777"/>
                  <a:pt x="3866606" y="1005840"/>
                </a:cubicBezTo>
                <a:cubicBezTo>
                  <a:pt x="4079966" y="1018903"/>
                  <a:pt x="4241074" y="1012371"/>
                  <a:pt x="4402183" y="1005840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5A41A73-48B9-7D48-A3F6-35F62D1D353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678DF0D-FC5C-86E2-7F72-D1C94ECD1A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5CFFF10-1B79-3A65-18DD-8B3DA7CA21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A91EFAC9-0AAD-AA96-888A-417F29376A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6303966F-2E08-008D-CB94-F2F283C55D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9B550E5-D275-913C-1C25-62B6741577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A86D8DFE-4225-C9D2-52B3-D4FC6173B8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E46AAA9-8462-E4B3-393F-093F41ED08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135D2F57-2D56-61CD-DDEC-FCB53951FE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B553859C-716B-216D-A814-C83CBA4907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5F9192BB-BA51-1B2A-7E7D-D7EE7A5701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AF570732-5DE7-DED6-1638-0D928CE2D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FEB70142-42CD-9843-4BC5-2CCA5CBA0F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A5FE6B6F-F619-5596-1FA3-18B8A51843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A570BCBE-9121-099F-B6D1-9823531BF2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892C74B-A08E-CA38-6264-F0FAA431B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D016B2-9766-80F8-2098-AC0D80A22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4EF9ED2-02DE-559E-FDFF-CA42AD6FA74F}"/>
                  </a:ext>
                </a:extLst>
              </p14:cNvPr>
              <p14:cNvContentPartPr/>
              <p14:nvPr/>
            </p14:nvContentPartPr>
            <p14:xfrm>
              <a:off x="7223760" y="2444760"/>
              <a:ext cx="1015920" cy="14122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4EF9ED2-02DE-559E-FDFF-CA42AD6FA74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14400" y="2435400"/>
                <a:ext cx="1034640" cy="1431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8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B25692F9-3EFE-C14D-A05D-1065F0C7C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Major Classes of Instability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851C-B670-D3C2-EE85-2CC25815B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36664"/>
            <a:ext cx="7772400" cy="5240336"/>
          </a:xfrm>
        </p:spPr>
        <p:txBody>
          <a:bodyPr/>
          <a:lstStyle/>
          <a:p>
            <a:r>
              <a:rPr lang="en-US" altLang="zh-TW" sz="2400" b="1" dirty="0">
                <a:solidFill>
                  <a:schemeClr val="accent2"/>
                </a:solidFill>
                <a:ea typeface="新細明體" panose="02020500000000000000" pitchFamily="18" charset="-120"/>
              </a:rPr>
              <a:t>Wall-bounded Convection Systems:</a:t>
            </a:r>
            <a:r>
              <a:rPr lang="en-US" altLang="zh-TW" sz="2400" dirty="0">
                <a:solidFill>
                  <a:schemeClr val="accent2"/>
                </a:solidFill>
                <a:ea typeface="新細明體" panose="02020500000000000000" pitchFamily="18" charset="-120"/>
              </a:rPr>
              <a:t> </a:t>
            </a:r>
          </a:p>
          <a:p>
            <a:pPr lvl="1"/>
            <a:r>
              <a:rPr lang="en-US" altLang="zh-TW" sz="2400" dirty="0">
                <a:ea typeface="新細明體" panose="02020500000000000000" pitchFamily="18" charset="-120"/>
              </a:rPr>
              <a:t>Boundary layers, pipe flows, etc.</a:t>
            </a:r>
          </a:p>
          <a:p>
            <a:pPr lvl="1">
              <a:spcBef>
                <a:spcPct val="50000"/>
              </a:spcBef>
            </a:pPr>
            <a:r>
              <a:rPr lang="en-US" altLang="zh-TW" sz="2400" dirty="0">
                <a:ea typeface="新細明體" panose="02020500000000000000" pitchFamily="18" charset="-120"/>
              </a:rPr>
              <a:t>Any general convection system non-inflexion point velocity profile.</a:t>
            </a:r>
          </a:p>
          <a:p>
            <a:pPr lvl="1">
              <a:spcBef>
                <a:spcPct val="50000"/>
              </a:spcBef>
            </a:pPr>
            <a:r>
              <a:rPr lang="en-US" altLang="zh-TW" sz="2400" dirty="0">
                <a:ea typeface="新細明體" panose="02020500000000000000" pitchFamily="18" charset="-120"/>
              </a:rPr>
              <a:t>viscosity plays a role</a:t>
            </a:r>
          </a:p>
          <a:p>
            <a:pPr lvl="1">
              <a:spcBef>
                <a:spcPct val="50000"/>
              </a:spcBef>
            </a:pPr>
            <a:r>
              <a:rPr lang="en-US" altLang="zh-TW" sz="2400" dirty="0">
                <a:ea typeface="新細明體" panose="02020500000000000000" pitchFamily="18" charset="-120"/>
              </a:rPr>
              <a:t>sensitive to the form of the basic flow</a:t>
            </a:r>
          </a:p>
          <a:p>
            <a:r>
              <a:rPr lang="en-US" altLang="zh-TW" sz="2400" b="1" dirty="0">
                <a:solidFill>
                  <a:schemeClr val="accent2"/>
                </a:solidFill>
                <a:ea typeface="新細明體" panose="02020500000000000000" pitchFamily="18" charset="-120"/>
              </a:rPr>
              <a:t>Free-shear flows:</a:t>
            </a:r>
          </a:p>
          <a:p>
            <a:pPr lvl="1">
              <a:spcBef>
                <a:spcPct val="50000"/>
              </a:spcBef>
            </a:pPr>
            <a:r>
              <a:rPr lang="en-US" altLang="zh-TW" sz="2400" dirty="0">
                <a:ea typeface="新細明體" panose="02020500000000000000" pitchFamily="18" charset="-120"/>
              </a:rPr>
              <a:t>mixing layers, wakes, jets, </a:t>
            </a:r>
            <a:r>
              <a:rPr lang="en-US" altLang="zh-TW" sz="2400" dirty="0" err="1">
                <a:ea typeface="新細明體" panose="02020500000000000000" pitchFamily="18" charset="-120"/>
              </a:rPr>
              <a:t>etc</a:t>
            </a:r>
            <a:endParaRPr lang="en-US" altLang="zh-TW" sz="2400" dirty="0">
              <a:ea typeface="新細明體" panose="02020500000000000000" pitchFamily="18" charset="-120"/>
            </a:endParaRPr>
          </a:p>
          <a:p>
            <a:pPr lvl="1">
              <a:spcBef>
                <a:spcPct val="50000"/>
              </a:spcBef>
            </a:pPr>
            <a:r>
              <a:rPr lang="en-US" altLang="zh-TW" sz="2400" dirty="0">
                <a:ea typeface="新細明體" panose="02020500000000000000" pitchFamily="18" charset="-120"/>
              </a:rPr>
              <a:t>less sensitive to the form of the basic flow</a:t>
            </a:r>
          </a:p>
          <a:p>
            <a:pPr lvl="1">
              <a:spcBef>
                <a:spcPct val="50000"/>
              </a:spcBef>
            </a:pPr>
            <a:r>
              <a:rPr lang="en-US" altLang="zh-TW" sz="2400" dirty="0">
                <a:ea typeface="新細明體" panose="02020500000000000000" pitchFamily="18" charset="-120"/>
              </a:rPr>
              <a:t>Viscosity is not responsible.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146" name="Ink 15">
                <a:extLst>
                  <a:ext uri="{FF2B5EF4-FFF2-40B4-BE49-F238E27FC236}">
                    <a16:creationId xmlns:a16="http://schemas.microsoft.com/office/drawing/2014/main" id="{BD5948E6-F79F-91F8-6DC5-11E396FD938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94738" y="2771775"/>
              <a:ext cx="14287" cy="14288"/>
            </p14:xfrm>
          </p:contentPart>
        </mc:Choice>
        <mc:Fallback xmlns="">
          <p:pic>
            <p:nvPicPr>
              <p:cNvPr id="6146" name="Ink 15">
                <a:extLst>
                  <a:ext uri="{FF2B5EF4-FFF2-40B4-BE49-F238E27FC236}">
                    <a16:creationId xmlns:a16="http://schemas.microsoft.com/office/drawing/2014/main" id="{BD5948E6-F79F-91F8-6DC5-11E396FD938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85894" y="2763332"/>
                <a:ext cx="31976" cy="3117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B6593E36-95D6-C7E4-92A7-C4085D8E90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0945FFC-282D-2919-38EB-E3895B3C01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06FA33D-5EB8-884E-C163-E3201D88E0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E371EA1-C32F-CBEB-E70B-3A6BAA6541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B25B420-7566-3E4F-0E39-DD0A22338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C48F628-2CC1-DDD8-80D5-CD2584B6F4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A1F2EAC6-EE31-437B-5E52-D1613959CB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F353151-62A2-DDC0-C678-D5A79F6432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BED8EBE-E9CB-11B0-5A34-B4454EAC52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0B31B48-4EE8-774E-DCF2-8C74D1EAE3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F05F679C-34B6-B9E8-D904-154D908C12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2655CB9-86FE-2C22-078E-358A3ECD4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1F9250F-0247-C8AF-4658-4A1E2F9A00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5119F62-4DDC-A885-3DCD-82EBCB41EB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7448A38-563E-D9A1-A449-85DAFF3FB0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38EE173-15CB-1531-947B-108A5CC63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9E44B68-6981-8E97-8C07-373CCCA7B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36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5EBBDFB0-2C25-CF45-67E7-4BC50FC1F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altLang="en-US" sz="2800"/>
              <a:t>Stability of Blasius BL</a:t>
            </a:r>
          </a:p>
        </p:txBody>
      </p:sp>
      <p:pic>
        <p:nvPicPr>
          <p:cNvPr id="31747" name="Picture 2">
            <a:extLst>
              <a:ext uri="{FF2B5EF4-FFF2-40B4-BE49-F238E27FC236}">
                <a16:creationId xmlns:a16="http://schemas.microsoft.com/office/drawing/2014/main" id="{723312E9-DA08-268E-26F1-1963F7C30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64" y="1168400"/>
            <a:ext cx="7848600" cy="5606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8D846516-400C-5CF7-B5FB-89CD8F2B4B9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6B09CE9-23EB-71BF-8F2C-5AA87C78CD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040E53A-A5A3-478A-8C66-0743ECD63A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37855D3-8F41-FD14-3130-D469DBD2B7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2FB7E89-D851-4729-32FE-49F2C35D46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C0FCE5E-B0CE-BC64-464B-343BDDFD39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E44D4C2-1F18-35A1-F491-3BDFAEDF95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14B69C7-0D37-087A-D6B7-4000E0F667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6C193AE-6C53-465C-9320-EAA47EEC3F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75B33F7-CB79-0148-8FBA-8A4574527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E98446E-E5D3-20E6-C816-B1AD3A848E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A9EE227-5389-2D83-59C8-A78A329C68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A960CB4-E015-46F1-C75F-4F0026355F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022C316-123E-AE9D-374F-A629CCDF14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46E4364-F6C8-8440-2542-732C80F4A5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57E186D-1EA7-6B4D-2456-78F1C4079C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6898C34-F7CB-359C-5A5C-97421988B2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>
            <a:extLst>
              <a:ext uri="{FF2B5EF4-FFF2-40B4-BE49-F238E27FC236}">
                <a16:creationId xmlns:a16="http://schemas.microsoft.com/office/drawing/2014/main" id="{3CB47C37-4C7A-448F-E602-2D0ED72DA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673417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itle 1">
            <a:extLst>
              <a:ext uri="{FF2B5EF4-FFF2-40B4-BE49-F238E27FC236}">
                <a16:creationId xmlns:a16="http://schemas.microsoft.com/office/drawing/2014/main" id="{378C82E1-5596-999C-1C25-A7922430B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6248400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D874F785-1774-948F-BF56-DBA211B2D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95800"/>
            <a:ext cx="682942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5C52F007-52BE-4A0B-6EA7-1E4C4EAC62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5C52F007-52BE-4A0B-6EA7-1E4C4EAC62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sp>
        <p:nvSpPr>
          <p:cNvPr id="15367" name="Rectangle 1">
            <a:extLst>
              <a:ext uri="{FF2B5EF4-FFF2-40B4-BE49-F238E27FC236}">
                <a16:creationId xmlns:a16="http://schemas.microsoft.com/office/drawing/2014/main" id="{F07F474C-6EA3-367B-34F4-3ECDCAAE5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477000"/>
            <a:ext cx="87296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 dirty="0"/>
              <a:t>Fluid Mechanics for Engineers, A Graduate Textbook, Meinhard T. </a:t>
            </a:r>
            <a:r>
              <a:rPr lang="en-US" altLang="en-US" sz="1400" dirty="0" err="1"/>
              <a:t>Schobeiri</a:t>
            </a:r>
            <a:r>
              <a:rPr lang="en-US" altLang="en-US" sz="1400" dirty="0"/>
              <a:t>, 2010.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44112BA-844C-4FE4-BD6E-111DB9128F3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E2048C3-8F78-CFD3-854E-8C7E0EDDF9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8AD3A5F2-6364-FC0E-1493-5540270269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74663DC-BB7A-0448-0133-F0A6266E22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E3945EB-AD0B-AE52-0986-A4E6E5699E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B56883FD-ABD9-0BC0-1664-4CA40D55F5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12B92BB-D801-E67A-54B5-893CB1FB23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0E7D13F-7950-F300-8B14-B851E083BE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B2EF696-EF0F-2441-459B-330DC78CFA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31183EF-72CD-78AE-33FA-1B71B5A868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BD9B510-E900-F834-401E-FA5B2943A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6594B71B-B9BF-7A16-3B4C-255F12424E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C6B0169-8E1B-8B71-4727-B40851C597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C9A027F3-C447-8693-3506-E5D04D25CF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90466CA-2579-87EB-74AF-5C19D6393A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535D994-8037-7659-D6FD-C7749FB0D8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287361-24F4-6E78-36C2-84FCE3F845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49A783A-F3CA-43ED-5EF4-E0D77E729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810000"/>
            <a:ext cx="89154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A stable laminar flow is established that starts from the leading edge and extends to the point of inception of the unstable two-dimensional </a:t>
            </a:r>
            <a:r>
              <a:rPr lang="en-US" altLang="en-US" sz="2400" i="1" dirty="0" err="1"/>
              <a:t>Tollmien</a:t>
            </a:r>
            <a:r>
              <a:rPr lang="en-US" altLang="en-US" sz="2400" i="1" dirty="0"/>
              <a:t>-Schlichting waves.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1646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9CB43-846A-3E22-4D82-C3B4681B6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B1E33827-8E1A-0F05-F0ED-FCF7A23D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C656F6C6-2A76-9BCD-4EB1-B9A7F388593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C656F6C6-2A76-9BCD-4EB1-B9A7F388593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1B944B4-AB80-53A1-E7E7-AEBD1A42E966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24A85470-A4B0-1737-4B9B-30A40AA718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8DCCA44-23DB-C1BA-7EA2-714A1005A8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AF02F335-F0A2-7668-34DC-B5578D6CEF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A4AF70A-84B3-A120-0231-8FCF59976A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F790C42-6462-B554-6434-91CF23D274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17C55CF-CBE5-F51E-B277-948E65E553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2190A86-A2DF-9E3E-9A02-9808195075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CFAF61C-C169-305D-443F-E5C3DFC4D6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EAF6A03-61CD-0D2B-5254-2212D848F3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92477EF-CE4A-F44C-8C93-F73EACEF64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6868026-8189-B5F9-BAF3-EEF3DAE823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B40ACA6-469A-FE03-2720-D91F6FE82C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4E40243-4A24-BCBA-C543-1048857E01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FB1CF3B-7A62-CADF-55CA-B983190C5C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29D2A637-495C-CD25-152E-C9004BEEAF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66100DA-7E9F-034E-2585-9456B12710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5022EC0-8E41-2BE5-2A2D-3B0E961107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1594635-71FD-CC88-8030-6304254389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5F3B524-A339-363B-8412-CF346F683EAC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61A6503-9A45-0742-DB6C-F3BE1F99D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1472D52-BEB4-460A-565E-77BF3C2F6D11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A0D05C4-A4E7-D662-FC5F-B1158DD88A93}"/>
              </a:ext>
            </a:extLst>
          </p:cNvPr>
          <p:cNvGrpSpPr/>
          <p:nvPr/>
        </p:nvGrpSpPr>
        <p:grpSpPr>
          <a:xfrm>
            <a:off x="525714" y="1981200"/>
            <a:ext cx="2947733" cy="1312298"/>
            <a:chOff x="525714" y="1981200"/>
            <a:chExt cx="2947733" cy="131229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658EE63-35D0-8CC4-4EC9-69D103B95FF2}"/>
                </a:ext>
              </a:extLst>
            </p:cNvPr>
            <p:cNvSpPr txBox="1"/>
            <p:nvPr/>
          </p:nvSpPr>
          <p:spPr>
            <a:xfrm>
              <a:off x="525714" y="2106298"/>
              <a:ext cx="283096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dirty="0"/>
                <a:t>Location 1: </a:t>
              </a:r>
              <a:r>
                <a:rPr lang="en-US" altLang="en-US" sz="2400" dirty="0"/>
                <a:t>Stable Laminar Zone</a:t>
              </a:r>
            </a:p>
          </p:txBody>
        </p:sp>
        <p:sp>
          <p:nvSpPr>
            <p:cNvPr id="28" name="Speech Bubble: Rectangle with Corners Rounded 27">
              <a:extLst>
                <a:ext uri="{FF2B5EF4-FFF2-40B4-BE49-F238E27FC236}">
                  <a16:creationId xmlns:a16="http://schemas.microsoft.com/office/drawing/2014/main" id="{7E42C5F1-5BE5-894A-CD11-C5CF2CE54904}"/>
                </a:ext>
              </a:extLst>
            </p:cNvPr>
            <p:cNvSpPr/>
            <p:nvPr/>
          </p:nvSpPr>
          <p:spPr bwMode="auto">
            <a:xfrm>
              <a:off x="525714" y="1981200"/>
              <a:ext cx="2947733" cy="1312298"/>
            </a:xfrm>
            <a:prstGeom prst="wedgeRoundRect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048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D20BB-BEAB-B7FF-393E-F5FB20A2A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61BEC7DA-FE0D-8FD7-5051-35894305E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FDB53F6E-6B7A-4850-0742-6C1C3464BEF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FDB53F6E-6B7A-4850-0742-6C1C3464BEF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3AF7D404-5CD5-5160-F742-748D96AF08AA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3606D5C4-42DF-B39A-0235-7280341818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7100723-85B3-DDDB-50AB-031A2AFE09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8635306-E287-88F3-8878-30C6DE8B0D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1F82600-293F-14A9-8117-018B23842A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8AE9732-3157-AB12-DD8F-4D8C1E34DD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04DE5E0-735E-916A-96C6-93F9787F82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3A088C6-E60C-A290-FF58-3802845270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0A81AF4-1F00-552C-7F82-E61BDDFA83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EB2DCF7-3104-5FC5-EB6D-B2DA8FAA9D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768B079F-A805-3CAB-CDDA-05BC223E6D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891AE9A-D776-1B44-41CC-77A2148CAA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96EE398-B973-9EC4-32C8-B10A3F837C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7324E6A-1BF7-25F9-DC10-B9BC6A3D50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C1FABD0-BA54-6591-1F31-6CC37A9FA7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CC0BBD60-E5FB-1221-001B-591A838A86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45E8BEE-CB03-C663-03FD-1C456129CC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5B882F7-8DA2-A493-82B7-C4FE58AC51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D58A7BC-71E9-B858-6EF6-CBDC424913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F91BFE-2EEB-D725-E1D6-96DEDBCF284D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709C644-5F5C-EFC7-B80C-930C5F3DA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2A3B507-DC13-3B70-0C82-ED338664FAE5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0A668F-9EB1-2EBC-0FE9-A95102AF4E45}"/>
              </a:ext>
            </a:extLst>
          </p:cNvPr>
          <p:cNvGrpSpPr/>
          <p:nvPr/>
        </p:nvGrpSpPr>
        <p:grpSpPr>
          <a:xfrm>
            <a:off x="2134263" y="1309794"/>
            <a:ext cx="5104737" cy="1971103"/>
            <a:chOff x="1524000" y="1309794"/>
            <a:chExt cx="5104737" cy="19711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7A4CD2-C7A8-DE4A-094C-E36995E93AEF}"/>
                </a:ext>
              </a:extLst>
            </p:cNvPr>
            <p:cNvSpPr txBox="1"/>
            <p:nvPr/>
          </p:nvSpPr>
          <p:spPr>
            <a:xfrm>
              <a:off x="2463947" y="1341905"/>
              <a:ext cx="2830962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dirty="0"/>
                <a:t>Location 2: </a:t>
              </a:r>
              <a:r>
                <a:rPr lang="en-US" altLang="en-US" sz="2400" dirty="0"/>
                <a:t>Onset of the unstable One -dimensional </a:t>
              </a:r>
              <a:r>
                <a:rPr lang="en-US" altLang="en-US" sz="2400" dirty="0" err="1"/>
                <a:t>Tollmien</a:t>
              </a:r>
              <a:r>
                <a:rPr lang="en-US" altLang="en-US" sz="2400" dirty="0"/>
                <a:t>-Schlichting waves.</a:t>
              </a:r>
            </a:p>
          </p:txBody>
        </p:sp>
        <p:sp>
          <p:nvSpPr>
            <p:cNvPr id="4" name="Speech Bubble: Oval 3">
              <a:extLst>
                <a:ext uri="{FF2B5EF4-FFF2-40B4-BE49-F238E27FC236}">
                  <a16:creationId xmlns:a16="http://schemas.microsoft.com/office/drawing/2014/main" id="{82D443F7-AE86-217A-54E8-3C2A5458AEFC}"/>
                </a:ext>
              </a:extLst>
            </p:cNvPr>
            <p:cNvSpPr/>
            <p:nvPr/>
          </p:nvSpPr>
          <p:spPr bwMode="auto">
            <a:xfrm>
              <a:off x="1524000" y="1309794"/>
              <a:ext cx="5104737" cy="1814406"/>
            </a:xfrm>
            <a:prstGeom prst="wedgeEllipse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pic>
        <p:nvPicPr>
          <p:cNvPr id="26" name="Picture 8">
            <a:extLst>
              <a:ext uri="{FF2B5EF4-FFF2-40B4-BE49-F238E27FC236}">
                <a16:creationId xmlns:a16="http://schemas.microsoft.com/office/drawing/2014/main" id="{064CA69D-F5C2-47A6-B47F-5C0E058E6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8000" contras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37748"/>
            <a:ext cx="2971800" cy="207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E450C40-2A01-C859-047F-FB802E2AA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494337"/>
            <a:ext cx="4038600" cy="830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IN" altLang="en-US" dirty="0"/>
              <a:t>Laminar Flow fighting against  the Disturbances</a:t>
            </a:r>
          </a:p>
        </p:txBody>
      </p:sp>
    </p:spTree>
    <p:extLst>
      <p:ext uri="{BB962C8B-B14F-4D97-AF65-F5344CB8AC3E}">
        <p14:creationId xmlns:p14="http://schemas.microsoft.com/office/powerpoint/2010/main" val="242339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5BBD054F-FFA9-85CA-973D-78461DC0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l"/>
            <a:r>
              <a:rPr lang="en-US" altLang="en-US" sz="2800" dirty="0"/>
              <a:t>        An intermittently laminar-turbulent flow</a:t>
            </a:r>
          </a:p>
        </p:txBody>
      </p:sp>
      <p:pic>
        <p:nvPicPr>
          <p:cNvPr id="55298" name="Picture 2">
            <a:extLst>
              <a:ext uri="{FF2B5EF4-FFF2-40B4-BE49-F238E27FC236}">
                <a16:creationId xmlns:a16="http://schemas.microsoft.com/office/drawing/2014/main" id="{D8098ADB-AE28-0034-ECBA-0802510EF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90600"/>
            <a:ext cx="503872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4">
            <a:extLst>
              <a:ext uri="{FF2B5EF4-FFF2-40B4-BE49-F238E27FC236}">
                <a16:creationId xmlns:a16="http://schemas.microsoft.com/office/drawing/2014/main" id="{0901FE7B-EF42-5655-9A2B-3323F7C42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352800"/>
            <a:ext cx="6781800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14A5F37C-44AC-680B-036E-BFB04D58559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360976C-17DB-029A-75EB-FC5690285C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D170503-F546-A57B-6197-AB58902D4A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CA19370-EF06-9298-A3BF-B144EEC48A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6D6631A-481C-0225-CF26-79936F9BB0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53EBE90-3B96-4E61-E3BC-185304F65D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FF29202-D3EA-A6B2-2E51-165CC4E4B0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AB2620A-A960-6141-FB38-BA7FF925AA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6E55E1B-06C7-E4A1-18CE-42DE1D5D04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B986D1D-2C28-B337-1FE8-2870298DB0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8C00563-8172-5B00-6693-A3411F5ACB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86F14D7-0184-45C3-EFC3-94F2A1C6C4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67F4172-35F7-D7D9-905B-9446AD8370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6A2FB7E-DBB9-5221-D955-1F7C1A1D72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77370A8-3047-C6DE-34E1-3623E21258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ADB62D7-054E-D1A5-7BCD-F68943897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975DFA-D244-EBC7-40FE-D82EF0F19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878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>
            <a:extLst>
              <a:ext uri="{FF2B5EF4-FFF2-40B4-BE49-F238E27FC236}">
                <a16:creationId xmlns:a16="http://schemas.microsoft.com/office/drawing/2014/main" id="{4AB7D687-1249-B126-720A-8D786EC00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Intermittency Factor</a:t>
            </a:r>
          </a:p>
        </p:txBody>
      </p:sp>
      <p:pic>
        <p:nvPicPr>
          <p:cNvPr id="56322" name="Picture 2">
            <a:extLst>
              <a:ext uri="{FF2B5EF4-FFF2-40B4-BE49-F238E27FC236}">
                <a16:creationId xmlns:a16="http://schemas.microsoft.com/office/drawing/2014/main" id="{19CE6062-0D02-D7F8-C82E-BF379CC77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70000"/>
            <a:ext cx="815340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4" name="Ink 5">
                <a:extLst>
                  <a:ext uri="{FF2B5EF4-FFF2-40B4-BE49-F238E27FC236}">
                    <a16:creationId xmlns:a16="http://schemas.microsoft.com/office/drawing/2014/main" id="{C2E6968F-A5FF-13EC-30A6-1DBB1DDFCEC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189663" y="5111750"/>
              <a:ext cx="6350" cy="9525"/>
            </p14:xfrm>
          </p:contentPart>
        </mc:Choice>
        <mc:Fallback xmlns="">
          <p:pic>
            <p:nvPicPr>
              <p:cNvPr id="3074" name="Ink 5">
                <a:extLst>
                  <a:ext uri="{FF2B5EF4-FFF2-40B4-BE49-F238E27FC236}">
                    <a16:creationId xmlns:a16="http://schemas.microsoft.com/office/drawing/2014/main" id="{C2E6968F-A5FF-13EC-30A6-1DBB1DDFCEC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80974" y="5099957"/>
                <a:ext cx="23729" cy="33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7BB0E0EA-0F74-524E-0D08-14BD5617149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899F793-4E37-8660-4AB2-414CF5A609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4F6575B-743C-B3B6-FFD4-92CBB5E08B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74A7AD8-E2D1-7829-ADAF-A40C11926B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56FB156-37BC-ADE1-ADEB-6AF9D1BA3E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EAB3442-4836-36FF-A2D0-94C90CF710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C787BCB-DF4A-5609-CC22-554F6778B9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D4A1FBC-0408-6F22-4BF6-08A55D3A0A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992F65E-0A42-1E6B-001F-343B5A4910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341C4E8-9DEE-28FF-C815-3128BF6B31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ABA7A8E-3C97-DDC9-7CA8-9C5F57E116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3C0AFE4-6BDF-0102-5A50-EE9D7D2FA1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0F7A46E-0987-DB51-81F9-0872FEF9F0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3290674-2362-7BA2-EA57-BF74EB6306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854FA39-FB04-B09C-AE35-0F1BAD2A8C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EA9007B-6550-E11F-358E-C9D33EFA4A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49C45E8-E48C-12A3-1B67-A3B2BBAE10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629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75D94-EDEC-0896-1E85-1EB27DE7E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074E64A4-720B-3618-A607-F5D7EC0A6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21594D19-CEB6-CA33-FE08-ED6CC78292F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21594D19-CEB6-CA33-FE08-ED6CC78292F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CED4C93D-D90E-44A9-AC68-62E6DD8631F1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E0A4DF6E-26E2-8F53-957E-FA31216694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A11A40A-0EBE-102E-252A-599D1579AF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3148103-B59C-06EB-29FD-799327633C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82FF632-764A-CC38-C132-0C39F8AF5F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C775F2B-0F74-5290-2977-CB67A0B1C3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C0D311B-2BE3-8BE4-F0EC-F1E88FFEE8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AC8D006-F92F-748F-0A1D-9CA9444545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B9D7159-03CD-8F9F-3BC2-E017B8E1E1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72F2657-61B9-5569-32F7-EC03F9DD71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8F5EA30-75C5-489F-0BD9-DEB502EC61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E6AF973-8FAF-3614-AA67-D328CF027B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404857B-26CC-01FB-E909-326F5F2FBE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39CF8AE-FC5E-5CC6-13B6-F34E18413C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5476DD7-8EBC-FF90-4C68-C198E452AB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81156441-3D15-0C86-F087-9BB35938B9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4497A89-E0E3-0319-E144-C461006324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4053886-0441-6DA3-539D-3831E6EF7E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F4B04E0-4103-C4B7-F9CC-673AEC5A14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9308264-F6CC-6107-2955-F7CC502C75F7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5906D8E-0F11-530E-CA25-7E8FA644D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2E3443-2E93-754D-27DE-B0C9E2466E0F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628FA2-2164-375A-065B-219069F75B67}"/>
              </a:ext>
            </a:extLst>
          </p:cNvPr>
          <p:cNvGrpSpPr/>
          <p:nvPr/>
        </p:nvGrpSpPr>
        <p:grpSpPr>
          <a:xfrm>
            <a:off x="2680623" y="1240773"/>
            <a:ext cx="4176713" cy="2441786"/>
            <a:chOff x="2680623" y="1240773"/>
            <a:chExt cx="4176713" cy="244178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110EB9-E957-17F9-E6AD-BB8D37F94269}"/>
                </a:ext>
              </a:extLst>
            </p:cNvPr>
            <p:cNvSpPr txBox="1"/>
            <p:nvPr/>
          </p:nvSpPr>
          <p:spPr>
            <a:xfrm>
              <a:off x="3126746" y="1693406"/>
              <a:ext cx="3460419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Location 3</a:t>
              </a:r>
              <a:r>
                <a:rPr lang="en-US" altLang="en-US" dirty="0"/>
                <a:t>:</a:t>
              </a:r>
              <a:r>
                <a:rPr lang="en-US" altLang="en-US" sz="2400" dirty="0"/>
                <a:t> Onset of the unstable two-dimensional </a:t>
              </a:r>
              <a:r>
                <a:rPr lang="en-US" altLang="en-US" sz="2400" dirty="0" err="1"/>
                <a:t>Tollmien</a:t>
              </a:r>
              <a:r>
                <a:rPr lang="en-US" altLang="en-US" sz="2400" dirty="0"/>
                <a:t>-Schlichting waves.</a:t>
              </a:r>
            </a:p>
          </p:txBody>
        </p:sp>
        <p:sp>
          <p:nvSpPr>
            <p:cNvPr id="26" name="Thought Bubble: Cloud 25">
              <a:extLst>
                <a:ext uri="{FF2B5EF4-FFF2-40B4-BE49-F238E27FC236}">
                  <a16:creationId xmlns:a16="http://schemas.microsoft.com/office/drawing/2014/main" id="{EB625A09-73E3-AEA3-02F8-A137C8A3D193}"/>
                </a:ext>
              </a:extLst>
            </p:cNvPr>
            <p:cNvSpPr/>
            <p:nvPr/>
          </p:nvSpPr>
          <p:spPr bwMode="auto">
            <a:xfrm>
              <a:off x="2680623" y="1240773"/>
              <a:ext cx="4176713" cy="2441786"/>
            </a:xfrm>
            <a:prstGeom prst="cloud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888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4011A-33C6-E1B7-9D6E-76D210807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A14B4B61-EB33-2CC3-B167-B2A912591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F5A8C250-1426-18ED-5DC8-72073563D5D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F5A8C250-1426-18ED-5DC8-72073563D5D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589AC1C-5695-FD5C-3893-260B703B3822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5E8A3C2C-E5D0-4BD8-53D9-8503E04567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D1EC0F0-02FF-C6EA-E77D-F56CCCE5DC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CE96627-FCB6-8912-3B6C-99C0398767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57C63FA-1373-B5C4-CAFA-D0A856FD5B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EBC3F53-B887-7494-31A0-4E1F4DBEC3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EDBFCBD-6A76-689B-132B-65DD93E6FE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3ED227E1-D85F-0EBB-72D3-7E36AB0B75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C86858C-FA9F-F063-52E1-0B7EFD3F81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13A4CEF-31B2-A43A-FE65-5873B0A5CE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1CA7160-822C-0E5A-B0B4-30BDCEE5DB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C40E982-346A-12A5-E7F0-B0353A3F07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B1ED5C3-FF5C-8DBD-46F1-E518B056EA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F493758-9373-A1BE-1FDF-D6F313AE4C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EDAE2BE-68F3-C776-5892-6888846D4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297250C0-3B8A-826F-35BE-C909A4EB07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FB958C8-2060-EFE3-CE71-336D3BD6BF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6BAFE61-84B3-2099-ED53-C3DF4E6AD6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9318CEB-A11B-FB01-2A28-6086E0F322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28E87E6-5745-F11C-9309-5D295B2E690E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12C682E-103C-76A9-EA55-82F349C81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32ACE6B-92D9-8412-F162-BDD0BF61C801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ADE06DA-D39A-3B8F-310A-1608B897461D}"/>
              </a:ext>
            </a:extLst>
          </p:cNvPr>
          <p:cNvGrpSpPr/>
          <p:nvPr/>
        </p:nvGrpSpPr>
        <p:grpSpPr>
          <a:xfrm>
            <a:off x="2680623" y="1240773"/>
            <a:ext cx="4176713" cy="2441786"/>
            <a:chOff x="2680623" y="1240773"/>
            <a:chExt cx="4176713" cy="244178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CBB3E71-4972-0CB2-8831-EB4C98F3E372}"/>
                </a:ext>
              </a:extLst>
            </p:cNvPr>
            <p:cNvSpPr txBox="1"/>
            <p:nvPr/>
          </p:nvSpPr>
          <p:spPr>
            <a:xfrm>
              <a:off x="3156938" y="1844792"/>
              <a:ext cx="346041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dirty="0"/>
                <a:t>Location 3</a:t>
              </a:r>
              <a:r>
                <a:rPr lang="en-US" altLang="en-US" baseline="30000" dirty="0"/>
                <a:t>+</a:t>
              </a:r>
              <a:r>
                <a:rPr lang="en-US" altLang="en-US" dirty="0"/>
                <a:t>: Bursts of turbulence in places with high vorticity</a:t>
              </a:r>
              <a:endParaRPr lang="en-US" altLang="en-US" sz="2400" dirty="0"/>
            </a:p>
          </p:txBody>
        </p:sp>
        <p:sp>
          <p:nvSpPr>
            <p:cNvPr id="26" name="Thought Bubble: Cloud 25">
              <a:extLst>
                <a:ext uri="{FF2B5EF4-FFF2-40B4-BE49-F238E27FC236}">
                  <a16:creationId xmlns:a16="http://schemas.microsoft.com/office/drawing/2014/main" id="{28B05407-6462-B391-2FF4-E676FA631632}"/>
                </a:ext>
              </a:extLst>
            </p:cNvPr>
            <p:cNvSpPr/>
            <p:nvPr/>
          </p:nvSpPr>
          <p:spPr bwMode="auto">
            <a:xfrm>
              <a:off x="2680623" y="1240773"/>
              <a:ext cx="4176713" cy="2441786"/>
            </a:xfrm>
            <a:prstGeom prst="cloud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536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D7FCC-BF79-9A0C-824B-0C899E320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199C349A-5C63-830F-7AB7-CCCFA7AE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B4191CC3-52F7-2A06-9BA6-6CFDB8B93DD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B4191CC3-52F7-2A06-9BA6-6CFDB8B93DD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1229E6E7-442C-8CBC-2799-1D9F0433133F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620D8F1A-5D68-D512-D2B5-B1CFFD944C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B657439-D56F-A921-B96B-FF394D41E7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3062BC8-B1BA-52D2-7CC2-C2FCFD190D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665652F-2713-8847-42AE-C0E25777D1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0E522D4-412A-7272-38AC-001E6839C0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A73A7BA-DEFB-D54C-9AD4-0D38BAFA66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638471C-0075-72D8-F285-FDE570C90F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9BC5DC8-482D-7872-1DBF-57549C535A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3E8AD2B-451C-D2C7-35CB-9CF2CB0835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38515BB-0F38-C1F7-0D7B-451C53EB4E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08073A2-A7F2-82D6-3036-FFE0CD92DA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EE7A938-0347-6ED1-A617-B195D25D61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31A0B3C-7F2B-B910-064E-CD5CA4D576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ACBA641-0443-7145-3648-23218B6B00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43E7251F-1226-7D44-8B21-5C83125E57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DB88D5B-2B10-90A8-9BCF-53B7FF6E0F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2A29B5F-A887-1D7D-5044-98DCCE5CEF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55ED8FE-0942-3ACA-472D-8B47BC4A88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40CF7D-98F1-8E32-D834-8BD9B54387F0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B33BD0E-AA22-72DE-2553-A2C1C5AD8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DD50FB-CDFE-6D1B-29CB-AD3B7BB9E286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B17C8EA-6FDB-D0D6-918A-E9F69F815AC7}"/>
              </a:ext>
            </a:extLst>
          </p:cNvPr>
          <p:cNvGrpSpPr/>
          <p:nvPr/>
        </p:nvGrpSpPr>
        <p:grpSpPr>
          <a:xfrm>
            <a:off x="3062039" y="1240773"/>
            <a:ext cx="4253161" cy="2441786"/>
            <a:chOff x="2680623" y="1240773"/>
            <a:chExt cx="4253161" cy="244178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D107911-46E9-4285-D8D0-269AF2034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542" y="1604806"/>
              <a:ext cx="4139242" cy="15696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Location 3</a:t>
              </a:r>
              <a:r>
                <a:rPr lang="en-US" altLang="en-US" sz="2400" baseline="30000" dirty="0"/>
                <a:t>++</a:t>
              </a:r>
              <a:r>
                <a:rPr lang="en-US" altLang="en-US" sz="2400" dirty="0"/>
                <a:t>Intermittent  formation of turbulent spots (Horseshoe)  with high vortical core at intense fluctuation.</a:t>
              </a:r>
            </a:p>
          </p:txBody>
        </p:sp>
        <p:sp>
          <p:nvSpPr>
            <p:cNvPr id="22" name="Thought Bubble: Cloud 21">
              <a:extLst>
                <a:ext uri="{FF2B5EF4-FFF2-40B4-BE49-F238E27FC236}">
                  <a16:creationId xmlns:a16="http://schemas.microsoft.com/office/drawing/2014/main" id="{3B563BBE-4FFD-DEB7-739D-30968EC1F8CC}"/>
                </a:ext>
              </a:extLst>
            </p:cNvPr>
            <p:cNvSpPr/>
            <p:nvPr/>
          </p:nvSpPr>
          <p:spPr bwMode="auto">
            <a:xfrm>
              <a:off x="2680623" y="1240773"/>
              <a:ext cx="4176713" cy="2441786"/>
            </a:xfrm>
            <a:prstGeom prst="cloud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711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924D6325-6B3D-C409-F580-86F586F5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185" y="76200"/>
            <a:ext cx="6472615" cy="1143000"/>
          </a:xfrm>
        </p:spPr>
        <p:txBody>
          <a:bodyPr/>
          <a:lstStyle/>
          <a:p>
            <a:r>
              <a:rPr lang="en-US" altLang="en-US" sz="2800" dirty="0"/>
              <a:t>Transition process along Flow Direction on A flat plate</a:t>
            </a:r>
          </a:p>
        </p:txBody>
      </p:sp>
      <p:pic>
        <p:nvPicPr>
          <p:cNvPr id="41988" name="Picture 4">
            <a:extLst>
              <a:ext uri="{FF2B5EF4-FFF2-40B4-BE49-F238E27FC236}">
                <a16:creationId xmlns:a16="http://schemas.microsoft.com/office/drawing/2014/main" id="{99475199-20F0-080C-BA1E-B59530BB5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86868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>
            <a:extLst>
              <a:ext uri="{FF2B5EF4-FFF2-40B4-BE49-F238E27FC236}">
                <a16:creationId xmlns:a16="http://schemas.microsoft.com/office/drawing/2014/main" id="{903E3926-99ED-DB48-E969-BA87D75BA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6410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6">
            <a:extLst>
              <a:ext uri="{FF2B5EF4-FFF2-40B4-BE49-F238E27FC236}">
                <a16:creationId xmlns:a16="http://schemas.microsoft.com/office/drawing/2014/main" id="{6B5B6CEF-D504-B3BF-4771-E60E9E735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79533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172" name="Ink 8">
                <a:extLst>
                  <a:ext uri="{FF2B5EF4-FFF2-40B4-BE49-F238E27FC236}">
                    <a16:creationId xmlns:a16="http://schemas.microsoft.com/office/drawing/2014/main" id="{B54AC64A-292F-996A-5AA4-71FFDD05C1E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56600" y="6286500"/>
              <a:ext cx="1588" cy="1588"/>
            </p14:xfrm>
          </p:contentPart>
        </mc:Choice>
        <mc:Fallback xmlns="">
          <p:pic>
            <p:nvPicPr>
              <p:cNvPr id="7172" name="Ink 8">
                <a:extLst>
                  <a:ext uri="{FF2B5EF4-FFF2-40B4-BE49-F238E27FC236}">
                    <a16:creationId xmlns:a16="http://schemas.microsoft.com/office/drawing/2014/main" id="{B54AC64A-292F-996A-5AA4-71FFDD05C1E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15312" y="624521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4913B02-45A0-D1FD-5837-38698B77F0F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12A1998-5156-AA68-417E-52A466ADC2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8ADBC80-FEB6-4947-5AA2-DADBF75AAB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CBF22E2-02E9-1EBA-F1A2-F0D48AD49D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532A0BC-C8EA-C5A6-A9C8-7F8CB283F7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ECB1E29-6850-88F2-5443-83B1B0A96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AAF3687-8A86-8DA4-2BB4-DBE2E6BF06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DAF68D1-F59D-CF4A-D47A-0A0EC5A7B5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87AD412-E921-34ED-1516-CC54807842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F915F6A-6FFC-BFD4-5A98-EDAEBA35B2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777ABDD-0B96-360E-21CF-1C93602173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991C0DB-DE49-A939-A48F-98AE3B5648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8CF69C5-F3A5-D73C-9D8D-0FFACD7757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592ED8F-9C86-D57A-22D0-2A50486077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4D3F4BF-3EB5-35F2-CF16-C35C54C175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73A1E9F-FA38-1045-85A0-0E9861A9F3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2DA49B-4CDE-0F47-A5C7-43BEE2C9C5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0091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5AED54AE-0CA2-DC7F-CF7E-C30D509CC7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34499" y="93213"/>
            <a:ext cx="5578475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Hans Albert Einstein </a:t>
            </a:r>
            <a:br>
              <a:rPr lang="en-US" altLang="en-US" sz="2800" dirty="0">
                <a:cs typeface="Times New Roman" panose="02020603050405020304" pitchFamily="18" charset="0"/>
              </a:rPr>
            </a:br>
            <a:r>
              <a:rPr lang="en-US" altLang="en-US" sz="2800" dirty="0">
                <a:cs typeface="Times New Roman" panose="02020603050405020304" pitchFamily="18" charset="0"/>
              </a:rPr>
              <a:t>(May 14, 1904 – July 26, 1973)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A180A-FC53-0B7F-636A-2A3D4CBDB3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686800" cy="2895600"/>
          </a:xfrm>
        </p:spPr>
        <p:txBody>
          <a:bodyPr/>
          <a:lstStyle/>
          <a:p>
            <a:r>
              <a:rPr lang="en-US" altLang="en-US" sz="2400" b="1">
                <a:cs typeface="Times New Roman" panose="02020603050405020304" pitchFamily="18" charset="0"/>
              </a:rPr>
              <a:t>Hans Albert Einstein </a:t>
            </a:r>
            <a:r>
              <a:rPr lang="en-US" altLang="en-US" sz="2400">
                <a:cs typeface="Times New Roman" panose="02020603050405020304" pitchFamily="18" charset="0"/>
              </a:rPr>
              <a:t>an avid sailor, frequently taking colleagues and family out for excursions on the San Francisco Bay. 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On his many field trips and academic excursions, he took thousands of pictures, many of which he developed himself and presented as slide shows. </a:t>
            </a:r>
          </a:p>
        </p:txBody>
      </p:sp>
      <p:pic>
        <p:nvPicPr>
          <p:cNvPr id="36869" name="Picture 5" descr="http://t1.ftcdn.net/jpg/00/58/03/48/400_F_58034828_lo4gwNe346yHeI4FMSP2Rk0474JZ0iic.jpg">
            <a:extLst>
              <a:ext uri="{FF2B5EF4-FFF2-40B4-BE49-F238E27FC236}">
                <a16:creationId xmlns:a16="http://schemas.microsoft.com/office/drawing/2014/main" id="{88E08C66-C1DD-2AA2-86F1-2D92A98F9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1719263"/>
            <a:ext cx="5072062" cy="337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713378-3474-42A7-E114-CCA20750D7CF}"/>
              </a:ext>
            </a:extLst>
          </p:cNvPr>
          <p:cNvSpPr txBox="1">
            <a:spLocks/>
          </p:cNvSpPr>
          <p:nvPr/>
        </p:nvSpPr>
        <p:spPr bwMode="auto">
          <a:xfrm>
            <a:off x="304800" y="5181600"/>
            <a:ext cx="868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cs typeface="Times New Roman" pitchFamily="18" charset="0"/>
              </a:rPr>
              <a:t>In 1988, the American Society of Civil Engineers created the </a:t>
            </a:r>
            <a:r>
              <a:rPr lang="en-US" i="1" kern="0" dirty="0">
                <a:cs typeface="Times New Roman" pitchFamily="18" charset="0"/>
              </a:rPr>
              <a:t>Hans Albert Einstein Award</a:t>
            </a:r>
            <a:r>
              <a:rPr lang="en-US" kern="0" dirty="0">
                <a:cs typeface="Times New Roman" pitchFamily="18" charset="0"/>
              </a:rPr>
              <a:t> to recognize outstanding achievements in erosion control, sedimentation and/or waterway development.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47734B-6EB7-C54A-28D4-E82F7414D1F3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29CE0F1-2C71-4794-C71F-D61346B85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4D7D026D-1340-D269-890F-75FF72A5CC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F0A2EE9-AB49-584D-5630-511188FA6F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9131943-2B4B-881D-9056-1D104676A8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BE10239-44CC-F018-280F-AEC1DAF93B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FBF486BE-7ACA-3956-CD90-C7E5EC7F12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D9BCA4C0-4DDC-E2C6-6138-877313C436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CA90192-E6D3-8896-B9DB-8CA59C9007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55E63E06-7AD9-45BF-C26B-9C36E80E65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A0AAC56F-21BD-A62E-1293-A1CA217E8B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FC704359-4470-D8F5-96B5-DC3F4F6CCD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DF0C577-2CEE-F659-C974-129CC157D3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325A0E9-5C55-104D-0F0F-4BF16F7C3B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7F9C47C8-2734-F1FF-A00E-5F4DDD2025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71EC86E-8FB4-2C37-BE3F-567FEF106A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ACCCAFE-29EB-7676-82C8-75BE0EF342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4C37ED18-8474-6EFD-25E0-0A93B47754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2F3D79B-34AC-776B-FF7D-468295C16F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5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941BE-407A-E142-AC83-694A9BFB3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63A2B4C4-91C1-5FA1-ED67-28CBE31DE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412A3F05-A44C-A4BC-8C5E-046DF968D25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412A3F05-A44C-A4BC-8C5E-046DF968D25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B54F472-FFCA-507C-4E63-7F01AEFDE3DA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E838DA9-9B84-08FE-5092-F42082E7A6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A971420-58E7-16A3-CE38-C87F9DB85F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0C1AF2A-50A2-DEE4-1775-7F9854F82D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3EA1FEE-8016-0A75-93BB-CC30B67767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0D8ACF3-A453-5390-B389-BA218E1A4B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83F7114-E19E-3402-F94B-8EE4183AA2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4B8C779-5CB3-DD0C-4A38-AC29C10412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FB4A1B2-DD42-E9D7-5B26-4F958C2644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01661BD-B854-9781-7A91-750A2D2D7A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3429490-CF92-844E-AC77-3765D576B8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4B96694-014C-21A6-81FC-B03C01C264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B944992-F22F-3312-5F85-04F941388B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80B8554-A78F-FAA9-AB0F-3489E59403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44E6C50-B51F-0B5C-A420-E5BFA37887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C85A170C-44CF-A30D-CCC2-3267948F30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8C6476B-5259-07AA-F756-02BB095662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7AC7FAE-DE3F-6BA3-EC24-B57929D076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15C4F4D-D125-E7EC-A473-45711184CC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EA46EAD-C71D-DB43-269D-7B6AA7573517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9B7B29F-E965-A128-EF43-15D801B46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1432B2D-BCF3-2DC2-9D72-3A754350B8EB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FF4CABB-35A5-F8A5-442B-63840241AB5C}"/>
              </a:ext>
            </a:extLst>
          </p:cNvPr>
          <p:cNvGrpSpPr/>
          <p:nvPr/>
        </p:nvGrpSpPr>
        <p:grpSpPr>
          <a:xfrm>
            <a:off x="2819400" y="1295400"/>
            <a:ext cx="3847760" cy="1959868"/>
            <a:chOff x="4229440" y="1315850"/>
            <a:chExt cx="3847760" cy="195986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EB1308-016B-4B41-02D3-7DF2DBC595AF}"/>
                </a:ext>
              </a:extLst>
            </p:cNvPr>
            <p:cNvSpPr txBox="1"/>
            <p:nvPr/>
          </p:nvSpPr>
          <p:spPr>
            <a:xfrm>
              <a:off x="4343400" y="1336726"/>
              <a:ext cx="349567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2400" dirty="0"/>
                <a:t>Location 4: Development of unstable, three-dimensional waves and the formation of vortex cascades</a:t>
              </a:r>
              <a:endParaRPr lang="en-US" dirty="0"/>
            </a:p>
          </p:txBody>
        </p:sp>
        <p:sp>
          <p:nvSpPr>
            <p:cNvPr id="27" name="Speech Bubble: Rectangle with Corners Rounded 26">
              <a:extLst>
                <a:ext uri="{FF2B5EF4-FFF2-40B4-BE49-F238E27FC236}">
                  <a16:creationId xmlns:a16="http://schemas.microsoft.com/office/drawing/2014/main" id="{79D8F03B-7373-49DF-B095-39803E0EAD34}"/>
                </a:ext>
              </a:extLst>
            </p:cNvPr>
            <p:cNvSpPr/>
            <p:nvPr/>
          </p:nvSpPr>
          <p:spPr bwMode="auto">
            <a:xfrm>
              <a:off x="4229440" y="1315850"/>
              <a:ext cx="3847760" cy="1808350"/>
            </a:xfrm>
            <a:prstGeom prst="wedgeRoundRect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pic>
        <p:nvPicPr>
          <p:cNvPr id="4" name="Picture 9">
            <a:extLst>
              <a:ext uri="{FF2B5EF4-FFF2-40B4-BE49-F238E27FC236}">
                <a16:creationId xmlns:a16="http://schemas.microsoft.com/office/drawing/2014/main" id="{44EF2ABF-B3F4-7A56-79C6-D78005B08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16000" contras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3626704"/>
            <a:ext cx="3124200" cy="216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8AADF60-1DCE-18FB-6250-BB051D24A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46737"/>
            <a:ext cx="4038600" cy="830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IN" altLang="en-US" dirty="0"/>
              <a:t>Laminar Flow Accepting the Disturbances</a:t>
            </a:r>
          </a:p>
        </p:txBody>
      </p:sp>
    </p:spTree>
    <p:extLst>
      <p:ext uri="{BB962C8B-B14F-4D97-AF65-F5344CB8AC3E}">
        <p14:creationId xmlns:p14="http://schemas.microsoft.com/office/powerpoint/2010/main" val="379747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07033-2197-5CE9-7F7E-0BD59CD63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03E0B989-21AD-723E-8262-33BB4462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799" y="77427"/>
            <a:ext cx="5959475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6">
                <a:extLst>
                  <a:ext uri="{FF2B5EF4-FFF2-40B4-BE49-F238E27FC236}">
                    <a16:creationId xmlns:a16="http://schemas.microsoft.com/office/drawing/2014/main" id="{681AA2B1-B0D9-9294-D2AC-C6DC6E4F685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60675" y="5399088"/>
              <a:ext cx="33338" cy="57150"/>
            </p14:xfrm>
          </p:contentPart>
        </mc:Choice>
        <mc:Fallback xmlns="">
          <p:pic>
            <p:nvPicPr>
              <p:cNvPr id="8194" name="Ink 6">
                <a:extLst>
                  <a:ext uri="{FF2B5EF4-FFF2-40B4-BE49-F238E27FC236}">
                    <a16:creationId xmlns:a16="http://schemas.microsoft.com/office/drawing/2014/main" id="{681AA2B1-B0D9-9294-D2AC-C6DC6E4F685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1355" y="5389743"/>
                <a:ext cx="51979" cy="758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F3616B2-3E91-36DC-9AFA-ECA30C81BF5D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C713CFAC-4C6A-EC07-7EF5-4C6A2B2F04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8FDFAA7-2E1D-D604-2D77-E67B4CE04B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D27ECD6-5E62-2DAE-41C4-1848EF0560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677F770-2E7E-FF7B-505B-3F72F9C152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6685BCE-4870-6987-604A-716BDE396E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A2C8F99-C844-76AE-BB3F-9100CF70CD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D28EB20-C68E-6B5D-158E-EE983C42FD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1F4C89D-84E8-3BD5-4B14-003EC34F0D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BDB3571-7D9F-A0FC-79CE-99FA63F9CB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C700B2F-4610-042A-4BFD-E333DB040A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887ED1E-00CD-E0CE-CE79-489DA6C75E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5A8593A-22C1-5D92-B218-F2D4347773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AE15D7F-0126-CA77-BEFA-F0AE116FE4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7F1C4D1-71C7-B17A-A96B-71E7040028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0B7FFF9F-D934-4B23-44A3-AEB44534B2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06934BF-E29A-AE91-36E5-0919431D5B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4171131-8316-D385-D954-339B6197BA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78D5116-E51B-51A6-ECF3-55AEC0577D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B319625-AE03-82BE-CC0C-395269C61B92}"/>
              </a:ext>
            </a:extLst>
          </p:cNvPr>
          <p:cNvGrpSpPr/>
          <p:nvPr/>
        </p:nvGrpSpPr>
        <p:grpSpPr>
          <a:xfrm>
            <a:off x="994188" y="3045121"/>
            <a:ext cx="7306695" cy="3820058"/>
            <a:chOff x="1005092" y="2886733"/>
            <a:chExt cx="7306695" cy="382005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99A054B-909B-7E1B-6E51-3FE1129F3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5092" y="2886733"/>
              <a:ext cx="7306695" cy="382005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A15BB5-94EA-8106-2F62-03A910750FAB}"/>
                </a:ext>
              </a:extLst>
            </p:cNvPr>
            <p:cNvSpPr txBox="1"/>
            <p:nvPr/>
          </p:nvSpPr>
          <p:spPr>
            <a:xfrm>
              <a:off x="1647207" y="5693062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4F3A56-DB71-2BD0-8451-11D6766E965A}"/>
              </a:ext>
            </a:extLst>
          </p:cNvPr>
          <p:cNvGrpSpPr/>
          <p:nvPr/>
        </p:nvGrpSpPr>
        <p:grpSpPr>
          <a:xfrm>
            <a:off x="4038600" y="1429690"/>
            <a:ext cx="4080201" cy="1670530"/>
            <a:chOff x="4038600" y="1429690"/>
            <a:chExt cx="4080201" cy="167053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DC017E-DDD3-313A-3A50-0667A3E28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200" y="1530560"/>
              <a:ext cx="3886200" cy="15696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Zone 5: Coalescence of turbulent spots into a fully developed turbulent boundary layer.</a:t>
              </a:r>
            </a:p>
          </p:txBody>
        </p:sp>
        <p:sp>
          <p:nvSpPr>
            <p:cNvPr id="27" name="Speech Bubble: Rectangle with Corners Rounded 26">
              <a:extLst>
                <a:ext uri="{FF2B5EF4-FFF2-40B4-BE49-F238E27FC236}">
                  <a16:creationId xmlns:a16="http://schemas.microsoft.com/office/drawing/2014/main" id="{298B4744-2E95-462C-6EE3-C1F0E4D530DD}"/>
                </a:ext>
              </a:extLst>
            </p:cNvPr>
            <p:cNvSpPr/>
            <p:nvPr/>
          </p:nvSpPr>
          <p:spPr bwMode="auto">
            <a:xfrm>
              <a:off x="4038600" y="1429690"/>
              <a:ext cx="4080201" cy="1670529"/>
            </a:xfrm>
            <a:prstGeom prst="wedgeRoundRect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55638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C096F97C-2814-3563-348C-6D12D1CC3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1541"/>
            <a:ext cx="7010400" cy="573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tle 1">
            <a:extLst>
              <a:ext uri="{FF2B5EF4-FFF2-40B4-BE49-F238E27FC236}">
                <a16:creationId xmlns:a16="http://schemas.microsoft.com/office/drawing/2014/main" id="{2FD70CE1-8E91-0287-CE45-8170C0D6F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9" y="46397"/>
            <a:ext cx="5881717" cy="1143000"/>
          </a:xfrm>
        </p:spPr>
        <p:txBody>
          <a:bodyPr/>
          <a:lstStyle/>
          <a:p>
            <a:r>
              <a:rPr lang="en-US" altLang="en-US" sz="2800" dirty="0"/>
              <a:t>Sketch of transition process in the boundary layer along a flat Plate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3D1C36-3021-DBF3-B113-364AB0D58F5C}"/>
              </a:ext>
            </a:extLst>
          </p:cNvPr>
          <p:cNvSpPr txBox="1"/>
          <p:nvPr/>
        </p:nvSpPr>
        <p:spPr>
          <a:xfrm>
            <a:off x="6770622" y="2277387"/>
            <a:ext cx="2133600" cy="1200329"/>
          </a:xfrm>
          <a:prstGeom prst="rect">
            <a:avLst/>
          </a:prstGeom>
          <a:noFill/>
          <a:ln w="50800">
            <a:solidFill>
              <a:srgbClr val="E5291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Fully Developed Turbulent Zone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94B094-64A4-FB1E-EB89-6CB47E5B0EBD}"/>
              </a:ext>
            </a:extLst>
          </p:cNvPr>
          <p:cNvSpPr txBox="1"/>
          <p:nvPr/>
        </p:nvSpPr>
        <p:spPr>
          <a:xfrm>
            <a:off x="1142908" y="3429000"/>
            <a:ext cx="30489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C6C64EC-5028-C349-1503-48E0E37F8755}"/>
              </a:ext>
            </a:extLst>
          </p:cNvPr>
          <p:cNvGrpSpPr/>
          <p:nvPr/>
        </p:nvGrpSpPr>
        <p:grpSpPr>
          <a:xfrm>
            <a:off x="0" y="0"/>
            <a:ext cx="9144000" cy="6934200"/>
            <a:chOff x="0" y="0"/>
            <a:chExt cx="9144000" cy="6858000"/>
          </a:xfrm>
        </p:grpSpPr>
        <p:pic>
          <p:nvPicPr>
            <p:cNvPr id="7" name="Picture 6" descr="Logo usage Guidelines">
              <a:extLst>
                <a:ext uri="{FF2B5EF4-FFF2-40B4-BE49-F238E27FC236}">
                  <a16:creationId xmlns:a16="http://schemas.microsoft.com/office/drawing/2014/main" id="{7055C787-2531-2E1D-48E3-1E860B014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1FE3ADA0-E04A-0681-57A8-1F6D4EFC28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E70F21AE-AB16-1579-8185-59F07F228A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DCE2985-8672-87C0-4778-118B1F6316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296565A-19DD-1217-2E05-D52735C9E3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F55B8A85-B80A-EEDD-F165-05F3FB8DC1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6A61FDC0-9430-35E4-48FA-AA84EEC81A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6709667-0BF6-30F3-AB4C-A3249442E2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4623612C-BC14-3F88-F1A0-CB6E7A8115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360B887E-0836-4DE7-ED39-2D4DBBF262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B1196B98-A47B-75D6-BA7F-2DF6DADD0E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8125B6D-8B54-F240-95B5-ABFF8FB1ED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EE2F6E31-EAD7-9E50-C94B-6C5564E971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766A56F3-7147-8EDD-D6C7-966378AE42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E400BC6-6629-E20C-0CC9-B37DD357E8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B918D7A-7252-6764-CCFF-4AAAC25067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5B55DB34-4CC2-09B2-529C-4215F08876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CC91422-6336-A76A-AC53-0B156DD1A1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Picture 2">
            <a:extLst>
              <a:ext uri="{FF2B5EF4-FFF2-40B4-BE49-F238E27FC236}">
                <a16:creationId xmlns:a16="http://schemas.microsoft.com/office/drawing/2014/main" id="{6B25458F-930D-3B65-40A8-D7F74E6CC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567" y="4641337"/>
            <a:ext cx="1499171" cy="119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88E8C0C7-57A9-2E2D-3106-579A63B08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42000" contras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89" y="1320800"/>
            <a:ext cx="370522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85FD14-CD9D-D6FB-ED37-954CF023D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989" y="3906838"/>
            <a:ext cx="4225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/>
              <a:t>Fully Developed Turbulent Flow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>
            <a:extLst>
              <a:ext uri="{FF2B5EF4-FFF2-40B4-BE49-F238E27FC236}">
                <a16:creationId xmlns:a16="http://schemas.microsoft.com/office/drawing/2014/main" id="{6CCDD256-05B6-84F3-772B-8029F232E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Definition  of A Turbulent Flow	</a:t>
            </a:r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370F5A72-66CB-3125-5B60-AA7BCA4356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9946" y="1717675"/>
            <a:ext cx="8305800" cy="4114800"/>
          </a:xfrm>
        </p:spPr>
        <p:txBody>
          <a:bodyPr/>
          <a:lstStyle/>
          <a:p>
            <a:r>
              <a:rPr lang="en-US" altLang="en-US" sz="2400" dirty="0"/>
              <a:t>A Fluid motion in which velocity, pressure, and other flow quantities fluctuate irregularly in time and space.</a:t>
            </a:r>
          </a:p>
          <a:p>
            <a:r>
              <a:rPr lang="en-US" altLang="en-US" sz="2400" dirty="0"/>
              <a:t>“Turbulent Fluid motion is an irregular condition of flow in which the various quantities show a random variation with time and space coordinates, so that statistically distinct average values can be observed.”				- Hinze</a:t>
            </a:r>
          </a:p>
          <a:p>
            <a:r>
              <a:rPr lang="en-US" altLang="en-US" sz="2400" dirty="0"/>
              <a:t>“Turbulence is due to the formation of point or line </a:t>
            </a:r>
            <a:r>
              <a:rPr lang="en-US" altLang="en-US" sz="2400" dirty="0" err="1"/>
              <a:t>vortice</a:t>
            </a:r>
            <a:r>
              <a:rPr lang="en-US" altLang="en-US" sz="2400" dirty="0"/>
              <a:t> on which  some component of the velocity becomes infinite.:”							-Jean Leray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B21B222-C92C-EB4F-714F-3BC9DAD880D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083C417-EB65-437A-A431-04AB896B1F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82F43FD-64AC-774E-A15E-A63F554090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B932E94-1B1F-1DCB-E534-7A3B0BB338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F688910-6735-C459-0B99-D5C8437416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6AB3498-E745-5645-17F1-7C6165038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F5A82F5-125C-39C9-EE72-714CB9B4A4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BCE7A39-462B-F25E-509F-3CB4AA84CE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EE8E99D-17E9-AA5B-35AA-1B223BA29D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23F2AF2-5FE8-67A4-3B0F-C1BF5A7B6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72053DA-2F7F-9791-0AEC-97E191BF29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811C5B5-79A2-63E8-AF8D-A073F863CA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CB532AB-B291-CC19-A6A1-F5A3927D97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657F42C-135C-FB77-BF63-1585E52716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AED0A4A-BA8F-CD75-C057-7F5AD6EE2C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F6E33FE-04C1-41F4-9214-F2FE3AA0B5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809880-BD48-3C96-1DE3-DA2B3EB03A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C9511-AD10-D78C-11FB-95681A97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3E33B87D-6D54-59A0-BB0E-43B12F2A8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7790"/>
            <a:ext cx="6400799" cy="23042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2B8BF5-9F2D-688A-3F6B-69DCCAC97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645597" cy="1070259"/>
          </a:xfrm>
        </p:spPr>
        <p:txBody>
          <a:bodyPr/>
          <a:lstStyle/>
          <a:p>
            <a:r>
              <a:rPr lang="en-US" sz="2800" dirty="0"/>
              <a:t>2-D Turbulent Boundary Layer  Convection Heat Transfer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6DBA8B6A-C46D-97DB-ADBA-4F5312712DD0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256B9E44-097F-734E-C125-44416CB967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712B4C0-0B1F-3DA0-4C30-8E161B5B74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BCC6CDE7-0FD3-BA19-87EE-C8EED12831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72BB1B65-CE90-21D0-3C2D-BBBE3A4C00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08832108-C7DC-616B-3F7E-37ADC8EEB4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2334DFF8-A231-00BD-7676-9BCB2A7704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F230F95F-63D0-441A-58B0-EE79EA4D6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191056F0-C797-80CC-692B-78A60A1671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8A3C22F9-FA52-3D29-DA11-B93D9990B4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A0994EBB-552F-0D10-4978-CB0FD3EC5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B250DFD5-1DEA-8DC0-AB35-4BC84023AA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B22F93FA-0266-77C7-81D8-88900D10A5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C459C781-8934-E2DA-9FBB-B28375342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9DE4523C-DF0C-B5A4-DF48-9B74EA3693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B4DC7F4A-4B4D-DB47-71C1-DEE06CB69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38AF0E2-989D-C83A-A73C-C709EC6238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DBECAAE-301B-9B19-3AED-D86B7BDDD99D}"/>
              </a:ext>
            </a:extLst>
          </p:cNvPr>
          <p:cNvGrpSpPr/>
          <p:nvPr/>
        </p:nvGrpSpPr>
        <p:grpSpPr>
          <a:xfrm>
            <a:off x="1340973" y="2362200"/>
            <a:ext cx="5059826" cy="1534732"/>
            <a:chOff x="1371599" y="2895600"/>
            <a:chExt cx="3954141" cy="1371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13">
                  <a:extLst>
                    <a:ext uri="{FF2B5EF4-FFF2-40B4-BE49-F238E27FC236}">
                      <a16:creationId xmlns:a16="http://schemas.microsoft.com/office/drawing/2014/main" id="{20CC40DA-6F25-5769-0BC3-63D787B41CF0}"/>
                    </a:ext>
                  </a:extLst>
                </p14:cNvPr>
                <p14:cNvContentPartPr>
                  <a14:cpLocks xmlns:a14="http://schemas.microsoft.com/office/drawing/2010/main" noRot="1" noChangeAspect="1" noEditPoints="1" noChangeArrowheads="1" noChangeShapeType="1"/>
                </p14:cNvContentPartPr>
                <p14:nvPr/>
              </p14:nvContentPartPr>
              <p14:xfrm>
                <a:off x="5316538" y="3176588"/>
                <a:ext cx="3175" cy="11112"/>
              </p14:xfrm>
            </p:contentPart>
          </mc:Choice>
          <mc:Fallback xmlns="">
            <p:pic>
              <p:nvPicPr>
                <p:cNvPr id="24" name="Ink 13">
                  <a:extLst>
                    <a:ext uri="{FF2B5EF4-FFF2-40B4-BE49-F238E27FC236}">
                      <a16:creationId xmlns:a16="http://schemas.microsoft.com/office/drawing/2014/main" id="{1A290717-7106-37FD-20F6-9DD0BF0F581D}"/>
                    </a:ext>
                  </a:extLst>
                </p:cNvPr>
                <p:cNvPicPr>
                  <a:picLocks noRot="1" noChangeAspect="1" noEditPoints="1" noChangeArrowheads="1" noChangeShapeType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09033" y="3166626"/>
                  <a:ext cx="18184" cy="31037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1D777C0-029B-E977-7FA2-910DAC317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371599" y="3407988"/>
              <a:ext cx="3954141" cy="402012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5B464A-DD99-A15E-B4E8-DCE8E64FB9FB}"/>
                </a:ext>
              </a:extLst>
            </p:cNvPr>
            <p:cNvCxnSpPr/>
            <p:nvPr/>
          </p:nvCxnSpPr>
          <p:spPr bwMode="auto">
            <a:xfrm>
              <a:off x="1371599" y="3492081"/>
              <a:ext cx="0" cy="7751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D3B8541-F65B-C0F2-D104-5C2EA05B7E26}"/>
                </a:ext>
              </a:extLst>
            </p:cNvPr>
            <p:cNvCxnSpPr/>
            <p:nvPr/>
          </p:nvCxnSpPr>
          <p:spPr bwMode="auto">
            <a:xfrm>
              <a:off x="5105400" y="3429000"/>
              <a:ext cx="0" cy="7751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F9FD405-7AA6-38B8-0110-D6D67708D171}"/>
                </a:ext>
              </a:extLst>
            </p:cNvPr>
            <p:cNvCxnSpPr/>
            <p:nvPr/>
          </p:nvCxnSpPr>
          <p:spPr bwMode="auto">
            <a:xfrm>
              <a:off x="1371599" y="4114800"/>
              <a:ext cx="3733801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FCDF392-4F87-9955-25C1-EC7024AEB332}"/>
                </a:ext>
              </a:extLst>
            </p:cNvPr>
            <p:cNvSpPr txBox="1"/>
            <p:nvPr/>
          </p:nvSpPr>
          <p:spPr>
            <a:xfrm>
              <a:off x="4234304" y="2895600"/>
              <a:ext cx="4138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ym typeface="Symbol" panose="05050102010706020507" pitchFamily="18" charset="2"/>
                </a:rPr>
                <a:t></a:t>
              </a:r>
              <a:r>
                <a:rPr lang="en-US" i="1" dirty="0">
                  <a:sym typeface="Symbol" panose="05050102010706020507" pitchFamily="18" charset="2"/>
                </a:rPr>
                <a:t></a:t>
              </a:r>
              <a:endParaRPr lang="en-US" i="1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0254548-011D-23FB-DA70-829687839547}"/>
                </a:ext>
              </a:extLst>
            </p:cNvPr>
            <p:cNvSpPr txBox="1"/>
            <p:nvPr/>
          </p:nvSpPr>
          <p:spPr>
            <a:xfrm>
              <a:off x="2895600" y="3729335"/>
              <a:ext cx="4491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ym typeface="Symbol" panose="05050102010706020507" pitchFamily="18" charset="2"/>
                </a:rPr>
                <a:t></a:t>
              </a:r>
              <a:r>
                <a:rPr lang="en-US" i="1" dirty="0">
                  <a:sym typeface="Symbol" panose="05050102010706020507" pitchFamily="18" charset="2"/>
                </a:rPr>
                <a:t>L</a:t>
              </a:r>
              <a:endParaRPr lang="en-US" i="1" dirty="0"/>
            </a:p>
          </p:txBody>
        </p:sp>
      </p:grpSp>
      <p:pic>
        <p:nvPicPr>
          <p:cNvPr id="32" name="Picture 2" descr="Basic Boundary Layer Theory">
            <a:extLst>
              <a:ext uri="{FF2B5EF4-FFF2-40B4-BE49-F238E27FC236}">
                <a16:creationId xmlns:a16="http://schemas.microsoft.com/office/drawing/2014/main" id="{618200DB-094F-9F3C-E20E-1BE812424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35" y="3711567"/>
            <a:ext cx="8007866" cy="268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C17710-1437-8BCA-3E51-B163DE6207AE}"/>
              </a:ext>
            </a:extLst>
          </p:cNvPr>
          <p:cNvSpPr/>
          <p:nvPr/>
        </p:nvSpPr>
        <p:spPr bwMode="auto">
          <a:xfrm>
            <a:off x="4876800" y="1440873"/>
            <a:ext cx="928270" cy="1553248"/>
          </a:xfrm>
          <a:custGeom>
            <a:avLst/>
            <a:gdLst>
              <a:gd name="connsiteX0" fmla="*/ 0 w 928270"/>
              <a:gd name="connsiteY0" fmla="*/ 1551709 h 1553248"/>
              <a:gd name="connsiteX1" fmla="*/ 290945 w 928270"/>
              <a:gd name="connsiteY1" fmla="*/ 1537854 h 1553248"/>
              <a:gd name="connsiteX2" fmla="*/ 193964 w 928270"/>
              <a:gd name="connsiteY2" fmla="*/ 1440872 h 1553248"/>
              <a:gd name="connsiteX3" fmla="*/ 277091 w 928270"/>
              <a:gd name="connsiteY3" fmla="*/ 1343891 h 1553248"/>
              <a:gd name="connsiteX4" fmla="*/ 512618 w 928270"/>
              <a:gd name="connsiteY4" fmla="*/ 1427018 h 1553248"/>
              <a:gd name="connsiteX5" fmla="*/ 401782 w 928270"/>
              <a:gd name="connsiteY5" fmla="*/ 1177636 h 1553248"/>
              <a:gd name="connsiteX6" fmla="*/ 706582 w 928270"/>
              <a:gd name="connsiteY6" fmla="*/ 1149927 h 1553248"/>
              <a:gd name="connsiteX7" fmla="*/ 484909 w 928270"/>
              <a:gd name="connsiteY7" fmla="*/ 914400 h 1553248"/>
              <a:gd name="connsiteX8" fmla="*/ 775855 w 928270"/>
              <a:gd name="connsiteY8" fmla="*/ 914400 h 1553248"/>
              <a:gd name="connsiteX9" fmla="*/ 651164 w 928270"/>
              <a:gd name="connsiteY9" fmla="*/ 692727 h 1553248"/>
              <a:gd name="connsiteX10" fmla="*/ 858982 w 928270"/>
              <a:gd name="connsiteY10" fmla="*/ 692727 h 1553248"/>
              <a:gd name="connsiteX11" fmla="*/ 665018 w 928270"/>
              <a:gd name="connsiteY11" fmla="*/ 471054 h 1553248"/>
              <a:gd name="connsiteX12" fmla="*/ 928255 w 928270"/>
              <a:gd name="connsiteY12" fmla="*/ 360218 h 1553248"/>
              <a:gd name="connsiteX13" fmla="*/ 651164 w 928270"/>
              <a:gd name="connsiteY13" fmla="*/ 249382 h 1553248"/>
              <a:gd name="connsiteX14" fmla="*/ 872836 w 928270"/>
              <a:gd name="connsiteY14" fmla="*/ 193963 h 1553248"/>
              <a:gd name="connsiteX15" fmla="*/ 665018 w 928270"/>
              <a:gd name="connsiteY15" fmla="*/ 0 h 15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8270" h="1553248">
                <a:moveTo>
                  <a:pt x="0" y="1551709"/>
                </a:moveTo>
                <a:cubicBezTo>
                  <a:pt x="129309" y="1554018"/>
                  <a:pt x="258618" y="1556327"/>
                  <a:pt x="290945" y="1537854"/>
                </a:cubicBezTo>
                <a:cubicBezTo>
                  <a:pt x="323272" y="1519381"/>
                  <a:pt x="196273" y="1473199"/>
                  <a:pt x="193964" y="1440872"/>
                </a:cubicBezTo>
                <a:cubicBezTo>
                  <a:pt x="191655" y="1408545"/>
                  <a:pt x="223982" y="1346200"/>
                  <a:pt x="277091" y="1343891"/>
                </a:cubicBezTo>
                <a:cubicBezTo>
                  <a:pt x="330200" y="1341582"/>
                  <a:pt x="491836" y="1454727"/>
                  <a:pt x="512618" y="1427018"/>
                </a:cubicBezTo>
                <a:cubicBezTo>
                  <a:pt x="533400" y="1399309"/>
                  <a:pt x="369455" y="1223818"/>
                  <a:pt x="401782" y="1177636"/>
                </a:cubicBezTo>
                <a:cubicBezTo>
                  <a:pt x="434109" y="1131454"/>
                  <a:pt x="692728" y="1193800"/>
                  <a:pt x="706582" y="1149927"/>
                </a:cubicBezTo>
                <a:cubicBezTo>
                  <a:pt x="720436" y="1106054"/>
                  <a:pt x="473364" y="953654"/>
                  <a:pt x="484909" y="914400"/>
                </a:cubicBezTo>
                <a:cubicBezTo>
                  <a:pt x="496454" y="875146"/>
                  <a:pt x="748146" y="951345"/>
                  <a:pt x="775855" y="914400"/>
                </a:cubicBezTo>
                <a:cubicBezTo>
                  <a:pt x="803564" y="877455"/>
                  <a:pt x="637310" y="729672"/>
                  <a:pt x="651164" y="692727"/>
                </a:cubicBezTo>
                <a:cubicBezTo>
                  <a:pt x="665019" y="655781"/>
                  <a:pt x="856673" y="729672"/>
                  <a:pt x="858982" y="692727"/>
                </a:cubicBezTo>
                <a:cubicBezTo>
                  <a:pt x="861291" y="655782"/>
                  <a:pt x="653473" y="526472"/>
                  <a:pt x="665018" y="471054"/>
                </a:cubicBezTo>
                <a:cubicBezTo>
                  <a:pt x="676563" y="415636"/>
                  <a:pt x="930564" y="397163"/>
                  <a:pt x="928255" y="360218"/>
                </a:cubicBezTo>
                <a:cubicBezTo>
                  <a:pt x="925946" y="323273"/>
                  <a:pt x="660401" y="277091"/>
                  <a:pt x="651164" y="249382"/>
                </a:cubicBezTo>
                <a:cubicBezTo>
                  <a:pt x="641928" y="221673"/>
                  <a:pt x="870527" y="235527"/>
                  <a:pt x="872836" y="193963"/>
                </a:cubicBezTo>
                <a:cubicBezTo>
                  <a:pt x="875145" y="152399"/>
                  <a:pt x="770081" y="76199"/>
                  <a:pt x="665018" y="0"/>
                </a:cubicBezTo>
              </a:path>
            </a:pathLst>
          </a:cu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9BF29EE-57E2-1A9A-94F2-3695E02F5D2C}"/>
              </a:ext>
            </a:extLst>
          </p:cNvPr>
          <p:cNvSpPr/>
          <p:nvPr/>
        </p:nvSpPr>
        <p:spPr bwMode="auto">
          <a:xfrm>
            <a:off x="5093037" y="4391891"/>
            <a:ext cx="900725" cy="1219200"/>
          </a:xfrm>
          <a:custGeom>
            <a:avLst/>
            <a:gdLst>
              <a:gd name="connsiteX0" fmla="*/ 795145 w 900725"/>
              <a:gd name="connsiteY0" fmla="*/ 1219200 h 1219200"/>
              <a:gd name="connsiteX1" fmla="*/ 892127 w 900725"/>
              <a:gd name="connsiteY1" fmla="*/ 1108364 h 1219200"/>
              <a:gd name="connsiteX2" fmla="*/ 601181 w 900725"/>
              <a:gd name="connsiteY2" fmla="*/ 1080654 h 1219200"/>
              <a:gd name="connsiteX3" fmla="*/ 670454 w 900725"/>
              <a:gd name="connsiteY3" fmla="*/ 955964 h 1219200"/>
              <a:gd name="connsiteX4" fmla="*/ 393363 w 900725"/>
              <a:gd name="connsiteY4" fmla="*/ 900545 h 1219200"/>
              <a:gd name="connsiteX5" fmla="*/ 518054 w 900725"/>
              <a:gd name="connsiteY5" fmla="*/ 734291 h 1219200"/>
              <a:gd name="connsiteX6" fmla="*/ 102418 w 900725"/>
              <a:gd name="connsiteY6" fmla="*/ 706582 h 1219200"/>
              <a:gd name="connsiteX7" fmla="*/ 351799 w 900725"/>
              <a:gd name="connsiteY7" fmla="*/ 526473 h 1219200"/>
              <a:gd name="connsiteX8" fmla="*/ 116272 w 900725"/>
              <a:gd name="connsiteY8" fmla="*/ 471054 h 1219200"/>
              <a:gd name="connsiteX9" fmla="*/ 268672 w 900725"/>
              <a:gd name="connsiteY9" fmla="*/ 374073 h 1219200"/>
              <a:gd name="connsiteX10" fmla="*/ 19290 w 900725"/>
              <a:gd name="connsiteY10" fmla="*/ 290945 h 1219200"/>
              <a:gd name="connsiteX11" fmla="*/ 268672 w 900725"/>
              <a:gd name="connsiteY11" fmla="*/ 138545 h 1219200"/>
              <a:gd name="connsiteX12" fmla="*/ 5436 w 900725"/>
              <a:gd name="connsiteY12" fmla="*/ 124691 h 1219200"/>
              <a:gd name="connsiteX13" fmla="*/ 116272 w 900725"/>
              <a:gd name="connsiteY13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0725" h="1219200">
                <a:moveTo>
                  <a:pt x="795145" y="1219200"/>
                </a:moveTo>
                <a:cubicBezTo>
                  <a:pt x="859799" y="1175327"/>
                  <a:pt x="924454" y="1131455"/>
                  <a:pt x="892127" y="1108364"/>
                </a:cubicBezTo>
                <a:cubicBezTo>
                  <a:pt x="859800" y="1085273"/>
                  <a:pt x="638126" y="1106054"/>
                  <a:pt x="601181" y="1080654"/>
                </a:cubicBezTo>
                <a:cubicBezTo>
                  <a:pt x="564236" y="1055254"/>
                  <a:pt x="705090" y="985982"/>
                  <a:pt x="670454" y="955964"/>
                </a:cubicBezTo>
                <a:cubicBezTo>
                  <a:pt x="635818" y="925946"/>
                  <a:pt x="418763" y="937490"/>
                  <a:pt x="393363" y="900545"/>
                </a:cubicBezTo>
                <a:cubicBezTo>
                  <a:pt x="367963" y="863600"/>
                  <a:pt x="566545" y="766618"/>
                  <a:pt x="518054" y="734291"/>
                </a:cubicBezTo>
                <a:cubicBezTo>
                  <a:pt x="469563" y="701964"/>
                  <a:pt x="130127" y="741218"/>
                  <a:pt x="102418" y="706582"/>
                </a:cubicBezTo>
                <a:cubicBezTo>
                  <a:pt x="74709" y="671946"/>
                  <a:pt x="349490" y="565728"/>
                  <a:pt x="351799" y="526473"/>
                </a:cubicBezTo>
                <a:cubicBezTo>
                  <a:pt x="354108" y="487218"/>
                  <a:pt x="130126" y="496454"/>
                  <a:pt x="116272" y="471054"/>
                </a:cubicBezTo>
                <a:cubicBezTo>
                  <a:pt x="102418" y="445654"/>
                  <a:pt x="284836" y="404091"/>
                  <a:pt x="268672" y="374073"/>
                </a:cubicBezTo>
                <a:cubicBezTo>
                  <a:pt x="252508" y="344055"/>
                  <a:pt x="19290" y="330200"/>
                  <a:pt x="19290" y="290945"/>
                </a:cubicBezTo>
                <a:cubicBezTo>
                  <a:pt x="19290" y="251690"/>
                  <a:pt x="270981" y="166254"/>
                  <a:pt x="268672" y="138545"/>
                </a:cubicBezTo>
                <a:cubicBezTo>
                  <a:pt x="266363" y="110836"/>
                  <a:pt x="30836" y="147782"/>
                  <a:pt x="5436" y="124691"/>
                </a:cubicBezTo>
                <a:cubicBezTo>
                  <a:pt x="-19964" y="101600"/>
                  <a:pt x="48154" y="50800"/>
                  <a:pt x="116272" y="0"/>
                </a:cubicBezTo>
              </a:path>
            </a:pathLst>
          </a:cu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966870E-8A59-6292-23AE-798D3C169002}"/>
              </a:ext>
            </a:extLst>
          </p:cNvPr>
          <p:cNvSpPr/>
          <p:nvPr/>
        </p:nvSpPr>
        <p:spPr bwMode="auto">
          <a:xfrm>
            <a:off x="4944785" y="4419600"/>
            <a:ext cx="1386742" cy="1205345"/>
          </a:xfrm>
          <a:custGeom>
            <a:avLst/>
            <a:gdLst>
              <a:gd name="connsiteX0" fmla="*/ 1386742 w 1386742"/>
              <a:gd name="connsiteY0" fmla="*/ 1205345 h 1205345"/>
              <a:gd name="connsiteX1" fmla="*/ 790997 w 1386742"/>
              <a:gd name="connsiteY1" fmla="*/ 1177636 h 1205345"/>
              <a:gd name="connsiteX2" fmla="*/ 1054233 w 1386742"/>
              <a:gd name="connsiteY2" fmla="*/ 914400 h 1205345"/>
              <a:gd name="connsiteX3" fmla="*/ 527760 w 1386742"/>
              <a:gd name="connsiteY3" fmla="*/ 969818 h 1205345"/>
              <a:gd name="connsiteX4" fmla="*/ 846415 w 1386742"/>
              <a:gd name="connsiteY4" fmla="*/ 775855 h 1205345"/>
              <a:gd name="connsiteX5" fmla="*/ 361506 w 1386742"/>
              <a:gd name="connsiteY5" fmla="*/ 845127 h 1205345"/>
              <a:gd name="connsiteX6" fmla="*/ 763288 w 1386742"/>
              <a:gd name="connsiteY6" fmla="*/ 498764 h 1205345"/>
              <a:gd name="connsiteX7" fmla="*/ 1288 w 1386742"/>
              <a:gd name="connsiteY7" fmla="*/ 595745 h 1205345"/>
              <a:gd name="connsiteX8" fmla="*/ 569324 w 1386742"/>
              <a:gd name="connsiteY8" fmla="*/ 387927 h 1205345"/>
              <a:gd name="connsiteX9" fmla="*/ 84415 w 1386742"/>
              <a:gd name="connsiteY9" fmla="*/ 346364 h 1205345"/>
              <a:gd name="connsiteX10" fmla="*/ 500051 w 1386742"/>
              <a:gd name="connsiteY10" fmla="*/ 96982 h 1205345"/>
              <a:gd name="connsiteX11" fmla="*/ 250670 w 1386742"/>
              <a:gd name="connsiteY11" fmla="*/ 0 h 1205345"/>
              <a:gd name="connsiteX12" fmla="*/ 250670 w 1386742"/>
              <a:gd name="connsiteY12" fmla="*/ 0 h 120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6742" h="1205345">
                <a:moveTo>
                  <a:pt x="1386742" y="1205345"/>
                </a:moveTo>
                <a:lnTo>
                  <a:pt x="790997" y="1177636"/>
                </a:lnTo>
                <a:cubicBezTo>
                  <a:pt x="735579" y="1129145"/>
                  <a:pt x="1098106" y="949036"/>
                  <a:pt x="1054233" y="914400"/>
                </a:cubicBezTo>
                <a:cubicBezTo>
                  <a:pt x="1010360" y="879764"/>
                  <a:pt x="562396" y="992909"/>
                  <a:pt x="527760" y="969818"/>
                </a:cubicBezTo>
                <a:cubicBezTo>
                  <a:pt x="493124" y="946727"/>
                  <a:pt x="874124" y="796637"/>
                  <a:pt x="846415" y="775855"/>
                </a:cubicBezTo>
                <a:cubicBezTo>
                  <a:pt x="818706" y="755073"/>
                  <a:pt x="375360" y="891309"/>
                  <a:pt x="361506" y="845127"/>
                </a:cubicBezTo>
                <a:cubicBezTo>
                  <a:pt x="347652" y="798945"/>
                  <a:pt x="823324" y="540328"/>
                  <a:pt x="763288" y="498764"/>
                </a:cubicBezTo>
                <a:cubicBezTo>
                  <a:pt x="703252" y="457200"/>
                  <a:pt x="33615" y="614218"/>
                  <a:pt x="1288" y="595745"/>
                </a:cubicBezTo>
                <a:cubicBezTo>
                  <a:pt x="-31039" y="577272"/>
                  <a:pt x="555469" y="429490"/>
                  <a:pt x="569324" y="387927"/>
                </a:cubicBezTo>
                <a:cubicBezTo>
                  <a:pt x="583178" y="346363"/>
                  <a:pt x="95960" y="394855"/>
                  <a:pt x="84415" y="346364"/>
                </a:cubicBezTo>
                <a:cubicBezTo>
                  <a:pt x="72870" y="297873"/>
                  <a:pt x="472342" y="154709"/>
                  <a:pt x="500051" y="96982"/>
                </a:cubicBezTo>
                <a:cubicBezTo>
                  <a:pt x="527760" y="39255"/>
                  <a:pt x="250670" y="0"/>
                  <a:pt x="250670" y="0"/>
                </a:cubicBezTo>
                <a:lnTo>
                  <a:pt x="250670" y="0"/>
                </a:lnTo>
              </a:path>
            </a:pathLst>
          </a:custGeom>
          <a:noFill/>
          <a:ln w="285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EF92B10-8BBA-8BD4-A877-86AB992AB4F8}"/>
              </a:ext>
            </a:extLst>
          </p:cNvPr>
          <p:cNvSpPr/>
          <p:nvPr/>
        </p:nvSpPr>
        <p:spPr bwMode="auto">
          <a:xfrm>
            <a:off x="4946061" y="1427018"/>
            <a:ext cx="1011394" cy="1565564"/>
          </a:xfrm>
          <a:custGeom>
            <a:avLst/>
            <a:gdLst>
              <a:gd name="connsiteX0" fmla="*/ 360230 w 1011394"/>
              <a:gd name="connsiteY0" fmla="*/ 1565564 h 1565564"/>
              <a:gd name="connsiteX1" fmla="*/ 12 w 1011394"/>
              <a:gd name="connsiteY1" fmla="*/ 1468582 h 1565564"/>
              <a:gd name="connsiteX2" fmla="*/ 346375 w 1011394"/>
              <a:gd name="connsiteY2" fmla="*/ 1385455 h 1565564"/>
              <a:gd name="connsiteX3" fmla="*/ 207830 w 1011394"/>
              <a:gd name="connsiteY3" fmla="*/ 1233055 h 1565564"/>
              <a:gd name="connsiteX4" fmla="*/ 789721 w 1011394"/>
              <a:gd name="connsiteY4" fmla="*/ 1094509 h 1565564"/>
              <a:gd name="connsiteX5" fmla="*/ 124703 w 1011394"/>
              <a:gd name="connsiteY5" fmla="*/ 983673 h 1565564"/>
              <a:gd name="connsiteX6" fmla="*/ 803575 w 1011394"/>
              <a:gd name="connsiteY6" fmla="*/ 817418 h 1565564"/>
              <a:gd name="connsiteX7" fmla="*/ 360230 w 1011394"/>
              <a:gd name="connsiteY7" fmla="*/ 637309 h 1565564"/>
              <a:gd name="connsiteX8" fmla="*/ 914412 w 1011394"/>
              <a:gd name="connsiteY8" fmla="*/ 457200 h 1565564"/>
              <a:gd name="connsiteX9" fmla="*/ 484921 w 1011394"/>
              <a:gd name="connsiteY9" fmla="*/ 387927 h 1565564"/>
              <a:gd name="connsiteX10" fmla="*/ 1011394 w 1011394"/>
              <a:gd name="connsiteY10" fmla="*/ 235527 h 1565564"/>
              <a:gd name="connsiteX11" fmla="*/ 484921 w 1011394"/>
              <a:gd name="connsiteY11" fmla="*/ 193964 h 1565564"/>
              <a:gd name="connsiteX12" fmla="*/ 789721 w 1011394"/>
              <a:gd name="connsiteY12" fmla="*/ 0 h 156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11394" h="1565564">
                <a:moveTo>
                  <a:pt x="360230" y="1565564"/>
                </a:moveTo>
                <a:cubicBezTo>
                  <a:pt x="181275" y="1532082"/>
                  <a:pt x="2321" y="1498600"/>
                  <a:pt x="12" y="1468582"/>
                </a:cubicBezTo>
                <a:cubicBezTo>
                  <a:pt x="-2297" y="1438564"/>
                  <a:pt x="311739" y="1424709"/>
                  <a:pt x="346375" y="1385455"/>
                </a:cubicBezTo>
                <a:cubicBezTo>
                  <a:pt x="381011" y="1346200"/>
                  <a:pt x="133939" y="1281546"/>
                  <a:pt x="207830" y="1233055"/>
                </a:cubicBezTo>
                <a:cubicBezTo>
                  <a:pt x="281721" y="1184564"/>
                  <a:pt x="803576" y="1136073"/>
                  <a:pt x="789721" y="1094509"/>
                </a:cubicBezTo>
                <a:cubicBezTo>
                  <a:pt x="775867" y="1052945"/>
                  <a:pt x="122394" y="1029855"/>
                  <a:pt x="124703" y="983673"/>
                </a:cubicBezTo>
                <a:cubicBezTo>
                  <a:pt x="127012" y="937491"/>
                  <a:pt x="764321" y="875145"/>
                  <a:pt x="803575" y="817418"/>
                </a:cubicBezTo>
                <a:cubicBezTo>
                  <a:pt x="842829" y="759691"/>
                  <a:pt x="341757" y="697345"/>
                  <a:pt x="360230" y="637309"/>
                </a:cubicBezTo>
                <a:cubicBezTo>
                  <a:pt x="378703" y="577273"/>
                  <a:pt x="893630" y="498764"/>
                  <a:pt x="914412" y="457200"/>
                </a:cubicBezTo>
                <a:cubicBezTo>
                  <a:pt x="935194" y="415636"/>
                  <a:pt x="468757" y="424873"/>
                  <a:pt x="484921" y="387927"/>
                </a:cubicBezTo>
                <a:cubicBezTo>
                  <a:pt x="501085" y="350981"/>
                  <a:pt x="1011394" y="267854"/>
                  <a:pt x="1011394" y="235527"/>
                </a:cubicBezTo>
                <a:cubicBezTo>
                  <a:pt x="1011394" y="203200"/>
                  <a:pt x="521866" y="233218"/>
                  <a:pt x="484921" y="193964"/>
                </a:cubicBezTo>
                <a:cubicBezTo>
                  <a:pt x="447976" y="154710"/>
                  <a:pt x="618848" y="77355"/>
                  <a:pt x="789721" y="0"/>
                </a:cubicBezTo>
              </a:path>
            </a:pathLst>
          </a:custGeom>
          <a:noFill/>
          <a:ln w="317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84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Rectangle 2">
            <a:extLst>
              <a:ext uri="{FF2B5EF4-FFF2-40B4-BE49-F238E27FC236}">
                <a16:creationId xmlns:a16="http://schemas.microsoft.com/office/drawing/2014/main" id="{E4F69645-69AF-5A17-F5B0-5190EBCE448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0"/>
            <a:ext cx="7070725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First Method of Analyzing Steady Turbulent Convection System</a:t>
            </a:r>
          </a:p>
        </p:txBody>
      </p:sp>
      <p:sp>
        <p:nvSpPr>
          <p:cNvPr id="2054" name="Rectangle 3">
            <a:extLst>
              <a:ext uri="{FF2B5EF4-FFF2-40B4-BE49-F238E27FC236}">
                <a16:creationId xmlns:a16="http://schemas.microsoft.com/office/drawing/2014/main" id="{9B465D85-B2AC-8A2B-37BB-7B6209FB1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066433"/>
            <a:ext cx="85154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cs typeface="Times New Roman" panose="02020603050405020304" pitchFamily="18" charset="0"/>
              </a:rPr>
              <a:t> Reynolds (1895) decomposed the field variable into a time average </a:t>
            </a:r>
          </a:p>
          <a:p>
            <a:r>
              <a:rPr lang="en-US" altLang="en-US" dirty="0">
                <a:cs typeface="Times New Roman" panose="02020603050405020304" pitchFamily="18" charset="0"/>
              </a:rPr>
              <a:t>variable and a turbulent fluctuation</a:t>
            </a:r>
            <a:endParaRPr lang="en-US" altLang="en-US" dirty="0"/>
          </a:p>
        </p:txBody>
      </p:sp>
      <p:sp>
        <p:nvSpPr>
          <p:cNvPr id="2055" name="Rectangle 4">
            <a:extLst>
              <a:ext uri="{FF2B5EF4-FFF2-40B4-BE49-F238E27FC236}">
                <a16:creationId xmlns:a16="http://schemas.microsoft.com/office/drawing/2014/main" id="{B86D02CF-6B5F-807F-E82A-4D6700824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3650" y="21336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cs typeface="Times New Roman" panose="02020603050405020304" pitchFamily="18" charset="0"/>
              </a:rPr>
              <a:t>- Likewise</a:t>
            </a:r>
            <a:endParaRPr lang="en-US" altLang="en-US" sz="2800"/>
          </a:p>
        </p:txBody>
      </p:sp>
      <p:sp>
        <p:nvSpPr>
          <p:cNvPr id="2056" name="Rectangle 5">
            <a:extLst>
              <a:ext uri="{FF2B5EF4-FFF2-40B4-BE49-F238E27FC236}">
                <a16:creationId xmlns:a16="http://schemas.microsoft.com/office/drawing/2014/main" id="{666AFE8E-1D69-8E18-2133-447B5B2A4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743200"/>
            <a:ext cx="60547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Symbol" panose="05050102010706020507" pitchFamily="18" charset="2"/>
                <a:cs typeface="Times New Roman" panose="02020603050405020304" pitchFamily="18" charset="0"/>
              </a:rPr>
              <a:t>f </a:t>
            </a:r>
            <a:r>
              <a:rPr lang="en-US" altLang="en-US" dirty="0">
                <a:cs typeface="Times New Roman" panose="02020603050405020304" pitchFamily="18" charset="0"/>
              </a:rPr>
              <a:t>stands for any scalar: </a:t>
            </a:r>
            <a:r>
              <a:rPr lang="en-US" altLang="en-US" i="1" dirty="0">
                <a:cs typeface="Times New Roman" panose="02020603050405020304" pitchFamily="18" charset="0"/>
              </a:rPr>
              <a:t>u, </a:t>
            </a:r>
            <a:r>
              <a:rPr lang="en-US" altLang="en-US" i="1" dirty="0"/>
              <a:t>v, w, </a:t>
            </a:r>
            <a:r>
              <a:rPr lang="en-US" altLang="en-US" i="1" dirty="0">
                <a:cs typeface="Times New Roman" panose="02020603050405020304" pitchFamily="18" charset="0"/>
              </a:rPr>
              <a:t>T, p</a:t>
            </a:r>
            <a:r>
              <a:rPr lang="en-US" altLang="en-US" dirty="0">
                <a:cs typeface="Times New Roman" panose="02020603050405020304" pitchFamily="18" charset="0"/>
              </a:rPr>
              <a:t>,   where:  </a:t>
            </a:r>
            <a:endParaRPr lang="en-US" altLang="en-US" sz="1600" dirty="0"/>
          </a:p>
          <a:p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1" name="Object 7">
                <a:extLst>
                  <a:ext uri="{FF2B5EF4-FFF2-40B4-BE49-F238E27FC236}">
                    <a16:creationId xmlns:a16="http://schemas.microsoft.com/office/drawing/2014/main" id="{7713CFBE-9C7D-01CA-5DD8-06EB7B86E438}"/>
                  </a:ext>
                </a:extLst>
              </p:cNvPr>
              <p:cNvSpPr txBox="1"/>
              <p:nvPr/>
            </p:nvSpPr>
            <p:spPr bwMode="auto">
              <a:xfrm>
                <a:off x="3016250" y="2133600"/>
                <a:ext cx="1631950" cy="5000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51" name="Object 7">
                <a:extLst>
                  <a:ext uri="{FF2B5EF4-FFF2-40B4-BE49-F238E27FC236}">
                    <a16:creationId xmlns:a16="http://schemas.microsoft.com/office/drawing/2014/main" id="{7713CFBE-9C7D-01CA-5DD8-06EB7B86E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6250" y="2133600"/>
                <a:ext cx="1631950" cy="5000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2" name="Object 8">
                <a:extLst>
                  <a:ext uri="{FF2B5EF4-FFF2-40B4-BE49-F238E27FC236}">
                    <a16:creationId xmlns:a16="http://schemas.microsoft.com/office/drawing/2014/main" id="{D5302E06-62E7-86A1-14B4-E1441E70B0D8}"/>
                  </a:ext>
                </a:extLst>
              </p:cNvPr>
              <p:cNvSpPr txBox="1"/>
              <p:nvPr/>
            </p:nvSpPr>
            <p:spPr bwMode="auto">
              <a:xfrm>
                <a:off x="533400" y="4186238"/>
                <a:ext cx="2759075" cy="98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52" name="Object 8">
                <a:extLst>
                  <a:ext uri="{FF2B5EF4-FFF2-40B4-BE49-F238E27FC236}">
                    <a16:creationId xmlns:a16="http://schemas.microsoft.com/office/drawing/2014/main" id="{D5302E06-62E7-86A1-14B4-E1441E70B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4186238"/>
                <a:ext cx="2759075" cy="9826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7" name="Line 9">
            <a:extLst>
              <a:ext uri="{FF2B5EF4-FFF2-40B4-BE49-F238E27FC236}">
                <a16:creationId xmlns:a16="http://schemas.microsoft.com/office/drawing/2014/main" id="{585A0F77-87AC-3D75-6D6E-37FCF8878C0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53374" y="4895850"/>
            <a:ext cx="38735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058" name="Text Box 10">
            <a:extLst>
              <a:ext uri="{FF2B5EF4-FFF2-40B4-BE49-F238E27FC236}">
                <a16:creationId xmlns:a16="http://schemas.microsoft.com/office/drawing/2014/main" id="{F0356AA6-0686-87BC-F495-0AD7D130D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174" y="5429250"/>
            <a:ext cx="3962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Time averaged Scalar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125" name="Ink 12">
                <a:extLst>
                  <a:ext uri="{FF2B5EF4-FFF2-40B4-BE49-F238E27FC236}">
                    <a16:creationId xmlns:a16="http://schemas.microsoft.com/office/drawing/2014/main" id="{2986F3E1-156E-443E-BB81-54A879FF106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594225" y="6459538"/>
              <a:ext cx="1588" cy="1587"/>
            </p14:xfrm>
          </p:contentPart>
        </mc:Choice>
        <mc:Fallback xmlns="">
          <p:pic>
            <p:nvPicPr>
              <p:cNvPr id="5125" name="Ink 12">
                <a:extLst>
                  <a:ext uri="{FF2B5EF4-FFF2-40B4-BE49-F238E27FC236}">
                    <a16:creationId xmlns:a16="http://schemas.microsoft.com/office/drawing/2014/main" id="{2986F3E1-156E-443E-BB81-54A879FF106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52937" y="641827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A2FDEAA7-C35C-741A-0FDA-4AC9283D3F9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D354224-3BE3-E6A1-C2FE-543CD67D02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D1C78C6-2C08-8AE6-FAEA-71B92B6AF7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0C8467A-13A9-8704-F4B2-49FF2A3146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520D3C8-A53A-A11E-7B6D-BFE26AFC71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ECABC0B-703E-D6CB-E12C-2C90A3A08D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2B586A0-F389-D1B1-7DA8-BDF1486C91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2B74C49-DC25-DA1F-70D8-1D4A1C0FF4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B1D6DD2-6175-FFE4-CD3E-BF6F120ACC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0C9FFC4-863E-4F46-0207-903C125EC3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08E3473-0DCB-C686-DF5C-184A0F8D28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F0EB829-E249-B6E8-3721-98C3189780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DB24947-F11C-954C-E724-BEA9EF8FC5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52C8C6E-B399-FAC3-089E-B8D07E2F19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7D41834-B58E-0E01-4EB6-5FAA8DF56B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63D6D65-42BC-EF10-F59C-D997C96D53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03B062-8BBB-27BD-984A-26A6DF7E25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8">
                <a:extLst>
                  <a:ext uri="{FF2B5EF4-FFF2-40B4-BE49-F238E27FC236}">
                    <a16:creationId xmlns:a16="http://schemas.microsoft.com/office/drawing/2014/main" id="{30C7F5DB-AF3F-5104-4BE9-62C4BDD1BD4F}"/>
                  </a:ext>
                </a:extLst>
              </p:cNvPr>
              <p:cNvSpPr txBox="1"/>
              <p:nvPr/>
            </p:nvSpPr>
            <p:spPr bwMode="auto">
              <a:xfrm>
                <a:off x="3952875" y="4454525"/>
                <a:ext cx="4200525" cy="574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𝑒𝑝𝑟𝑒𝑠𝑒𝑛𝑡𝑎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l-GR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9" name="Object 8">
                <a:extLst>
                  <a:ext uri="{FF2B5EF4-FFF2-40B4-BE49-F238E27FC236}">
                    <a16:creationId xmlns:a16="http://schemas.microsoft.com/office/drawing/2014/main" id="{30C7F5DB-AF3F-5104-4BE9-62C4BDD1B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2875" y="4454525"/>
                <a:ext cx="4200525" cy="574675"/>
              </a:xfrm>
              <a:prstGeom prst="rect">
                <a:avLst/>
              </a:prstGeom>
              <a:blipFill>
                <a:blip r:embed="rId11"/>
                <a:stretch>
                  <a:fillRect l="-1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80596F9-602A-9FFB-FEA9-75457B16CF58}"/>
                  </a:ext>
                </a:extLst>
              </p:cNvPr>
              <p:cNvSpPr txBox="1"/>
              <p:nvPr/>
            </p:nvSpPr>
            <p:spPr>
              <a:xfrm>
                <a:off x="3769743" y="5344805"/>
                <a:ext cx="463669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p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/>
                  <a:t>is a random variable with zero mean value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80596F9-602A-9FFB-FEA9-75457B16C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743" y="5344805"/>
                <a:ext cx="4636698" cy="830997"/>
              </a:xfrm>
              <a:prstGeom prst="rect">
                <a:avLst/>
              </a:prstGeom>
              <a:blipFill>
                <a:blip r:embed="rId12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936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5" grpId="0"/>
      <p:bldP spid="2056" grpId="0"/>
      <p:bldP spid="2051" grpId="0"/>
      <p:bldP spid="2052" grpId="0"/>
      <p:bldP spid="2058" grpId="0"/>
      <p:bldP spid="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2">
            <a:extLst>
              <a:ext uri="{FF2B5EF4-FFF2-40B4-BE49-F238E27FC236}">
                <a16:creationId xmlns:a16="http://schemas.microsoft.com/office/drawing/2014/main" id="{E51632EF-A076-141F-7A74-B970F8538F0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399"/>
            <a:ext cx="6705600" cy="984251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Average and Fluctuating Flow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5" name="Object 7">
                <a:extLst>
                  <a:ext uri="{FF2B5EF4-FFF2-40B4-BE49-F238E27FC236}">
                    <a16:creationId xmlns:a16="http://schemas.microsoft.com/office/drawing/2014/main" id="{20D93617-68BB-99A1-C8D2-206AD3618320}"/>
                  </a:ext>
                </a:extLst>
              </p:cNvPr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533400" y="1838325"/>
                <a:ext cx="1176338" cy="3222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5" name="Object 7">
                <a:extLst>
                  <a:ext uri="{FF2B5EF4-FFF2-40B4-BE49-F238E27FC236}">
                    <a16:creationId xmlns:a16="http://schemas.microsoft.com/office/drawing/2014/main" id="{20D93617-68BB-99A1-C8D2-206AD3618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533400" y="1838325"/>
                <a:ext cx="1176338" cy="3222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Object 9">
                <a:extLst>
                  <a:ext uri="{FF2B5EF4-FFF2-40B4-BE49-F238E27FC236}">
                    <a16:creationId xmlns:a16="http://schemas.microsoft.com/office/drawing/2014/main" id="{3191A98B-E205-7B62-B326-6916E6BEAAB4}"/>
                  </a:ext>
                </a:extLst>
              </p:cNvPr>
              <p:cNvSpPr txBox="1"/>
              <p:nvPr/>
            </p:nvSpPr>
            <p:spPr bwMode="auto">
              <a:xfrm>
                <a:off x="525463" y="1277938"/>
                <a:ext cx="1219200" cy="3921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6" name="Object 9">
                <a:extLst>
                  <a:ext uri="{FF2B5EF4-FFF2-40B4-BE49-F238E27FC236}">
                    <a16:creationId xmlns:a16="http://schemas.microsoft.com/office/drawing/2014/main" id="{3191A98B-E205-7B62-B326-6916E6BEA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463" y="1277938"/>
                <a:ext cx="1219200" cy="3921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7" name="Object 10">
                <a:extLst>
                  <a:ext uri="{FF2B5EF4-FFF2-40B4-BE49-F238E27FC236}">
                    <a16:creationId xmlns:a16="http://schemas.microsoft.com/office/drawing/2014/main" id="{399B0C8C-DF4E-3517-03EA-E7479983B6D5}"/>
                  </a:ext>
                </a:extLst>
              </p:cNvPr>
              <p:cNvSpPr txBox="1"/>
              <p:nvPr/>
            </p:nvSpPr>
            <p:spPr bwMode="auto">
              <a:xfrm>
                <a:off x="533400" y="2295525"/>
                <a:ext cx="1030288" cy="293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7" name="Object 10">
                <a:extLst>
                  <a:ext uri="{FF2B5EF4-FFF2-40B4-BE49-F238E27FC236}">
                    <a16:creationId xmlns:a16="http://schemas.microsoft.com/office/drawing/2014/main" id="{399B0C8C-DF4E-3517-03EA-E7479983B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295525"/>
                <a:ext cx="1030288" cy="2936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9" name="Object 12">
                <a:extLst>
                  <a:ext uri="{FF2B5EF4-FFF2-40B4-BE49-F238E27FC236}">
                    <a16:creationId xmlns:a16="http://schemas.microsoft.com/office/drawing/2014/main" id="{3C762D23-DCBE-0777-AF52-CC6C2DBEC887}"/>
                  </a:ext>
                </a:extLst>
              </p:cNvPr>
              <p:cNvSpPr txBox="1"/>
              <p:nvPr/>
            </p:nvSpPr>
            <p:spPr bwMode="auto">
              <a:xfrm>
                <a:off x="457200" y="2752725"/>
                <a:ext cx="1200150" cy="295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9" name="Object 12">
                <a:extLst>
                  <a:ext uri="{FF2B5EF4-FFF2-40B4-BE49-F238E27FC236}">
                    <a16:creationId xmlns:a16="http://schemas.microsoft.com/office/drawing/2014/main" id="{3C762D23-DCBE-0777-AF52-CC6C2DBEC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752725"/>
                <a:ext cx="1200150" cy="2952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5" name="Line 13">
            <a:extLst>
              <a:ext uri="{FF2B5EF4-FFF2-40B4-BE49-F238E27FC236}">
                <a16:creationId xmlns:a16="http://schemas.microsoft.com/office/drawing/2014/main" id="{3078FAA8-63BB-E765-6BC0-BF086D8A1FE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1304925"/>
            <a:ext cx="7938" cy="2209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067" name="Text Box 25">
            <a:extLst>
              <a:ext uri="{FF2B5EF4-FFF2-40B4-BE49-F238E27FC236}">
                <a16:creationId xmlns:a16="http://schemas.microsoft.com/office/drawing/2014/main" id="{97066DE8-32A0-49F8-A7DF-DB8035EFE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00" y="1295400"/>
            <a:ext cx="3984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dirty="0"/>
              <a:t>Instantaneous velocity</a:t>
            </a:r>
          </a:p>
        </p:txBody>
      </p:sp>
      <p:grpSp>
        <p:nvGrpSpPr>
          <p:cNvPr id="2" name="Group 25">
            <a:extLst>
              <a:ext uri="{FF2B5EF4-FFF2-40B4-BE49-F238E27FC236}">
                <a16:creationId xmlns:a16="http://schemas.microsoft.com/office/drawing/2014/main" id="{18BC1905-0CBF-0A2A-3F63-53D2F9E80E1F}"/>
              </a:ext>
            </a:extLst>
          </p:cNvPr>
          <p:cNvGrpSpPr>
            <a:grpSpLocks/>
          </p:cNvGrpSpPr>
          <p:nvPr/>
        </p:nvGrpSpPr>
        <p:grpSpPr bwMode="auto">
          <a:xfrm>
            <a:off x="3408363" y="1758950"/>
            <a:ext cx="3625850" cy="1309688"/>
            <a:chOff x="3979863" y="2139950"/>
            <a:chExt cx="3625850" cy="1309688"/>
          </a:xfrm>
        </p:grpSpPr>
        <p:sp>
          <p:nvSpPr>
            <p:cNvPr id="8218" name="Line 20">
              <a:extLst>
                <a:ext uri="{FF2B5EF4-FFF2-40B4-BE49-F238E27FC236}">
                  <a16:creationId xmlns:a16="http://schemas.microsoft.com/office/drawing/2014/main" id="{8D03BACE-70E3-B6DD-5B64-CB6953206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21288" y="2139950"/>
              <a:ext cx="0" cy="1296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9" name="Line 21">
              <a:extLst>
                <a:ext uri="{FF2B5EF4-FFF2-40B4-BE49-F238E27FC236}">
                  <a16:creationId xmlns:a16="http://schemas.microsoft.com/office/drawing/2014/main" id="{BA6BF948-D56A-B2F7-9595-935D534B7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33988" y="3449638"/>
              <a:ext cx="23717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20" name="Freeform 23">
              <a:extLst>
                <a:ext uri="{FF2B5EF4-FFF2-40B4-BE49-F238E27FC236}">
                  <a16:creationId xmlns:a16="http://schemas.microsoft.com/office/drawing/2014/main" id="{8C417709-C0B9-16CB-F9CD-D01B1CDE8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7800" y="2362200"/>
              <a:ext cx="2274888" cy="852488"/>
            </a:xfrm>
            <a:custGeom>
              <a:avLst/>
              <a:gdLst>
                <a:gd name="T0" fmla="*/ 0 w 1433"/>
                <a:gd name="T1" fmla="*/ 2147483647 h 537"/>
                <a:gd name="T2" fmla="*/ 2147483647 w 1433"/>
                <a:gd name="T3" fmla="*/ 2147483647 h 537"/>
                <a:gd name="T4" fmla="*/ 2147483647 w 1433"/>
                <a:gd name="T5" fmla="*/ 2147483647 h 537"/>
                <a:gd name="T6" fmla="*/ 2147483647 w 1433"/>
                <a:gd name="T7" fmla="*/ 2147483647 h 537"/>
                <a:gd name="T8" fmla="*/ 2147483647 w 1433"/>
                <a:gd name="T9" fmla="*/ 2147483647 h 537"/>
                <a:gd name="T10" fmla="*/ 2147483647 w 1433"/>
                <a:gd name="T11" fmla="*/ 2147483647 h 537"/>
                <a:gd name="T12" fmla="*/ 2147483647 w 1433"/>
                <a:gd name="T13" fmla="*/ 2147483647 h 537"/>
                <a:gd name="T14" fmla="*/ 2147483647 w 1433"/>
                <a:gd name="T15" fmla="*/ 2147483647 h 537"/>
                <a:gd name="T16" fmla="*/ 2147483647 w 1433"/>
                <a:gd name="T17" fmla="*/ 2147483647 h 537"/>
                <a:gd name="T18" fmla="*/ 2147483647 w 1433"/>
                <a:gd name="T19" fmla="*/ 0 h 537"/>
                <a:gd name="T20" fmla="*/ 2147483647 w 1433"/>
                <a:gd name="T21" fmla="*/ 2147483647 h 537"/>
                <a:gd name="T22" fmla="*/ 2147483647 w 1433"/>
                <a:gd name="T23" fmla="*/ 2147483647 h 537"/>
                <a:gd name="T24" fmla="*/ 2147483647 w 1433"/>
                <a:gd name="T25" fmla="*/ 2147483647 h 537"/>
                <a:gd name="T26" fmla="*/ 2147483647 w 1433"/>
                <a:gd name="T27" fmla="*/ 2147483647 h 537"/>
                <a:gd name="T28" fmla="*/ 2147483647 w 1433"/>
                <a:gd name="T29" fmla="*/ 2147483647 h 537"/>
                <a:gd name="T30" fmla="*/ 2147483647 w 1433"/>
                <a:gd name="T31" fmla="*/ 2147483647 h 537"/>
                <a:gd name="T32" fmla="*/ 2147483647 w 1433"/>
                <a:gd name="T33" fmla="*/ 2147483647 h 537"/>
                <a:gd name="T34" fmla="*/ 2147483647 w 1433"/>
                <a:gd name="T35" fmla="*/ 2147483647 h 537"/>
                <a:gd name="T36" fmla="*/ 2147483647 w 1433"/>
                <a:gd name="T37" fmla="*/ 0 h 537"/>
                <a:gd name="T38" fmla="*/ 2147483647 w 1433"/>
                <a:gd name="T39" fmla="*/ 2147483647 h 537"/>
                <a:gd name="T40" fmla="*/ 2147483647 w 1433"/>
                <a:gd name="T41" fmla="*/ 2147483647 h 537"/>
                <a:gd name="T42" fmla="*/ 2147483647 w 1433"/>
                <a:gd name="T43" fmla="*/ 2147483647 h 537"/>
                <a:gd name="T44" fmla="*/ 2147483647 w 1433"/>
                <a:gd name="T45" fmla="*/ 0 h 537"/>
                <a:gd name="T46" fmla="*/ 2147483647 w 1433"/>
                <a:gd name="T47" fmla="*/ 2147483647 h 537"/>
                <a:gd name="T48" fmla="*/ 2147483647 w 1433"/>
                <a:gd name="T49" fmla="*/ 2147483647 h 537"/>
                <a:gd name="T50" fmla="*/ 2147483647 w 1433"/>
                <a:gd name="T51" fmla="*/ 2147483647 h 537"/>
                <a:gd name="T52" fmla="*/ 2147483647 w 1433"/>
                <a:gd name="T53" fmla="*/ 2147483647 h 537"/>
                <a:gd name="T54" fmla="*/ 2147483647 w 1433"/>
                <a:gd name="T55" fmla="*/ 2147483647 h 537"/>
                <a:gd name="T56" fmla="*/ 2147483647 w 1433"/>
                <a:gd name="T57" fmla="*/ 2147483647 h 5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33"/>
                <a:gd name="T88" fmla="*/ 0 h 537"/>
                <a:gd name="T89" fmla="*/ 1433 w 1433"/>
                <a:gd name="T90" fmla="*/ 537 h 5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33" h="537">
                  <a:moveTo>
                    <a:pt x="0" y="265"/>
                  </a:moveTo>
                  <a:lnTo>
                    <a:pt x="102" y="117"/>
                  </a:lnTo>
                  <a:lnTo>
                    <a:pt x="109" y="280"/>
                  </a:lnTo>
                  <a:lnTo>
                    <a:pt x="195" y="374"/>
                  </a:lnTo>
                  <a:lnTo>
                    <a:pt x="195" y="288"/>
                  </a:lnTo>
                  <a:lnTo>
                    <a:pt x="195" y="140"/>
                  </a:lnTo>
                  <a:lnTo>
                    <a:pt x="211" y="226"/>
                  </a:lnTo>
                  <a:lnTo>
                    <a:pt x="351" y="444"/>
                  </a:lnTo>
                  <a:lnTo>
                    <a:pt x="390" y="218"/>
                  </a:lnTo>
                  <a:lnTo>
                    <a:pt x="366" y="0"/>
                  </a:lnTo>
                  <a:lnTo>
                    <a:pt x="475" y="537"/>
                  </a:lnTo>
                  <a:lnTo>
                    <a:pt x="491" y="296"/>
                  </a:lnTo>
                  <a:lnTo>
                    <a:pt x="537" y="55"/>
                  </a:lnTo>
                  <a:lnTo>
                    <a:pt x="678" y="288"/>
                  </a:lnTo>
                  <a:lnTo>
                    <a:pt x="693" y="94"/>
                  </a:lnTo>
                  <a:lnTo>
                    <a:pt x="833" y="343"/>
                  </a:lnTo>
                  <a:lnTo>
                    <a:pt x="825" y="522"/>
                  </a:lnTo>
                  <a:lnTo>
                    <a:pt x="895" y="140"/>
                  </a:lnTo>
                  <a:lnTo>
                    <a:pt x="895" y="0"/>
                  </a:lnTo>
                  <a:lnTo>
                    <a:pt x="1004" y="459"/>
                  </a:lnTo>
                  <a:lnTo>
                    <a:pt x="1059" y="311"/>
                  </a:lnTo>
                  <a:lnTo>
                    <a:pt x="1059" y="101"/>
                  </a:lnTo>
                  <a:lnTo>
                    <a:pt x="1207" y="0"/>
                  </a:lnTo>
                  <a:lnTo>
                    <a:pt x="1238" y="436"/>
                  </a:lnTo>
                  <a:lnTo>
                    <a:pt x="1246" y="179"/>
                  </a:lnTo>
                  <a:lnTo>
                    <a:pt x="1324" y="397"/>
                  </a:lnTo>
                  <a:lnTo>
                    <a:pt x="1324" y="148"/>
                  </a:lnTo>
                  <a:lnTo>
                    <a:pt x="1394" y="296"/>
                  </a:lnTo>
                  <a:lnTo>
                    <a:pt x="1433" y="39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21" name="Text Box 26">
              <a:extLst>
                <a:ext uri="{FF2B5EF4-FFF2-40B4-BE49-F238E27FC236}">
                  <a16:creationId xmlns:a16="http://schemas.microsoft.com/office/drawing/2014/main" id="{20DC1E5E-8442-7311-2B84-F5E53C375C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9863" y="3082925"/>
              <a:ext cx="184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" name="Group 26">
            <a:extLst>
              <a:ext uri="{FF2B5EF4-FFF2-40B4-BE49-F238E27FC236}">
                <a16:creationId xmlns:a16="http://schemas.microsoft.com/office/drawing/2014/main" id="{9C0A5DC0-C047-0815-59E8-1BC2024F6CE7}"/>
              </a:ext>
            </a:extLst>
          </p:cNvPr>
          <p:cNvGrpSpPr>
            <a:grpSpLocks/>
          </p:cNvGrpSpPr>
          <p:nvPr/>
        </p:nvGrpSpPr>
        <p:grpSpPr bwMode="auto">
          <a:xfrm>
            <a:off x="2857500" y="2286000"/>
            <a:ext cx="4140200" cy="830263"/>
            <a:chOff x="3429000" y="2667000"/>
            <a:chExt cx="4140200" cy="830997"/>
          </a:xfrm>
        </p:grpSpPr>
        <p:sp>
          <p:nvSpPr>
            <p:cNvPr id="8215" name="Line 22">
              <a:extLst>
                <a:ext uri="{FF2B5EF4-FFF2-40B4-BE49-F238E27FC236}">
                  <a16:creationId xmlns:a16="http://schemas.microsoft.com/office/drawing/2014/main" id="{61E2998E-92DF-9F59-5EE1-4A837CF3E4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5675" y="2782888"/>
              <a:ext cx="2803525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6" name="Line 24">
              <a:extLst>
                <a:ext uri="{FF2B5EF4-FFF2-40B4-BE49-F238E27FC236}">
                  <a16:creationId xmlns:a16="http://schemas.microsoft.com/office/drawing/2014/main" id="{0026D04D-DF2C-6891-7D5B-6D64195706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9825" y="2819400"/>
              <a:ext cx="0" cy="593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7" name="Text Box 27">
              <a:extLst>
                <a:ext uri="{FF2B5EF4-FFF2-40B4-BE49-F238E27FC236}">
                  <a16:creationId xmlns:a16="http://schemas.microsoft.com/office/drawing/2014/main" id="{7C45BB74-7FFD-40C1-2977-CDEC498A4B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0" y="2667000"/>
              <a:ext cx="1447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Average</a:t>
              </a:r>
            </a:p>
            <a:p>
              <a:r>
                <a:rPr lang="en-US" altLang="en-US"/>
                <a:t>velocity</a:t>
              </a:r>
            </a:p>
          </p:txBody>
        </p:sp>
      </p:grpSp>
      <p:grpSp>
        <p:nvGrpSpPr>
          <p:cNvPr id="4" name="Group 27">
            <a:extLst>
              <a:ext uri="{FF2B5EF4-FFF2-40B4-BE49-F238E27FC236}">
                <a16:creationId xmlns:a16="http://schemas.microsoft.com/office/drawing/2014/main" id="{AB4A077D-89AE-0111-42B2-2A010662A9F8}"/>
              </a:ext>
            </a:extLst>
          </p:cNvPr>
          <p:cNvGrpSpPr>
            <a:grpSpLocks/>
          </p:cNvGrpSpPr>
          <p:nvPr/>
        </p:nvGrpSpPr>
        <p:grpSpPr bwMode="auto">
          <a:xfrm>
            <a:off x="7137400" y="1874838"/>
            <a:ext cx="1168400" cy="1069975"/>
            <a:chOff x="7708900" y="2255838"/>
            <a:chExt cx="1168400" cy="1069975"/>
          </a:xfrm>
        </p:grpSpPr>
        <p:sp>
          <p:nvSpPr>
            <p:cNvPr id="8213" name="Line 28">
              <a:extLst>
                <a:ext uri="{FF2B5EF4-FFF2-40B4-BE49-F238E27FC236}">
                  <a16:creationId xmlns:a16="http://schemas.microsoft.com/office/drawing/2014/main" id="{600C24EA-65A2-6E1B-097B-B14C4F104B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08900" y="2465388"/>
              <a:ext cx="0" cy="593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4" name="Text Box 29">
              <a:extLst>
                <a:ext uri="{FF2B5EF4-FFF2-40B4-BE49-F238E27FC236}">
                  <a16:creationId xmlns:a16="http://schemas.microsoft.com/office/drawing/2014/main" id="{7119F1EC-A074-A218-25AD-866D22F6A5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7638" y="2255838"/>
              <a:ext cx="1109662" cy="10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600"/>
                <a:t>fluctuation</a:t>
              </a:r>
            </a:p>
            <a:p>
              <a:r>
                <a:rPr lang="en-US" altLang="en-US" sz="1600"/>
                <a:t>around </a:t>
              </a:r>
            </a:p>
            <a:p>
              <a:r>
                <a:rPr lang="en-US" altLang="en-US" sz="1600"/>
                <a:t>average</a:t>
              </a:r>
            </a:p>
            <a:p>
              <a:r>
                <a:rPr lang="en-US" altLang="en-US" sz="1600"/>
                <a:t>velocity</a:t>
              </a:r>
            </a:p>
          </p:txBody>
        </p:sp>
      </p:grpSp>
      <p:sp>
        <p:nvSpPr>
          <p:cNvPr id="2072" name="Text Box 51">
            <a:extLst>
              <a:ext uri="{FF2B5EF4-FFF2-40B4-BE49-F238E27FC236}">
                <a16:creationId xmlns:a16="http://schemas.microsoft.com/office/drawing/2014/main" id="{2AFFFEA7-4867-3333-803F-4B8D316AF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5463" y="3052763"/>
            <a:ext cx="615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time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201" name="Ink 38">
                <a:extLst>
                  <a:ext uri="{FF2B5EF4-FFF2-40B4-BE49-F238E27FC236}">
                    <a16:creationId xmlns:a16="http://schemas.microsoft.com/office/drawing/2014/main" id="{00103745-855A-2842-3FB4-A43C5D7567A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282700" y="6232525"/>
              <a:ext cx="234950" cy="254000"/>
            </p14:xfrm>
          </p:contentPart>
        </mc:Choice>
        <mc:Fallback xmlns="">
          <p:pic>
            <p:nvPicPr>
              <p:cNvPr id="8201" name="Ink 38">
                <a:extLst>
                  <a:ext uri="{FF2B5EF4-FFF2-40B4-BE49-F238E27FC236}">
                    <a16:creationId xmlns:a16="http://schemas.microsoft.com/office/drawing/2014/main" id="{00103745-855A-2842-3FB4-A43C5D7567A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273244" y="6223158"/>
                <a:ext cx="253862" cy="272735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643C0B2-EEF9-D7C2-E9AF-6125422E40B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2FFF75A-458D-608E-C8A5-D0F1E4BEE4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4A06CF2-2A18-FF22-9F01-796EE76FD3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3091F38-5992-136A-EACF-34389548B3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13C0F64-9F9F-3CFF-F1DD-FDCA1B4094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0405F89-0355-E30E-5322-E600B7BFD5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0D7E609-4526-E630-B716-3E68EC2201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41DF956-2E3B-463B-B7E9-B27F1056F9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3C0192C-C0E0-EEEC-5E4D-EED46F1511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BC30BA7-A240-9619-8099-F57B78A431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3F79852-F3E5-8A19-7687-7BF0DB3A6C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9F28516-2D83-719D-C400-996FC57521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E3C978D-8F14-E98F-3BF3-F11D54B670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D26FC5B-A386-F577-0282-F9099C01E7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0D129C1-1713-7278-213A-258C14FA49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6C6366B-FBCB-8C6D-34E2-7AC23ABFCF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70DA773-63A6-BFB8-A24F-6501F2C6C3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12">
                <a:extLst>
                  <a:ext uri="{FF2B5EF4-FFF2-40B4-BE49-F238E27FC236}">
                    <a16:creationId xmlns:a16="http://schemas.microsoft.com/office/drawing/2014/main" id="{2B265EDE-7185-8EF2-78A7-768359398581}"/>
                  </a:ext>
                </a:extLst>
              </p:cNvPr>
              <p:cNvSpPr txBox="1"/>
              <p:nvPr/>
            </p:nvSpPr>
            <p:spPr bwMode="auto">
              <a:xfrm>
                <a:off x="457200" y="3209925"/>
                <a:ext cx="1200150" cy="295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r>
                  <a:rPr lang="en-IN" dirty="0">
                    <a:solidFill>
                      <a:srgbClr val="000000"/>
                    </a:solidFill>
                  </a:rPr>
                  <a:t>T</a:t>
                </a:r>
                <a14:m>
                  <m:oMath xmlns:m="http://schemas.openxmlformats.org/officeDocument/2006/math"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12">
                <a:extLst>
                  <a:ext uri="{FF2B5EF4-FFF2-40B4-BE49-F238E27FC236}">
                    <a16:creationId xmlns:a16="http://schemas.microsoft.com/office/drawing/2014/main" id="{2B265EDE-7185-8EF2-78A7-768359398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209925"/>
                <a:ext cx="1200150" cy="295275"/>
              </a:xfrm>
              <a:prstGeom prst="rect">
                <a:avLst/>
              </a:prstGeom>
              <a:blipFill>
                <a:blip r:embed="rId19"/>
                <a:stretch>
                  <a:fillRect l="-2030" t="-20833" b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 Box 25">
            <a:extLst>
              <a:ext uri="{FF2B5EF4-FFF2-40B4-BE49-F238E27FC236}">
                <a16:creationId xmlns:a16="http://schemas.microsoft.com/office/drawing/2014/main" id="{5B83176B-13C0-C959-AC11-7331F1E01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048125"/>
            <a:ext cx="3984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dirty="0"/>
              <a:t>Local velocity</a:t>
            </a:r>
          </a:p>
        </p:txBody>
      </p:sp>
      <p:grpSp>
        <p:nvGrpSpPr>
          <p:cNvPr id="24" name="Group 25">
            <a:extLst>
              <a:ext uri="{FF2B5EF4-FFF2-40B4-BE49-F238E27FC236}">
                <a16:creationId xmlns:a16="http://schemas.microsoft.com/office/drawing/2014/main" id="{2A330BD0-1A0B-F1B1-D616-AD7F46E4D8EA}"/>
              </a:ext>
            </a:extLst>
          </p:cNvPr>
          <p:cNvGrpSpPr>
            <a:grpSpLocks/>
          </p:cNvGrpSpPr>
          <p:nvPr/>
        </p:nvGrpSpPr>
        <p:grpSpPr bwMode="auto">
          <a:xfrm>
            <a:off x="3370263" y="4511675"/>
            <a:ext cx="3625850" cy="1309688"/>
            <a:chOff x="3979863" y="2139950"/>
            <a:chExt cx="3625850" cy="1309688"/>
          </a:xfrm>
        </p:grpSpPr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06F5613F-366E-ED17-BBAF-C349F91E22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21288" y="2139950"/>
              <a:ext cx="0" cy="1296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B3E61C0D-EA03-D22D-C560-39CC63691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33988" y="3449638"/>
              <a:ext cx="23717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C0E02081-1D41-11EC-F741-34C85FA23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7800" y="2362200"/>
              <a:ext cx="2274888" cy="852488"/>
            </a:xfrm>
            <a:custGeom>
              <a:avLst/>
              <a:gdLst>
                <a:gd name="T0" fmla="*/ 0 w 1433"/>
                <a:gd name="T1" fmla="*/ 2147483647 h 537"/>
                <a:gd name="T2" fmla="*/ 2147483647 w 1433"/>
                <a:gd name="T3" fmla="*/ 2147483647 h 537"/>
                <a:gd name="T4" fmla="*/ 2147483647 w 1433"/>
                <a:gd name="T5" fmla="*/ 2147483647 h 537"/>
                <a:gd name="T6" fmla="*/ 2147483647 w 1433"/>
                <a:gd name="T7" fmla="*/ 2147483647 h 537"/>
                <a:gd name="T8" fmla="*/ 2147483647 w 1433"/>
                <a:gd name="T9" fmla="*/ 2147483647 h 537"/>
                <a:gd name="T10" fmla="*/ 2147483647 w 1433"/>
                <a:gd name="T11" fmla="*/ 2147483647 h 537"/>
                <a:gd name="T12" fmla="*/ 2147483647 w 1433"/>
                <a:gd name="T13" fmla="*/ 2147483647 h 537"/>
                <a:gd name="T14" fmla="*/ 2147483647 w 1433"/>
                <a:gd name="T15" fmla="*/ 2147483647 h 537"/>
                <a:gd name="T16" fmla="*/ 2147483647 w 1433"/>
                <a:gd name="T17" fmla="*/ 2147483647 h 537"/>
                <a:gd name="T18" fmla="*/ 2147483647 w 1433"/>
                <a:gd name="T19" fmla="*/ 0 h 537"/>
                <a:gd name="T20" fmla="*/ 2147483647 w 1433"/>
                <a:gd name="T21" fmla="*/ 2147483647 h 537"/>
                <a:gd name="T22" fmla="*/ 2147483647 w 1433"/>
                <a:gd name="T23" fmla="*/ 2147483647 h 537"/>
                <a:gd name="T24" fmla="*/ 2147483647 w 1433"/>
                <a:gd name="T25" fmla="*/ 2147483647 h 537"/>
                <a:gd name="T26" fmla="*/ 2147483647 w 1433"/>
                <a:gd name="T27" fmla="*/ 2147483647 h 537"/>
                <a:gd name="T28" fmla="*/ 2147483647 w 1433"/>
                <a:gd name="T29" fmla="*/ 2147483647 h 537"/>
                <a:gd name="T30" fmla="*/ 2147483647 w 1433"/>
                <a:gd name="T31" fmla="*/ 2147483647 h 537"/>
                <a:gd name="T32" fmla="*/ 2147483647 w 1433"/>
                <a:gd name="T33" fmla="*/ 2147483647 h 537"/>
                <a:gd name="T34" fmla="*/ 2147483647 w 1433"/>
                <a:gd name="T35" fmla="*/ 2147483647 h 537"/>
                <a:gd name="T36" fmla="*/ 2147483647 w 1433"/>
                <a:gd name="T37" fmla="*/ 0 h 537"/>
                <a:gd name="T38" fmla="*/ 2147483647 w 1433"/>
                <a:gd name="T39" fmla="*/ 2147483647 h 537"/>
                <a:gd name="T40" fmla="*/ 2147483647 w 1433"/>
                <a:gd name="T41" fmla="*/ 2147483647 h 537"/>
                <a:gd name="T42" fmla="*/ 2147483647 w 1433"/>
                <a:gd name="T43" fmla="*/ 2147483647 h 537"/>
                <a:gd name="T44" fmla="*/ 2147483647 w 1433"/>
                <a:gd name="T45" fmla="*/ 0 h 537"/>
                <a:gd name="T46" fmla="*/ 2147483647 w 1433"/>
                <a:gd name="T47" fmla="*/ 2147483647 h 537"/>
                <a:gd name="T48" fmla="*/ 2147483647 w 1433"/>
                <a:gd name="T49" fmla="*/ 2147483647 h 537"/>
                <a:gd name="T50" fmla="*/ 2147483647 w 1433"/>
                <a:gd name="T51" fmla="*/ 2147483647 h 537"/>
                <a:gd name="T52" fmla="*/ 2147483647 w 1433"/>
                <a:gd name="T53" fmla="*/ 2147483647 h 537"/>
                <a:gd name="T54" fmla="*/ 2147483647 w 1433"/>
                <a:gd name="T55" fmla="*/ 2147483647 h 537"/>
                <a:gd name="T56" fmla="*/ 2147483647 w 1433"/>
                <a:gd name="T57" fmla="*/ 2147483647 h 5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33"/>
                <a:gd name="T88" fmla="*/ 0 h 537"/>
                <a:gd name="T89" fmla="*/ 1433 w 1433"/>
                <a:gd name="T90" fmla="*/ 537 h 5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33" h="537">
                  <a:moveTo>
                    <a:pt x="0" y="265"/>
                  </a:moveTo>
                  <a:lnTo>
                    <a:pt x="102" y="117"/>
                  </a:lnTo>
                  <a:lnTo>
                    <a:pt x="109" y="280"/>
                  </a:lnTo>
                  <a:lnTo>
                    <a:pt x="195" y="374"/>
                  </a:lnTo>
                  <a:lnTo>
                    <a:pt x="195" y="288"/>
                  </a:lnTo>
                  <a:lnTo>
                    <a:pt x="195" y="140"/>
                  </a:lnTo>
                  <a:lnTo>
                    <a:pt x="211" y="226"/>
                  </a:lnTo>
                  <a:lnTo>
                    <a:pt x="351" y="444"/>
                  </a:lnTo>
                  <a:lnTo>
                    <a:pt x="390" y="218"/>
                  </a:lnTo>
                  <a:lnTo>
                    <a:pt x="366" y="0"/>
                  </a:lnTo>
                  <a:lnTo>
                    <a:pt x="475" y="537"/>
                  </a:lnTo>
                  <a:lnTo>
                    <a:pt x="491" y="296"/>
                  </a:lnTo>
                  <a:lnTo>
                    <a:pt x="537" y="55"/>
                  </a:lnTo>
                  <a:lnTo>
                    <a:pt x="678" y="288"/>
                  </a:lnTo>
                  <a:lnTo>
                    <a:pt x="693" y="94"/>
                  </a:lnTo>
                  <a:lnTo>
                    <a:pt x="833" y="343"/>
                  </a:lnTo>
                  <a:lnTo>
                    <a:pt x="825" y="522"/>
                  </a:lnTo>
                  <a:lnTo>
                    <a:pt x="895" y="140"/>
                  </a:lnTo>
                  <a:lnTo>
                    <a:pt x="895" y="0"/>
                  </a:lnTo>
                  <a:lnTo>
                    <a:pt x="1004" y="459"/>
                  </a:lnTo>
                  <a:lnTo>
                    <a:pt x="1059" y="311"/>
                  </a:lnTo>
                  <a:lnTo>
                    <a:pt x="1059" y="101"/>
                  </a:lnTo>
                  <a:lnTo>
                    <a:pt x="1207" y="0"/>
                  </a:lnTo>
                  <a:lnTo>
                    <a:pt x="1238" y="436"/>
                  </a:lnTo>
                  <a:lnTo>
                    <a:pt x="1246" y="179"/>
                  </a:lnTo>
                  <a:lnTo>
                    <a:pt x="1324" y="397"/>
                  </a:lnTo>
                  <a:lnTo>
                    <a:pt x="1324" y="148"/>
                  </a:lnTo>
                  <a:lnTo>
                    <a:pt x="1394" y="296"/>
                  </a:lnTo>
                  <a:lnTo>
                    <a:pt x="1433" y="39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Text Box 26">
              <a:extLst>
                <a:ext uri="{FF2B5EF4-FFF2-40B4-BE49-F238E27FC236}">
                  <a16:creationId xmlns:a16="http://schemas.microsoft.com/office/drawing/2014/main" id="{407FBAE4-79A4-CC7F-1B11-2FB448222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9863" y="3082925"/>
              <a:ext cx="184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9" name="Group 26">
            <a:extLst>
              <a:ext uri="{FF2B5EF4-FFF2-40B4-BE49-F238E27FC236}">
                <a16:creationId xmlns:a16="http://schemas.microsoft.com/office/drawing/2014/main" id="{62881327-10C8-F2C0-09FA-8534B0F42D70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5038725"/>
            <a:ext cx="4140200" cy="830263"/>
            <a:chOff x="3429000" y="2667000"/>
            <a:chExt cx="4140200" cy="830997"/>
          </a:xfrm>
        </p:grpSpPr>
        <p:sp>
          <p:nvSpPr>
            <p:cNvPr id="30" name="Line 22">
              <a:extLst>
                <a:ext uri="{FF2B5EF4-FFF2-40B4-BE49-F238E27FC236}">
                  <a16:creationId xmlns:a16="http://schemas.microsoft.com/office/drawing/2014/main" id="{A2425DB2-7EF6-76F1-A4C3-8441B1DCDF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5675" y="2782888"/>
              <a:ext cx="2803525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Line 24">
              <a:extLst>
                <a:ext uri="{FF2B5EF4-FFF2-40B4-BE49-F238E27FC236}">
                  <a16:creationId xmlns:a16="http://schemas.microsoft.com/office/drawing/2014/main" id="{935027D1-2287-1835-9CB7-2DD09E36A6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9825" y="2819400"/>
              <a:ext cx="0" cy="593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48" name="Text Box 27">
              <a:extLst>
                <a:ext uri="{FF2B5EF4-FFF2-40B4-BE49-F238E27FC236}">
                  <a16:creationId xmlns:a16="http://schemas.microsoft.com/office/drawing/2014/main" id="{91B5EE09-4E60-DFCA-D5FD-9BD899DEF5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0" y="2667000"/>
              <a:ext cx="1447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Average</a:t>
              </a:r>
            </a:p>
            <a:p>
              <a:r>
                <a:rPr lang="en-US" altLang="en-US"/>
                <a:t>velocity</a:t>
              </a:r>
            </a:p>
          </p:txBody>
        </p:sp>
      </p:grpSp>
      <p:grpSp>
        <p:nvGrpSpPr>
          <p:cNvPr id="2049" name="Group 27">
            <a:extLst>
              <a:ext uri="{FF2B5EF4-FFF2-40B4-BE49-F238E27FC236}">
                <a16:creationId xmlns:a16="http://schemas.microsoft.com/office/drawing/2014/main" id="{5B379F14-B675-7846-1EDA-1E79A395B1FD}"/>
              </a:ext>
            </a:extLst>
          </p:cNvPr>
          <p:cNvGrpSpPr>
            <a:grpSpLocks/>
          </p:cNvGrpSpPr>
          <p:nvPr/>
        </p:nvGrpSpPr>
        <p:grpSpPr bwMode="auto">
          <a:xfrm>
            <a:off x="7099300" y="4627563"/>
            <a:ext cx="1168400" cy="1069975"/>
            <a:chOff x="7708900" y="2255838"/>
            <a:chExt cx="1168400" cy="1069975"/>
          </a:xfrm>
        </p:grpSpPr>
        <p:sp>
          <p:nvSpPr>
            <p:cNvPr id="2050" name="Line 28">
              <a:extLst>
                <a:ext uri="{FF2B5EF4-FFF2-40B4-BE49-F238E27FC236}">
                  <a16:creationId xmlns:a16="http://schemas.microsoft.com/office/drawing/2014/main" id="{F32ABB13-97BE-C4CE-255E-9139983CB3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08900" y="2465388"/>
              <a:ext cx="0" cy="593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1" name="Text Box 29">
              <a:extLst>
                <a:ext uri="{FF2B5EF4-FFF2-40B4-BE49-F238E27FC236}">
                  <a16:creationId xmlns:a16="http://schemas.microsoft.com/office/drawing/2014/main" id="{701FEA1E-942C-F695-1E94-F2AFE00434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7638" y="2255838"/>
              <a:ext cx="1109662" cy="10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600"/>
                <a:t>fluctuation</a:t>
              </a:r>
            </a:p>
            <a:p>
              <a:r>
                <a:rPr lang="en-US" altLang="en-US" sz="1600"/>
                <a:t>around </a:t>
              </a:r>
            </a:p>
            <a:p>
              <a:r>
                <a:rPr lang="en-US" altLang="en-US" sz="1600"/>
                <a:t>average</a:t>
              </a:r>
            </a:p>
            <a:p>
              <a:r>
                <a:rPr lang="en-US" altLang="en-US" sz="1600"/>
                <a:t>velocity</a:t>
              </a:r>
            </a:p>
          </p:txBody>
        </p:sp>
      </p:grpSp>
      <p:sp>
        <p:nvSpPr>
          <p:cNvPr id="2052" name="Text Box 51">
            <a:extLst>
              <a:ext uri="{FF2B5EF4-FFF2-40B4-BE49-F238E27FC236}">
                <a16:creationId xmlns:a16="http://schemas.microsoft.com/office/drawing/2014/main" id="{78DAD8B4-23B7-BF58-CF4B-13E30F19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7363" y="5805488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23570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7" grpId="0"/>
      <p:bldP spid="2072" grpId="0"/>
      <p:bldP spid="23" grpId="0"/>
      <p:bldP spid="205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1">
            <a:extLst>
              <a:ext uri="{FF2B5EF4-FFF2-40B4-BE49-F238E27FC236}">
                <a16:creationId xmlns:a16="http://schemas.microsoft.com/office/drawing/2014/main" id="{B4BC3F45-A6C5-B08D-3CB8-1A480CF9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Averaging of Continuity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19" name="Object 8">
                <a:extLst>
                  <a:ext uri="{FF2B5EF4-FFF2-40B4-BE49-F238E27FC236}">
                    <a16:creationId xmlns:a16="http://schemas.microsoft.com/office/drawing/2014/main" id="{4A7D8962-94D2-FD32-C0A3-A17BECD9147D}"/>
                  </a:ext>
                </a:extLst>
              </p:cNvPr>
              <p:cNvSpPr txBox="1"/>
              <p:nvPr/>
            </p:nvSpPr>
            <p:spPr bwMode="auto">
              <a:xfrm>
                <a:off x="249237" y="2209800"/>
                <a:ext cx="2722563" cy="982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U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19" name="Object 8">
                <a:extLst>
                  <a:ext uri="{FF2B5EF4-FFF2-40B4-BE49-F238E27FC236}">
                    <a16:creationId xmlns:a16="http://schemas.microsoft.com/office/drawing/2014/main" id="{4A7D8962-94D2-FD32-C0A3-A17BECD91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237" y="2209800"/>
                <a:ext cx="2722563" cy="9826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0" name="Object 4">
                <a:extLst>
                  <a:ext uri="{FF2B5EF4-FFF2-40B4-BE49-F238E27FC236}">
                    <a16:creationId xmlns:a16="http://schemas.microsoft.com/office/drawing/2014/main" id="{DB5696A5-B55C-6F40-FF6B-507C52123BF9}"/>
                  </a:ext>
                </a:extLst>
              </p:cNvPr>
              <p:cNvSpPr txBox="1"/>
              <p:nvPr/>
            </p:nvSpPr>
            <p:spPr bwMode="auto">
              <a:xfrm>
                <a:off x="5902325" y="1912937"/>
                <a:ext cx="3241675" cy="982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0" name="Object 4">
                <a:extLst>
                  <a:ext uri="{FF2B5EF4-FFF2-40B4-BE49-F238E27FC236}">
                    <a16:creationId xmlns:a16="http://schemas.microsoft.com/office/drawing/2014/main" id="{DB5696A5-B55C-6F40-FF6B-507C52123B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2325" y="1912937"/>
                <a:ext cx="3241675" cy="982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5">
                <a:extLst>
                  <a:ext uri="{FF2B5EF4-FFF2-40B4-BE49-F238E27FC236}">
                    <a16:creationId xmlns:a16="http://schemas.microsoft.com/office/drawing/2014/main" id="{81BEBE4F-8E92-9A58-14A3-D25563A3185B}"/>
                  </a:ext>
                </a:extLst>
              </p:cNvPr>
              <p:cNvSpPr txBox="1"/>
              <p:nvPr/>
            </p:nvSpPr>
            <p:spPr bwMode="auto">
              <a:xfrm>
                <a:off x="6149975" y="2903537"/>
                <a:ext cx="2917825" cy="982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1" name="Object 5">
                <a:extLst>
                  <a:ext uri="{FF2B5EF4-FFF2-40B4-BE49-F238E27FC236}">
                    <a16:creationId xmlns:a16="http://schemas.microsoft.com/office/drawing/2014/main" id="{81BEBE4F-8E92-9A58-14A3-D25563A31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49975" y="2903537"/>
                <a:ext cx="2917825" cy="982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786A92A9-0AAC-1B4E-1F4B-926223A959A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A2C92AC-E792-76F6-8C78-83E4DDFB07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F0C96C5-3DD4-8A68-4637-E35450368A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58BEB0F-7ABA-4AE4-4715-A910352355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69BF635-95BF-3E1D-2734-D1E3A404DF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4DA2F55-C094-46B9-D057-0EC32E30EB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FE25596-883B-F354-B24E-8530FE1E98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D81B7E4-4AB2-D3BE-3540-DA905E1E15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262CB2E-73EC-36AE-0A03-199660F68B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7065FC42-78F3-71D1-4F82-271101C936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77AAED3-A28D-2498-A072-5D1F7E259F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EB16FE8-0669-84EA-8407-D3AF3D6336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1C633E4-5B49-1F32-8283-5FBC070B78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BF844C0-158D-5FED-804C-F4F59BC5F9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65CA17D-27AE-7A56-C16C-BD7FCF60B3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01D5817-F8DE-4FB2-F9EF-239A98080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67AA92D-833E-B165-3355-649EE45803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5">
                <a:extLst>
                  <a:ext uri="{FF2B5EF4-FFF2-40B4-BE49-F238E27FC236}">
                    <a16:creationId xmlns:a16="http://schemas.microsoft.com/office/drawing/2014/main" id="{FC256EEA-7C90-B948-949E-FF11FAEC4A2E}"/>
                  </a:ext>
                </a:extLst>
              </p:cNvPr>
              <p:cNvSpPr txBox="1"/>
              <p:nvPr/>
            </p:nvSpPr>
            <p:spPr bwMode="auto">
              <a:xfrm>
                <a:off x="1066800" y="1219200"/>
                <a:ext cx="25908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0" name="Object 5">
                <a:extLst>
                  <a:ext uri="{FF2B5EF4-FFF2-40B4-BE49-F238E27FC236}">
                    <a16:creationId xmlns:a16="http://schemas.microsoft.com/office/drawing/2014/main" id="{FC256EEA-7C90-B948-949E-FF11FAEC4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1219200"/>
                <a:ext cx="2590800" cy="1065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0173402-B0EF-46B8-7CEF-F073F073AF09}"/>
                  </a:ext>
                </a:extLst>
              </p:cNvPr>
              <p:cNvSpPr txBox="1"/>
              <p:nvPr/>
            </p:nvSpPr>
            <p:spPr>
              <a:xfrm>
                <a:off x="1447800" y="4126468"/>
                <a:ext cx="15220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0173402-B0EF-46B8-7CEF-F073F073A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4126468"/>
                <a:ext cx="1522020" cy="369332"/>
              </a:xfrm>
              <a:prstGeom prst="rect">
                <a:avLst/>
              </a:prstGeom>
              <a:blipFill>
                <a:blip r:embed="rId7"/>
                <a:stretch>
                  <a:fillRect l="-2410" b="-655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72B30A4-5CF9-9C60-9064-E14B0F5BA2EE}"/>
                  </a:ext>
                </a:extLst>
              </p:cNvPr>
              <p:cNvSpPr txBox="1"/>
              <p:nvPr/>
            </p:nvSpPr>
            <p:spPr>
              <a:xfrm>
                <a:off x="3888180" y="4114800"/>
                <a:ext cx="14987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72B30A4-5CF9-9C60-9064-E14B0F5BA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180" y="4114800"/>
                <a:ext cx="1498744" cy="369332"/>
              </a:xfrm>
              <a:prstGeom prst="rect">
                <a:avLst/>
              </a:prstGeom>
              <a:blipFill>
                <a:blip r:embed="rId8"/>
                <a:stretch>
                  <a:fillRect l="-2439" b="-655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6092263-129D-52E3-AC7B-E199FFE60B96}"/>
                  </a:ext>
                </a:extLst>
              </p:cNvPr>
              <p:cNvSpPr txBox="1"/>
              <p:nvPr/>
            </p:nvSpPr>
            <p:spPr>
              <a:xfrm>
                <a:off x="6478980" y="4114800"/>
                <a:ext cx="17229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6092263-129D-52E3-AC7B-E199FFE60B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8980" y="4114800"/>
                <a:ext cx="1722972" cy="369332"/>
              </a:xfrm>
              <a:prstGeom prst="rect">
                <a:avLst/>
              </a:prstGeom>
              <a:blipFill>
                <a:blip r:embed="rId9"/>
                <a:stretch>
                  <a:fillRect l="-1773" r="-355" b="-655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88D0F707-341D-3A09-E888-08334A5FE8F5}"/>
              </a:ext>
            </a:extLst>
          </p:cNvPr>
          <p:cNvSpPr txBox="1"/>
          <p:nvPr/>
        </p:nvSpPr>
        <p:spPr>
          <a:xfrm>
            <a:off x="457200" y="4719935"/>
            <a:ext cx="770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Substitute Reynolds Decomposition into continuity equation: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44AB1767-DC89-A204-A39A-6A779F600185}"/>
                  </a:ext>
                </a:extLst>
              </p:cNvPr>
              <p:cNvSpPr txBox="1"/>
              <p:nvPr/>
            </p:nvSpPr>
            <p:spPr bwMode="auto">
              <a:xfrm>
                <a:off x="1219200" y="5334000"/>
                <a:ext cx="55626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44AB1767-DC89-A204-A39A-6A779F600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5334000"/>
                <a:ext cx="5562600" cy="10652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8">
                <a:extLst>
                  <a:ext uri="{FF2B5EF4-FFF2-40B4-BE49-F238E27FC236}">
                    <a16:creationId xmlns:a16="http://schemas.microsoft.com/office/drawing/2014/main" id="{7C38617C-BD0B-C488-9957-3913796817FF}"/>
                  </a:ext>
                </a:extLst>
              </p:cNvPr>
              <p:cNvSpPr txBox="1"/>
              <p:nvPr/>
            </p:nvSpPr>
            <p:spPr bwMode="auto">
              <a:xfrm>
                <a:off x="2743200" y="2209800"/>
                <a:ext cx="3241675" cy="1198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U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8">
                <a:extLst>
                  <a:ext uri="{FF2B5EF4-FFF2-40B4-BE49-F238E27FC236}">
                    <a16:creationId xmlns:a16="http://schemas.microsoft.com/office/drawing/2014/main" id="{7C38617C-BD0B-C488-9957-391379681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2209800"/>
                <a:ext cx="3241675" cy="11982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0" grpId="0"/>
      <p:bldP spid="34821" grpId="0"/>
      <p:bldP spid="20" grpId="0"/>
      <p:bldP spid="21" grpId="0"/>
      <p:bldP spid="22" grpId="0"/>
      <p:bldP spid="23" grpId="0"/>
      <p:bldP spid="24" grpId="0"/>
      <p:bldP spid="25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1">
            <a:extLst>
              <a:ext uri="{FF2B5EF4-FFF2-40B4-BE49-F238E27FC236}">
                <a16:creationId xmlns:a16="http://schemas.microsoft.com/office/drawing/2014/main" id="{B4BC3F45-A6C5-B08D-3CB8-1A480CF9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Averaging of Continuity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18" name="Object 16">
                <a:extLst>
                  <a:ext uri="{FF2B5EF4-FFF2-40B4-BE49-F238E27FC236}">
                    <a16:creationId xmlns:a16="http://schemas.microsoft.com/office/drawing/2014/main" id="{879E790A-166C-85BD-ED12-F5CDDFB40226}"/>
                  </a:ext>
                </a:extLst>
              </p:cNvPr>
              <p:cNvSpPr txBox="1"/>
              <p:nvPr/>
            </p:nvSpPr>
            <p:spPr bwMode="auto">
              <a:xfrm>
                <a:off x="1524000" y="3810000"/>
                <a:ext cx="5953125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18" name="Object 16">
                <a:extLst>
                  <a:ext uri="{FF2B5EF4-FFF2-40B4-BE49-F238E27FC236}">
                    <a16:creationId xmlns:a16="http://schemas.microsoft.com/office/drawing/2014/main" id="{879E790A-166C-85BD-ED12-F5CDDFB40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3810000"/>
                <a:ext cx="5953125" cy="1219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2" name="Object 6">
                <a:extLst>
                  <a:ext uri="{FF2B5EF4-FFF2-40B4-BE49-F238E27FC236}">
                    <a16:creationId xmlns:a16="http://schemas.microsoft.com/office/drawing/2014/main" id="{48EFE6EF-D29E-A378-D288-C1D9B3F8CC46}"/>
                  </a:ext>
                </a:extLst>
              </p:cNvPr>
              <p:cNvSpPr txBox="1"/>
              <p:nvPr/>
            </p:nvSpPr>
            <p:spPr bwMode="auto">
              <a:xfrm>
                <a:off x="685800" y="5791200"/>
                <a:ext cx="3171825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2" name="Object 6">
                <a:extLst>
                  <a:ext uri="{FF2B5EF4-FFF2-40B4-BE49-F238E27FC236}">
                    <a16:creationId xmlns:a16="http://schemas.microsoft.com/office/drawing/2014/main" id="{48EFE6EF-D29E-A378-D288-C1D9B3F8C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791200"/>
                <a:ext cx="3171825" cy="1219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49F0EBB7-1AF5-4643-B7CB-01C40241799C}"/>
                  </a:ext>
                </a:extLst>
              </p:cNvPr>
              <p:cNvSpPr txBox="1"/>
              <p:nvPr/>
            </p:nvSpPr>
            <p:spPr bwMode="auto">
              <a:xfrm>
                <a:off x="4038600" y="5867400"/>
                <a:ext cx="3171825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49F0EBB7-1AF5-4643-B7CB-01C402417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5867400"/>
                <a:ext cx="3171825" cy="1149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786A92A9-0AAC-1B4E-1F4B-926223A959A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A2C92AC-E792-76F6-8C78-83E4DDFB07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F0C96C5-3DD4-8A68-4637-E35450368A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58BEB0F-7ABA-4AE4-4715-A910352355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69BF635-95BF-3E1D-2734-D1E3A404DF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4DA2F55-C094-46B9-D057-0EC32E30EB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FE25596-883B-F354-B24E-8530FE1E98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D81B7E4-4AB2-D3BE-3540-DA905E1E15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262CB2E-73EC-36AE-0A03-199660F68B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7065FC42-78F3-71D1-4F82-271101C936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77AAED3-A28D-2498-A072-5D1F7E259F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EB16FE8-0669-84EA-8407-D3AF3D6336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1C633E4-5B49-1F32-8283-5FBC070B78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BF844C0-158D-5FED-804C-F4F59BC5F9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65CA17D-27AE-7A56-C16C-BD7FCF60B3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01D5817-F8DE-4FB2-F9EF-239A98080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67AA92D-833E-B165-3355-649EE45803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8D0F707-341D-3A09-E888-08334A5FE8F5}"/>
              </a:ext>
            </a:extLst>
          </p:cNvPr>
          <p:cNvSpPr txBox="1"/>
          <p:nvPr/>
        </p:nvSpPr>
        <p:spPr>
          <a:xfrm>
            <a:off x="457200" y="1143000"/>
            <a:ext cx="5246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Continuity equation for an Infected flow: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44AB1767-DC89-A204-A39A-6A779F600185}"/>
                  </a:ext>
                </a:extLst>
              </p:cNvPr>
              <p:cNvSpPr txBox="1"/>
              <p:nvPr/>
            </p:nvSpPr>
            <p:spPr bwMode="auto">
              <a:xfrm>
                <a:off x="1524000" y="1600200"/>
                <a:ext cx="55626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44AB1767-DC89-A204-A39A-6A779F600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1600200"/>
                <a:ext cx="5562600" cy="1065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6BF2C448-E228-110F-7981-F44E4D0B4A35}"/>
              </a:ext>
            </a:extLst>
          </p:cNvPr>
          <p:cNvSpPr txBox="1"/>
          <p:nvPr/>
        </p:nvSpPr>
        <p:spPr>
          <a:xfrm>
            <a:off x="304800" y="2362200"/>
            <a:ext cx="8206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Reynolds Averaging of An Infected continuity equation: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C509B557-7C45-CB1D-2963-0741F608A493}"/>
                  </a:ext>
                </a:extLst>
              </p:cNvPr>
              <p:cNvSpPr txBox="1"/>
              <p:nvPr/>
            </p:nvSpPr>
            <p:spPr bwMode="auto">
              <a:xfrm>
                <a:off x="1447800" y="2895600"/>
                <a:ext cx="63246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C509B557-7C45-CB1D-2963-0741F608A4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2895600"/>
                <a:ext cx="6324600" cy="10652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16">
                <a:extLst>
                  <a:ext uri="{FF2B5EF4-FFF2-40B4-BE49-F238E27FC236}">
                    <a16:creationId xmlns:a16="http://schemas.microsoft.com/office/drawing/2014/main" id="{2CA411A4-E591-DE1B-8D10-B4F59C3CD291}"/>
                  </a:ext>
                </a:extLst>
              </p:cNvPr>
              <p:cNvSpPr txBox="1"/>
              <p:nvPr/>
            </p:nvSpPr>
            <p:spPr bwMode="auto">
              <a:xfrm>
                <a:off x="1447800" y="4800600"/>
                <a:ext cx="5953125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16">
                <a:extLst>
                  <a:ext uri="{FF2B5EF4-FFF2-40B4-BE49-F238E27FC236}">
                    <a16:creationId xmlns:a16="http://schemas.microsoft.com/office/drawing/2014/main" id="{2CA411A4-E591-DE1B-8D10-B4F59C3CD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800600"/>
                <a:ext cx="5953125" cy="1219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521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22" grpId="0"/>
      <p:bldP spid="2" grpId="0"/>
      <p:bldP spid="26" grpId="0"/>
      <p:bldP spid="27" grpId="0"/>
      <p:bldP spid="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4" name="Rectangle 11">
            <a:extLst>
              <a:ext uri="{FF2B5EF4-FFF2-40B4-BE49-F238E27FC236}">
                <a16:creationId xmlns:a16="http://schemas.microsoft.com/office/drawing/2014/main" id="{032DCA9F-04CF-0102-E543-BA7D710A1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38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8" name="Object 12">
                <a:extLst>
                  <a:ext uri="{FF2B5EF4-FFF2-40B4-BE49-F238E27FC236}">
                    <a16:creationId xmlns:a16="http://schemas.microsoft.com/office/drawing/2014/main" id="{FFE99806-3960-43E6-4E8F-BB728D4B33E0}"/>
                  </a:ext>
                </a:extLst>
              </p:cNvPr>
              <p:cNvSpPr txBox="1"/>
              <p:nvPr/>
            </p:nvSpPr>
            <p:spPr bwMode="auto">
              <a:xfrm>
                <a:off x="1752600" y="1408112"/>
                <a:ext cx="938213" cy="442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098" name="Object 12">
                <a:extLst>
                  <a:ext uri="{FF2B5EF4-FFF2-40B4-BE49-F238E27FC236}">
                    <a16:creationId xmlns:a16="http://schemas.microsoft.com/office/drawing/2014/main" id="{FFE99806-3960-43E6-4E8F-BB728D4B3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1408112"/>
                <a:ext cx="938213" cy="442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Object 13">
                <a:extLst>
                  <a:ext uri="{FF2B5EF4-FFF2-40B4-BE49-F238E27FC236}">
                    <a16:creationId xmlns:a16="http://schemas.microsoft.com/office/drawing/2014/main" id="{770047EE-98DF-A519-51D5-9CF973085D5E}"/>
                  </a:ext>
                </a:extLst>
              </p:cNvPr>
              <p:cNvSpPr txBox="1"/>
              <p:nvPr/>
            </p:nvSpPr>
            <p:spPr bwMode="auto">
              <a:xfrm>
                <a:off x="5181600" y="1331912"/>
                <a:ext cx="1597025" cy="573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099" name="Object 13">
                <a:extLst>
                  <a:ext uri="{FF2B5EF4-FFF2-40B4-BE49-F238E27FC236}">
                    <a16:creationId xmlns:a16="http://schemas.microsoft.com/office/drawing/2014/main" id="{770047EE-98DF-A519-51D5-9CF973085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1600" y="1331912"/>
                <a:ext cx="1597025" cy="5730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Object 14">
                <a:extLst>
                  <a:ext uri="{FF2B5EF4-FFF2-40B4-BE49-F238E27FC236}">
                    <a16:creationId xmlns:a16="http://schemas.microsoft.com/office/drawing/2014/main" id="{CF65037C-E843-1900-AD84-032A795B6D02}"/>
                  </a:ext>
                </a:extLst>
              </p:cNvPr>
              <p:cNvSpPr txBox="1"/>
              <p:nvPr/>
            </p:nvSpPr>
            <p:spPr bwMode="auto">
              <a:xfrm>
                <a:off x="3581400" y="2038350"/>
                <a:ext cx="1160463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100" name="Object 14">
                <a:extLst>
                  <a:ext uri="{FF2B5EF4-FFF2-40B4-BE49-F238E27FC236}">
                    <a16:creationId xmlns:a16="http://schemas.microsoft.com/office/drawing/2014/main" id="{CF65037C-E843-1900-AD84-032A795B6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2038350"/>
                <a:ext cx="1160463" cy="552450"/>
              </a:xfrm>
              <a:prstGeom prst="rect">
                <a:avLst/>
              </a:prstGeom>
              <a:blipFill>
                <a:blip r:embed="rId4"/>
                <a:stretch>
                  <a:fillRect l="-21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Object 15">
                <a:extLst>
                  <a:ext uri="{FF2B5EF4-FFF2-40B4-BE49-F238E27FC236}">
                    <a16:creationId xmlns:a16="http://schemas.microsoft.com/office/drawing/2014/main" id="{DC1CCD28-8014-D8C8-2D5A-166EA3ACE684}"/>
                  </a:ext>
                </a:extLst>
              </p:cNvPr>
              <p:cNvSpPr txBox="1"/>
              <p:nvPr/>
            </p:nvSpPr>
            <p:spPr bwMode="auto">
              <a:xfrm>
                <a:off x="1219200" y="2636837"/>
                <a:ext cx="6473825" cy="563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01" name="Object 15">
                <a:extLst>
                  <a:ext uri="{FF2B5EF4-FFF2-40B4-BE49-F238E27FC236}">
                    <a16:creationId xmlns:a16="http://schemas.microsoft.com/office/drawing/2014/main" id="{DC1CCD28-8014-D8C8-2D5A-166EA3ACE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2636837"/>
                <a:ext cx="6473825" cy="5635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2" name="Object 16">
                <a:extLst>
                  <a:ext uri="{FF2B5EF4-FFF2-40B4-BE49-F238E27FC236}">
                    <a16:creationId xmlns:a16="http://schemas.microsoft.com/office/drawing/2014/main" id="{CAD8367B-3799-BAFF-4618-E138191D6C13}"/>
                  </a:ext>
                </a:extLst>
              </p:cNvPr>
              <p:cNvSpPr txBox="1"/>
              <p:nvPr/>
            </p:nvSpPr>
            <p:spPr bwMode="auto">
              <a:xfrm>
                <a:off x="3352800" y="1363662"/>
                <a:ext cx="939800" cy="541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02" name="Object 16">
                <a:extLst>
                  <a:ext uri="{FF2B5EF4-FFF2-40B4-BE49-F238E27FC236}">
                    <a16:creationId xmlns:a16="http://schemas.microsoft.com/office/drawing/2014/main" id="{CAD8367B-3799-BAFF-4618-E138191D6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1363662"/>
                <a:ext cx="939800" cy="5413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85" name="Rectangle 17">
            <a:extLst>
              <a:ext uri="{FF2B5EF4-FFF2-40B4-BE49-F238E27FC236}">
                <a16:creationId xmlns:a16="http://schemas.microsoft.com/office/drawing/2014/main" id="{E873E13A-5A59-76F4-8571-71C8E7A687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sz="2800"/>
              <a:t>Time Averaging Operations</a:t>
            </a:r>
          </a:p>
        </p:txBody>
      </p:sp>
      <p:sp>
        <p:nvSpPr>
          <p:cNvPr id="7186" name="Text Box 18">
            <a:extLst>
              <a:ext uri="{FF2B5EF4-FFF2-40B4-BE49-F238E27FC236}">
                <a16:creationId xmlns:a16="http://schemas.microsoft.com/office/drawing/2014/main" id="{07903626-CE55-C556-F7F1-53F291EEC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8438" y="53689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3" name="Object 19">
                <a:extLst>
                  <a:ext uri="{FF2B5EF4-FFF2-40B4-BE49-F238E27FC236}">
                    <a16:creationId xmlns:a16="http://schemas.microsoft.com/office/drawing/2014/main" id="{B7A2B549-E7E2-36CF-CEF3-4D3EAFC924E2}"/>
                  </a:ext>
                </a:extLst>
              </p:cNvPr>
              <p:cNvSpPr txBox="1"/>
              <p:nvPr/>
            </p:nvSpPr>
            <p:spPr bwMode="auto">
              <a:xfrm>
                <a:off x="2895600" y="3505200"/>
                <a:ext cx="1677988" cy="484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103" name="Object 19">
                <a:extLst>
                  <a:ext uri="{FF2B5EF4-FFF2-40B4-BE49-F238E27FC236}">
                    <a16:creationId xmlns:a16="http://schemas.microsoft.com/office/drawing/2014/main" id="{B7A2B549-E7E2-36CF-CEF3-4D3EAFC92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3505200"/>
                <a:ext cx="1677988" cy="4841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4" name="Object 20">
                <a:extLst>
                  <a:ext uri="{FF2B5EF4-FFF2-40B4-BE49-F238E27FC236}">
                    <a16:creationId xmlns:a16="http://schemas.microsoft.com/office/drawing/2014/main" id="{FCF7DE0B-85D5-D218-6341-0C1951A0EC32}"/>
                  </a:ext>
                </a:extLst>
              </p:cNvPr>
              <p:cNvSpPr txBox="1"/>
              <p:nvPr/>
            </p:nvSpPr>
            <p:spPr bwMode="auto">
              <a:xfrm>
                <a:off x="3429000" y="5600700"/>
                <a:ext cx="2392363" cy="484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•(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104" name="Object 20">
                <a:extLst>
                  <a:ext uri="{FF2B5EF4-FFF2-40B4-BE49-F238E27FC236}">
                    <a16:creationId xmlns:a16="http://schemas.microsoft.com/office/drawing/2014/main" id="{FCF7DE0B-85D5-D218-6341-0C1951A0E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5600700"/>
                <a:ext cx="2392363" cy="484188"/>
              </a:xfrm>
              <a:prstGeom prst="rect">
                <a:avLst/>
              </a:prstGeom>
              <a:blipFill>
                <a:blip r:embed="rId8"/>
                <a:stretch>
                  <a:fillRect b="-63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5" name="Object 24">
                <a:extLst>
                  <a:ext uri="{FF2B5EF4-FFF2-40B4-BE49-F238E27FC236}">
                    <a16:creationId xmlns:a16="http://schemas.microsoft.com/office/drawing/2014/main" id="{614A8928-5D57-7C37-7EAD-5BDDC0B4A4CC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935163" y="4419600"/>
                <a:ext cx="5748337" cy="668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ba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05" name="Object 24">
                <a:extLst>
                  <a:ext uri="{FF2B5EF4-FFF2-40B4-BE49-F238E27FC236}">
                    <a16:creationId xmlns:a16="http://schemas.microsoft.com/office/drawing/2014/main" id="{614A8928-5D57-7C37-7EAD-5BDDC0B4A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935163" y="4419600"/>
                <a:ext cx="5748337" cy="6683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182" name="Ink 17">
                <a:extLst>
                  <a:ext uri="{FF2B5EF4-FFF2-40B4-BE49-F238E27FC236}">
                    <a16:creationId xmlns:a16="http://schemas.microsoft.com/office/drawing/2014/main" id="{A17CD216-4A49-63B2-47DE-640E8D09112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38900" y="5314950"/>
              <a:ext cx="1588" cy="1588"/>
            </p14:xfrm>
          </p:contentPart>
        </mc:Choice>
        <mc:Fallback xmlns="">
          <p:pic>
            <p:nvPicPr>
              <p:cNvPr id="7182" name="Ink 17">
                <a:extLst>
                  <a:ext uri="{FF2B5EF4-FFF2-40B4-BE49-F238E27FC236}">
                    <a16:creationId xmlns:a16="http://schemas.microsoft.com/office/drawing/2014/main" id="{A17CD216-4A49-63B2-47DE-640E8D09112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397612" y="52736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AA988C82-CEFD-85E8-0D0B-6E156D5CD3A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FB4B7DF-3BCC-18FC-6CD8-A62443989A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4FEB20E-69CF-B71A-6C3F-3062A4D21E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E0246C9-B95D-B110-4FD3-67CC349072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B211E92-83BD-D787-FE4E-5719FE4A39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623DE5C-BBC9-BE51-5B06-980C432609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41516E2-58FF-A8CE-29C1-2684ED7D47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11B6C82-DAE2-B1B5-ADA9-76B8534EA8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679B5BF-C759-DD54-D677-D88D65620F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5C02B11-DED6-96A5-DEE0-1468184295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B2A885A-E51D-43CE-78E4-F1981D7CF0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7D59517-E7AD-F32E-3F35-D9A824C555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2328036-37EE-3BBF-D710-2010DB1455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56E8CF3-429E-1F1B-30E1-2886294993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905533C-B096-8F9F-EAB9-F36D3D44A2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0679AB1-0A6B-00D2-35A2-757E26A923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AE17A4-BFC3-501C-761A-4D8A4AA14B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1947412-4B8E-A589-3996-49B23A2F2D29}"/>
                  </a:ext>
                </a:extLst>
              </p14:cNvPr>
              <p14:cNvContentPartPr/>
              <p14:nvPr/>
            </p14:nvContentPartPr>
            <p14:xfrm>
              <a:off x="2632680" y="3116880"/>
              <a:ext cx="5843880" cy="1431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1947412-4B8E-A589-3996-49B23A2F2D29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623320" y="3107520"/>
                <a:ext cx="5862600" cy="1450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1" grpId="0"/>
      <p:bldP spid="4103" grpId="0"/>
      <p:bldP spid="4104" grpId="0"/>
      <p:bldP spid="410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 Reynolds Averaging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5D3FF29-9A8A-3060-286A-374902DF18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066800"/>
                <a:ext cx="8458200" cy="910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The general Energy conservation Equation of an Infected Convection System: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 &amp; </m:t>
                    </m:r>
                    <m:acc>
                      <m:accPr>
                        <m:chr m:val="⃗"/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altLang="en-US" sz="2400" i="1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5D3FF29-9A8A-3060-286A-374902DF18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066800"/>
                <a:ext cx="8458200" cy="910057"/>
              </a:xfrm>
              <a:prstGeom prst="rect">
                <a:avLst/>
              </a:prstGeom>
              <a:blipFill>
                <a:blip r:embed="rId3"/>
                <a:stretch>
                  <a:fillRect l="-1081" t="-5369" b="-114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C655C0D9-C784-F269-192A-A09D76263D38}"/>
                  </a:ext>
                </a:extLst>
              </p:cNvPr>
              <p:cNvSpPr txBox="1"/>
              <p:nvPr/>
            </p:nvSpPr>
            <p:spPr bwMode="auto">
              <a:xfrm>
                <a:off x="533400" y="2022699"/>
                <a:ext cx="76962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C655C0D9-C784-F269-192A-A09D76263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022699"/>
                <a:ext cx="7696200" cy="11777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995BFF73-E151-3DA3-5EA9-C2AADD6E268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24000" y="3352800"/>
                <a:ext cx="1828800" cy="6841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40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sz="24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IN" sz="240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sz="24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IN" sz="240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p>
                          <m:r>
                            <a:rPr lang="en-IN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 sz="2400" kern="0" dirty="0"/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995BFF73-E151-3DA3-5EA9-C2AADD6E2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3352800"/>
                <a:ext cx="1828800" cy="6841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12">
                <a:extLst>
                  <a:ext uri="{FF2B5EF4-FFF2-40B4-BE49-F238E27FC236}">
                    <a16:creationId xmlns:a16="http://schemas.microsoft.com/office/drawing/2014/main" id="{B5DC5C65-FEFF-5F17-AA51-B66098F3E359}"/>
                  </a:ext>
                </a:extLst>
              </p:cNvPr>
              <p:cNvSpPr txBox="1"/>
              <p:nvPr/>
            </p:nvSpPr>
            <p:spPr bwMode="auto">
              <a:xfrm>
                <a:off x="3962400" y="3505200"/>
                <a:ext cx="1200150" cy="295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r>
                  <a:rPr lang="en-IN" dirty="0">
                    <a:solidFill>
                      <a:srgbClr val="000000"/>
                    </a:solidFill>
                  </a:rPr>
                  <a:t>T</a:t>
                </a:r>
                <a14:m>
                  <m:oMath xmlns:m="http://schemas.openxmlformats.org/officeDocument/2006/math"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12">
                <a:extLst>
                  <a:ext uri="{FF2B5EF4-FFF2-40B4-BE49-F238E27FC236}">
                    <a16:creationId xmlns:a16="http://schemas.microsoft.com/office/drawing/2014/main" id="{B5DC5C65-FEFF-5F17-AA51-B66098F3E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3505200"/>
                <a:ext cx="1200150" cy="295275"/>
              </a:xfrm>
              <a:prstGeom prst="rect">
                <a:avLst/>
              </a:prstGeom>
              <a:blipFill>
                <a:blip r:embed="rId6"/>
                <a:stretch>
                  <a:fillRect l="-2030" t="-18750" b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392E7178-C322-96FE-756E-657F0FFDE807}"/>
                  </a:ext>
                </a:extLst>
              </p:cNvPr>
              <p:cNvSpPr txBox="1"/>
              <p:nvPr/>
            </p:nvSpPr>
            <p:spPr bwMode="auto">
              <a:xfrm>
                <a:off x="228600" y="4128057"/>
                <a:ext cx="8763000" cy="82494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acc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m:rPr>
                                      <m:nor/>
                                    </m:rPr>
                                    <a:rPr lang="en-IN" sz="2000" dirty="0"/>
                                    <m:t> 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sz="20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acc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m:rPr>
                                      <m:nor/>
                                    </m:rPr>
                                    <a:rPr lang="en-IN" sz="2000" dirty="0"/>
                                    <m:t> 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acc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m:rPr>
                                      <m:nor/>
                                    </m:rPr>
                                    <a:rPr lang="en-IN" sz="2000" dirty="0"/>
                                    <m:t> 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acc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m:rPr>
                                      <m:nor/>
                                    </m:rPr>
                                    <a:rPr lang="en-IN" sz="2000" dirty="0"/>
                                    <m:t> 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392E7178-C322-96FE-756E-657F0FFDE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4128057"/>
                <a:ext cx="8763000" cy="8249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F1F46066-AE46-A65B-87DA-8EB075D63255}"/>
                  </a:ext>
                </a:extLst>
              </p:cNvPr>
              <p:cNvSpPr txBox="1"/>
              <p:nvPr/>
            </p:nvSpPr>
            <p:spPr bwMode="auto">
              <a:xfrm>
                <a:off x="1423986" y="5384278"/>
                <a:ext cx="5891214" cy="8641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m:rPr>
                                  <m:nor/>
                                </m:rPr>
                                <a:rPr lang="en-IN" sz="2000" dirty="0"/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sz="2000" i="1" dirty="0"/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F1F46066-AE46-A65B-87DA-8EB075D63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23986" y="5384278"/>
                <a:ext cx="5891214" cy="86412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CDB47E8A-C994-68AB-392C-F5FABE4A8B45}"/>
              </a:ext>
            </a:extLst>
          </p:cNvPr>
          <p:cNvSpPr/>
          <p:nvPr/>
        </p:nvSpPr>
        <p:spPr bwMode="auto">
          <a:xfrm>
            <a:off x="1905000" y="1804376"/>
            <a:ext cx="3200402" cy="142841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072FCEF-47D4-B7FF-67A8-42208B032D71}"/>
              </a:ext>
            </a:extLst>
          </p:cNvPr>
          <p:cNvCxnSpPr/>
          <p:nvPr/>
        </p:nvCxnSpPr>
        <p:spPr bwMode="auto">
          <a:xfrm>
            <a:off x="3638551" y="3232794"/>
            <a:ext cx="0" cy="89367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112A0A8-2CB4-236E-1C6E-B6525F6BADF7}"/>
                  </a:ext>
                </a:extLst>
              </p14:cNvPr>
              <p14:cNvContentPartPr/>
              <p14:nvPr/>
            </p14:nvContentPartPr>
            <p14:xfrm>
              <a:off x="3908160" y="4986720"/>
              <a:ext cx="3255840" cy="14025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112A0A8-2CB4-236E-1C6E-B6525F6BADF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98800" y="4977360"/>
                <a:ext cx="3274560" cy="142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492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" grpId="0"/>
      <p:bldP spid="23" grpId="0"/>
      <p:bldP spid="24" grpId="0"/>
      <p:bldP spid="30" grpId="0"/>
      <p:bldP spid="2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 Method of Reynolds Averaging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F1F46066-AE46-A65B-87DA-8EB075D63255}"/>
                  </a:ext>
                </a:extLst>
              </p:cNvPr>
              <p:cNvSpPr txBox="1"/>
              <p:nvPr/>
            </p:nvSpPr>
            <p:spPr bwMode="auto">
              <a:xfrm>
                <a:off x="738186" y="1295400"/>
                <a:ext cx="5891214" cy="8641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m:rPr>
                                  <m:nor/>
                                </m:rPr>
                                <a:rPr lang="en-IN" sz="2000" dirty="0"/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sz="20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sz="2000" i="1" dirty="0"/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F1F46066-AE46-A65B-87DA-8EB075D63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8186" y="1295400"/>
                <a:ext cx="5891214" cy="8641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27B85E07-8E0A-0D8C-44EB-CAD815DC5249}"/>
                  </a:ext>
                </a:extLst>
              </p:cNvPr>
              <p:cNvSpPr txBox="1"/>
              <p:nvPr/>
            </p:nvSpPr>
            <p:spPr bwMode="auto">
              <a:xfrm>
                <a:off x="1155700" y="2412478"/>
                <a:ext cx="4559300" cy="8641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r>
                  <a:rPr lang="en-US" b="0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Reynolds Averaging of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IN" i="1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27B85E07-8E0A-0D8C-44EB-CAD815DC5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5700" y="2412478"/>
                <a:ext cx="4559300" cy="864122"/>
              </a:xfrm>
              <a:prstGeom prst="rect">
                <a:avLst/>
              </a:prstGeom>
              <a:blipFill>
                <a:blip r:embed="rId4"/>
                <a:stretch>
                  <a:fillRect l="-21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74B9CA4A-0541-E9B0-CA27-11EFE9773789}"/>
                  </a:ext>
                </a:extLst>
              </p:cNvPr>
              <p:cNvSpPr txBox="1"/>
              <p:nvPr/>
            </p:nvSpPr>
            <p:spPr bwMode="auto">
              <a:xfrm>
                <a:off x="2286000" y="3276600"/>
                <a:ext cx="5470525" cy="8641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</m:oMath>
                  </m:oMathPara>
                </a14:m>
                <a:endParaRPr lang="en-IN" sz="2000" i="1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74B9CA4A-0541-E9B0-CA27-11EFE9773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3276600"/>
                <a:ext cx="5470525" cy="8641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F0CFC17F-43A6-CCD4-2549-504B8CDC7CE3}"/>
                  </a:ext>
                </a:extLst>
              </p:cNvPr>
              <p:cNvSpPr txBox="1"/>
              <p:nvPr/>
            </p:nvSpPr>
            <p:spPr bwMode="auto">
              <a:xfrm>
                <a:off x="609600" y="4165078"/>
                <a:ext cx="3200400" cy="8641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</m:oMath>
                  </m:oMathPara>
                </a14:m>
                <a:endParaRPr lang="en-IN" sz="2000" i="1" dirty="0"/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F0CFC17F-43A6-CCD4-2549-504B8CDC7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165078"/>
                <a:ext cx="3200400" cy="86412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E86D17AF-0DCB-BD85-69D2-9F60D159E39B}"/>
                  </a:ext>
                </a:extLst>
              </p:cNvPr>
              <p:cNvSpPr txBox="1"/>
              <p:nvPr/>
            </p:nvSpPr>
            <p:spPr bwMode="auto">
              <a:xfrm>
                <a:off x="1447800" y="5308078"/>
                <a:ext cx="3200400" cy="8641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</m:oMath>
                  </m:oMathPara>
                </a14:m>
                <a:endParaRPr lang="en-IN" sz="2000" i="1" dirty="0"/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E86D17AF-0DCB-BD85-69D2-9F60D159E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5308078"/>
                <a:ext cx="3200400" cy="8641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6E688672-C1EF-3C70-4366-2392C34D4A2D}"/>
                  </a:ext>
                </a:extLst>
              </p:cNvPr>
              <p:cNvSpPr txBox="1"/>
              <p:nvPr/>
            </p:nvSpPr>
            <p:spPr bwMode="auto">
              <a:xfrm>
                <a:off x="5791200" y="5384278"/>
                <a:ext cx="3200400" cy="8641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kern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</m:oMath>
                  </m:oMathPara>
                </a14:m>
                <a:endParaRPr lang="en-IN" sz="2000" i="1" dirty="0"/>
              </a:p>
            </p:txBody>
          </p:sp>
        </mc:Choice>
        <mc:Fallback xmlns="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6E688672-C1EF-3C70-4366-2392C34D4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5384278"/>
                <a:ext cx="3200400" cy="8641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30D3D9C-1D4A-6120-9845-5FB20CBFA76A}"/>
              </a:ext>
            </a:extLst>
          </p:cNvPr>
          <p:cNvSpPr txBox="1"/>
          <p:nvPr/>
        </p:nvSpPr>
        <p:spPr>
          <a:xfrm>
            <a:off x="3962400" y="4572000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Similarly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183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7" grpId="0"/>
      <p:bldP spid="28" grpId="0"/>
      <p:bldP spid="6144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 Method of Reynolds Averaging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95400"/>
            <a:ext cx="7030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Reynolds Averaging of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C655C0D9-C784-F269-192A-A09D76263D38}"/>
                  </a:ext>
                </a:extLst>
              </p:cNvPr>
              <p:cNvSpPr txBox="1"/>
              <p:nvPr/>
            </p:nvSpPr>
            <p:spPr bwMode="auto">
              <a:xfrm>
                <a:off x="3067049" y="1184499"/>
                <a:ext cx="3790951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C655C0D9-C784-F269-192A-A09D76263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67049" y="1184499"/>
                <a:ext cx="3790951" cy="11777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AF039D5B-86D7-0104-8D34-DFB0C03A8190}"/>
                  </a:ext>
                </a:extLst>
              </p:cNvPr>
              <p:cNvSpPr txBox="1"/>
              <p:nvPr/>
            </p:nvSpPr>
            <p:spPr bwMode="auto">
              <a:xfrm>
                <a:off x="1483744" y="2933209"/>
                <a:ext cx="6324600" cy="8641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</m:oMath>
                  </m:oMathPara>
                </a14:m>
                <a:endParaRPr lang="en-IN" sz="2000" i="1" dirty="0"/>
              </a:p>
              <a:p>
                <a:endParaRPr lang="en-IN" sz="2000" i="1" dirty="0"/>
              </a:p>
            </p:txBody>
          </p:sp>
        </mc:Choice>
        <mc:Fallback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AF039D5B-86D7-0104-8D34-DFB0C03A8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3744" y="2933209"/>
                <a:ext cx="6324600" cy="8641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D528F4C-D8B0-1D93-F8E6-114A64FB8F75}"/>
                  </a:ext>
                </a:extLst>
              </p:cNvPr>
              <p:cNvSpPr txBox="1"/>
              <p:nvPr/>
            </p:nvSpPr>
            <p:spPr bwMode="auto">
              <a:xfrm>
                <a:off x="401128" y="4364857"/>
                <a:ext cx="8812212" cy="9753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IN" sz="20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</m:oMath>
                  </m:oMathPara>
                </a14:m>
                <a:endParaRPr lang="en-IN" sz="2000" i="1" dirty="0"/>
              </a:p>
              <a:p>
                <a:endParaRPr lang="en-IN" sz="2000" i="1" dirty="0"/>
              </a:p>
            </p:txBody>
          </p:sp>
        </mc:Choice>
        <mc:Fallback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D528F4C-D8B0-1D93-F8E6-114A64FB8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128" y="4364857"/>
                <a:ext cx="8812212" cy="9753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>
            <a:extLst>
              <a:ext uri="{FF2B5EF4-FFF2-40B4-BE49-F238E27FC236}">
                <a16:creationId xmlns:a16="http://schemas.microsoft.com/office/drawing/2014/main" id="{214EBDBF-F837-3846-B419-DD4EAD522BF3}"/>
              </a:ext>
            </a:extLst>
          </p:cNvPr>
          <p:cNvSpPr/>
          <p:nvPr/>
        </p:nvSpPr>
        <p:spPr bwMode="auto">
          <a:xfrm>
            <a:off x="4541809" y="4128046"/>
            <a:ext cx="3230592" cy="1230054"/>
          </a:xfrm>
          <a:prstGeom prst="ellipse">
            <a:avLst/>
          </a:prstGeom>
          <a:noFill/>
          <a:ln w="4127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4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0" grpId="0"/>
      <p:bldP spid="6144" grpId="0"/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 Reynolds Averaged Energy Equation for Convection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95400"/>
            <a:ext cx="7030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general Energy conservation Equation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C655C0D9-C784-F269-192A-A09D76263D38}"/>
                  </a:ext>
                </a:extLst>
              </p:cNvPr>
              <p:cNvSpPr txBox="1"/>
              <p:nvPr/>
            </p:nvSpPr>
            <p:spPr bwMode="auto">
              <a:xfrm>
                <a:off x="533400" y="1752600"/>
                <a:ext cx="76962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C655C0D9-C784-F269-192A-A09D76263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752600"/>
                <a:ext cx="7696200" cy="11777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4406AA3B-41A8-4B3A-BB48-E03FA79EC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19400"/>
            <a:ext cx="350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Reynolds Averaging gives: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953C207C-9096-9B5A-B3E7-87B3E643DEB5}"/>
                  </a:ext>
                </a:extLst>
              </p:cNvPr>
              <p:cNvSpPr txBox="1"/>
              <p:nvPr/>
            </p:nvSpPr>
            <p:spPr bwMode="auto">
              <a:xfrm>
                <a:off x="6262255" y="2819400"/>
                <a:ext cx="28956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sz="2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̅"/>
                                  <m:ctrlP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IN" sz="2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3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̅"/>
                                  <m:ctrlP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IN" sz="2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3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3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̅"/>
                                  <m:ctrlP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IN" sz="23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3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3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300" dirty="0"/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953C207C-9096-9B5A-B3E7-87B3E643D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2255" y="2819400"/>
                <a:ext cx="2895600" cy="11777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08BD4BE7-EF24-8CC0-A6DE-A765DA0DB257}"/>
                  </a:ext>
                </a:extLst>
              </p:cNvPr>
              <p:cNvSpPr txBox="1"/>
              <p:nvPr/>
            </p:nvSpPr>
            <p:spPr bwMode="auto">
              <a:xfrm>
                <a:off x="304800" y="3649906"/>
                <a:ext cx="5959475" cy="8458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+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̅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IN" sz="20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acc>
                    </m:oMath>
                  </m:oMathPara>
                </a14:m>
                <a:endParaRPr lang="en-IN" sz="2000" i="1" dirty="0"/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08BD4BE7-EF24-8CC0-A6DE-A765DA0DB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649906"/>
                <a:ext cx="5959475" cy="8458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6DA80B82-464B-439B-5D28-DCE8F44FF7C6}"/>
                  </a:ext>
                </a:extLst>
              </p:cNvPr>
              <p:cNvSpPr txBox="1"/>
              <p:nvPr/>
            </p:nvSpPr>
            <p:spPr bwMode="auto">
              <a:xfrm>
                <a:off x="255588" y="4572000"/>
                <a:ext cx="8507412" cy="206634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acc>
                          <m:r>
                            <m:rPr>
                              <m:nor/>
                            </m:rPr>
                            <a:rPr lang="en-IN" i="1" dirty="0"/>
                            <m:t> </m:t>
                          </m:r>
                        </m:e>
                      </m:d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̅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̅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̅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200" dirty="0"/>
              </a:p>
              <a:p>
                <a:endParaRPr lang="en-IN" sz="2200" dirty="0"/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6DA80B82-464B-439B-5D28-DCE8F44FF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4572000"/>
                <a:ext cx="8507412" cy="20663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99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  <p:bldP spid="24" grpId="0"/>
      <p:bldP spid="3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5" name="Title 1">
            <a:extLst>
              <a:ext uri="{FF2B5EF4-FFF2-40B4-BE49-F238E27FC236}">
                <a16:creationId xmlns:a16="http://schemas.microsoft.com/office/drawing/2014/main" id="{AC6574D1-5C2A-FC90-8454-CB5346287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Reynolds Heat Flux Vector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CEA1B8-70D9-17B0-C7A3-4FE05B947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981200"/>
            <a:ext cx="8001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This is usually called the Reynolds/Eddy  Heat Flux vector.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388" name="Ink 10">
                <a:extLst>
                  <a:ext uri="{FF2B5EF4-FFF2-40B4-BE49-F238E27FC236}">
                    <a16:creationId xmlns:a16="http://schemas.microsoft.com/office/drawing/2014/main" id="{93154863-CA2E-6A12-D180-9B4D3229291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34088" y="2954338"/>
              <a:ext cx="1587" cy="1587"/>
            </p14:xfrm>
          </p:contentPart>
        </mc:Choice>
        <mc:Fallback xmlns="">
          <p:pic>
            <p:nvPicPr>
              <p:cNvPr id="16388" name="Ink 10">
                <a:extLst>
                  <a:ext uri="{FF2B5EF4-FFF2-40B4-BE49-F238E27FC236}">
                    <a16:creationId xmlns:a16="http://schemas.microsoft.com/office/drawing/2014/main" id="{93154863-CA2E-6A12-D180-9B4D3229291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92826" y="291307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389" name="Ink 11">
                <a:extLst>
                  <a:ext uri="{FF2B5EF4-FFF2-40B4-BE49-F238E27FC236}">
                    <a16:creationId xmlns:a16="http://schemas.microsoft.com/office/drawing/2014/main" id="{AAA606F2-E13C-7BF5-E17B-A6376AF86B8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34038" y="3833813"/>
              <a:ext cx="3171825" cy="760412"/>
            </p14:xfrm>
          </p:contentPart>
        </mc:Choice>
        <mc:Fallback xmlns="">
          <p:pic>
            <p:nvPicPr>
              <p:cNvPr id="16389" name="Ink 11">
                <a:extLst>
                  <a:ext uri="{FF2B5EF4-FFF2-40B4-BE49-F238E27FC236}">
                    <a16:creationId xmlns:a16="http://schemas.microsoft.com/office/drawing/2014/main" id="{AAA606F2-E13C-7BF5-E17B-A6376AF86B8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24682" y="3824443"/>
                <a:ext cx="3190538" cy="7791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390" name="Ink 13">
                <a:extLst>
                  <a:ext uri="{FF2B5EF4-FFF2-40B4-BE49-F238E27FC236}">
                    <a16:creationId xmlns:a16="http://schemas.microsoft.com/office/drawing/2014/main" id="{3EAC1E71-E9CB-223E-A0E1-EEB499344E5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42238" y="3462338"/>
              <a:ext cx="179387" cy="404812"/>
            </p14:xfrm>
          </p:contentPart>
        </mc:Choice>
        <mc:Fallback xmlns="">
          <p:pic>
            <p:nvPicPr>
              <p:cNvPr id="16390" name="Ink 13">
                <a:extLst>
                  <a:ext uri="{FF2B5EF4-FFF2-40B4-BE49-F238E27FC236}">
                    <a16:creationId xmlns:a16="http://schemas.microsoft.com/office/drawing/2014/main" id="{3EAC1E71-E9CB-223E-A0E1-EEB499344E5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32777" y="3452949"/>
                <a:ext cx="198308" cy="4235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391" name="Ink 21">
                <a:extLst>
                  <a:ext uri="{FF2B5EF4-FFF2-40B4-BE49-F238E27FC236}">
                    <a16:creationId xmlns:a16="http://schemas.microsoft.com/office/drawing/2014/main" id="{0B672A72-9698-0776-0A07-AB015FE5256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50175" y="6651625"/>
              <a:ext cx="74613" cy="17463"/>
            </p14:xfrm>
          </p:contentPart>
        </mc:Choice>
        <mc:Fallback xmlns="">
          <p:pic>
            <p:nvPicPr>
              <p:cNvPr id="16391" name="Ink 21">
                <a:extLst>
                  <a:ext uri="{FF2B5EF4-FFF2-40B4-BE49-F238E27FC236}">
                    <a16:creationId xmlns:a16="http://schemas.microsoft.com/office/drawing/2014/main" id="{0B672A72-9698-0776-0A07-AB015FE5256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40758" y="6642166"/>
                <a:ext cx="93447" cy="363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392" name="Ink 22">
                <a:extLst>
                  <a:ext uri="{FF2B5EF4-FFF2-40B4-BE49-F238E27FC236}">
                    <a16:creationId xmlns:a16="http://schemas.microsoft.com/office/drawing/2014/main" id="{0328A7DA-2EF0-7966-47E9-0FBB28CA344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50300" y="3362325"/>
              <a:ext cx="1588" cy="17463"/>
            </p14:xfrm>
          </p:contentPart>
        </mc:Choice>
        <mc:Fallback xmlns="">
          <p:pic>
            <p:nvPicPr>
              <p:cNvPr id="16392" name="Ink 22">
                <a:extLst>
                  <a:ext uri="{FF2B5EF4-FFF2-40B4-BE49-F238E27FC236}">
                    <a16:creationId xmlns:a16="http://schemas.microsoft.com/office/drawing/2014/main" id="{0328A7DA-2EF0-7966-47E9-0FBB28CA344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39978" y="3353059"/>
                <a:ext cx="22232" cy="35995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10E9779F-E7FE-FA5F-EB21-FB62F16F3CD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5BC4512-4A0E-A494-8248-87C6BC2550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3B9474A-3BAF-A505-373A-9D65D564CF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74C2B243-9452-C2FD-EFD4-9455EB63ED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5DF3B11-C8E8-14A0-9223-73F420811F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6C98799-FCB4-F4BC-42C1-071EF961CC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3FDD54CC-5E1F-C39B-EA51-B84608F143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FEDB856-BCF7-B3C5-84B9-166AE80F27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1C9C30B4-9646-E824-4FFD-AA87B9801A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F17ED45C-6CA4-947D-2192-0457F9C708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616BEAD5-8994-F044-AA91-3F0ADFFA8F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8968D56-A2EE-45DB-1AB3-6F290DB4A3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ED61CA42-2785-D562-1BC2-28329CA9E8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B2E882FF-0969-CE1D-CFDA-06ABC939EE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6F6011E4-A0CA-DD19-A61E-4235FE254D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9057F24-C307-ED16-D9A6-4B29A458D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6F928C2-3679-4FE0-B6C2-EEE1E4FA80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20F0765-0D91-979F-1A95-27084D5AB9E5}"/>
                  </a:ext>
                </a:extLst>
              </p:cNvPr>
              <p:cNvSpPr txBox="1"/>
              <p:nvPr/>
            </p:nvSpPr>
            <p:spPr>
              <a:xfrm>
                <a:off x="1768475" y="1219200"/>
                <a:ext cx="5773738" cy="569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IN" dirty="0">
                              <a:solidFill>
                                <a:srgbClr val="000000"/>
                              </a:solidFill>
                              <a:ea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20F0765-0D91-979F-1A95-27084D5AB9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475" y="1219200"/>
                <a:ext cx="5773738" cy="5696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">
            <a:extLst>
              <a:ext uri="{FF2B5EF4-FFF2-40B4-BE49-F238E27FC236}">
                <a16:creationId xmlns:a16="http://schemas.microsoft.com/office/drawing/2014/main" id="{DB82C8AB-766F-860D-F3ED-7E8A08BC4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400" y="2438400"/>
            <a:ext cx="8229600" cy="82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Fourier’s Constitutive Equation for  the Heat Flux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6">
                <a:extLst>
                  <a:ext uri="{FF2B5EF4-FFF2-40B4-BE49-F238E27FC236}">
                    <a16:creationId xmlns:a16="http://schemas.microsoft.com/office/drawing/2014/main" id="{4D170489-C5E1-25AE-AE15-7884EC146034}"/>
                  </a:ext>
                </a:extLst>
              </p:cNvPr>
              <p:cNvSpPr txBox="1"/>
              <p:nvPr/>
            </p:nvSpPr>
            <p:spPr bwMode="auto">
              <a:xfrm>
                <a:off x="2397949" y="3276600"/>
                <a:ext cx="3548956" cy="820736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e>
                      </m:acc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7" name="Object 6">
                <a:extLst>
                  <a:ext uri="{FF2B5EF4-FFF2-40B4-BE49-F238E27FC236}">
                    <a16:creationId xmlns:a16="http://schemas.microsoft.com/office/drawing/2014/main" id="{4D170489-C5E1-25AE-AE15-7884EC146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97949" y="3276600"/>
                <a:ext cx="3548956" cy="82073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B3FE90-3A66-4DE5-3E5E-5FD9C470D442}"/>
                  </a:ext>
                </a:extLst>
              </p:cNvPr>
              <p:cNvSpPr txBox="1"/>
              <p:nvPr/>
            </p:nvSpPr>
            <p:spPr>
              <a:xfrm>
                <a:off x="533400" y="4343400"/>
                <a:ext cx="2667000" cy="536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acc>
                      <m:accPr>
                        <m:chr m:val="⃗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e>
                    </m:acc>
                  </m:oMath>
                </a14:m>
                <a:r>
                  <a:rPr lang="en-IN" dirty="0"/>
                  <a:t>=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B3FE90-3A66-4DE5-3E5E-5FD9C470D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343400"/>
                <a:ext cx="2667000" cy="536942"/>
              </a:xfrm>
              <a:prstGeom prst="rect">
                <a:avLst/>
              </a:prstGeom>
              <a:blipFill>
                <a:blip r:embed="rId19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14B0664-6DFD-1A00-97A3-5C5B787A2D75}"/>
                  </a:ext>
                </a:extLst>
              </p:cNvPr>
              <p:cNvSpPr txBox="1"/>
              <p:nvPr/>
            </p:nvSpPr>
            <p:spPr>
              <a:xfrm>
                <a:off x="1676400" y="5450157"/>
                <a:ext cx="6629400" cy="569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IN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IN" dirty="0">
                              <a:solidFill>
                                <a:srgbClr val="000000"/>
                              </a:solidFill>
                              <a:ea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14B0664-6DFD-1A00-97A3-5C5B787A2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450157"/>
                <a:ext cx="6629400" cy="56964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66348D4-58F0-CB52-B756-664636AD4D93}"/>
                  </a:ext>
                </a:extLst>
              </p:cNvPr>
              <p:cNvSpPr txBox="1"/>
              <p:nvPr/>
            </p:nvSpPr>
            <p:spPr>
              <a:xfrm>
                <a:off x="3275013" y="4343400"/>
                <a:ext cx="5564187" cy="6765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acc>
                      <m:accPr>
                        <m:chr m:val="⃗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e>
                    </m:acc>
                  </m:oMath>
                </a14:m>
                <a:r>
                  <a:rPr lang="en-IN" dirty="0"/>
                  <a:t>=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acc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den>
                            </m:f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den>
                            </m:f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</m:e>
                        </m:d>
                      </m:e>
                    </m:d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66348D4-58F0-CB52-B756-664636AD4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013" y="4343400"/>
                <a:ext cx="5564187" cy="676595"/>
              </a:xfrm>
              <a:prstGeom prst="rect">
                <a:avLst/>
              </a:prstGeom>
              <a:blipFill>
                <a:blip r:embed="rId21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389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4" grpId="0"/>
      <p:bldP spid="26" grpId="0"/>
      <p:bldP spid="27" grpId="0" animBg="1"/>
      <p:bldP spid="29" grpId="0"/>
      <p:bldP spid="30" grpId="0"/>
      <p:bldP spid="3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 Reynolds Averaged Energy Equation for Turbulent Convection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340" y="1219200"/>
            <a:ext cx="70306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general Averaged Energy conservation Equation for turbulent convection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9DD9584A-789D-5B48-E9EF-FB4C3807B4ED}"/>
                  </a:ext>
                </a:extLst>
              </p:cNvPr>
              <p:cNvSpPr txBox="1"/>
              <p:nvPr/>
            </p:nvSpPr>
            <p:spPr bwMode="auto">
              <a:xfrm>
                <a:off x="277812" y="2353252"/>
                <a:ext cx="8610600" cy="206634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sty m:val="p"/>
                            </m:r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f>
                                <m:f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sz="2200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sz="2200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sz="2200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acc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f>
                                <m:f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sz="2200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200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sz="2200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acc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f>
                                <m:f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sz="2200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200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sz="2200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acc>
                          <m:r>
                            <m:rPr>
                              <m:nor/>
                            </m:rPr>
                            <a:rPr lang="en-IN" sz="2200" i="1" dirty="0"/>
                            <m:t> </m:t>
                          </m:r>
                        </m:e>
                      </m:d>
                    </m:oMath>
                  </m:oMathPara>
                </a14:m>
                <a:endParaRPr lang="en-IN" sz="2200" dirty="0"/>
              </a:p>
              <a:p>
                <a:endParaRPr lang="en-IN" sz="2200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9DD9584A-789D-5B48-E9EF-FB4C3807B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12" y="2353252"/>
                <a:ext cx="8610600" cy="20663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5C2A09-C5AA-D46A-BBBC-C8A334EBC192}"/>
                  </a:ext>
                </a:extLst>
              </p:cNvPr>
              <p:cNvSpPr txBox="1"/>
              <p:nvPr/>
            </p:nvSpPr>
            <p:spPr>
              <a:xfrm>
                <a:off x="304800" y="4191000"/>
                <a:ext cx="8812212" cy="1598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dirty="0">
                    <a:solidFill>
                      <a:srgbClr val="FF0000"/>
                    </a:solidFill>
                    <a:latin typeface="TimesLTStd-Roman"/>
                  </a:rPr>
                  <a:t>The Big question is : </a:t>
                </a:r>
              </a:p>
              <a:p>
                <a:pPr algn="ctr"/>
                <a:endParaRPr lang="en-IN" dirty="0">
                  <a:solidFill>
                    <a:srgbClr val="FF0000"/>
                  </a:solidFill>
                  <a:latin typeface="TimesLTStd-Roman"/>
                </a:endParaRPr>
              </a:p>
              <a:p>
                <a:pPr algn="ctr"/>
                <a:r>
                  <a:rPr lang="en-US" b="0" i="0" u="none" strike="noStrike" baseline="0" dirty="0">
                    <a:solidFill>
                      <a:srgbClr val="FF0000"/>
                    </a:solidFill>
                    <a:latin typeface="TimesLTStd-Roman"/>
                  </a:rPr>
                  <a:t>If the products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IN" i="1" ker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 ker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IN" i="1" ker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I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acc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i="0" u="none" strike="noStrike" baseline="0" dirty="0">
                    <a:solidFill>
                      <a:srgbClr val="FF0000"/>
                    </a:solidFill>
                    <a:latin typeface="TimesLTStd-Roman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IN" i="1" ker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kern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IN" i="1" ker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I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acc>
                    <m:r>
                      <a:rPr lang="en-I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i="0" u="none" strike="noStrike" baseline="0" dirty="0">
                    <a:solidFill>
                      <a:srgbClr val="FF0000"/>
                    </a:solidFill>
                    <a:latin typeface="TimesLTStd-Roman"/>
                  </a:rPr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IN" i="1" ker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kern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IN" i="1" ker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I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acc>
                    <m:r>
                      <a:rPr lang="en-I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i="0" u="none" strike="noStrike" baseline="0" dirty="0">
                    <a:solidFill>
                      <a:srgbClr val="FF0000"/>
                    </a:solidFill>
                    <a:latin typeface="TimesLTStd-Roman"/>
                  </a:rPr>
                  <a:t>survive the time-averaging</a:t>
                </a:r>
              </a:p>
              <a:p>
                <a:pPr algn="ctr"/>
                <a:r>
                  <a:rPr lang="en-US" b="0" i="0" u="none" strike="noStrike" baseline="0" dirty="0">
                    <a:solidFill>
                      <a:srgbClr val="FF0000"/>
                    </a:solidFill>
                    <a:latin typeface="TimesLTStd-Roman"/>
                  </a:rPr>
                  <a:t>process, that is, if they are nonzero, are they negative or positive?</a:t>
                </a:r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5C2A09-C5AA-D46A-BBBC-C8A334EBC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191000"/>
                <a:ext cx="8812212" cy="1598515"/>
              </a:xfrm>
              <a:prstGeom prst="rect">
                <a:avLst/>
              </a:prstGeom>
              <a:blipFill>
                <a:blip r:embed="rId4"/>
                <a:stretch>
                  <a:fillRect t="-3053" b="-763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675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/>
      <p:bldP spid="2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5">
            <a:extLst>
              <a:ext uri="{FF2B5EF4-FFF2-40B4-BE49-F238E27FC236}">
                <a16:creationId xmlns:a16="http://schemas.microsoft.com/office/drawing/2014/main" id="{32F86741-3919-910F-EF1F-FE17F84A9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772400" cy="457200"/>
          </a:xfrm>
        </p:spPr>
        <p:txBody>
          <a:bodyPr/>
          <a:lstStyle/>
          <a:p>
            <a:r>
              <a:rPr lang="en-US" altLang="en-US" sz="2800" dirty="0"/>
              <a:t>Averaging of x-momentum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42" name="Object 15">
                <a:extLst>
                  <a:ext uri="{FF2B5EF4-FFF2-40B4-BE49-F238E27FC236}">
                    <a16:creationId xmlns:a16="http://schemas.microsoft.com/office/drawing/2014/main" id="{6FEC3DC8-B900-0F34-75D4-C163D0440375}"/>
                  </a:ext>
                </a:extLst>
              </p:cNvPr>
              <p:cNvSpPr txBox="1"/>
              <p:nvPr/>
            </p:nvSpPr>
            <p:spPr bwMode="auto">
              <a:xfrm>
                <a:off x="2057400" y="3276600"/>
                <a:ext cx="4762500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ρ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842" name="Object 15">
                <a:extLst>
                  <a:ext uri="{FF2B5EF4-FFF2-40B4-BE49-F238E27FC236}">
                    <a16:creationId xmlns:a16="http://schemas.microsoft.com/office/drawing/2014/main" id="{6FEC3DC8-B900-0F34-75D4-C163D0440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3276600"/>
                <a:ext cx="4762500" cy="914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5" name="Object 14">
                <a:extLst>
                  <a:ext uri="{FF2B5EF4-FFF2-40B4-BE49-F238E27FC236}">
                    <a16:creationId xmlns:a16="http://schemas.microsoft.com/office/drawing/2014/main" id="{9C73EAA6-B279-7623-A1F4-94F49AAC8A11}"/>
                  </a:ext>
                </a:extLst>
              </p:cNvPr>
              <p:cNvSpPr txBox="1"/>
              <p:nvPr/>
            </p:nvSpPr>
            <p:spPr bwMode="auto">
              <a:xfrm>
                <a:off x="609600" y="1616075"/>
                <a:ext cx="7854950" cy="974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ρ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125" name="Object 14">
                <a:extLst>
                  <a:ext uri="{FF2B5EF4-FFF2-40B4-BE49-F238E27FC236}">
                    <a16:creationId xmlns:a16="http://schemas.microsoft.com/office/drawing/2014/main" id="{9C73EAA6-B279-7623-A1F4-94F49AAC8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616075"/>
                <a:ext cx="7854950" cy="9747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Box 19">
            <a:extLst>
              <a:ext uri="{FF2B5EF4-FFF2-40B4-BE49-F238E27FC236}">
                <a16:creationId xmlns:a16="http://schemas.microsoft.com/office/drawing/2014/main" id="{6067E495-7433-4E09-A649-C4584AFF9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667000"/>
            <a:ext cx="6061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Write </a:t>
            </a:r>
            <a:r>
              <a:rPr lang="en-US" altLang="en-US" i="1" dirty="0"/>
              <a:t>x</a:t>
            </a:r>
            <a:r>
              <a:rPr lang="en-US" altLang="en-US" dirty="0"/>
              <a:t>-momentum equations in a short format: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254DDF0-E522-88DF-F8E7-0952CF0551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817555B-3554-7154-C29E-B6F69A59C1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6DAF326-6DDF-978F-5B29-E6049AEA4B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AD0ED82-71C2-9805-8BE1-D8162638F7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DD18C6A-6E63-C1A9-D206-DA84B61152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93068DD-6CB8-678C-A968-3EC47E83AC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BF4EA72-EC70-870C-22C3-8A0FE853A0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F1B6B4C-05EA-FC3E-0424-C38F809C48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3A98337-27BE-2146-3FBA-89339CF90C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6843E6E-076F-5EF0-9C4F-6E8D417522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F7424826-1446-E270-FCB2-2883F35B3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C40A505-4D52-A9F8-7266-146BF6D475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7B6275C-666A-EA8E-336E-539D7A42F3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C485800-970A-8453-4AD4-CA24CDAAE9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38DBEB9-4157-3CB3-7FE9-E34E6C524C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ECF663B-4FEB-3197-1703-7FF2CBF39B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B4CD37-2D56-9D6C-DBCB-1435819F8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7">
                <a:extLst>
                  <a:ext uri="{FF2B5EF4-FFF2-40B4-BE49-F238E27FC236}">
                    <a16:creationId xmlns:a16="http://schemas.microsoft.com/office/drawing/2014/main" id="{94D23A20-063F-721E-FF2F-CA836D6730D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195637" y="5140596"/>
                <a:ext cx="1176338" cy="322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47500" lnSpcReduction="20000"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 kern="0" dirty="0"/>
              </a:p>
            </p:txBody>
          </p:sp>
        </mc:Choice>
        <mc:Fallback xmlns="">
          <p:sp>
            <p:nvSpPr>
              <p:cNvPr id="20" name="Object 7">
                <a:extLst>
                  <a:ext uri="{FF2B5EF4-FFF2-40B4-BE49-F238E27FC236}">
                    <a16:creationId xmlns:a16="http://schemas.microsoft.com/office/drawing/2014/main" id="{94D23A20-063F-721E-FF2F-CA836D673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95637" y="5140596"/>
                <a:ext cx="1176338" cy="3222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9">
                <a:extLst>
                  <a:ext uri="{FF2B5EF4-FFF2-40B4-BE49-F238E27FC236}">
                    <a16:creationId xmlns:a16="http://schemas.microsoft.com/office/drawing/2014/main" id="{4B8E054B-66B5-903F-9316-2A6620C81ED4}"/>
                  </a:ext>
                </a:extLst>
              </p:cNvPr>
              <p:cNvSpPr txBox="1"/>
              <p:nvPr/>
            </p:nvSpPr>
            <p:spPr bwMode="auto">
              <a:xfrm>
                <a:off x="1544638" y="5123134"/>
                <a:ext cx="1219200" cy="3921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9">
                <a:extLst>
                  <a:ext uri="{FF2B5EF4-FFF2-40B4-BE49-F238E27FC236}">
                    <a16:creationId xmlns:a16="http://schemas.microsoft.com/office/drawing/2014/main" id="{4B8E054B-66B5-903F-9316-2A6620C81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44638" y="5123134"/>
                <a:ext cx="1219200" cy="3921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10">
                <a:extLst>
                  <a:ext uri="{FF2B5EF4-FFF2-40B4-BE49-F238E27FC236}">
                    <a16:creationId xmlns:a16="http://schemas.microsoft.com/office/drawing/2014/main" id="{0FDFFD88-BC00-7661-0C13-07C679F525CB}"/>
                  </a:ext>
                </a:extLst>
              </p:cNvPr>
              <p:cNvSpPr txBox="1"/>
              <p:nvPr/>
            </p:nvSpPr>
            <p:spPr bwMode="auto">
              <a:xfrm>
                <a:off x="4713287" y="5140596"/>
                <a:ext cx="1030288" cy="293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10">
                <a:extLst>
                  <a:ext uri="{FF2B5EF4-FFF2-40B4-BE49-F238E27FC236}">
                    <a16:creationId xmlns:a16="http://schemas.microsoft.com/office/drawing/2014/main" id="{0FDFFD88-BC00-7661-0C13-07C679F52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3287" y="5140596"/>
                <a:ext cx="1030288" cy="2936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12">
                <a:extLst>
                  <a:ext uri="{FF2B5EF4-FFF2-40B4-BE49-F238E27FC236}">
                    <a16:creationId xmlns:a16="http://schemas.microsoft.com/office/drawing/2014/main" id="{063878D6-8753-74D1-2513-EDE07DDD564A}"/>
                  </a:ext>
                </a:extLst>
              </p:cNvPr>
              <p:cNvSpPr txBox="1"/>
              <p:nvPr/>
            </p:nvSpPr>
            <p:spPr bwMode="auto">
              <a:xfrm>
                <a:off x="6219825" y="5226321"/>
                <a:ext cx="1200150" cy="295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12">
                <a:extLst>
                  <a:ext uri="{FF2B5EF4-FFF2-40B4-BE49-F238E27FC236}">
                    <a16:creationId xmlns:a16="http://schemas.microsoft.com/office/drawing/2014/main" id="{063878D6-8753-74D1-2513-EDE07DDD5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19825" y="5226321"/>
                <a:ext cx="1200150" cy="2952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Box 19">
            <a:extLst>
              <a:ext uri="{FF2B5EF4-FFF2-40B4-BE49-F238E27FC236}">
                <a16:creationId xmlns:a16="http://schemas.microsoft.com/office/drawing/2014/main" id="{B0FD61C4-48CB-3F41-2DAE-E182BC600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86237"/>
            <a:ext cx="66656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Reynolds decomposition of turbulent flow variables:</a:t>
            </a:r>
          </a:p>
        </p:txBody>
      </p:sp>
    </p:spTree>
    <p:extLst>
      <p:ext uri="{BB962C8B-B14F-4D97-AF65-F5344CB8AC3E}">
        <p14:creationId xmlns:p14="http://schemas.microsoft.com/office/powerpoint/2010/main" val="418362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11" grpId="0"/>
      <p:bldP spid="20" grpId="0"/>
      <p:bldP spid="21" grpId="0"/>
      <p:bldP spid="22" grpId="0"/>
      <p:bldP spid="23" grpId="0"/>
      <p:bldP spid="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866" name="Object 15">
                <a:extLst>
                  <a:ext uri="{FF2B5EF4-FFF2-40B4-BE49-F238E27FC236}">
                    <a16:creationId xmlns:a16="http://schemas.microsoft.com/office/drawing/2014/main" id="{CF95AD42-CA69-6F61-68BF-FD4030DA15A2}"/>
                  </a:ext>
                </a:extLst>
              </p:cNvPr>
              <p:cNvSpPr txBox="1"/>
              <p:nvPr/>
            </p:nvSpPr>
            <p:spPr bwMode="auto">
              <a:xfrm>
                <a:off x="3100388" y="1492250"/>
                <a:ext cx="4708525" cy="887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ρ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den>
                          </m:f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ba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6866" name="Object 15">
                <a:extLst>
                  <a:ext uri="{FF2B5EF4-FFF2-40B4-BE49-F238E27FC236}">
                    <a16:creationId xmlns:a16="http://schemas.microsoft.com/office/drawing/2014/main" id="{CF95AD42-CA69-6F61-68BF-FD4030DA1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00388" y="1492250"/>
                <a:ext cx="4708525" cy="8874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867" name="Object 3">
                <a:extLst>
                  <a:ext uri="{FF2B5EF4-FFF2-40B4-BE49-F238E27FC236}">
                    <a16:creationId xmlns:a16="http://schemas.microsoft.com/office/drawing/2014/main" id="{BBAA8348-C676-4CD9-65A1-FC4E1910844C}"/>
                  </a:ext>
                </a:extLst>
              </p:cNvPr>
              <p:cNvSpPr txBox="1"/>
              <p:nvPr/>
            </p:nvSpPr>
            <p:spPr bwMode="auto">
              <a:xfrm>
                <a:off x="234950" y="2787650"/>
                <a:ext cx="3875088" cy="565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p>
                                        <m:sSupPr>
                                          <m:ctrlPr>
                                            <a:rPr lang="en-IN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acc>
                                </m:e>
                              </m:d>
                            </m:e>
                          </m:d>
                        </m:e>
                      </m:ba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867" name="Object 3">
                <a:extLst>
                  <a:ext uri="{FF2B5EF4-FFF2-40B4-BE49-F238E27FC236}">
                    <a16:creationId xmlns:a16="http://schemas.microsoft.com/office/drawing/2014/main" id="{BBAA8348-C676-4CD9-65A1-FC4E19108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4950" y="2787650"/>
                <a:ext cx="3875088" cy="565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868" name="Object 4">
                <a:extLst>
                  <a:ext uri="{FF2B5EF4-FFF2-40B4-BE49-F238E27FC236}">
                    <a16:creationId xmlns:a16="http://schemas.microsoft.com/office/drawing/2014/main" id="{39B9CB96-0A89-1CA2-9371-9C213E5E19B5}"/>
                  </a:ext>
                </a:extLst>
              </p:cNvPr>
              <p:cNvSpPr txBox="1"/>
              <p:nvPr/>
            </p:nvSpPr>
            <p:spPr bwMode="auto">
              <a:xfrm>
                <a:off x="336550" y="3441700"/>
                <a:ext cx="4332288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acc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acc>
                            </m:e>
                          </m:d>
                        </m:e>
                      </m:ba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868" name="Object 4">
                <a:extLst>
                  <a:ext uri="{FF2B5EF4-FFF2-40B4-BE49-F238E27FC236}">
                    <a16:creationId xmlns:a16="http://schemas.microsoft.com/office/drawing/2014/main" id="{39B9CB96-0A89-1CA2-9371-9C213E5E1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550" y="3441700"/>
                <a:ext cx="4332288" cy="673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F44A571-0D8C-02D1-46B6-CAF103372FB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587750" y="2178050"/>
            <a:ext cx="1143000" cy="762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869" name="Object 5">
                <a:extLst>
                  <a:ext uri="{FF2B5EF4-FFF2-40B4-BE49-F238E27FC236}">
                    <a16:creationId xmlns:a16="http://schemas.microsoft.com/office/drawing/2014/main" id="{1508572A-A5B8-1E25-3B01-BA29A4399F97}"/>
                  </a:ext>
                </a:extLst>
              </p:cNvPr>
              <p:cNvSpPr txBox="1"/>
              <p:nvPr/>
            </p:nvSpPr>
            <p:spPr bwMode="auto">
              <a:xfrm>
                <a:off x="381000" y="4545771"/>
                <a:ext cx="4480443" cy="63582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•</m:t>
                    </m:r>
                    <m:bar>
                      <m:barPr>
                        <m:pos m:val="top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</m:d>
                      </m:e>
                    </m:ba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•</m:t>
                    </m:r>
                    <m:bar>
                      <m:barPr>
                        <m:pos m:val="top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p>
                                  <m:sSup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acc>
                          </m:e>
                        </m:d>
                      </m:e>
                    </m:ba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•</m:t>
                    </m:r>
                    <m:bar>
                      <m:barPr>
                        <m:pos m:val="top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</m:d>
                      </m:e>
                    </m:bar>
                  </m:oMath>
                </a14:m>
                <a:r>
                  <a:rPr lang="en-IN" dirty="0"/>
                  <a:t>+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•</m:t>
                    </m:r>
                    <m:bar>
                      <m:barPr>
                        <m:pos m:val="top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p>
                                  <m:sSup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acc>
                          </m:e>
                        </m:d>
                      </m:e>
                    </m:ba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36869" name="Object 5">
                <a:extLst>
                  <a:ext uri="{FF2B5EF4-FFF2-40B4-BE49-F238E27FC236}">
                    <a16:creationId xmlns:a16="http://schemas.microsoft.com/office/drawing/2014/main" id="{1508572A-A5B8-1E25-3B01-BA29A4399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545771"/>
                <a:ext cx="4480443" cy="6358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874" name="Object 9">
                <a:extLst>
                  <a:ext uri="{FF2B5EF4-FFF2-40B4-BE49-F238E27FC236}">
                    <a16:creationId xmlns:a16="http://schemas.microsoft.com/office/drawing/2014/main" id="{522CDF3D-DF8A-4C18-717F-66B417AE09B4}"/>
                  </a:ext>
                </a:extLst>
              </p:cNvPr>
              <p:cNvSpPr txBox="1"/>
              <p:nvPr/>
            </p:nvSpPr>
            <p:spPr bwMode="auto">
              <a:xfrm>
                <a:off x="5035550" y="4389437"/>
                <a:ext cx="3956050" cy="7921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ba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ba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ba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874" name="Object 9">
                <a:extLst>
                  <a:ext uri="{FF2B5EF4-FFF2-40B4-BE49-F238E27FC236}">
                    <a16:creationId xmlns:a16="http://schemas.microsoft.com/office/drawing/2014/main" id="{522CDF3D-DF8A-4C18-717F-66B417AE0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5550" y="4389437"/>
                <a:ext cx="3956050" cy="7921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50" name="Ink 12">
                <a:extLst>
                  <a:ext uri="{FF2B5EF4-FFF2-40B4-BE49-F238E27FC236}">
                    <a16:creationId xmlns:a16="http://schemas.microsoft.com/office/drawing/2014/main" id="{1655A05B-A60D-64DD-BB7E-B67BFFF0E51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41875" y="6702425"/>
              <a:ext cx="1588" cy="1588"/>
            </p14:xfrm>
          </p:contentPart>
        </mc:Choice>
        <mc:Fallback xmlns="">
          <p:pic>
            <p:nvPicPr>
              <p:cNvPr id="10250" name="Ink 12">
                <a:extLst>
                  <a:ext uri="{FF2B5EF4-FFF2-40B4-BE49-F238E27FC236}">
                    <a16:creationId xmlns:a16="http://schemas.microsoft.com/office/drawing/2014/main" id="{1655A05B-A60D-64DD-BB7E-B67BFFF0E51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00587" y="66611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DF6A497-1494-7021-B4ED-8767A511EE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4632DAB-2E01-15DA-574D-EB6F524AC7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F18832F-DC94-EA39-D269-34E16B0606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964830C-1D25-1C8D-8D2E-3A71C0B548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76BE4A1-21FE-0C45-C069-065347FFFE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3C1893A-472B-9A92-0F10-1FBA4B837F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18551CF-5CBD-BC4D-42EC-7F47A793C9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D73ED10-F068-89D8-94AD-6BE0428128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21B4D5E-CADB-CDD8-5920-5B5BC37B7C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C91DD954-465C-2F13-16F0-FB2B28E6F2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48F6E860-3C36-710A-4A3F-D84AC6E8E3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CE3752C-6044-57FF-6998-0DD556E04F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EC7D7A6-8BF8-60C0-A8F3-DAFCB6625C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90B3939-8690-2C1F-3476-DB142B7666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4BB520C-3469-FA54-FBDE-2735D6332D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7205B38-A744-00E4-F7E4-2411710A3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A2BCDF3-F22D-CAD9-97B5-6A828BBF06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877" name="Title 5">
            <a:extLst>
              <a:ext uri="{FF2B5EF4-FFF2-40B4-BE49-F238E27FC236}">
                <a16:creationId xmlns:a16="http://schemas.microsoft.com/office/drawing/2014/main" id="{AEEA40FF-3370-27C0-92DB-91BA7196DBFB}"/>
              </a:ext>
            </a:extLst>
          </p:cNvPr>
          <p:cNvSpPr txBox="1">
            <a:spLocks/>
          </p:cNvSpPr>
          <p:nvPr/>
        </p:nvSpPr>
        <p:spPr>
          <a:xfrm>
            <a:off x="304800" y="180975"/>
            <a:ext cx="6324600" cy="90328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Reynolds Averaging of x-momentum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5">
                <a:extLst>
                  <a:ext uri="{FF2B5EF4-FFF2-40B4-BE49-F238E27FC236}">
                    <a16:creationId xmlns:a16="http://schemas.microsoft.com/office/drawing/2014/main" id="{2FF75484-3E95-9159-4968-63EDA19B32B2}"/>
                  </a:ext>
                </a:extLst>
              </p:cNvPr>
              <p:cNvSpPr txBox="1"/>
              <p:nvPr/>
            </p:nvSpPr>
            <p:spPr bwMode="auto">
              <a:xfrm>
                <a:off x="381000" y="5257800"/>
                <a:ext cx="4480443" cy="63582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•</m:t>
                    </m:r>
                    <m:bar>
                      <m:barPr>
                        <m:pos m:val="top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</m:d>
                      </m:e>
                    </m:bar>
                  </m:oMath>
                </a14:m>
                <a:r>
                  <a:rPr lang="en-IN" dirty="0"/>
                  <a:t>+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•</m:t>
                    </m:r>
                    <m:bar>
                      <m:barPr>
                        <m:pos m:val="top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p>
                                  <m:sSup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acc>
                          </m:e>
                        </m:d>
                      </m:e>
                    </m:ba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4" name="Object 5">
                <a:extLst>
                  <a:ext uri="{FF2B5EF4-FFF2-40B4-BE49-F238E27FC236}">
                    <a16:creationId xmlns:a16="http://schemas.microsoft.com/office/drawing/2014/main" id="{2FF75484-3E95-9159-4968-63EDA19B3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257800"/>
                <a:ext cx="4480443" cy="635829"/>
              </a:xfrm>
              <a:prstGeom prst="rect">
                <a:avLst/>
              </a:prstGeom>
              <a:blipFill>
                <a:blip r:embed="rId21"/>
                <a:stretch>
                  <a:fillRect b="-1634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572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36868" grpId="0"/>
      <p:bldP spid="36869" grpId="0"/>
      <p:bldP spid="36874" grpId="0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890" name="Object 15">
                <a:extLst>
                  <a:ext uri="{FF2B5EF4-FFF2-40B4-BE49-F238E27FC236}">
                    <a16:creationId xmlns:a16="http://schemas.microsoft.com/office/drawing/2014/main" id="{FC4B2D05-76F6-56C2-2A9D-A62CFB19B1BA}"/>
                  </a:ext>
                </a:extLst>
              </p:cNvPr>
              <p:cNvSpPr txBox="1"/>
              <p:nvPr/>
            </p:nvSpPr>
            <p:spPr bwMode="auto">
              <a:xfrm>
                <a:off x="1797050" y="1573212"/>
                <a:ext cx="4710113" cy="887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ρ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den>
                          </m:f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ba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7890" name="Object 15">
                <a:extLst>
                  <a:ext uri="{FF2B5EF4-FFF2-40B4-BE49-F238E27FC236}">
                    <a16:creationId xmlns:a16="http://schemas.microsoft.com/office/drawing/2014/main" id="{FC4B2D05-76F6-56C2-2A9D-A62CFB19B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7050" y="1573212"/>
                <a:ext cx="4710113" cy="8874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275" name="Straight Arrow Connector 3">
            <a:extLst>
              <a:ext uri="{FF2B5EF4-FFF2-40B4-BE49-F238E27FC236}">
                <a16:creationId xmlns:a16="http://schemas.microsoft.com/office/drawing/2014/main" id="{013AA5D4-84E7-FD58-D767-DAACA38808E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667000" y="2335212"/>
            <a:ext cx="3352800" cy="762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891" name="Object 3">
                <a:extLst>
                  <a:ext uri="{FF2B5EF4-FFF2-40B4-BE49-F238E27FC236}">
                    <a16:creationId xmlns:a16="http://schemas.microsoft.com/office/drawing/2014/main" id="{6CE45E3F-900B-16A5-BBC3-87D0DAD84E4B}"/>
                  </a:ext>
                </a:extLst>
              </p:cNvPr>
              <p:cNvSpPr txBox="1"/>
              <p:nvPr/>
            </p:nvSpPr>
            <p:spPr bwMode="auto">
              <a:xfrm>
                <a:off x="1989138" y="3325812"/>
                <a:ext cx="3284537" cy="511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ba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7891" name="Object 3">
                <a:extLst>
                  <a:ext uri="{FF2B5EF4-FFF2-40B4-BE49-F238E27FC236}">
                    <a16:creationId xmlns:a16="http://schemas.microsoft.com/office/drawing/2014/main" id="{6CE45E3F-900B-16A5-BBC3-87D0DAD84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9138" y="3325812"/>
                <a:ext cx="3284537" cy="5111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2" name="Object 4">
                <a:extLst>
                  <a:ext uri="{FF2B5EF4-FFF2-40B4-BE49-F238E27FC236}">
                    <a16:creationId xmlns:a16="http://schemas.microsoft.com/office/drawing/2014/main" id="{4B74FFEE-688C-0694-560A-D7B676EAA4CE}"/>
                  </a:ext>
                </a:extLst>
              </p:cNvPr>
              <p:cNvSpPr txBox="1"/>
              <p:nvPr/>
            </p:nvSpPr>
            <p:spPr bwMode="auto">
              <a:xfrm>
                <a:off x="3136900" y="4316412"/>
                <a:ext cx="2879725" cy="511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ba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7892" name="Object 4">
                <a:extLst>
                  <a:ext uri="{FF2B5EF4-FFF2-40B4-BE49-F238E27FC236}">
                    <a16:creationId xmlns:a16="http://schemas.microsoft.com/office/drawing/2014/main" id="{4B74FFEE-688C-0694-560A-D7B676EAA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6900" y="4316412"/>
                <a:ext cx="2879725" cy="5111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3" name="Object 5">
                <a:extLst>
                  <a:ext uri="{FF2B5EF4-FFF2-40B4-BE49-F238E27FC236}">
                    <a16:creationId xmlns:a16="http://schemas.microsoft.com/office/drawing/2014/main" id="{36D7CC7C-BC9E-F32A-EBD8-5C20ADD744EE}"/>
                  </a:ext>
                </a:extLst>
              </p:cNvPr>
              <p:cNvSpPr txBox="1"/>
              <p:nvPr/>
            </p:nvSpPr>
            <p:spPr bwMode="auto">
              <a:xfrm>
                <a:off x="3581400" y="5181600"/>
                <a:ext cx="1508125" cy="457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3" name="Object 5">
                <a:extLst>
                  <a:ext uri="{FF2B5EF4-FFF2-40B4-BE49-F238E27FC236}">
                    <a16:creationId xmlns:a16="http://schemas.microsoft.com/office/drawing/2014/main" id="{36D7CC7C-BC9E-F32A-EBD8-5C20ADD74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5181600"/>
                <a:ext cx="1508125" cy="457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272" name="Ink 9">
                <a:extLst>
                  <a:ext uri="{FF2B5EF4-FFF2-40B4-BE49-F238E27FC236}">
                    <a16:creationId xmlns:a16="http://schemas.microsoft.com/office/drawing/2014/main" id="{B8FE226E-6D14-9626-79CA-EECDF8C6D59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2763" y="2093913"/>
              <a:ext cx="8428037" cy="4425950"/>
            </p14:xfrm>
          </p:contentPart>
        </mc:Choice>
        <mc:Fallback xmlns="">
          <p:pic>
            <p:nvPicPr>
              <p:cNvPr id="11272" name="Ink 9">
                <a:extLst>
                  <a:ext uri="{FF2B5EF4-FFF2-40B4-BE49-F238E27FC236}">
                    <a16:creationId xmlns:a16="http://schemas.microsoft.com/office/drawing/2014/main" id="{B8FE226E-6D14-9626-79CA-EECDF8C6D59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3402" y="2084551"/>
                <a:ext cx="8446760" cy="444467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B4CD7FB-91E2-A720-AF3F-405E3220E52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0D5EB35-3081-25E6-E6B0-91718AD069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CE3F71F-D8D9-CD93-5B22-E4F84777CF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F062E95-731B-746B-2603-2879E527E6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603B6A4-B0B0-31BF-FD95-99CAD9B616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7CD6A14-4E71-B8A2-5643-237BEB268B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7AA0D14-B90E-486A-5290-3FE322C677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75B8A01-C6F8-D22B-3AB6-D88460EDAA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6F58E55-7AFD-F504-75E6-4F316B4F39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AABC6F3-42D3-26E4-49B5-32D74E9689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98C79B7-4D5B-E4C4-9246-3252FF072C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6E77754-0B7A-D09F-1529-4958C3CAB9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A255712-AC27-8D1C-EA74-685669880E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1D0A64B-A577-0736-FA72-B889469ADA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2E2A1C1-11A9-533A-A0E2-0A2CD1926E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AE80821-0A23-BE12-8E13-7067E43B6C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0BC13D0-3F85-9EE0-B38C-F41DAE8A12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5">
            <a:extLst>
              <a:ext uri="{FF2B5EF4-FFF2-40B4-BE49-F238E27FC236}">
                <a16:creationId xmlns:a16="http://schemas.microsoft.com/office/drawing/2014/main" id="{CC186811-9080-D309-1D19-EB736BA6B3D2}"/>
              </a:ext>
            </a:extLst>
          </p:cNvPr>
          <p:cNvSpPr txBox="1">
            <a:spLocks/>
          </p:cNvSpPr>
          <p:nvPr/>
        </p:nvSpPr>
        <p:spPr>
          <a:xfrm>
            <a:off x="228600" y="381000"/>
            <a:ext cx="7010400" cy="457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Reynolds Averaging of x-momentum Equation</a:t>
            </a:r>
          </a:p>
        </p:txBody>
      </p:sp>
    </p:spTree>
    <p:extLst>
      <p:ext uri="{BB962C8B-B14F-4D97-AF65-F5344CB8AC3E}">
        <p14:creationId xmlns:p14="http://schemas.microsoft.com/office/powerpoint/2010/main" val="249778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/>
      <p:bldP spid="37892" grpId="0"/>
      <p:bldP spid="3789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itle 1">
            <a:extLst>
              <a:ext uri="{FF2B5EF4-FFF2-40B4-BE49-F238E27FC236}">
                <a16:creationId xmlns:a16="http://schemas.microsoft.com/office/drawing/2014/main" id="{8FD9B53E-54B4-076B-D097-696A846FA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28600"/>
            <a:ext cx="6743700" cy="838200"/>
          </a:xfrm>
        </p:spPr>
        <p:txBody>
          <a:bodyPr/>
          <a:lstStyle/>
          <a:p>
            <a:r>
              <a:rPr lang="en-US" altLang="en-US" sz="2800" dirty="0"/>
              <a:t>Reynolds Averaged Steady Turbulent Momentum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42" name="Object 15">
                <a:extLst>
                  <a:ext uri="{FF2B5EF4-FFF2-40B4-BE49-F238E27FC236}">
                    <a16:creationId xmlns:a16="http://schemas.microsoft.com/office/drawing/2014/main" id="{3BA82682-59A8-8A35-4BE0-59AE85A6F5A0}"/>
                  </a:ext>
                </a:extLst>
              </p:cNvPr>
              <p:cNvSpPr txBox="1"/>
              <p:nvPr/>
            </p:nvSpPr>
            <p:spPr bwMode="auto">
              <a:xfrm>
                <a:off x="2057400" y="1219200"/>
                <a:ext cx="4762500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ρ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τ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ba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842" name="Object 15">
                <a:extLst>
                  <a:ext uri="{FF2B5EF4-FFF2-40B4-BE49-F238E27FC236}">
                    <a16:creationId xmlns:a16="http://schemas.microsoft.com/office/drawing/2014/main" id="{3BA82682-59A8-8A35-4BE0-59AE85A6F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1219200"/>
                <a:ext cx="4762500" cy="968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1" name="Object 4">
            <a:extLst>
              <a:ext uri="{FF2B5EF4-FFF2-40B4-BE49-F238E27FC236}">
                <a16:creationId xmlns:a16="http://schemas.microsoft.com/office/drawing/2014/main" id="{53FFFB32-EFD7-7C28-3066-13DE1E7005B8}"/>
              </a:ext>
            </a:extLst>
          </p:cNvPr>
          <p:cNvSpPr txBox="1"/>
          <p:nvPr/>
        </p:nvSpPr>
        <p:spPr bwMode="auto">
          <a:xfrm>
            <a:off x="4114800" y="3321050"/>
            <a:ext cx="9144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B66E7659-3858-F9EA-2292-CD39C90C1046}"/>
                  </a:ext>
                </a:extLst>
              </p:cNvPr>
              <p:cNvSpPr txBox="1"/>
              <p:nvPr/>
            </p:nvSpPr>
            <p:spPr bwMode="auto">
              <a:xfrm>
                <a:off x="304800" y="3733800"/>
                <a:ext cx="8726488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ba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B66E7659-3858-F9EA-2292-CD39C90C1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733800"/>
                <a:ext cx="8726488" cy="1143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582" name="Object 6">
                <a:extLst>
                  <a:ext uri="{FF2B5EF4-FFF2-40B4-BE49-F238E27FC236}">
                    <a16:creationId xmlns:a16="http://schemas.microsoft.com/office/drawing/2014/main" id="{76878797-098D-FEE1-616D-C68A2751CC4F}"/>
                  </a:ext>
                </a:extLst>
              </p:cNvPr>
              <p:cNvSpPr txBox="1"/>
              <p:nvPr/>
            </p:nvSpPr>
            <p:spPr bwMode="auto">
              <a:xfrm>
                <a:off x="228600" y="5295900"/>
                <a:ext cx="896620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ba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582" name="Object 6">
                <a:extLst>
                  <a:ext uri="{FF2B5EF4-FFF2-40B4-BE49-F238E27FC236}">
                    <a16:creationId xmlns:a16="http://schemas.microsoft.com/office/drawing/2014/main" id="{76878797-098D-FEE1-616D-C68A2751C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5295900"/>
                <a:ext cx="8966200" cy="1143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7353501-844B-2C33-C80C-4B29B69DB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2598737"/>
            <a:ext cx="7696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Reynolds averaged </a:t>
            </a:r>
            <a:r>
              <a:rPr lang="en-US" altLang="en-US" i="1" dirty="0"/>
              <a:t>x</a:t>
            </a:r>
            <a:r>
              <a:rPr lang="en-US" altLang="en-US" dirty="0"/>
              <a:t>-momentum equation for steady incompressible turbulent flow</a:t>
            </a:r>
          </a:p>
        </p:txBody>
      </p:sp>
      <p:grpSp>
        <p:nvGrpSpPr>
          <p:cNvPr id="21" name="Group 38">
            <a:extLst>
              <a:ext uri="{FF2B5EF4-FFF2-40B4-BE49-F238E27FC236}">
                <a16:creationId xmlns:a16="http://schemas.microsoft.com/office/drawing/2014/main" id="{C71B4299-71DE-A75F-1237-A2FFEB9A1ED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D94474B3-ACD0-ACE8-FEC5-FC55599D93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>
                <a:extLst>
                  <a:ext uri="{FF2B5EF4-FFF2-40B4-BE49-F238E27FC236}">
                    <a16:creationId xmlns:a16="http://schemas.microsoft.com/office/drawing/2014/main" id="{2DD5BCE6-40A0-34DE-7914-6CCBE8358D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0FA8068D-3CDC-4992-BBFD-8F4C40DA21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890423D4-1A0F-EDFF-F748-B63D8D252D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5994A198-00FA-7D83-D6A6-E4DE0308F3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EDE602B4-A0F8-3B90-B1DC-DE8E929737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4B53080E-D03E-E41D-45DE-13EAFABD19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9265F718-DB95-24F7-39BC-1B649ED9CD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E4E5DA5C-748D-4B18-60BF-111CB6F7C5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C2F0ECAB-C7A6-8939-E255-989FD183F0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2C8C7D9B-49C0-536A-49C0-F3848C5A9D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A8CCDBDE-ED49-3D54-2EF4-E95C60401A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1D69C4A2-8A89-E483-5DA4-689BBAD1CB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EFB43785-3495-9E2A-7334-00D189FD0F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B4F7191-1947-5B9C-16BA-3BC764D7F2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B90A03-9C8C-23EE-7289-2172736166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4960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4582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0B4D98-D612-847E-7995-87F52F73D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7" y="1164613"/>
            <a:ext cx="83661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Reynolds averaged </a:t>
            </a:r>
            <a:r>
              <a:rPr lang="en-US" altLang="en-US" i="1" dirty="0"/>
              <a:t>y</a:t>
            </a:r>
            <a:r>
              <a:rPr lang="en-US" altLang="en-US" dirty="0"/>
              <a:t>-momentum equation for steady incompressible turbulent flow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30AC2B-FE6F-3631-9814-50A998708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657600"/>
            <a:ext cx="8763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Reynolds averaged </a:t>
            </a:r>
            <a:r>
              <a:rPr lang="en-US" altLang="en-US" i="1" dirty="0"/>
              <a:t>z</a:t>
            </a:r>
            <a:r>
              <a:rPr lang="en-US" altLang="en-US" dirty="0"/>
              <a:t>-momentum equation for steady incompressible turbulent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6" name="Object 2">
                <a:extLst>
                  <a:ext uri="{FF2B5EF4-FFF2-40B4-BE49-F238E27FC236}">
                    <a16:creationId xmlns:a16="http://schemas.microsoft.com/office/drawing/2014/main" id="{BA528D04-1BF7-055A-7372-02382F4F9A6C}"/>
                  </a:ext>
                </a:extLst>
              </p:cNvPr>
              <p:cNvSpPr txBox="1"/>
              <p:nvPr/>
            </p:nvSpPr>
            <p:spPr bwMode="auto">
              <a:xfrm>
                <a:off x="255588" y="4800600"/>
                <a:ext cx="8812212" cy="1087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ba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986" name="Object 2">
                <a:extLst>
                  <a:ext uri="{FF2B5EF4-FFF2-40B4-BE49-F238E27FC236}">
                    <a16:creationId xmlns:a16="http://schemas.microsoft.com/office/drawing/2014/main" id="{BA528D04-1BF7-055A-7372-02382F4F9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4800600"/>
                <a:ext cx="8812212" cy="1087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Object 3">
                <a:extLst>
                  <a:ext uri="{FF2B5EF4-FFF2-40B4-BE49-F238E27FC236}">
                    <a16:creationId xmlns:a16="http://schemas.microsoft.com/office/drawing/2014/main" id="{260F64BA-148A-8E9D-07C0-49AA28D4908F}"/>
                  </a:ext>
                </a:extLst>
              </p:cNvPr>
              <p:cNvSpPr txBox="1"/>
              <p:nvPr/>
            </p:nvSpPr>
            <p:spPr bwMode="auto">
              <a:xfrm>
                <a:off x="404813" y="2133600"/>
                <a:ext cx="8815387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ba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987" name="Object 3">
                <a:extLst>
                  <a:ext uri="{FF2B5EF4-FFF2-40B4-BE49-F238E27FC236}">
                    <a16:creationId xmlns:a16="http://schemas.microsoft.com/office/drawing/2014/main" id="{260F64BA-148A-8E9D-07C0-49AA28D49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4813" y="2133600"/>
                <a:ext cx="8815387" cy="1143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B67B8675-903E-7FFF-9F43-F22AF630174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2B6234E-DF8D-9D84-D12A-49C309B363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4DC61BC1-7CA4-3F60-2C6B-8F167E2B47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094207C-E860-C9A9-0A73-E0AA02A467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FB77467-B288-1EA1-D4F5-E7A3EEC782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A3D99C2-4B8E-1398-9C07-7C63B0D5F2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B84367AB-9779-9575-BDF5-C21A1DC4E9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C4AC89B-9110-7A41-25A6-25F9640838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D45164C-6C8C-3D88-2290-298ECAE0C7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07880D8-59B7-8F84-ACF5-3AAA16A5E3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0402353-177D-6041-9AC3-BCF3FFA442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ABD4F6AF-3B37-2E68-95B5-343E5CB0BB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E41F244-A99A-5C01-C033-31D5F7C2B1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9A2F0F28-5334-A5EC-B3BE-B698BA9926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60203E4-FFC6-1273-9D75-28D37667F2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F2A3D52-86EC-9C4D-3541-AC33CAA857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933EC1-1F3B-6003-18CB-8235297DF3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D9102EC7-83AD-AE45-B522-132F4FC347D3}"/>
              </a:ext>
            </a:extLst>
          </p:cNvPr>
          <p:cNvSpPr txBox="1">
            <a:spLocks/>
          </p:cNvSpPr>
          <p:nvPr/>
        </p:nvSpPr>
        <p:spPr>
          <a:xfrm>
            <a:off x="76200" y="228600"/>
            <a:ext cx="6743700" cy="838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/>
              <a:t>Reynolds Averaged Steady Turbulent Momentum Equations</a:t>
            </a:r>
            <a:endParaRPr lang="en-US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410495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1986" grpId="0"/>
      <p:bldP spid="4198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8" name="Rectangle 2">
            <a:extLst>
              <a:ext uri="{FF2B5EF4-FFF2-40B4-BE49-F238E27FC236}">
                <a16:creationId xmlns:a16="http://schemas.microsoft.com/office/drawing/2014/main" id="{E5028268-58AE-EA7D-6E64-45F1BCF09E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7772400" cy="83185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Reynolds Averaged Equations for Forced  Convection </a:t>
            </a:r>
          </a:p>
        </p:txBody>
      </p:sp>
      <p:sp>
        <p:nvSpPr>
          <p:cNvPr id="15362" name="Object 5">
            <a:extLst>
              <a:ext uri="{FF2B5EF4-FFF2-40B4-BE49-F238E27FC236}">
                <a16:creationId xmlns:a16="http://schemas.microsoft.com/office/drawing/2014/main" id="{8463BE21-C195-2117-217A-D7AE3FAA39C3}"/>
              </a:ext>
            </a:extLst>
          </p:cNvPr>
          <p:cNvSpPr txBox="1"/>
          <p:nvPr/>
        </p:nvSpPr>
        <p:spPr bwMode="auto">
          <a:xfrm>
            <a:off x="4260850" y="384175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15363" name="Object 18">
            <a:extLst>
              <a:ext uri="{FF2B5EF4-FFF2-40B4-BE49-F238E27FC236}">
                <a16:creationId xmlns:a16="http://schemas.microsoft.com/office/drawing/2014/main" id="{007B9923-FD60-3A33-04E8-9D312498D37A}"/>
              </a:ext>
            </a:extLst>
          </p:cNvPr>
          <p:cNvSpPr txBox="1"/>
          <p:nvPr/>
        </p:nvSpPr>
        <p:spPr bwMode="auto">
          <a:xfrm>
            <a:off x="4248150" y="47879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15364" name="Object 23">
            <a:extLst>
              <a:ext uri="{FF2B5EF4-FFF2-40B4-BE49-F238E27FC236}">
                <a16:creationId xmlns:a16="http://schemas.microsoft.com/office/drawing/2014/main" id="{51F4C502-91F5-4667-5EC8-D2F03B1B0A38}"/>
              </a:ext>
            </a:extLst>
          </p:cNvPr>
          <p:cNvSpPr txBox="1"/>
          <p:nvPr/>
        </p:nvSpPr>
        <p:spPr bwMode="auto">
          <a:xfrm>
            <a:off x="4184650" y="56896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13332" name="Rectangle 33">
            <a:extLst>
              <a:ext uri="{FF2B5EF4-FFF2-40B4-BE49-F238E27FC236}">
                <a16:creationId xmlns:a16="http://schemas.microsoft.com/office/drawing/2014/main" id="{C8FAC7F1-8A33-759E-BAAC-DE330DA95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905000"/>
            <a:ext cx="4495800" cy="3505200"/>
          </a:xfrm>
          <a:prstGeom prst="rect">
            <a:avLst/>
          </a:prstGeom>
          <a:noFill/>
          <a:ln w="50800">
            <a:solidFill>
              <a:srgbClr val="FF33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2" name="Object 16">
                <a:extLst>
                  <a:ext uri="{FF2B5EF4-FFF2-40B4-BE49-F238E27FC236}">
                    <a16:creationId xmlns:a16="http://schemas.microsoft.com/office/drawing/2014/main" id="{958D9D11-8C62-3131-676D-66A03E2156AB}"/>
                  </a:ext>
                </a:extLst>
              </p:cNvPr>
              <p:cNvSpPr txBox="1"/>
              <p:nvPr/>
            </p:nvSpPr>
            <p:spPr bwMode="auto">
              <a:xfrm>
                <a:off x="457200" y="1143000"/>
                <a:ext cx="273367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2" name="Object 16">
                <a:extLst>
                  <a:ext uri="{FF2B5EF4-FFF2-40B4-BE49-F238E27FC236}">
                    <a16:creationId xmlns:a16="http://schemas.microsoft.com/office/drawing/2014/main" id="{958D9D11-8C62-3131-676D-66A03E215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143000"/>
                <a:ext cx="2733675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39" name="Object 27">
                <a:extLst>
                  <a:ext uri="{FF2B5EF4-FFF2-40B4-BE49-F238E27FC236}">
                    <a16:creationId xmlns:a16="http://schemas.microsoft.com/office/drawing/2014/main" id="{2E3B2D21-46A2-2419-2DDD-E56169ACD91E}"/>
                  </a:ext>
                </a:extLst>
              </p:cNvPr>
              <p:cNvSpPr txBox="1"/>
              <p:nvPr/>
            </p:nvSpPr>
            <p:spPr bwMode="auto">
              <a:xfrm>
                <a:off x="177800" y="1981200"/>
                <a:ext cx="896620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ba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3339" name="Object 27">
                <a:extLst>
                  <a:ext uri="{FF2B5EF4-FFF2-40B4-BE49-F238E27FC236}">
                    <a16:creationId xmlns:a16="http://schemas.microsoft.com/office/drawing/2014/main" id="{2E3B2D21-46A2-2419-2DDD-E56169ACD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800" y="1981200"/>
                <a:ext cx="8966200" cy="1143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40" name="Object 28">
                <a:extLst>
                  <a:ext uri="{FF2B5EF4-FFF2-40B4-BE49-F238E27FC236}">
                    <a16:creationId xmlns:a16="http://schemas.microsoft.com/office/drawing/2014/main" id="{822DB248-A165-658B-C878-5C6FFBDC0C8C}"/>
                  </a:ext>
                </a:extLst>
              </p:cNvPr>
              <p:cNvSpPr txBox="1"/>
              <p:nvPr/>
            </p:nvSpPr>
            <p:spPr bwMode="auto">
              <a:xfrm>
                <a:off x="407988" y="4267200"/>
                <a:ext cx="8812212" cy="1087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ba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40" name="Object 28">
                <a:extLst>
                  <a:ext uri="{FF2B5EF4-FFF2-40B4-BE49-F238E27FC236}">
                    <a16:creationId xmlns:a16="http://schemas.microsoft.com/office/drawing/2014/main" id="{822DB248-A165-658B-C878-5C6FFBDC0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7988" y="4267200"/>
                <a:ext cx="8812212" cy="1087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41" name="Object 29">
                <a:extLst>
                  <a:ext uri="{FF2B5EF4-FFF2-40B4-BE49-F238E27FC236}">
                    <a16:creationId xmlns:a16="http://schemas.microsoft.com/office/drawing/2014/main" id="{5521F35C-6FB8-3F7C-3407-AB9B08C102A3}"/>
                  </a:ext>
                </a:extLst>
              </p:cNvPr>
              <p:cNvSpPr txBox="1"/>
              <p:nvPr/>
            </p:nvSpPr>
            <p:spPr bwMode="auto">
              <a:xfrm>
                <a:off x="381000" y="3048000"/>
                <a:ext cx="8815388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ba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ba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41" name="Object 29">
                <a:extLst>
                  <a:ext uri="{FF2B5EF4-FFF2-40B4-BE49-F238E27FC236}">
                    <a16:creationId xmlns:a16="http://schemas.microsoft.com/office/drawing/2014/main" id="{5521F35C-6FB8-3F7C-3407-AB9B08C102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048000"/>
                <a:ext cx="8815388" cy="1143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369" name="Ink 14">
                <a:extLst>
                  <a:ext uri="{FF2B5EF4-FFF2-40B4-BE49-F238E27FC236}">
                    <a16:creationId xmlns:a16="http://schemas.microsoft.com/office/drawing/2014/main" id="{8935B81C-4C45-7585-4E40-93BD9A4E7EA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224088" y="5226050"/>
              <a:ext cx="69850" cy="15875"/>
            </p14:xfrm>
          </p:contentPart>
        </mc:Choice>
        <mc:Fallback xmlns="">
          <p:pic>
            <p:nvPicPr>
              <p:cNvPr id="15369" name="Ink 14">
                <a:extLst>
                  <a:ext uri="{FF2B5EF4-FFF2-40B4-BE49-F238E27FC236}">
                    <a16:creationId xmlns:a16="http://schemas.microsoft.com/office/drawing/2014/main" id="{8935B81C-4C45-7585-4E40-93BD9A4E7EA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14727" y="5216669"/>
                <a:ext cx="88573" cy="3463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F34C5354-E985-06F2-B0F6-B5E05691C29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68C1934-C88B-D366-9A2E-8E26EE87B7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ADFA1B3-2DC5-1CA8-1711-85438F3917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F710314-B81E-4297-EDA6-C6FC333166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5594FAC-CAED-DF8C-4582-4ECCD94A20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3C85358-F7AE-CE74-D824-A97349F8FA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74D2A92-8E28-2615-CC4E-9C472F5D34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D74EE3B-FD5D-2560-C333-75F1619493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16CCE69-0BCC-A52B-54D4-F9C87F32CF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2A2A46A-85B4-7AC8-7660-4821A30ACD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60D9FB5-6885-39AB-AE34-CA3B742F98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6BA6246-BF46-9758-F9F0-DB96DCB457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D937072-A39B-16C4-77FC-D3337CFDC3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C351F35-6FBC-DBB4-6204-CC8CEA84A8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C112EF5-CC21-C8E3-490B-A11010631B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9A7DB28-58CA-5FDC-2A3B-B3E8DB550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95A1AB-7ACB-5D9E-8B15-3B020C7223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3">
                <a:extLst>
                  <a:ext uri="{FF2B5EF4-FFF2-40B4-BE49-F238E27FC236}">
                    <a16:creationId xmlns:a16="http://schemas.microsoft.com/office/drawing/2014/main" id="{42736289-90A3-C24A-D0CC-CF33F27A8378}"/>
                  </a:ext>
                </a:extLst>
              </p:cNvPr>
              <p:cNvSpPr txBox="1"/>
              <p:nvPr/>
            </p:nvSpPr>
            <p:spPr bwMode="auto">
              <a:xfrm>
                <a:off x="179388" y="5029200"/>
                <a:ext cx="8507412" cy="17888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̅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p>
                                          <m: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p>
                                          <m: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p>
                                          <m:r>
                                            <a:rPr lang="en-IN" i="1" ker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acc>
                          <m:r>
                            <m:rPr>
                              <m:nor/>
                            </m:rPr>
                            <a:rPr lang="en-IN" i="1" dirty="0"/>
                            <m:t> </m:t>
                          </m:r>
                        </m:e>
                      </m:d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19" name="Object 3">
                <a:extLst>
                  <a:ext uri="{FF2B5EF4-FFF2-40B4-BE49-F238E27FC236}">
                    <a16:creationId xmlns:a16="http://schemas.microsoft.com/office/drawing/2014/main" id="{42736289-90A3-C24A-D0CC-CF33F27A83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5029200"/>
                <a:ext cx="8507412" cy="17888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331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  <p:bldP spid="1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5" name="Title 1">
            <a:extLst>
              <a:ext uri="{FF2B5EF4-FFF2-40B4-BE49-F238E27FC236}">
                <a16:creationId xmlns:a16="http://schemas.microsoft.com/office/drawing/2014/main" id="{AC6574D1-5C2A-FC90-8454-CB5346287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/>
              <a:t>Reynolds Stress Tensor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46398028-FE4B-B924-68C1-2822DE2703E4}"/>
                  </a:ext>
                </a:extLst>
              </p:cNvPr>
              <p:cNvSpPr txBox="1"/>
              <p:nvPr/>
            </p:nvSpPr>
            <p:spPr bwMode="auto">
              <a:xfrm>
                <a:off x="2209800" y="1198562"/>
                <a:ext cx="4343400" cy="1849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46398028-FE4B-B924-68C1-2822DE270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1198562"/>
                <a:ext cx="4343400" cy="184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DBCEA1B8-70D9-17B0-C7A3-4FE05B947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819400"/>
            <a:ext cx="685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This is usually called the Reynolds stress tensor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2" name="Object 4">
                <a:extLst>
                  <a:ext uri="{FF2B5EF4-FFF2-40B4-BE49-F238E27FC236}">
                    <a16:creationId xmlns:a16="http://schemas.microsoft.com/office/drawing/2014/main" id="{BA3059DB-0EF6-B673-D057-ADFDAE518058}"/>
                  </a:ext>
                </a:extLst>
              </p:cNvPr>
              <p:cNvSpPr txBox="1"/>
              <p:nvPr/>
            </p:nvSpPr>
            <p:spPr bwMode="auto">
              <a:xfrm>
                <a:off x="2362199" y="3276600"/>
                <a:ext cx="4906963" cy="1849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  <m:mr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  <m:e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′2</m:t>
                                        </m:r>
                                      </m:sup>
                                    </m:sSup>
                                  </m:e>
                                </m:ba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3012" name="Object 4">
                <a:extLst>
                  <a:ext uri="{FF2B5EF4-FFF2-40B4-BE49-F238E27FC236}">
                    <a16:creationId xmlns:a16="http://schemas.microsoft.com/office/drawing/2014/main" id="{BA3059DB-0EF6-B673-D057-ADFDAE5180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199" y="3276600"/>
                <a:ext cx="4906963" cy="18494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10">
            <a:extLst>
              <a:ext uri="{FF2B5EF4-FFF2-40B4-BE49-F238E27FC236}">
                <a16:creationId xmlns:a16="http://schemas.microsoft.com/office/drawing/2014/main" id="{D8792AC4-996E-9C71-C0AF-9F536009A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816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      Reynolds stresses :  total 9 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6 are unknown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388" name="Ink 10">
                <a:extLst>
                  <a:ext uri="{FF2B5EF4-FFF2-40B4-BE49-F238E27FC236}">
                    <a16:creationId xmlns:a16="http://schemas.microsoft.com/office/drawing/2014/main" id="{93154863-CA2E-6A12-D180-9B4D3229291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34088" y="2954338"/>
              <a:ext cx="1587" cy="1587"/>
            </p14:xfrm>
          </p:contentPart>
        </mc:Choice>
        <mc:Fallback xmlns="">
          <p:pic>
            <p:nvPicPr>
              <p:cNvPr id="16388" name="Ink 10">
                <a:extLst>
                  <a:ext uri="{FF2B5EF4-FFF2-40B4-BE49-F238E27FC236}">
                    <a16:creationId xmlns:a16="http://schemas.microsoft.com/office/drawing/2014/main" id="{93154863-CA2E-6A12-D180-9B4D3229291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92826" y="291307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389" name="Ink 11">
                <a:extLst>
                  <a:ext uri="{FF2B5EF4-FFF2-40B4-BE49-F238E27FC236}">
                    <a16:creationId xmlns:a16="http://schemas.microsoft.com/office/drawing/2014/main" id="{AAA606F2-E13C-7BF5-E17B-A6376AF86B8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34038" y="3833813"/>
              <a:ext cx="3171825" cy="760412"/>
            </p14:xfrm>
          </p:contentPart>
        </mc:Choice>
        <mc:Fallback xmlns="">
          <p:pic>
            <p:nvPicPr>
              <p:cNvPr id="16389" name="Ink 11">
                <a:extLst>
                  <a:ext uri="{FF2B5EF4-FFF2-40B4-BE49-F238E27FC236}">
                    <a16:creationId xmlns:a16="http://schemas.microsoft.com/office/drawing/2014/main" id="{AAA606F2-E13C-7BF5-E17B-A6376AF86B8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24682" y="3824443"/>
                <a:ext cx="3190538" cy="7791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390" name="Ink 13">
                <a:extLst>
                  <a:ext uri="{FF2B5EF4-FFF2-40B4-BE49-F238E27FC236}">
                    <a16:creationId xmlns:a16="http://schemas.microsoft.com/office/drawing/2014/main" id="{3EAC1E71-E9CB-223E-A0E1-EEB499344E5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42238" y="3462338"/>
              <a:ext cx="179387" cy="404812"/>
            </p14:xfrm>
          </p:contentPart>
        </mc:Choice>
        <mc:Fallback xmlns="">
          <p:pic>
            <p:nvPicPr>
              <p:cNvPr id="16390" name="Ink 13">
                <a:extLst>
                  <a:ext uri="{FF2B5EF4-FFF2-40B4-BE49-F238E27FC236}">
                    <a16:creationId xmlns:a16="http://schemas.microsoft.com/office/drawing/2014/main" id="{3EAC1E71-E9CB-223E-A0E1-EEB499344E5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32777" y="3452949"/>
                <a:ext cx="198308" cy="4235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391" name="Ink 21">
                <a:extLst>
                  <a:ext uri="{FF2B5EF4-FFF2-40B4-BE49-F238E27FC236}">
                    <a16:creationId xmlns:a16="http://schemas.microsoft.com/office/drawing/2014/main" id="{0B672A72-9698-0776-0A07-AB015FE5256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50175" y="6651625"/>
              <a:ext cx="74613" cy="17463"/>
            </p14:xfrm>
          </p:contentPart>
        </mc:Choice>
        <mc:Fallback xmlns="">
          <p:pic>
            <p:nvPicPr>
              <p:cNvPr id="16391" name="Ink 21">
                <a:extLst>
                  <a:ext uri="{FF2B5EF4-FFF2-40B4-BE49-F238E27FC236}">
                    <a16:creationId xmlns:a16="http://schemas.microsoft.com/office/drawing/2014/main" id="{0B672A72-9698-0776-0A07-AB015FE5256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40758" y="6642166"/>
                <a:ext cx="93447" cy="363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392" name="Ink 22">
                <a:extLst>
                  <a:ext uri="{FF2B5EF4-FFF2-40B4-BE49-F238E27FC236}">
                    <a16:creationId xmlns:a16="http://schemas.microsoft.com/office/drawing/2014/main" id="{0328A7DA-2EF0-7966-47E9-0FBB28CA344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50300" y="3362325"/>
              <a:ext cx="1588" cy="17463"/>
            </p14:xfrm>
          </p:contentPart>
        </mc:Choice>
        <mc:Fallback xmlns="">
          <p:pic>
            <p:nvPicPr>
              <p:cNvPr id="16392" name="Ink 22">
                <a:extLst>
                  <a:ext uri="{FF2B5EF4-FFF2-40B4-BE49-F238E27FC236}">
                    <a16:creationId xmlns:a16="http://schemas.microsoft.com/office/drawing/2014/main" id="{0328A7DA-2EF0-7966-47E9-0FBB28CA344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39978" y="3353059"/>
                <a:ext cx="22232" cy="35995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10E9779F-E7FE-FA5F-EB21-FB62F16F3CD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5BC4512-4A0E-A494-8248-87C6BC2550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3B9474A-3BAF-A505-373A-9D65D564CF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74C2B243-9452-C2FD-EFD4-9455EB63ED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5DF3B11-C8E8-14A0-9223-73F420811F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6C98799-FCB4-F4BC-42C1-071EF961CC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3FDD54CC-5E1F-C39B-EA51-B84608F143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FEDB856-BCF7-B3C5-84B9-166AE80F27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1C9C30B4-9646-E824-4FFD-AA87B9801A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F17ED45C-6CA4-947D-2192-0457F9C708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616BEAD5-8994-F044-AA91-3F0ADFFA8F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8968D56-A2EE-45DB-1AB3-6F290DB4A3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ED61CA42-2785-D562-1BC2-28329CA9E8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B2E882FF-0969-CE1D-CFDA-06ABC939EE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6F6011E4-A0CA-DD19-A61E-4235FE254D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9057F24-C307-ED16-D9A6-4B29A458D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6F928C2-3679-4FE0-B6C2-EEE1E4FA80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30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43012" grpId="0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2">
            <a:extLst>
              <a:ext uri="{FF2B5EF4-FFF2-40B4-BE49-F238E27FC236}">
                <a16:creationId xmlns:a16="http://schemas.microsoft.com/office/drawing/2014/main" id="{33ED0C98-DF3A-BD2D-3DFA-5B93FE42C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72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dirty="0">
                <a:latin typeface="Tahoma" panose="020B0604030504040204" pitchFamily="34" charset="0"/>
              </a:rPr>
              <a:t>Time averaged Infected Navier Stokes Equation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2387" name="Object 2">
                <a:extLst>
                  <a:ext uri="{FF2B5EF4-FFF2-40B4-BE49-F238E27FC236}">
                    <a16:creationId xmlns:a16="http://schemas.microsoft.com/office/drawing/2014/main" id="{71E4F6D1-3C2F-EFDA-D7B0-9E80436F771E}"/>
                  </a:ext>
                </a:extLst>
              </p:cNvPr>
              <p:cNvSpPr txBox="1"/>
              <p:nvPr/>
            </p:nvSpPr>
            <p:spPr bwMode="auto">
              <a:xfrm>
                <a:off x="274637" y="1219200"/>
                <a:ext cx="8793163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′2</m:t>
                                      </m:r>
                                    </m:sup>
                                  </m:sSup>
                                </m:e>
                              </m:ba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ba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ba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912387" name="Object 2">
                <a:extLst>
                  <a:ext uri="{FF2B5EF4-FFF2-40B4-BE49-F238E27FC236}">
                    <a16:creationId xmlns:a16="http://schemas.microsoft.com/office/drawing/2014/main" id="{71E4F6D1-3C2F-EFDA-D7B0-9E80436F7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637" y="1219200"/>
                <a:ext cx="8793163" cy="914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2388" name="Text Box 4">
            <a:extLst>
              <a:ext uri="{FF2B5EF4-FFF2-40B4-BE49-F238E27FC236}">
                <a16:creationId xmlns:a16="http://schemas.microsoft.com/office/drawing/2014/main" id="{FBD101BC-A8F2-891F-4E5A-2CED52185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3237"/>
            <a:ext cx="868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For all the Three Momentum Equations, total turbulent stress tensor: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2389" name="Object 3">
                <a:extLst>
                  <a:ext uri="{FF2B5EF4-FFF2-40B4-BE49-F238E27FC236}">
                    <a16:creationId xmlns:a16="http://schemas.microsoft.com/office/drawing/2014/main" id="{9F5A6057-628C-3859-4D6A-2F9C01C61AAB}"/>
                  </a:ext>
                </a:extLst>
              </p:cNvPr>
              <p:cNvSpPr txBox="1"/>
              <p:nvPr/>
            </p:nvSpPr>
            <p:spPr bwMode="auto">
              <a:xfrm>
                <a:off x="596900" y="3886200"/>
                <a:ext cx="7673975" cy="21891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infected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𝑥𝑦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𝑥𝑧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𝑦𝑥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𝑧𝑥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bar>
                                  <m:barPr>
                                    <m:pos m:val="top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ba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912389" name="Object 3">
                <a:extLst>
                  <a:ext uri="{FF2B5EF4-FFF2-40B4-BE49-F238E27FC236}">
                    <a16:creationId xmlns:a16="http://schemas.microsoft.com/office/drawing/2014/main" id="{9F5A6057-628C-3859-4D6A-2F9C01C61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6900" y="3886200"/>
                <a:ext cx="7673975" cy="2189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53100C1-CBAB-120E-D1D7-E49ED49FACD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ED78CC9-CE50-0D6D-829C-3B7E41A364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A637660-1EF6-18E9-B71F-0B91A945A7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B9B089F-36EF-D223-7BFF-74F7128C56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9708504-7FA8-410E-D91D-FAE54D86B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AA44834-8706-2670-98C7-361E759C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7841061-3F82-8D0C-B9FA-948738EDD0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4787A08-AA47-044C-DBA3-EF19C9BDB1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849CE19-DB2C-3DE5-5A24-5F44FB7E1F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09CB657-BC98-76DE-8F79-56B16DA18B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4101C6E-4BA9-69EE-F28F-83E4090406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E295F7A-5AEE-BAB1-794B-262426334F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1FA9FBD-F37B-04EC-1845-B6A21841D2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41555DD-9830-4477-359B-3C1FA56000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51846FA-6C75-EB96-3663-9ABDA149F1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5C56EB8-DB1A-3D85-2331-94BE8BA0AF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8940F9B-AEA0-0970-030F-6D966FAC6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DDBB518D-27BF-1882-D2A2-710F2BB301C1}"/>
                  </a:ext>
                </a:extLst>
              </p:cNvPr>
              <p:cNvSpPr txBox="1"/>
              <p:nvPr/>
            </p:nvSpPr>
            <p:spPr bwMode="auto">
              <a:xfrm>
                <a:off x="304800" y="2057400"/>
                <a:ext cx="8793163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18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8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sSup>
                                    <m:sSup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′2</m:t>
                                      </m:r>
                                    </m:sup>
                                  </m:sSup>
                                </m:e>
                              </m:ba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ba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bar>
                                <m:barPr>
                                  <m:pos m:val="top"/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ba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DDBB518D-27BF-1882-D2A2-710F2BB30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057400"/>
                <a:ext cx="8793163" cy="914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159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12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12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2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2388" grpId="0"/>
      <p:bldP spid="912389" grpId="0"/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998165CB-191C-66FF-8A93-D5B3302B2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Reynolds stresses &amp; Heat Fluxes 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3965EED-3F3D-F7A4-3A38-7D7160CD7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763000" cy="838200"/>
          </a:xfrm>
        </p:spPr>
        <p:txBody>
          <a:bodyPr/>
          <a:lstStyle/>
          <a:p>
            <a:r>
              <a:rPr lang="en-US" altLang="en-US" sz="2400" dirty="0"/>
              <a:t>Performing the Reynolds Averaging Process, new terms has arisen, namely the Reynolds-stress tensor:</a:t>
            </a:r>
          </a:p>
          <a:p>
            <a:pPr>
              <a:buFontTx/>
              <a:buNone/>
            </a:pP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4B301872-D802-490F-16A1-96B632438B86}"/>
                  </a:ext>
                </a:extLst>
              </p:cNvPr>
              <p:cNvSpPr txBox="1"/>
              <p:nvPr/>
            </p:nvSpPr>
            <p:spPr bwMode="auto">
              <a:xfrm>
                <a:off x="2293938" y="1981200"/>
                <a:ext cx="4876800" cy="762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infection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𝑙𝑎𝑚𝑖𝑛𝑎𝑟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ba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4B301872-D802-490F-16A1-96B632438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93938" y="1981200"/>
                <a:ext cx="4876800" cy="762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3">
            <a:extLst>
              <a:ext uri="{FF2B5EF4-FFF2-40B4-BE49-F238E27FC236}">
                <a16:creationId xmlns:a16="http://schemas.microsoft.com/office/drawing/2014/main" id="{E5D4D8D4-5CEF-5249-D6F5-2D78DE26A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314281"/>
            <a:ext cx="8763000" cy="339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This brings us at the turbulent closure problem, the fact that we have more unknowns than equations.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latin typeface="+mn-lt"/>
              </a:rPr>
              <a:t>Three velocities + pressure + six </a:t>
            </a:r>
            <a:r>
              <a:rPr lang="en-US" kern="0" dirty="0" err="1">
                <a:latin typeface="+mn-lt"/>
              </a:rPr>
              <a:t>Reynolds-stresses+Temperature</a:t>
            </a:r>
            <a:r>
              <a:rPr lang="en-US" kern="0" dirty="0">
                <a:latin typeface="+mn-lt"/>
              </a:rPr>
              <a:t> + three </a:t>
            </a:r>
            <a:r>
              <a:rPr lang="en-US" kern="0" dirty="0" err="1">
                <a:latin typeface="+mn-lt"/>
              </a:rPr>
              <a:t>Rynolds</a:t>
            </a:r>
            <a:r>
              <a:rPr lang="en-US" kern="0" dirty="0">
                <a:latin typeface="+mn-lt"/>
              </a:rPr>
              <a:t> heat flux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latin typeface="+mn-lt"/>
              </a:rPr>
              <a:t>Three momentum equations + the continuity </a:t>
            </a:r>
            <a:r>
              <a:rPr lang="en-US" kern="0" dirty="0" err="1">
                <a:latin typeface="+mn-lt"/>
              </a:rPr>
              <a:t>equation+the</a:t>
            </a:r>
            <a:r>
              <a:rPr lang="en-US" kern="0" dirty="0">
                <a:latin typeface="+mn-lt"/>
              </a:rPr>
              <a:t> energy equation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To close the problem, we need additional equations to solve infected flow.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4991CBB-B817-2BE9-ECE7-EF29963A9A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95E12C7-F2B3-C861-F073-93B6CE56CF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BD3890D-5EB7-24A8-9404-29EB3C3ACC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1B1124F-A104-9E5E-1F42-E96C58A4B9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9A1FE29-2DDA-861F-A6B3-A826CC04B4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509F044-D73E-A8FB-5BD6-514DB5C01B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B7C525E8-C2EE-1862-B320-A3643F1BCE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4D3FEED-C4DE-9C0A-66F7-B0F93EEF67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E715F9A-127F-EE2B-E11E-A917537401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FDBDC84-A42E-3624-BE28-688CEFDEEB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70CFC7A-BE86-F144-F9FD-134EFBCF3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D6F1BCAD-F58D-EE5E-5E8F-7B74401662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BAD7CC2-5B14-B179-BE28-7550142E50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3897E18-5DF3-AF0F-14E1-5459D5748E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34EF5F7-2BF0-8FD9-8096-EC1368D1E3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CFD4C80-ED5B-A2F8-B942-219CA9D4EB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F07099-1BCA-1524-B1B8-CB23F7F76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4E8288-9680-2B76-CABE-A816F008CE25}"/>
                  </a:ext>
                </a:extLst>
              </p:cNvPr>
              <p:cNvSpPr txBox="1"/>
              <p:nvPr/>
            </p:nvSpPr>
            <p:spPr>
              <a:xfrm>
                <a:off x="2201862" y="2634727"/>
                <a:ext cx="4968876" cy="5366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𝑖𝑛𝑓𝑒𝑐𝑡𝑖𝑜𝑛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𝑙𝑎𝑚𝑖𝑛𝑎𝑟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4E8288-9680-2B76-CABE-A816F008C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862" y="2634727"/>
                <a:ext cx="4968876" cy="5366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6021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5" grpId="0"/>
      <p:bldP spid="6" grpId="0" build="p" bldLvl="2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Title 1">
            <a:extLst>
              <a:ext uri="{FF2B5EF4-FFF2-40B4-BE49-F238E27FC236}">
                <a16:creationId xmlns:a16="http://schemas.microsoft.com/office/drawing/2014/main" id="{ED48C42C-55F7-7E8C-B974-7AEB1590A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Prandtl Mixing Length Hypothesis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0" name="Content Placeholder 8">
                <a:extLst>
                  <a:ext uri="{FF2B5EF4-FFF2-40B4-BE49-F238E27FC236}">
                    <a16:creationId xmlns:a16="http://schemas.microsoft.com/office/drawing/2014/main" id="{92BB8BAC-8F33-32CF-CE10-212C58AAE2E0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4489450" y="3949700"/>
                <a:ext cx="165100" cy="177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2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170" name="Content Placeholder 8">
                <a:extLst>
                  <a:ext uri="{FF2B5EF4-FFF2-40B4-BE49-F238E27FC236}">
                    <a16:creationId xmlns:a16="http://schemas.microsoft.com/office/drawing/2014/main" id="{92BB8BAC-8F33-32CF-CE10-212C58AAE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4489450" y="3949700"/>
                <a:ext cx="165100" cy="177800"/>
              </a:xfrm>
              <a:prstGeom prst="rect">
                <a:avLst/>
              </a:prstGeom>
              <a:blipFill>
                <a:blip r:embed="rId2"/>
                <a:stretch>
                  <a:fillRect r="-1428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8" name="Picture 3">
            <a:extLst>
              <a:ext uri="{FF2B5EF4-FFF2-40B4-BE49-F238E27FC236}">
                <a16:creationId xmlns:a16="http://schemas.microsoft.com/office/drawing/2014/main" id="{DB001CE8-ED63-BE2F-9646-D4DC1E8AB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39364"/>
            <a:ext cx="8153400" cy="306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TextBox 5">
            <a:extLst>
              <a:ext uri="{FF2B5EF4-FFF2-40B4-BE49-F238E27FC236}">
                <a16:creationId xmlns:a16="http://schemas.microsoft.com/office/drawing/2014/main" id="{FBD6BA41-F7EF-3169-68D9-5EC25ED23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6302375"/>
            <a:ext cx="496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000" i="1"/>
              <a:t>X</a:t>
            </a:r>
          </a:p>
        </p:txBody>
      </p:sp>
      <p:sp>
        <p:nvSpPr>
          <p:cNvPr id="7180" name="TextBox 6">
            <a:extLst>
              <a:ext uri="{FF2B5EF4-FFF2-40B4-BE49-F238E27FC236}">
                <a16:creationId xmlns:a16="http://schemas.microsoft.com/office/drawing/2014/main" id="{73EEDF6B-D4A7-F0F3-478D-8A6A9BF2A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352800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000" i="1"/>
              <a:t>Y</a:t>
            </a:r>
          </a:p>
        </p:txBody>
      </p:sp>
      <p:sp>
        <p:nvSpPr>
          <p:cNvPr id="5133" name="TextBox 7">
            <a:extLst>
              <a:ext uri="{FF2B5EF4-FFF2-40B4-BE49-F238E27FC236}">
                <a16:creationId xmlns:a16="http://schemas.microsoft.com/office/drawing/2014/main" id="{1BB60F92-35C5-9406-B363-BA007C06CF4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04800" y="5334000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 i="1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Object 3">
                <a:extLst>
                  <a:ext uri="{FF2B5EF4-FFF2-40B4-BE49-F238E27FC236}">
                    <a16:creationId xmlns:a16="http://schemas.microsoft.com/office/drawing/2014/main" id="{5612E41A-6801-B7AF-434F-5BE92A784419}"/>
                  </a:ext>
                </a:extLst>
              </p:cNvPr>
              <p:cNvSpPr txBox="1"/>
              <p:nvPr/>
            </p:nvSpPr>
            <p:spPr bwMode="auto">
              <a:xfrm>
                <a:off x="7620000" y="4576763"/>
                <a:ext cx="1101725" cy="376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123" name="Object 3">
                <a:extLst>
                  <a:ext uri="{FF2B5EF4-FFF2-40B4-BE49-F238E27FC236}">
                    <a16:creationId xmlns:a16="http://schemas.microsoft.com/office/drawing/2014/main" id="{5612E41A-6801-B7AF-434F-5BE92A784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0" y="4576763"/>
                <a:ext cx="1101725" cy="376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4" name="Object 4">
                <a:extLst>
                  <a:ext uri="{FF2B5EF4-FFF2-40B4-BE49-F238E27FC236}">
                    <a16:creationId xmlns:a16="http://schemas.microsoft.com/office/drawing/2014/main" id="{8786F872-C674-F00D-8272-B42AAC963EA5}"/>
                  </a:ext>
                </a:extLst>
              </p:cNvPr>
              <p:cNvSpPr txBox="1"/>
              <p:nvPr/>
            </p:nvSpPr>
            <p:spPr bwMode="auto">
              <a:xfrm>
                <a:off x="7620000" y="5262563"/>
                <a:ext cx="1101725" cy="376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4" name="Object 4">
                <a:extLst>
                  <a:ext uri="{FF2B5EF4-FFF2-40B4-BE49-F238E27FC236}">
                    <a16:creationId xmlns:a16="http://schemas.microsoft.com/office/drawing/2014/main" id="{8786F872-C674-F00D-8272-B42AAC963E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0" y="5262563"/>
                <a:ext cx="1101725" cy="3762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5" name="Object 10">
                <a:extLst>
                  <a:ext uri="{FF2B5EF4-FFF2-40B4-BE49-F238E27FC236}">
                    <a16:creationId xmlns:a16="http://schemas.microsoft.com/office/drawing/2014/main" id="{BA3FBC59-EACF-559B-F4F5-F2BA9554C1F6}"/>
                  </a:ext>
                </a:extLst>
              </p:cNvPr>
              <p:cNvSpPr txBox="1"/>
              <p:nvPr/>
            </p:nvSpPr>
            <p:spPr bwMode="auto">
              <a:xfrm>
                <a:off x="2362200" y="3886200"/>
                <a:ext cx="762000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5" name="Object 10">
                <a:extLst>
                  <a:ext uri="{FF2B5EF4-FFF2-40B4-BE49-F238E27FC236}">
                    <a16:creationId xmlns:a16="http://schemas.microsoft.com/office/drawing/2014/main" id="{BA3FBC59-EACF-559B-F4F5-F2BA9554C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3886200"/>
                <a:ext cx="762000" cy="8128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6" name="Object 11">
                <a:extLst>
                  <a:ext uri="{FF2B5EF4-FFF2-40B4-BE49-F238E27FC236}">
                    <a16:creationId xmlns:a16="http://schemas.microsoft.com/office/drawing/2014/main" id="{5E232DC3-BA31-EDFA-F7A1-4D0929057739}"/>
                  </a:ext>
                </a:extLst>
              </p:cNvPr>
              <p:cNvSpPr txBox="1"/>
              <p:nvPr/>
            </p:nvSpPr>
            <p:spPr bwMode="auto">
              <a:xfrm>
                <a:off x="3924300" y="5791200"/>
                <a:ext cx="762000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6" name="Object 11">
                <a:extLst>
                  <a:ext uri="{FF2B5EF4-FFF2-40B4-BE49-F238E27FC236}">
                    <a16:creationId xmlns:a16="http://schemas.microsoft.com/office/drawing/2014/main" id="{5E232DC3-BA31-EDFA-F7A1-4D0929057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4300" y="5791200"/>
                <a:ext cx="762000" cy="812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3469804D-1C3B-B90B-F8F0-CD5D46A4D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066800"/>
            <a:ext cx="86106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fluid particle </a:t>
            </a:r>
            <a:r>
              <a:rPr lang="en-US" altLang="en-US" i="1" dirty="0"/>
              <a:t>A </a:t>
            </a:r>
            <a:r>
              <a:rPr lang="en-US" altLang="en-US" dirty="0"/>
              <a:t>with the mass </a:t>
            </a:r>
            <a:r>
              <a:rPr lang="en-US" altLang="en-US" i="1" dirty="0"/>
              <a:t>dm</a:t>
            </a:r>
            <a:r>
              <a:rPr lang="en-US" altLang="en-US" dirty="0"/>
              <a:t> located at the position , </a:t>
            </a:r>
            <a:r>
              <a:rPr lang="en-US" altLang="en-US" i="1" dirty="0" err="1"/>
              <a:t>y+l</a:t>
            </a:r>
            <a:r>
              <a:rPr lang="en-US" altLang="en-US" i="1" baseline="-25000" dirty="0" err="1"/>
              <a:t>m</a:t>
            </a:r>
            <a:r>
              <a:rPr lang="en-US" altLang="en-US" dirty="0"/>
              <a:t> and has the longitudinal velocity component </a:t>
            </a:r>
            <a:r>
              <a:rPr lang="en-US" altLang="en-US" i="1" dirty="0"/>
              <a:t>U+</a:t>
            </a:r>
            <a:r>
              <a:rPr lang="en-US" altLang="en-US" i="1" dirty="0">
                <a:sym typeface="Symbol" panose="05050102010706020507" pitchFamily="18" charset="2"/>
              </a:rPr>
              <a:t></a:t>
            </a:r>
            <a:r>
              <a:rPr lang="en-US" altLang="en-US" i="1" dirty="0"/>
              <a:t>U</a:t>
            </a:r>
            <a:r>
              <a:rPr lang="en-US" altLang="en-US" dirty="0"/>
              <a:t> is fluctuating.</a:t>
            </a:r>
          </a:p>
          <a:p>
            <a:r>
              <a:rPr lang="en-US" altLang="en-US" dirty="0"/>
              <a:t>This particle is moving downward with the lateral velocity </a:t>
            </a:r>
            <a:r>
              <a:rPr lang="en-US" altLang="en-US" i="1" dirty="0"/>
              <a:t>v</a:t>
            </a:r>
            <a:r>
              <a:rPr lang="en-US" altLang="en-US" i="1" dirty="0">
                <a:sym typeface="Symbol" panose="05050102010706020507" pitchFamily="18" charset="2"/>
              </a:rPr>
              <a:t> </a:t>
            </a:r>
            <a:r>
              <a:rPr lang="en-US" altLang="en-US" dirty="0"/>
              <a:t>and the fluctuation momentum </a:t>
            </a:r>
            <a:r>
              <a:rPr lang="en-US" altLang="en-US" i="1" dirty="0" err="1"/>
              <a:t>dI</a:t>
            </a:r>
            <a:r>
              <a:rPr lang="en-US" altLang="en-US" i="1" dirty="0" err="1">
                <a:sym typeface="Symbol" panose="05050102010706020507" pitchFamily="18" charset="2"/>
              </a:rPr>
              <a:t></a:t>
            </a:r>
            <a:r>
              <a:rPr lang="en-US" altLang="en-US" i="1" baseline="-25000" dirty="0" err="1"/>
              <a:t>y</a:t>
            </a:r>
            <a:r>
              <a:rPr lang="en-US" altLang="en-US" dirty="0"/>
              <a:t>=</a:t>
            </a:r>
            <a:r>
              <a:rPr lang="en-US" altLang="en-US" i="1" dirty="0" err="1"/>
              <a:t>dm</a:t>
            </a:r>
            <a:r>
              <a:rPr lang="en-US" altLang="en-US" i="1" dirty="0" err="1">
                <a:sym typeface="Symbol" panose="05050102010706020507" pitchFamily="18" charset="2"/>
              </a:rPr>
              <a:t></a:t>
            </a:r>
            <a:r>
              <a:rPr lang="en-US" altLang="en-US" i="1" dirty="0" err="1"/>
              <a:t>v</a:t>
            </a:r>
            <a:r>
              <a:rPr lang="en-US" altLang="en-US" i="1" dirty="0">
                <a:sym typeface="Symbol" panose="05050102010706020507" pitchFamily="18" charset="2"/>
              </a:rPr>
              <a:t></a:t>
            </a:r>
            <a:r>
              <a:rPr lang="en-US" altLang="en-US" dirty="0"/>
              <a:t>. </a:t>
            </a:r>
          </a:p>
          <a:p>
            <a:r>
              <a:rPr lang="en-US" altLang="en-US" dirty="0"/>
              <a:t>It arrives at the layer which has a lower velocity </a:t>
            </a:r>
            <a:r>
              <a:rPr lang="en-US" altLang="en-US" i="1" dirty="0"/>
              <a:t>U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 According to the Prandtl hypothesis, this macroscopic momentum exchange most likely gives rise to a positive fluctuation </a:t>
            </a:r>
            <a:r>
              <a:rPr lang="en-US" altLang="en-US" i="1" dirty="0"/>
              <a:t>u</a:t>
            </a:r>
            <a:r>
              <a:rPr lang="en-US" altLang="en-US" i="1" dirty="0">
                <a:sym typeface="Symbol" panose="05050102010706020507" pitchFamily="18" charset="2"/>
              </a:rPr>
              <a:t> &gt;0.</a:t>
            </a:r>
            <a:endParaRPr lang="en-US" alt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7" name="Object 7">
                <a:extLst>
                  <a:ext uri="{FF2B5EF4-FFF2-40B4-BE49-F238E27FC236}">
                    <a16:creationId xmlns:a16="http://schemas.microsoft.com/office/drawing/2014/main" id="{14A588A6-120F-223F-7CDB-A4A3D4C0517C}"/>
                  </a:ext>
                </a:extLst>
              </p:cNvPr>
              <p:cNvSpPr txBox="1"/>
              <p:nvPr/>
            </p:nvSpPr>
            <p:spPr bwMode="auto">
              <a:xfrm>
                <a:off x="6127750" y="4800600"/>
                <a:ext cx="349250" cy="376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127" name="Object 7">
                <a:extLst>
                  <a:ext uri="{FF2B5EF4-FFF2-40B4-BE49-F238E27FC236}">
                    <a16:creationId xmlns:a16="http://schemas.microsoft.com/office/drawing/2014/main" id="{14A588A6-120F-223F-7CDB-A4A3D4C05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27750" y="4800600"/>
                <a:ext cx="349250" cy="3762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8" name="Object 13">
                <a:extLst>
                  <a:ext uri="{FF2B5EF4-FFF2-40B4-BE49-F238E27FC236}">
                    <a16:creationId xmlns:a16="http://schemas.microsoft.com/office/drawing/2014/main" id="{A107843B-2758-C2D8-8E8F-2A12ECA0411D}"/>
                  </a:ext>
                </a:extLst>
              </p:cNvPr>
              <p:cNvSpPr txBox="1"/>
              <p:nvPr/>
            </p:nvSpPr>
            <p:spPr bwMode="auto">
              <a:xfrm>
                <a:off x="914400" y="3962400"/>
                <a:ext cx="11922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bar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128" name="Object 13">
                <a:extLst>
                  <a:ext uri="{FF2B5EF4-FFF2-40B4-BE49-F238E27FC236}">
                    <a16:creationId xmlns:a16="http://schemas.microsoft.com/office/drawing/2014/main" id="{A107843B-2758-C2D8-8E8F-2A12ECA04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962400"/>
                <a:ext cx="1192213" cy="533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3669D06-C7A0-225B-3DFB-35B37E68703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7C82C35-994B-B450-9EB8-1EE0C5A186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2D1E199-61D7-E192-514A-C34877F3B4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7A5E661-8520-A441-ECAA-9321A7B3E4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99BF1D08-BA1E-C278-6273-92C4246ED4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5BC0A3B-B133-238E-A372-25072BADA3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10547C6-FAF2-018B-AB6C-9228BBE671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2563DAC-6EE2-2493-4D99-0FA9CFFF86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26B9476-C94E-CC9A-3971-B8BABDAB8A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68068FB-2BB6-1220-5C9D-49B820C659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CD5560B-87A2-95DD-0BEE-DC4BD3922E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D195F6F-6F51-6C30-49DF-C28F3B1274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6F7C804-6477-97CF-E013-2E37429BEF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0FB28CC-BF0F-2CE2-EBA1-5967F72832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59C26F5-378A-8466-B242-73AC31270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14BC9CA-1B04-4573-916B-12882767F6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09CA89-5B81-B615-4A23-D22D24B464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91BF7ED-75B9-27B5-CFC1-C86FA05E3D3F}"/>
              </a:ext>
            </a:extLst>
          </p:cNvPr>
          <p:cNvSpPr/>
          <p:nvPr/>
        </p:nvSpPr>
        <p:spPr bwMode="auto">
          <a:xfrm>
            <a:off x="1219200" y="4495800"/>
            <a:ext cx="4038600" cy="12541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57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75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3" grpId="0"/>
      <p:bldP spid="5123" grpId="0"/>
      <p:bldP spid="5124" grpId="0"/>
      <p:bldP spid="5125" grpId="0"/>
      <p:bldP spid="5126" grpId="0"/>
      <p:bldP spid="15" grpId="0" build="p"/>
      <p:bldP spid="5128" grpId="0"/>
      <p:bldP spid="20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13491</TotalTime>
  <Words>2521</Words>
  <Application>Microsoft Office PowerPoint</Application>
  <PresentationFormat>On-screen Show (4:3)</PresentationFormat>
  <Paragraphs>294</Paragraphs>
  <Slides>55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5" baseType="lpstr">
      <vt:lpstr>新細明體</vt:lpstr>
      <vt:lpstr>Cambria Math</vt:lpstr>
      <vt:lpstr>French Script MT</vt:lpstr>
      <vt:lpstr>Script MT Bold</vt:lpstr>
      <vt:lpstr>Symbol</vt:lpstr>
      <vt:lpstr>Tahoma</vt:lpstr>
      <vt:lpstr>Times New Roman</vt:lpstr>
      <vt:lpstr>TimesLTStd-Roman</vt:lpstr>
      <vt:lpstr>Default Design</vt:lpstr>
      <vt:lpstr>Equation</vt:lpstr>
      <vt:lpstr>Analysis of Turbulent (Infected by Disturbance) Flows</vt:lpstr>
      <vt:lpstr>Strategic Realization of Newton’s Cooling of PCBs</vt:lpstr>
      <vt:lpstr>PowerPoint Presentation</vt:lpstr>
      <vt:lpstr>The Overshadowed Ultimate Truth</vt:lpstr>
      <vt:lpstr>PowerPoint Presentation</vt:lpstr>
      <vt:lpstr>Laminar-Turbulent Transition</vt:lpstr>
      <vt:lpstr>Receptivity of  Pipe Flow to Ambient Disturbances </vt:lpstr>
      <vt:lpstr>Can a given physical state withstand a disturbance and still return to its original state?</vt:lpstr>
      <vt:lpstr>Stability of a Physical State</vt:lpstr>
      <vt:lpstr>PowerPoint Presentation</vt:lpstr>
      <vt:lpstr>The perturbation of Velocity Field</vt:lpstr>
      <vt:lpstr>Orr-Sommerfeld -equation</vt:lpstr>
      <vt:lpstr>Orr-Sommerfeld Eigen value Problem</vt:lpstr>
      <vt:lpstr>Solution of OS Equations</vt:lpstr>
      <vt:lpstr>Recognition of Stability of Flow</vt:lpstr>
      <vt:lpstr>Stability Condition for a plane Poiseuille Flow</vt:lpstr>
      <vt:lpstr>Effect of pressure gradient</vt:lpstr>
      <vt:lpstr>Major Classes of Instability</vt:lpstr>
      <vt:lpstr>Stability of Blasius BL</vt:lpstr>
      <vt:lpstr>Sketch of transition process in the boundary layer along a flat Plate </vt:lpstr>
      <vt:lpstr>Sketch of transition process in the boundary layer along a flat Plate </vt:lpstr>
      <vt:lpstr>Sketch of transition process in the boundary layer along a flat Plate </vt:lpstr>
      <vt:lpstr>        An intermittently laminar-turbulent flow</vt:lpstr>
      <vt:lpstr>Intermittency Factor</vt:lpstr>
      <vt:lpstr>Sketch of transition process in the boundary layer along a flat Plate </vt:lpstr>
      <vt:lpstr>Sketch of transition process in the boundary layer along a flat Plate </vt:lpstr>
      <vt:lpstr>Sketch of transition process in the boundary layer along a flat Plate </vt:lpstr>
      <vt:lpstr>Transition process along Flow Direction on A flat plate</vt:lpstr>
      <vt:lpstr>Hans Albert Einstein  (May 14, 1904 – July 26, 1973)</vt:lpstr>
      <vt:lpstr>Sketch of transition process in the boundary layer along a flat Plate </vt:lpstr>
      <vt:lpstr>Sketch of transition process in the boundary layer along a flat Plate </vt:lpstr>
      <vt:lpstr>Sketch of transition process in the boundary layer along a flat Plate </vt:lpstr>
      <vt:lpstr>Definition  of A Turbulent Flow </vt:lpstr>
      <vt:lpstr>2-D Turbulent Boundary Layer  Convection Heat Transfer</vt:lpstr>
      <vt:lpstr>First Method of Analyzing Steady Turbulent Convection System</vt:lpstr>
      <vt:lpstr>Average and Fluctuating Flow Properties</vt:lpstr>
      <vt:lpstr>Averaging of Continuity Equations</vt:lpstr>
      <vt:lpstr>Averaging of Continuity Equations</vt:lpstr>
      <vt:lpstr>Time Averaging Operations</vt:lpstr>
      <vt:lpstr> Reynolds Averaging of Energy Equation</vt:lpstr>
      <vt:lpstr> Method of Reynolds Averaging</vt:lpstr>
      <vt:lpstr> Method of Reynolds Averaging</vt:lpstr>
      <vt:lpstr> Reynolds Averaged Energy Equation for Convection </vt:lpstr>
      <vt:lpstr>Reynolds Heat Flux Vector </vt:lpstr>
      <vt:lpstr> Reynolds Averaged Energy Equation for Turbulent Convection </vt:lpstr>
      <vt:lpstr>Averaging of x-momentum Equation</vt:lpstr>
      <vt:lpstr>PowerPoint Presentation</vt:lpstr>
      <vt:lpstr>PowerPoint Presentation</vt:lpstr>
      <vt:lpstr>Reynolds Averaged Steady Turbulent Momentum Equations</vt:lpstr>
      <vt:lpstr>PowerPoint Presentation</vt:lpstr>
      <vt:lpstr>Reynolds Averaged Equations for Forced  Convection </vt:lpstr>
      <vt:lpstr>Reynolds Stress Tensor</vt:lpstr>
      <vt:lpstr>PowerPoint Presentation</vt:lpstr>
      <vt:lpstr>Reynolds stresses &amp; Heat Fluxes </vt:lpstr>
      <vt:lpstr>Prandtl Mixing Length Hypothesis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816</cp:revision>
  <cp:lastPrinted>2002-01-11T03:20:09Z</cp:lastPrinted>
  <dcterms:created xsi:type="dcterms:W3CDTF">2002-01-11T02:48:10Z</dcterms:created>
  <dcterms:modified xsi:type="dcterms:W3CDTF">2026-03-26T11:41:56Z</dcterms:modified>
</cp:coreProperties>
</file>