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sldIdLst>
    <p:sldId id="1410" r:id="rId2"/>
    <p:sldId id="1557" r:id="rId3"/>
    <p:sldId id="1532" r:id="rId4"/>
    <p:sldId id="1554" r:id="rId5"/>
    <p:sldId id="1555" r:id="rId6"/>
    <p:sldId id="1556" r:id="rId7"/>
    <p:sldId id="1447" r:id="rId8"/>
    <p:sldId id="1449" r:id="rId9"/>
    <p:sldId id="1450" r:id="rId10"/>
    <p:sldId id="1451" r:id="rId11"/>
    <p:sldId id="401" r:id="rId12"/>
    <p:sldId id="402" r:id="rId13"/>
    <p:sldId id="403" r:id="rId14"/>
    <p:sldId id="406" r:id="rId15"/>
    <p:sldId id="407" r:id="rId16"/>
    <p:sldId id="408" r:id="rId17"/>
    <p:sldId id="1452" r:id="rId18"/>
    <p:sldId id="1155" r:id="rId19"/>
    <p:sldId id="1453" r:id="rId20"/>
    <p:sldId id="640" r:id="rId21"/>
    <p:sldId id="1132" r:id="rId22"/>
    <p:sldId id="1522" r:id="rId23"/>
    <p:sldId id="641" r:id="rId24"/>
    <p:sldId id="642" r:id="rId25"/>
    <p:sldId id="644" r:id="rId26"/>
    <p:sldId id="645" r:id="rId27"/>
    <p:sldId id="652" r:id="rId28"/>
    <p:sldId id="643" r:id="rId29"/>
    <p:sldId id="1523" r:id="rId30"/>
    <p:sldId id="1477" r:id="rId31"/>
    <p:sldId id="1478" r:id="rId32"/>
    <p:sldId id="1524" r:id="rId33"/>
    <p:sldId id="1479" r:id="rId34"/>
    <p:sldId id="1533" r:id="rId35"/>
    <p:sldId id="1558" r:id="rId36"/>
    <p:sldId id="1462" r:id="rId37"/>
    <p:sldId id="1463" r:id="rId38"/>
    <p:sldId id="1469" r:id="rId39"/>
    <p:sldId id="1465" r:id="rId40"/>
    <p:sldId id="1470" r:id="rId4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8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2-08T02:28:01.6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20231 14737 226 0,'0'0'83'0,"-13"-14"-7"16,13 14-85-16,0 0-10 15,-9-15-3-15,9 15 0 16,0 0-10-16,15-11-41 16,-15 11-4-16,13-1 5 31,-13 1 14-31,13-1 58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4T04:05:52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21273 7946 872 0,'19'-1'249'0,"-2"1"130"15,0 0-370-15,-2-1-7 0,-2 1 1 0,1 0 0 0,-3 0 0 0,-1 0-3 0,-1-1 0 0,-4 1-1 0,3 0-1 0,-4 0-7 0,1 0 9 0,-4 0-4 0,-1 0 6 0,0 0-7 0,0 0 0 0,-6-1 2 16,-1 1-2-16,-1-1-10 0,2 1 11 0,-7 0-6 0,0 0 8 0,0 0 3 0,-2 0-5 0,0 0 3 0,-3 1-5 0,0-1-2 0,0 0 8 0,-3 1-10 0,2 0 10 0,-5 2 1 0,-1 0-1 0,0 1 3 0,-3-1-5 16,-1 0-13-16,7 1 16 0,-2-1-8 0,-5 1 10 15,6-1-5-15,-6 0 2 0,1 1 3 0,2 0-2 16,1 2-3-16,0-2 5 0,1 1-3 16,1 0 5-16,0-1 3 0,0 2-2 0,-2-3 2 0,6 0-2 15,0 0 5-15,2-1-8 0,4 0 6 0,3-1-5 16,1 1 13-16,0-2-5 0,3 1 7 0,6-1-6 15,0 0 3-15,0 0 13 0,0 0-3 0,9-1 7 0,1-1-19 0,2 1-3 16,2-1-5-16,5-1 3 0,0 1-6 0,6-1 3 16,0 1 1-1,1-1 1-15,1-1-3 0,0 1-3 0,1 0 0 16,1 1-1-16,3 0-11 0,-3 0 16 16,-1 0-9-16,-3-1 13 0,0 1-8 0,0-1 1 15,2 1-3-15,0 0 1 0,1 0 5 0,-8 0-8 0,-4 0 4 16,-3 1-6-16,-5 0 3 0,-2 1 1 15,-3 1-2-15,-3-1 2 0,0 0-2 0,0 0-7 16,-10 8 10-16,-2-6-8 0,-3 1 4 0,-4 1 2 16,-3-1-11-16,-5 0 9 0,5 1-3 0,-5-2 3 15,3 1 0-15,1-1-1 0,-5-1 2 0,4 2 1 16,-1 0 4-16,-2-2-3 0,3 2-9 0,1-1 14 16,0-1-5-16,-1 2 10 0,0-1-9 0,2 0 0 15,-2 1-6-15,-1-1 4 0,-3 0-9 0,8-1 13 16,-3 1-6-16,5 1 9 15,4-2-3-15,2-1-3 0,8 0 6 0,-1 0-6 0,3 0 5 16,-3 0-8-16,1 0 11 0,4 0-9 16,0 0 5-16,0 0 0 0,0 0-5 0,0 0 3 15,0 0-9-15,12-7 11 0,-7 6-4 0,0-1 7 16,4 1-10-16,0 1 4 0,4-1-3 0,1 1 5 16,0-1 0-16,1-2-6 0,2 2-2 0,2-2-1 15,2 2 10-15,0-2-4 0,-1 1 5 0,-1 0-6 16,2 0-4-16,-3 0 2 0,0-1-8 0,-2 2 6 15,1-2-7-15,0 2-24 0,1 0-4 0,2 0-10 16,-4 1-17-16,1 0-36 0,-4 0-25 0,3 1-6 16,-2-1-46-16,-1 0-22 0</inkml:trace>
  <inkml:trace contextRef="#ctx0" brushRef="#br0" timeOffset="1150.58">20716 8817 232 0,'0'0'66'0,"0"0"-23"0,0 0-20 0,0 0 7 0,-1 0-10 0,0 1-11 0,0 0 10 0,1 0-12 0,-1 0 3 0,-1 0 36 0,1-1 25 0,0 0 3 0,0 0 38 0,0 0-44 0,0 0-13 0,1 0-5 0,0 0-32 0,0 0 1 0,0 0-10 16,0 0 7-16,0-1-11 0,0 0-5 0,0 0 7 0,0 0-6 15,0 0 3-15,0 0 17 0,9-17-12 16,0 16 16-16,-2 0 4 0,1-2-15 0,0 1 12 16,0 0-14-16,1 1 2 0,3 2 4 0,0-1-10 15,1 1 10-15,1-1 3 0,1 0-5 0,1 0 11 0,1 1-11 16,-1 0 2-16,3 2-2 16,-2-1-4-16,3-1 4 0,5 1 0 0,-4-1-5 15,4 1 2-15,-3-1-5 0,1 0-7 0,-2 0 7 16,-2-1-6-16,7 1 7 0,-2-1-6 0,0-1-2 15,1 1 0-15,-8-1-1 0,2 2 1 0,-3-2-1 16,-1 0 1-16,-5 1 0 0,1-1 4 0,0 2-1 16,-3-1-1-16,-2 1-1 0,-1-1-12 15,-2 0 10-15,-3 1-4 0,0 0 7 0,0 0 0 0,0 0-3 16,0 0 0-16,-1 0-1 0,-12-4 9 16,4 4-11-16,-2-1 1 0,-1 1-7 0,-3-1 7 0,-1 1 1 0,-3 0 4 15,-1 0-3 1,-1 0-12-16,-3 0 13 0,4 3-1 0,-1-1 6 15,-1 0-6-15,-1 0-2 0,2 1-2 0,-3-2 2 16,6 1-4-16,-1 1 8 0,-3-2-4 0,2 1 5 16,1 0-2-16,3 0-3 0,3 1 2 0,0-1-4 15,3 1-1-15,0 0 7 0,0 0-1 0,1 0 5 16,3 0 0-16,1-1-3 0,1 0 5 0,1-1-3 16,3-1 0-16,0 0 2 0,0 0-7 0,0 0 6 0,0 0 1 0,0 0 5 15,10 3 1-15,-3-3-1 16,0 0-12-16,3-1 5 0,-1 1-8 15,1 0 8-15,1 0 2 0,-1-2-5 0,4 1 7 16,-3 0-7-16,4 0 9 0,4-1-10 0,3-1 2 16,-3 0-3-16,4 0 14 0,-3 0-11 15,-3 1 5-15,7-2-8 0,-4-1-7 0,7 1 11 16,-1-2-8-16,-3 1 9 0,0 1-1 0,-5-2-3 0,0 3 9 16,-3 0-9-16,-1-1-7 0,-5 2 8 15,0 0-10-15,-1 0 9 0,-1 0-2 0,-3 2 4 0,0 0 5 16,-4 0-2-16,0 0-9 0,0 0 8 15,0 0-6-15,0 0 6 0,0 0-5 0,0 0-3 16,0 0 0-16,-2 0-2 0,-17-2 4 0,12 3-1 16,-2 0 1-16,1 0 0 0,-1 0-2 0,1 1-12 15,1 1-3-15,-4-3-4 0,3 2-22 0,2 0-50 16,1-1-51-16,-1 1 0 0,1-2-106 0</inkml:trace>
  <inkml:trace contextRef="#ctx0" brushRef="#br0" timeOffset="2501.52">21151 8544 429 0,'-7'-4'68'0,"6"3"71"0,1 1 22 15,0 0-107-15,6 0-56 0,2 2 0 0,-5 0 7 0,5 0-5 0,2-4 3 0,1 1-4 16,-2 0 1-16,2-3-3 0,-2 3 7 0,3 0 18 15,-1 1 15-15,-1-2-1 0,-1 2 11 0,3-3-4 16,-1 2-12-16,2 0 8 0,-1-1-23 16,3 4-9-16,-4-2-4 0,3 4-2 0,2 0-14 15,-2-2 14-15,-1 2-8 0,3 2 11 0,1-1-3 16,-2 0-1-16,0 2 6 0,-3 0-5 16,0 0-2-16,3 3 2 0,2 1-1 0,0 0 4 15,-4 3 5-15,0-2-7 0,-4-2 3 0,2 4-4 16,1 2-2-16,-1 0 3 0,1 1-3 0,-3 2 5 15,-4-3 7-15,2 3-9 0,-1 1 8 0,-2 0-8 16,-1 2 10-16,-1 0-3 0,-2 0-5 0,1 0 2 0,0 0 9 0,-1-3-7 0,1-1 13 16,-3-1-11-16,-1 0 3 15,0-2-3-15,0 1-5 16,2-1 4-16,0-1 0 0,-2-1 2 0,2-1 2 16,-1-2-1-16,0 0-12 0,-1 1 13 0,-2-5-10 15,2-1 14-15,3-5-8 0,0 0-1 0,0 1 4 16,0 0-2-16,0-1 7 0,0 0-11 0,0 0 2 15,0 0-5-15,0 0 7 0,0 0-4 0,0-14-7 16,3 6-2-16,1 1-42 0,1-1-28 16,-2 3-46-16,3-1 10 0,0-3-90 0,1 0-47 15</inkml:trace>
  <inkml:trace contextRef="#ctx0" brushRef="#br0" timeOffset="3552.44">22006 8854 768 0,'1'0'43'0,"-1"0"-37"0,0 0 13 0,0 0-23 0,0 0-12 0,0 1 27 0,1 0-20 0,0 0 22 16,1 0-13-16,-1 0 35 0,-1 0 21 0,1 0 0 16,0 0 15-16,0 1-13 0,0 0-22 0,0 0 11 15,11 31-20-15,-12-26-17 0,0 0 4 0,0 2-8 16,-1 1 4-16,1 1-8 0,1 2-2 0,-2-1-3 16,4 0-1-16,-4-1 5 0,-4 1 8 0,1-1-3 15,-1 2-10-15,1-2 9 0,1 1-9 0,-1-1 9 16,-1 0 2-16,4 2-5 0,-5-4 7 0,4 1-8 15,0-2 3-15,-3-1 7 0,2-1 3 0,1 0 2 16,-6-1 11-16,6-2 0 0,-2 1-1 0,1-3-1 16,3-1-20-16,0 0 15 0,-8 1-12 15,2-5 13-15,4 1-9 0,-1-2-3 0,5 1 5 16,-1-2-5-16,-2-1-5 0,-1-3 2 0,2 0-4 16,-1-3 3-16,1 0 1 0,-4-1-8 15,-2 0 3-15,-1-2-3 0,3 2 10 0,4 4-10 16,-4-2-1-16,2 3-4 0,-3 2 7 0,0 1-7 15,-4 0 3-15,3 6-5 0,0-2 6 0,1 2-6 16,0 5 7-16,-3-4-6 0,-1 2 4 0,3 5 5 16,-4-3-1-16,3 4 1 0,-1 3-11 0,-2-2 14 15,4 4-4-15,-1 2 9 0,2-2-1 0,0 2-4 16,1 1 1-16,3 1-4 0,-3 1-8 0,3-2 17 16,1 0-8-16,0-3 13 0,2 0-11 0,2 0 5 15,1-2 2-15,2-2 1 0,0-1-9 0,0 0 15 16,4-2-9-16,-3-2 11 0,1-1-5 0,3-3-5 15,-4 0 6-15,8-1-6 0,-2 0 3 16,1-3-8-16,-2 0-6 0,0-2 1 0,1-1 8 0,2-1-10 16,1-1 9-16,2-1-11 0,-2-1 9 15,2-1-7-15,-1-1 4 0,-2 0-5 16,0 0-2-16,-5-2 1 0,2 1-2 0,-4-2 2 16,0-1 4-16,1 2-2 0,-2 0 2 0,0 5-1 15,1 0 1-15,-1 2-6 0,0 0 0 0,-1 0-4 16,0 1-3-16,-2 3 13 0,2 0-10 0,-2 0 10 15,2 1-3-15,-3-2 1 0,3 4 4 0,-2 0-2 16,0 3-4-16,0 0 0 0,-3-1-1 0,2 5 2 16,-2-2 5-16,-1 3-6 0,1 1 4 0,1-3-5 0,-2 4 1 15,1 1 7-15,0-1-3 0,-2 3 3 16,0-3-3-16,-4 0-3 0,0 0 0 16,1 1-1-16,-2-2 1 0,2-1 6 0,1 1-2 0,-3-2 5 15,2 0 3-15,-2-3-9 0,0 2 5 16,1-4-6-16,2 0 1 0,2-2 9 0,0 0-7 15,0 0 9-15,0 0 2 0,0 0-4 0,0 0 7 0,0-1-6 0,-8-18 6 16,8 11-4-16,3 0-1 0,2-3 10 16,-2-1 118-16,2-2-196 0,3 1 80 15,1-2-123-15,-1-1 82 0,2 1 16 0,-3 0-1 16,1 3 5-16,2 0-7 0,-3 3-1 16,8 2-5-16,-7-1 5 0,-3 2 7 0,2 3-8 15,-6-2 4-15,6 3-7 0,-2 0 9 0,-4 1-5 16,-1 1 2-16,0 0-3 0,0 0 7 0,0 0-2 0,0 0 3 0,0 1-1 15,0 0 5-15,-7 18-5 16,12-9 7-16,-7-1-5 0,2 3-1 0,0 1 1 16,-3-2 0-16,1 4 2 0,-1 0-3 0,-1 1 2 15,-2-1-4-15,6-1 4 0,-2 0-2 16,2-2 1-16,3-1 3 0,0 0-1 0,1 0 4 16,0-4-17-16,-1-1-45 0,5-1 6 0,-2-3-172 15,10 1-199-15</inkml:trace>
  <inkml:trace contextRef="#ctx0" brushRef="#br0" timeOffset="10312.58">19881 8489 279 0,'5'-3'65'0,"2"0"-6"0,1 1-16 0,2 1 3 0,-3-1-33 0,3 2-7 0,1-1 5 0,-2 0-7 0,3 1 0 16,1-1 43-16,-1 1 4 0,1-3 16 0,-1 0 27 15,0 0-11-15,1 0 11 0,3 1-11 0,-1-1-17 16,0 0-4-16,5 2-21 0,0-1 15 16,-2 1-26-16,5 1-13 0,-3-1 7 0,5-1-9 15,0-1-1-15,2 1-3 0,0-1-11 0,0 0 8 16,3 2-5-16,-4-1 0 0,3 0 7 0,-1-2-6 16,-2 2-3-16,2-1 9 0,2 1-8 0,0 1 11 15,0-1 2-15,0 0-10 0,-3 1 4 0,2-1-7 16,0 1 2-16,-1-1 0 0,-1 1 3 15,-4-1-1-15,-2 1-6 0,-2-1 1 0,-3 0-1 16,-2 1 3-16,-1 0-8 0,-1 0 10 0,-2-1-9 0,-4 1 10 16,0 0-4-16,-3 0 3 0,0-1 3 0,-2-1-3 15,-1 1-14-15,0 2 11 0,0 0-13 0,0 0 11 16,0-1-20-16,-1 0-28 0,0 0-9 16,-16-18-10-16,10 15-38 0,-1 0-1 0,-1 0-25 15,0-1 10-15,-2-1-3 0,2 0 30 0,-2-3-2 16,2 1 0-16,-3 1-38 0,1 0 33 0</inkml:trace>
  <inkml:trace contextRef="#ctx0" brushRef="#br0" timeOffset="10551.13">20714 8293 134 0,'-25'-1'-48'0,"8"0"93"0,4 1 28 0,0 2-4 16,1 0 19-16,3-1 21 0,0 1 20 0,0-1-5 15,2-1 9-15,4 1-59 0,3-1 16 16,0 0-25-16,0 0 23 0,-2 0-44 0,2 0 0 16,-5 8 0-16,12-5 2 0,1 1-6 0,1-1-16 15,2 0 3-15,7 1-6 0,3-1-2 0,3-2-8 16,1 1-6-16,-2 0 1 0,1 0-3 15,-4 2 2-15,-2 0-5 0,-5 1 2 0,-2 1-2 0,-4 1-2 16,-4 0 4-16,0 1-4 0,-3 0 7 16,-4 3-5-16,0 0-4 0,-7 1 0 0,-2 1 7 0,-3 0-2 15,-3-2 3-15,-4 1-4 16,1-2-7-16,-1-1 10 0,-3-1 1 0,4-1 4 0,2 0-6 0,4-2-8 16,6-1-39-16,-6-2 9 0,2 0-127 15,-3-2-134-15</inkml:trace>
  <inkml:trace contextRef="#ctx0" brushRef="#br0" timeOffset="11519.16">19535 8080 379 0,'7'-10'334'0,"1"1"-110"0,-2 3-180 0,0-2 4 0,1 3-35 0,-3 1-12 0,2-2 11 0,0 2-12 0,-2 0-6 16,1 0 14-16,1-1-9 0,-2-1 12 0,3 0 0 16,-6-2-9-16,2 1 18 0,1-1-13 15,-3 1 21-15,0 0 9 0,-1 0-18 0,-1 2 15 16,-2-2-20-16,1 2-10 0,2 1 10 16,-4-1-12-16,3 0-5 0,-5 0 4 0,-2-2-9 15,1 1 8-15,-2-1 1 0,0 1-1 0,0 0 2 16,0 2-4-16,-2 0-15 0,1 3 7 0,0 1-7 15,-1 0 7-15,-1 3 2 0,1 3 3 0,0 1 9 16,0 4-5-16,-3 1-10 0,1 4 21 16,-2 2-15-16,0 1 17 0,3 2-12 0,0-1 3 15,4 0 4-15,1-1-3 0,3-1-7 0,3-4 16 0,1-1-5 0,4-2 11 16,2-2 1-16,0-3-2 16,2-3 10-16,0-3-7 0,1-1 7 0,4-2-4 15,0-1-9-15,2-2 6 0,0-1-5 0,-1-2-9 16,1-1 4-16,1 0-8 0,0 0-8 0,-2-2 7 15,0 0-1-15,-2-2 4 0,0 0-4 0,-1 0-2 16,1 1-6-16,-3 2 3 0,3 3 0 0,-4 3-8 16,-2 2-2-16,-1 4-3 0,1 1-10 15,-3 4 18-15,3 3 2 0,-1 2 4 0,0 2 0 16,1 2 8-16,-4 0-9 0,5 3 8 16,-5-3 0-16,3 0-3 0,0 1 10 0,-2-2-10 15,0 2 2-15,2-3-3 0,-3-2-3 0,0-1 1 16,3-6 5-16,-5-4 6 0,0 0 4 0,0 0-2 15,0 0-5-15,0 1 12 0,9 8-6 0,-9-9 9 16,0 0 0-16,0 0-6 0,-1-12 7 0,5 9-5 16,1-4 7-16,-5 2-20 0,5-2 6 0,-5 1-10 15,2 0 3-15,-1 2 3 0,-4-1-6 0,6 1 5 16,-1-1-10-16,4 1 5 0,-1 0 3 16,-1 0 2-16,-3 1-3 0,5 1 0 0,-4-2-2 15,1 1 2-15,1-3-3 0,-1-2 7 0,2 1-5 16,0-2 10-16,3-2 9 0,-4-2-7 0,-3-1 9 15,5 0-9-15,-2-1 3 0,1 1-1 0,6-1-4 16,-6 1 3-16,4 3-3 0,0 1-5 16,-5 1 0-16,6 2-2 0,-6 1 1 0,2 3-8 15,1 2 4-15,-3 1-4 0,0 1 8 0,-1 4-10 16,-2 0 4-16,2 4-6 0,-3 2 15 0,0 3-9 16,0 2-1-16,0 4-4 0,0-1 10 0,-2 3-3 15,0-1 4-15,-1 0-4 0,-1-1 7 0,2-3-9 16,0 0 4-16,1-4-6 0,-2 0 3 0,0-3 3 15,2-2 0-15,-4 1 3 0,2-2-4 0,-1-3 9 16,2 1-3-16,2-5 5 0,0 0-2 0,0 0-12 16,0 0-16-16,0-1-3 0,-6-12-77 0,4 4-113 15,1-3-89-15,1 2 2 0,-1-3-97 0</inkml:trace>
  <inkml:trace contextRef="#ctx0" brushRef="#br0" timeOffset="11831.87">19697 7541 413 0,'5'-8'85'0,"6"0"214"0,-6 0-217 0,4 2-26 0,-6 1-16 0,-1 2 3 15,4 1-28-15,-1 1-8 0,2 0 7 0,-2 1-8 16,4 0 3-16,-6 2 26 0,0 0 0 0,2 2 10 16,-5 0-8-16,5 1-13 0,-2 1-7 0,2 1 0 15,2 2-9-15,-1 1 0 0,3 0-4 0,-2 3 4 16,-4 0-6-16,2-1 3 0,-3 1-1 0,1 0 0 16,0-2-7-16,1 0 4 0,0-2 5 0,-3-3 0 15,1 2-1-15,-1-1-2 0,-1-3-1 16,0-4 0-16,0 0-10 0,0 0-18 15,0 0-45-15,8 0 15 0,-2-5-88 0,2-3-80 16</inkml:trace>
  <inkml:trace contextRef="#ctx0" brushRef="#br0" timeOffset="12036.63">19929 7450 416 0,'0'0'457'0,"0"0"-277"15,0 0-97-15,0 0 8 0,0 0-60 0,0 0-19 16,0 0 4-16,0 10-10 0,0-4-13 0,0 2 12 0,2 1-10 15,-1 0 12-15,0 1 3 0,1 0-10 16,-1-1 7-16,2 2-9 0,-2-1-3 0,0 0 11 0,1 0-11 0,0 1 11 16,0-1-5-16,-1 1 0 0,0 0 10 0,1 0-10 15,1 2-13-15,0-3 18 0,0 0-21 16,1 2 18-16,0-6-40 0,0 8-161 0,-1-3 3 16,-1-1-62-16,1 5-38 0</inkml:trace>
  <inkml:trace contextRef="#ctx0" brushRef="#br0" timeOffset="12834.25">19962 8204 341 0,'0'-5'52'15,"0"-2"145"-15,0 0-17 0,0-1-10 0,2 3-113 0,-2-1-24 0,2 1 0 0,2 1-8 0,1-3-22 0,1 8-1 0,1-2-10 16,0-2 8-16,0 1 13 0,-1-1-1 16,1 1 21-16,0 1-14 0,-2 1 26 0,2-3-20 0,0 3-5 0,1 3-2 15,1 5-10-15,-2 0-5 0,1 1-3 16,-1 3 0-16,0-3-4 0,-1 5 5 0,-2 0-3 15,3-1 4-15,-2 3 2 0,-4-3-4 0,1-2 10 0,-2 2-10 16,-2-2-1-16,1 1 7 0,2 0-9 0,-2-4 10 16,-3-1 3-16,4 0 4 0,0-3 8 0,0 0-6 15,0-4-2-15,0 0 8 0,0 0 2 0,0 0 6 0,0 0 32 0,0 0-29 16,1-7 7-16,3-1-17 16,-2 0-14-16,4-2 6 0,0 0-10 0,-1-1 10 0,-1-2-8 15,1-1-4-15,-2 1 9 0,4-4-10 0,-1 0-2 16,1 2 5-16,-2-3-5 0,-1 1 7 0,3 3-6 15,0-3-1-15,0 7-1 0,-3 3 1 0,0-2-2 0,0 2-15 16,-4 7-11-16,0 0 34 0,0 0-12 16,0 0-2-16,-3 5 2 0,1 0 2 15,0 1 7-15,5 1 4 0,-2-1 0 0,0 3 1 0,-1 1-7 16,-2 4 1-16,2-2-2 0,-5 0 7 0,6 3-8 16,2-4 3-16,-2 2-4 0,6 1 7 0,-4-5 0 15,1 1-3-15,0-4 2 0,3 2 1 0,5-1 5 16,0-2-15-16,5 0 4 0,0-3-63 0,2-1-103 15,0-1-61-15,4 2-13 0,-2-1-152 0</inkml:trace>
  <inkml:trace contextRef="#ctx0" brushRef="#br0" timeOffset="15899.59">21848 7866 312 0,'3'-2'141'0,"1"1"-41"0,-4-2-65 16,8-1 3-16,-6 2-33 0,5 0-1 0,-2 0 4 0,-1 0-4 0,6-1-7 0,-4 1 11 0,2-3 7 0,-1 0 7 0,-5 0 53 0,5-1 3 16,-3 1 12-16,-3-4-9 0,3 3-12 15,-2-1-19-15,0 0-12 0,3 4 4 0,-3-1-20 16,-1-2-9-16,2 6 3 0,-2-2-7 0,1 1-11 16,3 3 6-16,-2-2-16 0,-3 0 14 0,0 0-5 0,0 0-3 15,0 0 7-15,0 0-7 0,0 0-1 0,0 0 10 16,0 1-2-16,3 10 5 0,-7-6 6 0,4 0-11 15,-1 4 7-15,-3-1-8 0,4 4-1 0,-4 0 1 16,1 2-6-16,-1 2 6 0,-5-2 5 0,3 2-7 0,-5 2 8 16,3-1-9-16,0 2 1 0,-1 1 2 15,1-1-3-15,-6-1 4 0,5 1 9 0,-5-2-11 0,3 1 8 16,-1-2-10-16,-2 0 1 0,0-1 6 16,2-2-5-16,-3 0 7 0,0 1 1 0,0-1-3 0,-1 0 2 0,0-3-4 15,-4-2-1-15,3 3 3 0,-3-4-3 16,2 0 4-16,-1-1-4 0,-1-5 4 15,4 1 2-15,2 0-1 0,2-2-5 0,-3-3 10 0,2 1-5 16,0-3 8-16,1-1-2 0,7 1-2 0,1-4 2 16,0 1-1-16,3 0 13 0,-1-3-15 0,2 1 1 15,-1-4-4-15,1-1 10 0,2 0-11 0,-2 1 8 16,5-1-9-16,-2 3 2 0,0-1-6 0,4 2-4 0,0 1 0 16,2 2 1-16,4 2-1 0,-2 1 1 15,3 2-2-15,3 1-3 0,-1 0 6 0,0 2 1 0,-2 0 1 16,-2 1 4-16,0 1-7 0,0 1 1 0,-3 2-4 15,1-1-1-15,0 1 11 0,1 1-4 0,-2 1 6 16,2 0-1-16,0 0-2 0,-2-1 0 0,2 2-1 0,-1-1 2 0,0-1-3 16,2 2 3-16,-3 0-4 15,2 1 1-15,0 1 5 0,0-1-1 0,-1-1 1 16,-2 4-9-16,0-5 12 0,-2 4 0 0,-2-1 6 0,2-4-2 0,0 6-10 16,0-2 1-16,-1 0 0 0,1 2 18 15,1-1-22-15,-1-1 2 0,0-1-9 0,-1-1 7 16,-3-1 6-16,0-1 3 0,2 1-3 0,-4-3-10 0,1 1 11 15,1-2-2-15,-1 0 7 0,2 2-4 16,-1-3-7-16,-2-2 0 0,0 0-1 0,0 0 6 16,0 0 1-16,0 0 1 0,0 0-2 0,0 0-11 0,0 0-30 15,0 0-27-15,10-2 0 0,-3-1-91 0,-2-2-76 16,2 1-60-16</inkml:trace>
  <inkml:trace contextRef="#ctx0" brushRef="#br0" timeOffset="16833.3">22406 7798 275 0,'0'-5'286'0,"-6"-4"-166"0,6 7-35 0,0 2-20 0,1-3-28 0,1 4-20 0,-1-1-2 0,-1 0-6 0,0 0-17 0,0 0 21 16,0 0-13-16,0-1 16 0,2 0-3 0,-2 0 16 16,13-17 14-16,-10 15-4 0,-2 2 16 0,-1-2-6 15,5 3-11-15,-5-3 6 0,0 3-13 0,0 0-22 16,0 0 6-16,0 0-12 0,2 0-8 0,-1 0 5 16,-1 0-9-16,1 0 9 0,14 6-3 0,-11-1 8 0,3 1 4 15,-1 0-1-15,-2-2-6 0,1 4 8 0,-2 0-3 16,-1 1 5-16,1-1-2 0,-3 1-3 0,4 0 0 15,-1 2-1-15,-2 2-10 0,1 1 14 16,-1 1-2-16,3 0 8 0,-3 0-12 0,2 2 4 0,1 0-6 16,-4 1 6-16,1 1-3 0,1 0-4 0,-1 0-1 15,0 0 0-15,-1 0 6 0,0-3-2 0,1-1 3 0,1-1-4 16,-1 1 10-16,0-3-14 0,-1 2 2 0,-1-2-5 16,1-3 13-16,-1 1-9 0,-1-1 9 0,2-1-10 15,-3-1 1-15,1-2 14 0,2-2-5 0,0 2 9 16,-1-3-1-16,1-2 3 0,0 0 2 0,0 0 1 15,0 0 6-15,0 0 9 0,0 0-2 0,0 0 3 16,0 0-14-16,-5-6-4 0,5-1-1 0,0 0-2 0,1 0-8 16,1 1-5-16,1-2-2 0,-2 0 1 15,5 1 7-15,-2-4-3 0,0-2 5 0,1 2-6 16,1-1-2-16,0 3-5 0,2-1 3 0,-3 2-2 0,2-2 2 0,-1 2-3 16,2 0-1-16,-3 2 1 0,2-2 6 15,0 3-10-15,1 3 1 0,1 0-4 0,1 1 7 0,-2-1-3 16,2 2 2-16,-5 0-2 0,2 0 5 0,-1 3-4 15,-1 0 1-15,-1 1-3 0,0 0 4 0,2 1 1 16,-1-1-1-16,-1 2 1 0,0-2-1 0,-3 1-3 16,2 1 2-16,-1 0-2 0,1 2 10 0,0 0-7 15,2-1 5-15,-5 1-5 0,2-3 7 0,-1 1-7 16,-1 1-2-16,2 0-2 0,0 1 10 0,-1 0-7 16,-1-1 7-16,-1-3-8 0,1 3 9 0,0 0-3 15,0-1 2-15,0 3-3 0,-3-3-5 0,1-1 5 16,1 3-6-16,0-4 7 0,0-1 2 0,-2 2-5 15,0-2 4-15,2-1-5 0,-3 1 7 0,3-2 1 16,-1-1 0-16,0 1 0 0,0 0 2 0,2-1-7 0,0 0 1 0,0 0-2 16,0 0 11-16,-1 0-6 0,1 0 8 15,0-1-8-15,-1 0-2 0,1 0 2 0,0 0-3 16,-1 0 3-16,0 0-1 0,0 0-6 0,1 0-1 16,-1 0-2-16,-1 0-1 0,2 0-6 0,0-1-12 0,0 0 1 0,0 0-43 15,0 0-42-15,0 0-16 0,0 0-9 16,0 0-48-16,0 0-90 0,0 1-66 0</inkml:trace>
  <inkml:trace contextRef="#ctx0" brushRef="#br0" timeOffset="17702.93">23338 7795 898 0,'2'-5'46'0,"-2"-2"-13"0,5 4-1 0,-2 0-6 0,0 1-26 0,2 2 4 0,-2-1-10 0,2 2 11 0,0-1 4 15,-3-2-13-15,3 1 10 0,-3-1-12 0,3 0 6 0,-3 2 0 16,2-1-5 0,-1 4 5-16,-3-3 9 0,0 2-2 0,1 1 12 15,0-2-11-15,2 5-10 0,0 1 15 0,-3 2-13 0,0 0 16 16,-3 1-6-16,1 1-4 0,-1 1 9 0,-1 1-7 15,2 2 4-15,-4 0 3 0,2 2-5 0,-2 1 5 16,1-1-5-16,-6 3 1 0,1-1 0 0,-3-1 0 16,-7 1-4-16,8-4 3 0,1 0 1 0,1 0 1 15,2-3 7-15,-2-2-10 0,0 0 5 0,4-4-7 0,-2-1 2 0,5 0 23 16,-2-3-11-16,-3-1 15 0,5-1 2 16,-2-1-2-16,2-1 6 0,1-2-6 0,0-1-3 15,0-1-16-15,2 0-1 0,1-1-3 16,-1-2 7-16,2 0-10 0,-2-4 5 0,0 1-8 0,5 0-12 0,-4-4 17 0,3 0-3 15,0-2 9-15,0-1-11 16,2 2-4-16,1 0-3 0,1 1 0 0,-4 0-15 0,2 2 15 0,4 2-8 0,-2 2 10 16,-3 1-4-1,4 5-2-15,-7-1 0 0,3 3-1 0,-5 2-5 16,0 0 10-16,0 0 2 0,13 0 4 0,-9 1-2 16,-1 1-6-16,2-1-3 0,0 3 2 0,0 0 13 0,1 1-11 15,-2 0 7-15,1 0-10 0,-1 2 5 0,3 0-1 16,0 2-1-16,-1-1-1 0,2 1 2 0,-1 1 2 15,0 0-2-15,1 2 0 0,-2-1 4 0,0 0-5 16,2 2 1-16,-3-2 0 0,2 2 11 0,-2-2-13 16,2 2 9-16,-6-2-11 0,2 0 4 0,-1 0 0 15,0-1-1-15,-2 1 1 0,0-3 2 0,0 2-2 16,0-2 1-16,-4-2 0 0,3 2 9 0,-2-5-5 16,-3 3 3-16,3-1-3 0,-3-2 12 0,1 1-16 15,0-1 11-15,-3-2-11 0,-1 0 12 0,-2 2-8 16,0-1 0-16,-2-1-2 0,-1 2 6 0,-2-3-7 0,2 4 3 15,-2-4-3-15,1 0 1 0,-1 0-2 0,-1-3-1 16,0 3 1-16,2-1 8 0,-2 1-9 0,4-1-1 16,0 0-2-16,2 1 9 0,-2-2-8 0,1 1 7 0,3 0-8 15,-1-1 3-15,1 1 1 0,4 0-1 0,0 1 0 16,3 0 1-16,1 0-1 0,1 0 2 0,0 0-1 16,0 0 18-16,0 0-27 0,0 0-7 0,10-7-10 15,-2 5-23-15,4-1-18 0,1-1-10 0,6 4-7 16,0-4-52-16,2 0-58 0,5 1-28 0,1-4-10 15,3 3-60-15</inkml:trace>
  <inkml:trace contextRef="#ctx0" brushRef="#br0" timeOffset="18053.64">23825 7884 1098 0,'1'-7'74'0,"-2"1"73"0,-1 3-97 0,-1 1-26 0,3 2-13 0,0 0 2 0,0 0-16 0,0 0 1 16,-2 0 1-16,1 0-1 0,-24-1-8 0,16 3 11 15,7-1-3-15,-1-1 5 0,-3 0 2 0,5 0-5 0,0 0 2 16,1 1-2-16,1 1-4 0,-1-2 7 16,0 0-2-16,0 0 6 0,0 1 4 0,3 11-10 15,-3-5 5-15,2 0-6 0,1 1-6 0,4 3 8 16,0 1-1-16,-2 3 4 0,1 1-3 0,-5-1-1 15,-1 1-1-15,0 2-1 0,0-1-10 0,0-1 13 16,-2 2 1-16,-1-4 7 0,2 2-4 0,-1-2-6 16,3-1-1-16,-3-2 0 0,-2 0-4 0,5 3 8 15,-4-6-5-15,0-3 15 0,0 1 100 0,-2-6-152 0,4 5 65 16,1-4-98-16,0-1 63 0,-7-2-44 16,6-3-66-16,-3 0 7 0,3-5-175 15</inkml:trace>
  <inkml:trace contextRef="#ctx0" brushRef="#br0" timeOffset="18271.62">23623 7884 1201 0,'6'-10'208'0,"-4"4"-158"0,-2 0-2 0,0 6 2 0,0 0-24 0,6 0-23 15,-2 3 2-15,-4-3-9 16,12 3-2-16,-5 0-43 0,4-2-6 0,3 2-10 15,-2-3 32-15,1-3 25 0,7-1 13 0,-4-2-4 16,0-4-1-16,8 3 1 0,-6-1-3 0,7 2 2 16,-2 1 7-16,-5 3-13 0,1 1-59 0,-3-1 8 0,0 3-213 0,-2 1-69 15</inkml:trace>
  <inkml:trace contextRef="#ctx0" brushRef="#br0" timeOffset="24101.32">20398 7447 204 0,'0'-2'-129'0,"2"0"72"0,-1-3 107 0,-1 1-7 0,2 0-4 0,0 1 9 0,1-1-19 0,-2 3 19 0,0-2-6 0,2 2-10 16,0-1 6-16,-2-2-9 0,3 0-14 0,-3 0 17 16,2 0-17-16,1 2 19 0,-1-2-10 0,0 1-6 15,-1-1 19-15,1-3-15 0,-2 2 5 0,0 1-1 16,1 0-13-16,-2 4 12 0,0 0-5 0,0 0 2 15,0 0 6-15,0-1-5 0,0 0-7 0,0 0 5 16,0 0-6-16,0 0 7 0,0 0-5 0,0-14-5 16,-1 10 5-16,-1 0-5 0,-1-1-2 0,0 4 1 15,1 0-5-15,-1-2 7 0,-1 2 10 0,2 0-19 16,-3-2 9-16,0 4-13 0,0-3 0 0,-2-3 17 16,2 5-14-16,0-3 17 0,-1-1-5 0,-1 1-5 15,0-2 7-15,-1 4-8 0,2 0-2 0,-4 0-4 16,2-1 2-16,-1-1-2 0,1 4 8 0,2-1-12 0,-2-1 3 15,1 1-7-15,-1-2-1 0,0 3 11 16,1 0-6-16,-1-1 8 0,-1-2-6 0,0-1-1 0,0 3 4 16,2 1-4-16,-2 0-1 0,3 2 1 0,0-3-8 0,-6-1 7 15,9 3 1-15,-9-3-1 0,1 1 5 16,-1 0-5-16,-5 0-7 0,7 0 10 0,-3 0-3 0,1 2 5 16,-1 0-2-16,-1-1-4 0,-1 0 1 0,0 0-3 15,-1-1-7-15,0 0 13 0,1 3-5 0,-1-2 9 16,-1 0 4-16,1 1-12 0,-1 0 6 0,0 1-10 15,1 1-5-15,-3 1 10 0,1-3-6 0,-2 3 7 16,-1-2 0-16,0 1-5 0,1 2 1 0,0-1-2 16,3 5-8-16,-1-2 16 0,4 0-6 0,1-3 11 15,-2 2 0-15,1-2-9 0,-1 3 4 0,3 6-7 16,1-7-6-16,-4 3 12 0,2-1-11 0,0-3 11 0,-2 3 2 0,3 2-3 16,1 1 11-16,0-1-11 0,-2-1-2 15,2 2 1-15,-5-2-9 0,4 0 9 0,0 1 7 16,3 0-13-16,-3-1 10 0,1 1-13 0,1-1 5 15,1-1 5-15,-1 2-9 0,1-1 9 0,3 1 6 0,-2 0-6 16,0 2 13-16,3 0-13 0,-4 2-5 0,6-1 10 16,-1-1-12-16,1 3 12 0,0-1 6 0,1 3-13 0,-1 0 7 15,-1-2-10-15,3 1-3 0,-2 1 14 16,2-3-15-16,-3 5 14 0,2-3-4 0,0-1-3 16,-1 1 9-16,3 0-11 0,1 1-7 0,-1-1 18 15,0 0-10-15,0-1 13 0,0-1-3 0,3 1-7 16,1-1 9-16,0 1-10 0,-2-1-7 0,-2 2 12 15,2 0-10-15,1 1 12 0,-2 0 1 0,6-1-7 0,-4 1 11 16,3-1-11-16,-2-2-7 0,2 2 15 0,-1-2-15 16,1 2 17-16,1-3-13 0,0 2 3 0,3 0 7 15,-3-1-3-15,2 3-6 0,-2 0 6 16,2-3-11-16,0 4 10 0,-3-2 1 0,2-1-2 16,-1-1 4-16,1-1-6 0,0 1-1 0,0 0 1 0,1 3-3 15,-1-3 2-15,0 1-1 0,1 1 3 0,-4-2 5 16,0 1-2-16,2 1-12 0,0-2 13 0,-2-1-6 0,5 1 9 15,-6-2-2-15,2-2-4 0,1 1 1 0,-1-1-1 16,5 0-1-16,-3-1 5 0,2 0-6 0,0 0 4 16,3 3 4-16,1 0-9 0,-1-4 9 0,1 3-10 15,-1-2-1-15,-1-4 6 0,4 7-2 0,-6-4 5 16,8-1-1-16,1 2-2 0,0-3 5 0,4-2-4 0,-3 1-3 0,3 1 5 16,-6-4-7-16,3 2 6 15,-3-4 2-15,3-1 3 0,-2 1 4 0,1-4-2 16,1 4-1-16,-2-2-8 0,1-3 1 0,1 3-2 15,2-5 7-15,-1-2-3 0,-2-1 2 0,-1-2-3 0,-6 1-5 16,8 2 1-16,1 1-4 0,0-1 4 0,-1-3 12 0,-4-2-1 16,0-2 13-16,2 1-11 0,1-1 6 15,-1-1 5-15,1 0-6 0,-3-4 8 0,2 0-12 0,-2-1 4 16,1-1-2-16,-1 0 3 0,-1 0-9 16,-3-1 16-16,1 1-7 0,-2 0 10 0,-3-3-13 0,1-2-7 15,0 2 1-15,-1-2-2 0,3 2-2 0,-4-1-3 16,0 0-1-16,0 0 0 0,-1-2 2 0,-5 0 2 15,2-1 1-15,-3-2-1 0,-2 2-2 0,5 1 7 0,-5-1-7 16,0 3 6-16,1-3-6 0,-5-1 1 16,4 0 4-16,-5 3-3 0,0 2 4 0,2 3-12 15,-3 0 2-15,2-1-4 0,0 1 5 0,-2-1-3 16,-2 1-3-16,2 2-2 0,-2 3-8 0,0 1 12 16,-2-1-6-16,-1 1 7 0,-3 1-2 0,2 2-9 15,-5 0 5-15,-2 2-6 0,-1-1 10 0,-2 1-14 0,-4 1-1 16,-6 1-4-16,2 0 8 0,-1 0-16 15,-4-2 3-15,2 3-11 0,-7 2-10 0,-3 1-6 0,-2 5-27 16,-7 2 7-16,-6 4-74 0,-7 0-61 0</inkml:trace>
  <inkml:trace contextRef="#ctx0" brushRef="#br0" timeOffset="27702.36">21309 8112 378 0,'3'-3'307'0,"-2"-2"-112"0,1 1-146 0,0 0-4 0,2 3-29 0,4 2-16 0,-3-1-8 16,2 0 3-16,1 1 16 0,-2 0-10 0,1 2 8 15,1-3-9-15,1-1 1 0,-1-2 4 0,0 0 10 16,0 1-1-16,1 1 43 0,3 0-9 0,2 0 4 0,-3 0-6 16,1-2-3-16,0 1-10 0,2 0-2 0,0 1-3 15,-1 0-11-15,7 1-3 0,-3 0 4 0,3-2-1 16,2 2 0-16,-2-1 14 0,-2 0-8 0,1 0 11 15,-3 1-3-15,0-1-2 0,-2-1 3 0,2 0-4 16,-2-1-3-16,0 2-7 0,2-1 1 0,-3 2-4 0,1 0-13 0,1-2 2 16,1 1-4-16,-2-1 5 15,0 1-4-15,3 1 1 0,-3-1-2 0,-2-1 2 16,7 0-2-16,-13-3-1 0,5 3 3 0,-1 0-2 0,-3 0-11 16,0 1 12-16,-1 0-15 0,-2 1 14 0,-4 0-27 15,0 0-50-15,0 0-26 0,-9-4-10 0,4 4-80 16,2 0-30-16,-2 2-28 0,-5-2-2 0,-4 0-54 0</inkml:trace>
  <inkml:trace contextRef="#ctx0" brushRef="#br0" timeOffset="28070.2">21523 8166 313 0,'-14'5'159'0,"-2"1"-15"16,2 0-55-16,7 1 35 0,-2 0-85 0,4 2-23 15,0-1 3-15,-2 3-10 0,-1-3-9 0,7 3 18 16,0-2-17-16,-2-1 19 0,6-1-6 0,-3-2 0 15,-3 0 14-15,6-3-11 0,-1 0 15 0,0-2 25 0,-2 0-8 16,0 0 13-16,0 0-16 0,9 7-16 0,-3-5-1 16,1-1-5-16,2-1-14 0,2 0 0 0,0 2-11 15,-1-1 7-15,1 1 1 0,-1 0-7 0,2-1 14 16,3 2-13-16,-2-2 0 0,2 2 10 16,-2-2-11-16,4 2 12 0,-1-2 8 0,-3-1-6 0,4 0 11 15,-1 0-11-15,0 0 0 0,1 0 5 0,2 0-7 16,-4-2 7-16,3 2-1 0,-1-1-4 0,0 0 2 0,3 1-5 15,-3-2-3-15,2 0 3 0,-1 1 1 0,-2 0 1 16,2 0-5-16,-3 1-3 0,-5-1-2 16,5-2 1-16,-4 1-7 0,-4-3 8 0,6 2-3 0,-4 0 7 15,3 0-9-15,2 2 0 0,-4-3-6 0,3 3 6 16,-3-3-2-16,-1 3-1 0,0-1 3 0,-2-1-3 16,-1 0 11-16,-3-1-13 0,2 0 2 0,-4 1-8 15,0-1-2-15,0 2-51 0,-1 2-24 0,0 0-8 16,0 0-63-16,0 0-72 0,-6-11-21 0</inkml:trace>
  <inkml:trace contextRef="#ctx0" brushRef="#br0" timeOffset="28486.37">21326 8056 286 0,'0'0'102'0,"0"0"-1"0,0 0-3 0,0 0 0 0,0-1-34 0,0 0-23 0,0 0-11 0,0 0 3 0,0 0-10 0,0 1 11 0,1 0 9 0,13-9-1 0,-8 8 13 16,1 1 9-16,1 0-8 0,1-1 9 15,1 0-13-15,1 0-22 0,7 1 4 16,-2-1-11-16,3 0-12 0,-1 0 7 0,0-1-6 0,2 1 7 0,-1 0-6 16,7 0-8-16,-1-1 1 0,1-2-4 15,3 2-2-15,-2-1 6 0,-2 1-7 0,1-1 8 16,-4 0 3-16,-3-1-11 0,1 0 8 0,-3 1-10 16,1 0-2-16,0 0 10 0,0 1-11 0,-4-1 11 15,1 0-3-15,-4 2-2 0,0-2 4 0,0 1-4 16,-4 0 3-16,0 2-12 0,-2-1 1 0,-1 1-8 15,4 0-14-15,-3 0-41 0,-5 0-17 0,0 0-8 0,0 0-47 16,0 0-6-16,0 0-22 0,-1 0 8 0,0 0-18 16</inkml:trace>
  <inkml:trace contextRef="#ctx0" brushRef="#br0" timeOffset="28765.8">21511 8158 165 0,'-14'7'47'0,"2"-2"19"16,3-1-27-16,2 2 22 0,-1-1-38 0,3 5-18 16,2-3 11-16,-3 1-16 0,3-1 0 0,0-1 9 0,-1 1-7 15,4-3 10-15,1 2 1 0,2-3-4 0,0-1 10 16,-1-1-10-16,2-1 6 0,-1 3 43 0,5-2-9 16,-3 1 22-16,-1 0-15 0,3-1-22 0,-4 0-2 15,2-1-8-15,3 0-27 0,0 1 20 0,4 0-15 16,1 2 19-16,-2-2-9 0,3-1-10 0,-6 0 11 15,4 0-13-15,0-2-6 0,-3 1 10 0,4 2-10 16,-1-1 10-16,-2 1 1 0,0 4-4 0,0-5 4 0,-2 2-7 16,2 1-23-16,-1-3-2 0,0 2-23 0,1-1 11 15,-2 1-38-15,2-1 17 0,0 1-10 0,1-2 5 16,-2 0-41-16,1 0 1 0</inkml:trace>
  <inkml:trace contextRef="#ctx0" brushRef="#br0" timeOffset="28935.64">21704 8357 828 0,'0'-5'87'0,"0"5"262"0,0 0-357 0,0 0-10 15,6 0-108-15,2 4 42 0,1 0-260 0</inkml:trace>
  <inkml:trace contextRef="#ctx0" brushRef="#br0" timeOffset="31168.12">23417 8471 320 0,'-4'-3'28'0,"1"-1"34"0,3 4-44 0,0 0 1 0,0 0-16 0,0 0 12 0,0 0-10 16,0 0-6-16,2 0 13 0,-1 0-15 0,0 0-11 0,0-1 32 16,1 1-12-16,-1-1 30 0,-1 0 66 0,1 1-21 15,0-1 19-15,0 1-29 0,0 0-32 0,0 0-8 0,1 0-15 16,-1 0 9-16,-1 0-10 0,1 0-7 16,0 0 9-16,1 0-11 0,26-5-10 0,-22 6 18 15,0 0-13-15,1-1 18 0,1 2-1 0,1-1-13 16,1-1 11-16,2 1-14 0,1 0-3 0,3 0 12 15,3 0-11-15,-1 0 15 0,4 0 1 0,-2-2-9 16,5 0 9-16,-5-2-10 0,-1-1 7 0,6 2-4 0,-9-2-4 0,7 1 1 16,3 0-2-16,-4-1 2 0,-2 1 4 15,-1 0-2-15,-5 1-8 0,-1-2 0 0,-2 3-21 16,-3-2 7-16,1 2-53 0,-5 0-74 16,1-1-10-16,-3 1-23 0,0-1-32 0</inkml:trace>
  <inkml:trace contextRef="#ctx0" brushRef="#br0" timeOffset="31449.75">23487 8519 712 0,'-10'0'180'0,"0"2"-74"0,1 0-40 0,1 1 9 16,1 1-46-16,1 0-19 0,3 3 2 0,3-2-8 16,0 0-5-16,2 0 20 0,1 0-10 0,1-2 14 15,3-1-13-15,1-1 1 0,0-1 4 0,2 0-4 16,0-1-11-16,3 1 12 0,2 1-16 0,3-2 15 15,-1-1-7-15,1 0-3 0,6-1 8 0,0 1-8 0,1 1 9 16,3 1-12-16,-8-3 6 0,3 2-8 0,-2 0 4 16,1-1 1-16,2 2-1 0,2-3 1 0,-1 0-7 0,-5 1 8 15,0-2-5-15,-6 4 7 0,0 0-2 0,0 1-2 16,-2 1 0-16,0-3 0 0,-2 2 0 0,0 1 2 16,0-2-2-16,0 4 1 0,0-1-1 0,-2-1 4 15,-4-1-3-15,1-1 0 0,-1 0-26 0,3 2-179 16,-6-1-179-16,8 0 482 0</inkml:trace>
  <inkml:trace contextRef="#ctx0" brushRef="#br0" timeOffset="38995.33">22697 7715 194 0,'-1'-2'32'0,"-1"-2"35"0,-1-1-15 0,-2-3 47 0,1 0-40 0,1 3 11 0,-3-2-23 0,4 3 19 16,-2-1-47-16,4 5-11 0,0 0 3 0,0-1-7 15,0 0-16-15,-8-20 24 0,8 18-15 0,0-4 19 0,-1-1-2 16,2 6-11-16,1-5 13 0,-2 0-13 0,0 2 10 0,0-2 23 15,0 3-15-15,0 1 20 16,0 0-7-16,0-1-5 0,0 0 14 0,0 0-14 0,0-2-9 0,0 1 5 16,-2 0-16-16,1 1 13 15,-1 1-10-15,1 0 6 0,-1 0 4 0,-1-1-1 16,-1 0-6-16,2 1 1 0,-4-1-6 0,0 0 5 16,2 1-1-16,-4-1-2 0,0 1 7 0,0 0-5 15,0 0 6-15,-1-2-9 0,1 3 3 0,0 0-5 0,-1 0 3 16,-2 1-5-16,2 0-3 0,-4 1 1 0,0 0-5 0,-2 2 2 15,-4 1-4-15,5 1 2 0,-5 1 4 16,3 0-4-16,3 1 9 0,-3-1-9 0,5 3 1 0,-3-1-1 16,5 0-8-16,-4 2 7 0,2-2 7 0,2 4-8 15,-4-2 9-15,5 2-12 0,-4-1-6 0,3 2 13 16,5 2-8-16,-3-3 10 0,4 4-1 0,-2-1-2 16,-3 0 9-16,6 4-10 0,-3-4-1 0,2 3 1 15,2-1-9-15,-2 5 8 0,2 0-3 0,-1-1 0 16,1 1 9-16,1-3-6 0,0 0-3 0,0 3 6 0,1-2-7 15,1 2 6-15,2 1 2 0,-2-1-3 0,2 0 7 16,0 1-7-16,1 0-2 0,-2-1-2 16,0 0-1-16,-1-4 1 0,2 1 4 0,1-1 3 15,-1 1 1-15,2 1-1 0,-2-5-7 0,2 1 8 0,-2 1 0 16,2-1 4-16,-2 1-5 0,-1-1-3 16,2-2 0-16,-2-2 1 0,3 3 2 0,0-3 0 0,2 1-2 15,-1-3 2-15,0 0 13 0,4-1-9 0,-3-2 6 16,5 0-8-16,1-1 10 0,-1-1-13 0,2-1 4 0,0-2-5 15,1 0 13-15,3-1-9 0,-1 0 7 0,1 0-9 16,-1-2 0-16,-2 0 1 0,1 0-5 0,-2-2 4 16,2 1 6-16,-2-2-4 0,-1 0 6 0,3-1-7 15,-1 0 2-15,1 1 7 0,2-2-5 0,-1 1 7 0,2-2 0 16,-3-1-2-16,-2-1 4 0,-1-1-3 16,1 0 12-16,-2-3-21 0,3 0 3 0,4-1-8 15,-4 1 7-15,1 2 4 0,-1-2 3 0,-5-1-1 0,2-2 1 16,-4-2-9-16,0 1 9 0,-4 0-9 0,-1 0 6 15,-1-1-5-15,-3-2-5 0,0-1 3 16,-1 0-5-16,-1-1 13 0,-3 2-7 0,1-1 10 0,-4 2-7 0,-4-1 0 16,0 0 1-16,3-2-1 0,-4-1-7 0,2 0 2 15,-1 1-3-15,-1 1 3 0,4 4 0 0,1 3-3 16,0 0-5-16,0 1 0 0,0 2-11 16,-1 1 10-16,3 4-1 0,0 1 5 0,2 2 6 0,-4 0-15 15,3 2 1-15,1 2-9 0,-3-1-10 0,5 2-23 16,-3 1 0-16,0 0-8 0,7 3 2 0,-6 1-15 15,-4-1-8-15,3 1-6 0,-2 2-35 0,3 1-46 16,3 0-27-16,1 3-9 0,-1 0-76 0</inkml:trace>
  <inkml:trace contextRef="#ctx0" brushRef="#br0" timeOffset="40034.94">22621 8595 75 0,'1'-9'127'0,"0"-1"-62"0,0 0 6 0,-1-1-20 0,3 1-7 0,-2 2 0 0,1 1-22 15,3-1 15-15,-3 0-21 0,1 0-6 16,1-1 5-16,0 1-7 0,2-1-5 0,-2-1 49 15,1 0-10-15,1 1 23 0,-1 2-7 0,0 0-5 16,-2 1 7-16,1 0-6 0,-3 2-9 0,1 0 5 16,-1 1-18-16,-1 1 13 0,1-1-21 0,2 1-11 15,-3 2 4-15,0 0-9 0,0 0-16 0,0 0 11 0,0 0-11 16,0 0 13-16,1 0-5 0,-1 0-5 0,1 0 5 16,0 0-7-16,0 1 2 0,0 0 15 0,-1 0-2 15,5 21 9-15,-5-15-1 0,0 0-6 0,0 2 2 16,0 1-2-16,-1 0-3 0,1 1 3 0,1 2-7 15,-1-2 7-15,-1 2-2 0,1 2-3 0,-1 1 4 16,3 3-5-16,-2-2-9 0,-1 4 11 0,1 0-16 0,-1 2 14 16,2 2-2-16,-2-2-1 0,0 2 11 0,-1-2-11 15,-1 1 3-15,3 0-5 0,-1 1 1 0,0-1-2 16,0 0 4-16,-1-1 1 0,2 0 1 0,0-2-1 16,0-2 1-16,0-2 4 0,-3-2-4 0,2-2 6 15,0-2 1-15,-2-3-4 0,3 1 5 0,0-2-6 16,0-1-7-16,2-2 19 0,-2-4-8 0,0 0 14 0,0 0-8 15,0 0-13-15,0 0 3 0,0 0-6 0,0 0-6 0,0 0 18 16,0-1-10-16,0 0 14 0,1-18-1 0,-1 8-9 16,0 2 9-16,-1-6-11 0,-2 2 4 15,3-1-4-15,-1-3-4 0,0 1 0 0,1-2 4 16,-2-2-3-16,2 0 5 0,0 0-6 0,-1 0-7 16,1 0 12-16,0-1-10 0,-2 0 11 0,0 2-2 0,0 0-5 15,0-3 8-15,-1 1-7 0,1 1 7 0,-1-1-8 16,0 1 0-16,1 0-3 0,0 1 11 0,1 1-7 15,-2-1 7-15,3 3-7 0,-3-4 6 0,2 5-5 16,1 0 2-16,-2-1-1 0,2 2 6 0,-1 0-4 0,-1 2 3 16,2 1-6-16,-2 2-17 0,1 3 23 15,-1 1-12-15,1 2 17 0,1 3-13 0,0 0-3 16,0 0 2-16,0 0-1 0,0 0 5 0,0 0-6 0,-2 0 0 0,1 0-4 16,0 0 9-16,-15 7-2 15,13 0 1-15,-3 2-4 0,3 3-8 0,-3 0 16 0,0 1-4 0,2 1 8 16,-3-1-8-16,1-1-1 0,2 1 2 0,-2 0-1 15,4 0 0-15,-2-1 4 0,1-4-7 16,2-1 6-16,-2-1 3 0,3-4-3 0,0 3 6 16,0-5-7-16,0 0-5 0,0 0 12 0,9-1-9 0,-3-1 11 15,1-5-7-15,2-2 4 0,1 0 4 0,1-3-4 16,-1 0-6-16,0-1 6 0,0-3-8 0,0 1 7 16,0-2 1-16,-2 0-8 0,1-1 3 0,-1 2-6 15,0 1-2-15,1 5 5 0,-2 2-1 0,-2 1 1 16,0 2-5-16,1 2 2 0,-2 0 1 0,1 4-1 15,-1 1-6-15,0 1 7 0,1 2-6 0,-2 1 8 0,3 4-3 16,-1 1-5-16,1 2 2 0,3 2-2 16,-4 0 15-16,-1-2-10 0,2 1 7 0,-6-1-9 0,6 0 2 0,1-2 6 15,-3 1-1-15,4-3 4 16,2 1-12-16,0-1-32 0,4-3-36 0,-1 2 4 0,-2-1-93 16,8-2-125-16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4T04:20:16.8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3342 5952 1066 0,'0'0'0'0,"-1"-2"0"0,-1 1 52 0,1 0-36 0,-11-13 91 0,12 19-89 0,0 2-19 0,0 5 1 0,-1-2 9 0,-1-1-9 0,2 3 6 0,2 3-9 0,0 2 3 0,-1 0 5 0,0 4-10 16,-1-4 9-16,0 2 2 0,2 1-2 0,2 1 18 0,-1 3-16 0,1 0-6 0,0 4 22 0,-1 1-12 0,2 1 18 0,2 3-14 0,0-1-4 0,0 1-1 16,1-2 0-16,0 4 2 0,-6 1-9 0,1 2 7 15,-3 1-7-15,-4-1 2 0,4 3-5 16,1-1 1-16,1 1-2 0,2-2 3 0,-3 3 2 0,3-1-10 15,-3 1 7-15,3 3 9 0,-4-2-11 0,-4 3 8 0,6 0-10 16,-5 1 3-16,3 0 4 0,4-3-4 0,-5-1 5 16,-2 1 6-16,1 0-6 0,1 1 5 0,3 1-7 15,-2-6-3-15,1 0 9 0,0-2-6 0,-1-2 8 16,0 1-4-16,2-4 0 0,-2-5 7 0,0 2-7 16,6 0-5-16,-1-4 8 0,-1 3-8 0,0-4 9 15,2-1-3-15,-6-1-4 0,1 1 5 0,3-4-5 16,-4-2 4-16,4 0 4 0,-4-1-7 0,0-1 5 0,-4-2-7 0,4 1 9 15,3-2 4-15,-3 0-1 16,0-1-10-16,0-2 14 0,1 0-3 0,-1-3 8 16,2 0-7-16,-2-2-12 0,3 0-1 0,-3-1-1 0,2-2 5 15,-5-1-7-15,-2-2-3 0,1-2 0 0,-3-1-6 0,3-1-52 16,-4 0-18-16,-1-3-14 0,0-1-64 16,-5-3-62-16,3-2-68 0</inkml:trace>
  <inkml:trace contextRef="#ctx0" brushRef="#br0" timeOffset="512.76">2926 7544 773 0,'1'-13'113'0,"3"0"98"0,-2 1 105 0,1 3-290 0,-2 3-6 0,4 3-32 0,1 4-5 0,2 1-6 16,1 1 10-16,-2 3 10 0,0 2 1 15,3 2-4-15,1 1-58 0,4 1 17 0,-1-1-8 0,-2 2 18 0,5 0 32 16,0-2-1-16,1 1 5 0,-2-2-3 16,-4 2-1-16,1-1 6 0,0 1-2 0,0 0 5 15,-2 2 8-15,1 2 0 0,-1 0 3 0,-2 2-5 16,-1 5-13-16,0 0 14 0,0-1-11 0,-2 5 14 16,0-5-10-16,0 3-2 0,1-1 6 0,-5-2-6 0,4 1-6 0,-2 0 20 15,0-2-7-15,-1-2 13 16,1-2-14-16,-3-3 0 0,2-2 2 0,0-1-2 15,0-2-8-15,-1-3 3 0,1-1-7 0,1-2 7 16,0-2 0-16,0-2-7 0,0-4 9 0,0-5-8 0,3-2-6 16,-3-4 6-16,5-2-20 0,-3-2 15 0,0-5-24 15,3-2-31-15,0-1 4 0,2-1-14 0,5-3 16 0,2 5 48 16,-5-3 0-16,2 6 13 0,-4-1 1 0,-1 6 20 16,-2 3 15-16,4 4-3 0,-4 4 21 0,-3-1-10 15,6 6-18-15,-7 0 9 0,1 3-31 0,-3 2-5 16,-2 1 4-16,-1 1-6 0,0 2-4 0,-2 0 10 0,6 3-4 0,-3 2 9 15,0 0 9-15,-3 2-12 0,1-1 6 0,1 5-10 16,1-1 4-16,1 1 0 16,-1 1-1-16,-1-2-1 0,0 0-7 0,1 0 7 0,-1-1 0 15,1 0 1-15,-1 0-7 0,-2-3 14 0,3 1-5 0,1-2 10 16,7 0-7-16,2-1-17 0,-1-1-11 0,0-1-3 16,-2 0-44-16,-1-3-95 0,6-2-35 0,1-4-22 15,3-4-110-15</inkml:trace>
  <inkml:trace contextRef="#ctx0" brushRef="#br0" timeOffset="1148.91">4164 7450 873 0,'4'-25'128'0,"0"0"105"0,-1-2 113 0,3 4-325 0,-1 2-17 0,0 4 0 0,1 2-5 0,-1 2 3 15,1 3 0-15,0 4-11 0,1 1-13 0,-3 0-1 16,5 0-50-16,-2 1 20 0,-6-3 2 0,1 1 10 0,-2 1 42 0,0-4-1 0,0 3 11 16,0-2-9-1,-2-1 8-15,-1 0 7 0,0 1-5 0,-1 1 7 0,-1-1 4 16,0 2-7-16,0 0 4 0,1 2-8 0,-2-1-15 0,3 1 4 0,-2 2-5 0,0-1 6 16,2 1-6-16,1 2 2 0,-3-1 0 0,2 1 2 15,-2 2-3-15,2 0-4 0,-3 1-7 0,0 2 3 16,1-1 7-16,1 3-4 0,-1 0 8 15,-1 2-8-15,1 2-2 0,-1 1 7 16,-1 2-3-16,2 0 4 0,2 1 1 0,0 0 2 16,3-2 3-16,0 1-2 0,2-1-12 0,0 1 21 15,4-4-11-15,-2 2 14 0,2-1-3 0,2-1-1 16,0 1 5-16,-2-6-6 0,2 0-8 0,3-2 23 16,0-2-12-16,3 0 15 0,1-2-15 0,3-1-1 15,-2-1 4-15,4-1-5 0,1-1-11 0,-1 1 6 0,2-1-8 0,-5 3 7 16,1 1-4-16,-2 3-9 0,3 4 3 15,-1 4-5-15,-3 5 7 0,-4 2-6 0,-3 4 3 0,-3 4-5 16,-2 3-3-16,-2 9-5 0,0 1 5 16,-5 4-2-16,-3 1 18 0,-4 2 2 0,-1-1 11 0,-3 2-7 0,-2-1 6 0,0-4 1 15,-1-2-8-15,-4-4 6 0,2-2-9 16,-3-6 18-16,0-2-4 16,0-7 9-16,2-3 1 0,0-5-4 0,3-3 11 0,1-5-8 0,1-3 21 0,1-5-8 0,-2-5 4 15,4-2-4 1,1-4-6-16,2-4-7 0,2-2-6 0,2-4 1 15,4 0-17-15,-1-3 3 0,3-7-6 0,3-1 7 16,-3-4 3-16,7 0-15 0,2 5 0 0,3 3-8 16,4 6-5-16,0 2-1 0,1 5-2 0,0 2 0 15,-1 5 3-15,0 7-1 0,-2 2 7 0,1 4-6 16,-1 1 1-16,0 4 8 0,-3 2-3 0,0 3 5 16,0 3-2-16,-1 1-51 0,-1 0-10 0,3 0-14 15,-3-3-39-15,4 1-87 0,3-2-14 0,4-3-30 0,6-1-54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4T04:56:19.4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14418 10990 339 0,'-8'-2'25'0,"2"0"50"0,-2-1-54 0,6 1 10 0,-1 1-11 0,-6-1 8 16,2 1-14-16,1 0-14 0,-1 1 8 0,5 0-12 16,0 0-5-16,-1-1 14 0,2 0-9 0,-1-2 13 15,1-1 9-15,0 1 2 0,-3-1 13 0,3-1-10 0,-2 1 2 16,3 0 2-16,0 4-4 0,0 0 5 15,0 0 1-15,0-1-5 0,0 0 5 0,0 0-7 0,-1 0-6 16,-1 0 0-16,1 0-1 0,0 0 4 0,0 0 5 16,0 0-3-16,0 0 5 0,1 0-1 0,-1 0 2 0,-1 1 14 15,1 0-7-15,0 0 12 0,0-1 4 0,0 0-14 16,-1 1 7-16,0 0-10 0,0-1-4 0,0 1-6 16,0 0-2-16,-30-8 1 0,32 8 1 0,0 0-4 15,-1 0-3-15,1 0 1 0,-1 0-6 0,-1 0-6 16,0 0-3-16,0 1 0 0,-30 10 5 31,27-8-9-31,0 0 9 0,-2-1-11 0,0 1-2 0,0 1 12 0,-2 3-8 0,0 0 8 0,-1 1-7 0,-2 0-1 16,0 2 3-16,-3 1-1 0,1 0 7 0,-2 2-11 15,-2-1-2-15,2 1-2 0,-2-1 19 0,-1 0-11 16,0-2 11-16,5 3-13 0,-3-2 2 0,1 2 7 0,-1 0-5 16,1-1 8-16,0 0-2 0,4-1-4 0,1 0 3 15,0 1-5-15,3 1-12 0,-4 0 17 0,2-1-8 16,0 0 12-16,-2-2-3 0,1 0-11 0,0 0 5 15,-3 3-7-15,4 2 10 0,-2-1-7 0,0 3 1 16,0-3-3-16,0 3 6 0,0-1-2 0,1 1 0 0,-1-2-3 16,-2 1-9-16,1-2 19 0,-1 1-10 0,-1 1 13 15,-1 2-8-15,1-2-3 0,-1 2 5 0,-1-1-7 16,1 0-8-16,-1 3 14 0,3-2-11 0,2 3 12 16,2-2 1-16,-3 1-3 0,4 3 4 0,-1 0-6 15,-2 1-1-15,3 2 0 0,-3 0 8 0,0-1-6 0,0 1 2 16,0-2 2-16,1 2-5 0,0 0 6 15,-1-1 3-15,0 2-8 0,0-1 3 0,1 0-4 0,1 0 1 16,0 1 1-16,-2 0-3 0,1-1 1 16,3 2-1-16,-1 1 4 0,-1 0-2 0,1 1 4 15,1 1 3-15,-2-1-6 0,0 2 4 0,1 2-5 0,0-2 7 0,0 1-8 16,-3 0 6-16,0 1-6 0,-1 2 2 16,-2-1-1-16,-2 1-2 0,4 0 2 0,-2 0 10 0,1 5-12 15,5-1 4-15,-1 1-7 0,1 2 4 0,-2-4 2 16,1 2 6-16,2-2-5 0,-1-1-3 0,3 4 7 15,0-1-7-15,-1 0 7 0,2 0-4 0,-4-1-3 0,5-1 5 16,-3-2-4-16,1 0 5 0,3 0-7 0,-3-1-3 16,2-1 0-16,0 0 9 0,-1 4 0 15,0 1 3-15,-1 5-4 0,0-1-4 0,1 1 4 0,1-3-1 0,0 3 3 16,-1-1 5-16,2 1-5 0,2 1 1 0,-3-2-2 16,3 3 6-16,1-1-6 0,-1 1 3 15,1-1-6-15,2 0-1 0,0-1 2 16,2-2 0-16,0-1 1 0,1 2 4 0,1 0-8 0,1 2 3 15,-1 0-3-15,2 0 9 0,-2 0-6 0,1-4 2 0,1 2-2 16,-1-2 3-16,-1-3-2 0,0 2 4 16,2-1-4-16,2-1 4 0,-2 2-5 0,4-3 0 0,0 0-2 0,-7 1-8 15,6-2 15-15,-1-1-6 0,1-2 11 16,5-2-9-16,-5 2 0 0,4-1-1 16,2 3 0-16,2-1-2 0,1-1 4 0,-3 0 3 0,3 1 0 15,-1-1-3-15,0 1-1 0,3 0 1 0,0-2 1 16,1-2 9-16,1-2-15 0,0 3 6 0,-4-6-6 15,2-1 7-15,1 7-6 0,-2-9 0 0,4 4-1 16,5-1 1-16,5-6 0 0,2-1-1 0,5-1-1 0,-1-2 1 0,0 1 3 16,2-3 1-16,-4-1 0 0,2-2-8 0,-5-1 4 15,3-1 0-15,-1-1 2 16,5-1 0-16,7-1-5 0,-2-2 2 0,2-2-4 16,-4 0 5-16,-1-2-1 0,-4-2 0 0,-3-1-1 0,0-4 1 0,1 1 2 0,2-2 0 15,8-2 2-15,-3 0-2 16,7-3-5-16,-4 0 7 0,-7-3-6 0,0 0 3 0,-2-1-4 0,0-3-4 15,5-3 3-15,2-7 9 0,4-1-4 0,6-2 5 16,-5 0-5-16,1 2 1 0,-7-5-1 16,-2-1-1-16,-1-4 0 0,4-2 1 0,8 2 5 15,3-1-3-15,3-4 3 0,-3 2-4 0,-8-1 1 16,-5-1 0-16,-1 4 0 0,-1 1 5 0,5-6-5 16,3 3 10-16,4-5-7 0,-2-1 10 0,-2-1-14 15,-7 1 2-15,-7-2-3 0,-1 2 13 0,-4-1-12 16,-1 0 6-16,3 1-7 0,9 2 7 0,-1-2 2 0,0 2 1 15,-2-4 0-15,-10 1 6 0,-1 0 5 16,-5 3-4-16,-1 4 5 0,-5-2-6 0,1 2 5 0,-5-1 0 0,1 1 2 0,-5 1 3 0,-2-5-11 16,0 1 4-1,-4-2-6-15,0-1-1 0,0-3-2 0,-4-1-1 16,0-2 0-16,-1-4 6 0,-2 1-12 0,-4 0 5 16,-1-2-6-16,0 4 13 0,0-5-12 0,-2 0 3 0,-3 3-6 15,0-1 4-15,-1 1-1 0,0 2 1 16,-1 1-1-16,-1 5 0 0,-1 0 1 0,-1 6 0 15,-1 2 0-15,-2 3 8 0,-5-1-2 0,-6-1 0 0,2 2 0 16,0 1 1-16,5 3-5 0,2 1 4 0,1-1-4 0,1 0 5 16,-1-4-5-16,0 4-3 0,-1-2 1 15,-2-1-4-15,-4 0 0 0,-3-2 0 0,-3 1 0 16,-7-3 11-16,-1 0-15 0,-2-1 8 0,0-4-10 16,7 1 10-16,2-1-4 0,2 1 0 0,2 1-3 15,-4 3 1-15,2 0 0 0,-2 4 2 0,2 2 0 16,-3 3 0-16,0 1 2 0,1 2-2 0,1 3 1 15,7 2-3-15,1-1 1 0,5 2-1 0,0-1 2 16,-3-1 4-16,4 1-5 0,-1 1-1 0,-2 3-3 0,-2 4 1 16,-5-2-1-16,1 0 0 0,-5 1-1 0,-2-1-2 0,-2 1-5 15,-1 1 6-15,0-2-5 0,0 2 3 0,4 1 1 16,-3 0-5-16,1 3 4 0,0 3-7 0,-10 3 3 0,-2 3-4 16,-5 5 4-16,-1 0-6 0,7 3 2 15,2 3 2-15,1 4-1 0,2 3 6 0,-5 7-4 16,-4 4 1-16,-8 4-2 0,-4 5 4 0,2 4 0 15,1 5-13-15,3 5 1 0,-5 5-58 0,-5 6-42 16,-7 7-34-16,-1 4-3 0,2 2-84 0,2 7-79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F1B8A-6262-1298-7836-6507E34BF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780ED5-2B95-04E9-3FC4-6920B5E17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2F718-5EFC-D03C-556E-21AEAE45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B805F-168A-2655-8DA7-3847F46A3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874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88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81E8A8-4A96-9283-CEDD-AD14B7C125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AA5551-B14E-B45F-43C3-B54EEEC40B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D2A0B-E2F3-EBA7-88C6-0876645216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5F28E-5623-41BF-8DBC-B0FC540124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627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5C7D2ED0-018F-10E1-6C6A-12DFFEEFCF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93D2F75A-4508-5819-D477-E10DC206764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8DE337-A34C-4ED6-8B7F-A770B5B91693}" type="datetimeFigureOut">
              <a:rPr lang="en-US"/>
              <a:pPr>
                <a:defRPr/>
              </a:pPr>
              <a:t>3/15/2026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E960BF3D-8045-8A50-E941-8F97004B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4B79DA9-7A59-4764-BBF7-3DD381E32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9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5.xml"/><Relationship Id="rId18" Type="http://schemas.openxmlformats.org/officeDocument/2006/relationships/image" Target="NUL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NULL"/><Relationship Id="rId17" Type="http://schemas.openxmlformats.org/officeDocument/2006/relationships/customXml" Target="../ink/ink7.xml"/><Relationship Id="rId2" Type="http://schemas.openxmlformats.org/officeDocument/2006/relationships/image" Target="../media/image1.png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NULL"/><Relationship Id="rId9" Type="http://schemas.openxmlformats.org/officeDocument/2006/relationships/customXml" Target="../ink/ink3.xml"/><Relationship Id="rId14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customXml" Target="../ink/ink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0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2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wmf"/><Relationship Id="rId11" Type="http://schemas.openxmlformats.org/officeDocument/2006/relationships/image" Target="../media/image30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26" Type="http://schemas.openxmlformats.org/officeDocument/2006/relationships/image" Target="../media/image100.png"/><Relationship Id="rId3" Type="http://schemas.openxmlformats.org/officeDocument/2006/relationships/customXml" Target="../ink/ink10.xml"/><Relationship Id="rId21" Type="http://schemas.openxmlformats.org/officeDocument/2006/relationships/image" Target="../media/image90.png"/><Relationship Id="rId7" Type="http://schemas.openxmlformats.org/officeDocument/2006/relationships/customXml" Target="../ink/ink12.xml"/><Relationship Id="rId12" Type="http://schemas.openxmlformats.org/officeDocument/2006/relationships/customXml" Target="../ink/ink13.xml"/><Relationship Id="rId25" Type="http://schemas.openxmlformats.org/officeDocument/2006/relationships/customXml" Target="../ink/ink1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15.xml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11" Type="http://schemas.openxmlformats.org/officeDocument/2006/relationships/image" Target="../media/image540.png"/><Relationship Id="rId24" Type="http://schemas.openxmlformats.org/officeDocument/2006/relationships/image" Target="../media/image800.png"/><Relationship Id="rId5" Type="http://schemas.openxmlformats.org/officeDocument/2006/relationships/customXml" Target="../ink/ink11.xml"/><Relationship Id="rId15" Type="http://schemas.openxmlformats.org/officeDocument/2006/relationships/image" Target="../media/image700.png"/><Relationship Id="rId19" Type="http://schemas.openxmlformats.org/officeDocument/2006/relationships/image" Target="../media/image410.png"/><Relationship Id="rId4" Type="http://schemas.openxmlformats.org/officeDocument/2006/relationships/image" Target="../media/image110.png"/><Relationship Id="rId14" Type="http://schemas.openxmlformats.org/officeDocument/2006/relationships/customXml" Target="../ink/ink14.xml"/><Relationship Id="rId22" Type="http://schemas.openxmlformats.org/officeDocument/2006/relationships/customXml" Target="../ink/ink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customXml" Target="../ink/ink19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2.png"/><Relationship Id="rId4" Type="http://schemas.openxmlformats.org/officeDocument/2006/relationships/image" Target="../media/image49.png"/><Relationship Id="rId9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image" Target="../media/image3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0.png"/><Relationship Id="rId5" Type="http://schemas.openxmlformats.org/officeDocument/2006/relationships/image" Target="../media/image47.png"/><Relationship Id="rId4" Type="http://schemas.openxmlformats.org/officeDocument/2006/relationships/image" Target="../media/image3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NULL"/><Relationship Id="rId5" Type="http://schemas.openxmlformats.org/officeDocument/2006/relationships/image" Target="../media/image47.png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8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NUL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Laminar Natural Convection on A Vertical Plate : Development of Engineering Relations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 &amp; Head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471784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Models for Design of Natural Convection Systems….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3DC296-16A0-EB32-A0FC-2D5C08EE2B4D}"/>
                  </a:ext>
                </a:extLst>
              </p14:cNvPr>
              <p14:cNvContentPartPr/>
              <p14:nvPr/>
            </p14:nvContentPartPr>
            <p14:xfrm>
              <a:off x="7275240" y="5290200"/>
              <a:ext cx="15120" cy="15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3DC296-16A0-EB32-A0FC-2D5C08EE2B4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65880" y="5280840"/>
                <a:ext cx="33840" cy="3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C0BC734-9D7A-7046-2C67-7A0664DF7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1543B0DD-1335-4E20-9DFF-9175B393D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Boundary Layer Variables 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8B55C4F-FE76-8365-D71B-DADC1940AF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5DCE57C-A0C4-97F8-185E-5350D56C8E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211D0BC-11F2-D723-B443-0895B572D8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0A695E7-60C5-059B-E99B-B6327D0859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BD5E088-2F71-AFDC-BEAB-FBD5651343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C68FB14-7CDF-77B5-E1BB-FD0B89D72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5B007A1-39A2-D017-5FAC-7B6797D220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6511F30-F162-6B29-7CE0-9FB46A3C4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1D55B10-8A21-8561-DD16-1600C05091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7D39BA1-C988-F289-4149-D718B97CA8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A997CA6-BE25-D101-5A52-89C81F82D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AF027B5-5EF7-8AB7-AC24-07DD2D225A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E1A2E48-2CF0-263C-CB09-C53CD7F38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3F59750-9807-2998-3CBD-38436D9EDE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94B6886-9845-0D5E-197B-3D078D4F43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E2C313C-D309-78F7-4562-AFC811D89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B785B2-4AEF-976A-7815-E117FC526E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5F8D7B63-7992-DA44-F46F-41A0C10EF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66" y="121920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BBFC9BE-ED20-0E90-81D1-88751C54B989}"/>
              </a:ext>
            </a:extLst>
          </p:cNvPr>
          <p:cNvGrpSpPr/>
          <p:nvPr/>
        </p:nvGrpSpPr>
        <p:grpSpPr>
          <a:xfrm>
            <a:off x="6553200" y="262086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AE7F883-36F6-AE6B-266F-A3587EEBD5B8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39452A2-AF74-E389-0BC9-7A4E52B7EB23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217E507-2F5C-98E4-C04D-F0190363373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2081B8E-7212-8793-A2A4-EA8C5D480048}"/>
              </a:ext>
            </a:extLst>
          </p:cNvPr>
          <p:cNvSpPr txBox="1"/>
          <p:nvPr/>
        </p:nvSpPr>
        <p:spPr>
          <a:xfrm>
            <a:off x="8183533" y="422092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3675E5-54B8-F209-C0D8-17D6DCBE973A}"/>
                  </a:ext>
                </a:extLst>
              </p:cNvPr>
              <p:cNvSpPr txBox="1"/>
              <p:nvPr/>
            </p:nvSpPr>
            <p:spPr>
              <a:xfrm>
                <a:off x="197122" y="4546907"/>
                <a:ext cx="6599034" cy="903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𝛿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3.93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3675E5-54B8-F209-C0D8-17D6DCBE9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22" y="4546907"/>
                <a:ext cx="6599034" cy="9035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2B6B215-448A-8616-0226-17B34774D98E}"/>
                  </a:ext>
                </a:extLst>
              </p:cNvPr>
              <p:cNvSpPr txBox="1"/>
              <p:nvPr/>
            </p:nvSpPr>
            <p:spPr>
              <a:xfrm>
                <a:off x="604279" y="1073630"/>
                <a:ext cx="6324600" cy="714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BL V</a:t>
                </a:r>
                <a:r>
                  <a:rPr lang="en-US" b="0" dirty="0"/>
                  <a:t>elocity profile: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I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2B6B215-448A-8616-0226-17B34774D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79" y="1073630"/>
                <a:ext cx="6324600" cy="714747"/>
              </a:xfrm>
              <a:prstGeom prst="rect">
                <a:avLst/>
              </a:prstGeom>
              <a:blipFill>
                <a:blip r:embed="rId5"/>
                <a:stretch>
                  <a:fillRect l="-1445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A319E0-F290-6B56-E04E-BECCBCA153DD}"/>
                  </a:ext>
                </a:extLst>
              </p:cNvPr>
              <p:cNvSpPr txBox="1"/>
              <p:nvPr/>
            </p:nvSpPr>
            <p:spPr>
              <a:xfrm>
                <a:off x="604279" y="2352196"/>
                <a:ext cx="4763292" cy="12890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BL Temperature Profile: </a:t>
                </a:r>
              </a:p>
              <a:p>
                <a:endParaRPr lang="en-US" b="0" dirty="0"/>
              </a:p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A319E0-F290-6B56-E04E-BECCBCA15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79" y="2352196"/>
                <a:ext cx="4763292" cy="1289071"/>
              </a:xfrm>
              <a:prstGeom prst="rect">
                <a:avLst/>
              </a:prstGeom>
              <a:blipFill>
                <a:blip r:embed="rId6"/>
                <a:stretch>
                  <a:fillRect l="-3836" t="-7583" b="-7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B57F54C-8F7D-CA51-1683-892C77F641D8}"/>
              </a:ext>
            </a:extLst>
          </p:cNvPr>
          <p:cNvSpPr txBox="1"/>
          <p:nvPr/>
        </p:nvSpPr>
        <p:spPr>
          <a:xfrm>
            <a:off x="588212" y="3888415"/>
            <a:ext cx="3139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 Thickness Function:</a:t>
            </a:r>
          </a:p>
        </p:txBody>
      </p:sp>
    </p:spTree>
    <p:extLst>
      <p:ext uri="{BB962C8B-B14F-4D97-AF65-F5344CB8AC3E}">
        <p14:creationId xmlns:p14="http://schemas.microsoft.com/office/powerpoint/2010/main" val="82599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/>
      <p:bldP spid="28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D4A4118-C1D2-E886-E9C7-394F5DDB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77DAB4AB-BA17-ACA3-8827-F6E187C37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Boundary Layer Variables 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40EC323-5327-441A-9F2E-ED1FC0360F6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76AE018-C29B-FF96-7B66-DC9CD83A7B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163C34F-EAA7-F8FC-B6F0-7F8A69817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59ACF91-1C00-D42B-46B4-CB09B7A92B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16D71DB-F87B-AAFC-EF28-079BEF235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68957FA-DC6B-FF93-1D42-471FFE507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24A9296-E298-7DB6-1C47-F3104A055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A82FA21-75D8-2B41-E0F0-84909EECB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4BA56E2-CAF4-587A-48CF-05CBC4F9B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C82CF85-86D8-EEFB-CD0E-BF5E57F4F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8C0C163-F750-6B8A-EA3A-40201C26FD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18F5003-21E5-798A-5FAD-49FF0D21A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6023517-B3DF-2D8A-2F96-BE40C14AE5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2C5FB6B-E70C-2D35-EFC9-49EA5991E3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ED4FCDC-A280-1F40-C7C6-484F9E5E1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812AC94-84A1-87DA-358D-A63BC9106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A233CC-98AE-FCA7-4EF6-62C8D306A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A6F73B1-8B82-B523-8263-24DDADDFE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66" y="121920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E6FDFF9-1547-8754-15C6-A1624FBACA8D}"/>
              </a:ext>
            </a:extLst>
          </p:cNvPr>
          <p:cNvGrpSpPr/>
          <p:nvPr/>
        </p:nvGrpSpPr>
        <p:grpSpPr>
          <a:xfrm>
            <a:off x="6553200" y="262086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F10C973-A578-274F-6C83-02F9ED8F9A0B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880E130-4957-8372-C643-408B10CD921A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344CCD-C018-4F0A-8E7B-3E3E7968A987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66A4436-08DC-E24E-7787-994A62D184B2}"/>
              </a:ext>
            </a:extLst>
          </p:cNvPr>
          <p:cNvSpPr txBox="1"/>
          <p:nvPr/>
        </p:nvSpPr>
        <p:spPr>
          <a:xfrm>
            <a:off x="8183533" y="422092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BBE055-D788-CC6B-6D6E-A01FE60E22AB}"/>
                  </a:ext>
                </a:extLst>
              </p:cNvPr>
              <p:cNvSpPr txBox="1"/>
              <p:nvPr/>
            </p:nvSpPr>
            <p:spPr>
              <a:xfrm>
                <a:off x="478477" y="2144078"/>
                <a:ext cx="6324600" cy="1039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BBE055-D788-CC6B-6D6E-A01FE60E2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7" y="2144078"/>
                <a:ext cx="6324600" cy="10397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0D0CDB-F236-179D-5254-410798BE0C58}"/>
                  </a:ext>
                </a:extLst>
              </p:cNvPr>
              <p:cNvSpPr txBox="1"/>
              <p:nvPr/>
            </p:nvSpPr>
            <p:spPr>
              <a:xfrm>
                <a:off x="2830244" y="3383284"/>
                <a:ext cx="2867588" cy="1039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0D0CDB-F236-179D-5254-410798BE0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244" y="3383284"/>
                <a:ext cx="2867588" cy="1039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BD19F0D-E680-3466-D03A-9136689D6296}"/>
              </a:ext>
            </a:extLst>
          </p:cNvPr>
          <p:cNvSpPr txBox="1"/>
          <p:nvPr/>
        </p:nvSpPr>
        <p:spPr>
          <a:xfrm>
            <a:off x="371066" y="4239356"/>
            <a:ext cx="65631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Substitute the velocity profile and the temperature profile in above equation and integrate to get: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3764725-E0EB-73CA-444C-7191F2C27699}"/>
                  </a:ext>
                </a:extLst>
              </p:cNvPr>
              <p:cNvSpPr txBox="1"/>
              <p:nvPr/>
            </p:nvSpPr>
            <p:spPr>
              <a:xfrm>
                <a:off x="2286000" y="5162340"/>
                <a:ext cx="3327584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3764725-E0EB-73CA-444C-7191F2C27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162340"/>
                <a:ext cx="3327584" cy="8156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935EAFF-4C43-68AC-4B38-5A8AA290FD6A}"/>
              </a:ext>
            </a:extLst>
          </p:cNvPr>
          <p:cNvSpPr txBox="1"/>
          <p:nvPr/>
        </p:nvSpPr>
        <p:spPr>
          <a:xfrm>
            <a:off x="496711" y="1418315"/>
            <a:ext cx="4635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Integral Energy Equation: </a:t>
            </a:r>
          </a:p>
        </p:txBody>
      </p:sp>
    </p:spTree>
    <p:extLst>
      <p:ext uri="{BB962C8B-B14F-4D97-AF65-F5344CB8AC3E}">
        <p14:creationId xmlns:p14="http://schemas.microsoft.com/office/powerpoint/2010/main" val="230920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9066E6E-F84F-CE84-2A50-2C804D13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D0BA98C-69BA-3B89-A8DF-2EC60AC65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921" y="1244621"/>
            <a:ext cx="1902237" cy="4665216"/>
          </a:xfrm>
          <a:prstGeom prst="rect">
            <a:avLst/>
          </a:prstGeom>
        </p:spPr>
      </p:pic>
      <p:sp>
        <p:nvSpPr>
          <p:cNvPr id="600066" name="Rectangle 2">
            <a:extLst>
              <a:ext uri="{FF2B5EF4-FFF2-40B4-BE49-F238E27FC236}">
                <a16:creationId xmlns:a16="http://schemas.microsoft.com/office/drawing/2014/main" id="{CBEF3212-AB16-826D-D8AB-7C9B63445C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Heat Transfer Coefficient 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53733BC-D6A0-1A86-1B90-0D92CF4A6C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869DAF-ADAB-1832-5F70-A9F4EA3EED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467718D-2434-A1F7-436E-FFBE3055DF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4A39042-16AC-6F51-8BB0-5E0614B47E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C4C8DF5-74BD-DB3D-DBDD-60907C7D2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9A39DDE-2190-4ABE-C6F1-F24AC328A2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716053A-B9B3-BE53-EA1C-BD044155FC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9649C2C-9C0E-F150-61FE-C31DB7523A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8FC98A6-8AF8-6D27-4633-F1FDEEF1F1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9E1055D-DBD7-3230-099C-89C7B25A8B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752669D-8F3F-4BEA-EEC9-98CC2E1D5E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2879FAD-F7BA-05AD-A4C9-5610C4B86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CFB0D30-BDF0-F8A5-5351-D6C79430EB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3C73035-D095-921F-E97B-B21320682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FDA28F9-C941-E310-AB71-E083DB514F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A2C6206-6DB6-CFE2-2EBE-94C74B727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0AB5A4-F22F-5DDB-B430-C03AE0D247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2C8A76-34ED-9BA2-EB45-D5725F684BC7}"/>
                  </a:ext>
                </a:extLst>
              </p:cNvPr>
              <p:cNvSpPr txBox="1"/>
              <p:nvPr/>
            </p:nvSpPr>
            <p:spPr>
              <a:xfrm>
                <a:off x="1927738" y="1158432"/>
                <a:ext cx="3327584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2C8A76-34ED-9BA2-EB45-D5725F684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738" y="1158432"/>
                <a:ext cx="3327584" cy="8156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4B7325D6-E3B6-E918-323D-72494ED4AD2F}"/>
              </a:ext>
            </a:extLst>
          </p:cNvPr>
          <p:cNvSpPr txBox="1"/>
          <p:nvPr/>
        </p:nvSpPr>
        <p:spPr>
          <a:xfrm>
            <a:off x="417135" y="2140619"/>
            <a:ext cx="5262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local heat transfer coefficient 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9CEF461-C990-CD78-8CC3-A0D7FC1818A2}"/>
                  </a:ext>
                </a:extLst>
              </p:cNvPr>
              <p:cNvSpPr txBox="1"/>
              <p:nvPr/>
            </p:nvSpPr>
            <p:spPr>
              <a:xfrm>
                <a:off x="2108108" y="2739819"/>
                <a:ext cx="3327584" cy="87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9CEF461-C990-CD78-8CC3-A0D7FC181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108" y="2739819"/>
                <a:ext cx="3327584" cy="87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346775BA-8C06-0A5F-145D-0F15F92DA93B}"/>
              </a:ext>
            </a:extLst>
          </p:cNvPr>
          <p:cNvSpPr txBox="1"/>
          <p:nvPr/>
        </p:nvSpPr>
        <p:spPr>
          <a:xfrm>
            <a:off x="542096" y="4347646"/>
            <a:ext cx="5262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Substitute the expression for </a:t>
            </a:r>
            <a:r>
              <a:rPr lang="en-US" dirty="0">
                <a:sym typeface="Symbol" panose="05050102010706020507" pitchFamily="18" charset="2"/>
              </a:rPr>
              <a:t></a:t>
            </a:r>
            <a:r>
              <a:rPr lang="en-US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0EAF06-3EA7-585A-D68C-7DB2748B899E}"/>
                  </a:ext>
                </a:extLst>
              </p:cNvPr>
              <p:cNvSpPr txBox="1"/>
              <p:nvPr/>
            </p:nvSpPr>
            <p:spPr>
              <a:xfrm>
                <a:off x="231666" y="4978369"/>
                <a:ext cx="7499706" cy="1406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3.93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20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∞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𝜈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0EAF06-3EA7-585A-D68C-7DB2748B8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66" y="4978369"/>
                <a:ext cx="7499706" cy="14060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9634A37-5BBC-8E1D-A892-BF4882318807}"/>
                  </a:ext>
                </a:extLst>
              </p14:cNvPr>
              <p14:cNvContentPartPr/>
              <p14:nvPr/>
            </p14:nvContentPartPr>
            <p14:xfrm>
              <a:off x="6964200" y="2609640"/>
              <a:ext cx="1684440" cy="725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9634A37-5BBC-8E1D-A892-BF488231880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54840" y="2600280"/>
                <a:ext cx="1703160" cy="74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027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3E99FBC-7857-E18F-A2E9-89B6AB568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66718B70-7074-6E06-A807-DE05A113C1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Local Nusselt Number: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750C59A-80CB-1DF7-23D0-4E15F1FC98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53DC2AE-0579-A7E0-FCDB-AE58BB0B5F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5E86518-ADCE-D2C2-FCEA-DE234EB278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5626072-BD83-2460-7427-1E534D4562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E4CE04F-C7EE-EC15-CD16-59F450DB06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E228162-3441-12E8-87AB-F4DCD61F1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BF36D19-A151-CF57-3A06-C08AEEC7CD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4CF8FE0-B0D6-3C62-F6A7-925D76F13B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CA8C1F4-95ED-0969-F294-5B04F8111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37FAECC-0F6C-CF2D-4D8D-08763457EE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0DF5810-82D5-733D-A053-AEC426BAD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873862F-266E-92A3-483B-33C08BAA4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A6A6FAF-91FE-06AF-B30F-C9591E0184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45B923A-F7C3-C9FC-8CC5-BED1745B3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DC45822-0E32-D030-BAC2-1FE99BEA2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DFC7A7-9D48-2DD9-B405-3A1DAC4AF7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4D7452-9ACB-EA70-DE34-194B04F4C7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0EC0F06-7A4E-10F6-299F-FF137FD55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66" y="1219200"/>
            <a:ext cx="1443773" cy="419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300F442-1CF6-769C-3CD5-096B21A90303}"/>
                  </a:ext>
                </a:extLst>
              </p:cNvPr>
              <p:cNvSpPr txBox="1"/>
              <p:nvPr/>
            </p:nvSpPr>
            <p:spPr>
              <a:xfrm>
                <a:off x="335469" y="1929276"/>
                <a:ext cx="6162265" cy="1187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3.93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20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∞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𝜈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300F442-1CF6-769C-3CD5-096B21A90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469" y="1929276"/>
                <a:ext cx="6162265" cy="11878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9F61B9C-1713-D4AF-6C06-929E715932C0}"/>
              </a:ext>
            </a:extLst>
          </p:cNvPr>
          <p:cNvSpPr txBox="1"/>
          <p:nvPr/>
        </p:nvSpPr>
        <p:spPr>
          <a:xfrm>
            <a:off x="352375" y="1205452"/>
            <a:ext cx="45763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local Nusselt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1FEED87-03EC-5CAD-AEA6-B5F252381CED}"/>
                  </a:ext>
                </a:extLst>
              </p:cNvPr>
              <p:cNvSpPr txBox="1"/>
              <p:nvPr/>
            </p:nvSpPr>
            <p:spPr>
              <a:xfrm>
                <a:off x="3170150" y="1027508"/>
                <a:ext cx="3327584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1FEED87-03EC-5CAD-AEA6-B5F252381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0150" y="1027508"/>
                <a:ext cx="3327584" cy="7944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B93BD9CA-5122-EC8A-D806-214154544485}"/>
              </a:ext>
            </a:extLst>
          </p:cNvPr>
          <p:cNvSpPr txBox="1"/>
          <p:nvPr/>
        </p:nvSpPr>
        <p:spPr>
          <a:xfrm>
            <a:off x="820524" y="3417242"/>
            <a:ext cx="2514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Grashof number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9B11B6-87CB-2E7B-5C88-9C98A4380620}"/>
                  </a:ext>
                </a:extLst>
              </p:cNvPr>
              <p:cNvSpPr txBox="1"/>
              <p:nvPr/>
            </p:nvSpPr>
            <p:spPr>
              <a:xfrm>
                <a:off x="3275151" y="3338106"/>
                <a:ext cx="2872197" cy="7400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9B11B6-87CB-2E7B-5C88-9C98A4380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151" y="3338106"/>
                <a:ext cx="2872197" cy="7400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13EC9203-744C-ECD1-E276-A9BF572A843D}"/>
              </a:ext>
            </a:extLst>
          </p:cNvPr>
          <p:cNvSpPr txBox="1"/>
          <p:nvPr/>
        </p:nvSpPr>
        <p:spPr>
          <a:xfrm>
            <a:off x="1201523" y="4157316"/>
            <a:ext cx="2514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Rayleigh number: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92252B-9308-10A5-C24F-1A458629257E}"/>
                  </a:ext>
                </a:extLst>
              </p:cNvPr>
              <p:cNvSpPr txBox="1"/>
              <p:nvPr/>
            </p:nvSpPr>
            <p:spPr>
              <a:xfrm>
                <a:off x="4183877" y="4126254"/>
                <a:ext cx="21364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892252B-9308-10A5-C24F-1A4586292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77" y="4126254"/>
                <a:ext cx="2136418" cy="369332"/>
              </a:xfrm>
              <a:prstGeom prst="rect">
                <a:avLst/>
              </a:prstGeom>
              <a:blipFill>
                <a:blip r:embed="rId7"/>
                <a:stretch>
                  <a:fillRect l="-2564" r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50D85CF-FE13-17F4-CAE5-B27A1A41D265}"/>
                  </a:ext>
                </a:extLst>
              </p:cNvPr>
              <p:cNvSpPr txBox="1"/>
              <p:nvPr/>
            </p:nvSpPr>
            <p:spPr>
              <a:xfrm>
                <a:off x="1508935" y="4958409"/>
                <a:ext cx="4418937" cy="903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=0.508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21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𝑅𝑎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50D85CF-FE13-17F4-CAE5-B27A1A41D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35" y="4958409"/>
                <a:ext cx="4418937" cy="9035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F24F174-E0A1-B910-A214-E3966BEC2789}"/>
                  </a:ext>
                </a:extLst>
              </p:cNvPr>
              <p:cNvSpPr txBox="1"/>
              <p:nvPr/>
            </p:nvSpPr>
            <p:spPr>
              <a:xfrm>
                <a:off x="1326041" y="5881956"/>
                <a:ext cx="5501465" cy="8097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𝑁𝑢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F24F174-E0A1-B910-A214-E3966BEC2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041" y="5881956"/>
                <a:ext cx="5501465" cy="8097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23950E3-2310-8CFF-94DE-94F9F76CFBB7}"/>
              </a:ext>
            </a:extLst>
          </p:cNvPr>
          <p:cNvCxnSpPr>
            <a:cxnSpLocks/>
          </p:cNvCxnSpPr>
          <p:nvPr/>
        </p:nvCxnSpPr>
        <p:spPr bwMode="auto">
          <a:xfrm flipV="1">
            <a:off x="6934200" y="1524000"/>
            <a:ext cx="0" cy="297158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9842310-0E25-3C82-09F1-3A33C959B70C}"/>
              </a:ext>
            </a:extLst>
          </p:cNvPr>
          <p:cNvSpPr txBox="1"/>
          <p:nvPr/>
        </p:nvSpPr>
        <p:spPr>
          <a:xfrm>
            <a:off x="6619466" y="27432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9503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7" grpId="0"/>
      <p:bldP spid="35" grpId="0"/>
      <p:bldP spid="39" grpId="0"/>
      <p:bldP spid="43" grpId="0"/>
      <p:bldP spid="45" grpId="0"/>
      <p:bldP spid="48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93C4-13D8-ADEC-59B4-5CA259862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A6EB-C79F-9539-DAA1-9ABAE6A9A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39" y="19562"/>
            <a:ext cx="6629400" cy="1143000"/>
          </a:xfrm>
        </p:spPr>
        <p:txBody>
          <a:bodyPr/>
          <a:lstStyle/>
          <a:p>
            <a:r>
              <a:rPr lang="en-US" sz="2800" dirty="0"/>
              <a:t>Art of Thermal Management of Electronics</a:t>
            </a:r>
            <a:endParaRPr lang="en-IN" sz="2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4D9D727-DD95-41F3-3FF1-4667B10129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3000"/>
                    </a14:imgEffect>
                    <a14:imgEffect>
                      <a14:brightnessContrast bright="-29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18261"/>
            <a:ext cx="7239000" cy="477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2AE68691-BF15-96E8-A731-FC40F6166F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4F080216-C254-B3A5-4E9E-1A6DE33E3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F34BB1C-E492-D73D-EB7F-61C14A034D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410298C8-4DF5-7B05-64D7-3BFC97730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A1965E8-C6CE-BE6D-7E96-C7868F19E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07771FA-406F-40ED-E85B-A68977D909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02296B3-3278-F5FC-D9E1-5E482DA30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6AAE548-B6D0-BDA9-4DC7-215430BBD3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C220FF4-4DB6-00AE-8D18-1D2C46C5F6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14FCF2C-1BB8-304A-7AD0-2702CDF171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FB9D675-A4F6-6E3B-2C98-55BDCAACD5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3B380900-A9F6-D5CD-3E51-9ED9AEC979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DDC76AC-91A0-511D-700B-2D8A3BF39E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D4E06C2-4E75-A00D-EA43-1B4FD4C6C8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EDEB0C6-C93D-1D11-DA06-6A03F2921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59B7E4E-2272-01E5-BC2F-29FF433A0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F59446E-2BAE-721C-4BA3-AEA2F67CEDC1}"/>
              </a:ext>
            </a:extLst>
          </p:cNvPr>
          <p:cNvSpPr/>
          <p:nvPr/>
        </p:nvSpPr>
        <p:spPr bwMode="auto">
          <a:xfrm>
            <a:off x="370547" y="1382226"/>
            <a:ext cx="8275684" cy="5138814"/>
          </a:xfrm>
          <a:custGeom>
            <a:avLst/>
            <a:gdLst>
              <a:gd name="csX0" fmla="*/ 198796 w 8275684"/>
              <a:gd name="csY0" fmla="*/ 2076966 h 5138814"/>
              <a:gd name="csX1" fmla="*/ 2562434 w 8275684"/>
              <a:gd name="csY1" fmla="*/ 2560046 h 5138814"/>
              <a:gd name="csX2" fmla="*/ 3744253 w 8275684"/>
              <a:gd name="csY2" fmla="*/ 834763 h 5138814"/>
              <a:gd name="csX3" fmla="*/ 4365355 w 8275684"/>
              <a:gd name="csY3" fmla="*/ 170529 h 5138814"/>
              <a:gd name="csX4" fmla="*/ 5874978 w 8275684"/>
              <a:gd name="csY4" fmla="*/ 15253 h 5138814"/>
              <a:gd name="csX5" fmla="*/ 7626140 w 8275684"/>
              <a:gd name="csY5" fmla="*/ 101517 h 5138814"/>
              <a:gd name="csX6" fmla="*/ 8247242 w 8275684"/>
              <a:gd name="csY6" fmla="*/ 860642 h 5138814"/>
              <a:gd name="csX7" fmla="*/ 8135098 w 8275684"/>
              <a:gd name="csY7" fmla="*/ 2991366 h 5138814"/>
              <a:gd name="csX8" fmla="*/ 7815921 w 8275684"/>
              <a:gd name="csY8" fmla="*/ 4397472 h 5138814"/>
              <a:gd name="csX9" fmla="*/ 5081347 w 8275684"/>
              <a:gd name="csY9" fmla="*/ 5087585 h 5138814"/>
              <a:gd name="csX10" fmla="*/ 1630781 w 8275684"/>
              <a:gd name="csY10" fmla="*/ 5009948 h 5138814"/>
              <a:gd name="csX11" fmla="*/ 69400 w 8275684"/>
              <a:gd name="csY11" fmla="*/ 4388846 h 5138814"/>
              <a:gd name="csX12" fmla="*/ 267808 w 8275684"/>
              <a:gd name="csY12" fmla="*/ 2094219 h 5138814"/>
              <a:gd name="csX13" fmla="*/ 198796 w 8275684"/>
              <a:gd name="csY13" fmla="*/ 2076966 h 5138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275684" h="5138814">
                <a:moveTo>
                  <a:pt x="198796" y="2076966"/>
                </a:moveTo>
                <a:cubicBezTo>
                  <a:pt x="581234" y="2154604"/>
                  <a:pt x="1971525" y="2767080"/>
                  <a:pt x="2562434" y="2560046"/>
                </a:cubicBezTo>
                <a:cubicBezTo>
                  <a:pt x="3153344" y="2353012"/>
                  <a:pt x="3443766" y="1233016"/>
                  <a:pt x="3744253" y="834763"/>
                </a:cubicBezTo>
                <a:cubicBezTo>
                  <a:pt x="4044740" y="436510"/>
                  <a:pt x="4010234" y="307114"/>
                  <a:pt x="4365355" y="170529"/>
                </a:cubicBezTo>
                <a:cubicBezTo>
                  <a:pt x="4720476" y="33944"/>
                  <a:pt x="5331514" y="26755"/>
                  <a:pt x="5874978" y="15253"/>
                </a:cubicBezTo>
                <a:cubicBezTo>
                  <a:pt x="6418442" y="3751"/>
                  <a:pt x="7230763" y="-39381"/>
                  <a:pt x="7626140" y="101517"/>
                </a:cubicBezTo>
                <a:cubicBezTo>
                  <a:pt x="8021517" y="242415"/>
                  <a:pt x="8162416" y="379000"/>
                  <a:pt x="8247242" y="860642"/>
                </a:cubicBezTo>
                <a:cubicBezTo>
                  <a:pt x="8332068" y="1342283"/>
                  <a:pt x="8206985" y="2401894"/>
                  <a:pt x="8135098" y="2991366"/>
                </a:cubicBezTo>
                <a:cubicBezTo>
                  <a:pt x="8063211" y="3580838"/>
                  <a:pt x="8324880" y="4048102"/>
                  <a:pt x="7815921" y="4397472"/>
                </a:cubicBezTo>
                <a:cubicBezTo>
                  <a:pt x="7306963" y="4746842"/>
                  <a:pt x="6112204" y="4985506"/>
                  <a:pt x="5081347" y="5087585"/>
                </a:cubicBezTo>
                <a:cubicBezTo>
                  <a:pt x="4050490" y="5189664"/>
                  <a:pt x="2466105" y="5126404"/>
                  <a:pt x="1630781" y="5009948"/>
                </a:cubicBezTo>
                <a:cubicBezTo>
                  <a:pt x="795457" y="4893492"/>
                  <a:pt x="296562" y="4874801"/>
                  <a:pt x="69400" y="4388846"/>
                </a:cubicBezTo>
                <a:cubicBezTo>
                  <a:pt x="-157762" y="3902891"/>
                  <a:pt x="243366" y="2475219"/>
                  <a:pt x="267808" y="2094219"/>
                </a:cubicBezTo>
                <a:cubicBezTo>
                  <a:pt x="292250" y="1713219"/>
                  <a:pt x="-183642" y="1999328"/>
                  <a:pt x="198796" y="2076966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3AC955-9945-F082-B5BF-50A800793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81" y="542937"/>
            <a:ext cx="6461951" cy="54287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7B0380E-98FF-EC36-FF11-BE0BC7B92857}"/>
                  </a:ext>
                </a:extLst>
              </p14:cNvPr>
              <p14:cNvContentPartPr/>
              <p14:nvPr/>
            </p14:nvContentPartPr>
            <p14:xfrm>
              <a:off x="1053360" y="2136240"/>
              <a:ext cx="553320" cy="7736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7B0380E-98FF-EC36-FF11-BE0BC7B928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4000" y="2126880"/>
                <a:ext cx="572040" cy="79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599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00596"/>
            <a:ext cx="6324600" cy="106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/>
              <a:t>Constant Heat Flux Vertical Wall : </a:t>
            </a:r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Velocity and Length Scales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DAB12-AA6D-741B-DCE9-A6C6E29EE716}"/>
                  </a:ext>
                </a:extLst>
              </p:cNvPr>
              <p:cNvSpPr txBox="1"/>
              <p:nvPr/>
            </p:nvSpPr>
            <p:spPr>
              <a:xfrm>
                <a:off x="4770976" y="1288534"/>
                <a:ext cx="28190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DAB12-AA6D-741B-DCE9-A6C6E29EE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76" y="1288534"/>
                <a:ext cx="2819041" cy="369332"/>
              </a:xfrm>
              <a:prstGeom prst="rect">
                <a:avLst/>
              </a:prstGeom>
              <a:blipFill>
                <a:blip r:embed="rId3"/>
                <a:stretch>
                  <a:fillRect l="-2165"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B6850A-56C8-1D9F-1B46-958D5BF0CD5F}"/>
                  </a:ext>
                </a:extLst>
              </p:cNvPr>
              <p:cNvSpPr txBox="1"/>
              <p:nvPr/>
            </p:nvSpPr>
            <p:spPr>
              <a:xfrm>
                <a:off x="4770976" y="1916668"/>
                <a:ext cx="28605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B6850A-56C8-1D9F-1B46-958D5BF0C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76" y="1916668"/>
                <a:ext cx="2860590" cy="369332"/>
              </a:xfrm>
              <a:prstGeom prst="rect">
                <a:avLst/>
              </a:prstGeom>
              <a:blipFill>
                <a:blip r:embed="rId4"/>
                <a:stretch>
                  <a:fillRect l="-640"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TextBox 593919">
            <a:extLst>
              <a:ext uri="{FF2B5EF4-FFF2-40B4-BE49-F238E27FC236}">
                <a16:creationId xmlns:a16="http://schemas.microsoft.com/office/drawing/2014/main" id="{13F8D1A7-D775-0BCD-073E-9B89D39A71D7}"/>
              </a:ext>
            </a:extLst>
          </p:cNvPr>
          <p:cNvSpPr txBox="1"/>
          <p:nvPr/>
        </p:nvSpPr>
        <p:spPr>
          <a:xfrm>
            <a:off x="381000" y="2814935"/>
            <a:ext cx="3651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Using dimensional analysis: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C41F9EBB-A7FF-B8A9-E691-13DACC96A5E6}"/>
                  </a:ext>
                </a:extLst>
              </p:cNvPr>
              <p:cNvSpPr txBox="1"/>
              <p:nvPr/>
            </p:nvSpPr>
            <p:spPr>
              <a:xfrm>
                <a:off x="4180962" y="2514600"/>
                <a:ext cx="2219838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C41F9EBB-A7FF-B8A9-E691-13DACC96A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962" y="2514600"/>
                <a:ext cx="2219838" cy="109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3" name="TextBox 593922">
                <a:extLst>
                  <a:ext uri="{FF2B5EF4-FFF2-40B4-BE49-F238E27FC236}">
                    <a16:creationId xmlns:a16="http://schemas.microsoft.com/office/drawing/2014/main" id="{7A698397-A880-54CD-D5C8-959289A29DF5}"/>
                  </a:ext>
                </a:extLst>
              </p:cNvPr>
              <p:cNvSpPr txBox="1"/>
              <p:nvPr/>
            </p:nvSpPr>
            <p:spPr>
              <a:xfrm>
                <a:off x="6858000" y="2351999"/>
                <a:ext cx="1771447" cy="1153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3" name="TextBox 593922">
                <a:extLst>
                  <a:ext uri="{FF2B5EF4-FFF2-40B4-BE49-F238E27FC236}">
                    <a16:creationId xmlns:a16="http://schemas.microsoft.com/office/drawing/2014/main" id="{7A698397-A880-54CD-D5C8-959289A29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2351999"/>
                <a:ext cx="1771447" cy="1153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4" name="TextBox 593923">
                <a:extLst>
                  <a:ext uri="{FF2B5EF4-FFF2-40B4-BE49-F238E27FC236}">
                    <a16:creationId xmlns:a16="http://schemas.microsoft.com/office/drawing/2014/main" id="{EE0DD9AD-C8BA-98B5-0D0D-4A8B6CF55035}"/>
                  </a:ext>
                </a:extLst>
              </p:cNvPr>
              <p:cNvSpPr txBox="1"/>
              <p:nvPr/>
            </p:nvSpPr>
            <p:spPr>
              <a:xfrm>
                <a:off x="381000" y="3886200"/>
                <a:ext cx="5616346" cy="6324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ym typeface="Symbol" panose="05050102010706020507" pitchFamily="18" charset="2"/>
                  </a:rPr>
                  <a:t>non-</a:t>
                </a:r>
                <a:r>
                  <a:rPr lang="en-US" dirty="0"/>
                  <a:t>dimensional master velocity 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93924" name="TextBox 593923">
                <a:extLst>
                  <a:ext uri="{FF2B5EF4-FFF2-40B4-BE49-F238E27FC236}">
                    <a16:creationId xmlns:a16="http://schemas.microsoft.com/office/drawing/2014/main" id="{EE0DD9AD-C8BA-98B5-0D0D-4A8B6CF55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886200"/>
                <a:ext cx="5616346" cy="632417"/>
              </a:xfrm>
              <a:prstGeom prst="rect">
                <a:avLst/>
              </a:prstGeom>
              <a:blipFill>
                <a:blip r:embed="rId7"/>
                <a:stretch>
                  <a:fillRect l="-1737" t="-1942" b="-9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5" name="TextBox 593924">
                <a:extLst>
                  <a:ext uri="{FF2B5EF4-FFF2-40B4-BE49-F238E27FC236}">
                    <a16:creationId xmlns:a16="http://schemas.microsoft.com/office/drawing/2014/main" id="{8BD8DD6E-E90E-7704-DCCF-98100409FF1F}"/>
                  </a:ext>
                </a:extLst>
              </p:cNvPr>
              <p:cNvSpPr txBox="1"/>
              <p:nvPr/>
            </p:nvSpPr>
            <p:spPr>
              <a:xfrm>
                <a:off x="533400" y="4800600"/>
                <a:ext cx="6873100" cy="681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ym typeface="Symbol" panose="05050102010706020507" pitchFamily="18" charset="2"/>
                  </a:rPr>
                  <a:t>non-</a:t>
                </a:r>
                <a:r>
                  <a:rPr lang="en-US" dirty="0"/>
                  <a:t>dimensional  Boundary layer thickness 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93925" name="TextBox 593924">
                <a:extLst>
                  <a:ext uri="{FF2B5EF4-FFF2-40B4-BE49-F238E27FC236}">
                    <a16:creationId xmlns:a16="http://schemas.microsoft.com/office/drawing/2014/main" id="{8BD8DD6E-E90E-7704-DCCF-98100409F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800600"/>
                <a:ext cx="6873100" cy="681212"/>
              </a:xfrm>
              <a:prstGeom prst="rect">
                <a:avLst/>
              </a:prstGeom>
              <a:blipFill>
                <a:blip r:embed="rId8"/>
                <a:stretch>
                  <a:fillRect l="-1420" b="-90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6" name="TextBox 593925">
            <a:extLst>
              <a:ext uri="{FF2B5EF4-FFF2-40B4-BE49-F238E27FC236}">
                <a16:creationId xmlns:a16="http://schemas.microsoft.com/office/drawing/2014/main" id="{22C53054-7D31-D78C-FC5E-795B4478F4C9}"/>
              </a:ext>
            </a:extLst>
          </p:cNvPr>
          <p:cNvSpPr txBox="1"/>
          <p:nvPr/>
        </p:nvSpPr>
        <p:spPr>
          <a:xfrm>
            <a:off x="304800" y="5973903"/>
            <a:ext cx="5843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non-dimensional master  temperature 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F7237570-2E92-ED37-140D-FCC7EEE29862}"/>
                  </a:ext>
                </a:extLst>
              </p:cNvPr>
              <p:cNvSpPr txBox="1"/>
              <p:nvPr/>
            </p:nvSpPr>
            <p:spPr>
              <a:xfrm>
                <a:off x="6019800" y="5645463"/>
                <a:ext cx="2513832" cy="11363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F7237570-2E92-ED37-140D-FCC7EEE29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5645463"/>
                <a:ext cx="2513832" cy="11363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8" name="Rectangle 2">
            <a:extLst>
              <a:ext uri="{FF2B5EF4-FFF2-40B4-BE49-F238E27FC236}">
                <a16:creationId xmlns:a16="http://schemas.microsoft.com/office/drawing/2014/main" id="{483EC787-BBF5-D979-DFFF-27563F8D4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413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Scale 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for </a:t>
            </a:r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master Velocity</a:t>
            </a:r>
          </a:p>
        </p:txBody>
      </p:sp>
      <p:sp>
        <p:nvSpPr>
          <p:cNvPr id="593929" name="Rectangle 2">
            <a:extLst>
              <a:ext uri="{FF2B5EF4-FFF2-40B4-BE49-F238E27FC236}">
                <a16:creationId xmlns:a16="http://schemas.microsoft.com/office/drawing/2014/main" id="{B07F2D70-62DB-AE7C-6269-9398B33F0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05000"/>
            <a:ext cx="413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Scale 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for length</a:t>
            </a:r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940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  <p:bldP spid="593920" grpId="0"/>
      <p:bldP spid="593921" grpId="0"/>
      <p:bldP spid="593923" grpId="0"/>
      <p:bldP spid="593924" grpId="0"/>
      <p:bldP spid="593925" grpId="0"/>
      <p:bldP spid="593926" grpId="0"/>
      <p:bldP spid="593927" grpId="0"/>
      <p:bldP spid="593928" grpId="0"/>
      <p:bldP spid="5939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9400"/>
            <a:ext cx="64008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/>
              <a:t>ODEs for master profiles : Constant Heat Flux Vertical Wall</a:t>
            </a:r>
            <a:endParaRPr lang="en-IN" sz="2800" dirty="0"/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E5B1D9A0-8CFF-F821-CB61-49FB1EF2F863}"/>
                  </a:ext>
                </a:extLst>
              </p:cNvPr>
              <p:cNvSpPr txBox="1"/>
              <p:nvPr/>
            </p:nvSpPr>
            <p:spPr>
              <a:xfrm>
                <a:off x="2694507" y="1372455"/>
                <a:ext cx="2868093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105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E5B1D9A0-8CFF-F821-CB61-49FB1EF2F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507" y="1372455"/>
                <a:ext cx="2868093" cy="8373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FBF598-B65D-E5FF-7DD1-8189687C1CB0}"/>
                  </a:ext>
                </a:extLst>
              </p:cNvPr>
              <p:cNvSpPr txBox="1"/>
              <p:nvPr/>
            </p:nvSpPr>
            <p:spPr>
              <a:xfrm>
                <a:off x="3200400" y="2667000"/>
                <a:ext cx="2098908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  <m:sSup>
                                <m:sSupPr>
                                  <m:ctrlPr>
                                    <a:rPr lang="el-G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FBF598-B65D-E5FF-7DD1-8189687C1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667000"/>
                <a:ext cx="2098908" cy="8373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F07DA5B-D167-E1E2-87DD-92EF396F9619}"/>
              </a:ext>
            </a:extLst>
          </p:cNvPr>
          <p:cNvSpPr txBox="1"/>
          <p:nvPr/>
        </p:nvSpPr>
        <p:spPr>
          <a:xfrm>
            <a:off x="914400" y="389340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solution to these Equations is: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EABC9B-FF0D-FE06-3501-693A071FBD20}"/>
                  </a:ext>
                </a:extLst>
              </p:cNvPr>
              <p:cNvSpPr txBox="1"/>
              <p:nvPr/>
            </p:nvSpPr>
            <p:spPr>
              <a:xfrm>
                <a:off x="1418549" y="4936914"/>
                <a:ext cx="2801729" cy="1006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6000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0.8+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EABC9B-FF0D-FE06-3501-693A071FB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549" y="4936914"/>
                <a:ext cx="2801729" cy="1006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33DBB3-47BA-79EC-A354-AB844D450399}"/>
                  </a:ext>
                </a:extLst>
              </p:cNvPr>
              <p:cNvSpPr txBox="1"/>
              <p:nvPr/>
            </p:nvSpPr>
            <p:spPr>
              <a:xfrm>
                <a:off x="4692520" y="5011614"/>
                <a:ext cx="2698880" cy="93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33DBB3-47BA-79EC-A354-AB844D450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520" y="5011614"/>
                <a:ext cx="2698880" cy="9319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4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1" grpId="0"/>
      <p:bldP spid="19" grpId="0"/>
      <p:bldP spid="21" grpId="0"/>
      <p:bldP spid="22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82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6F1C8C-2535-4338-CECC-BB085DFBCF2D}"/>
                  </a:ext>
                </a:extLst>
              </p:cNvPr>
              <p:cNvSpPr txBox="1"/>
              <p:nvPr/>
            </p:nvSpPr>
            <p:spPr>
              <a:xfrm>
                <a:off x="4114800" y="2337804"/>
                <a:ext cx="3207737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360×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6F1C8C-2535-4338-CECC-BB085DFBC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337804"/>
                <a:ext cx="3207737" cy="10911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630CCF-1707-2B8E-2A1B-CF083C3D119F}"/>
                  </a:ext>
                </a:extLst>
              </p:cNvPr>
              <p:cNvSpPr txBox="1"/>
              <p:nvPr/>
            </p:nvSpPr>
            <p:spPr>
              <a:xfrm>
                <a:off x="5308304" y="1295400"/>
                <a:ext cx="2006896" cy="76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630CCF-1707-2B8E-2A1B-CF083C3D1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304" y="1295400"/>
                <a:ext cx="2006896" cy="7620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7663C0-7588-6D30-AE76-5E2514B138F8}"/>
                  </a:ext>
                </a:extLst>
              </p:cNvPr>
              <p:cNvSpPr txBox="1"/>
              <p:nvPr/>
            </p:nvSpPr>
            <p:spPr>
              <a:xfrm>
                <a:off x="4238117" y="3794223"/>
                <a:ext cx="2619883" cy="77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7663C0-7588-6D30-AE76-5E2514B13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117" y="3794223"/>
                <a:ext cx="2619883" cy="77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A79476B-8283-2482-8716-F31AE1EDEC54}"/>
                  </a:ext>
                </a:extLst>
              </p:cNvPr>
              <p:cNvSpPr txBox="1"/>
              <p:nvPr/>
            </p:nvSpPr>
            <p:spPr>
              <a:xfrm>
                <a:off x="659785" y="4495800"/>
                <a:ext cx="4521815" cy="980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A79476B-8283-2482-8716-F31AE1EDE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85" y="4495800"/>
                <a:ext cx="4521815" cy="9809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242667-1E1C-6811-8335-66D8A0E7ACE3}"/>
                  </a:ext>
                </a:extLst>
              </p:cNvPr>
              <p:cNvSpPr txBox="1"/>
              <p:nvPr/>
            </p:nvSpPr>
            <p:spPr>
              <a:xfrm>
                <a:off x="4038600" y="5538204"/>
                <a:ext cx="4895251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=1.622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242667-1E1C-6811-8335-66D8A0E7A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538204"/>
                <a:ext cx="4895251" cy="10911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Rectangle 2">
            <a:extLst>
              <a:ext uri="{FF2B5EF4-FFF2-40B4-BE49-F238E27FC236}">
                <a16:creationId xmlns:a16="http://schemas.microsoft.com/office/drawing/2014/main" id="{A1AC390E-5850-980E-4606-913A32B51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9400"/>
            <a:ext cx="64008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/>
              <a:t>Boundary Layer Properties for a  Constant Heat Flux Vertical Wall:</a:t>
            </a:r>
            <a:endParaRPr lang="en-IN" sz="2800" dirty="0"/>
          </a:p>
        </p:txBody>
      </p:sp>
      <p:sp>
        <p:nvSpPr>
          <p:cNvPr id="593921" name="TextBox 593920">
            <a:extLst>
              <a:ext uri="{FF2B5EF4-FFF2-40B4-BE49-F238E27FC236}">
                <a16:creationId xmlns:a16="http://schemas.microsoft.com/office/drawing/2014/main" id="{AC1681B3-FBDF-57D1-12E4-AF36B973D6BF}"/>
              </a:ext>
            </a:extLst>
          </p:cNvPr>
          <p:cNvSpPr txBox="1"/>
          <p:nvPr/>
        </p:nvSpPr>
        <p:spPr>
          <a:xfrm>
            <a:off x="457200" y="1447800"/>
            <a:ext cx="4695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modified Grashof Number as</a:t>
            </a:r>
            <a:endParaRPr lang="en-IN" dirty="0"/>
          </a:p>
        </p:txBody>
      </p:sp>
      <p:sp>
        <p:nvSpPr>
          <p:cNvPr id="593924" name="TextBox 593923">
            <a:extLst>
              <a:ext uri="{FF2B5EF4-FFF2-40B4-BE49-F238E27FC236}">
                <a16:creationId xmlns:a16="http://schemas.microsoft.com/office/drawing/2014/main" id="{446B38F7-D960-EBB9-C8FA-95FC383D3EC7}"/>
              </a:ext>
            </a:extLst>
          </p:cNvPr>
          <p:cNvSpPr txBox="1"/>
          <p:nvPr/>
        </p:nvSpPr>
        <p:spPr>
          <a:xfrm>
            <a:off x="381000" y="2586335"/>
            <a:ext cx="3595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Boundary Layer Thickness:</a:t>
            </a:r>
            <a:endParaRPr lang="en-IN" dirty="0"/>
          </a:p>
        </p:txBody>
      </p:sp>
      <p:sp>
        <p:nvSpPr>
          <p:cNvPr id="593925" name="TextBox 593924">
            <a:extLst>
              <a:ext uri="{FF2B5EF4-FFF2-40B4-BE49-F238E27FC236}">
                <a16:creationId xmlns:a16="http://schemas.microsoft.com/office/drawing/2014/main" id="{08C1FD10-8F1D-CB87-098D-AF4FFDFDBD80}"/>
              </a:ext>
            </a:extLst>
          </p:cNvPr>
          <p:cNvSpPr txBox="1"/>
          <p:nvPr/>
        </p:nvSpPr>
        <p:spPr>
          <a:xfrm>
            <a:off x="457200" y="3957935"/>
            <a:ext cx="3054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Nusselt Number: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0788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7" grpId="0"/>
      <p:bldP spid="29" grpId="0"/>
      <p:bldP spid="31" grpId="0"/>
      <p:bldP spid="593921" grpId="0"/>
      <p:bldP spid="593924" grpId="0"/>
      <p:bldP spid="5939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82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A79476B-8283-2482-8716-F31AE1EDEC54}"/>
                  </a:ext>
                </a:extLst>
              </p:cNvPr>
              <p:cNvSpPr txBox="1"/>
              <p:nvPr/>
            </p:nvSpPr>
            <p:spPr>
              <a:xfrm>
                <a:off x="304800" y="2295690"/>
                <a:ext cx="4521815" cy="980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A79476B-8283-2482-8716-F31AE1EDE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95690"/>
                <a:ext cx="4521815" cy="980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242667-1E1C-6811-8335-66D8A0E7ACE3}"/>
                  </a:ext>
                </a:extLst>
              </p:cNvPr>
              <p:cNvSpPr txBox="1"/>
              <p:nvPr/>
            </p:nvSpPr>
            <p:spPr>
              <a:xfrm>
                <a:off x="362549" y="3938004"/>
                <a:ext cx="4895251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=1.622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ad>
                        <m:ra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242667-1E1C-6811-8335-66D8A0E7A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49" y="3938004"/>
                <a:ext cx="4895251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Rectangle 2">
            <a:extLst>
              <a:ext uri="{FF2B5EF4-FFF2-40B4-BE49-F238E27FC236}">
                <a16:creationId xmlns:a16="http://schemas.microsoft.com/office/drawing/2014/main" id="{A1AC390E-5850-980E-4606-913A32B51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9400"/>
            <a:ext cx="64008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/>
              <a:t>Natural Convection Profiles for a Vertical Wall</a:t>
            </a:r>
            <a:endParaRPr lang="en-IN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87AC74-20A8-C3ED-8223-688E8298330C}"/>
              </a:ext>
            </a:extLst>
          </p:cNvPr>
          <p:cNvSpPr txBox="1"/>
          <p:nvPr/>
        </p:nvSpPr>
        <p:spPr>
          <a:xfrm>
            <a:off x="609600" y="1600200"/>
            <a:ext cx="3160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Heat Flux VW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C7FB2D-F34B-CB90-CD8B-3DAEDB355380}"/>
              </a:ext>
            </a:extLst>
          </p:cNvPr>
          <p:cNvSpPr txBox="1"/>
          <p:nvPr/>
        </p:nvSpPr>
        <p:spPr>
          <a:xfrm>
            <a:off x="4916527" y="1524000"/>
            <a:ext cx="3481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Temperature VW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416A17-4D1C-7860-F20A-CAC61412E608}"/>
                  </a:ext>
                </a:extLst>
              </p:cNvPr>
              <p:cNvSpPr txBox="1"/>
              <p:nvPr/>
            </p:nvSpPr>
            <p:spPr>
              <a:xfrm>
                <a:off x="4876800" y="2275197"/>
                <a:ext cx="3886200" cy="1077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sz="1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=0.508 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20</m:t>
                                          </m:r>
                                        </m:num>
                                        <m:den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21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rad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𝐺𝑟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/>
                          </m:sSubSup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416A17-4D1C-7860-F20A-CAC61412E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275197"/>
                <a:ext cx="3886200" cy="1077603"/>
              </a:xfrm>
              <a:prstGeom prst="rect">
                <a:avLst/>
              </a:prstGeom>
              <a:blipFill>
                <a:blip r:embed="rId5"/>
                <a:stretch>
                  <a:fillRect b="-5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78329D-3A11-6A2B-6E30-674BD4B8CB41}"/>
                  </a:ext>
                </a:extLst>
              </p:cNvPr>
              <p:cNvSpPr txBox="1"/>
              <p:nvPr/>
            </p:nvSpPr>
            <p:spPr>
              <a:xfrm>
                <a:off x="3886200" y="5551797"/>
                <a:ext cx="4953000" cy="1077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=0.508 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18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20</m:t>
                                          </m:r>
                                        </m:num>
                                        <m:den>
                                          <m:r>
                                            <a:rPr lang="en-US" sz="18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21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rad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78329D-3A11-6A2B-6E30-674BD4B8C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551797"/>
                <a:ext cx="4953000" cy="10776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FF05031A-868B-F549-00F3-B37D19E7817B}"/>
              </a:ext>
            </a:extLst>
          </p:cNvPr>
          <p:cNvSpPr txBox="1"/>
          <p:nvPr/>
        </p:nvSpPr>
        <p:spPr>
          <a:xfrm>
            <a:off x="304800" y="3424535"/>
            <a:ext cx="51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Variation of Wall Temperature for CHF :</a:t>
            </a:r>
            <a:endParaRPr lang="en-IN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EE3A54-FA36-2045-A16C-12D840F8F3FA}"/>
              </a:ext>
            </a:extLst>
          </p:cNvPr>
          <p:cNvSpPr txBox="1"/>
          <p:nvPr/>
        </p:nvSpPr>
        <p:spPr>
          <a:xfrm>
            <a:off x="457200" y="5100935"/>
            <a:ext cx="4648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Variation of Wall Heat Flux for CT 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391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20" grpId="0"/>
      <p:bldP spid="21" grpId="0"/>
      <p:bldP spid="24" grpId="0"/>
      <p:bldP spid="26" grpId="0"/>
      <p:bldP spid="28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>
            <a:extLst>
              <a:ext uri="{FF2B5EF4-FFF2-40B4-BE49-F238E27FC236}">
                <a16:creationId xmlns:a16="http://schemas.microsoft.com/office/drawing/2014/main" id="{8FE24CF8-5EAD-DD53-2B54-4B0DDD2B7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General  Empirical Correlations</a:t>
            </a:r>
            <a:endParaRPr lang="en-US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615427" name="Rectangle 3">
            <a:extLst>
              <a:ext uri="{FF2B5EF4-FFF2-40B4-BE49-F238E27FC236}">
                <a16:creationId xmlns:a16="http://schemas.microsoft.com/office/drawing/2014/main" id="{72B9BA1A-C4AB-C135-0D17-162923F31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19200"/>
            <a:ext cx="807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0" dirty="0">
                <a:ea typeface="SimSun" panose="02010600030101010101" pitchFamily="2" charset="-122"/>
              </a:rPr>
              <a:t>Typical correlations for average heat transfer coefficient for vertical wall developed from experimental data are expressed as:</a:t>
            </a:r>
            <a:endParaRPr lang="en-US" altLang="en-US" b="0" dirty="0"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428" name="Object 4">
                <a:extLst>
                  <a:ext uri="{FF2B5EF4-FFF2-40B4-BE49-F238E27FC236}">
                    <a16:creationId xmlns:a16="http://schemas.microsoft.com/office/drawing/2014/main" id="{CF23BF17-A427-234A-198D-6AE3627D79CD}"/>
                  </a:ext>
                </a:extLst>
              </p:cNvPr>
              <p:cNvSpPr txBox="1"/>
              <p:nvPr/>
            </p:nvSpPr>
            <p:spPr bwMode="auto">
              <a:xfrm>
                <a:off x="2026906" y="3276600"/>
                <a:ext cx="4800600" cy="969963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𝜈𝛼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5428" name="Object 4">
                <a:extLst>
                  <a:ext uri="{FF2B5EF4-FFF2-40B4-BE49-F238E27FC236}">
                    <a16:creationId xmlns:a16="http://schemas.microsoft.com/office/drawing/2014/main" id="{CF23BF17-A427-234A-198D-6AE3627D7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26906" y="3276600"/>
                <a:ext cx="4800600" cy="969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5429" name="Object 5">
                <a:extLst>
                  <a:ext uri="{FF2B5EF4-FFF2-40B4-BE49-F238E27FC236}">
                    <a16:creationId xmlns:a16="http://schemas.microsoft.com/office/drawing/2014/main" id="{52A4379F-65D1-61C7-309C-89FBA85B78BE}"/>
                  </a:ext>
                </a:extLst>
              </p:cNvPr>
              <p:cNvSpPr txBox="1"/>
              <p:nvPr/>
            </p:nvSpPr>
            <p:spPr bwMode="auto">
              <a:xfrm>
                <a:off x="2514600" y="2209800"/>
                <a:ext cx="2514600" cy="922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𝐶𝑅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5429" name="Object 5">
                <a:extLst>
                  <a:ext uri="{FF2B5EF4-FFF2-40B4-BE49-F238E27FC236}">
                    <a16:creationId xmlns:a16="http://schemas.microsoft.com/office/drawing/2014/main" id="{52A4379F-65D1-61C7-309C-89FBA85B7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2209800"/>
                <a:ext cx="2514600" cy="922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758E851-D8CC-1C68-DE25-CEFFC88B1C4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BD67726-8E30-E5EA-E859-7C6769D7D1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C2B6D18-9380-71E1-464E-CFA9DAF0F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920578B-5660-DF98-C434-8C3CEBE7F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7F7039A-800D-D2D5-4F4C-5855485128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00DB0C-F27E-D38E-1CB3-B3FEE03D5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9DD3B89-DB17-DA2F-07CA-FBFE197E7B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4652E58-4866-06D0-A83C-3F78A1FF7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7B849DE-1EC4-7392-6B15-E5C27CB39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1C39847-0208-2997-1573-4FC7B3183B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708E7C2-9891-7A21-333A-DB2498D46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64F6F6A-99F0-FB06-6246-BBF28DB97B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66AEF5F-B837-BCB3-B54B-E56CB57461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BA4A32D-D371-07A5-7B42-EFC86920DF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6AB1C0-5972-A73B-337B-A223941E28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276566F-76BD-F566-1B2F-4F014C687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710A25-884A-ED34-8744-B13E4B62A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59ED41A-272C-2524-AA2B-785E54E14FF8}"/>
              </a:ext>
            </a:extLst>
          </p:cNvPr>
          <p:cNvSpPr txBox="1"/>
          <p:nvPr/>
        </p:nvSpPr>
        <p:spPr>
          <a:xfrm>
            <a:off x="1600200" y="4953000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</a:t>
            </a:r>
            <a:r>
              <a:rPr lang="en-US" i="1" dirty="0"/>
              <a:t>n=1/4</a:t>
            </a:r>
            <a:r>
              <a:rPr lang="en-US" dirty="0"/>
              <a:t>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27" grpId="0"/>
      <p:bldP spid="615428" grpId="0" animBg="1"/>
      <p:bldP spid="615429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>
            <a:extLst>
              <a:ext uri="{FF2B5EF4-FFF2-40B4-BE49-F238E27FC236}">
                <a16:creationId xmlns:a16="http://schemas.microsoft.com/office/drawing/2014/main" id="{F631C040-4941-826B-98E1-42E4E605C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Vertical Plate at constant </a:t>
            </a:r>
            <a:r>
              <a:rPr lang="en-US" altLang="zh-CN" sz="2800" i="1" dirty="0">
                <a:solidFill>
                  <a:schemeClr val="tx1"/>
                </a:solidFill>
                <a:ea typeface="SimSun" panose="02010600030101010101" pitchFamily="2" charset="-122"/>
              </a:rPr>
              <a:t>T</a:t>
            </a:r>
            <a:r>
              <a:rPr lang="en-US" altLang="zh-CN" sz="2800" i="1" baseline="-25000" dirty="0">
                <a:solidFill>
                  <a:schemeClr val="tx1"/>
                </a:solidFill>
                <a:ea typeface="SimSun" panose="02010600030101010101" pitchFamily="2" charset="-122"/>
              </a:rPr>
              <a:t>s</a:t>
            </a:r>
            <a:endParaRPr lang="en-US" altLang="en-US" sz="2800" baseline="-250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pic>
        <p:nvPicPr>
          <p:cNvPr id="616451" name="Picture 3">
            <a:extLst>
              <a:ext uri="{FF2B5EF4-FFF2-40B4-BE49-F238E27FC236}">
                <a16:creationId xmlns:a16="http://schemas.microsoft.com/office/drawing/2014/main" id="{2D47E73B-4C25-ABD8-A78E-A0D878C03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181100"/>
            <a:ext cx="8643937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6452" name="Object 4">
                <a:extLst>
                  <a:ext uri="{FF2B5EF4-FFF2-40B4-BE49-F238E27FC236}">
                    <a16:creationId xmlns:a16="http://schemas.microsoft.com/office/drawing/2014/main" id="{8668FD0C-A929-DE83-07DB-EB42A07E3FE9}"/>
                  </a:ext>
                </a:extLst>
              </p:cNvPr>
              <p:cNvSpPr txBox="1"/>
              <p:nvPr/>
            </p:nvSpPr>
            <p:spPr bwMode="auto">
              <a:xfrm rot="16200000">
                <a:off x="-197643" y="3124200"/>
                <a:ext cx="1676400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𝐿𝑜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6452" name="Object 4">
                <a:extLst>
                  <a:ext uri="{FF2B5EF4-FFF2-40B4-BE49-F238E27FC236}">
                    <a16:creationId xmlns:a16="http://schemas.microsoft.com/office/drawing/2014/main" id="{8668FD0C-A929-DE83-07DB-EB42A07E3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197643" y="3124200"/>
                <a:ext cx="1676400" cy="519113"/>
              </a:xfrm>
              <a:prstGeom prst="rect">
                <a:avLst/>
              </a:prstGeom>
              <a:blipFill>
                <a:blip r:embed="rId3"/>
                <a:stretch>
                  <a:fillRect b="-72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6453" name="Object 5">
                <a:extLst>
                  <a:ext uri="{FF2B5EF4-FFF2-40B4-BE49-F238E27FC236}">
                    <a16:creationId xmlns:a16="http://schemas.microsoft.com/office/drawing/2014/main" id="{BAE8600F-0334-DF38-4C41-1B2442FEC4F7}"/>
                  </a:ext>
                </a:extLst>
              </p:cNvPr>
              <p:cNvSpPr txBox="1"/>
              <p:nvPr/>
            </p:nvSpPr>
            <p:spPr bwMode="auto">
              <a:xfrm>
                <a:off x="4267200" y="6189663"/>
                <a:ext cx="2133600" cy="6683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𝐿𝑜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6453" name="Object 5">
                <a:extLst>
                  <a:ext uri="{FF2B5EF4-FFF2-40B4-BE49-F238E27FC236}">
                    <a16:creationId xmlns:a16="http://schemas.microsoft.com/office/drawing/2014/main" id="{BAE8600F-0334-DF38-4C41-1B2442FEC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6189663"/>
                <a:ext cx="2133600" cy="668337"/>
              </a:xfrm>
              <a:prstGeom prst="rect">
                <a:avLst/>
              </a:prstGeom>
              <a:blipFill>
                <a:blip r:embed="rId4"/>
                <a:stretch>
                  <a:fillRect l="-5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36534AF-FA8B-29CC-3AE7-E127C835EDE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7A702EB-660B-F55E-E036-69781827FF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44718A4-D19C-7A4F-2C72-49861EDD1B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7E37F44-A375-CB5C-90EC-48BA09236B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17A4CE7-45B8-A7F7-35AE-87080CCB7F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5DDA5D5-E3DB-34C1-5CB2-231849B79A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9805F52-F0B5-965C-B996-987C4F067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A367EC1-34CA-4995-493A-D83FC350ED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C827ABC-07C5-CA86-EC59-79488C1247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5CF07C5-CC70-61FC-2C89-4CABC15410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96AFA68-73D9-9D31-AE20-B998AAE11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2BDB4AC-9A7F-5383-8E31-A7BF5D919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980916-C92D-39F9-57BC-20042AA651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A579DF6-0967-7F55-7A64-C516AFDD9D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2BC32B7-F3A1-6815-85DC-53322ABC0A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5EB7D03-07BF-3F0B-3E4C-E10E30101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0251F5-73DD-4E88-A052-32C7CB4F89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>
            <a:extLst>
              <a:ext uri="{FF2B5EF4-FFF2-40B4-BE49-F238E27FC236}">
                <a16:creationId xmlns:a16="http://schemas.microsoft.com/office/drawing/2014/main" id="{EB184B9D-1402-49B2-4436-4F7D9A7BF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660" y="210869"/>
            <a:ext cx="56947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zh-CN" b="0" dirty="0">
                <a:ea typeface="SimSun" panose="02010600030101010101" pitchFamily="2" charset="-122"/>
              </a:rPr>
              <a:t>Alternative Correlation applicable to entire Rayleigh number range (for constant </a:t>
            </a:r>
            <a:r>
              <a:rPr lang="en-US" altLang="zh-CN" b="0" i="1" dirty="0">
                <a:ea typeface="SimSun" panose="02010600030101010101" pitchFamily="2" charset="-122"/>
              </a:rPr>
              <a:t>Ts</a:t>
            </a:r>
            <a:r>
              <a:rPr lang="en-US" altLang="zh-CN" b="0" dirty="0">
                <a:ea typeface="SimSun" panose="02010600030101010101" pitchFamily="2" charset="-122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7475" name="Object 3">
                <a:extLst>
                  <a:ext uri="{FF2B5EF4-FFF2-40B4-BE49-F238E27FC236}">
                    <a16:creationId xmlns:a16="http://schemas.microsoft.com/office/drawing/2014/main" id="{B41C473A-9956-53FF-72CD-808EB7DBDA77}"/>
                  </a:ext>
                </a:extLst>
              </p:cNvPr>
              <p:cNvSpPr txBox="1"/>
              <p:nvPr/>
            </p:nvSpPr>
            <p:spPr bwMode="auto">
              <a:xfrm>
                <a:off x="1295400" y="1447800"/>
                <a:ext cx="5791200" cy="130968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0.825+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0.387</m:t>
                                  </m:r>
                                  <m: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1/6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1+(0.492/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IN" i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Pr</m:t>
                                              </m:r>
                                            </m:fName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)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9/16</m:t>
                                                  </m:r>
                                                </m:sup>
                                              </m:sSup>
                                            </m:e>
                                          </m:fun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8/27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17475" name="Object 3">
                <a:extLst>
                  <a:ext uri="{FF2B5EF4-FFF2-40B4-BE49-F238E27FC236}">
                    <a16:creationId xmlns:a16="http://schemas.microsoft.com/office/drawing/2014/main" id="{B41C473A-9956-53FF-72CD-808EB7DBD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1447800"/>
                <a:ext cx="5791200" cy="13096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7476" name="Rectangle 4">
            <a:extLst>
              <a:ext uri="{FF2B5EF4-FFF2-40B4-BE49-F238E27FC236}">
                <a16:creationId xmlns:a16="http://schemas.microsoft.com/office/drawing/2014/main" id="{E65A3700-EFBE-FA6D-15D5-8BB6B60BA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352800"/>
            <a:ext cx="8305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u="sng" dirty="0">
                <a:solidFill>
                  <a:schemeClr val="accent2"/>
                </a:solidFill>
                <a:ea typeface="SimSun" panose="02010600030101010101" pitchFamily="2" charset="-122"/>
              </a:rPr>
              <a:t>Vertical Cylinders</a:t>
            </a:r>
            <a:endParaRPr lang="en-US" altLang="zh-CN" b="0" dirty="0">
              <a:solidFill>
                <a:schemeClr val="accent2"/>
              </a:solidFill>
              <a:ea typeface="SimSun" panose="02010600030101010101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Use same correlations for vertical flat plate </a:t>
            </a:r>
            <a:r>
              <a:rPr lang="en-US" altLang="zh-CN" b="0" u="sng" dirty="0">
                <a:ea typeface="SimSun" panose="02010600030101010101" pitchFamily="2" charset="-122"/>
              </a:rPr>
              <a:t>if: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7477" name="Object 5">
                <a:extLst>
                  <a:ext uri="{FF2B5EF4-FFF2-40B4-BE49-F238E27FC236}">
                    <a16:creationId xmlns:a16="http://schemas.microsoft.com/office/drawing/2014/main" id="{784FA140-114B-4832-B636-9062B200141B}"/>
                  </a:ext>
                </a:extLst>
              </p:cNvPr>
              <p:cNvSpPr txBox="1"/>
              <p:nvPr/>
            </p:nvSpPr>
            <p:spPr bwMode="auto">
              <a:xfrm>
                <a:off x="3124200" y="4800600"/>
                <a:ext cx="18288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acc>
                        <m:accPr>
                          <m:chr m:val="̃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≥</m:t>
                          </m:r>
                        </m:e>
                      </m:acc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1/4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7477" name="Object 5">
                <a:extLst>
                  <a:ext uri="{FF2B5EF4-FFF2-40B4-BE49-F238E27FC236}">
                    <a16:creationId xmlns:a16="http://schemas.microsoft.com/office/drawing/2014/main" id="{784FA140-114B-4832-B636-9062B2001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4800600"/>
                <a:ext cx="1828800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FFA0038-4061-BBA9-B2E6-3A59691FAE0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FEDC8B-1D78-0303-9E98-5F1287D7DB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3B22310-4398-1512-E5E7-B735D6D5BA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263BF54-B43B-DFF2-CBA6-B7EFC1AEA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EFD73D0-9886-35BF-2B70-A66550D343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5CC2162-8D4B-484D-CA83-012F9024C7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0E7331A-9020-50E1-4945-28050A9D3A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E644B73-F0E9-CEC9-E591-C403FF22C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F02788D-9F57-5AB5-90BE-E8C60EE586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BFDDC47-01C3-5CD4-70E0-CC2A3D6F34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1F87A33-AAC2-EB26-138B-7471062E6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646441A-AD6C-7D28-D2A1-1F7052300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DE6A927-C17A-18BA-12EC-F8AD7F929B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D9CBADA-1ED4-5B9B-221B-6C324509E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6D26BA1-A204-5A28-DF48-6D5075B5E2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0686646-AAA9-1CCE-2157-BB291AB19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A0A5F2-83CF-59D1-8CF9-9E3C624EB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7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17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7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6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5" grpId="0" animBg="1"/>
      <p:bldP spid="617476" grpId="0" build="p"/>
      <p:bldP spid="6174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>
            <a:extLst>
              <a:ext uri="{FF2B5EF4-FFF2-40B4-BE49-F238E27FC236}">
                <a16:creationId xmlns:a16="http://schemas.microsoft.com/office/drawing/2014/main" id="{DFB213A3-59EB-0CF8-4695-86ED7EAFE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144" y="350733"/>
            <a:ext cx="6934200" cy="5334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Empirical Correlations : </a:t>
            </a:r>
            <a:r>
              <a:rPr lang="en-US" altLang="zh-CN" sz="2800" b="1" dirty="0">
                <a:solidFill>
                  <a:schemeClr val="accent2"/>
                </a:solidFill>
                <a:ea typeface="SimSun" panose="02010600030101010101" pitchFamily="2" charset="-122"/>
              </a:rPr>
              <a:t>Horizontal Plate </a:t>
            </a:r>
            <a:endParaRPr lang="en-US" altLang="en-US" sz="2800" b="1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sp>
        <p:nvSpPr>
          <p:cNvPr id="620547" name="Rectangle 3">
            <a:extLst>
              <a:ext uri="{FF2B5EF4-FFF2-40B4-BE49-F238E27FC236}">
                <a16:creationId xmlns:a16="http://schemas.microsoft.com/office/drawing/2014/main" id="{5477792C-A693-DD4E-25F1-C60621307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95400"/>
            <a:ext cx="4752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  <a:buFontTx/>
              <a:buChar char="•"/>
            </a:pPr>
            <a:r>
              <a:rPr lang="en-US" altLang="zh-CN" b="0">
                <a:ea typeface="SimSun" panose="02010600030101010101" pitchFamily="2" charset="-122"/>
              </a:rPr>
              <a:t>Define the characteristic length, </a:t>
            </a:r>
            <a:r>
              <a:rPr lang="en-US" altLang="zh-CN" b="0" i="1">
                <a:ea typeface="SimSun" panose="02010600030101010101" pitchFamily="2" charset="-122"/>
              </a:rPr>
              <a:t>L</a:t>
            </a:r>
            <a:r>
              <a:rPr lang="en-US" altLang="zh-CN" b="0">
                <a:ea typeface="SimSun" panose="02010600030101010101" pitchFamily="2" charset="-122"/>
              </a:rPr>
              <a:t>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0548" name="Object 4">
                <a:extLst>
                  <a:ext uri="{FF2B5EF4-FFF2-40B4-BE49-F238E27FC236}">
                    <a16:creationId xmlns:a16="http://schemas.microsoft.com/office/drawing/2014/main" id="{858519F3-6A95-71C7-BEEF-1DE3F1359ACA}"/>
                  </a:ext>
                </a:extLst>
              </p:cNvPr>
              <p:cNvSpPr txBox="1"/>
              <p:nvPr/>
            </p:nvSpPr>
            <p:spPr bwMode="auto">
              <a:xfrm>
                <a:off x="5410200" y="1227137"/>
                <a:ext cx="990600" cy="83026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20548" name="Object 4">
                <a:extLst>
                  <a:ext uri="{FF2B5EF4-FFF2-40B4-BE49-F238E27FC236}">
                    <a16:creationId xmlns:a16="http://schemas.microsoft.com/office/drawing/2014/main" id="{858519F3-6A95-71C7-BEEF-1DE3F1359A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0200" y="1227137"/>
                <a:ext cx="990600" cy="8302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0549" name="Rectangle 5">
            <a:extLst>
              <a:ext uri="{FF2B5EF4-FFF2-40B4-BE49-F238E27FC236}">
                <a16:creationId xmlns:a16="http://schemas.microsoft.com/office/drawing/2014/main" id="{FEB0CBB3-969A-D7AB-887C-C9989A7EE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33600"/>
            <a:ext cx="824109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60000"/>
              </a:spcBef>
              <a:buFontTx/>
              <a:buChar char="•"/>
            </a:pPr>
            <a:r>
              <a:rPr lang="en-US" altLang="zh-CN">
                <a:solidFill>
                  <a:schemeClr val="accent2"/>
                </a:solidFill>
                <a:ea typeface="SimSun" panose="02010600030101010101" pitchFamily="2" charset="-122"/>
              </a:rPr>
              <a:t>Upper surface of heated plate, or  Lower surface of cooled plate</a:t>
            </a:r>
            <a:r>
              <a:rPr lang="en-US" altLang="zh-CN">
                <a:ea typeface="SimSun" panose="02010600030101010101" pitchFamily="2" charset="-122"/>
              </a:rPr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0550" name="Object 6">
                <a:extLst>
                  <a:ext uri="{FF2B5EF4-FFF2-40B4-BE49-F238E27FC236}">
                    <a16:creationId xmlns:a16="http://schemas.microsoft.com/office/drawing/2014/main" id="{644FDBEF-3134-90AC-A278-A9F2F2F24A1B}"/>
                  </a:ext>
                </a:extLst>
              </p:cNvPr>
              <p:cNvSpPr txBox="1"/>
              <p:nvPr/>
            </p:nvSpPr>
            <p:spPr bwMode="auto">
              <a:xfrm>
                <a:off x="1295400" y="2819400"/>
                <a:ext cx="6172200" cy="1154113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e>
                      </m:ba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0.54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1/4</m:t>
                          </m:r>
                        </m:sup>
                      </m:sSubSup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e>
                      </m:ba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0.15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1/3</m:t>
                          </m:r>
                        </m:sup>
                      </m:sSubSup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20550" name="Object 6">
                <a:extLst>
                  <a:ext uri="{FF2B5EF4-FFF2-40B4-BE49-F238E27FC236}">
                    <a16:creationId xmlns:a16="http://schemas.microsoft.com/office/drawing/2014/main" id="{644FDBEF-3134-90AC-A278-A9F2F2F24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819400"/>
                <a:ext cx="6172200" cy="1154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0551" name="Rectangle 7">
            <a:extLst>
              <a:ext uri="{FF2B5EF4-FFF2-40B4-BE49-F238E27FC236}">
                <a16:creationId xmlns:a16="http://schemas.microsoft.com/office/drawing/2014/main" id="{66EBC112-F006-D91E-4FF7-490F4E5BE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91000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60000"/>
              </a:spcBef>
              <a:buFontTx/>
              <a:buChar char="•"/>
            </a:pPr>
            <a:r>
              <a:rPr lang="en-US" altLang="zh-CN">
                <a:solidFill>
                  <a:schemeClr val="accent2"/>
                </a:solidFill>
                <a:ea typeface="SimSun" panose="02010600030101010101" pitchFamily="2" charset="-122"/>
              </a:rPr>
              <a:t>Lower surface of heated plate, or Upper surface of cooled plate</a:t>
            </a:r>
            <a:r>
              <a:rPr lang="en-US" altLang="zh-CN">
                <a:ea typeface="SimSun" panose="02010600030101010101" pitchFamily="2" charset="-122"/>
              </a:rPr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0552" name="Object 8">
                <a:extLst>
                  <a:ext uri="{FF2B5EF4-FFF2-40B4-BE49-F238E27FC236}">
                    <a16:creationId xmlns:a16="http://schemas.microsoft.com/office/drawing/2014/main" id="{EEE24A93-B159-4248-39F9-B095E968DE2F}"/>
                  </a:ext>
                </a:extLst>
              </p:cNvPr>
              <p:cNvSpPr txBox="1"/>
              <p:nvPr/>
            </p:nvSpPr>
            <p:spPr bwMode="auto">
              <a:xfrm>
                <a:off x="1676400" y="4800600"/>
                <a:ext cx="6858000" cy="615950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e>
                      </m:ba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0.27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1/4</m:t>
                          </m:r>
                        </m:sup>
                      </m:sSubSup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20552" name="Object 8">
                <a:extLst>
                  <a:ext uri="{FF2B5EF4-FFF2-40B4-BE49-F238E27FC236}">
                    <a16:creationId xmlns:a16="http://schemas.microsoft.com/office/drawing/2014/main" id="{EEE24A93-B159-4248-39F9-B095E968D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4800600"/>
                <a:ext cx="6858000" cy="615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0553" name="Text Box 9">
            <a:extLst>
              <a:ext uri="{FF2B5EF4-FFF2-40B4-BE49-F238E27FC236}">
                <a16:creationId xmlns:a16="http://schemas.microsoft.com/office/drawing/2014/main" id="{47E52200-0117-EF23-EF08-BC5461EFE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8674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 dirty="0">
                <a:ea typeface="SimSun" panose="02010600030101010101" pitchFamily="2" charset="-122"/>
              </a:rPr>
              <a:t>Note: Use fluid properties at the 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</a:rPr>
              <a:t>film temperature</a:t>
            </a:r>
            <a:endParaRPr lang="en-US" altLang="zh-CN" b="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0554" name="Object 10">
                <a:extLst>
                  <a:ext uri="{FF2B5EF4-FFF2-40B4-BE49-F238E27FC236}">
                    <a16:creationId xmlns:a16="http://schemas.microsoft.com/office/drawing/2014/main" id="{79E0F307-6592-F86C-077E-078C5F636796}"/>
                  </a:ext>
                </a:extLst>
              </p:cNvPr>
              <p:cNvSpPr txBox="1"/>
              <p:nvPr/>
            </p:nvSpPr>
            <p:spPr bwMode="auto">
              <a:xfrm>
                <a:off x="6629400" y="5678487"/>
                <a:ext cx="2057400" cy="950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20554" name="Object 10">
                <a:extLst>
                  <a:ext uri="{FF2B5EF4-FFF2-40B4-BE49-F238E27FC236}">
                    <a16:creationId xmlns:a16="http://schemas.microsoft.com/office/drawing/2014/main" id="{79E0F307-6592-F86C-077E-078C5F636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9400" y="5678487"/>
                <a:ext cx="2057400" cy="950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C5B1198-E8E1-4D97-BD09-FC68F48B4B6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52D48EE-575D-D176-4A4A-D10F80A102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615A316-A945-0F0D-655E-8BFBE3E3EB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91AF970-4E38-1C63-34C1-186A0525F1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F7630C5-4CD0-D9E3-4260-5CD658DB9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9AC16D5-2CFF-EDC3-DD40-9C136F3A8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1E8C150-9307-242E-AD5A-AD7969565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22FC290-AB42-51A7-ADED-D53B17D9E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F3466A3-A457-88A5-0DE5-7B1DDF4EE0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BCB751C-AAAA-8CDC-38C8-87D343B615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AC3D181-1625-EDA3-1401-7A062EF27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A1CE129-8931-7EFB-3F8A-9A4AA03B7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0F660B-D029-CE25-E373-5D20F4A1D6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C3D844C-A3AE-6763-34D5-28D83E6157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63E27A4-FA98-9BCD-C266-378C0290D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E7EF0A6-23E1-EE1E-F86F-8EDFD4F92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B0D596-5D79-34F1-1982-403E98029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205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62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205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0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0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6205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0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0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50" grpId="0" animBg="1"/>
      <p:bldP spid="620552" grpId="0" animBg="1"/>
      <p:bldP spid="6205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>
            <a:extLst>
              <a:ext uri="{FF2B5EF4-FFF2-40B4-BE49-F238E27FC236}">
                <a16:creationId xmlns:a16="http://schemas.microsoft.com/office/drawing/2014/main" id="{C1826471-1D93-93C3-F67C-A1086976F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934200" cy="933156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Empirical Correlations : Long Horizontal Cylinder</a:t>
            </a:r>
            <a:endParaRPr lang="en-US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621571" name="Rectangle 3">
            <a:extLst>
              <a:ext uri="{FF2B5EF4-FFF2-40B4-BE49-F238E27FC236}">
                <a16:creationId xmlns:a16="http://schemas.microsoft.com/office/drawing/2014/main" id="{77111CC6-AB35-AEE4-FCD1-2FEDF0E9D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95400"/>
            <a:ext cx="77724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Very common geometry (pipes, wires)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For isothermal cylinder surface, use general form equation for computing Nusselt #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1572" name="Object 4">
                <a:extLst>
                  <a:ext uri="{FF2B5EF4-FFF2-40B4-BE49-F238E27FC236}">
                    <a16:creationId xmlns:a16="http://schemas.microsoft.com/office/drawing/2014/main" id="{134B9E11-16D3-10DC-0271-B2D01005677F}"/>
                  </a:ext>
                </a:extLst>
              </p:cNvPr>
              <p:cNvSpPr txBox="1"/>
              <p:nvPr/>
            </p:nvSpPr>
            <p:spPr bwMode="auto">
              <a:xfrm>
                <a:off x="1828800" y="2819400"/>
                <a:ext cx="3048000" cy="1057275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𝐶𝑅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21572" name="Object 4">
                <a:extLst>
                  <a:ext uri="{FF2B5EF4-FFF2-40B4-BE49-F238E27FC236}">
                    <a16:creationId xmlns:a16="http://schemas.microsoft.com/office/drawing/2014/main" id="{134B9E11-16D3-10DC-0271-B2D010056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2819400"/>
                <a:ext cx="3048000" cy="1057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1573" name="Picture 5">
            <a:extLst>
              <a:ext uri="{FF2B5EF4-FFF2-40B4-BE49-F238E27FC236}">
                <a16:creationId xmlns:a16="http://schemas.microsoft.com/office/drawing/2014/main" id="{BE7C079F-2792-044C-6035-79FDDD458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2438400"/>
            <a:ext cx="3097213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1540FD2C-C0B0-39E7-4F8E-181FEAEF925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A545F17-6B1B-8232-D6BC-106175E10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7F7FD16-3CA6-168D-3E38-E94C04C2E1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FA0C4DD-52FB-9C12-4119-71C0C2C55A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C786279-8D4F-7A03-C864-ED20128312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57ECBE7-6A6D-EFCF-754C-21C18A1963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3FC81BD-6447-FD76-8712-8209FE14A6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DA85603-C960-4D05-D3DC-8955DA89C0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7BDA380-56FC-0A09-28C3-0869B6E3A7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5CAF26D-06C5-1914-CA7A-CF6E5F585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45F34AC-6F7C-6F63-3BD1-F370BCC1E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EF50807-FE0A-ECAB-6669-E7ADFE4F61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712D9E9-0DD9-8699-D424-E24147B3BC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87B9B1E-E3F1-C540-72B6-0528D2BF1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1693B47-A372-5769-4FC8-725ED6EDBF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35C5E8-9270-6014-93C9-98BE1220C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9EE3CB-B8F5-585A-119C-79CCF588C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1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1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1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1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6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71" grpId="0" build="p"/>
      <p:bldP spid="6215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2594" name="Group 2">
            <a:extLst>
              <a:ext uri="{FF2B5EF4-FFF2-40B4-BE49-F238E27FC236}">
                <a16:creationId xmlns:a16="http://schemas.microsoft.com/office/drawing/2014/main" id="{70DB266B-50E7-662A-42E4-217AE10D4505}"/>
              </a:ext>
            </a:extLst>
          </p:cNvPr>
          <p:cNvGrpSpPr>
            <a:grpSpLocks/>
          </p:cNvGrpSpPr>
          <p:nvPr/>
        </p:nvGrpSpPr>
        <p:grpSpPr bwMode="auto">
          <a:xfrm>
            <a:off x="1698735" y="1752600"/>
            <a:ext cx="4624963" cy="3352800"/>
            <a:chOff x="1200" y="3480"/>
            <a:chExt cx="2253" cy="1584"/>
          </a:xfrm>
        </p:grpSpPr>
        <p:sp>
          <p:nvSpPr>
            <p:cNvPr id="622595" name="Text Box 3">
              <a:extLst>
                <a:ext uri="{FF2B5EF4-FFF2-40B4-BE49-F238E27FC236}">
                  <a16:creationId xmlns:a16="http://schemas.microsoft.com/office/drawing/2014/main" id="{D7A3321C-8781-0A83-D662-1147837FA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3480"/>
              <a:ext cx="2253" cy="1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i="1" u="sng" dirty="0" err="1">
                  <a:ea typeface="SimSun" panose="02010600030101010101" pitchFamily="2" charset="-122"/>
                </a:rPr>
                <a:t>Ra</a:t>
              </a:r>
              <a:r>
                <a:rPr lang="en-US" altLang="zh-CN" i="1" u="sng" baseline="-20000" dirty="0" err="1">
                  <a:ea typeface="SimSun" panose="02010600030101010101" pitchFamily="2" charset="-122"/>
                </a:rPr>
                <a:t>D</a:t>
              </a:r>
              <a:r>
                <a:rPr lang="en-US" altLang="zh-CN" sz="2000" i="1" dirty="0">
                  <a:ea typeface="SimSun" panose="02010600030101010101" pitchFamily="2" charset="-122"/>
                </a:rPr>
                <a:t>                               C               n	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2596" name="Object 4">
                  <a:extLst>
                    <a:ext uri="{FF2B5EF4-FFF2-40B4-BE49-F238E27FC236}">
                      <a16:creationId xmlns:a16="http://schemas.microsoft.com/office/drawing/2014/main" id="{BCFAFB0E-5C4C-663F-91D2-F8C342C9D5C5}"/>
                    </a:ext>
                  </a:extLst>
                </p:cNvPr>
                <p:cNvSpPr txBox="1"/>
                <p:nvPr/>
              </p:nvSpPr>
              <p:spPr bwMode="auto">
                <a:xfrm>
                  <a:off x="1229" y="3888"/>
                  <a:ext cx="2224" cy="1176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  <a:effectLst/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−10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  0.675         0.058</m:t>
                        </m:r>
                      </m:oMath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   1.02           0.148</m:t>
                        </m:r>
                      </m:oMath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      0.850         0.188</m:t>
                        </m:r>
                      </m:oMath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      0.480         0.250</m:t>
                        </m:r>
                      </m:oMath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           0.125         0.333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622596" name="Object 4">
                  <a:extLst>
                    <a:ext uri="{FF2B5EF4-FFF2-40B4-BE49-F238E27FC236}">
                      <a16:creationId xmlns:a16="http://schemas.microsoft.com/office/drawing/2014/main" id="{BCFAFB0E-5C4C-663F-91D2-F8C342C9D5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29" y="3888"/>
                  <a:ext cx="2224" cy="117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38100">
                  <a:solidFill>
                    <a:srgbClr val="FF0000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22597" name="Rectangle 5">
            <a:extLst>
              <a:ext uri="{FF2B5EF4-FFF2-40B4-BE49-F238E27FC236}">
                <a16:creationId xmlns:a16="http://schemas.microsoft.com/office/drawing/2014/main" id="{D112C2EE-8683-5F50-CFD3-B002F5BB8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2400"/>
            <a:ext cx="556169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0" dirty="0">
                <a:ea typeface="SimSun" panose="02010600030101010101" pitchFamily="2" charset="-122"/>
              </a:rPr>
              <a:t>Constants for general Nusselt number Equation: Horizontal Cylinder</a:t>
            </a:r>
            <a:endParaRPr lang="en-US" altLang="en-US" sz="2800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80AC6E9-F7F7-FA3E-4D78-3AB380A052F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608C65B-528C-76AB-F505-7F6A47CD68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8354975-B4FF-FC1C-0D4C-103230E995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39A13D6-714E-8BDC-EBDC-7B569A8493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D86B6C5-74CD-9ADF-4DFA-CA5E833C6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AB2C11B-28BF-BA4F-BCB0-7AEAF0CA9E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ED791FB-C8AD-9CE1-083C-317CE9B367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2B1ABAF-503F-9DFE-476B-F0A4E129D5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AFC0241-D038-CDF2-F9B9-8A78DB530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87DD87E-F569-2D74-B9AE-E88ED9BBB0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7499076-34B3-BF4B-A96F-CD29DE06CF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545122F-CD4F-33E1-1BBD-6BB254B70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D2915FD-406C-1312-6CC9-87D3007D89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3BBF8DC-294F-5BFF-D5CB-B85B1CCE0C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5790A28-A3BB-D650-E60D-8DF0934C8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56C9BE-58DB-C31A-EFBA-F537D820DC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2C18E0-D59C-5F85-31F5-C97E6D05B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82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427C6E6-AE48-7530-C659-C25EEDBA027D}"/>
              </a:ext>
            </a:extLst>
          </p:cNvPr>
          <p:cNvSpPr txBox="1"/>
          <p:nvPr/>
        </p:nvSpPr>
        <p:spPr>
          <a:xfrm>
            <a:off x="304800" y="152400"/>
            <a:ext cx="62071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Ten-Roman"/>
              </a:rPr>
              <a:t>L</a:t>
            </a:r>
            <a:r>
              <a:rPr lang="en-US" sz="2800" b="0" i="0" u="none" strike="noStrike" baseline="0" dirty="0">
                <a:latin typeface="TimesTen-Roman"/>
              </a:rPr>
              <a:t>aminar Natural  convection on blunt shapes</a:t>
            </a:r>
            <a:endParaRPr lang="en-IN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71664F-2F57-C23A-629A-7563EE7C3021}"/>
              </a:ext>
            </a:extLst>
          </p:cNvPr>
          <p:cNvSpPr txBox="1"/>
          <p:nvPr/>
        </p:nvSpPr>
        <p:spPr>
          <a:xfrm>
            <a:off x="380999" y="1226403"/>
            <a:ext cx="83776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latin typeface="TimesTen-Roman"/>
              </a:rPr>
              <a:t>In 1987, </a:t>
            </a:r>
            <a:r>
              <a:rPr lang="en-IN" sz="2400" b="0" i="0" u="none" strike="noStrike" baseline="0" dirty="0" err="1">
                <a:latin typeface="TimesTen-Roman"/>
              </a:rPr>
              <a:t>Yovanovich</a:t>
            </a:r>
            <a:r>
              <a:rPr lang="en-IN" dirty="0">
                <a:latin typeface="TimesTen-Roman"/>
              </a:rPr>
              <a:t>,</a:t>
            </a:r>
            <a:r>
              <a:rPr lang="en-US" sz="2400" b="0" i="0" u="none" strike="noStrike" baseline="0" dirty="0">
                <a:latin typeface="TimesTen-Roman"/>
              </a:rPr>
              <a:t> studied natural convection heat transfer on Blunt Shapes:</a:t>
            </a:r>
            <a:endParaRPr lang="en-IN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07F0454-D4CD-9699-B4C5-D472E392E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129" y="1752601"/>
            <a:ext cx="6396547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6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82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427C6E6-AE48-7530-C659-C25EEDBA027D}"/>
              </a:ext>
            </a:extLst>
          </p:cNvPr>
          <p:cNvSpPr txBox="1"/>
          <p:nvPr/>
        </p:nvSpPr>
        <p:spPr>
          <a:xfrm>
            <a:off x="304800" y="152400"/>
            <a:ext cx="62071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Ten-Roman"/>
              </a:rPr>
              <a:t>L</a:t>
            </a:r>
            <a:r>
              <a:rPr lang="en-US" sz="2800" b="0" i="0" u="none" strike="noStrike" baseline="0" dirty="0">
                <a:latin typeface="TimesTen-Roman"/>
              </a:rPr>
              <a:t>aminar Natural  convection on blunt shapes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71664F-2F57-C23A-629A-7563EE7C3021}"/>
                  </a:ext>
                </a:extLst>
              </p:cNvPr>
              <p:cNvSpPr txBox="1"/>
              <p:nvPr/>
            </p:nvSpPr>
            <p:spPr>
              <a:xfrm>
                <a:off x="380999" y="1247544"/>
                <a:ext cx="8377615" cy="50008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IN" sz="2400" b="0" i="0" u="none" strike="noStrike" baseline="0" dirty="0">
                    <a:latin typeface="TimesTen-Roman"/>
                  </a:rPr>
                  <a:t>In 1987, </a:t>
                </a:r>
                <a:r>
                  <a:rPr lang="en-IN" sz="2400" b="0" i="0" u="none" strike="noStrike" baseline="0" dirty="0" err="1">
                    <a:latin typeface="TimesTen-Roman"/>
                  </a:rPr>
                  <a:t>Yovanovich</a:t>
                </a:r>
                <a:r>
                  <a:rPr lang="en-IN" dirty="0">
                    <a:latin typeface="TimesTen-Roman"/>
                  </a:rPr>
                  <a:t>,</a:t>
                </a:r>
                <a:r>
                  <a:rPr lang="en-US" sz="2400" b="0" i="0" u="none" strike="noStrike" baseline="0" dirty="0">
                    <a:latin typeface="TimesTen-Roman"/>
                  </a:rPr>
                  <a:t> proposed a correlation for natural convection heat transfer on Blunt Shapes:</a:t>
                </a:r>
              </a:p>
              <a:p>
                <a:pPr algn="l"/>
                <a:endParaRPr lang="en-US" dirty="0">
                  <a:latin typeface="TimesTen-Roman"/>
                </a:endParaRPr>
              </a:p>
              <a:p>
                <a:pPr algn="l"/>
                <a:r>
                  <a:rPr lang="en-US" dirty="0">
                    <a:latin typeface="TimesTen-Roman"/>
                  </a:rPr>
                  <a:t>Define a characteristic length for a 3D body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𝑠𝑢𝑟𝑓𝑎𝑐𝑒</m:t>
                            </m:r>
                          </m:sub>
                        </m:sSub>
                      </m:e>
                    </m:rad>
                  </m:oMath>
                </a14:m>
                <a:endParaRPr lang="en-US" b="0" dirty="0">
                  <a:latin typeface="TimesTen-Roman"/>
                </a:endParaRPr>
              </a:p>
              <a:p>
                <a:pPr algn="l"/>
                <a:endParaRPr lang="en-US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𝑁𝑢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𝐷𝑐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0.67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𝐷𝑐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𝐷𝑐</m:t>
                              </m:r>
                            </m:sub>
                            <m:sup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0.492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𝑃𝑟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skw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16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latin typeface="TimesTen-Roman"/>
                </a:endParaRPr>
              </a:p>
              <a:p>
                <a:pPr algn="l"/>
                <a:endParaRPr lang="en-IN" dirty="0"/>
              </a:p>
              <a:p>
                <a:pPr algn="l"/>
                <a:r>
                  <a:rPr lang="en-US" b="0" i="0" u="none" strike="noStrike" baseline="0" dirty="0">
                    <a:latin typeface="TimesTen-Roman"/>
                  </a:rPr>
                  <a:t>The coefficient </a:t>
                </a:r>
                <a:r>
                  <a:rPr lang="en-US" b="0" i="1" u="none" strike="noStrike" baseline="0" dirty="0" err="1">
                    <a:latin typeface="TimesTen-Italic"/>
                  </a:rPr>
                  <a:t>G</a:t>
                </a:r>
                <a:r>
                  <a:rPr lang="en-US" b="0" i="1" u="none" strike="noStrike" baseline="-25000" dirty="0" err="1">
                    <a:latin typeface="TimesTen-Italic"/>
                  </a:rPr>
                  <a:t>Dc</a:t>
                </a:r>
                <a:r>
                  <a:rPr lang="en-US" b="0" i="1" u="none" strike="noStrike" baseline="0" dirty="0">
                    <a:latin typeface="TimesTen-Italic"/>
                  </a:rPr>
                  <a:t> </a:t>
                </a:r>
                <a:r>
                  <a:rPr lang="en-US" b="0" i="0" u="none" strike="noStrike" baseline="0" dirty="0">
                    <a:latin typeface="TimesTen-Roman"/>
                  </a:rPr>
                  <a:t>is a geometric parameter, and</a:t>
                </a:r>
              </a:p>
              <a:p>
                <a:pPr algn="l"/>
                <a:r>
                  <a:rPr lang="en-US" dirty="0">
                    <a:latin typeface="TimesTen-Roman"/>
                  </a:rPr>
                  <a:t>Nu</a:t>
                </a:r>
                <a:r>
                  <a:rPr lang="en-US" i="1" baseline="-25000" dirty="0">
                    <a:latin typeface="TimesTen-Italic"/>
                  </a:rPr>
                  <a:t>D</a:t>
                </a:r>
                <a:r>
                  <a:rPr lang="en-US" b="0" i="1" u="none" strike="noStrike" baseline="-25000" dirty="0">
                    <a:latin typeface="TimesTen-Italic"/>
                  </a:rPr>
                  <a:t>c</a:t>
                </a:r>
                <a:r>
                  <a:rPr lang="en-US" b="0" i="0" u="none" strike="noStrike" baseline="0" dirty="0">
                    <a:latin typeface="MTSY"/>
                  </a:rPr>
                  <a:t>→</a:t>
                </a:r>
                <a:r>
                  <a:rPr lang="en-US" b="0" i="0" u="none" strike="noStrike" baseline="0" dirty="0">
                    <a:latin typeface="TimesTen-Roman"/>
                  </a:rPr>
                  <a:t>0 represents the average Nusselt number at the limit of </a:t>
                </a:r>
                <a:r>
                  <a:rPr lang="en-US" b="0" i="0" u="none" strike="noStrike" baseline="0" dirty="0" err="1">
                    <a:latin typeface="TimesTen-Roman"/>
                  </a:rPr>
                  <a:t>Ra</a:t>
                </a:r>
                <a:r>
                  <a:rPr lang="en-US" i="1" baseline="-25000" dirty="0" err="1">
                    <a:latin typeface="TimesTen-Italic"/>
                  </a:rPr>
                  <a:t>D</a:t>
                </a:r>
                <a:r>
                  <a:rPr lang="en-US" b="0" i="1" u="none" strike="noStrike" baseline="-25000" dirty="0" err="1">
                    <a:latin typeface="TimesTen-Italic"/>
                  </a:rPr>
                  <a:t>c</a:t>
                </a:r>
                <a:r>
                  <a:rPr lang="en-US" b="0" i="1" u="none" strike="noStrike" baseline="0" dirty="0">
                    <a:latin typeface="TimesTen-Italic"/>
                  </a:rPr>
                  <a:t> </a:t>
                </a:r>
                <a:r>
                  <a:rPr lang="en-US" b="0" i="0" u="none" strike="noStrike" baseline="0" dirty="0">
                    <a:latin typeface="MTSY"/>
                  </a:rPr>
                  <a:t>→ </a:t>
                </a:r>
                <a:r>
                  <a:rPr lang="en-US" b="0" i="0" u="none" strike="noStrike" baseline="0" dirty="0">
                    <a:latin typeface="TimesTen-Roman"/>
                  </a:rPr>
                  <a:t>0, namely, when heat transfer is due to pure conduction.</a:t>
                </a:r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71664F-2F57-C23A-629A-7563EE7C3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9" y="1247544"/>
                <a:ext cx="8377615" cy="5000856"/>
              </a:xfrm>
              <a:prstGeom prst="rect">
                <a:avLst/>
              </a:prstGeom>
              <a:blipFill>
                <a:blip r:embed="rId3"/>
                <a:stretch>
                  <a:fillRect l="-1091" t="-976" r="-1818" b="-195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32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82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448EE40-E4B1-5A9E-7AF1-CD37F6318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75" y="1299852"/>
            <a:ext cx="6662461" cy="51009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BA30FA2-5E44-93D3-A4AE-EFC1288E8004}"/>
              </a:ext>
            </a:extLst>
          </p:cNvPr>
          <p:cNvSpPr txBox="1"/>
          <p:nvPr/>
        </p:nvSpPr>
        <p:spPr>
          <a:xfrm>
            <a:off x="544135" y="381000"/>
            <a:ext cx="63138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0" u="none" strike="noStrike" baseline="0" dirty="0">
                <a:latin typeface="TimesTen-Italic"/>
              </a:rPr>
              <a:t>Constants for </a:t>
            </a:r>
            <a:r>
              <a:rPr lang="en-IN" sz="2800" b="0" u="none" strike="noStrike" baseline="0" dirty="0" err="1">
                <a:latin typeface="TimesTen-Italic"/>
              </a:rPr>
              <a:t>Yo</a:t>
            </a:r>
            <a:r>
              <a:rPr lang="en-IN" sz="2800" b="0" u="none" strike="noStrike" baseline="0" dirty="0" err="1">
                <a:latin typeface="RMTMI"/>
              </a:rPr>
              <a:t>v</a:t>
            </a:r>
            <a:r>
              <a:rPr lang="en-IN" sz="2800" b="0" u="none" strike="noStrike" baseline="0" dirty="0" err="1">
                <a:latin typeface="TimesTen-Italic"/>
              </a:rPr>
              <a:t>ano</a:t>
            </a:r>
            <a:r>
              <a:rPr lang="en-IN" sz="2800" b="0" u="none" strike="noStrike" baseline="0" dirty="0" err="1">
                <a:latin typeface="RMTMI"/>
              </a:rPr>
              <a:t>v</a:t>
            </a:r>
            <a:r>
              <a:rPr lang="en-IN" sz="2800" b="0" u="none" strike="noStrike" baseline="0" dirty="0" err="1">
                <a:latin typeface="TimesTen-Italic"/>
              </a:rPr>
              <a:t>ich’s</a:t>
            </a:r>
            <a:r>
              <a:rPr lang="en-IN" sz="2800" b="0" u="none" strike="noStrike" baseline="0" dirty="0">
                <a:latin typeface="TimesTen-Italic"/>
              </a:rPr>
              <a:t> correlation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60707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8">
            <a:extLst>
              <a:ext uri="{FF2B5EF4-FFF2-40B4-BE49-F238E27FC236}">
                <a16:creationId xmlns:a16="http://schemas.microsoft.com/office/drawing/2014/main" id="{A8173390-DABD-7A3B-FA63-A00EA50DA2D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6" name="Group 19">
              <a:extLst>
                <a:ext uri="{FF2B5EF4-FFF2-40B4-BE49-F238E27FC236}">
                  <a16:creationId xmlns:a16="http://schemas.microsoft.com/office/drawing/2014/main" id="{D9F7C7FA-239B-26D7-E53B-B255EFEDD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04453EE7-5B7D-9D3C-7CE6-B5F30071B2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894FB928-7004-1D05-6206-105FF3B1F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F38C2547-2808-DF93-D293-2D7F2C0C62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D37DE0CB-D2C8-1B9D-CE64-C7D5EACAD1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A7554278-DFDF-0FF9-C700-6BED1BD155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0D61CBB8-EC89-F15B-8E02-5392A343E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DB72DFFD-7F66-051F-4415-9F796E6B8A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BCDE853E-A288-62F9-FE6A-312BD5F55D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F81CF3CA-E790-2912-000D-131C0386FB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B5190735-1AD8-EEA2-585F-42D4422466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AF181ABD-8388-6EC0-4215-483C658971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FD79357A-0254-DF10-3E2F-328AB7DAA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11527E3A-7948-C2CB-2E8D-3214314C9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8EEFA32-6DE9-9B78-9FEA-DC0FAC651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D359EB-B3A2-239D-4AF5-9FD333A00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4">
            <a:extLst>
              <a:ext uri="{FF2B5EF4-FFF2-40B4-BE49-F238E27FC236}">
                <a16:creationId xmlns:a16="http://schemas.microsoft.com/office/drawing/2014/main" id="{F7B0B042-F915-4AE8-F1D5-E26B4C2F2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331544"/>
            <a:ext cx="5861050" cy="1295400"/>
          </a:xfrm>
          <a:prstGeom prst="rect">
            <a:avLst/>
          </a:prstGeom>
          <a:gradFill flip="none" rotWithShape="1">
            <a:gsLst>
              <a:gs pos="14000">
                <a:srgbClr val="B4E878"/>
              </a:gs>
              <a:gs pos="49558">
                <a:srgbClr val="FFCC00"/>
              </a:gs>
              <a:gs pos="100000">
                <a:srgbClr val="FF0000"/>
              </a:gs>
              <a:gs pos="74000">
                <a:srgbClr val="FFC000"/>
              </a:gs>
              <a:gs pos="2655">
                <a:srgbClr val="00B050"/>
              </a:gs>
              <a:gs pos="11504">
                <a:srgbClr val="FFCC00"/>
              </a:gs>
              <a:gs pos="83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IN" sz="2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8ACF4F25-5EEB-A21A-30F9-47ADEB0089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790" y="364564"/>
            <a:ext cx="7239000" cy="533400"/>
          </a:xfrm>
        </p:spPr>
        <p:txBody>
          <a:bodyPr/>
          <a:lstStyle/>
          <a:p>
            <a:r>
              <a:rPr lang="en-US" sz="2800" dirty="0"/>
              <a:t>Natural Convection in Vertical Flow Passages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B47856C-A051-1C4D-39AA-94B3A633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" y="5334000"/>
            <a:ext cx="5943600" cy="1295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9701" name="Line 4">
            <a:extLst>
              <a:ext uri="{FF2B5EF4-FFF2-40B4-BE49-F238E27FC236}">
                <a16:creationId xmlns:a16="http://schemas.microsoft.com/office/drawing/2014/main" id="{EB0CF8E6-DD72-7BE1-E425-C2A0DF49F9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73875" y="1905000"/>
            <a:ext cx="609600" cy="342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2" name="Line 5">
            <a:extLst>
              <a:ext uri="{FF2B5EF4-FFF2-40B4-BE49-F238E27FC236}">
                <a16:creationId xmlns:a16="http://schemas.microsoft.com/office/drawing/2014/main" id="{E6C979D0-C683-2E9C-9C60-91BF53EC81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4475" y="1905000"/>
            <a:ext cx="685800" cy="472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3" name="Line 6">
            <a:extLst>
              <a:ext uri="{FF2B5EF4-FFF2-40B4-BE49-F238E27FC236}">
                <a16:creationId xmlns:a16="http://schemas.microsoft.com/office/drawing/2014/main" id="{F579B358-0835-5D1C-CA38-881BBF0489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75" y="66294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4" name="Line 7">
            <a:extLst>
              <a:ext uri="{FF2B5EF4-FFF2-40B4-BE49-F238E27FC236}">
                <a16:creationId xmlns:a16="http://schemas.microsoft.com/office/drawing/2014/main" id="{BF7B5EEA-2C53-256D-9599-969C716FC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3475" y="19050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5" name="Line 8">
            <a:extLst>
              <a:ext uri="{FF2B5EF4-FFF2-40B4-BE49-F238E27FC236}">
                <a16:creationId xmlns:a16="http://schemas.microsoft.com/office/drawing/2014/main" id="{366D229D-C8A9-AE60-BE63-7BE5F73ED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75" y="5943600"/>
            <a:ext cx="8534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29706" name="Line 9">
            <a:extLst>
              <a:ext uri="{FF2B5EF4-FFF2-40B4-BE49-F238E27FC236}">
                <a16:creationId xmlns:a16="http://schemas.microsoft.com/office/drawing/2014/main" id="{4FF2A3AD-2382-9BCF-9301-56BC1BC7C9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8275" y="1905000"/>
            <a:ext cx="861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7" name="Line 10">
            <a:extLst>
              <a:ext uri="{FF2B5EF4-FFF2-40B4-BE49-F238E27FC236}">
                <a16:creationId xmlns:a16="http://schemas.microsoft.com/office/drawing/2014/main" id="{0A0DC121-5D81-36D9-1FE9-086CCFA091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1905000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708" name="Text Box 11">
            <a:extLst>
              <a:ext uri="{FF2B5EF4-FFF2-40B4-BE49-F238E27FC236}">
                <a16:creationId xmlns:a16="http://schemas.microsoft.com/office/drawing/2014/main" id="{3018EAFE-9A20-95B8-B9FD-37FC3FFD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3124200"/>
            <a:ext cx="110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H</a:t>
            </a:r>
            <a:r>
              <a:rPr lang="en-US" altLang="en-US" sz="2400" i="1" baseline="-25000"/>
              <a:t>chimney</a:t>
            </a:r>
          </a:p>
        </p:txBody>
      </p:sp>
      <p:sp>
        <p:nvSpPr>
          <p:cNvPr id="29710" name="Text Box 13">
            <a:extLst>
              <a:ext uri="{FF2B5EF4-FFF2-40B4-BE49-F238E27FC236}">
                <a16:creationId xmlns:a16="http://schemas.microsoft.com/office/drawing/2014/main" id="{C6FEAF6A-4135-DEE1-4887-A29F3FD83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299075"/>
            <a:ext cx="64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T</a:t>
            </a:r>
            <a:r>
              <a:rPr lang="en-US" altLang="en-US" sz="2400" i="1" baseline="-25000"/>
              <a:t>gas</a:t>
            </a:r>
          </a:p>
        </p:txBody>
      </p:sp>
      <p:sp>
        <p:nvSpPr>
          <p:cNvPr id="29712" name="Text Box 15">
            <a:extLst>
              <a:ext uri="{FF2B5EF4-FFF2-40B4-BE49-F238E27FC236}">
                <a16:creationId xmlns:a16="http://schemas.microsoft.com/office/drawing/2014/main" id="{60B68FAC-3B7E-7FD6-6901-26A8FCD09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5" y="58674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B</a:t>
            </a:r>
          </a:p>
        </p:txBody>
      </p:sp>
      <p:sp>
        <p:nvSpPr>
          <p:cNvPr id="29714" name="Oval 17">
            <a:extLst>
              <a:ext uri="{FF2B5EF4-FFF2-40B4-BE49-F238E27FC236}">
                <a16:creationId xmlns:a16="http://schemas.microsoft.com/office/drawing/2014/main" id="{52CBCD51-F2D3-3FAC-C2FD-B859E88A1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075" y="5867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71026" name="Text Box 18">
            <a:extLst>
              <a:ext uri="{FF2B5EF4-FFF2-40B4-BE49-F238E27FC236}">
                <a16:creationId xmlns:a16="http://schemas.microsoft.com/office/drawing/2014/main" id="{E4DC54FE-F5CC-8064-2C4D-A2190B089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8" y="4776788"/>
            <a:ext cx="26558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p</a:t>
            </a:r>
            <a:r>
              <a:rPr lang="en-US" altLang="en-US" sz="2400" i="1" baseline="-25000"/>
              <a:t>A</a:t>
            </a:r>
            <a:r>
              <a:rPr lang="en-US" altLang="en-US" sz="2400" i="1"/>
              <a:t> = p</a:t>
            </a:r>
            <a:r>
              <a:rPr lang="en-US" altLang="en-US" sz="2400" i="1" baseline="-25000"/>
              <a:t>ref</a:t>
            </a:r>
            <a:r>
              <a:rPr lang="en-US" altLang="en-US" sz="2400" i="1"/>
              <a:t> +</a:t>
            </a:r>
            <a:r>
              <a:rPr lang="en-US" altLang="en-US" sz="2000" i="1">
                <a:latin typeface="Symbol" panose="05050102010706020507" pitchFamily="18" charset="2"/>
              </a:rPr>
              <a:t>D</a:t>
            </a:r>
            <a:r>
              <a:rPr lang="en-US" altLang="en-US" sz="2000" i="1"/>
              <a:t>p</a:t>
            </a:r>
            <a:r>
              <a:rPr lang="en-US" altLang="en-US" sz="2000" i="1" baseline="-25000"/>
              <a:t>air column</a:t>
            </a:r>
            <a:endParaRPr lang="en-US" altLang="en-US" sz="2400" i="1" baseline="-25000"/>
          </a:p>
        </p:txBody>
      </p:sp>
      <p:graphicFrame>
        <p:nvGraphicFramePr>
          <p:cNvPr id="171028" name="Object 20">
            <a:extLst>
              <a:ext uri="{FF2B5EF4-FFF2-40B4-BE49-F238E27FC236}">
                <a16:creationId xmlns:a16="http://schemas.microsoft.com/office/drawing/2014/main" id="{1041A5AE-A13B-B4FF-2A61-C611C906AB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68875" y="1131888"/>
          <a:ext cx="1828800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90600" imgH="419100" progId="Equation.3">
                  <p:embed/>
                </p:oleObj>
              </mc:Choice>
              <mc:Fallback>
                <p:oleObj name="Equation" r:id="rId3" imgW="990600" imgH="419100" progId="Equation.3">
                  <p:embed/>
                  <p:pic>
                    <p:nvPicPr>
                      <p:cNvPr id="171028" name="Object 20">
                        <a:extLst>
                          <a:ext uri="{FF2B5EF4-FFF2-40B4-BE49-F238E27FC236}">
                            <a16:creationId xmlns:a16="http://schemas.microsoft.com/office/drawing/2014/main" id="{1041A5AE-A13B-B4FF-2A61-C611C906AB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75" y="1131888"/>
                        <a:ext cx="1828800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7" name="Text Box 21">
            <a:extLst>
              <a:ext uri="{FF2B5EF4-FFF2-40B4-BE49-F238E27FC236}">
                <a16:creationId xmlns:a16="http://schemas.microsoft.com/office/drawing/2014/main" id="{E20365E3-9D6A-2715-5EA2-DBCFCA97F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1535113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Zref</a:t>
            </a:r>
          </a:p>
        </p:txBody>
      </p:sp>
      <p:graphicFrame>
        <p:nvGraphicFramePr>
          <p:cNvPr id="171030" name="Object 22">
            <a:extLst>
              <a:ext uri="{FF2B5EF4-FFF2-40B4-BE49-F238E27FC236}">
                <a16:creationId xmlns:a16="http://schemas.microsoft.com/office/drawing/2014/main" id="{86D244AA-989F-E9DE-A664-DF18C5886D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8" y="2576513"/>
          <a:ext cx="3408362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63700" imgH="508000" progId="Equation.3">
                  <p:embed/>
                </p:oleObj>
              </mc:Choice>
              <mc:Fallback>
                <p:oleObj name="Equation" r:id="rId5" imgW="1663700" imgH="508000" progId="Equation.3">
                  <p:embed/>
                  <p:pic>
                    <p:nvPicPr>
                      <p:cNvPr id="171030" name="Object 22">
                        <a:extLst>
                          <a:ext uri="{FF2B5EF4-FFF2-40B4-BE49-F238E27FC236}">
                            <a16:creationId xmlns:a16="http://schemas.microsoft.com/office/drawing/2014/main" id="{86D244AA-989F-E9DE-A664-DF18C5886D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8" y="2576513"/>
                        <a:ext cx="3408362" cy="1038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31" name="Object 23">
            <a:extLst>
              <a:ext uri="{FF2B5EF4-FFF2-40B4-BE49-F238E27FC236}">
                <a16:creationId xmlns:a16="http://schemas.microsoft.com/office/drawing/2014/main" id="{10AC2AB9-C2E5-44F3-82DA-3488D2D4A5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05438" y="2624138"/>
          <a:ext cx="3433762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76400" imgH="508000" progId="Equation.3">
                  <p:embed/>
                </p:oleObj>
              </mc:Choice>
              <mc:Fallback>
                <p:oleObj name="Equation" r:id="rId7" imgW="1676400" imgH="508000" progId="Equation.3">
                  <p:embed/>
                  <p:pic>
                    <p:nvPicPr>
                      <p:cNvPr id="171031" name="Object 23">
                        <a:extLst>
                          <a:ext uri="{FF2B5EF4-FFF2-40B4-BE49-F238E27FC236}">
                            <a16:creationId xmlns:a16="http://schemas.microsoft.com/office/drawing/2014/main" id="{10AC2AB9-C2E5-44F3-82DA-3488D2D4A5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438" y="2624138"/>
                        <a:ext cx="3433762" cy="1038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0" name="TextBox 1">
            <a:extLst>
              <a:ext uri="{FF2B5EF4-FFF2-40B4-BE49-F238E27FC236}">
                <a16:creationId xmlns:a16="http://schemas.microsoft.com/office/drawing/2014/main" id="{D89D2200-C67D-6EA9-D2BD-7F57F3B3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407025"/>
            <a:ext cx="1174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Furnace</a:t>
            </a:r>
          </a:p>
        </p:txBody>
      </p:sp>
      <p:sp>
        <p:nvSpPr>
          <p:cNvPr id="29721" name="TextBox 41">
            <a:extLst>
              <a:ext uri="{FF2B5EF4-FFF2-40B4-BE49-F238E27FC236}">
                <a16:creationId xmlns:a16="http://schemas.microsoft.com/office/drawing/2014/main" id="{98A55DC0-9179-9CE1-FD00-6EAB3D4E5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2463" y="4881563"/>
            <a:ext cx="13128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Chimney</a:t>
            </a:r>
          </a:p>
        </p:txBody>
      </p:sp>
      <p:sp>
        <p:nvSpPr>
          <p:cNvPr id="43" name="Text Box 18">
            <a:extLst>
              <a:ext uri="{FF2B5EF4-FFF2-40B4-BE49-F238E27FC236}">
                <a16:creationId xmlns:a16="http://schemas.microsoft.com/office/drawing/2014/main" id="{CABC22E7-CCDA-7687-0C4B-47419DC29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4975" y="4716463"/>
            <a:ext cx="2655888" cy="46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p</a:t>
            </a:r>
            <a:r>
              <a:rPr lang="en-US" altLang="en-US" sz="2400" i="1" baseline="-25000"/>
              <a:t>B</a:t>
            </a:r>
            <a:r>
              <a:rPr lang="en-US" altLang="en-US" sz="2400" i="1"/>
              <a:t> = p</a:t>
            </a:r>
            <a:r>
              <a:rPr lang="en-US" altLang="en-US" sz="2400" i="1" baseline="-25000"/>
              <a:t>ref</a:t>
            </a:r>
            <a:r>
              <a:rPr lang="en-US" altLang="en-US" sz="2400" i="1"/>
              <a:t> +</a:t>
            </a:r>
            <a:r>
              <a:rPr lang="en-US" altLang="en-US" sz="2000" i="1">
                <a:latin typeface="Symbol" panose="05050102010706020507" pitchFamily="18" charset="2"/>
              </a:rPr>
              <a:t>D</a:t>
            </a:r>
            <a:r>
              <a:rPr lang="en-US" altLang="en-US" sz="2000" i="1"/>
              <a:t>p</a:t>
            </a:r>
            <a:r>
              <a:rPr lang="en-US" altLang="en-US" sz="2000" i="1" baseline="-25000"/>
              <a:t>gas column</a:t>
            </a:r>
            <a:endParaRPr lang="en-US" altLang="en-US" sz="2400" i="1" baseline="-25000"/>
          </a:p>
        </p:txBody>
      </p:sp>
      <p:graphicFrame>
        <p:nvGraphicFramePr>
          <p:cNvPr id="44" name="Object 22">
            <a:extLst>
              <a:ext uri="{FF2B5EF4-FFF2-40B4-BE49-F238E27FC236}">
                <a16:creationId xmlns:a16="http://schemas.microsoft.com/office/drawing/2014/main" id="{E561ABE3-3A93-CFC2-926C-AE0808ACD6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70263" y="3884613"/>
          <a:ext cx="2303462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02865" imgH="215806" progId="Equation.3">
                  <p:embed/>
                </p:oleObj>
              </mc:Choice>
              <mc:Fallback>
                <p:oleObj name="Equation" r:id="rId9" imgW="1002865" imgH="215806" progId="Equation.3">
                  <p:embed/>
                  <p:pic>
                    <p:nvPicPr>
                      <p:cNvPr id="44" name="Object 22">
                        <a:extLst>
                          <a:ext uri="{FF2B5EF4-FFF2-40B4-BE49-F238E27FC236}">
                            <a16:creationId xmlns:a16="http://schemas.microsoft.com/office/drawing/2014/main" id="{E561ABE3-3A93-CFC2-926C-AE0808ACD6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0263" y="3884613"/>
                        <a:ext cx="2303462" cy="4937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1">
            <a:extLst>
              <a:ext uri="{FF2B5EF4-FFF2-40B4-BE49-F238E27FC236}">
                <a16:creationId xmlns:a16="http://schemas.microsoft.com/office/drawing/2014/main" id="{B7A5C2E8-A6B7-8A2C-5CA8-4578EECB0E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4" y="5978709"/>
            <a:ext cx="1358900" cy="6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F56D983-04D9-B481-6E05-497EBB4620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439" y="5978709"/>
            <a:ext cx="1395905" cy="6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160D73E-E9D8-364B-5ADC-0EF483AA7C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7" y="5971565"/>
            <a:ext cx="561976" cy="65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77D4C52C-3B7B-45FE-8ADE-59A2A9EC3E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5943600"/>
            <a:ext cx="1358900" cy="6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7C281DA-CD65-E1BA-BC68-02AEC1E1F6D6}"/>
              </a:ext>
            </a:extLst>
          </p:cNvPr>
          <p:cNvGrpSpPr/>
          <p:nvPr/>
        </p:nvGrpSpPr>
        <p:grpSpPr>
          <a:xfrm>
            <a:off x="15875" y="5410200"/>
            <a:ext cx="1295399" cy="1143000"/>
            <a:chOff x="15875" y="5410200"/>
            <a:chExt cx="1295399" cy="1143000"/>
          </a:xfrm>
        </p:grpSpPr>
        <p:sp>
          <p:nvSpPr>
            <p:cNvPr id="29709" name="Text Box 12">
              <a:extLst>
                <a:ext uri="{FF2B5EF4-FFF2-40B4-BE49-F238E27FC236}">
                  <a16:creationId xmlns:a16="http://schemas.microsoft.com/office/drawing/2014/main" id="{ED64AA3A-64E8-3508-20BD-AC2443F341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75" y="5410200"/>
              <a:ext cx="635000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</a:t>
              </a:r>
              <a:r>
                <a:rPr lang="en-US" altLang="en-US" sz="2400" i="1" baseline="-25000"/>
                <a:t>atm</a:t>
              </a:r>
            </a:p>
          </p:txBody>
        </p:sp>
        <p:sp>
          <p:nvSpPr>
            <p:cNvPr id="29711" name="Text Box 14">
              <a:extLst>
                <a:ext uri="{FF2B5EF4-FFF2-40B4-BE49-F238E27FC236}">
                  <a16:creationId xmlns:a16="http://schemas.microsoft.com/office/drawing/2014/main" id="{07553F4F-B2F3-51C1-7D16-D3CD779C8D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984875"/>
              <a:ext cx="4048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</a:t>
              </a:r>
            </a:p>
          </p:txBody>
        </p:sp>
        <p:sp>
          <p:nvSpPr>
            <p:cNvPr id="29713" name="Oval 16">
              <a:extLst>
                <a:ext uri="{FF2B5EF4-FFF2-40B4-BE49-F238E27FC236}">
                  <a16:creationId xmlns:a16="http://schemas.microsoft.com/office/drawing/2014/main" id="{AC6B42A9-283F-F503-173B-F17D086D0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75" y="58674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861B2AF-6F10-3042-F8D2-A8A65E2CF3C8}"/>
                </a:ext>
              </a:extLst>
            </p:cNvPr>
            <p:cNvCxnSpPr/>
            <p:nvPr/>
          </p:nvCxnSpPr>
          <p:spPr bwMode="auto">
            <a:xfrm>
              <a:off x="457200" y="54864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8E192F6-70B6-8C68-EDA7-86D830898B7A}"/>
                </a:ext>
              </a:extLst>
            </p:cNvPr>
            <p:cNvCxnSpPr/>
            <p:nvPr/>
          </p:nvCxnSpPr>
          <p:spPr bwMode="auto">
            <a:xfrm>
              <a:off x="457200" y="56388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E3439A9-AC3D-2C13-A660-52ABE47F7F6D}"/>
                </a:ext>
              </a:extLst>
            </p:cNvPr>
            <p:cNvCxnSpPr/>
            <p:nvPr/>
          </p:nvCxnSpPr>
          <p:spPr bwMode="auto">
            <a:xfrm>
              <a:off x="457200" y="57912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57C0448-BD75-2D3F-B7BC-F63E3E076B05}"/>
                </a:ext>
              </a:extLst>
            </p:cNvPr>
            <p:cNvCxnSpPr/>
            <p:nvPr/>
          </p:nvCxnSpPr>
          <p:spPr bwMode="auto">
            <a:xfrm>
              <a:off x="457200" y="59436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66D0B86-733A-7E59-09EB-860BF958CC51}"/>
                </a:ext>
              </a:extLst>
            </p:cNvPr>
            <p:cNvCxnSpPr/>
            <p:nvPr/>
          </p:nvCxnSpPr>
          <p:spPr bwMode="auto">
            <a:xfrm>
              <a:off x="457200" y="60960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4F8C3D8-1F8D-16E0-6594-B9E01B4C72CF}"/>
                </a:ext>
              </a:extLst>
            </p:cNvPr>
            <p:cNvCxnSpPr/>
            <p:nvPr/>
          </p:nvCxnSpPr>
          <p:spPr bwMode="auto">
            <a:xfrm>
              <a:off x="457200" y="62484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943CB63-0F0E-B0F3-6998-89A7EF9CA03E}"/>
                </a:ext>
              </a:extLst>
            </p:cNvPr>
            <p:cNvCxnSpPr/>
            <p:nvPr/>
          </p:nvCxnSpPr>
          <p:spPr bwMode="auto">
            <a:xfrm>
              <a:off x="457200" y="64008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3416A81-3A0E-2BEF-C20E-88CDA3A14F78}"/>
                </a:ext>
              </a:extLst>
            </p:cNvPr>
            <p:cNvCxnSpPr/>
            <p:nvPr/>
          </p:nvCxnSpPr>
          <p:spPr bwMode="auto">
            <a:xfrm>
              <a:off x="457200" y="6553200"/>
              <a:ext cx="854074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3306A7C-A716-38AD-61DC-69E821D84810}"/>
              </a:ext>
            </a:extLst>
          </p:cNvPr>
          <p:cNvCxnSpPr/>
          <p:nvPr/>
        </p:nvCxnSpPr>
        <p:spPr bwMode="auto">
          <a:xfrm flipV="1">
            <a:off x="7543800" y="1295400"/>
            <a:ext cx="0" cy="7620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BFC17D0-1A1A-554C-7F67-408F9385EF9B}"/>
              </a:ext>
            </a:extLst>
          </p:cNvPr>
          <p:cNvCxnSpPr/>
          <p:nvPr/>
        </p:nvCxnSpPr>
        <p:spPr bwMode="auto">
          <a:xfrm flipV="1">
            <a:off x="7696200" y="1295400"/>
            <a:ext cx="0" cy="7620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F23A1E-6FA0-C97B-DA2C-1C63E0AE1A3E}"/>
              </a:ext>
            </a:extLst>
          </p:cNvPr>
          <p:cNvCxnSpPr/>
          <p:nvPr/>
        </p:nvCxnSpPr>
        <p:spPr bwMode="auto">
          <a:xfrm flipV="1">
            <a:off x="7848600" y="1295400"/>
            <a:ext cx="0" cy="7620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26" grpId="0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FORCED CONVECTION </a:t>
            </a:r>
            <a:r>
              <a:rPr lang="en-US" altLang="en-US" sz="2800" dirty="0">
                <a:solidFill>
                  <a:schemeClr val="tx1"/>
                </a:solidFill>
                <a:latin typeface="TimesNewRoman,Bold" charset="0"/>
              </a:rPr>
              <a:t>IN LAMINAR INTERNAL FLOWS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265" y="2475847"/>
            <a:ext cx="9048750" cy="16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dirty="0">
                <a:solidFill>
                  <a:srgbClr val="FF0066"/>
                </a:solidFill>
                <a:latin typeface="Tenorite" panose="00000500000000000000" pitchFamily="2" charset="0"/>
              </a:rPr>
              <a:t>An Essential System for Human Development thru Exchanging Heat……..</a:t>
            </a:r>
          </a:p>
          <a:p>
            <a:pPr algn="ctr">
              <a:buNone/>
            </a:pPr>
            <a:r>
              <a:rPr lang="en-US" altLang="en-US" dirty="0">
                <a:solidFill>
                  <a:schemeClr val="accent2"/>
                </a:solidFill>
                <a:latin typeface="Tenorite" panose="00000500000000000000" pitchFamily="2" charset="0"/>
              </a:rPr>
              <a:t>Creation of Energy Mediators …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1027">
            <a:extLst>
              <a:ext uri="{FF2B5EF4-FFF2-40B4-BE49-F238E27FC236}">
                <a16:creationId xmlns:a16="http://schemas.microsoft.com/office/drawing/2014/main" id="{9FDD8247-BD77-DD67-6308-BF869A54B2A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58776" y="1403350"/>
            <a:ext cx="4060824" cy="1568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</a:rPr>
              <a:t>Fire is a discovery rather than an invention.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Homo erectus probably discovered fire by accident. </a:t>
            </a:r>
          </a:p>
        </p:txBody>
      </p:sp>
      <p:grpSp>
        <p:nvGrpSpPr>
          <p:cNvPr id="2" name="Group 1034">
            <a:extLst>
              <a:ext uri="{FF2B5EF4-FFF2-40B4-BE49-F238E27FC236}">
                <a16:creationId xmlns:a16="http://schemas.microsoft.com/office/drawing/2014/main" id="{7A0B9E15-197C-BBEB-E5F6-C846964B3260}"/>
              </a:ext>
            </a:extLst>
          </p:cNvPr>
          <p:cNvGrpSpPr>
            <a:grpSpLocks/>
          </p:cNvGrpSpPr>
          <p:nvPr/>
        </p:nvGrpSpPr>
        <p:grpSpPr bwMode="auto">
          <a:xfrm>
            <a:off x="4298830" y="1142281"/>
            <a:ext cx="4876800" cy="5334000"/>
            <a:chOff x="2688" y="588"/>
            <a:chExt cx="3072" cy="3360"/>
          </a:xfrm>
        </p:grpSpPr>
        <p:pic>
          <p:nvPicPr>
            <p:cNvPr id="15365" name="Picture 1029" descr="http://www.4to40.com/images/earth/science/fire/discovery_of_fire.jpg">
              <a:extLst>
                <a:ext uri="{FF2B5EF4-FFF2-40B4-BE49-F238E27FC236}">
                  <a16:creationId xmlns:a16="http://schemas.microsoft.com/office/drawing/2014/main" id="{F7AE2CDD-A0EC-E841-E34C-A739EF87C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0" y="2124"/>
              <a:ext cx="1670" cy="182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6" name="Picture 1031" descr="http://www.4to40.com/images/earth/science/fire/making_fire.jpg">
              <a:extLst>
                <a:ext uri="{FF2B5EF4-FFF2-40B4-BE49-F238E27FC236}">
                  <a16:creationId xmlns:a16="http://schemas.microsoft.com/office/drawing/2014/main" id="{BC97E566-F4A3-D37C-558F-CE62DE84C8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0" y="588"/>
              <a:ext cx="1632" cy="151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7" name="Picture 1033" descr="http://www.draaisma.net/rudi/homanus/images/usefire.gif">
              <a:extLst>
                <a:ext uri="{FF2B5EF4-FFF2-40B4-BE49-F238E27FC236}">
                  <a16:creationId xmlns:a16="http://schemas.microsoft.com/office/drawing/2014/main" id="{8A1364FA-2980-0AA1-9D6E-EA305D270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912"/>
              <a:ext cx="1368" cy="25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1026">
            <a:extLst>
              <a:ext uri="{FF2B5EF4-FFF2-40B4-BE49-F238E27FC236}">
                <a16:creationId xmlns:a16="http://schemas.microsoft.com/office/drawing/2014/main" id="{36CA7771-9BCE-A7EE-7E5C-184308759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60" y="304081"/>
            <a:ext cx="699014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Discovery of  FIRE, FLAME and TORCH</a:t>
            </a:r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C7B31EBC-E01D-D6DF-C672-502EC8C46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0A704AA0-0423-31E5-E7C1-29D84E391E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9603F550-75AE-1967-179D-2D7CEBA80B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A6E923E-4F65-1674-2B91-5BB81E8DAF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09271F9B-4CFA-9B90-2A3D-D93F9E53F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7EB72EFC-2195-62C0-3DFD-4D135719C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4AFCAA29-9423-9CA6-A3FE-58116D5B94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E8DD941D-4FCE-E898-FBF0-86FA2484D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8007B325-EBEB-68F4-42B2-37079673B3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AB707A39-C169-E6FC-B58C-8D8EC39CB3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ACE2BD24-2F13-80E8-3EE9-1BD5ED165E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5DB32EE4-AB92-53A6-170F-C4A14F8B4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95FAF5ED-1DEF-B035-6CF8-0DA669CE6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F9914BB2-35B1-BABA-3304-433869F21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3F04DEA2-55C1-1BB5-1BBD-8CCAD54E03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89D3A2B-4F77-4CB4-DE0F-DFC188146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7214D0-14EB-E2E1-4518-E08EE0A9E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1027">
            <a:extLst>
              <a:ext uri="{FF2B5EF4-FFF2-40B4-BE49-F238E27FC236}">
                <a16:creationId xmlns:a16="http://schemas.microsoft.com/office/drawing/2014/main" id="{AF388118-739B-AF02-09B2-2EB9B5AF8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657131"/>
            <a:ext cx="7032624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kern="0" dirty="0"/>
              <a:t>As early as 400,000 BC, fire was kindled in the caves of Peking man.</a:t>
            </a:r>
          </a:p>
          <a:p>
            <a:pPr>
              <a:lnSpc>
                <a:spcPct val="90000"/>
              </a:lnSpc>
            </a:pPr>
            <a:endParaRPr lang="en-US" altLang="en-US" sz="2400" kern="0" dirty="0"/>
          </a:p>
          <a:p>
            <a:pPr>
              <a:lnSpc>
                <a:spcPct val="90000"/>
              </a:lnSpc>
            </a:pPr>
            <a:endParaRPr lang="en-US" altLang="en-US" sz="24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  <p:bldP spid="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http://art3idea.psu.edu/kunze_alcestis/kunze_grfx/fire.jpg">
            <a:extLst>
              <a:ext uri="{FF2B5EF4-FFF2-40B4-BE49-F238E27FC236}">
                <a16:creationId xmlns:a16="http://schemas.microsoft.com/office/drawing/2014/main" id="{FCEBD706-A6AC-71F8-38CF-DC0FA5E58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0909"/>
            <a:ext cx="8610599" cy="53084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2">
            <a:extLst>
              <a:ext uri="{FF2B5EF4-FFF2-40B4-BE49-F238E27FC236}">
                <a16:creationId xmlns:a16="http://schemas.microsoft.com/office/drawing/2014/main" id="{06618402-F0C9-94BE-7588-FD901E4BD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Sharing of Skills</a:t>
            </a:r>
          </a:p>
        </p:txBody>
      </p:sp>
      <p:grpSp>
        <p:nvGrpSpPr>
          <p:cNvPr id="19" name="Group 38">
            <a:extLst>
              <a:ext uri="{FF2B5EF4-FFF2-40B4-BE49-F238E27FC236}">
                <a16:creationId xmlns:a16="http://schemas.microsoft.com/office/drawing/2014/main" id="{F147E0D4-7401-DD8F-D872-9B7D558CD0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F0E5196-5913-BAFE-EB26-32EF282752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11EC1F98-136A-32F5-61BE-D5485CA4F9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158F45CA-960C-71FE-A9A7-C2057D9666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A3A078A9-A5FC-BD64-945F-B310D57A04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E4E28878-0E0B-09F5-9D66-3CB87969CD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3F4715D2-3FEB-7FF7-B4A6-A786B4F798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732383BB-A9FD-3477-F1BE-554CCB7765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9008D0C9-C9E0-F814-2C8F-6946413B47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27534FF1-8281-77AA-941D-42B666FD88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B675225A-BDE6-3D15-E977-25926AFD6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5893B2C2-BE3F-B656-944A-C819313310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5F3318BF-E115-545D-17D6-F05CE9D3A1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B0D8F0ED-EC19-DD89-1379-8150D3C59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584FB0B7-6845-1D55-7BE3-AFE1F3291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80285B7-3ADB-57B4-94F9-0371C168A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0AC8D8-8A76-BBB0-B5FF-14C12CEAA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D5D4CE8-2390-4EED-34D5-DF8AD354AB44}"/>
                  </a:ext>
                </a:extLst>
              </p14:cNvPr>
              <p14:cNvContentPartPr/>
              <p14:nvPr/>
            </p14:nvContentPartPr>
            <p14:xfrm>
              <a:off x="4654440" y="3932640"/>
              <a:ext cx="1303560" cy="1810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D5D4CE8-2390-4EED-34D5-DF8AD354AB4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45080" y="3923280"/>
                <a:ext cx="1322280" cy="1829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D2DF67F-0DD8-3584-A017-B3DD31426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The First Civilized Food Processing !!!!!</a:t>
            </a:r>
          </a:p>
        </p:txBody>
      </p:sp>
      <p:pic>
        <p:nvPicPr>
          <p:cNvPr id="319492" name="Picture 4" descr="http://www.wildernessadventures.net/pemmicandrying.jpg">
            <a:extLst>
              <a:ext uri="{FF2B5EF4-FFF2-40B4-BE49-F238E27FC236}">
                <a16:creationId xmlns:a16="http://schemas.microsoft.com/office/drawing/2014/main" id="{0EDDACA7-E658-3893-5C35-F76D2E7A4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501" y="1112988"/>
            <a:ext cx="4678362" cy="455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FCD47B3-071F-5676-D880-069425B8B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821452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Fire Can only Heat Solids !!!!!</a:t>
            </a:r>
          </a:p>
        </p:txBody>
      </p:sp>
      <p:grpSp>
        <p:nvGrpSpPr>
          <p:cNvPr id="19" name="Group 38">
            <a:extLst>
              <a:ext uri="{FF2B5EF4-FFF2-40B4-BE49-F238E27FC236}">
                <a16:creationId xmlns:a16="http://schemas.microsoft.com/office/drawing/2014/main" id="{4A0DBD03-EDF1-2460-1DA3-877B20BA06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6D8026-AA57-5FF4-2C23-7D4F2F3379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68AC60E2-D6A2-E9C3-30E5-98088D48F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AED9891F-C837-456D-7042-0F4D95F347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AF4FB8EB-6460-6D4B-648F-A7CDC7F06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65224D99-1BFE-8E13-1A5F-A880AD027C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1A5E5E3B-D540-535A-C4C8-DEBB27CE9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8D49610A-7910-B8C3-F9D2-8131FC481C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4513CA78-098E-9B07-9C74-8C2AD737F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F5EC8AE2-185D-BD3F-9D2B-BCDDDE8170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2883B29D-4EC3-7282-87AB-13402CBA4F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2FAD4CBD-7CB9-A329-DE76-0168D2C2B7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D330879C-BE7C-A28A-2BC5-C7100FF4FD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314313CD-E256-D836-D178-5B96C35215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E148EECE-408D-8D14-E6CF-5CC263B7A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D735EF9-DEB8-C257-883D-2D2E14B58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F214F6-3F05-50E7-EAA0-AF0927BD23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>
            <a:extLst>
              <a:ext uri="{FF2B5EF4-FFF2-40B4-BE49-F238E27FC236}">
                <a16:creationId xmlns:a16="http://schemas.microsoft.com/office/drawing/2014/main" id="{599AF097-7CAB-5221-3C8C-6ECE9955E1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EARLIEST TYPES OF CS : COOKING</a:t>
            </a:r>
          </a:p>
        </p:txBody>
      </p:sp>
      <p:pic>
        <p:nvPicPr>
          <p:cNvPr id="14343" name="Picture 7" descr="http://t0.gstatic.com/images?q=tbn:ANd9GcR-0jFNsZNZNxpBtzMckRz9-9JPYawoKlXqttS9rcpK2b95WSuAr3DIWxeG_A">
            <a:extLst>
              <a:ext uri="{FF2B5EF4-FFF2-40B4-BE49-F238E27FC236}">
                <a16:creationId xmlns:a16="http://schemas.microsoft.com/office/drawing/2014/main" id="{72F6B4EC-1F5B-1DD4-B62B-D5EBA423A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39434"/>
            <a:ext cx="7848600" cy="48319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38">
            <a:extLst>
              <a:ext uri="{FF2B5EF4-FFF2-40B4-BE49-F238E27FC236}">
                <a16:creationId xmlns:a16="http://schemas.microsoft.com/office/drawing/2014/main" id="{8263AF28-2D90-4AC9-D276-8D9536BA62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88DA5124-6164-7BC4-BDFC-0E8229D959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95BA6550-21DE-1226-8E90-D1F6511970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8D8FF619-BCA9-BB47-9DDB-A1BA1D795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31103970-0410-C01B-12D6-68B86A198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02027188-80E5-D49D-1053-D7B5EE85EE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275E21E6-99E0-562E-DFF4-CDB319FF3B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14671822-BDD7-83B7-2B8F-3D0DFF81E5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>
                    <a:extLst>
                      <a:ext uri="{FF2B5EF4-FFF2-40B4-BE49-F238E27FC236}">
                        <a16:creationId xmlns:a16="http://schemas.microsoft.com/office/drawing/2014/main" id="{4E5A85A8-3616-5321-633F-1F0B49EB2F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FF9B91A6-2324-7687-0FAE-A9B211E880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9BEF484B-487A-BBE2-B48D-3CF0AAC87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B34C82B9-D461-6A3E-5D91-4580BF4FA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966817C7-AE2A-82D7-6985-C9712C57AA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6D08046F-98DB-AB32-5C2E-8AFE40980D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3E20594C-E057-CA6A-9402-E3526D426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360AF34-FDE5-B820-7CD6-B9C96A7C7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48089B5-BB58-92CA-BB23-D1CA3280BE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BBE1C82-E9FA-F79C-620D-0B35D1582A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093" y="1540718"/>
            <a:ext cx="5697047" cy="424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3B244256-0688-1150-6D17-49507D611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5562600" cy="1143000"/>
          </a:xfrm>
        </p:spPr>
        <p:txBody>
          <a:bodyPr/>
          <a:lstStyle/>
          <a:p>
            <a:r>
              <a:rPr lang="en-US" altLang="en-US" sz="2800" dirty="0"/>
              <a:t>Convection Systems to  Enhance the Utility of Fire</a:t>
            </a:r>
            <a:endParaRPr lang="en-US" sz="2800" dirty="0"/>
          </a:p>
        </p:txBody>
      </p:sp>
      <p:sp>
        <p:nvSpPr>
          <p:cNvPr id="6147" name="Subtitle 4">
            <a:extLst>
              <a:ext uri="{FF2B5EF4-FFF2-40B4-BE49-F238E27FC236}">
                <a16:creationId xmlns:a16="http://schemas.microsoft.com/office/drawing/2014/main" id="{A79A0548-762C-DDCE-CF44-F455D7C6B0F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33400" y="1295400"/>
            <a:ext cx="8610600" cy="1752600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sz="4000" b="1" dirty="0">
                <a:solidFill>
                  <a:srgbClr val="00B0F0"/>
                </a:solidFill>
                <a:latin typeface="Blackadder ITC" panose="04020505051007020D02" pitchFamily="82" charset="0"/>
              </a:rPr>
              <a:t>Can they do so beyond stomach ????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6A80A55-C0F0-D18E-AE95-71B61501E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6600"/>
            <a:ext cx="411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400" kern="0" dirty="0"/>
              <a:t>Branca's Steam Turbine</a:t>
            </a:r>
          </a:p>
        </p:txBody>
      </p:sp>
      <p:pic>
        <p:nvPicPr>
          <p:cNvPr id="3" name="Picture 4" descr="C:\Documents and Settings\Administrator\Application Data\Microsoft\Media Catalog\brancas.gif">
            <a:extLst>
              <a:ext uri="{FF2B5EF4-FFF2-40B4-BE49-F238E27FC236}">
                <a16:creationId xmlns:a16="http://schemas.microsoft.com/office/drawing/2014/main" id="{D7887D9B-B515-2DE2-3A0E-9C6A47EB3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3543300"/>
            <a:ext cx="2743200" cy="31422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5662DB6-0133-ADB8-4620-565EA5D37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0338" y="3352800"/>
            <a:ext cx="396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>
                <a:solidFill>
                  <a:schemeClr val="tx2"/>
                </a:solidFill>
              </a:rPr>
              <a:t>James Watt’s  Engine</a:t>
            </a:r>
          </a:p>
        </p:txBody>
      </p:sp>
      <p:pic>
        <p:nvPicPr>
          <p:cNvPr id="5" name="Picture 6" descr="http://www.daviddarling.info/images/steam_engine.jpg">
            <a:extLst>
              <a:ext uri="{FF2B5EF4-FFF2-40B4-BE49-F238E27FC236}">
                <a16:creationId xmlns:a16="http://schemas.microsoft.com/office/drawing/2014/main" id="{1145CA87-26F7-0373-499A-A4C54BECF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85910"/>
            <a:ext cx="3124200" cy="28431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38">
            <a:extLst>
              <a:ext uri="{FF2B5EF4-FFF2-40B4-BE49-F238E27FC236}">
                <a16:creationId xmlns:a16="http://schemas.microsoft.com/office/drawing/2014/main" id="{C15C2427-7C30-2679-8A45-00D5C82A64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id="{93192F75-FDB3-CA22-9C51-C9006C4293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>
                <a:extLst>
                  <a:ext uri="{FF2B5EF4-FFF2-40B4-BE49-F238E27FC236}">
                    <a16:creationId xmlns:a16="http://schemas.microsoft.com/office/drawing/2014/main" id="{0C4209A5-42AB-0669-1C54-297883A39D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1A037C43-BDA8-5CD6-D743-EB8144874E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EFA29A64-DDA5-0F8F-2A44-068B4AF630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FF710369-4F7A-4B6E-9D9B-8085423673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E223AE74-FA24-352F-4D94-935E801E87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>
                    <a:extLst>
                      <a:ext uri="{FF2B5EF4-FFF2-40B4-BE49-F238E27FC236}">
                        <a16:creationId xmlns:a16="http://schemas.microsoft.com/office/drawing/2014/main" id="{13AC358E-9A8B-96A1-ABC7-2DEC9B4BB3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>
                    <a:extLst>
                      <a:ext uri="{FF2B5EF4-FFF2-40B4-BE49-F238E27FC236}">
                        <a16:creationId xmlns:a16="http://schemas.microsoft.com/office/drawing/2014/main" id="{8CDAE830-DBA0-E2FB-02C5-9B6FC570D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8943EC14-64F0-E7C8-4E7C-596319808F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>
                    <a:extLst>
                      <a:ext uri="{FF2B5EF4-FFF2-40B4-BE49-F238E27FC236}">
                        <a16:creationId xmlns:a16="http://schemas.microsoft.com/office/drawing/2014/main" id="{17401CDE-CC72-4B4F-AD37-BCC0D5C881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>
                    <a:extLst>
                      <a:ext uri="{FF2B5EF4-FFF2-40B4-BE49-F238E27FC236}">
                        <a16:creationId xmlns:a16="http://schemas.microsoft.com/office/drawing/2014/main" id="{4100EF63-91E9-0D6E-5ADD-31809D9002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>
                  <a:extLst>
                    <a:ext uri="{FF2B5EF4-FFF2-40B4-BE49-F238E27FC236}">
                      <a16:creationId xmlns:a16="http://schemas.microsoft.com/office/drawing/2014/main" id="{5D930567-7B83-B4C7-A69B-0BD3BE5D28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>
                    <a:extLst>
                      <a:ext uri="{FF2B5EF4-FFF2-40B4-BE49-F238E27FC236}">
                        <a16:creationId xmlns:a16="http://schemas.microsoft.com/office/drawing/2014/main" id="{DBB06CED-997C-821D-97D0-D91AD67C7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>
                    <a:extLst>
                      <a:ext uri="{FF2B5EF4-FFF2-40B4-BE49-F238E27FC236}">
                        <a16:creationId xmlns:a16="http://schemas.microsoft.com/office/drawing/2014/main" id="{62B3AB98-D4F4-92A0-7155-039E37A51B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9465079-2543-B124-E33A-53E3D3F555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86FA66-2799-3AE6-91F2-37E2B52D8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3">
            <a:extLst>
              <a:ext uri="{FF2B5EF4-FFF2-40B4-BE49-F238E27FC236}">
                <a16:creationId xmlns:a16="http://schemas.microsoft.com/office/drawing/2014/main" id="{78904967-7B4E-59EE-64C4-DA5C9F2B1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7162800" cy="533400"/>
          </a:xfrm>
        </p:spPr>
        <p:txBody>
          <a:bodyPr/>
          <a:lstStyle/>
          <a:p>
            <a:r>
              <a:rPr lang="en-US" altLang="en-US" sz="2800" dirty="0"/>
              <a:t>Onset of Internal Flow Convection Systems </a:t>
            </a:r>
          </a:p>
        </p:txBody>
      </p:sp>
      <p:pic>
        <p:nvPicPr>
          <p:cNvPr id="10" name="Picture 3" descr="http://www.twaintimes.net/boat/images4/plain3c.jpg">
            <a:extLst>
              <a:ext uri="{FF2B5EF4-FFF2-40B4-BE49-F238E27FC236}">
                <a16:creationId xmlns:a16="http://schemas.microsoft.com/office/drawing/2014/main" id="{E57B8A79-95C5-0D3D-A10A-E3B8A3532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80470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">
            <a:extLst>
              <a:ext uri="{FF2B5EF4-FFF2-40B4-BE49-F238E27FC236}">
                <a16:creationId xmlns:a16="http://schemas.microsoft.com/office/drawing/2014/main" id="{19E161D8-60F7-FDE4-FA1B-0707ED11D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657600"/>
            <a:ext cx="342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Plain Cylinder Boiler:</a:t>
            </a:r>
          </a:p>
        </p:txBody>
      </p:sp>
      <p:pic>
        <p:nvPicPr>
          <p:cNvPr id="1026" name="Picture 2" descr="Encyclopedia - saVRee">
            <a:extLst>
              <a:ext uri="{FF2B5EF4-FFF2-40B4-BE49-F238E27FC236}">
                <a16:creationId xmlns:a16="http://schemas.microsoft.com/office/drawing/2014/main" id="{FB231EC3-41BC-4140-09F8-FC71E9B2B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38400"/>
            <a:ext cx="7162800" cy="3886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38">
            <a:extLst>
              <a:ext uri="{FF2B5EF4-FFF2-40B4-BE49-F238E27FC236}">
                <a16:creationId xmlns:a16="http://schemas.microsoft.com/office/drawing/2014/main" id="{46A6C699-DDF9-C983-B55D-CF5D27E2C6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7FD827CC-1C0D-4A64-BC4F-937892C01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FB68955F-BA55-5203-9E0E-2E00C00A9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CDC78C1-765E-3902-E46C-A0FAC6699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D4C9FB2-ED67-CDA9-8D50-63D65618AA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704F24B-C6A1-8DFE-C030-A57358CEA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4E5020A1-32B2-FB33-612A-6793B65F9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5F1DEB5F-4725-A264-E07F-8D1DBE515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7B7058AD-32D6-928C-F60B-C2F2034B7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30381C8C-4D92-ECA6-8AB0-F884D296BE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7C5C3935-D80F-B8ED-846B-DDF0E7511E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526A642-F8F1-67A8-2901-0537E8924B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5BAAA4CB-3638-0DE4-21C7-DD7156BFE4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3577617-57D3-DDAC-1C25-DF5AB4B69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7CE1F7FD-1486-524B-C5D4-6C2FA7BBD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E0CA29-2522-69E7-A1ED-A66A0FF4B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E1A8777-8741-D6B9-55D1-20BCBBFC2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21AAFA0A-DF04-BA59-1403-8DD977C61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337" y="2142363"/>
            <a:ext cx="7772400" cy="1311275"/>
          </a:xfrm>
        </p:spPr>
        <p:txBody>
          <a:bodyPr/>
          <a:lstStyle/>
          <a:p>
            <a:endParaRPr lang="en-US" altLang="en-US" sz="2400" dirty="0"/>
          </a:p>
          <a:p>
            <a:r>
              <a:rPr lang="en-US" altLang="en-US" sz="2400" dirty="0"/>
              <a:t>Energy Mediators – A first step in Civilization and Development…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161BC5-6C6B-1C03-5EE6-E86BB26EC5CA}"/>
              </a:ext>
            </a:extLst>
          </p:cNvPr>
          <p:cNvSpPr txBox="1"/>
          <p:nvPr/>
        </p:nvSpPr>
        <p:spPr>
          <a:xfrm>
            <a:off x="1449058" y="4289950"/>
            <a:ext cx="62728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How exactly this mediation Occurs???</a:t>
            </a:r>
          </a:p>
        </p:txBody>
      </p:sp>
      <p:grpSp>
        <p:nvGrpSpPr>
          <p:cNvPr id="21" name="Group 38">
            <a:extLst>
              <a:ext uri="{FF2B5EF4-FFF2-40B4-BE49-F238E27FC236}">
                <a16:creationId xmlns:a16="http://schemas.microsoft.com/office/drawing/2014/main" id="{035C7617-1251-74ED-8EE2-D28B167ED1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4F801504-0517-3E76-6432-767C4B15BC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228457A1-AAA4-FE86-7B85-2688EC4F64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0A2389CD-517B-CD79-9EFB-731062D560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F35005B6-5B09-A310-ED34-8EC344DBE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DFFDC785-41D1-2FF6-11C0-19612D4C8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86025832-F9B0-B448-33E5-AEC3446C5D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CD75BE5-1422-784D-6A23-287C834CA2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74C86096-31D6-6961-CA18-5E87D6E2E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E52B224E-342A-3AEB-5107-569BD5087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C2C2C2B3-1E16-322A-D903-33FB91B8A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BE8791D9-0ABA-5121-CB0F-B6B18289D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6D15937C-59D5-FDEE-D0B1-B7E9962D82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1DCC1B23-E684-14AA-4EE2-EFBABBD626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283DAE61-8714-E6B5-4911-13737807D6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96B5129-5109-140C-83FD-D4CAB4AAC2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54A629-AF12-3444-1DDF-E25D465875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658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EC4FBAB4-3602-0D82-C918-B5B3DF2B6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Occurrence of Mechanical Equilibrium in Internal Flows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17577D05-8324-CFDB-4552-770EC4BE9C71}"/>
              </a:ext>
            </a:extLst>
          </p:cNvPr>
          <p:cNvSpPr/>
          <p:nvPr/>
        </p:nvSpPr>
        <p:spPr>
          <a:xfrm>
            <a:off x="304800" y="5486400"/>
            <a:ext cx="85344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B0F0"/>
                </a:solidFill>
              </a:rPr>
              <a:t>The region of the flow in which the effects of the viscous shearing forces (Forces leading to Mechanical equilibrium) are felt is called the velocity (Momentum)  boundary layer. </a:t>
            </a:r>
            <a:endParaRPr lang="es-ES" dirty="0">
              <a:solidFill>
                <a:srgbClr val="00B0F0"/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4C553EE-7A14-6A42-5273-A31CDC504606}"/>
              </a:ext>
            </a:extLst>
          </p:cNvPr>
          <p:cNvSpPr/>
          <p:nvPr/>
        </p:nvSpPr>
        <p:spPr>
          <a:xfrm>
            <a:off x="1143000" y="3109913"/>
            <a:ext cx="6705600" cy="23002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sp>
        <p:nvSpPr>
          <p:cNvPr id="22" name="4 Rectángulo">
            <a:extLst>
              <a:ext uri="{FF2B5EF4-FFF2-40B4-BE49-F238E27FC236}">
                <a16:creationId xmlns:a16="http://schemas.microsoft.com/office/drawing/2014/main" id="{68494F77-2C64-C732-DE4F-DF6D8A87A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534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/>
              <a:t>The entry of flow into a pipe/duct is controlled by the law of occurrence of mechanical equilibrium between fluid and walls of pipe/ducts.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The size of fluid layer under the influence of mechanical equilibrium slowly is increases from entrance to inside….</a:t>
            </a:r>
            <a:endParaRPr lang="es-ES" altLang="en-US" sz="240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B8A4F5C-5889-633A-C8B9-AA3EE2222F2F}"/>
              </a:ext>
            </a:extLst>
          </p:cNvPr>
          <p:cNvSpPr>
            <a:spLocks/>
          </p:cNvSpPr>
          <p:nvPr/>
        </p:nvSpPr>
        <p:spPr bwMode="auto">
          <a:xfrm>
            <a:off x="1524000" y="3810000"/>
            <a:ext cx="4489450" cy="533400"/>
          </a:xfrm>
          <a:custGeom>
            <a:avLst/>
            <a:gdLst>
              <a:gd name="T0" fmla="*/ 0 w 4414184"/>
              <a:gd name="T1" fmla="*/ 0 h 455278"/>
              <a:gd name="T2" fmla="*/ 184784 w 4414184"/>
              <a:gd name="T3" fmla="*/ 264864 h 455278"/>
              <a:gd name="T4" fmla="*/ 528684 w 4414184"/>
              <a:gd name="T5" fmla="*/ 481580 h 455278"/>
              <a:gd name="T6" fmla="*/ 990640 w 4414184"/>
              <a:gd name="T7" fmla="*/ 710327 h 455278"/>
              <a:gd name="T8" fmla="*/ 1770832 w 4414184"/>
              <a:gd name="T9" fmla="*/ 806639 h 455278"/>
              <a:gd name="T10" fmla="*/ 2494565 w 4414184"/>
              <a:gd name="T11" fmla="*/ 927034 h 455278"/>
              <a:gd name="T12" fmla="*/ 3172101 w 4414184"/>
              <a:gd name="T13" fmla="*/ 1011311 h 455278"/>
              <a:gd name="T14" fmla="*/ 4065217 w 4414184"/>
              <a:gd name="T15" fmla="*/ 1155785 h 455278"/>
              <a:gd name="T16" fmla="*/ 4881340 w 4414184"/>
              <a:gd name="T17" fmla="*/ 1179861 h 4552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414184" h="455278">
                <a:moveTo>
                  <a:pt x="0" y="0"/>
                </a:moveTo>
                <a:cubicBezTo>
                  <a:pt x="43708" y="35585"/>
                  <a:pt x="87417" y="71171"/>
                  <a:pt x="167098" y="102115"/>
                </a:cubicBezTo>
                <a:cubicBezTo>
                  <a:pt x="246779" y="133059"/>
                  <a:pt x="356631" y="157042"/>
                  <a:pt x="478087" y="185665"/>
                </a:cubicBezTo>
                <a:cubicBezTo>
                  <a:pt x="599543" y="214288"/>
                  <a:pt x="708621" y="252968"/>
                  <a:pt x="895833" y="273855"/>
                </a:cubicBezTo>
                <a:cubicBezTo>
                  <a:pt x="1083045" y="294742"/>
                  <a:pt x="1601360" y="310988"/>
                  <a:pt x="1601360" y="310988"/>
                </a:cubicBezTo>
                <a:lnTo>
                  <a:pt x="2255829" y="357405"/>
                </a:lnTo>
                <a:lnTo>
                  <a:pt x="2868524" y="389896"/>
                </a:lnTo>
                <a:cubicBezTo>
                  <a:pt x="3105247" y="404594"/>
                  <a:pt x="3418556" y="434766"/>
                  <a:pt x="3676166" y="445596"/>
                </a:cubicBezTo>
                <a:cubicBezTo>
                  <a:pt x="3933776" y="456427"/>
                  <a:pt x="4173980" y="455653"/>
                  <a:pt x="4414184" y="454879"/>
                </a:cubicBezTo>
              </a:path>
            </a:pathLst>
          </a:cu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5B1F689-2A1B-A6AB-B0A6-CF495A22BE8D}"/>
              </a:ext>
            </a:extLst>
          </p:cNvPr>
          <p:cNvSpPr/>
          <p:nvPr/>
        </p:nvSpPr>
        <p:spPr bwMode="auto">
          <a:xfrm>
            <a:off x="1605616" y="4345322"/>
            <a:ext cx="4414184" cy="455278"/>
          </a:xfrm>
          <a:custGeom>
            <a:avLst/>
            <a:gdLst>
              <a:gd name="connsiteX0" fmla="*/ 0 w 4414184"/>
              <a:gd name="connsiteY0" fmla="*/ 0 h 455278"/>
              <a:gd name="connsiteX1" fmla="*/ 167098 w 4414184"/>
              <a:gd name="connsiteY1" fmla="*/ 102115 h 455278"/>
              <a:gd name="connsiteX2" fmla="*/ 478087 w 4414184"/>
              <a:gd name="connsiteY2" fmla="*/ 185665 h 455278"/>
              <a:gd name="connsiteX3" fmla="*/ 895833 w 4414184"/>
              <a:gd name="connsiteY3" fmla="*/ 273855 h 455278"/>
              <a:gd name="connsiteX4" fmla="*/ 1601360 w 4414184"/>
              <a:gd name="connsiteY4" fmla="*/ 310988 h 455278"/>
              <a:gd name="connsiteX5" fmla="*/ 2255829 w 4414184"/>
              <a:gd name="connsiteY5" fmla="*/ 357405 h 455278"/>
              <a:gd name="connsiteX6" fmla="*/ 2868524 w 4414184"/>
              <a:gd name="connsiteY6" fmla="*/ 389896 h 455278"/>
              <a:gd name="connsiteX7" fmla="*/ 3676166 w 4414184"/>
              <a:gd name="connsiteY7" fmla="*/ 445596 h 455278"/>
              <a:gd name="connsiteX8" fmla="*/ 4414184 w 4414184"/>
              <a:gd name="connsiteY8" fmla="*/ 454879 h 45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4184" h="455278">
                <a:moveTo>
                  <a:pt x="0" y="0"/>
                </a:moveTo>
                <a:cubicBezTo>
                  <a:pt x="43708" y="35585"/>
                  <a:pt x="87417" y="71171"/>
                  <a:pt x="167098" y="102115"/>
                </a:cubicBezTo>
                <a:cubicBezTo>
                  <a:pt x="246779" y="133059"/>
                  <a:pt x="356631" y="157042"/>
                  <a:pt x="478087" y="185665"/>
                </a:cubicBezTo>
                <a:cubicBezTo>
                  <a:pt x="599543" y="214288"/>
                  <a:pt x="708621" y="252968"/>
                  <a:pt x="895833" y="273855"/>
                </a:cubicBezTo>
                <a:cubicBezTo>
                  <a:pt x="1083045" y="294742"/>
                  <a:pt x="1601360" y="310988"/>
                  <a:pt x="1601360" y="310988"/>
                </a:cubicBezTo>
                <a:lnTo>
                  <a:pt x="2255829" y="357405"/>
                </a:lnTo>
                <a:lnTo>
                  <a:pt x="2868524" y="389896"/>
                </a:lnTo>
                <a:cubicBezTo>
                  <a:pt x="3105247" y="404594"/>
                  <a:pt x="3418556" y="434766"/>
                  <a:pt x="3676166" y="445596"/>
                </a:cubicBezTo>
                <a:cubicBezTo>
                  <a:pt x="3933776" y="456427"/>
                  <a:pt x="4173980" y="455653"/>
                  <a:pt x="4414184" y="454879"/>
                </a:cubicBezTo>
              </a:path>
            </a:pathLst>
          </a:cu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p:grpSp>
        <p:nvGrpSpPr>
          <p:cNvPr id="11" name="Group 38">
            <a:extLst>
              <a:ext uri="{FF2B5EF4-FFF2-40B4-BE49-F238E27FC236}">
                <a16:creationId xmlns:a16="http://schemas.microsoft.com/office/drawing/2014/main" id="{43C501FA-95BE-C022-27F9-8F7A76B1E0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>
              <a:extLst>
                <a:ext uri="{FF2B5EF4-FFF2-40B4-BE49-F238E27FC236}">
                  <a16:creationId xmlns:a16="http://schemas.microsoft.com/office/drawing/2014/main" id="{E9579C71-6A3F-4053-EBDE-91F3ED972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>
                <a:extLst>
                  <a:ext uri="{FF2B5EF4-FFF2-40B4-BE49-F238E27FC236}">
                    <a16:creationId xmlns:a16="http://schemas.microsoft.com/office/drawing/2014/main" id="{8F3453C7-4B40-2603-70A2-AC44F3DD27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73EA3120-7483-78CD-4521-9A81CC83E2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E9813BA1-34F2-AEC6-2FB5-5F28BABF5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E5CF0175-5986-EA76-AE86-22692D756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85D60CB7-4740-355D-15AC-23ED54A945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>
                    <a:extLst>
                      <a:ext uri="{FF2B5EF4-FFF2-40B4-BE49-F238E27FC236}">
                        <a16:creationId xmlns:a16="http://schemas.microsoft.com/office/drawing/2014/main" id="{021B08D6-6739-DF95-C5A3-56A120F6C8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>
                    <a:extLst>
                      <a:ext uri="{FF2B5EF4-FFF2-40B4-BE49-F238E27FC236}">
                        <a16:creationId xmlns:a16="http://schemas.microsoft.com/office/drawing/2014/main" id="{44C19DF2-C290-79DF-8984-7872C668F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EDB09C6B-30EF-D576-D42A-DF8CA268D4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>
                    <a:extLst>
                      <a:ext uri="{FF2B5EF4-FFF2-40B4-BE49-F238E27FC236}">
                        <a16:creationId xmlns:a16="http://schemas.microsoft.com/office/drawing/2014/main" id="{67C04651-F782-249F-E90B-D794251A6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>
                    <a:extLst>
                      <a:ext uri="{FF2B5EF4-FFF2-40B4-BE49-F238E27FC236}">
                        <a16:creationId xmlns:a16="http://schemas.microsoft.com/office/drawing/2014/main" id="{A366EFD6-16B2-F01F-DE9F-53494CE015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>
                  <a:extLst>
                    <a:ext uri="{FF2B5EF4-FFF2-40B4-BE49-F238E27FC236}">
                      <a16:creationId xmlns:a16="http://schemas.microsoft.com/office/drawing/2014/main" id="{2B46AC9D-5125-3EAF-189C-19302FDD6C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>
                    <a:extLst>
                      <a:ext uri="{FF2B5EF4-FFF2-40B4-BE49-F238E27FC236}">
                        <a16:creationId xmlns:a16="http://schemas.microsoft.com/office/drawing/2014/main" id="{47D5B06B-CA10-26D0-5712-2CB8E8C38D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>
                    <a:extLst>
                      <a:ext uri="{FF2B5EF4-FFF2-40B4-BE49-F238E27FC236}">
                        <a16:creationId xmlns:a16="http://schemas.microsoft.com/office/drawing/2014/main" id="{BAFD03F4-65B0-0AC4-242A-800CD7883E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BB2117F-BC27-E87D-4C20-6B12557AF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474BF6-E25F-380C-E682-5D2CD4C7DA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2B045-DC1F-323E-226F-E13821184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97334C2-9666-687B-80A9-E7F83FC1D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3692769"/>
            <a:ext cx="5544324" cy="1565031"/>
          </a:xfrm>
          <a:prstGeom prst="rect">
            <a:avLst/>
          </a:prstGeom>
        </p:spPr>
      </p:pic>
      <p:sp>
        <p:nvSpPr>
          <p:cNvPr id="10242" name="object 2">
            <a:extLst>
              <a:ext uri="{FF2B5EF4-FFF2-40B4-BE49-F238E27FC236}">
                <a16:creationId xmlns:a16="http://schemas.microsoft.com/office/drawing/2014/main" id="{AFBF21A9-1E90-B363-EA06-AC5382568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Occurrence of Thermal Equilibrium in Internal Flows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B5240500-3606-E936-B25D-3185CE4EC847}"/>
              </a:ext>
            </a:extLst>
          </p:cNvPr>
          <p:cNvSpPr/>
          <p:nvPr/>
        </p:nvSpPr>
        <p:spPr>
          <a:xfrm>
            <a:off x="304800" y="5722203"/>
            <a:ext cx="85344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The region of the flow, which has  the dominance of conduction heat transfer  is called the temperature (Thermal)  boundary layer. 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2" name="4 Rectángulo">
            <a:extLst>
              <a:ext uri="{FF2B5EF4-FFF2-40B4-BE49-F238E27FC236}">
                <a16:creationId xmlns:a16="http://schemas.microsoft.com/office/drawing/2014/main" id="{D7BB8E7E-536C-A7F1-AC50-E887D2131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534400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The fluid under mechanical equilibrium is subject to zeroth law of thermodynamics.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Conduction heat transfer is responsible for the onset of thermal equilibrium.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size of fluid layer under the influence of thermal equilibrium also slowly is increases from entrance to inside….</a:t>
            </a:r>
            <a:endParaRPr lang="es-ES" altLang="en-US" sz="240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2D0104F-042F-14F3-03FB-88442263A6B2}"/>
              </a:ext>
            </a:extLst>
          </p:cNvPr>
          <p:cNvSpPr/>
          <p:nvPr/>
        </p:nvSpPr>
        <p:spPr bwMode="auto">
          <a:xfrm>
            <a:off x="2294626" y="4123426"/>
            <a:ext cx="1449238" cy="500332"/>
          </a:xfrm>
          <a:custGeom>
            <a:avLst/>
            <a:gdLst>
              <a:gd name="connsiteX0" fmla="*/ 0 w 1449238"/>
              <a:gd name="connsiteY0" fmla="*/ 0 h 500332"/>
              <a:gd name="connsiteX1" fmla="*/ 293299 w 1449238"/>
              <a:gd name="connsiteY1" fmla="*/ 224287 h 500332"/>
              <a:gd name="connsiteX2" fmla="*/ 776378 w 1449238"/>
              <a:gd name="connsiteY2" fmla="*/ 414068 h 500332"/>
              <a:gd name="connsiteX3" fmla="*/ 1449238 w 1449238"/>
              <a:gd name="connsiteY3" fmla="*/ 500332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9238" h="500332">
                <a:moveTo>
                  <a:pt x="0" y="0"/>
                </a:moveTo>
                <a:cubicBezTo>
                  <a:pt x="81951" y="77638"/>
                  <a:pt x="163903" y="155276"/>
                  <a:pt x="293299" y="224287"/>
                </a:cubicBezTo>
                <a:cubicBezTo>
                  <a:pt x="422695" y="293298"/>
                  <a:pt x="583721" y="368060"/>
                  <a:pt x="776378" y="414068"/>
                </a:cubicBezTo>
                <a:cubicBezTo>
                  <a:pt x="969035" y="460076"/>
                  <a:pt x="1209136" y="480204"/>
                  <a:pt x="1449238" y="500332"/>
                </a:cubicBez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55FC9C7-C1BB-CC99-AB65-8E162D8EBC28}"/>
              </a:ext>
            </a:extLst>
          </p:cNvPr>
          <p:cNvSpPr/>
          <p:nvPr/>
        </p:nvSpPr>
        <p:spPr bwMode="auto">
          <a:xfrm>
            <a:off x="2286000" y="4623758"/>
            <a:ext cx="1457864" cy="557842"/>
          </a:xfrm>
          <a:custGeom>
            <a:avLst/>
            <a:gdLst>
              <a:gd name="connsiteX0" fmla="*/ 0 w 1449238"/>
              <a:gd name="connsiteY0" fmla="*/ 0 h 500332"/>
              <a:gd name="connsiteX1" fmla="*/ 293299 w 1449238"/>
              <a:gd name="connsiteY1" fmla="*/ 224287 h 500332"/>
              <a:gd name="connsiteX2" fmla="*/ 776378 w 1449238"/>
              <a:gd name="connsiteY2" fmla="*/ 414068 h 500332"/>
              <a:gd name="connsiteX3" fmla="*/ 1449238 w 1449238"/>
              <a:gd name="connsiteY3" fmla="*/ 500332 h 50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9238" h="500332">
                <a:moveTo>
                  <a:pt x="0" y="0"/>
                </a:moveTo>
                <a:cubicBezTo>
                  <a:pt x="81951" y="77638"/>
                  <a:pt x="163903" y="155276"/>
                  <a:pt x="293299" y="224287"/>
                </a:cubicBezTo>
                <a:cubicBezTo>
                  <a:pt x="422695" y="293298"/>
                  <a:pt x="583721" y="368060"/>
                  <a:pt x="776378" y="414068"/>
                </a:cubicBezTo>
                <a:cubicBezTo>
                  <a:pt x="969035" y="460076"/>
                  <a:pt x="1209136" y="480204"/>
                  <a:pt x="1449238" y="500332"/>
                </a:cubicBez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51F0A559-EA76-527F-8DBC-CABCAB02D7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D42F2D4-7020-CA6F-B5CA-A36158892D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21D6364F-F4D7-02E5-B954-45BCB1F90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08D962A3-AE54-A39A-4652-312C03AF6B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9D3A4113-C71F-BD2F-86D8-F1DADCE1DC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C50E8895-879D-7597-5032-E8B727FDB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85BBE567-46F7-6A3D-7192-EE1299EDC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>
                    <a:extLst>
                      <a:ext uri="{FF2B5EF4-FFF2-40B4-BE49-F238E27FC236}">
                        <a16:creationId xmlns:a16="http://schemas.microsoft.com/office/drawing/2014/main" id="{93D1AF4F-E1E5-9269-8001-A35942AFF2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>
                    <a:extLst>
                      <a:ext uri="{FF2B5EF4-FFF2-40B4-BE49-F238E27FC236}">
                        <a16:creationId xmlns:a16="http://schemas.microsoft.com/office/drawing/2014/main" id="{A2038BDD-A1AB-A05B-B08C-D2AEACE25B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AFDA2362-FCD6-E135-AC4F-8F9C22B3C2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>
                    <a:extLst>
                      <a:ext uri="{FF2B5EF4-FFF2-40B4-BE49-F238E27FC236}">
                        <a16:creationId xmlns:a16="http://schemas.microsoft.com/office/drawing/2014/main" id="{E103F345-3ABA-188E-4A12-9FA66AA8B8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>
                    <a:extLst>
                      <a:ext uri="{FF2B5EF4-FFF2-40B4-BE49-F238E27FC236}">
                        <a16:creationId xmlns:a16="http://schemas.microsoft.com/office/drawing/2014/main" id="{A120D0BC-CF68-00AD-E22C-D91E1485B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>
                  <a:extLst>
                    <a:ext uri="{FF2B5EF4-FFF2-40B4-BE49-F238E27FC236}">
                      <a16:creationId xmlns:a16="http://schemas.microsoft.com/office/drawing/2014/main" id="{97896161-34B5-0F18-BE63-B23EB447B0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>
                    <a:extLst>
                      <a:ext uri="{FF2B5EF4-FFF2-40B4-BE49-F238E27FC236}">
                        <a16:creationId xmlns:a16="http://schemas.microsoft.com/office/drawing/2014/main" id="{1B12CC38-77AB-41CC-073D-DBFD819FD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>
                    <a:extLst>
                      <a:ext uri="{FF2B5EF4-FFF2-40B4-BE49-F238E27FC236}">
                        <a16:creationId xmlns:a16="http://schemas.microsoft.com/office/drawing/2014/main" id="{36D0AF40-71D1-A715-3473-AF2D26906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2C967FB-A85B-9315-2589-8AB7DC91A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D04AFB-63D3-86BE-D736-C4CF5922C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667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 build="p"/>
      <p:bldP spid="26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38EA-5A6D-5CD7-5A95-389FD0C69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2">
            <a:extLst>
              <a:ext uri="{FF2B5EF4-FFF2-40B4-BE49-F238E27FC236}">
                <a16:creationId xmlns:a16="http://schemas.microsoft.com/office/drawing/2014/main" id="{08746DD3-8582-F2A5-54F5-6A5DDE589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68" y="247650"/>
            <a:ext cx="66294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Simultaneous Occurrence of Thermal and Mechanical Equilibrium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11532723-45CA-BFA4-9128-470D165A7A4D}"/>
              </a:ext>
            </a:extLst>
          </p:cNvPr>
          <p:cNvSpPr/>
          <p:nvPr/>
        </p:nvSpPr>
        <p:spPr>
          <a:xfrm>
            <a:off x="304800" y="3657600"/>
            <a:ext cx="85344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The hypothetical boundary surface divides the flow in a pipe into two regions:</a:t>
            </a:r>
          </a:p>
          <a:p>
            <a:pPr>
              <a:defRPr/>
            </a:pPr>
            <a:r>
              <a:rPr lang="en-US" dirty="0"/>
              <a:t> 1a. The momentum boundary layer region, in which the viscous effects and the velocity changes are significant.</a:t>
            </a:r>
          </a:p>
          <a:p>
            <a:pPr>
              <a:defRPr/>
            </a:pPr>
            <a:r>
              <a:rPr lang="en-US" dirty="0"/>
              <a:t> 1b. The thermal boundary layer region, in which the conduction heat transfer is significant.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55CEAA-BC96-055C-0840-914DB98CE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8453596" cy="2480241"/>
          </a:xfrm>
          <a:prstGeom prst="rect">
            <a:avLst/>
          </a:prstGeom>
        </p:spPr>
      </p:pic>
      <p:grpSp>
        <p:nvGrpSpPr>
          <p:cNvPr id="11" name="Group 38">
            <a:extLst>
              <a:ext uri="{FF2B5EF4-FFF2-40B4-BE49-F238E27FC236}">
                <a16:creationId xmlns:a16="http://schemas.microsoft.com/office/drawing/2014/main" id="{6BAA71F5-E756-2D16-13FA-E01F5FEA2C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26D6381A-3635-BFDF-0B59-A8C82B5F3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9491AB47-6E2A-3B63-CA3B-816665367B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781B3056-5385-39C8-EF64-8897153933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E258E72-BEEE-79ED-FB1F-F7AA6F53E4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0C21D14-561A-2479-45B1-F61453A1F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CD8D7153-13D7-7C99-59B2-7A1E601D7C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33749F0A-DEFA-6C3E-589F-79B4BD588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B6341B3-AF10-875E-71DE-A72E43BE9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8112E3C0-312A-9A15-F26E-ED793329F9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A7120A60-D99D-55F9-765E-CB330ACFC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230628C-B9AD-9B58-FFCA-7F872E3B2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72951C97-4D3B-2121-C1E6-065B156F03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E30A0B46-EE5F-1446-C721-F5EADEACE6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A7534477-7204-150B-67CD-E30B9FCB35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DDCEAA-570C-7D18-05FC-84E8B3F62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20F983-2275-D678-5966-5C9857F96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73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2">
            <a:extLst>
              <a:ext uri="{FF2B5EF4-FFF2-40B4-BE49-F238E27FC236}">
                <a16:creationId xmlns:a16="http://schemas.microsoft.com/office/drawing/2014/main" id="{000ED669-3220-B08A-B430-A76B98FC6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68" y="247650"/>
            <a:ext cx="6629400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Simultaneous Occurrence of Thermal and Mechanical Equilibrium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28C3024F-5FE5-0062-70AD-988859CB45FB}"/>
              </a:ext>
            </a:extLst>
          </p:cNvPr>
          <p:cNvSpPr/>
          <p:nvPr/>
        </p:nvSpPr>
        <p:spPr>
          <a:xfrm>
            <a:off x="304800" y="4309408"/>
            <a:ext cx="85344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2a. The irrotational (core) flow region, in which the frictional effects are negligible, and the velocity remains essentially constant in the radial direction.</a:t>
            </a:r>
          </a:p>
          <a:p>
            <a:pPr>
              <a:defRPr/>
            </a:pPr>
            <a:r>
              <a:rPr lang="en-US" dirty="0"/>
              <a:t>2b. The uniform temperature region, in which the convection heat transfer is significant. </a:t>
            </a:r>
            <a:endParaRPr lang="es-E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7CF9D7-AFB3-5459-CE80-0E2A38A4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8453596" cy="2480241"/>
          </a:xfrm>
          <a:prstGeom prst="rect">
            <a:avLst/>
          </a:prstGeom>
        </p:spPr>
      </p:pic>
      <p:grpSp>
        <p:nvGrpSpPr>
          <p:cNvPr id="11" name="Group 38">
            <a:extLst>
              <a:ext uri="{FF2B5EF4-FFF2-40B4-BE49-F238E27FC236}">
                <a16:creationId xmlns:a16="http://schemas.microsoft.com/office/drawing/2014/main" id="{16D64E06-37A5-4377-E26A-0850CE1D4B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0321319D-0695-4C4C-816D-6B00B43644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BE49F0C6-C314-05A3-F1CC-D43A74D9BC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6BB9BA30-897F-4204-B4EF-B65EA688BD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A5C91A7B-8223-766E-EA2B-BA7BEC498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C8661422-35EF-9EBE-0618-B211C06441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8DE9788C-7C1B-5BA8-71D5-F2E08A802A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5AF814A-84E7-5906-F6C2-72EC9AAAB6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39685F34-71D7-E85E-1BA2-EFA737E61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5F37BB11-E247-CF2B-A165-6EB2AFB4F1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2E910831-F310-E3C9-A5E1-4115560A7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33CAB11-2A78-63E4-E0B5-A61F9E7DDB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3C6E5566-95D5-C414-D5DE-C4D0F9FB7C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BFB8151B-9779-9DE5-656B-B11C1FE9C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922D8C8C-DF43-C562-D912-42DBAED01B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BDE6FF1-A8B8-3219-A583-783EDDB9A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736394-8773-0ADE-1711-88F4411C6E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63AAF-8F2E-C7F5-DA67-BC7756A3F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1066800"/>
          </a:xfrm>
        </p:spPr>
        <p:txBody>
          <a:bodyPr/>
          <a:lstStyle/>
          <a:p>
            <a:r>
              <a:rPr lang="en-US" sz="2800" dirty="0"/>
              <a:t>Transport Similarity</a:t>
            </a:r>
            <a:endParaRPr lang="en-IN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4C7FB-B4A3-ABF9-8C86-600312944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2428064"/>
            <a:ext cx="6400800" cy="1752600"/>
          </a:xfrm>
        </p:spPr>
        <p:txBody>
          <a:bodyPr/>
          <a:lstStyle/>
          <a:p>
            <a:r>
              <a:rPr lang="en-US" i="1" dirty="0">
                <a:solidFill>
                  <a:srgbClr val="0070C0"/>
                </a:solidFill>
              </a:rPr>
              <a:t>Estimate Convection thru Learning of Fluid Flow</a:t>
            </a:r>
            <a:endParaRPr lang="en-IN" i="1" dirty="0">
              <a:solidFill>
                <a:srgbClr val="0070C0"/>
              </a:solidFill>
            </a:endParaRPr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CAE820C9-EF67-9BAA-E5F9-E235307D876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F0BA2785-137D-D408-9ABD-F307CD9966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3779F585-B91D-2A77-152D-88CF47FAFD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B58B4282-BD3C-9A97-0E79-345144F061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7739BEFB-FE90-AE2C-C141-551C9CAC7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801C823C-3416-0D30-57DB-869CD6531E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8D51594-B7E0-D4F0-0C03-5756DC459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D8F9856B-36AE-32A6-B37A-FD749578D1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C4182DD-FB4B-B76B-4967-51503B9D2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3AEBB63E-45D4-5DF1-63A7-1B58DB0699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D306D751-9690-7720-FC1A-BE08659081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7483EA07-1212-3459-4AD2-67572CBBCC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3A9C7A5B-22F0-2B70-B1B5-4F7CD59F8E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90E01EE2-5BF0-FCD8-D757-EB67ADFD44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27318A6E-EEAC-FD7A-CE6E-658E0B9A9A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ED07E29-03FC-C92D-820A-10E253552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340C76D-E173-F3A3-4CE3-A600FFDADA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751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1175A65-593A-13D3-F8CA-2660E9FEC0E1}"/>
              </a:ext>
            </a:extLst>
          </p:cNvPr>
          <p:cNvSpPr txBox="1"/>
          <p:nvPr/>
        </p:nvSpPr>
        <p:spPr>
          <a:xfrm>
            <a:off x="609600" y="242888"/>
            <a:ext cx="6629400" cy="823912"/>
          </a:xfrm>
          <a:prstGeom prst="rect">
            <a:avLst/>
          </a:prstGeom>
        </p:spPr>
        <p:txBody>
          <a:bodyPr lIns="0" tIns="0" rIns="0" bIns="0"/>
          <a:lstStyle/>
          <a:p>
            <a:pPr marL="10860">
              <a:defRPr/>
            </a:pPr>
            <a:r>
              <a:rPr lang="en-US" sz="2800" dirty="0">
                <a:solidFill>
                  <a:srgbClr val="231F20"/>
                </a:solidFill>
                <a:latin typeface="Times New Roman"/>
                <a:cs typeface="Times New Roman"/>
              </a:rPr>
              <a:t>Resistance to</a:t>
            </a:r>
            <a:r>
              <a:rPr sz="2800" spc="-13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31F20"/>
                </a:solidFill>
                <a:latin typeface="Times New Roman"/>
                <a:cs typeface="Times New Roman"/>
              </a:rPr>
              <a:t>flow</a:t>
            </a:r>
            <a:r>
              <a:rPr lang="en-US" sz="2800" dirty="0">
                <a:solidFill>
                  <a:srgbClr val="231F20"/>
                </a:solidFill>
                <a:latin typeface="Times New Roman"/>
                <a:cs typeface="Times New Roman"/>
              </a:rPr>
              <a:t> &amp; Operational Cost of Duct Flow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A846BD-BB1B-9E31-ED11-4327A92AC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10050"/>
            <a:ext cx="8305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455115-365D-7F47-4C59-2113A7C39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1455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>
            <a:extLst>
              <a:ext uri="{FF2B5EF4-FFF2-40B4-BE49-F238E27FC236}">
                <a16:creationId xmlns:a16="http://schemas.microsoft.com/office/drawing/2014/main" id="{222589B8-E427-7728-B3ED-296900EB3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943100"/>
            <a:ext cx="16383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>
            <a:extLst>
              <a:ext uri="{FF2B5EF4-FFF2-40B4-BE49-F238E27FC236}">
                <a16:creationId xmlns:a16="http://schemas.microsoft.com/office/drawing/2014/main" id="{90DDD92A-7F9E-2AA8-9E44-231043E71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1933575"/>
            <a:ext cx="1333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0">
            <a:extLst>
              <a:ext uri="{FF2B5EF4-FFF2-40B4-BE49-F238E27FC236}">
                <a16:creationId xmlns:a16="http://schemas.microsoft.com/office/drawing/2014/main" id="{18725B20-880E-79B1-D32C-C34DA12B3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914525"/>
            <a:ext cx="8477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1">
            <a:extLst>
              <a:ext uri="{FF2B5EF4-FFF2-40B4-BE49-F238E27FC236}">
                <a16:creationId xmlns:a16="http://schemas.microsoft.com/office/drawing/2014/main" id="{AE49FD7B-47B3-A60D-9113-500B47E7D7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905000"/>
            <a:ext cx="1819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2">
            <a:extLst>
              <a:ext uri="{FF2B5EF4-FFF2-40B4-BE49-F238E27FC236}">
                <a16:creationId xmlns:a16="http://schemas.microsoft.com/office/drawing/2014/main" id="{97E49CCE-AB4E-685E-E01A-6A176EAF6D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905000"/>
            <a:ext cx="1819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44B678BA-4A94-EAE2-DA1E-B9B09E1997CA}"/>
                  </a:ext>
                </a:extLst>
              </p:cNvPr>
              <p:cNvSpPr txBox="1"/>
              <p:nvPr/>
            </p:nvSpPr>
            <p:spPr bwMode="auto">
              <a:xfrm>
                <a:off x="4157663" y="1143000"/>
                <a:ext cx="1633537" cy="785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44B678BA-4A94-EAE2-DA1E-B9B09E199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7663" y="1143000"/>
                <a:ext cx="1633537" cy="7858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FC91B4E-4FAB-2906-C48E-0A28D172D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14450"/>
            <a:ext cx="392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Newton’s Law of Viscosity: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9CA015CF-1D5B-9C12-56F4-14A02BC66DA9}"/>
                  </a:ext>
                </a:extLst>
              </p:cNvPr>
              <p:cNvSpPr txBox="1"/>
              <p:nvPr/>
            </p:nvSpPr>
            <p:spPr bwMode="auto">
              <a:xfrm>
                <a:off x="1695450" y="4705350"/>
                <a:ext cx="2624138" cy="725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9CA015CF-1D5B-9C12-56F4-14A02BC66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450" y="4705350"/>
                <a:ext cx="2624138" cy="7254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38">
            <a:extLst>
              <a:ext uri="{FF2B5EF4-FFF2-40B4-BE49-F238E27FC236}">
                <a16:creationId xmlns:a16="http://schemas.microsoft.com/office/drawing/2014/main" id="{C384BD86-2081-A08F-1F96-A4F37F179C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>
              <a:extLst>
                <a:ext uri="{FF2B5EF4-FFF2-40B4-BE49-F238E27FC236}">
                  <a16:creationId xmlns:a16="http://schemas.microsoft.com/office/drawing/2014/main" id="{87731B18-672E-0E4F-C641-1F8B41BA5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>
                <a:extLst>
                  <a:ext uri="{FF2B5EF4-FFF2-40B4-BE49-F238E27FC236}">
                    <a16:creationId xmlns:a16="http://schemas.microsoft.com/office/drawing/2014/main" id="{8D87E6E2-E700-BF2F-08C3-8AF6E9FFC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>
                  <a:extLst>
                    <a:ext uri="{FF2B5EF4-FFF2-40B4-BE49-F238E27FC236}">
                      <a16:creationId xmlns:a16="http://schemas.microsoft.com/office/drawing/2014/main" id="{AD7F597D-ECAA-61AB-1913-625793BBBB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>
                    <a:extLst>
                      <a:ext uri="{FF2B5EF4-FFF2-40B4-BE49-F238E27FC236}">
                        <a16:creationId xmlns:a16="http://schemas.microsoft.com/office/drawing/2014/main" id="{FFE00934-99D6-B92D-8146-801C5724D0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>
                    <a:extLst>
                      <a:ext uri="{FF2B5EF4-FFF2-40B4-BE49-F238E27FC236}">
                        <a16:creationId xmlns:a16="http://schemas.microsoft.com/office/drawing/2014/main" id="{755FEDD6-AA8C-534E-B678-5C49F2F38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8F2D15F4-A336-3063-CDD0-86DCE72295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>
                    <a:extLst>
                      <a:ext uri="{FF2B5EF4-FFF2-40B4-BE49-F238E27FC236}">
                        <a16:creationId xmlns:a16="http://schemas.microsoft.com/office/drawing/2014/main" id="{A3AB577B-657C-CE10-85AA-1CC5D422A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>
                    <a:extLst>
                      <a:ext uri="{FF2B5EF4-FFF2-40B4-BE49-F238E27FC236}">
                        <a16:creationId xmlns:a16="http://schemas.microsoft.com/office/drawing/2014/main" id="{26B22685-288A-48A0-3F9E-00B2B5E680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>
                  <a:extLst>
                    <a:ext uri="{FF2B5EF4-FFF2-40B4-BE49-F238E27FC236}">
                      <a16:creationId xmlns:a16="http://schemas.microsoft.com/office/drawing/2014/main" id="{DCFE1928-DA86-B669-38C4-0A7A528967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>
                    <a:extLst>
                      <a:ext uri="{FF2B5EF4-FFF2-40B4-BE49-F238E27FC236}">
                        <a16:creationId xmlns:a16="http://schemas.microsoft.com/office/drawing/2014/main" id="{630FB09C-9223-7BDC-4165-DE362BA4EF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>
                    <a:extLst>
                      <a:ext uri="{FF2B5EF4-FFF2-40B4-BE49-F238E27FC236}">
                        <a16:creationId xmlns:a16="http://schemas.microsoft.com/office/drawing/2014/main" id="{B4108715-C0FA-8397-C052-81B103DB7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>
                  <a:extLst>
                    <a:ext uri="{FF2B5EF4-FFF2-40B4-BE49-F238E27FC236}">
                      <a16:creationId xmlns:a16="http://schemas.microsoft.com/office/drawing/2014/main" id="{C322EB0C-325A-71A1-75DD-E177D45851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>
                    <a:extLst>
                      <a:ext uri="{FF2B5EF4-FFF2-40B4-BE49-F238E27FC236}">
                        <a16:creationId xmlns:a16="http://schemas.microsoft.com/office/drawing/2014/main" id="{996721D2-0274-40AF-5670-19190D2C8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>
                    <a:extLst>
                      <a:ext uri="{FF2B5EF4-FFF2-40B4-BE49-F238E27FC236}">
                        <a16:creationId xmlns:a16="http://schemas.microsoft.com/office/drawing/2014/main" id="{A75332F9-369E-5979-A083-2F612F853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8A7419E-D54A-3758-59AB-1CD986ADB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78C103-97A7-A301-BEC5-618B514B38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>
            <a:extLst>
              <a:ext uri="{FF2B5EF4-FFF2-40B4-BE49-F238E27FC236}">
                <a16:creationId xmlns:a16="http://schemas.microsoft.com/office/drawing/2014/main" id="{07E14198-50BA-5037-2CDC-66DE25EF4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888"/>
            <a:ext cx="6629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Condition for Steady flow with Wall Resistance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E7665C-993F-D31A-CF4C-0861A34A3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6002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317A0CE7-E0EC-2A07-129E-DD8CFF473BC8}"/>
                  </a:ext>
                </a:extLst>
              </p:cNvPr>
              <p:cNvSpPr txBox="1"/>
              <p:nvPr/>
            </p:nvSpPr>
            <p:spPr bwMode="auto">
              <a:xfrm>
                <a:off x="1695450" y="1143000"/>
                <a:ext cx="2624138" cy="725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317A0CE7-E0EC-2A07-129E-DD8CFF473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450" y="1143000"/>
                <a:ext cx="2624138" cy="725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351AF08-F12A-C59A-CF22-6029BACDC362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3962400"/>
            <a:ext cx="8839200" cy="2571750"/>
            <a:chOff x="0" y="3962400"/>
            <a:chExt cx="8839200" cy="2571750"/>
          </a:xfrm>
        </p:grpSpPr>
        <p:pic>
          <p:nvPicPr>
            <p:cNvPr id="13321" name="Picture 5">
              <a:extLst>
                <a:ext uri="{FF2B5EF4-FFF2-40B4-BE49-F238E27FC236}">
                  <a16:creationId xmlns:a16="http://schemas.microsoft.com/office/drawing/2014/main" id="{A30B8E7E-9249-8B83-3B5A-2E8AEB6C4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962400"/>
              <a:ext cx="8305800" cy="257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22" name="Object 29">
                  <a:extLst>
                    <a:ext uri="{FF2B5EF4-FFF2-40B4-BE49-F238E27FC236}">
                      <a16:creationId xmlns:a16="http://schemas.microsoft.com/office/drawing/2014/main" id="{EA4220A4-9B2D-BA1B-B916-64E5AF8DC210}"/>
                    </a:ext>
                  </a:extLst>
                </p:cNvPr>
                <p:cNvSpPr txBox="1"/>
                <p:nvPr/>
              </p:nvSpPr>
              <p:spPr bwMode="auto">
                <a:xfrm>
                  <a:off x="0" y="4321594"/>
                  <a:ext cx="922338" cy="3270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𝑠h𝑒𝑎𝑟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b>
                            </m:sSub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13322" name="Object 29">
                  <a:extLst>
                    <a:ext uri="{FF2B5EF4-FFF2-40B4-BE49-F238E27FC236}">
                      <a16:creationId xmlns:a16="http://schemas.microsoft.com/office/drawing/2014/main" id="{EA4220A4-9B2D-BA1B-B916-64E5AF8DC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4321594"/>
                  <a:ext cx="922338" cy="32702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319" name="TextBox 2">
            <a:extLst>
              <a:ext uri="{FF2B5EF4-FFF2-40B4-BE49-F238E27FC236}">
                <a16:creationId xmlns:a16="http://schemas.microsoft.com/office/drawing/2014/main" id="{D3D3886E-E615-211C-9643-77C78688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038600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For Steady flow: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FA639DD-A77C-F93E-92C9-A927A73D2337}"/>
                  </a:ext>
                </a:extLst>
              </p:cNvPr>
              <p:cNvSpPr txBox="1"/>
              <p:nvPr/>
            </p:nvSpPr>
            <p:spPr bwMode="auto">
              <a:xfrm>
                <a:off x="3733800" y="3922713"/>
                <a:ext cx="4435475" cy="9568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FA639DD-A77C-F93E-92C9-A927A73D2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922713"/>
                <a:ext cx="4435475" cy="956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38">
            <a:extLst>
              <a:ext uri="{FF2B5EF4-FFF2-40B4-BE49-F238E27FC236}">
                <a16:creationId xmlns:a16="http://schemas.microsoft.com/office/drawing/2014/main" id="{9E9DCC2E-5D44-0316-4843-C42A85117B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81A4CD2B-058C-E356-EEB0-A5C478740C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A5F4069B-CEA9-CAEB-CE75-E053F1C4FF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82BEDB15-6BFB-0C46-8185-F2B2948301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693E3B51-0BBC-F560-40F9-458D2CF9E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>
                    <a:extLst>
                      <a:ext uri="{FF2B5EF4-FFF2-40B4-BE49-F238E27FC236}">
                        <a16:creationId xmlns:a16="http://schemas.microsoft.com/office/drawing/2014/main" id="{ED2A8531-2723-08B8-1FDB-2E9515A8B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8CF30CF9-A750-8ED1-5F37-E0837D1DF1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>
                    <a:extLst>
                      <a:ext uri="{FF2B5EF4-FFF2-40B4-BE49-F238E27FC236}">
                        <a16:creationId xmlns:a16="http://schemas.microsoft.com/office/drawing/2014/main" id="{07BB319B-1630-88A9-D148-89D9F0CE6E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AD885066-4894-51FA-F800-57F31A607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CFE3C814-FFEC-4791-4C96-ABB8BA82F3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D236FA6-7534-A1D4-4409-36EAE3417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>
                    <a:extLst>
                      <a:ext uri="{FF2B5EF4-FFF2-40B4-BE49-F238E27FC236}">
                        <a16:creationId xmlns:a16="http://schemas.microsoft.com/office/drawing/2014/main" id="{D87748CD-4B80-BCB1-91C4-7E669D4EE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51889A59-66F5-6FB4-DA10-C7B176165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FFF85FB5-C878-2ACD-2969-30E4B76B7B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3DE55E68-1745-1A48-4E42-E761FFA96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A2CF858-3AC7-DD02-7B58-9A08E94D2A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4BAB3A-924A-18A9-D922-FC81A3128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3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>
            <a:extLst>
              <a:ext uri="{FF2B5EF4-FFF2-40B4-BE49-F238E27FC236}">
                <a16:creationId xmlns:a16="http://schemas.microsoft.com/office/drawing/2014/main" id="{07E14198-50BA-5037-2CDC-66DE25EF4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888"/>
            <a:ext cx="6629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Condition for Steady flow with Wall Resistance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E7665C-993F-D31A-CF4C-0861A34A3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6002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317A0CE7-E0EC-2A07-129E-DD8CFF473BC8}"/>
                  </a:ext>
                </a:extLst>
              </p:cNvPr>
              <p:cNvSpPr txBox="1"/>
              <p:nvPr/>
            </p:nvSpPr>
            <p:spPr bwMode="auto">
              <a:xfrm>
                <a:off x="1695450" y="1143000"/>
                <a:ext cx="2624138" cy="725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317A0CE7-E0EC-2A07-129E-DD8CFF473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450" y="1143000"/>
                <a:ext cx="2624138" cy="725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351AF08-F12A-C59A-CF22-6029BACDC362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3962400"/>
            <a:ext cx="8839200" cy="2571750"/>
            <a:chOff x="0" y="3962400"/>
            <a:chExt cx="8839200" cy="2571750"/>
          </a:xfrm>
        </p:grpSpPr>
        <p:pic>
          <p:nvPicPr>
            <p:cNvPr id="13321" name="Picture 5">
              <a:extLst>
                <a:ext uri="{FF2B5EF4-FFF2-40B4-BE49-F238E27FC236}">
                  <a16:creationId xmlns:a16="http://schemas.microsoft.com/office/drawing/2014/main" id="{A30B8E7E-9249-8B83-3B5A-2E8AEB6C4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962400"/>
              <a:ext cx="8305800" cy="257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22" name="Object 29">
                  <a:extLst>
                    <a:ext uri="{FF2B5EF4-FFF2-40B4-BE49-F238E27FC236}">
                      <a16:creationId xmlns:a16="http://schemas.microsoft.com/office/drawing/2014/main" id="{EA4220A4-9B2D-BA1B-B916-64E5AF8DC210}"/>
                    </a:ext>
                  </a:extLst>
                </p:cNvPr>
                <p:cNvSpPr txBox="1"/>
                <p:nvPr/>
              </p:nvSpPr>
              <p:spPr bwMode="auto">
                <a:xfrm>
                  <a:off x="0" y="4321594"/>
                  <a:ext cx="922338" cy="3270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𝑠h𝑒𝑎𝑟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b>
                            </m:sSub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13322" name="Object 29">
                  <a:extLst>
                    <a:ext uri="{FF2B5EF4-FFF2-40B4-BE49-F238E27FC236}">
                      <a16:creationId xmlns:a16="http://schemas.microsoft.com/office/drawing/2014/main" id="{EA4220A4-9B2D-BA1B-B916-64E5AF8DC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4321594"/>
                  <a:ext cx="922338" cy="32702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319" name="TextBox 2">
            <a:extLst>
              <a:ext uri="{FF2B5EF4-FFF2-40B4-BE49-F238E27FC236}">
                <a16:creationId xmlns:a16="http://schemas.microsoft.com/office/drawing/2014/main" id="{D3D3886E-E615-211C-9643-77C78688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038600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For Steady flow: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FA639DD-A77C-F93E-92C9-A927A73D2337}"/>
                  </a:ext>
                </a:extLst>
              </p:cNvPr>
              <p:cNvSpPr txBox="1"/>
              <p:nvPr/>
            </p:nvSpPr>
            <p:spPr bwMode="auto">
              <a:xfrm>
                <a:off x="3733800" y="3922713"/>
                <a:ext cx="4435475" cy="9568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FA639DD-A77C-F93E-92C9-A927A73D2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922713"/>
                <a:ext cx="4435475" cy="956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38">
            <a:extLst>
              <a:ext uri="{FF2B5EF4-FFF2-40B4-BE49-F238E27FC236}">
                <a16:creationId xmlns:a16="http://schemas.microsoft.com/office/drawing/2014/main" id="{C78C5E1E-ADC5-CC3A-7A69-F03EBFDC8C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42CE2996-A12A-FC58-CC4E-3C8ED09700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E1EAC923-1965-05DD-036D-62293CBF0A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DC9D33AD-2593-2ED7-8781-34D3E24A7E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E8C0CC5A-DF24-4C61-7A50-C83C9460F9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>
                    <a:extLst>
                      <a:ext uri="{FF2B5EF4-FFF2-40B4-BE49-F238E27FC236}">
                        <a16:creationId xmlns:a16="http://schemas.microsoft.com/office/drawing/2014/main" id="{37717242-1678-F033-0B80-AE7EDDC1C0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E623D43D-F517-CAF2-F9B5-572F05CA8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>
                    <a:extLst>
                      <a:ext uri="{FF2B5EF4-FFF2-40B4-BE49-F238E27FC236}">
                        <a16:creationId xmlns:a16="http://schemas.microsoft.com/office/drawing/2014/main" id="{DFF43C39-D0A1-F398-E72D-3211B74588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8D79ED50-EA6D-5D31-62E4-F8593E1FB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FEF25852-CE2B-5F11-50AA-33540A6DFB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C795DB46-4AE2-FE74-B4E4-E81BB448AC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>
                    <a:extLst>
                      <a:ext uri="{FF2B5EF4-FFF2-40B4-BE49-F238E27FC236}">
                        <a16:creationId xmlns:a16="http://schemas.microsoft.com/office/drawing/2014/main" id="{67233F6D-0262-8FF1-36BE-EC6A5FD222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4236749D-CEC9-80C5-7326-FC30DDFA3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ECEA4519-A6E5-5AAF-7E5E-AA968C9CE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69359BF-C672-FE1D-8646-BE7ED9E192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6E14861-8D47-6C7F-218A-66BA59F2F7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BC1CEB-9C03-58CF-0297-AC3428AAE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3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7147CE-8AD6-FB6B-FE4C-CEB3C13F4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80581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object 2">
            <a:extLst>
              <a:ext uri="{FF2B5EF4-FFF2-40B4-BE49-F238E27FC236}">
                <a16:creationId xmlns:a16="http://schemas.microsoft.com/office/drawing/2014/main" id="{86C9EB80-F1EC-0E51-2FC4-6870677F1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401638"/>
            <a:ext cx="6629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cs typeface="Times New Roman" panose="02020603050405020304" pitchFamily="18" charset="0"/>
              </a:rPr>
              <a:t>Negative Pressure Gradient for Steady flow</a:t>
            </a:r>
          </a:p>
        </p:txBody>
      </p:sp>
      <p:pic>
        <p:nvPicPr>
          <p:cNvPr id="14341" name="Picture 6">
            <a:extLst>
              <a:ext uri="{FF2B5EF4-FFF2-40B4-BE49-F238E27FC236}">
                <a16:creationId xmlns:a16="http://schemas.microsoft.com/office/drawing/2014/main" id="{FE7FF460-590C-3978-F2AA-E1A31C274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668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AEA4DE2F-C5DA-5E65-558B-35709E1FF1F5}"/>
                  </a:ext>
                </a:extLst>
              </p:cNvPr>
              <p:cNvSpPr txBox="1"/>
              <p:nvPr/>
            </p:nvSpPr>
            <p:spPr bwMode="auto">
              <a:xfrm>
                <a:off x="457200" y="4343400"/>
                <a:ext cx="325438" cy="563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AEA4DE2F-C5DA-5E65-558B-35709E1FF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343400"/>
                <a:ext cx="325438" cy="563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3" name="TextBox 2">
            <a:extLst>
              <a:ext uri="{FF2B5EF4-FFF2-40B4-BE49-F238E27FC236}">
                <a16:creationId xmlns:a16="http://schemas.microsoft.com/office/drawing/2014/main" id="{59AA9477-F0F5-458D-ECDD-7A432F320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316288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For Steady flow: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4" name="Object 32">
                <a:extLst>
                  <a:ext uri="{FF2B5EF4-FFF2-40B4-BE49-F238E27FC236}">
                    <a16:creationId xmlns:a16="http://schemas.microsoft.com/office/drawing/2014/main" id="{4DBC7F24-BFAF-327B-272B-DF40C50F8F5F}"/>
                  </a:ext>
                </a:extLst>
              </p:cNvPr>
              <p:cNvSpPr txBox="1"/>
              <p:nvPr/>
            </p:nvSpPr>
            <p:spPr bwMode="auto">
              <a:xfrm>
                <a:off x="3741738" y="3236912"/>
                <a:ext cx="3568700" cy="725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4" name="Object 32">
                <a:extLst>
                  <a:ext uri="{FF2B5EF4-FFF2-40B4-BE49-F238E27FC236}">
                    <a16:creationId xmlns:a16="http://schemas.microsoft.com/office/drawing/2014/main" id="{4DBC7F24-BFAF-327B-272B-DF40C50F8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1738" y="3236912"/>
                <a:ext cx="3568700" cy="725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E525055-37F9-84F7-3E47-1F0C1BD7E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800600"/>
            <a:ext cx="37433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38">
            <a:extLst>
              <a:ext uri="{FF2B5EF4-FFF2-40B4-BE49-F238E27FC236}">
                <a16:creationId xmlns:a16="http://schemas.microsoft.com/office/drawing/2014/main" id="{CCEC2413-CFF0-29B1-BFFC-4583F53456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BF50F495-7A84-0556-4744-5BB35F5285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403762FF-D854-5FC6-4141-3415408B3A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C71A53BF-57F9-25F2-6CBF-61630DA458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9C682C2B-3ECB-5C8C-8DE2-250D02974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9093E33F-CE67-9B54-682A-9240D3390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E7E5E22-7760-5844-6E37-74261669A8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B3E9C5D-E46D-28FE-A4E1-1FD447F336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914B8139-B4D2-843C-1E5E-C8ADA08E35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B0C73032-2341-CCFC-A7F2-AB80D31EEA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CE26F8FF-94D5-19EC-4C8C-423DD2F7C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0CFEA9C5-FB2A-B37C-C926-EEA478FC48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B6905AD2-2917-79CB-2F33-4FA26CCF58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C94BBA26-A2ED-2713-FC34-192BEE4752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D93F7234-BD95-B507-5073-40B763365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2BC31BC-B3D4-217C-1225-129D19EF65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3ADBD52-D6C7-BB18-6F9F-F1CE8B0F6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53BBA-02AB-9D86-5198-0EA1872CA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040C67E-6ECB-FE3D-6B1B-BA9665DBDAA7}"/>
              </a:ext>
            </a:extLst>
          </p:cNvPr>
          <p:cNvSpPr txBox="1"/>
          <p:nvPr/>
        </p:nvSpPr>
        <p:spPr>
          <a:xfrm>
            <a:off x="609600" y="319088"/>
            <a:ext cx="6629400" cy="823912"/>
          </a:xfrm>
          <a:prstGeom prst="rect">
            <a:avLst/>
          </a:prstGeom>
        </p:spPr>
        <p:txBody>
          <a:bodyPr lIns="0" tIns="0" rIns="0" bIns="0"/>
          <a:lstStyle/>
          <a:p>
            <a:pPr marL="10860" algn="ctr">
              <a:defRPr/>
            </a:pPr>
            <a:r>
              <a:rPr lang="en-US" sz="2800" dirty="0">
                <a:solidFill>
                  <a:srgbClr val="231F20"/>
                </a:solidFill>
                <a:latin typeface="Times New Roman"/>
                <a:cs typeface="Times New Roman"/>
              </a:rPr>
              <a:t>Heating of  Flow with Cooling of PCB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BDB8D0-AC49-2F6C-B3EE-B4074B1B3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10050"/>
            <a:ext cx="8305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481385-E1B0-6018-E4A5-0C0100EC3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210CDD6A-1F00-AB64-7EA7-BB612E89B559}"/>
                  </a:ext>
                </a:extLst>
              </p:cNvPr>
              <p:cNvSpPr txBox="1"/>
              <p:nvPr/>
            </p:nvSpPr>
            <p:spPr bwMode="auto">
              <a:xfrm>
                <a:off x="1294737" y="3352800"/>
                <a:ext cx="7163463" cy="1091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̇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𝑐𝑜𝑜𝑙𝑖𝑛𝑔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210CDD6A-1F00-AB64-7EA7-BB612E89B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4737" y="3352800"/>
                <a:ext cx="7163463" cy="1091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2B0B29-99EF-DF81-E36E-51DE0325620F}"/>
                  </a:ext>
                </a:extLst>
              </p:cNvPr>
              <p:cNvSpPr txBox="1"/>
              <p:nvPr/>
            </p:nvSpPr>
            <p:spPr>
              <a:xfrm>
                <a:off x="358775" y="4495800"/>
                <a:ext cx="555625" cy="347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IN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2B0B29-99EF-DF81-E36E-51DE03256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75" y="4495800"/>
                <a:ext cx="555625" cy="347916"/>
              </a:xfrm>
              <a:prstGeom prst="rect">
                <a:avLst/>
              </a:prstGeom>
              <a:blipFill>
                <a:blip r:embed="rId6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C7D5DA2-8E36-8660-F541-B0A2A326BA50}"/>
              </a:ext>
            </a:extLst>
          </p:cNvPr>
          <p:cNvSpPr txBox="1"/>
          <p:nvPr/>
        </p:nvSpPr>
        <p:spPr>
          <a:xfrm>
            <a:off x="3352800" y="1600140"/>
            <a:ext cx="2789546" cy="400110"/>
          </a:xfrm>
          <a:prstGeom prst="rect">
            <a:avLst/>
          </a:prstGeom>
          <a:solidFill>
            <a:srgbClr val="FFCCCC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Thermal Boundary Layer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92339C-BC77-E3EB-3A7B-94CD7D137D01}"/>
              </a:ext>
            </a:extLst>
          </p:cNvPr>
          <p:cNvSpPr txBox="1"/>
          <p:nvPr/>
        </p:nvSpPr>
        <p:spPr>
          <a:xfrm>
            <a:off x="6818522" y="1676340"/>
            <a:ext cx="1258678" cy="400110"/>
          </a:xfrm>
          <a:prstGeom prst="rect">
            <a:avLst/>
          </a:prstGeom>
          <a:solidFill>
            <a:srgbClr val="FFCCCC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Plug Fluid</a:t>
            </a:r>
            <a:endParaRPr lang="en-IN" sz="2000" dirty="0"/>
          </a:p>
        </p:txBody>
      </p:sp>
      <p:grpSp>
        <p:nvGrpSpPr>
          <p:cNvPr id="10" name="Group 38">
            <a:extLst>
              <a:ext uri="{FF2B5EF4-FFF2-40B4-BE49-F238E27FC236}">
                <a16:creationId xmlns:a16="http://schemas.microsoft.com/office/drawing/2014/main" id="{9538774D-B046-4F73-E494-D281DC8EE7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>
              <a:extLst>
                <a:ext uri="{FF2B5EF4-FFF2-40B4-BE49-F238E27FC236}">
                  <a16:creationId xmlns:a16="http://schemas.microsoft.com/office/drawing/2014/main" id="{EBD2AD53-BDFF-3AD7-8DFF-61281958DA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>
                <a:extLst>
                  <a:ext uri="{FF2B5EF4-FFF2-40B4-BE49-F238E27FC236}">
                    <a16:creationId xmlns:a16="http://schemas.microsoft.com/office/drawing/2014/main" id="{FABAEEF4-3317-778F-E69F-A9EA8A56A8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>
                  <a:extLst>
                    <a:ext uri="{FF2B5EF4-FFF2-40B4-BE49-F238E27FC236}">
                      <a16:creationId xmlns:a16="http://schemas.microsoft.com/office/drawing/2014/main" id="{BB9BDD53-ED6D-F0EB-149A-062077EBE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>
                    <a:extLst>
                      <a:ext uri="{FF2B5EF4-FFF2-40B4-BE49-F238E27FC236}">
                        <a16:creationId xmlns:a16="http://schemas.microsoft.com/office/drawing/2014/main" id="{F2EEC8CF-43CA-5D89-3DA9-26667A442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>
                    <a:extLst>
                      <a:ext uri="{FF2B5EF4-FFF2-40B4-BE49-F238E27FC236}">
                        <a16:creationId xmlns:a16="http://schemas.microsoft.com/office/drawing/2014/main" id="{C6972C80-9496-19C3-3F55-AB638A90EC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0A0F0E0A-AD71-995C-D6EA-94E4D42FD0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>
                    <a:extLst>
                      <a:ext uri="{FF2B5EF4-FFF2-40B4-BE49-F238E27FC236}">
                        <a16:creationId xmlns:a16="http://schemas.microsoft.com/office/drawing/2014/main" id="{B4FA1A1B-0E8B-4B71-1DDB-10FBC7F09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>
                    <a:extLst>
                      <a:ext uri="{FF2B5EF4-FFF2-40B4-BE49-F238E27FC236}">
                        <a16:creationId xmlns:a16="http://schemas.microsoft.com/office/drawing/2014/main" id="{F6279216-D4F3-5AF7-9F0D-2E246573B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>
                  <a:extLst>
                    <a:ext uri="{FF2B5EF4-FFF2-40B4-BE49-F238E27FC236}">
                      <a16:creationId xmlns:a16="http://schemas.microsoft.com/office/drawing/2014/main" id="{8D2E945D-FD3A-E944-66D3-0BE8F1D540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>
                    <a:extLst>
                      <a:ext uri="{FF2B5EF4-FFF2-40B4-BE49-F238E27FC236}">
                        <a16:creationId xmlns:a16="http://schemas.microsoft.com/office/drawing/2014/main" id="{BBC806CC-0698-B9FE-E8F3-2A80838060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>
                    <a:extLst>
                      <a:ext uri="{FF2B5EF4-FFF2-40B4-BE49-F238E27FC236}">
                        <a16:creationId xmlns:a16="http://schemas.microsoft.com/office/drawing/2014/main" id="{0DE15FD7-D2EF-BECF-96BD-603D24102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>
                  <a:extLst>
                    <a:ext uri="{FF2B5EF4-FFF2-40B4-BE49-F238E27FC236}">
                      <a16:creationId xmlns:a16="http://schemas.microsoft.com/office/drawing/2014/main" id="{81650477-3FC1-74DD-288C-57846E12E5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>
                    <a:extLst>
                      <a:ext uri="{FF2B5EF4-FFF2-40B4-BE49-F238E27FC236}">
                        <a16:creationId xmlns:a16="http://schemas.microsoft.com/office/drawing/2014/main" id="{00D76E2F-15D4-C8FD-4715-721DB5449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>
                    <a:extLst>
                      <a:ext uri="{FF2B5EF4-FFF2-40B4-BE49-F238E27FC236}">
                        <a16:creationId xmlns:a16="http://schemas.microsoft.com/office/drawing/2014/main" id="{337DB381-57CF-A696-9544-654914077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7C00D29-F1E1-47B3-6E61-2EE2EEA2A7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F66294-D683-CF02-3650-E66ACC1E09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125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>
            <a:extLst>
              <a:ext uri="{FF2B5EF4-FFF2-40B4-BE49-F238E27FC236}">
                <a16:creationId xmlns:a16="http://schemas.microsoft.com/office/drawing/2014/main" id="{8D597E53-3512-82FD-8A10-E2922C886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888"/>
            <a:ext cx="6629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Condition for Steady flow with Wall Resistance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15364" name="Picture 6">
            <a:extLst>
              <a:ext uri="{FF2B5EF4-FFF2-40B4-BE49-F238E27FC236}">
                <a16:creationId xmlns:a16="http://schemas.microsoft.com/office/drawing/2014/main" id="{E137BE16-DA24-83C5-8BA3-002166952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71575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2">
            <a:extLst>
              <a:ext uri="{FF2B5EF4-FFF2-40B4-BE49-F238E27FC236}">
                <a16:creationId xmlns:a16="http://schemas.microsoft.com/office/drawing/2014/main" id="{39FC960B-BCA6-B95D-C0A6-76B7A19CD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57600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Steady flow: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4EEC52F-E97C-61CD-023C-63575F6F0886}"/>
                  </a:ext>
                </a:extLst>
              </p:cNvPr>
              <p:cNvSpPr txBox="1"/>
              <p:nvPr/>
            </p:nvSpPr>
            <p:spPr bwMode="auto">
              <a:xfrm>
                <a:off x="646980" y="4332786"/>
                <a:ext cx="8207373" cy="1540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4EEC52F-E97C-61CD-023C-63575F6F0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980" y="4332786"/>
                <a:ext cx="8207373" cy="1540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23124ED-0498-87BA-9FDD-E9193A5CC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595438"/>
            <a:ext cx="42703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38">
            <a:extLst>
              <a:ext uri="{FF2B5EF4-FFF2-40B4-BE49-F238E27FC236}">
                <a16:creationId xmlns:a16="http://schemas.microsoft.com/office/drawing/2014/main" id="{E2E79C23-FE9F-8D34-8F28-5965D6F8AE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0341922-3842-F3C9-9815-CA196EE2A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E90860BB-23F6-F2AB-8398-48144E8B6E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AB28481A-3F9D-9D7F-93DE-848C8AA7AD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2DC71792-AD24-96EC-35AE-0024958D59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82D6C84-9AB6-2CA0-50BE-08C47A85F8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FAA9962E-6DF2-E694-F3C0-1D943058A5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DB70EBFC-FB8B-0AB5-4C77-1C7918A07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5046FD52-6A1F-8204-A635-DDC7EA375F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0CB5D12A-D7AB-76E5-665A-DE390045ED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22D04C77-CE41-F404-26AD-75FF2CDB82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7EA0FBDF-3ADA-778B-9BDA-6CE00A4E1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E1124BB2-AB24-2576-EC6A-D4CC4A51C5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237A2909-9F2B-6046-F19A-B21A017CF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6CF579C4-BDD8-B642-2288-155A6D20B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5F29FEE-CA90-4E86-2428-71FD47A06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450CDD-9167-6E5F-FA32-E74ED8288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A0BCF-DB79-698D-237F-D66E8078B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EBF4715-0B1A-E512-B45E-27C7D581DCA6}"/>
              </a:ext>
            </a:extLst>
          </p:cNvPr>
          <p:cNvSpPr txBox="1"/>
          <p:nvPr/>
        </p:nvSpPr>
        <p:spPr>
          <a:xfrm>
            <a:off x="609600" y="152400"/>
            <a:ext cx="6629400" cy="823912"/>
          </a:xfrm>
          <a:prstGeom prst="rect">
            <a:avLst/>
          </a:prstGeom>
        </p:spPr>
        <p:txBody>
          <a:bodyPr lIns="0" tIns="0" rIns="0" bIns="0"/>
          <a:lstStyle/>
          <a:p>
            <a:pPr marL="10860" algn="ctr">
              <a:defRPr/>
            </a:pPr>
            <a:r>
              <a:rPr lang="en-US" sz="2800" dirty="0">
                <a:solidFill>
                  <a:srgbClr val="231F20"/>
                </a:solidFill>
                <a:latin typeface="Times New Roman"/>
                <a:cs typeface="Times New Roman"/>
              </a:rPr>
              <a:t>Heating of Fluid due to Cooling of DUCT Walls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1855C6-A686-E35A-A2A6-617EA8901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C1415A31-DA10-DED9-E4D6-4C7ACFD3C67E}"/>
                  </a:ext>
                </a:extLst>
              </p:cNvPr>
              <p:cNvSpPr txBox="1"/>
              <p:nvPr/>
            </p:nvSpPr>
            <p:spPr bwMode="auto">
              <a:xfrm>
                <a:off x="457200" y="3242643"/>
                <a:ext cx="8702675" cy="29295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lnSpcReduction="10000"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̇"/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𝑐𝑜𝑜𝑙𝑖𝑛𝑔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IN" sz="280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8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𝑓𝑙𝑢𝑖𝑑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𝑐𝑜𝑜𝑙𝑖𝑛𝑔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𝑓𝑙𝑢𝑖𝑑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IN" sz="28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𝑓𝑙𝑢𝑖𝑑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8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8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z="2800" b="0" dirty="0">
                    <a:solidFill>
                      <a:srgbClr val="000000"/>
                    </a:solidFill>
                  </a:rPr>
                  <a:t>=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𝑓𝑙𝑢𝑖𝑑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𝑓𝑙𝑢𝑖𝑑</m:t>
                            </m:r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𝑓𝑙𝑢𝑖𝑑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e>
                    </m:d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C1415A31-DA10-DED9-E4D6-4C7ACFD3C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242643"/>
                <a:ext cx="8702675" cy="2929557"/>
              </a:xfrm>
              <a:prstGeom prst="rect">
                <a:avLst/>
              </a:prstGeom>
              <a:blipFill>
                <a:blip r:embed="rId3"/>
                <a:stretch>
                  <a:fillRect b="-353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922FEFE-A2D0-66FC-630B-279CD494FA34}"/>
              </a:ext>
            </a:extLst>
          </p:cNvPr>
          <p:cNvSpPr txBox="1"/>
          <p:nvPr/>
        </p:nvSpPr>
        <p:spPr>
          <a:xfrm>
            <a:off x="3352800" y="1600140"/>
            <a:ext cx="2789546" cy="400110"/>
          </a:xfrm>
          <a:prstGeom prst="rect">
            <a:avLst/>
          </a:prstGeom>
          <a:solidFill>
            <a:srgbClr val="FFCCCC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Thermal Boundary Layer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FEE0A-E0B3-2D56-0D64-B4A3F479B53E}"/>
              </a:ext>
            </a:extLst>
          </p:cNvPr>
          <p:cNvSpPr txBox="1"/>
          <p:nvPr/>
        </p:nvSpPr>
        <p:spPr>
          <a:xfrm>
            <a:off x="6818522" y="1676340"/>
            <a:ext cx="1258678" cy="400110"/>
          </a:xfrm>
          <a:prstGeom prst="rect">
            <a:avLst/>
          </a:prstGeom>
          <a:solidFill>
            <a:srgbClr val="FFCCCC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Plug Fluid</a:t>
            </a:r>
            <a:endParaRPr lang="en-IN" sz="20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C54DEDD-4E6F-0388-1FA8-4AA727D89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595438"/>
            <a:ext cx="42703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38">
            <a:extLst>
              <a:ext uri="{FF2B5EF4-FFF2-40B4-BE49-F238E27FC236}">
                <a16:creationId xmlns:a16="http://schemas.microsoft.com/office/drawing/2014/main" id="{6829493C-CF58-1B87-832B-2169DC058B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id="{530E2101-E32A-DB0D-D9C5-9805CB930D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>
                <a:extLst>
                  <a:ext uri="{FF2B5EF4-FFF2-40B4-BE49-F238E27FC236}">
                    <a16:creationId xmlns:a16="http://schemas.microsoft.com/office/drawing/2014/main" id="{44247316-C2DD-2649-F2BC-48C39F07DC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9B190D04-EA29-DE58-6EAA-FAB67B5D6D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>
                    <a:extLst>
                      <a:ext uri="{FF2B5EF4-FFF2-40B4-BE49-F238E27FC236}">
                        <a16:creationId xmlns:a16="http://schemas.microsoft.com/office/drawing/2014/main" id="{9787C0AB-B6D0-3D80-9891-6DBCF3F03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>
                    <a:extLst>
                      <a:ext uri="{FF2B5EF4-FFF2-40B4-BE49-F238E27FC236}">
                        <a16:creationId xmlns:a16="http://schemas.microsoft.com/office/drawing/2014/main" id="{8B9D15E2-9ECC-A4F4-553D-A20101F3DD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6641D8AB-5DD8-8F7A-D95F-801680908F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>
                    <a:extLst>
                      <a:ext uri="{FF2B5EF4-FFF2-40B4-BE49-F238E27FC236}">
                        <a16:creationId xmlns:a16="http://schemas.microsoft.com/office/drawing/2014/main" id="{30D454E1-421F-0D3C-F8D4-DFD496164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>
                    <a:extLst>
                      <a:ext uri="{FF2B5EF4-FFF2-40B4-BE49-F238E27FC236}">
                        <a16:creationId xmlns:a16="http://schemas.microsoft.com/office/drawing/2014/main" id="{530E65AE-588A-C7B4-E661-4E9183B29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22F63E02-8260-AE28-6A94-804DB37845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>
                    <a:extLst>
                      <a:ext uri="{FF2B5EF4-FFF2-40B4-BE49-F238E27FC236}">
                        <a16:creationId xmlns:a16="http://schemas.microsoft.com/office/drawing/2014/main" id="{0EE16316-C431-13E8-C535-BBF3B2D75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>
                    <a:extLst>
                      <a:ext uri="{FF2B5EF4-FFF2-40B4-BE49-F238E27FC236}">
                        <a16:creationId xmlns:a16="http://schemas.microsoft.com/office/drawing/2014/main" id="{9AD9EBA9-AA16-F2B3-887B-69AE1E93A1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>
                  <a:extLst>
                    <a:ext uri="{FF2B5EF4-FFF2-40B4-BE49-F238E27FC236}">
                      <a16:creationId xmlns:a16="http://schemas.microsoft.com/office/drawing/2014/main" id="{CF8A5A13-4DBC-805F-26EC-26723C3B1F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>
                    <a:extLst>
                      <a:ext uri="{FF2B5EF4-FFF2-40B4-BE49-F238E27FC236}">
                        <a16:creationId xmlns:a16="http://schemas.microsoft.com/office/drawing/2014/main" id="{7BB86FA8-A33D-0DCB-1F7F-D29BE16A5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>
                    <a:extLst>
                      <a:ext uri="{FF2B5EF4-FFF2-40B4-BE49-F238E27FC236}">
                        <a16:creationId xmlns:a16="http://schemas.microsoft.com/office/drawing/2014/main" id="{235BB609-4B4E-D977-C2B9-421B7B960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F3ACD-A19B-37B2-56C1-B8DE254AF3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C96745-83A1-4E72-EB5D-627505E7C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03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7644</TotalTime>
  <Words>1351</Words>
  <Application>Microsoft Office PowerPoint</Application>
  <PresentationFormat>On-screen Show (4:3)</PresentationFormat>
  <Paragraphs>200</Paragraphs>
  <Slides>40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9" baseType="lpstr">
      <vt:lpstr>SimSun</vt:lpstr>
      <vt:lpstr>STXingkai</vt:lpstr>
      <vt:lpstr>Arial</vt:lpstr>
      <vt:lpstr>Blackadder ITC</vt:lpstr>
      <vt:lpstr>Brush Script Std</vt:lpstr>
      <vt:lpstr>Calibri</vt:lpstr>
      <vt:lpstr>Cambria Math</vt:lpstr>
      <vt:lpstr>CommercialScript BT</vt:lpstr>
      <vt:lpstr>MTSY</vt:lpstr>
      <vt:lpstr>RMTMI</vt:lpstr>
      <vt:lpstr>Symbol</vt:lpstr>
      <vt:lpstr>Tempus Sans ITC</vt:lpstr>
      <vt:lpstr>Tenorite</vt:lpstr>
      <vt:lpstr>Times New Roman</vt:lpstr>
      <vt:lpstr>TimesNewRoman,Bold</vt:lpstr>
      <vt:lpstr>TimesTen-Italic</vt:lpstr>
      <vt:lpstr>TimesTen-Roman</vt:lpstr>
      <vt:lpstr>Blank Presentation</vt:lpstr>
      <vt:lpstr>Equation</vt:lpstr>
      <vt:lpstr>Laminar Natural Convection on A Vertical Plate : Development of Engineering Relations</vt:lpstr>
      <vt:lpstr>Boundary Layer Variables : Isothermal Wall</vt:lpstr>
      <vt:lpstr>Boundary Layer Variables : Isothermal Wall</vt:lpstr>
      <vt:lpstr>Heat Transfer Coefficient : Isothermal Wall</vt:lpstr>
      <vt:lpstr>Local Nusselt Number: Isothermal Wall</vt:lpstr>
      <vt:lpstr>Art of Thermal Management of Electronics</vt:lpstr>
      <vt:lpstr>PowerPoint Presentation</vt:lpstr>
      <vt:lpstr>PowerPoint Presentation</vt:lpstr>
      <vt:lpstr>PowerPoint Presentation</vt:lpstr>
      <vt:lpstr>PowerPoint Presentation</vt:lpstr>
      <vt:lpstr>General  Empirical Correlations</vt:lpstr>
      <vt:lpstr>Vertical Plate at constant Ts</vt:lpstr>
      <vt:lpstr>PowerPoint Presentation</vt:lpstr>
      <vt:lpstr>Empirical Correlations : Horizontal Plate </vt:lpstr>
      <vt:lpstr>Empirical Correlations : Long Horizontal Cylinder</vt:lpstr>
      <vt:lpstr>PowerPoint Presentation</vt:lpstr>
      <vt:lpstr>PowerPoint Presentation</vt:lpstr>
      <vt:lpstr>PowerPoint Presentation</vt:lpstr>
      <vt:lpstr>PowerPoint Presentation</vt:lpstr>
      <vt:lpstr>Natural Convection in Vertical Flow Passages</vt:lpstr>
      <vt:lpstr>FORCED CONVECTION IN LAMINAR INTERNAL FLOWS</vt:lpstr>
      <vt:lpstr>PowerPoint Presentation</vt:lpstr>
      <vt:lpstr>Sharing of Skills</vt:lpstr>
      <vt:lpstr>The First Civilized Food Processing !!!!!</vt:lpstr>
      <vt:lpstr>EARLIEST TYPES OF CS : COOKING</vt:lpstr>
      <vt:lpstr>Convection Systems to  Enhance the Utility of Fire</vt:lpstr>
      <vt:lpstr>Onset of Internal Flow Convection Systems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 Similarity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661</cp:revision>
  <cp:lastPrinted>2002-07-26T02:11:33Z</cp:lastPrinted>
  <dcterms:created xsi:type="dcterms:W3CDTF">2002-07-26T01:39:54Z</dcterms:created>
  <dcterms:modified xsi:type="dcterms:W3CDTF">2026-03-15T01:45:58Z</dcterms:modified>
</cp:coreProperties>
</file>