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4"/>
  </p:notesMasterIdLst>
  <p:sldIdLst>
    <p:sldId id="1286" r:id="rId2"/>
    <p:sldId id="1518" r:id="rId3"/>
    <p:sldId id="1501" r:id="rId4"/>
    <p:sldId id="1446" r:id="rId5"/>
    <p:sldId id="1449" r:id="rId6"/>
    <p:sldId id="1448" r:id="rId7"/>
    <p:sldId id="941" r:id="rId8"/>
    <p:sldId id="1505" r:id="rId9"/>
    <p:sldId id="1506" r:id="rId10"/>
    <p:sldId id="1504" r:id="rId11"/>
    <p:sldId id="1507" r:id="rId12"/>
    <p:sldId id="1508" r:id="rId13"/>
    <p:sldId id="1509" r:id="rId14"/>
    <p:sldId id="1435" r:id="rId15"/>
    <p:sldId id="1440" r:id="rId16"/>
    <p:sldId id="1510" r:id="rId17"/>
    <p:sldId id="1511" r:id="rId18"/>
    <p:sldId id="1512" r:id="rId19"/>
    <p:sldId id="1513" r:id="rId20"/>
    <p:sldId id="1514" r:id="rId21"/>
    <p:sldId id="1515" r:id="rId22"/>
    <p:sldId id="1516" r:id="rId23"/>
    <p:sldId id="1436" r:id="rId24"/>
    <p:sldId id="1517" r:id="rId25"/>
    <p:sldId id="1430" r:id="rId26"/>
    <p:sldId id="1431" r:id="rId27"/>
    <p:sldId id="1437" r:id="rId28"/>
    <p:sldId id="1438" r:id="rId29"/>
    <p:sldId id="1502" r:id="rId30"/>
    <p:sldId id="1423" r:id="rId31"/>
    <p:sldId id="1424" r:id="rId32"/>
    <p:sldId id="1402" r:id="rId33"/>
    <p:sldId id="1421" r:id="rId34"/>
    <p:sldId id="1407" r:id="rId35"/>
    <p:sldId id="1422" r:id="rId36"/>
    <p:sldId id="1443" r:id="rId37"/>
    <p:sldId id="1425" r:id="rId38"/>
    <p:sldId id="1426" r:id="rId39"/>
    <p:sldId id="1427" r:id="rId40"/>
    <p:sldId id="1428" r:id="rId41"/>
    <p:sldId id="1429" r:id="rId42"/>
    <p:sldId id="1439" r:id="rId43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FF9900"/>
    <a:srgbClr val="FF66FF"/>
    <a:srgbClr val="FF33CC"/>
    <a:srgbClr val="000099"/>
    <a:srgbClr val="FF00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8235" autoAdjust="0"/>
    <p:restoredTop sz="93969" autoAdjust="0"/>
  </p:normalViewPr>
  <p:slideViewPr>
    <p:cSldViewPr>
      <p:cViewPr varScale="1">
        <p:scale>
          <a:sx n="74" d="100"/>
          <a:sy n="74" d="100"/>
        </p:scale>
        <p:origin x="96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22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8T02:37:24.67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14 17 6566,'0'0'2146,"-13"-16"-8039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8T02:37:43.4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2203 17898 126 0,'0'0'72'0,"-11"4"-25"15,11-4-26-15,0 0-13 16,0 0-16-16,0 0-26 15,24-6-36-15,-24 6-8 16,24-11 0-16,-19-6 73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5T02:34:44.7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15843 15626 342 0,'11'-12'117'16,"-11"12"1"-16,0 0-101 16,2-14 1-16,-2 14-3 15,0 0-1-15,0 0-8 16,0 0-15-16,0 0-51 16,0 0-58-16,0 0-1 15,13-6-5-15,-13 6-2 16,0 0 36-16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9T02:20:06.6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20204 14884 367 0,'0'-13'112'15,"0"13"1"-15,-4-14-109 16,4 14 2-16,0 0-1 0,0 0-1 15,0 0-1-15,0 0-7 16,0 0-27-16,0 0-77 16,0 0-4-16,0 0-4 15,0 0-3-15,7 14-4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49275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4-02-01T02:24:55.33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2-01T02:25:00.069"/>
    </inkml:context>
  </inkml:definitions>
  <inkml:trace contextRef="#ctx0" brushRef="#br0">9029 14709 0</inkml:trace>
  <inkml:trace contextRef="#ctx1" brushRef="#br0">19742 15462 357 0,'-10'-11'106'16,"2"-1"-3"-16,3 0-108 15,5 12-7-15,0 0-5 16,0 0 3-16,12 2 0 0,-12-2-9 16,18 11-33-16,-7-5-41 15,4 6 2-15,-3-7-1 16,0-1-4-16,-12-4 64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2T04:13:00.0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5801 4594 204 0,'-4'1'-129'0,"0"0"55"0,3 8 74 16,1-2 0-16,0-7 0 0,-1 1 0 0,-1-5 2 0,1-3-1 0,0 7-1 0,5 6 0 0,-4-4-2 0,0 4 2 0,2-4 4 0,-2-7 3 0,6 6 0 0,-3-7 0 0,-2-1-5 0,-1 2 20 0,0 5-2 0,0 0 10 0,0-1-1 0,5-8-2 0,-5 1 7 0,0 8-5 0,0 0-7 0,0 0-5 0,0 0-5 16,0 0 5-16,0 0 22 15,0 0-6-15,1-2 7 0,2 5-8 0,-3-3-11 16,0 0 6-16,0 0-13 0,0 0 13 0,0 0 6 0,0 0 3 0,0 0 5 0,0 0-5 15,12 2-14-15,-7-2 9 16,0-3-8-16,1-2 8 0,1 0-9 0,4-2-6 0,0-1 4 0,4 0-7 16,0-4-12-16,1-1 12 0,2 1-11 15,6-3 12-15,-4-3-5 0,1-2 0 0,4 2 8 16,-5-5-6-16,2 1-6 0,12 3 16 0,-2-3-15 16,2 1 16-16,1 4-16 0,-7-2 4 0,-2 0 6 15,4 5-6-15,-5-2-12 0,1 0 19 0,-4 0-10 16,-1 2 15-16,-2-3-7 0,0 2-5 15,-2 3 0-15,-1-7-2 0,1 7-4 0,5 3 5 0,-4-4 0 16,0 6 2-16,-3-5-9 0,-6-2 4 0,8 8-3 16,0-3 3-16,-3 0-8 0,1 1 9 0,-2 0-10 15,-6-1 10-15,1 2 4 0,-4-1-7 0,3 2 9 0,3 0-11 16,-1 1-4-16,-5-1 4 0,2 1-6 16,-2-1 6-16,0 0 2 0,1 0-1 0,-1-1 3 15,2 0-4-15,-2-1-15 0,-1-1 19 16,1 2-16-16,-1 0 17 15,3-2-5-15,1 2-2 0,-3-6 9 0,3 6-9 0,0-1-5 0,2 0 4 0,4 3-8 16,-3-7 7-16,-1-1-4 0,2 4 6 16,-4-1 6-16,-2 5-4 0,3 1-9 0,-3 2 7 0,2-1-4 15,2 2 7-15,-3 7 2 0,0-8-6 0,-3-1 7 0,-1 1-9 0,-2 2-6 16,0 0 10-16,0 0-14 0,1 0 14 0,11 0-10 16,-10-1-2-16,-2 1 1 0,0 0-4 0,2-8-20 0,0 4 0 15,1 1-13-15,6 3 9 0,5-1-1 0,-6 1 4 16,-6-7 7-16,14-1-5 0,-16-4 8 0,4-1 5 0,7 10-8 15,-18-6 4-15,18 13-15 0,1-4-3 0,-4-2-11 16,8 7-3-16,-14-6-56 0</inkml:trace>
  <inkml:trace contextRef="#ctx0" brushRef="#br0" timeOffset="798.88">5553 5534 350 0,'0'0'53'0,"0"0"65"0,0 0 29 0,-1-10-65 0,1 10-41 0,0 0-19 0,0 0-19 0,1 0 9 0,8-9-14 0,-5 5 0 16,4-1-1-16,-2-1 0 0,3-1 3 0,2-2-1 15,2 3-1-15,-7-5-2 0,7 4 9 0,7 0-9 16,-4-3 10-16,10 2-12 0,-11-3-2 0,1 3 11 16,1 1-7-16,-3-3 10 0,6 1-2 0,-3-3-5 0,1-3 7 15,4 3-6-15,-2-3 10 0,-1-2 14 0,2 1-4 16,1-5 8-16,3 2 2 0,2-3-11 0,-2 2 5 16,-2-1-6-16,2-1-3 0,1 1 3 0,8-3 0 15,5-4 3-15,0 0 4 0,-4-1-9 0,0 2-1 0,-3 3-3 16,5 2-13-16,-2-1 7 0,0-1-9 0,16-2 11 0,-15-2 1 0,5 3-9 15,-4-2 5-15,-11-1-8 0,20-3-1 0,-5-2 11 16,4-3-16-16,-1 1 15 16,-3 5-5-16,-6-3-2 0,1 6 15 0,2 1-14 0,-3-2 2 0,6 2 4 15,-4-1 1-15,-5 2 3 0,2-1-1 0,-5 3 6 16,3 1-4-16,0 3 7 0,-5-4-6 0,-2 6 6 16,-3 0-2-16,-4 1 3 15,2 4-8-15,-1-3-8 0,-5 1-3 0,2-1 0 0,1 5-1 16,-4 0 8-16,-1-1-8 0,0 4 7 0,0 5-2 0,-15-6-7 0,8 6 10 0,-7-1-11 15,-4-7-2-15,15 10 10 16,-11-4-7-16,11-1 9 0,-7 1-3 0,0 0-4 16,-2 4 5-16,0 0-4 0,2 0 15 15,-1 0-20-15,-1 0-2 0,-6-2-7 0,0-1-7 0,6 3-28 16,-2 2-6-16,12-5-9 0,-4 1-28 0,2-1-16 16,-7 3-18-16,-7 6 2 0,8-1-25 0</inkml:trace>
  <inkml:trace contextRef="#ctx0" brushRef="#br0" timeOffset="1833.93">5814 6526 180 0,'0'0'30'0,"0"0"-33"0,-6-6 0 0,2 4 24 0,0-2 0 0,4 4 8 0,0 0-18 0,0 0 16 0,-3-2-6 0,3-1-23 15,2 2 11-15,-4 0-16 0,4-2-3 0,-2 3 16 16,-4-7-16-16,4 5 18 15,-1 0-5-15,1 2-3 0,0 0 11 0,0 0-12 0,0-1-19 0,0 0 29 16,-10-12-21-16,2 10 24 0,3 0-13 0,5 1 1 0,0 3 7 0,0-5-5 16,-1-1-14-16,-2-4 24 15,-4 2-12-15,7 7 19 0,0 0 10 0,0 0 3 16,-9-10 22-16,1 4-14 0,8 6 11 0,-1-5 18 16,2 5-16-16,-2 2 18 0,-3-4-25 0,7 2-23 15,-3 0 2-15,-2-1-10 0,0-2-11 0,-2-1 6 0,4 4-12 16,0 0 9-16,2-1-1 0,5 2-1 0,-3-4 12 0,-2-1-12 0,4-4-8 15,-3 6 17-15,3-3-15 16,6 6 18-16,-2-6 4 0,1-4-16 0,2 5 14 0,-2-9-17 16,1 5 4-16,0-6 17 0,2 1-8 0,2 0 13 0,0-2-4 15,1 2-7-15,1-6-1 0,-3 1-3 16,3-3-6-16,5-1 6 0,-5 2-3 16,5-2 4-16,10-2 8 0,-7-1-17 0,7-2 11 0,9-4-16 15,-6-5 0-15,7 1 6 0,1 3-13 0,-3-3 11 16,-4 7 0-16,-2 0-3 0,-2-3 6 0,0 5-6 15,0-5-2-15,8 4 1 0,1-4-2 0,1 2 2 16,-2-2 2-16,-2-1-1 0,1 1 7 0,-7 5-8 16,3 1-5-16,-5-3 15 0,0 3-5 0,-3-3 11 15,3 3 3-15,3 5-8 0,-2-4 3 0,2-2-6 16,-3 2-1-16,-1 1-4 0,1 0-1 0,-5-2 0 16,2 2 3-16,-4 2-1 0,-1 0 1 0,-1 5-2 15,-1-6-11-15,2 5 10 0,-4-3-3 0,1 1 7 16,0 10 1-16,-6-12-6 0,1 10 4 0,5-1-5 0,-11-5 1 15,3 10 0-15,1-4-5 0,-13 1 4 0,8 4 7 0,0 1-7 16,0 0 7-16,-8 5-10 0,2-6-6 0,-2 0 13 16,-2 4-8-16,10-2 9 0,-7 2-5 0,1 2 1 15,0 0-1-15,-1-1-1 0,-1 1-10 0,0 0 15 16,0 0-8-16,14-4 9 0,-11 3-7 0,-3 1-4 16,3-2 1-16,-3 2-7 0,0 0-25 0,5-1 1 15,0-1-10-15,0 0 6 0,1 2-20 0,-1-4-16 16,3 3-7-16,1 0-6 0,-2-4-31 0,1 1-33 15</inkml:trace>
  <inkml:trace contextRef="#ctx0" brushRef="#br0" timeOffset="2883.17">5817 7184 263 0,'0'0'18'0,"0"0"0"0,0 0 16 0,0 0-10 0,0 0-6 0,0 0-1 0,0 0-15 0,0 0-4 0,0 0-1 0,0 0-2 0,0 0-4 16,1-1 13-1,0 0-8-15,16-8 7 0,-12 8-5 0,-2 0 4 0,-1-1 6 0,2 2-4 0,-3-4-9 16,0 1 14-16,2-1-3 0,-1 0 12 0,0 0 12 0,4 1 1 16,-2 0 1-16,1-2-1 0,0-1-3 0,3-1 12 15,1-1-5-15,2-2 6 0,0 2-9 16,0-6-4-16,5 2 5 0,-2 0-6 0,7-1-9 0,-2 0 8 15,0-3-9 1,10 0 10-16,-7-5-3 0,12-3-5 0,4-1 6 0,-1-7-9 0,5 0-9 0,-1 0 7 16,-1 2-15-16,2-1 11 15,-1 1-9-15,-2-3 7 0,0-2 3 0,3 1-4 16,6-1-16-16,3 2 17 0,1 1-9 0,-3-6 12 16,-4 5-8-16,-6-2 11 0,1 0 1 0,1 8 2 0,-3-4 1 0,-6 3 0 15,8 1-7-15,-1-2 5 0,1 1 0 0,6 1-16 0,-8-2 11 16,-3 1-14-16,1-3 2 0,-1 4 10 15,-2 1-14-15,1-6 13 0,-6 6-4 0,0-3-3 0,-3 2 7 16,6 8-7-16,-2-2 6 0,6 8-6 0,-5-4 1 16,-8 0-2-16,2-1 10 0,-5-1-10 0,1 4 11 15,2-1-12-15,-4 2-1 0,-3 1 8 0,-1 1-8 0,-5 1 9 16,-1 2-2-16,-1 1-2 0,-3 2 2 0,0 0-3 0,1 2 7 16,-2 1-17-16,-3 3 4 0,0 0-9 0,0 0 15 15,0 0-1-15,0 0 4 0,0 0-6 0,0 0-14 0,0-1 15 16,0 0-11-16,0 1 11 0,-2 0-6 0,1 0-9 15,1 0 2-15,-1 0-9 0,0 0-30 0,0 1 6 16,-9 12-35-16,7-9 20 0,3 0-60 0,2 0-24 31,-2 0-43-31</inkml:trace>
  <inkml:trace contextRef="#ctx0" brushRef="#br0" timeOffset="3773.1">5720 7981 333 0,'-9'-2'50'0,"2"1"114"0,-3-1-9 0,-1 1-19 0,5 0-85 0,1 1-10 0,5 0-5 0,5-2-3 0,-5 1-30 0,0 1 4 0,4-1-13 15,-8 1 10-15,4 0-4 0,6-2-8 0,-6 0 14 0,12-2-12 0,-5 0-2 16,-4 1 9-16,4-3-13 0,-9 3 15 16,4 0 3-16,4 0-9 15,2 2 10-15,0-3-12 0,-5 2 2 0,3-1 7 16,-4-2-6-16,4 0 9 0,2-2 11 0,-2 0 1 16,1 1 11-16,1-3-10 0,1 3-5 0,2-2 1 15,0-1-11-15,2-3 9 0,0 1-6 0,4-2-9 16,0-4 7-16,2 1-8 0,1-7-3 0,1 2 9 0,5 3-12 15,-1-3 11-15,-1 4-1 0,0-7-3 0,4 0 9 0,2 2-9 16,6-2 1-16,4-1 0 0,-1-2-4 0,0-2 4 0,-4-2-1 0,1 0 2 16,-1-2 3-16,2-1-1 0,3 0 0 0,-3-1-3 15,2-1-7-15,3 1 5 16,5-2 5-16,1 2-2 0,1 0 13 0,-4 0-12 0,-5-1-3 0,0 0 12 16,-3 5-6-16,-1-4 9 0,5 7-8 0,-1-1-1 15,-3-2 0-15,2 2 1 0,-4-1-6 0,-1 1 3 16,-1 3 3-16,5 4 2 15,-11-1-2-15,-1-1-3 0,2 4-3 0,-11 0 0 0,1-1-4 0,2 4 10 0,-1-1-6 32,-1 2 9-32,-2 4-3 0,-8-2-1 0,3 4 2 0,-10-2-4 0,8 0-10 0,5 1 11 0,-8-1-9 15,10 0 10 1,-4-2-1-16,-8 1-4 0,5 0 8 0,0 2-9 0,-1 7-4 0,0-7 7 16,0 5-6-16,-6 3 8 0,6-5 5 0,-3 0-12 15,0 1 7-15,2 4-10 0,-1-5 5 0,3 5-1 16,-2-1-1-16,-2-4 0 0,-1 5-7 0,3 2-10 15,-3-4 4-15,1 5-6 0,-3 0-10 0,4-2 22 16,-2 2-24-16,1 0 23 0,-5 0-15 16,0 0-25-16,1 0 5 0,0-1-18 0,0 0-15 0,0 0 0 0,0 0-40 0,1 0 15 0,-1 0-91 15</inkml:trace>
  <inkml:trace contextRef="#ctx0" brushRef="#br0" timeOffset="4782.42">6017 8487 235 0,'0'0'-51'0,"0"0"47"0,0 0 78 0,0 0-8 0,0-1 6 0,0 0-16 0,0 0-21 0,0 0 10 0,-1 0-19 0,0 0-23 16,0 0 9-16,1 0-14 0,-7-17-11 0,8 16 19 15,0 1-9-15,-4 0 12 0,3-1-11 0,-1 0 2 0,3 2-1 16,-2 0 0-16,0 0-8 0,0 0 13 0,1 0-6 16,15-9 7-16,-5 8-3 0,-8-1 0 0,-2-2 7 15,-4-1-7-15,-3 2-7 0,6-1 52 0,-1 1-12 16,5 1 27-16,-4-2-14 0,0 4-9 0,0 0 4 0,6-7-6 15,-5 3-10-15,3 2-15 0,-1-1-4 0,-1 0-3 0,6-1-4 16,-1 1 5-16,-2-3 0 0,3 0 1 16,-3-1-10-16,2-2 9 0,3-1-6 0,9 2 10 15,1-6-6-15,4 2-4 0,6-2 7 0,-8-7-7 0,8 4-12 16,-3-8 16-16,3 0-11 0,0 2 13 0,-1-2-7 16,-1-2 6-16,1 1 5 0,6 3 0 0,-4-8-8 0,14-2 16 0,0-1-12 15,2-6 13-15,7 3-12 0,-7 2-5 16,1-4 0-16,-2 1-1 0,-7 1 1 0,8 0 2 0,-5 0-5 0,2 1 3 15,3 0 11-15,-4 1-14 16,0-1 10-16,-4 4-15 0,1 1-3 16,-4 0 14-16,0 4-13 0,-8-2 14 15,-3 2-2-15,-6 0-3 0,9-2 15 0,-1 8-15 0,6-6 3 16,0 5 1-16,-9 4-9 0,-1-1 6 0,-2 7 1 0,-2-2 3 16,-1 4 4-16,-5 3-4 0,-5-4-6 0,0 3 6 15,-2 1-6-15,-5 2 9 0,2 0 0 0,-3 5-5 16,0 0 5-16,0 0-5 0,0 0-1 0,0 0-3 0,-2 0-2 15,-12 2 0-15,8 2 3 0,1 0-7 16,0 0 5-16,2 0-7 0,-2-1 0 0,4-1 11 16,-4 2-13-16,3-2 11 0,-3 3-22 0,1 0-28 15,4-1 3-15,0 1-15 0,2-3-25 0,-2-2 7 16,0 0-33-16,0 0 17 0,0 0-72 0</inkml:trace>
  <inkml:trace contextRef="#ctx0" brushRef="#br0" timeOffset="5699.02">6023 9204 404 0,'-1'-1'72'0,"-7"-5"76"0,3 2-46 0,2 0-47 0,-2 3-8 0,3-1-8 0,1 0-24 0,0-1-10 16,1 3-10-16,0 0 5 0,6-9-5 0,0 2-4 15,-1 4 9-15,6-1-8 0,-6 1-4 0,3-3 8 16,0-3-8-16,-3 3 11 0,5-4 1 0,-2-3-2 0,7 4 3 16,-4-1-5-16,8 0-6 0,1 3 12 15,-8-6-4-15,0-4 9 0,-1 6 13 0,6 4-9 0,0-4 12 16,3 1-14-16,-3-6-15 0,-1-3 16 16,1 4-15-16,2 0 16 0,1 0-9 0,0 0-2 0,1-3 6 15,2 0-6-15,-2 0-5 0,0-3 11 0,2 0-10 16,7-3 12-16,-11-3-2 0,11 1-6 0,0-7 8 15,-2 0-8-15,16 6 8 0,-9-5 3 0,3 4-2 0,-3-1 2 16,-1-3 1-16,-1-2-3 0,-2 2 5 0,6 0-6 16,-3 2-5-16,-6 1 13 0,-4 2-9 0,-5-2 12 15,8 2-2-15,2-2 0 0,0 1 12 0,1 5-8 16,-7-1-2-16,1 3-1 0,-4 2-11 0,-2-1 10 16,2 4 4-16,-1 0-12 0,-1-1 6 0,-3-1-10 15,0 1-6-15,0 0 7 0,-3-1-7 0,3 5 8 16,-9 0-1-16,3 1-4 0,3 3 10 0,-4-1-10 15,3 2-13-15,-5 3 14 0,-2 1-4 0,3 2 9 0,2-2 3 0,-2 0-14 16,-6 0 3-16,0 1-6 16,0 2 6-16,0-3 0 0,9 3-6 0,-2-5 4 15,-4 3 3-15,-1 0-3 0,-6-2 4 0,2 1-8 0,1-2-15 0,9 1 5 16,-2 1-14-16,4 2 10 0,-4-1-9 16,-3-3-12-16,6 0-3 0,-1 5-9 0,4-1-39 15,1 2-17-15,-4-1-42 0,-3-4 13 0,-4-3-78 0</inkml:trace>
  <inkml:trace contextRef="#ctx0" brushRef="#br0" timeOffset="6085.78">6436 9757 407 0,'-7'4'41'0,"-3"3"40"0,0 0-68 0,3 0 2 0,2 0-20 0,0-2 15 16,0 1-10-16,2 2-3 0,-3-2-11 0,1 0 0 16,3 3-46-16,-4-5-9 0,1 0-12 0,4 4 4 15,-5-8-11-15,1 5 25 0,1 0 19 0,-2-2-4 0,0 4 48 16</inkml:trace>
  <inkml:trace contextRef="#ctx0" brushRef="#br0" timeOffset="6529.62">6298 9879 1 0,'-11'1'1'16,"6"-1"12"-16,1 4 66 0,-1-4-13 0,1-3 29 0,0 1-14 0,0-6-17 0,0 8 19 0,0-1-18 31,1 2 12-31,1-1-28 0,1-1-15 0,1 0 2 16,1 3-14-16,-1-2-14 0,0 0 5 0,0 0-11 16,0 0-16-16,0 0 18 0,2 0-13 0,2-4 16 0,-1-2-6 15,2 3-1-15,-1-1 1 0,3 3-4 0,-1-4-16 16,1 0 24-16,0 3-10 0,1-1 15 0,-2-4 3 15,4 1-9-15,0-2 13 0,-1-5-13 0,3 7 2 0,-1-6 7 16,0 1-10-16,-1-3 10 0,2-2 0 0,1-1-5 16,1 0 4-16,1-1-7 0,2 0-7 0,0 0 14 15,3 0-10-15,8-3 11 0,-2-2-12 0,6-3 4 16,-4-2 2-16,1-1-3 0,-1-1-10 0,1 2 10 16,1 0-12-16,-1 1 11 0,5 1-1 0,-4-3 0 15,-2 1 6-15,-3 0-6 0,1-2-9 0,4 5 9 16,2 1-5-16,3-3 6 0,-6-5-2 0,-1 1 1 0,-2-2 6 15,0 3-4-15,2 8-1 0,-3-1 13 16,-1 1-4-16,1 0 8 0,-3-1 2 0,0 0-6 0,-2-1 3 16,0 3-6-16,0 0-11 0,-5 1 10 15,8 2-13-15,-10-1 11 0,-8-1-10 0,13 7 5 0,-11-4 3 0,8 0-1 16,1 5-11-16,-8-4 10 0,2 3-7 0,1 2 9 16,2-1-1-16,2 2-6 0,-3-2 3 0,-5 3-4 15,2 2 9-15,-5-3-10 0,3 4 1 0,0 2-6 16,-1 0 14-16,0-4-12 0,0 3 10 0,4 3-12 15,-5-5 0-15,2 5 8 0,0-3-11 0,-6-4 11 0,7 1-6 16,-1 1-21-16,0 1 0 0,3 0-11 0,-3 3-11 16,2 0-9-16,0-5-12 0,1 4 2 0,-1-1-16 15,1-1 4-15,-2 2-8 0,1-1-3 16,-3-1-52-16</inkml:trace>
  <inkml:trace contextRef="#ctx0" brushRef="#br0" timeOffset="6904.76">6767 10165 274 0,'-11'8'44'0,"2"2"-25"0,-1 1 2 0,3 2-11 0,-2-1-10 0,1-1-1 0,0-1-7 0,-1-3 2 16,1 3-27-16,2 2-10 0,0 1-7 0,2 0 4 0,-4-6 16 0,2 1 6 16,-2-3 5-16,0-3-8 0,2 4-23 15,-6-6 39-15</inkml:trace>
  <inkml:trace contextRef="#ctx0" brushRef="#br0" timeOffset="7315.25">6537 10353 46 0,'-3'-1'106'0,"-5"3"-22"0,0-2 5 0,2 1-12 0,0-2-25 0,0-4 21 16,4 1-14-16,8 1 17 0,-7 3-26 0,2 1-17 15,-4-1-7-15,-6 1-3 0,7-2-23 0,2 1 11 16,2 0-9-16,-2 0 10 0,0 0-1 0,0 0-11 16,0-6 8-16,3 1-11 0,1 1 2 0,3 4 13 15,-1-3 0-15,-6-3 7 0,1-4 6 0,5 0-7 0,1 4 7 16,2-4-8-16,5 5-11 0,-1-1 11 0,0-3-18 16,2 0 16-16,2-1-12 0,-1-1 0 0,1 1 5 15,-1-1-5-15,1-3-11 0,-1-2 11 0,5 0-14 0,-1-1 14 16,3-1 1-16,-1 0-4 0,-1-2 12 0,3-3-12 15,0-1 1-15,-2 2-1 0,-2-6-5 0,12 5 3 16,-2-5 8-16,-3-4-6 0,10 7 7 0,-13-6-9 16,6 2-3-16,3 5 9 15,-5-4-13-15,2-1 12 0,2 0 1 0,-5 1-3 16,0-1 6-16,2 4-7 0,-4-7-6 0,-1-1 13 0,2 7-8 16,-1-3 8-16,-2 4-12 0,5 3 6 0,-2-2 4 0,-6-1-3 15,9 10-7-15,-9-3 9 0,-1 0-3 0,4 6 7 16,-12-6-4-16,3 5-4 0,-2 0 2 0,1 1-3 15,-2 2 2-15,1-1 1 0,-4 3-6 0,1 0 4 16,-1 1 0-16,-4 0 0 0,2 1 6 0,-3 1-5 16,1 1-4-16,-1 3 2 0,1-2-9 0,-2 2 9 0,0 1 3 15,-2 0-12-15,0 0 10 0,0 0-17 16,0-1-18-16,1 0 22 0,0 1-24 0,1 0 22 0,-1 0-31 16,-1 0-11-16,1 0 1 0,0 0-9 0,0 0-20 0,0 0-24 15,0 0-42-15</inkml:trace>
  <inkml:trace contextRef="#ctx0" brushRef="#br0" timeOffset="8019.79">6765 10854 170 0,'-4'-3'23'0,"-2"1"201"0,2-2-11 0,1 1-38 0,3 3-121 0,0 0-32 0,0-1 1 16,0 0-14-16,0 0-19 0,0 0 9 15,5-12-15-15,1 6 15 0,2 2 4 0,2-7-9 0,-1-4 9 16,5 6-13-16,-2-4-4 0,1 2 17 0,-1-1-12 16,0-4 13-16,5 1-4 0,2 1-2 0,6 3 4 0,-5-4-5 15,-7-1-5-15,-3-2 13 0,-1-2-9 0,7 3 10 16,6 0 2-16,2 2-3 0,-4-2 11 0,-4-1-12 15,6 1-4-15,-4-1 19 0,3 0-5 0,-1 1 11 16,-1-3-6-16,4 0-1 0,0 0-2 0,-2 1 0 16,-2-1-13-16,0 3 10 0,4-2-7 0,2 5 8 15,1-1-11-15,-3-3-2 0,-2 2 2 0,2-3-2 0,-1 1-1 16,4 0 3-16,6 0-2 16,-12-1 3-16,3 1 1 0,1 2-5 0,-2 1 8 0,-2-2-8 15,1-1-8-15,-2 2 15 0,-2 1-11 0,0-4 13 16,-2 2-10-16,-3 0 3 0,2-2 2 0,-3 7-1 15,0 0-4-15,-3 0 4 0,0 4-3 0,0 3 5 0,-2-1-3 0,-1 0-6 16,2-1-3-16,-2 1-4 0,1 3-27 0,3-1-3 16,-5 3-15-16,1 1 8 0,3-2-7 0,-5 3-26 15,1 0-5-15,-7-5-16 0,1 5-60 0</inkml:trace>
  <inkml:trace contextRef="#ctx0" brushRef="#br0" timeOffset="8521.75">7247 11141 16 0,'-8'3'35'0,"-1"-1"-16"0,2 2 12 0,4 1-11 0,-2 0 21 0,1-2 5 0,-1-2-12 0,0-2 11 0,2-1-7 0,2 2 19 0,-1 3 7 0,2-3 0 0,0 0-10 0,0 0 7 0,0 0-23 15,0 0 16-15,0 0-34 0,0 0 1 16,0 0 18-16,2 0-14 0,8-10-2 0,-3 5 15 0,-1-1-21 16,0-3 22-16,6 3-8 0,-3-6-22 0,2 0 12 15,4-2-17-15,-3-4 0 0,5-1 2 0,-3 2-10 0,-1-1 8 16,5-1 3-16,3 0-5 0,6 1 2 15,6-6-5-15,0 2-17 0,-4-2 26 16,0-3-11-16,-3 8 15 0,0-5-17 0,-1-1 5 0,3 4 1 0,0-5-1 16,-3 5-26-16,-1 0-21 0,1 4-37 0,-6 4 12 15,9-2-55-15,-3 1-70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2T04:30:17.8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3519 10308 204 0,'-5'0'-128'0,"-2"2"53"0,1-2 75 0,3 1 0 0,-2 0 0 0,2 0 0 0,0 1 0 0,1-1 0 0,-3 1 0 0,9 1 0 16,-6-6 0-16,-2 2 0 0,3-1 0 0,-3 1 0 0,4 1 0 0,0-2 0 15,0 0 4-15,-7 0 43 16,6-1 2-16,0 1 15 0,2 0 0 0,-1 2-6 0,0 0 5 16,0 0-2-16,0 0-3 0,0 0-26 0,0 0-6 15,0 0-4-15,0 0-19 0,0 0 9 0,0 0-9 0,-4-6 10 16,8 6-2-16,4 0-7 0,-8 0 7 0,0 0-7 16,1 0 9-16,5-7-3 0,-1 2-3 15,-8 2 0-15,11-1-7 0,1 1 5 0,-1-1 0 0,9-1 0 0,-10-1-10 16,3-2 11-16,2 1-14 15,-2-6 14-15,0 1 0 0,5-1-4 0,-4-2 7 0,5 0-9 16,1-3 1-16,0-3 13 0,3 2-1 0,-1-1 5 16,2 3 5-16,-1-6 0 0,-1-1 8 0,2 2-7 15,2-3-2-15,-1-2 8 0,2-4-5 0,8 1 8 0,-9-5-4 16,13 4-8-16,6 4-1 0,-5-3-2 16,10 3-18-16,-8 0 9 0,-3 1-15 0,0 1 13 15,-4 1-7-15,1 3 1 0,-2 0 7 0,3 1-8 0,3-2-11 0,3 3 14 16,-3-3-16-16,1 3 16 0,-9 1-2 0,0 2-3 15,4 6 11-15,-5 2-13 0,0-4-11 0,-4-4 22 16,-1 6-15-16,3-3 20 0,-7 7-3 16,7 3-6-16,-8-3 12 0,-9 0-14 0,10 2-4 15,-8-3 13-15,13 4-9 0,0-1 12 0,1 2-3 0,3 1-5 0,-11-2 4 16,5 3-5-16,-4-1-3 0,-2 0 7 0,-2-2-6 0,-1 0 6 16,2-1 7-16,-1-1-9 15,1 2 6-15,-2-1-9 0,-2-1-7 0,-1 1 8 16,0 1-4-16,2 0 8 0,-5 1-2 0,3 1-5 15,-1 1 5-15,1-1-6 0,3 1-5 0,-7 0 6 16,-6-1-8-16,-3 1 10 0,3-1 8 0,3 1-15 16,1 1 9-16,-4-1-11 0,0 0 0 0,0 0 10 15,0 0-5-15,0 0 7 0,0 0 3 0,0 0-3 0,0 1 2 16,0 0-4-16,0 0-6 0,0 0 15 0,0 0-10 16,-3 9 14-16,-5-10-1 0,8 0-15 0,0 0 10 0,-9 3-13 15,9-2-7-15,0-1-31 0,-4-2-28 0,10-1 1 16,-6 3-58-16,0 0-92 0</inkml:trace>
  <inkml:trace contextRef="#ctx0" brushRef="#br0" timeOffset="826.94">5646 8447 310 0,'-11'-3'47'0,"4"1"32"0,7 2 21 0,0 0-47 0,-1 0-23 0,-13-4-12 0,14 4-17 0,3 0 9 16,-1 1-10-16,-6 0-2 0,3 2 10 0,-17-3-7 0,18 1-2 0,0 1 8 0,-3-2-11 0,7 1 12 15,-5-2 6-15,0-1-15 0,-2 0 27 0,3 2-21 16,4-4 40-16,-3 1 10 0,6 0-20 0,-5-3 18 15,-2 1-18-15,0-1-15 0,-7 1 8 0,1-2-13 0,4 0-22 16,7 2 15-16,3 1-16 0,11 2 17 0,-11-1-3 0,-3-1-9 16,4-2 5-16,-5 2-7 0,6-2-7 0,8 3 15 15,-6-1-7-15,10 1 9 0,-2 2-6 0,1 0-6 16,0-1 3-16,-7 2-6 0,2 0-2 0,-1 3 7 16,1 5-4-16,-5-1 6 0,4 1 4 0,-2 2 1 15,-2 0 4-15,-1 2-6 0,-1 2-11 0,-1 4 14 16,0 0-9-16,-1 1 10 0,0 1-3 0,1-1-1 15,-6-1 4-15,-2 1-5 0,-1-3-6 0,0 5 16 16,-5 0-5-16,1-5 10 0,1 5-6 0,-4-4 8 16,1 1 1-16,0 3 0 0,-3-7-14 0,0 1 16 15,-2 0-10-15,0 0 12 0,-1 0-7 0,0-4 1 0,1-2 1 16,2-2-2-16,-1 0-7 0,-1-2 14 16,-1-1-4-16,-2-1 8 0,7-1 1 0,-7-3-7 15,6 0 8-15,-9-3-9 0,3-4-7 0,11 3 17 0,-1-2-14 16,6-1 17-16,-2-1-11 0,-9-7-11 0,2 3 3 15,1-5-5-15,8 3 6 0,6 1-13 0,-3-5 0 16,0 3-3-16,-4-6 5 0,8 1-4 0,4 7 4 16,3-5-8-16,-1 13-8 0,1-2 14 0,-4-7-2 0,12 12 6 0,-10-9-4 15,-1 7-7-15,-1 7 4 0,-4-4-6 16,2 2-14-16,4 0-43 0,-1-2-29 0,3 0 2 16,-4-1-36-16,2 1-75 0,-4-4-12 15</inkml:trace>
  <inkml:trace contextRef="#ctx0" brushRef="#br0" timeOffset="1617.3">6073 8188 479 0,'-7'-13'231'0,"1"1"-149"0,6 5-44 0,3-3-2 0,-1 10-21 0,-2 0-16 0,0 0-11 0,7-8 3 0,-3 3 0 0,0 3 9 0,-3 7 5 0,-2-6-1 0,-4-1-8 0,9 2 6 0,-3-3-8 0,-9 3 9 15,12-1 4-15,-8-2-7 0,1 3 7 16,13-5-10-16,-17 4-8 0,7 1 39 0,-5 0-15 0,-5 7 25 15,8-6-12-15,-5-2-17 0,6 1 3 16,17-2-9-16,-12 8-10 0,1-1 10 0,-5 0-2 16,-20 4 6-16,20-9-1 0,0 4-6 0,1 1 0 0,2-3-1 15,-7 3-10-15,4 2 17 0,3-5-6 0,2 4 11 16,0 3 1-16,-4 0-3 0,-3 4 4 0,1 2-6 0,2-5-7 0,3 2 10 16,0 1-7-16,-2 0 10 15,0 2 1-15,2 1-6 0,-1 0 6 0,11 1-8 16,-11-1-11-16,4-1 17 0,2 0-12 0,-14-2 16 15,12 0-1-15,0-1-8 0,-2 1 10 0,6-4-12 16,-3-1 2-16,-1 0 11 0,6-2-8 0,-9-1 11 16,-3-5-6-16,0 0 3 0,16 4 3 0,-5-4-2 0,-8-1-10 0,2-3 12 15,0 1-1-15,2-3 5 0,0-1-10 0,0-2 2 0,0-2-6 0,1-1 6 16,-1 1-15-16,-1-1 9 0,-1-1-8 16,0 0 9-16,0-1-3 0,-1-3-9 15,0 2 6-15,-2-1-7 0,1 3 1 16,-2-1 3-16,0 1-4 0,0 3 5 0,-1-1 7 0,-1 0-11 15,0 1 4-15,0-1-7 0,-1 0 5 0,-1 3-5 0,1 0 1 16,0 0-3-16,0 4 3 0,0-2-1 16,-1 1 1-16,0 0-2 0,2 5-3 0,0 0 8 15,0 0-1-15,-9-12 2 0,7 3-3 0,2 9 0 16,-3-6 2-16,3 6 0 0,-1 0-1 0,1 0 5 16,0 0-7-16,0 0 7 0,0 0-1 0,0 8-5 15,0-5 1-15,0-3-4 0,0 0-3 0,0 0 3 16,3 6-3-16,-2 1 4 0,2 0 11 0,0 1-11 15,0-6 8-15,1 6-11 0,-1-3-4 0,2 7 11 16,-2 0-6-16,3-1 7 0,-1 3 2 0,-1-5-5 0,3 3 4 0,-4-3-4 0,3 4 0 16,2 0 1-16,-3 0-2 15,0 2 2-15,2-1 1 0,-3-3 5 0,2 0 2 16,-3 0-1-16,1-3-5 0,0 0 3 0,1 1-4 0,4-1 5 16,-3-1 0-16,2 1-3 0,-4-3 3 0,-2 0-5 0,3 3 2 15,0-3-44-15,-4-1-36 0,-1 1-3 16,1-2-100-16,2 1-34 0,1 1-27 0</inkml:trace>
  <inkml:trace contextRef="#ctx0" brushRef="#br0" timeOffset="2092.04">5805 9044 234 0,'-5'-4'37'0,"4"2"76"0,1 2 16 0,0 0-24 0,1-12-37 0,-1 5-39 0,2-2-18 0,4 4 3 0,0 2-6 0,4-2-7 0,-2 0 1 0,2-1-3 0,1 3-15 0,2-4 25 0,-2 3-8 0,0-3 16 16,0-5 8-16,1 6-2 0,0-4 12 0,0 1-9 15,2-1 4-15,-2-4 8 0,2 4-6 0,8-1 8 16,-8-1-9-16,5 0-11 0,-5 0 3 0,-8-2-7 16,15 0-8-16,0 0 18 0,3-2-16 0,9 0 18 15,-4 1-21-15,-5-2 3 0,4 2 3 0,-6-5-3 16,2 3-11-16,-2 9 8 0,2-9-11 0,-2 7 11 0,-2-3 3 15,-5-9-6-15,0 8 10 0,-1 2-13 0,1 0-16 16,-3 2 24-16,-2 2-22 0,5 2 23 16,-5-4-11-16,5 5 0 0,-1-2 8 0,-10 1-8 0,-4 6-12 15,0 0 18-15,7-10-8 0,-1 6 11 0,-2 2-2 0,0 0 0 16,-4 2 1-16,-9-3-2 0,9 6-2 16,-7-3-3-16,5-2-20 0,9 4 7 0,-7-2-45 15,6 4-43-15,-8 0 5 0,2-4-26 0,0 0-39 0,-13 13 3 16</inkml:trace>
  <inkml:trace contextRef="#ctx0" brushRef="#br0" timeOffset="2709.11">5972 9089 512 0,'0'-6'268'0,"-3"-2"-168"0,1 3-48 0,4 5-13 0,-3-2-52 0,1 2 11 0,5-2-9 0,-6 2 11 0,3 0 13 0,2 0-14 0,1 0 7 0,2-1-11 15,0-3-4-15,-2-3 13 0,3 2-10 0,11 1 11 0,-7 1-2 0,-9-5-4 16,1-1 4-16,-21-2-7 15,17 4-7-15,12 7 25 0,-8-3-14 0,15-1 17 16,-10 4-17-16,-1 0-4 0,2 3 4 0,-5-2-5 0,-2-1-13 16,0-2 18-16,7 4-15 0,-2 3 15 0,5 0-6 15,0 4-2-15,-7-7 6 0,1 6-6 0,-4 1 5 16,-1-3 3-16,7 4 0 0,-2-5 0 0,-1 1-4 0,3 4 10 16,-3 2 0-16,-5 4 1 0,6-3-12 15,-5 0 11-15,1-2-7 0,6 2 8 0,-11-2-4 0,4 4-3 16,-2-2 7-16,-6 0-7 0,6 0-8 0,-5-2 17 15,3 4-9-15,-4-1 13 0,0 1-6 0,-2 1 3 0,4-3 5 0,-1-3-2 16,0 2-2-16,1 1 3 0,-9-4-9 0,-16 1 9 16,20-3 1-16,-3-2-9 0,5 1 11 0,33 2-13 15,-35-2-1-15,5-2 10 0,-1-1-9 0,-17-3 11 16,19 3 0-16,-4-1 7 0,0-3 5 16,-3-2-1-16,2-3 3 0,4 0-8 0,-3-2-2 0,18 0-1 15,-15-2-1-15,-3-3-6 0,10 1 2 0,-14-3-6 0,14-1-11 0,5-1 8 16,-4-2-9-1,1-1 8-15,0 1-8 0,2 0 3 16,2 4 2-16,6 5-3 0,-3 0-11 0,-2 2 15 0,1 2-10 16,-4-3 12-16,0 0-5 0,5 3-1 0,0-6 7 15,1 4-6-15,6 2-9 0,-10 3 12 0,5 3-17 0,-5-1 13 16,-5-1-26-16,5-3-51 0,-1-5-7 0,2 8-17 16,1 1-34-16,-3-5-33 0,0 4-47 0</inkml:trace>
  <inkml:trace contextRef="#ctx0" brushRef="#br0" timeOffset="3500.64">6343 8940 438 0,'-3'-4'57'0,"-1"0"-5"16,3 2-20-16,1-1 12 0,-1 1-29 0,1 2-9 0,0 0 6 0,0 0-10 0,0 0-15 0,0-1 18 0,0 0-13 0,0 0 16 0,0 0 7 0,0 0 24 15,1 0 9-15,-1 0-1 0,1 0-8 0,0 0 5 32,0 0-9-32,0 0 8 0,0-1-13 0,1 0-14 15,-1 1 1-15,-1 0-7 0,1 0-15 0,0-1 9 16,0 1-9-16,25-15 10 0,-22 18 2 0,-3-1-10 15,1 3 6-15,-1 0-8 0,2-1-1 0,0 4 11 16,0-3-7-16,0 1 7 0,2 0 2 0,-3-2-3 16,-2-3 6-16,0 0-9 0,6 9-9 0,1-2 18 15,0-1-8-15,-1-2 13 0,-2-3-2 0,-4-1-5 0,7 0 8 16,-4 0-9-16,1 1-1 0,2-3 13 16,-3 0-8-16,4 0 10 0,1 0 0 0,-2-1-8 0,-4-3 7 15,5 0-10-15,-7-4-6 0,3 1 9 0,0-2-3 16,-11-1 7-16,10 0-6 0,-4 0-6 0,2 0 0 15,11 1-2-15,-8 0-4 0,3 2 7 0,-6-3-9 16,0 3 8-16,-5 3-7 0,2-1 0 0,4 2 1 0,-1 2-2 16,5 0 1-16,-5 3-8 0,0 0-3 0,0 0-2 15,-4-6 2-15,4 7 7 0,0 3 7 0,0 1-2 16,6 3-8-16,1-1 10 0,-4 1-4 0,5 3 7 16,-2 0 0-16,-4 0-3 0,4 0 3 0,-2 0-4 15,8 2-6-15,-4-2 7 0,0 3-1 0,-2 0 4 0,-2-1 1 16,4 2-8-16,1-1 1 0,-1 5-4 0,-4-3 3 15,-1 0 2-15,0 2-1 0,0 0 1 0,2 0-3 16,-5 2 4-16,0-2 0 0,-2 1 0 0,-2-2-18 16,1 3 28-16,-2 0-17 0,-1-4 22 0,-2 3-4 0,-6-5-2 15,5 0 8-15,-5 1-9 0,8-2-7 0,0-1 17 16,-5-1-8-16,6-1 12 0,-4-3-6 0,5 0-3 16,3-2 3-16,1-1-2 0,-4 0 8 15,-1-4-2-15,-5 0 0 0,-2-2-1 0,6-3 4 16,-1 0-7-16,4 0 7 0,-1-3-8 0,3 2 1 0,-2-4 1 15,1 0-12-15,-6-1 8 0,13 1-6 0,-5-3-6 16,0 0 4-16,15 2-5 0,-14-2 5 0,6 0-8 16,2 2 2-16,2 1-7 0,2-2 3 0,0 5 3 15,-4-2 2-15,-19-1-2 0,19 6-6 0,0-4 8 0,-3-2-7 16,28 3 7-16,-22-7 5 0,1 11-5 0,3 2 10 16,-10-2-10-16,6 3 0 0,-1-7-19 0,2 3-15 0,-3 2 2 15,0-2-25-15,-2 0-23 0,-2 1-15 0,2-2-5 16,-1 1-53-16,0 1-38 0,0 1-62 0</inkml:trace>
  <inkml:trace contextRef="#ctx0" brushRef="#br0" timeOffset="60505.52">14743 7876 403 0,'-10'-1'65'0,"4"-1"49"0,-1 0 44 0,0 1-111 0,5 1-37 0,-3 2-8 0,3 0-14 0,-2-1 8 0,2 3-4 0,-1-3 9 0,3 2 3 0,0-3 0 15,0 0-12-15,0 0 14 0,0 0 4 0,0 0 8 16,0 0 20-16,0 0 2 0,0 0 4 0,0 0-2 16,-2 0-11-16,1 0 1 0,0 0-13 0,0 0 10 15,0 0-13-15,0-1-11 0,0 1 6 16,1-1-8-16,-1 0-6 0,1 0 8 16,0 0-5-16,1-22 9 0,3 19-1 0,3 0-1 15,-1-1 3-15,2-2-2 0,0 1-7 0,0 2 3 16,2-3-10-16,2 4 7 0,3-3 0 0,0 4-1 15,3 2 3-15,2 6-6 0,-3-1-11 16,2 1 10-16,-6 0-8 0,5 5 9 16,6 2-1-16,-3 1-6 0,10 4 6 0,-8 0-7 0,-7-2-2 15,4 6 12-15,-8 1-10 0,-2-2 11 16,-1 4 0-16,-1 1 2 0,-2 1 8 0,-4-3-5 16,-2 2-10-16,-1 2 14 0,-4-1-15 0,1 4 14 0,-6-5 1 0,-1 1-6 15,-1 0 15-15,-1-5-14 0,-4 1-2 0,-1-5 18 16,4-2-8-16,-4-4 14 0,4-2-2 0,2-1-8 15,-2-2 3-15,3-2-5 0,4-3-7 0,-3-2 23 16,-7-5-4-16,9-3 11 0,-3-1 1 16,11-3-15-16,4-2-4 0,-14-11-3 0,8 4-9 0,-6-10-6 31,5 2 2-31,17 2-3 0,-9-8 1 0,7 8-10 0,-4-4 2 0,1 6-7 0,7 7-6 0,-8 3 9 16,10 7-10-16,-1 5 9 0,0-1 1 0,7 4-25 15,-10-2-24-15,2 4-4 16,-6-1-80-16,1 3-13 15,1-2-30-15,-3-2 2 0,0 1-72 0</inkml:trace>
  <inkml:trace contextRef="#ctx0" brushRef="#br0" timeOffset="61232.75">15151 7723 902 0,'-4'-9'129'0,"0"3"-104"0,1 1-19 0,3 5-18 0,0 0-14 0,0 0 15 0,0 0-13 0,0 0 14 16,0 0 9-16,0 0-2 0,0 0 9 0,0 0-6 15,0 0 4-15,0 0 17 0,0 0 2 0,1 0 7 16,0 0 21-16,-1 0-15 0,0 0 9 0,0 0-13 16,0 0-15-16,0 0-9 0,0 0-8 0,0 0 5 15,0 0 2-15,0 1-1 0,1 0 8 0,-1 0-5 16,0 0 4-16,1 0-2 0,10 29-7 0,-8-14 5 16,0 1 3-16,0-2-3 0,0-1 9 0,2-1-7 15,3 2-6-15,-3 6 8 0,2-1-7 0,-5-6 8 16,1 0-3-16,1-1-2 0,2-1-1 0,2 1 0 15,-1-1 10-15,-1-5-10 0,2-1 11 0,-7-3-9 16,8-2 17-16,-9-1-2 0,0 0 3 0,13-6-3 16,-9-2-6-16,8-2 1 0,-1-3-11 15,-7-1 9-15,3-2-3 0,-1-3-7 0,-1 0 9 16,-2-11-11-16,6 4-9 0,-5 0 3 0,-3-7-9 16,5 13 9-16,-6-5 6 0,-3 4-10 0,3 4 8 15,-3 1-10-15,-2 6-5 0,2-1 10 0,1 7-12 16,1-1 12-16,0 2-6 0,1 3-15 0,0 0 10 15,4 8-13-15,-4 0 12 0,0 0 7 16,-3 0-3-16,5 6 6 0,10 2 8 0,-7 1-5 16,0 4 8-16,-1-3-9 0,-1 3-8 0,1 8 15 15,8-3-5-15,-8-3 10 0,1-2-11 0,5 0 0 16,-3-2 0-16,-4 3 2 0,2-1-1 0,1-2-1 16,-3 1 3-16,5 3-1 0,-8-4 1 0,-1 0-4 15,-7-1 1-15,6-3 0 0,-2-3 10 0,-4-2-9 16,2 2 11-16,3-2-9 0,-6-1 9 0,1-5 0 15,1 0-4-15,-4-4 5 0,4 5 5 0,5 0-4 16,7-4 2-16,-4-4-1 0,-5-5 7 16,2 0-8-16,-4 1 2 0,5 3-5 0,3-1 0 15,3-5-11-15,-10-2-3 0,6 2-2 16,5-3-2-16,0 2-12 0,12 1-1 0,1 0-6 0,-4 0-13 16,7 1-33-16,-6 1-25 0,-2 3-4 15,-1 0-55-15,-1 0-29 0,-2 2-23 0,-1 0-10 16,0 0-68-16</inkml:trace>
  <inkml:trace contextRef="#ctx0" brushRef="#br0" timeOffset="61630.17">14994 8683 678 0,'0'0'108'0,"0"0"77"0,0 0 39 0,0 0-148 0,0 0-73 0,0 0-11 0,7-5 7 0,5 0-9 16,4 0 8-16,3-4-4 0,-2-4-7 15,7-2 3-15,-2-4 5 0,2-2 7 0,2 1 7 0,-2 3-3 16,0 0 0-16,1-2 10 0,-1 1-13 15,5-4 13-15,5 2-1 0,5 1-10 0,3-2 15 0,-3 2-15 16,-2-3-4-16,-4 2 5 16,-2-2-5-16,-5 4 6 0,0 2-3 0,-2-1-2 0,0 4 2 15,-5-3-2-15,3 2-3 0,-5-1 1 0,0 3-7 0,1 1 7 16,-14-5 6-16,5 11-4 0,-1-5 6 16,-7 1-8-16,11 6 3 0,-5-3-1 0,-2 5-4 15,-5 1 0-15,0 0 0 0,0 0-14 0,9 4-13 16,-6-2-4-1,-7-1-65-15,-5-1-99 0,2 3-42 0</inkml:trace>
  <inkml:trace contextRef="#ctx0" brushRef="#br0" timeOffset="62630.83">15205 7884 294 0,'-1'-5'52'0,"-1"-1"-33"0,0 0-1 0,-1 1-7 0,3 6-24 0,0 0 16 0,0-1-10 0,0 0 11 0,-1-9-3 0,-2 0-3 0,2 1 5 0,1 2-5 0,0 0-8 0,0 1 52 16,2 2 0-16,-2-6 22 0,3 8 2 0,-3-9-3 15,-4 0-10-15,3 5 3 0,-2-2-44 0,2 7 6 16,1 0-13-16,-2-3 12 16,1 3 1-16,1 2-8 0,0-2 10 0,-1 0-10 0,0-2 3 0,-2 0 18 15,1 6-11-15,0 2 14 0,1-4-3 16,1-2-21-16,0 0 12 0,0 0-17 0,0 0 5 0,0 0-4 16,-1 0-7-16,-9 7 3 15,10-1 4-15,1-1-4 0,3 3 10 0,0-2-11 16,-1-2-13-16,1 4 23 0,-4-5-15 0,5 5 21 0,0 3-2 0,2-4-15 15,-2 6 12-15,6 1-13 0,-7 0 0 16,4 6 11-16,-3-2-6 0,-1-1 11 0,4 4 2 16,4-3-1-16,-3 0 7 0,2-2-6 0,-4-4-15 15,-1 2 17-15,-6-4-14 0,2-4 17 16,-1 3 8-16,12-4-12 0,4-2 15 0,-13-2-14 16,-3-1 5-16,19-2 2 0,-13-2-9 0,8 2 7 15,-4-6-4-15,0 2-3 0,-4-3 2 0,2-4-3 16,1 0-8-16,-2-2 4 0,-2-3-1 0,3 2 3 15,-1-1 3-15,-3-4-13 0,1 4 1 0,-6-2-5 16,-2-2-6-16,0 3 13 16,-2-2-4-16,-5-1 10 0,3 6-1 0,-6-6-10 15,0 4 2-15,1 9-5 0,1-4 7 0,3 4-6 16,-5-5-4-16,4-1-2 0,-4 0 2 0,3 3 7 16,4 1 1-16,4 3 0 0,-1-1-15 0,-6 1 9 15,7 5-3-15,-3-3 5 0,4 3 0 0,8 2-7 16,-8 3-4-16,0 0-2 0,-8-3-5 0,8-1 9 0,8 6-4 15,0 6 5-15,3 4 6 0,-3 2-4 0,-3-4 7 0,-1 1-7 16,5 0 6-16,-1 8-3 0,6 5 5 16,4 2-3-16,-4-5-2 0,-1-2 3 15,-1-4-5-15,-7-5 4 0,6 3-9 0,-2 0 18 0,0-3-3 16,-1 0 10-16,1-1-14 0,-1-3 10 16,-1-1-5-16,1-2 7 0,1-1 1 0,0-3-7 15,0 1-18-15,0-3 3 16,0-1-64-16,-1-2-119 0,1-4-32 0,2 0-35 0,0-1-80 0</inkml:trace>
  <inkml:trace contextRef="#ctx0" brushRef="#br0" timeOffset="63210.05">15454 8802 458 0,'-16'-11'547'16,"1"3"-202"-16,3 2-321 0,7 4 4 0,-3-3-33 0,9 5-6 0,2 0-3 0,-4-1-2 0,7 1-1 0,-3-2 0 0,-1 1 10 15,10-1-7-15,-6-4 8 0,8 5 9 0,-6-5 2 16,0-1 4-16,5 5-7 0,-2-5 18 0,3 4-11 16,0 3 14-16,-1-3-15 0,4 4-6 15,-4-1-2-15,1 0 0 0,1 4-2 0,0 2-8 16,-2 1 0-16,1 5-3 0,0 0 13 0,-5 2-18 16,0 2 16-16,-2 3-18 0,-3-2 1 0,0 3 20 15,-1 1-8-15,-2-1 13 0,-4 1 0 0,-1-3 10 16,-2-1 5-16,-6 1 1 0,5-1 6 0,-5-1 7 15,0-1 3-15,0-3 0 0,2-2-4 16,-2-2-12-16,2-1 1 0,2-3-1 0,0 0 7 16,1-3 0-16,-1-7-14 0,1-5 5 0,2-4-35 0,5-8-76 15,-1 3-29-15,2-6-17 0,1-2-50 0,4-7-30 16,0-1 16-16,2 2-23 16,0 0 69-16</inkml:trace>
  <inkml:trace contextRef="#ctx0" brushRef="#br0" timeOffset="63631.44">15736 8644 902 0,'0'-5'121'0,"-1"2"288"0,-3 0-318 16,4 3-71-16,0 0-16 0,3 4-12 0,3 1-4 16,-6 3-4-16,1 2 13 0,0-3-11 0,5 1 12 15,-2 0 6-15,5 3-6 0,2 3 6 0,-3 0-4 16,2-5-1-16,-2 2 1 0,-2-8 0 0,-5-1 18 15,4 2-18-15,-6-5 16 0,6 3-16 16,6-2 9-16,-7-3 3 0,7 0-3 0,-4-7 5 16,-2 4 3-16,5-4-8 0,0-2-5 0,-3-1 0 15,1-6-2-15,-4 0-3 16,0-3 1-16,0 2-2 0,0-5-2 0,4 4 5 0,-5 0 0 16,3 0 2-16,-3 4-4 0,0 3-2 15,2 5-2-15,-2 1 1 0,2 6-8 0,1 3-7 0,1 4-8 16,-1 4 3-16,1 3 9 0,1 1 2 15,-1 3 14-15,1 7-9 0,0-1-4 0,-1 4 23 16,-2-6-10-16,0 5 15 0,-5 2-16 0,1 3 1 16,0 4-1-16,-2-9 4 0,1-1 4 0,-3-4-4 0,-1 2 2 0,-2-8-2 15,-2 0 7-15,1-5 13 0,-1 0 4 0,1-2 1 16,-1-3-4 0,0-4 6-16,-1-1-7 0,2-2 7 0,-2-5-18 0,3-1-74 15,2-4-24-15,-4-6-21 0,-2-1-67 16,4-8-74-16,0-2-19 0,6 1-19 0,7-7 28 0</inkml:trace>
  <inkml:trace contextRef="#ctx0" brushRef="#br0" timeOffset="63898.57">16363 7902 1328 0,'-5'-5'108'0,"2"1"-73"0,3 4-27 0,0 0-6 0,0 0-37 0,0 0 32 15,5 0-25-15,4-1 20 0,-2-1-74 0,6-3-30 16,-1-1 3-16,1-4-11 0,2-3 29 0,-3-1 34 15,1-1-18-15,-2-3 18 0,0 2-22 0,1-1-3 16,-2 3 2-16,0 5-9 0,-2 2-14 0</inkml:trace>
  <inkml:trace contextRef="#ctx0" brushRef="#br0" timeOffset="64044.27">16506 7950 363 0,'-2'12'159'0,"-3"-3"42"15,3-1-38-15,-2-2 34 0,2-1-106 0,1-1-37 16,0 0 1-16,2-2-14 0,0-1-19 0,5 1 10 15,-3-3-14-15,5-2 12 0,4-3-18 0,-2-4-39 16,0-3-15-16,3-3-13 0,-3-2-59 0,8 0-51 16,1 1-36-16,5-1-3 0,1-2-29 0</inkml:trace>
  <inkml:trace contextRef="#ctx0" brushRef="#br0" timeOffset="64647.98">17087 7319 608 0,'-3'-4'4'0,"-1"-4"8"0,-5 1-20 0,9 2 16 16,0-4-5-16,2 14-7 0,4-3 9 0,-12-2-10 15,4 3 3-15,-1-9 6 0,-1-4 5 0,3 9 4 16,-2 2 38-16,1 3-3 0,-2 1 3 0,0-3-5 15,0 0-25-15,-4-2 0 0,8 6-6 0,0 5 6 16,-4-9 1-16,2 8-4 0,0-1 5 0,-2-3-3 16,2 5 8-16,1 1-2 15,1-1-8-15,-2 2 4 0,3 0-8 0,3 4 1 16,-4 1 7-16,4 3-5 0,-4 0-12 0,-3-1 14 16,6-2-16-16,-2 3 16 0,2-2-9 0,1 0-2 15,3-1 6-15,-2-4-6 0,4 1-2 0,2-3 15 16,-11-4-7-16,9 0 11 0,-4-6 0 0,4-1 0 15,10 3 8-15,-7-5-6 0,-1-5-5 16,7-2 3-16,-6-3-9 0,6 0 7 0,5 1-15 0,-9-7-4 16,1-4 1-16,-7-3-3 0,1-1-4 0,-1 3 8 0,0-6-5 15,-2 3 8-15,-3-1 1 0,-2 1-6 0,0 3 7 16,-2-4-8 0,-5-1-1-16,0 0 12 0,0 9-6 0,-5 4 8 0,6 5-9 0,-7 4-6 0,2 0-8 15,1 14 0-15,-7 1-20 0,-3-1 14 0,-10-5-5 16,2 0 9-1,1 0 2-15,6 13 3 0,8 8-22 0,-5-4 2 16,3 3-119-16,-4-2-104 0,0-3-103 0</inkml:trace>
  <inkml:trace contextRef="#ctx0" brushRef="#br0" timeOffset="65588.92">18467 7093 403 0,'1'-3'406'0,"1"0"-161"0,-2-1-247 0,2 3 2 0,-2-1-5 0,4 0-28 0,-8-2 0 0,9 0-14 0,2 1-24 0,-4-1 58 0,4 2-15 16,-8-3 28-16,-7 0 0 0,5 1 19 0,2 0 14 15,1 2-2-15,-5-1-7 16,1 2 3-16,4 1-14 0,-7 0 11 0,13 4-16 0,-9-1-11 15,3 3 4-15,-8-2-7 0,1 3 4 0,3 3 6 16,-2 0-5-16,8 6 7 16,-4-2 13-16,-8 0-5 0,6 1 12 0,-3 1-11 15,0-2 0-15,11 0 8 0,-11 1-6 0,2-4 7 16,4-4-8-16,-6 0-1 0,8 0 3 0,4 2-1 16,-6-3-3-16,8-2 8 0,3-1-4 0,-4-5 7 15,-6 2 1-15,1 0-7 0,0 0 4 0,17-7-6 0,-6-2-12 16,0 2 13-16,1-9-6 0,0 3 9 0,2-2-20 0,-1 0 0 15,-2 2-4-15,0-3 2 0,0 0-11 0,1 0 17 16,0 1-10-16,1 4 11 0,0 2-10 0,-1 2-1 16,-1 1 2-1,-1 1-3-15,-1 1-9 0,0 2 13 0,-2-1-5 16,3 3 7-16,-3-2 3 0,-1 2-3 0,2-1 7 0,-6-3-6 0,3 0-5 0,1-2 13 16,-3 0-9-16,0-1 14 15,-1-4 0-15,-2 0-8 0,-4-3 3 16,3-1-5-16,0-1-4 0,-6-4 7 0,4 1-7 15,-3-7 9-15,-2-1-3 0,2 2-5 16,1-3 4-16,-1 4-4 0,0 3 2 0,2-3-2 16,-4-3-3-16,3 2 1 0,0-1 1 0,0-1 4 15,1 5 1-15,1 3 0 0,-1 6-5 0,2 6-11 16,1 2 0-16,0 5-6 0,0 0-9 0,0 0 3 16,0 0-1-16,-1 9 2 0,3 1 2 0,-1 1 31 15,-1 0-10-15,2 5 16 0,0 1-18 0,4 3 7 16,-1 1 1-16,1 0 2 0,1 2-4 15,1-1-3-15,-1 0 3 0,-2-4-2 0,1 0 0 16,1 0-3-16,-3 0 0 0,7 6-1 0,3-1 6 16,-7 2-2-16,-2-5 4 0,1-8-4 0,-10-3 6 15,12-2 7-15,3-1 2 0,-4 0 3 16,7 3 4-16,-8-7-11 0,3 0 1 0,1 2-6 16,-5-3-15-16,4-1-103 0,-4 0-27 0,2-2-29 15,1-5-83-15,1 3-62 0</inkml:trace>
  <inkml:trace contextRef="#ctx0" brushRef="#br0" timeOffset="65747.42">18709 6952 1212 0,'-5'-7'211'0,"1"0"-113"0,0 1-7 0,1-2 1 0,1 2-64 0,2 6-26 0,3 0-3 0,4 3-10 15,1-8-54-15,6-1-101 0,0-8-63 0,5 1-6 16,5 0-79-16</inkml:trace>
  <inkml:trace contextRef="#ctx0" brushRef="#br0" timeOffset="66349.35">19238 6527 917 0,'-4'-7'101'0,"-2"3"-44"16,4 3-32-16,2 1 5 0,0 0-36 0,0 0-5 15,11 12 7-15,5-1-8 16,-6-3-1-16,-2 0 6 0,1-3-5 0,-7 4 6 0,3 0 1 0,7 2 3 16,-4 3 4-16,-4-7-2 0,0 3-1 0,6 2 11 15,-3-5-4-15,7 1 8 16,-2-1 8-16,-8-5-6 0,-4-2 8 0,13 2-8 0,-2-4-5 0,0-2 16 16,3-1-12-16,-4-3 14 0,0-1-4 0,-1-5-9 15,0-2 4-15,0-2-8 0,-1-3-9 0,-1-1 3 16,0-6-3-16,-2 4 4 0,2 2 7 0,-1-2-15 15,2 14 4-15,-2-1-9 0,2 2-3 0,-3 9 0 16,-1-2-13 0,1 5 7-16,0 2-9 0,-1 4 7 0,1 7 9 0,-2 3-5 0,1 9-1 0,-1-4 18 15,1 5-3-15,-4-2 9 0,3-2-8 0,-1 8 3 16,-2-4-1 0,-3-2 2-16,-2 1-12 0,0-5 16 0,1 1-7 0,0-3 14 15,-3 6 2-15,-1-5-9 0,-2-4 12 16,0 0-10-16,-2-9 1 0,3 7 15 0,0-5-10 0,1-5 14 15,1-4 2-15,-1-7-3 0,2 5 9 0,2 1-6 16,-4-1 0-16,3-1 0 0,1-6-4 0,-1-5 3 16,5 2-16-16,-4-7-6 15,4-2-5-15,2 3 2 0,0-3-3 0,6 6-7 0,-3 1-13 0,4 1 3 16,1-2-24-16,3 4-27 0,1 2-25 0,-1-1-4 16,3 5-84-16,-1-1-65 0,-2 0-50 0</inkml:trace>
  <inkml:trace contextRef="#ctx0" brushRef="#br0" timeOffset="66525.19">19834 6488 1692 0,'3'-4'17'0,"2"1"-36"0,3 4 13 0,2 1-22 0,1-1 11 0,5 1-172 0,4-1-14 0,-2-3-58 0,5-2-5 0,-4-7 49 0</inkml:trace>
  <inkml:trace contextRef="#ctx0" brushRef="#br0" timeOffset="66729.36">20014 6553 363 0,'-8'8'89'0,"0"1"69"15,-2-1-48-15,3-1 49 16,-1 1-115-16,1-2-21 16,2 0 1-16,2 1-9 0,1-2-14 0,-1-1 13 15,3-4-9-15,0 0 12 0,0 0 2 0,9-7-7 16,-2 1 6-16,4 0-8 0,-2 0-4 0,5-2-7 16,3 0-12-16,-4-6 3 0,1 0-10 0,2 5-9 15,-3-7-15-15,3 5-3 0,7 3-71 0,0-4-46 16,-5-1-36-16</inkml:trace>
  <inkml:trace contextRef="#ctx0" brushRef="#br0" timeOffset="67206.42">20468 5981 693 0,'0'0'0'0,"0"0"3"16,0-1-23-16,0 0 18 0,0 0-12 0,-10-2-13 16,7 8 10-16,2 0-12 15,-3 0 13-15,0-6 15 0,0 4-6 0,3 0 10 0,-5-3 25 16,4 9 11-16,-2 0 10 0,1 1-7 0,2 2-23 16,0-3 7-16,1 1-14 0,0 0 11 15,1 5-16-15,2 4-4 0,2 0 2 0,-2 2-4 0,1 1-8 16,1 1 8-16,1 2-13 0,1 1 12 0,1 0 3 15,2 2-3-15,-3-5 15 0,5 4-15 16,-2 0-21-16,-4 0 30 0,6-3-22 0,-6-1 25 0,5 2-9 16,-1-5-3-16,-2 7 7 0,2-4-8 15,-5-2-12-15,-3-4 18 0,0 0-5 0,-3 2 13 16,-6-5 17-16,3 1 12 0,-2 0 11 0,2-3-4 16,-6-2 4-16,-1-2 1 0,-4-1-9 0,0-3 5 15,7 4-26-15,-3-1 1 0,1-4-1 0,-2 2 0 16,1-3-12-16,0-4 13 0,0-1-4 0,2-1 9 15,0-3-2-15,2 1 0 0,3 0 4 0,-2-6-2 16,1-1-1-16,4-3-13 16,-2-4 0-16,4 0-3 0,4 2-6 0,-1-4-3 0,3 2-6 0,1 0 3 15,1-3-9-15,4-1-35 16,0 4-15-16,1-2-6 0,2 9-20 0,4 8-42 16,-5-3-25-16,3 6-16 0,-2-7-102 0</inkml:trace>
  <inkml:trace contextRef="#ctx0" brushRef="#br0" timeOffset="81995.35">16103 10358 413 0,'-5'-9'54'0,"5"7"90"0,0 2-91 0,0-1-25 0,-2-15-6 0,2 11-3 16,5 4-4-16,-5-2-15 0,2 3 5 0,-3-8-9 0,3 3-5 0,1 0 10 0,0-2-9 0,-1 5 10 15,3-2 4-15,-2 1-6 16,5 1 20-16,-1-5-15 0,-7-1 16 0,7 0 34 16,-3 3-13-16,3 0 22 0,3-1-5 0,-3-4-29 15,-1-1 5-15,1 4-14 0,-2-1-15 0,7 1 8 0,6 4-11 0,-10-3 11 16,15 3-4-16,-4 1-6 0,-9-3 9 0,18 5-11 15,-14 0-9-15,1 1 14 16,2 3-14-16,-2 3 15 0,1 0-1 0,1 3-11 0,0 3 10 0,-4-1-12 0,0 2-7 16,-2 3 18-16,-2-3-8 0,-1 5 11 15,1-1-7-15,-5 1-1 0,0-4 1 0,-1 5-2 0,-3-3-14 16,1 3 23-16,-4 3-9 0,-1-8 14 16,0 2-3-16,-3-5 4 15,1 2 8-15,0-3-4 0,-2 1-2 0,0-3 9 16,0 1-9-16,0-3 9 0,-4 1-11 0,3-1-3 0,0-2 1 0,1-4-1 0,2 0-4 0,-3-2 11 15,0-4-7-15,2 3 8 0,2-5-5 0,2 0 3 16,0-4-1 0,1-3-2-16,-2-6-19 0,5 2 11 0,1-3-10 15,0-4 10-15,4 5-2 0,-5-7-7 0,4 2 11 0,3 3-10 16,-1 2 6-16,1 4-4 0,5 3-7 0,-4 4 3 16,1 1 4-16,-1 5-7 0,0 0 4 0,-2-1-9 0,0 0-6 0,1 4 13 0,1 3-7 15,0 3 10 1,2-1 2-16,-1 1-70 0,-4-3-28 0,2-3-19 0,-2 6-100 0,1-2-55 15</inkml:trace>
  <inkml:trace contextRef="#ctx0" brushRef="#br0" timeOffset="82528.53">16504 9883 352 0,'-3'-3'8'0,"0"-2"7"0,1 2-18 0,2 2 18 0,0 1 1 0,0 0-13 0,0 0 6 16,0 0-11-16,0 0-11 0,0 0 21 0,0-1-6 16,0 0 13-16,0 0 12 0,0 0 18 0,0-20 14 15,0 13-3-15,1 4 3 0,-1 4-2 0,0 0-12 16,0-1 9-16,0 0-12 0,0 0-11 0,1 0 1 16,0 0-5-16,0 0-17 0,21-24 7 0,-16 19-17 0,2 1 15 15,1 0-6-15,1 1-7 0,-3 1 14 0,-4 0-16 16,9 1-16-16,-6 2 24 0,10 1-16 15,-1 0 21-15,-9 0-11 0,-2 1-3 0,-4 1 4 0,0 3-5 16,4 1-6-16,0 3 13 0,1 2-8 0,1 3 11 16,-1 2 1-16,-2 4-2 0,1-2 5 0,5-3-7 15,-9-1-10-15,4 2 13 0,4 3-12 0,-7-1 13 0,3-4-5 16,4-2 2-16,-4-2 8 0,0 2-6 0,9 2 1 16,-4-3-1-16,-2-6 2 0,1-2 0 0,0-1 12 15,-8-4-1-15,9 2 5 0,-2-4-5 0,1-6-21 0,4 2 18 16,-1-4-16-16,0-3 18 0,2 6-17 0,0-8-7 15,-1-2-27-15,2 3 5 0,1-10-82 16,-3 7 3-16,3-2-16 0,-2-6 5 0,-3 9-30 0,1-4-10 16</inkml:trace>
  <inkml:trace contextRef="#ctx0" brushRef="#br0" timeOffset="83251.64">17029 9603 152 0,'-3'-2'228'0,"-2"-4"-139"0,-2-2-13 0,-2 0-25 0,5 5-4 0,0 1-4 0,4 2-28 0,-3-4 18 15,3 1-27-15,-1-2-7 0,2 4 10 0,2 1-12 16,-3-5-6-16,0 2 15 0,-1 0-11 0,1 3 12 16,0-1-7-16,0 1-1 0,0-1-2 0,0 0 0 15,0 1-10-15,0 0 37 0,0 0-8 0,0-1 18 16,0 0-4-16,0 0-23 0,0-3 14 0,2 10-18 15,0-3 4-15,-2-3 3 0,0 0-10 0,12 9 9 0,-10 0 4 16,1-2-7-16,-2 7 4 0,-10-3-6 0,13-1 0 16,5 8 0-16,-4-5-4 0,14 1 2 0,-13 2 8 15,1-1-7-15,5 3 11 0,-3-5-12 0,-1 2-1 16,2-5 15-16,5 2-12 0,-7-4 14 0,7 0-1 0,-4-2-2 16,0 1 12-16,9-2-12 0,-4-1-11 0,-3-2 23 15,-2-3-11-15,-1 1 15 0,0-3-15 0,3-1-3 16,-3 1-1-16,1-5 0 0,-1 0 1 0,1-3-10 15,0 0 2-15,-2-1-3 0,0 0 11 0,0-2-7 16,-1 0 0-16,5 0-5 0,-6 0-11 0,1 0 14 16,-4 0-4-16,-6 1 8 0,5 0 6 0,-3 0-15 15,0 0 7-15,4-1-11 0,-5 0 0 0,1-4 7 16,-1 5-8-16,-7-1 9 0,3 10 5 0,0-4-3 16,0 1 11-16,1 2-11 0,1-8-2 0,1 13 14 0,-2-5-3 15,-1 1 6-15,2-2-11 0,0 6-6 0,1 0-2 16,0-1 1-16,0 5-10 0,0-6 11 0,2 9-12 0,0 1 13 15,-1-4-3-15,3 9-1 0,-1-12 13 0,1 3-12 16,3 8-4-16,0-6 8 0,1 7-5 0,1 3 6 16,-1-8-9-16,3 2 4 0,-3 0-1 0,5 2 4 15,0-1-6-15,-3 0 6 0,3 1-3 0,-3-2 7 16,0 3-3-16,1-4-4 0,-2-1 0 0,2-1 0 0,0-1 12 16,0 1-13-16,1-1 1 0,-1-1-5 0,-1 0 6 15,5-1 1-15,-4 0 1 0,18-1-4 0,-19-1-19 0,5 1-33 16,3 0-28-16,-35 0 0 0,32 0-75 0,-11-2-32 15,-5 2-15-15</inkml:trace>
  <inkml:trace contextRef="#ctx0" brushRef="#br0" timeOffset="83737.45">16554 10779 857 0,'-4'2'106'0,"-2"-1"-80"0,3 7-11 0,-5-4-15 0,8-4-13 0,0 0 4 0,0 0-8 0,0 0 6 0,1 0-4 0,12 6 12 0,-2-7 3 0,6-1-1 16,-6-8-11-16,3-4 28 0,-7 1-2 0,13-2 14 0,-10 0 0 15,7 0 13-15,5 0-3 0,-17 3 7 0,22-4-10 0,-6 0 0 16,5-2-7-16,6-4 4 0,-3 0-13 0,0 2-5 16,0-6 2-16,0 4-5 0,-1 0-3 0,2-1-3 15,-2 3-4-15,2-8 1 0,8-2 2 0,3-4-4 16,14 4 7-1,-3-1-6-15,0-1-1 0,-3 1 7 0,-5-5-3 16,-3 0 6-16,0 0 2 0,-6 4-9 16,6 3 1-16,2 1-4 0,-1 1-5 0,0 5 5 15,-6-1-3-15,-9 4 3 0,0 0 4 0,-7 1-6 0,-2 1 5 0,-2 7-5 16,-2 3 1-16,-3 2-3 16,-2 2-3-16,-2 4 1 0,-2 0-5 0,-1-1 1 0,-1 3-16 15,-3-3 7-15,0 0-54 0,0 0-11 16,-2-3-28-16,1 12 11 0,0 6 1 0,-5-4-79 0</inkml:trace>
  <inkml:trace contextRef="#ctx0" brushRef="#br0" timeOffset="84260.61">17025 10760 611 0,'-7'3'244'0,"-2"-3"-156"0,5 2-42 0,0-1-17 0,-1-4-38 0,3 4 6 0,2-1-12 0,-1-4 10 0,1 4-7 0,1 0 9 0,12-1 5 15,-2-2 0-15,4-3-7 0,-3 0 20 16,-1-4-2-16,-2-2 11 0,1-1 8 0,13 4-9 15,-1 3 3-15,3-1-6 0,-5 0-10 0,-6-2-4 16,6 1-6-16,0 5 5 0,2 0 1 16,-2 2-6-16,-2 1 1 0,-1 0-2 0,3 4-11 0,-5 1 12 15,2 3-12 1,-2 2 12-16,-3-2-2 0,0 5-3 0,-2 5 8 0,-3-4-8 0,0 2-17 0,-3-3 24 16,-2-1-13-16,2 6 19 0,-1-1 3 0,-3 2-12 31,0-1 9-31,-8-5-11 0,1-1 2 0,-1-1 12 15,-2-2-8-15,2 1 12 0,-5 0-2 0,2-4-2 16,-2-5 2-16,0 1-4 0,0 4-11 0,3-3 15 16,-2-1-5-16,1-2 13 0,1-5 5 0,1-5-9 15,2 2 4-15,1-13-7 0,3 0-17 0,-1 2 7 16,0-7-2-16,5 7 7 0,0-1-2 0,1-4 2 16,2 1 0-16,0-3 1 0,3 4-13 0,1 1 7 15,3 3-13-15,0-1 12 0,1 2-11 0,1 6-3 16,-1 1-12-16,5 4 1 0,-4 0-55 15,2 1-24-15,-2 2-19 0,-2-1-2 0,-1 1-31 16,-2 0-15-16</inkml:trace>
  <inkml:trace contextRef="#ctx0" brushRef="#br0" timeOffset="84714.75">17575 10477 877 0,'-7'-1'93'0,"-1"-1"159"0,5 1-198 0,3 3-29 0,-6-2-25 0,8 5 9 0,-6-2-11 0,3-1 0 0,9 5 6 0,-3-4-4 16,6 3-6-16,1-1 11 0,0 1-12 0,0 0 12 16,2-1 0-16,0 1-5 0,-1-3 10 0,-4-3-10 15,4 1 1-15,-5-1 6 0,0-4-5 0,2-1 5 16,-2-2 2-16,3-2-5 0,-2-2 6 0,3 5-7 15,-2-5-8-15,1 2 1 0,0-4-12 0,-6-5 8 16,3 1-18-16,-2-2-2 0,0-3 10 0,-1 3-8 16,1 2 12-16,-4 1 21 15,2 7-7-15,-2-2 14 0,-2 1 0 0,2 4 6 0,0 4-3 0,1 4 0 16,-3-2-29-16,0 0 16 16,8 14-9-16,-5 0 11 0,3 5-6 0,1 2-3 0,-5 1 3 0,4 1-3 15,-3 4 5-15,-2-2 1 0,3-2-3 16,-7 0 1-16,5-1-4 0,-1 0 6 15,-1 1 4-15,7 0-1 0,-6-2-7 0,-2-1 6 16,-6-3-8-16,-1-4 9 0,-3-2 5 0,3-1 0 16,-1-5 11-16,0 1-9 0,4-1 0 0,-4-2-4 15,2-2-1-15,1-2 1 0,-1-1 10 16,1-4-22-16,1 0-30 0,1-1 0 0,-1-3-101 0,3-4-48 16,0-1-37-16,2-4-3 0,0-3-46 0</inkml:trace>
  <inkml:trace contextRef="#ctx0" brushRef="#br0" timeOffset="85121.72">17829 10187 765 0,'-2'-4'141'0,"2"4"-88"0,0 0-25 0,-2 0-9 0,1 0-21 0,0 0 1 0,0 0-3 0,0 0 4 0,0 0 4 0,0 0-3 16,1 0 0-16,0-1-2 0,0 0-12 0,-5-18 23 15,8 12-6 1,0-2 13-16,1-1-5 0,2 3 17 16,-1-1-1-16,0 3 4 0,-1 2-26 0,-1 0 1 15,2 3-14-15,0 3 8 0,0 2-2 0,5 6-7 16,0 1 8-16,-4 4-8 0,6 1-13 0,-3 1 21 15,-3 0-9-15,-2-1 15 0,3 2 2 0,-11-5-12 16,7 3 7-16,6-4-8 0,-7-1 2 0,2-1 5 16,4 1-7-16,-6 0 7 0,-1-2 10 0,0-8 9 15,-6-4 35-15,-2-5-13 0,2-2 62 0,6 8-36 16,2-6-15-16,17 1-5 0,-10-4-34 0,1-8-5 16,5 3-1-16,-15-7-4 0,20-4-18 0,-1-1-30 15,-1-4-18-15,8 5 0 0,-4 2-11 0,-5 4-49 16,1 2-9-16,-5 4-24 0,2 2-66 0</inkml:trace>
  <inkml:trace contextRef="#ctx0" brushRef="#br0" timeOffset="85914.04">18712 9912 926 0,'-9'-5'162'0,"4"3"-121"0,-2 0 1 0,1-3-22 0,1 4-13 0,5 1-15 0,0 0-19 0,0 0-5 0,0 0-89 0,-1 0-15 0,0-1-23 0,1 0 9 16,0 0 33-16,-8-21 75 0,7 14 37 0,0-2-1 15,-1-3 40-15,1 10 43 0,-5-5 5 0,3-2 16 16,0 7 10-16,3 3-46 0,0-1-5 0,0 0-14 16,0 0-37-16,0 0-1 0,-1 1-16 0,0 0 10 15,1 0-11-15,-8 1-2 0,7 2 13 16,0 5-9-16,1 0 2 0,0-1 7 0,-1 7-13 0,1-4 12 16,0-2-1-16,0 3 4 0,0-6 7 0,1 7-4 15,1 0-5-15,1-2 17 0,1 5-11 0,0-2 15 16,2 2-3-16,0-4-5 0,2-3 8 15,-3-4-10-15,2 5-6 0,-1-4 5 0,1 0-7 0,-2-3 8 16,2-4 11-16,1 1-12 16,-1-3 16-16,3 0-14 0,-4-3 3 0,1-1 5 0,0-6-18 15,-2 6 13-15,3-9-5 0,-5-1-6 0,2 7 9 16,7 0-12-16,-12 0-10 0,6 8 17 0,4 0-11 16,-14-1 14-16,4 4-6 0,1 0-9 0,8-1 10 15,-6-3-11-15,7 4 1 0,-4 1 6 0,-1-1-7 16,6 5 7-16,-8-5-1 0,5 2-1 0,-1 0 4 15,-4-4-3-15,-1-2-1 0,1 0 9 16,5-3-6-16,-1 2 7 16,-3-4-2-16,-3 0-5 0,0 0 7 0,-1-5-8 15,-2-1-1-15,7 1 3 0,-4-2-8 0,-2-3 6 16,2 1-3-16,-2-5-10 0,0 1 4 0,-5-3-8 16,0 2-5-16,-1-1 26 0,-5-5-12 0,4 9 16 15,-9-13 7-15,7 3 6 0,4 12 16 0,2-3-11 0,6 9 3 0,-9 3-4 16,0-4 0-16,1 2 0 0,6 11-13 15,0 0-15-15,-1 1-3 0,-1 8-2 0,2-2-7 0,0 0 12 16,1 2-9-16,0 3 11 0,-1 5-3 16,3 2 6-16,5 4 3 0,-2-3 0 0,1-5-7 0,-1 3 9 15,-5-4-2-15,11 1 5 0,0 2-5 16,4-3 1-16,-6-1-4 0,0 1 2 0,6-3-5 0,-6-2 8 31,5 2-1-31,0-3 5 0,0 0 4 0,-3-2-9 0,2-2 6 0,0 0-7 0,-1 0 9 0,-1-2-12 16,-2-1 1-16,0-1-4 0,-2 1 4 0,1-1-2 15,0 0 1-15,-2 0-1 0,0 0 1 16,-1-1-82 0,-1-2-38-16,2 0-17 0,-1 1-67 0,-3-4-51 0</inkml:trace>
  <inkml:trace contextRef="#ctx0" brushRef="#br0" timeOffset="86072.84">18823 9672 1035 0,'-1'-10'124'0,"1"4"272"0,1 0-314 16,1 1-60-16,10 2-15 0,-6-3-7 0,10-1-6 0,15-1-90 0,-1-4-25 0,13 0-26 0,-1-3-58 0,-2-7-65 0</inkml:trace>
  <inkml:trace contextRef="#ctx0" brushRef="#br0" timeOffset="87089.09">19501 9457 401 0,'0'-4'395'0,"0"1"-152"0,0 3-252 0,0 0 9 0,4 3-19 0,-1 1 10 0,3-5 9 16,1 3-6-16,-1-7-7 0,2 10 9 0,-2-1-5 0,0-4 7 0,0 0-5 0,-5-6 9 16,3 5-1-16,-1 2 2 0,-2 0-17 0,3 7 12 15,-1-2-2 1,0-4 5-16,3 7 1 0,-4-7 0 0,1 0 3 0,-3-2-2 0,0 0-15 0,0 0 22 15,0 0-16-15,0 0 18 16,7-4-3-16,-3 3 2 0,0-1 5 0,0 3-5 0,-4-8-11 0,1-1 11 16,0 3-8-1,-5-13 12-15,7 5-7 0,-2-2-5 0,2 6 5 0,1-1-5 0,-4-1 0 16,0-3 1-16,-1-3-2 0,-1 4 3 0,2 0 8 16,0 1-3-16,3 1 5 15,0 0-6-15,0 2-4 0,5 1 5 16,-3 1-11-16,0 2 8 0,-3 2-6 0,-2 2-2 15,0 0 2-15,4 2-5 0,2-1-16 0,-5 2 21 16,6 3-11-16,-4-2 15 0,2 4-4 0,4 0-1 16,-4-1 6-16,6 3-7 0,-3 0-12 15,-3 0 15-15,7 3 1 0,-12-2 6 0,7 3-5 0,1 0-5 16,2 1-9-16,12 5 3 0,-11-1-1 16,-1 3 8-16,-4-3-7 0,-5-1 7 0,6 5-3 15,-2 2-4-15,0 1 9 0,-5 0-9 0,-6-4-6 16,6-1 16-16,-7-2-7 0,6 0 10 0,1 0 0 15,-8-5-2-15,2-2 11 0,1-3-7 16,-7-1-2-16,7-3 15 0,-2 0-12 0,3-2 17 16,3 0 13-16,1-2-13 0,-7-3 10 0,0-5-13 15,5 0-13-15,-1-1 7 0,6-1-16 0,-3-4 13 16,1-2-13-16,-2-5-27 0,-4-5-9 0,11 6-11 16,-7-5-41-16,6 3-4 0,0 7-18 0,-7-8 3 15,6 4-47-15</inkml:trace>
  <inkml:trace contextRef="#ctx0" brushRef="#br0" timeOffset="87282.67">20002 9313 908 0,'-3'-16'142'0,"3"0"105"0,0 0 124 0,0 4-342 0,2 2-30 0,4 5 0 15,2 1-34-15,2 0 14 0,0-2-85 0,4 0-82 16,3 1-40-16,1-5-15 0,7 1-63 0</inkml:trace>
  <inkml:trace contextRef="#ctx0" brushRef="#br0" timeOffset="87464.85">20189 9188 102 0,'-3'9'35'0,"-5"1"47"0,1 1-34 0,-1 3-10 15,1 0-21-15,-1 2 12 0,5 1-14 0,-3 0-12 16,-4 0 11-16,-2-4-14 0,1 1-9 0,2 0 29 15,1-6 4-15,4 3 14 0,-1-3 26 16,-2-2 31-16,5 4 4 0,2-6 9 0,0-4-33 0,0 0 30 16,0 0-17-16,0 0 25 0,0 0-32 15,0 0-42-15,3-6-10 0,2-4-8 0,1 0-19 16,10-4-17-16,-2-1-24 0,5 0 5 16,1 2-24-16,-2-2-23 0,0 3-9 0,-1 0-14 15,1 1-64-15,-2 1-46 0</inkml:trace>
  <inkml:trace contextRef="#ctx0" brushRef="#br0" timeOffset="87897.99">20384 9074 659 0,'-1'-9'185'15,"-2"2"-66"-15,0-4-45 0,3 11 16 0,0 0-41 16,0-1-29-1,0 1-5-15,0 0-8 0,0 0-20 0,0-1 10 0,0 0-14 0,0 0 13 0,0 0 0 16,11-3-7-16,-7 10 12 0,-1-1-11 16,2 6 4-16,-3-7 9 0,4 7-2 0,-3 2 5 15,3 6-5-15,-1-2 3 0,0 1 0 0,0 3-1 16,-2-2-14-16,2 2 20 0,0-3-11 0,1 0 14 16,-4-5-10-16,3 0 0 0,-5-1 9 15,3-4-6-15,2 2-1 0,0-5 10 0,-1-1-10 16,-4-4 11-16,0 0 1 0,0 0 7 15,8-7 0-15,-4 0 0 0,0-5-26 0,-3-1 12 16,5-1-11-16,-3-5 12 0,3 0-10 0,-2-1-13 16,-3-3 1-16,0 3-8 0,1-6-5 0,1 2 25 0,-3-2-7 15,-2 4 14-15,2 7 5 16,-6-3-13-16,3 2 11 0,-2 2-14 0,-2 3 4 0,0 4 6 0,2 5-13 0,-2 0 10 31,1 1-4-31,2 4-10 0,-4-2 10 0,1 1-11 0,1 5 4 0,-1-2 7 0,2 3-1 0,-1-7 3 16,1 0 2-16,2 3-154 0,-2-4-25 15,2 4-52-15,0-6-78 0</inkml:trace>
  <inkml:trace contextRef="#ctx0" brushRef="#br0" timeOffset="88183.16">20740 8309 447 0,'4'-3'78'0,"-4"1"-26"0,0-4-16 0,1 6-1 0,4 0-33 0,-1-2-8 0,4 8 13 0,-2-6-14 0,1 0 1 0,5 5 10 15,-4-6-4-15,1 0 7 0,1-2 7 0,-1-4-4 16,1 1 7-16,1 0-8 0,0 2-8 0,-1-6 9 16,-1 5-11-16,2-5 10 0,-3-3 0 0,4 4-24 15,1-4-32-15,-2 0-3 0,-1-2-117 0</inkml:trace>
  <inkml:trace contextRef="#ctx0" brushRef="#br0" timeOffset="88373.24">20870 8549 979 0,'-9'-1'171'0,"1"1"-62"0,-1-4-6 0,3 0 12 0,4 2-65 0,2 2-17 16,0 0-16-16,2-8 4 0,5 2-33 15,4-2-73-15,3 1-31 0,3-5-12 0,0-2-37 16,4-3-7-16,1-3 5 0,-1-3-14 15,-2 0 0-15,3-1 46 0</inkml:trace>
  <inkml:trace contextRef="#ctx0" brushRef="#br0" timeOffset="88787.47">21304 8036 118 0,'4'-8'95'0,"-2"-2"-4"0,0-1 13 0,-1-1-8 15,-1 1-2-15,0 2-25 0,-1 0-10 0,1 3-3 16,0 1-25-16,0 0-16 0,0 5 2 0,0 0-8 16,0 0-17-16,0 0 3 0,0 0-14 0,5 5 12 15,-1 2 11-15,-1-1-4 0,-1 1 14 0,-2 0-14 16,3 4-6-16,-2 2 7 0,1-1-5 0,-1 1 8 16,3 4 2-16,-3-2 3 0,2 0 1 0,-1 0 0 15,1-3-12-15,1-1 15 0,1 4-12 0,1 3 14 16,-1 1-5-16,4 3-2 0,-1-6 11 0,-1-5-9 15,3-2 6-15,-3-4 2 16,1 5-9-16,3-6 8 0,-1 0 4 0,-1-2-8 0,2-7 7 0,10 1-9 16,-5-8-11-1,5 0 12-15,1 1-10 0,-3-4 12 0,2-1-13 0,-2 2-7 0,4-2 5 0,-7-5-7 16,1 3-1-16,-5-4 10 0,-1-1-7 16,-5 2 8-16,0 0 4 0,-6 0 2 15,-1 3 4-15,-4 0-4 0,-4 1-13 0,1 4 12 0,-5-2-14 16,-4 4 14-16,-4 1-3 0,-7 2-11 0,-4 2 12 15,4 4-14-15,-3-2-3 0,-1 5 9 16,5 5-16-16,-4 3 13 0,4 6-9 0,5 3-117 0,-2-1-43 16</inkml:trace>
  <inkml:trace contextRef="#ctx0" brushRef="#br0" timeOffset="103675.5">18198 11494 268 0,'-10'-3'32'0,"2"0"3"0,0 1-7 0,0 0 3 0,2 0-28 0,3 0-1 15,-1-1 7-15,1 0-7 0,-3 0-17 0,5 2 24 16,-1-3-20-16,-1 0 23 0,1-1 2 0,0-1-14 15,-1-1 20-15,2 0-20 0,1-1 8 0,0 1 44 16,3-2-13-16,-2 0 25 0,2 2-4 0,-2-3-22 16,3 0 4-16,0 2-13 0,0-3-17 0,1 6 15 0,0-2-14 15,2 1 15-15,1 2-12 0,1-3-7 16,4 3 5-16,-5-6-9 0,3 4-12 0,0 0 12 16,-1 0-12-16,7 5 12 0,-4-3 3 0,1 0-6 15,-1 2 17-15,2 6-16 0,3 2 6 0,4 6 2 16,-8-5-10-16,-10 2 9 0,14 2-1 0,-9-2 5 15,11 8 0-15,15 3-2 0,-17 0-17 0,2 2 5 0,0-1-3 0,-10 1 5 16,5 2 4-16,0 0-8 0,-4 3 7 16,-5-4-7-16,-2 0-8 0,-1-1 16 0,-3-5-14 0,-2 4 17 0,-2-2-2 15,0-1-4-15,0 7 10 0,0-5-8 0,-1 1 11 16,0 0 10-16,-6-8-6 16,2-3 7-16,0 1-1 0,-2-4-8 0,-3-6 6 15,5 4-8-15,-1-9-11 0,-6-3 18 0,12 2-17 0,-11-2 19 0,2-4-10 0,9-9-15 16,-6-3 8-16,10-7-13 15,-6 1-4-15,-5 3 9 0,9 0-8 0,-16 4 8 16,16-1-3-16,8 0-4 0,-5 0 5 0,12 6-5 16,-1 3-3-16,-13 2-10 0,5 3-22 0,-1 2 7 15,3 1-37-15,1 4-56 0,0 2-19 0,9-1-21 16,-10-1-97-16</inkml:trace>
  <inkml:trace contextRef="#ctx0" brushRef="#br0" timeOffset="104103.05">18538 11067 856 0,'-9'-6'137'0,"-3"0"-76"0,1 1 25 0,7 1-77 0,-3 2-20 0,0 2 6 0,4 2-8 0,-4 1 7 0,6 0-2 0,0 0-41 31,-4-2 6-31,5-1-19 0,-1 1-8 0,1-1 55 16,0 0-14-16,7-10 29 0,-7 4 5 0,0-2-4 0,-6 0 11 0,5 1-10 0,-5-3 4 0,4 0 26 15,-1 1-3 1,-4 1 11-16,12 2-8 0,0 0-16 0,10 2 0 0,-2 0-7 16,-5-1-25-16,3 3 23 0,-2 2-19 0,-1 0 22 0,4 5-12 15,0 2-6-15,-2 2 9 16,1 5-8-16,1 1 1 0,-3 2 16 0,-1 2-5 15,0 1 9-15,0 2-7 0,-4-2-1 0,3 0 3 0,-1-3-4 16,-2 1-6-16,2 0 6 0,-1 0-13 0,-3-7 12 16,4 2 0-16,-3-1 3 0,4-1 5 0,-3 2-6 15,0-6-10-15,0-2 19 0,-3-8-5 0,3-4 13 16,-2 0 10-16,3-1-15 0,-1-1 6 0,1-3-11 16,2-2-11-16,-2-3-28 0,0-1-18 0,-5-2-2 15,7 0-33-15,-3-3-83 0,3 1-8 0,3 2-28 16,-6-2-17-16</inkml:trace>
  <inkml:trace contextRef="#ctx0" brushRef="#br0" timeOffset="104513.97">18848 10776 537 0,'-7'-11'212'0,"0"3"-108"15,8 6-31-15,6-1-7 0,-10 2-51 0,7 1-6 16,1 0-11-16,-4 5 6 0,13 2-7 0,-4 4-3 15,-2 1 1-15,0-3-2 0,7 8-5 0,-4-5 12 16,3 3-8-16,-2 2 10 0,1-4-8 0,-1 4 7 16,1-4 6-16,3-1-1 0,-6 2-10 0,-1-5 14 0,1 3-13 15,1 1 14-15,-1-4-3 0,0 3-5 16,-2-6 12-16,2 2-13 0,-2-3-15 0,-1-1 30 0,-1-3-17 16,-2 0 24-16,2-1-3 0,2 0-7 0,-1-3 8 0,-3-3-10 15,1-2-13-15,1-4-1 0,-1 0-7 0,1-3 6 16,-1-2-3-16,-4 0 3 0,0-5 2 0,-1 3-2 15,1-3-10-15,-1-3 12 0,-1 2-6 0,0-4 8 16,-4 5 1-16,2 6 4 0,-1 1 6 0,0 6-2 16,3 2 9-16,0 2 9 0,1 5-5 0,0 0 5 15,0 0-16-15,0 0-13 0,0 0-2 0,-2 11-2 16,4-2 6-16,-1-3-1 0,2 11-4 0,-1-8 1 0,3 4 3 16,3 10 0-16,-4-13 6 0,0 12-5 0,5-4-9 15,-2-8 13-15,2 7-10 0,6-5 11 0,-3 1-4 0,-4-1-2 16,-1-4 1-16,-7-8-6 0,10 3-47 0,6 3-71 15,-4-6-64-15,2 1 8 0,0-1-106 0</inkml:trace>
  <inkml:trace contextRef="#ctx0" brushRef="#br0" timeOffset="105006.63">18612 12137 1288 0,'-7'-7'56'16,"2"0"-40"-16,1-2-4 0,4 1-12 0,4-1-8 0,4 1 0 0,0-1-2 0,3 4-1 0,3-7-15 0,-3-1 16 0,3 1-5 0,0-5 9 0,2 4 6 0,-2-3-2 15,0-2 2-15,1 0-2 0,-1-4-2 0,3 1 7 16,-2-2-1-16,5 0 3 15,1-1-6-15,8 2 1 0,-3-7 4 0,9 1-1 0,-1-5-5 0,0-4 7 16,6 5-4-16,-4-2 7 16,-3-1 3-16,1-3-3 0,1 0 2 0,2-2-4 0,-7-5-6 15,15 5 6-15,0-4-10 0,-3-2 11 0,8 9 2 0,-13 2-10 16,-2 5 8-16,-1 5-10 0,-6 0-2 0,-4 3 11 16,-5 1-12-16,-1 1 13 0,1 0-5 0,-3 1-2 0,3 2 5 0,-5 0-6 15,-1 1-14-15,3 7-31 0,-1 1-22 16,-1 1-2-16,0 1-69 0,-8 1-35 15,1 0-15-15,-2 5-6 0,-3 3-9 0</inkml:trace>
  <inkml:trace contextRef="#ctx0" brushRef="#br0" timeOffset="105437.64">19148 11817 897 0,'-4'-9'81'0,"3"1"164"15,-2 3-214-15,3-2-20 0,3 0-17 0,-1 0 6 16,3-7-1-16,1 3-9 0,2-2 10 0,4-2-11 15,-1 2-2-15,10 3 14 0,-4-1-12 0,5 2 12 16,-4 2 0-16,-12-4-1 0,-2-4 8 0,8 8-8 0,3 5-8 16,2 1 11-16,10 8-9 0,-9 1 10 0,2-5-6 15,3 10 0-15,-3 1 6 0,-3-1-4 0,1 8-9 16,-7-5 8-16,1 3-11 0,-1 6 11 0,-3 0 3 0,-3 4-4 16,1 3 10-16,-4-4-10 0,-2-2 2 0,-4-2 4 15,-2 2-5-15,-5-6 5 0,3 0 4 0,0-2 2 16,-4-8 8-16,7 0-6 0,-6-4 1 0,1-2 22 15,-2-2-5-15,1-3 11 0,-2-5-6 0,-2 0-10 16,5-5-7-16,-1-1 0 0,3-4-24 0,8-5-21 16,2-3-21-16,3-9 3 0,1 3-40 0,0-4 15 15,2-2 3-15,0 1 0 0,2-9 2 0,1 5 17 0,5 4-22 16,-7 1 14-16,4 11-44 0,-1 5-43 0,0 0 1 16</inkml:trace>
  <inkml:trace contextRef="#ctx0" brushRef="#br0" timeOffset="105751.58">19621 11535 255 0,'0'0'83'0,"0"0"44"16,0 0 92-16,0 0-95 0,1 0-4 0,0 0-31 16,0 0-36-16,14 5-27 0,-11-1 1 0,2-2-10 0,-2 2-15 15,3 0 5-15,1 1-9 0,-8-2 8 16,4-1-3-16,1 0 5 0,2-1 5 0,-1 0-3 0,4-1 1 16,-4-5 2-16,6-1-9 0,-7-3 4 0,6-1-17 15,-2-3 2-15,-5-3 1 0,10 1-2 16,-11-2-12-16,3-1 12 0,-3 1-4 0,-1-4 9 15,1 0 3-15,-4 1 0 0,0 0 0 0,10 8-2 0,-2-3-12 0,1 9 24 16,0 2-9-16,0-1 16 16,-8 4-6-16,2 0-7 0,4 2 9 0,-8 5-8 0,11 4 15 15,-2 0-15-15,1 3-2 0,-2 3-3 0,5 5 14 0,0 2-7 16,-2 0 3-16,3 2-5 0,-5-1 8 16,0 2-18-16,0-3 6 0,-5 1-10 0,3-3 19 0,-4-6-9 15,-1 4 11-15,0-10-12 0,0 3 0 0,-1-5 12 16,1 4-12-16,0 3 12 0,0-14-4 0,-4-3-30 0,1-5-37 15,-4-3-3-15,5 7-148 0,-1-4-60 0</inkml:trace>
  <inkml:trace contextRef="#ctx0" brushRef="#br0" timeOffset="106040.6">19858 11230 793 0,'-6'-17'114'0,"0"8"127"0,-5-7 116 0,7 5-315 0,1 4-3 0,4-2-42 16,6 8-5-16,0-4-11 0,1 1-3 0,1 4-6 16,5 0-2-16,-6 5-2 0,2-1 5 0,1-3 8 15,-2 2 12-15,0 5-6 0,-1-2 15 0,-2 0-13 16,0 4-4-16,1-4-2 16,-3 4 6-16,1-1 11 0,-1-2 6 0,2 7 0 0,-3-12 12 0,1 5-8 15,0-3-3-15,-1-3 0 0,2 8 4 16,0-7-5-16,2 0 6 0,-3-4-7 0,2 0 9 0,0-1 10 15,2 3-9-15,1-11 8 0,-4-2-22 0,6 0-38 0,-3-8-5 16,3 2-15-16,0-2-32 0,-1-3-28 16,2 0-36-16,-12-3 4 0,10 1-76 0</inkml:trace>
  <inkml:trace contextRef="#ctx0" brushRef="#br0" timeOffset="106814.66">20334 10655 954 0,'-5'-15'382'0,"-1"0"-292"0,4 3-91 0,-2 4-1 0,0 1-17 0,3 5-47 0,1 2-32 0,0 0-5 0,-1 0-88 0,0-1 63 0,1 1 9 0,-1 0 21 0,-1 0 80 0,-14-7 40 16,7 5 33-16,5 2-6 0,-8 0 44 0,6 0 7 15,-2 2-10-15,-3 0 10 0,9 1-19 0,-6 0-42 16,7 2 2-16,0 0-17 0,3 5-20 0,-1 1 0 16,-3 2-4-16,1 3 3 0,4 0-3 0,8 3-1 15,-5-4 1-15,8 3-1 0,-8-2-9 0,1 1 15 16,7 1-11-16,-8-5 13 0,2 0 3 0,0-9-11 15,-2-1 15-15,0-1-14 0,0-3 20 0,0-1 6 16,1-1-5-16,-2-5 7 0,2 0-2 0,0 3-13 16,-2-11 3-16,4 7-6 0,-4-4 1 0,0-4-6 0,1 1-5 15,-4-3 0-15,1 0-11 0,0 2 4 0,-2 1 5 16,1-1-1-16,-1 0 4 0,1 4-4 0,0 2-1 0,0 3-2 16,1 2 3-16,0 0-2 0,1 3 4 0,0 0-3 15,-1 3-5-15,3 2 9 0,-2 2-13 0,3-2 12 16,-2 1-1-16,0 1 2 0,0-2 6 0,1 3-6 15,-3-5-5-15,4 0 10 0,-4-1 1 16,-2-5 6-16,4 2 4 0,-3-2-4 0,0-3 1 16,3 0-2-16,-5-2-5 0,-2-6 2 0,2 2-1 0,-5-2 1 15,-1-2 0-15,3-3-14 0,-4-4-2 0,-2-1-3 16,1 0-5-16,0 3-10 0,-2-2-1 0,0 2-2 16,-2-3 2-16,0 2 18 0,0 5 13 0,1 3-1 15,0 3 23-15,3 6 4 0,0 2-13 0,5 4 11 16,-1 1-13-16,3 4-7 0,0 1 1 0,-2 3-6 0,6 6-18 15,-2 1 16-15,3 3-7 0,4 2 10 0,-2 1-4 0,3-2-2 16,1-2 5-16,2-2-5 0,0 0-12 0,1 6 20 16,0 3-9-16,-1-6 12 0,-1-5-9 0,1-4-12 15,-3-8-35-15,2 9 7 0,2-4-103 0,-4-3-69 16,2 2-34-16</inkml:trace>
  <inkml:trace contextRef="#ctx0" brushRef="#br0" timeOffset="106973.35">20318 10551 1145 0,'-11'-3'187'0,"-2"-1"-79"0,2 0 2 0,2 1-29 0,4 0-60 0,4 1-9 0,1 2-15 0,6-4 6 0,2 0-18 0,7-2-50 0,0-2-26 0,1-7-12 0,3-3-89 16,1-7-88-16,1-2 26 0,-1-2-42 0,-1-1 87 15</inkml:trace>
  <inkml:trace contextRef="#ctx0" brushRef="#br0" timeOffset="107415.95">20672 10094 326 0,'2'0'245'0,"-2"0"-45"16,1 0-16-16,-12 0-14 0,10 0-98 0,-2 3-34 15,2 0-2-15,13 1-9 0,-4 4-22 0,1-3 10 0,2 4-15 16,-2-1 13-16,-1 0-10 0,4 3 0 0,-3-2 5 15,8 1-4-15,-7-3 4 0,1-1-11 0,1-1 3 16,-4-3-5 0,1-1 22-16,0-1-14 0,0-1 7 0,-3-2-11 0,3 0-13 0,-3-5 2 0,-1-1-8 0,2-2 6 15,-5-5-9 1,2 2 0-16,-1 1 6 0,-2-3-3 0,0 2 15 0,-1-5 6 16,-2 1-5-16,1 6 5 0,-1 0-2 0,2 3 5 15,-1 1 6-15,-1-4-3 0,2 4-4 0,0 5 12 16,2 2-12-16,3 7 12 0,-1 3-6 0,0-3 0 15,0 6 5-15,0 7-6 0,1-1-4 0,3 8-1 0,-1-2 4 16,-3-1-3-16,3 4 6 0,-1 0-14 0,-3-1 3 16,2-3-5-16,0 2 13 0,-3-6-7 0,1 1 0 0,4-4-2 15,-7 7 10-15,0-4-4 0,-3 0 13 16,-1 3-9-16,2-9 12 0,-2 1 1 16,-1-5-6-16,-7-1 5 0,3-6-16 0,6 3 6 15,3-5-2-15,-8-4 3 0,5 2-8 0,-1-10 5 16,1 6-20-16,2-7 11 0,-2 0-55 0,3-3-10 15,0-5-5-15,2 3-2 0,-1-7-2 0,2 3 30 16,0-1-24-16,-1-1 20 0,4 3-39 0,-1-1-43 16,-2 1 0-16,4 3-21 0,-1-1-23 0</inkml:trace>
  <inkml:trace contextRef="#ctx0" brushRef="#br0" timeOffset="107560.08">21116 9987 1318 0,'0'-19'45'0,"0"-5"1"0,3 6-19 0,5 6 12 0,3 0-35 0,7 6-18 0,-1-3-51 0,-9-1 6 0,8 2-179 0,-3 1-121 0</inkml:trace>
  <inkml:trace contextRef="#ctx0" brushRef="#br0" timeOffset="107765.78">21264 10039 434 0,'-5'7'76'0,"1"-3"92"0,-1 6-62 0,2-1-42 15,-1-1-9-15,3 6-7 0,-1-6-25 0,2 1-11 16,0-2-6-16,0-3 2 0,0-4 9 0,0 0-2 16,0 0 9-16,1 0-8 0,13 0-6 0,-9-6 5 0,2-4-9 15,0 1 8-15,2-3-12 0,-1-2-19 16,1-4-4-16,5 1-8 0,-2-1-32 0,0-2-5 0,-1 5-57 15,-6-6 27-15,4 1-89 0</inkml:trace>
  <inkml:trace contextRef="#ctx0" brushRef="#br0" timeOffset="108211.1">21379 9434 1264 0,'-9'-14'207'0,"0"2"-132"0,3 3-45 0,5 2 3 0,0 7-17 16,1-1-28-16,-3 1-6 0,-1 6-3 0,4-1 15 0,0 1-3 16,2 0 9-16,-2-3-11 0,2 4-14 0,2-1 23 15,-1-3-9-15,5 3 14 0,-3-5 0 0,-4-1-8 16,-1 0 5-16,5 9-8 0,3-2 0 0,0 5 6 16,3 3-2-16,-3-3 4 0,-3-2-3 0,11 6 0 15,-4 3 0-15,5 2-1 0,7 10-14 0,-5-5 24 16,7 0-8-16,0 4 13 0,-9-6-14 0,1 1 2 0,-1 0-1 15,-5-3 2-15,1 2-4 0,-4-2 5 0,-1-2-6 0,-3 1 8 16,0-6 6-16,0 1-9 0,-4-7 11 16,1 1-11-16,0 4 6 15,0-3-6-15,1 2 2 0,-3-5-2 0,1 5 2 0,-2-10 2 0,0 6-3 0,1 0 2 16,-5-8-3-16,1 5 4 0,-3-5-5 0,-5-3 4 16,5 3 3-16,-3-1-6 0,0 1 1 0,2 2-4 15,-9-5-1-15,1-2 4 16,5-2-1-16,6 0 1 0,-8 0 4 0,-1-4-4 0,-6-1 7 0,-5-6-7 0,13 2 0 15,2 2 2-15,2-5-7 0,0 8 5 0,1-1 4 16,3 0-4-16,5 4 6 0,1-3-8 0,-1 0-17 0,-1 2 14 16,3-1-12-16,-1 4 12 0,6-1-30 0,8 1-5 15,-11-1-5-15,18-1-2 0,-7 2-25 0,-7 0-39 16,17 1-59 0,-12-1 13-16,2-3-110 0</inkml:trace>
  <inkml:trace contextRef="#ctx0" brushRef="#br0" timeOffset="108481.47">21880 9362 1271 0,'-7'-12'48'0,"6"2"7"0,-3 2-42 0,7 4-7 0,-2-1-15 0,0 3 8 0,11 1-6 0,-4-1 1 0,-1-1 14 0,0-2-11 0,4-3-4 0,5-1 9 0,3-2-10 0,3-1 11 0,-2 0-6 0,-1-4 4 15,4 3 3-15,-2-1-1 0,-2-2-10 16,2 3 9-16,-5 2-12 0,0 2 10 0,-1 0-25 0,-1-4-43 16,-1 7-16-16,0-2-12 0,-1 6-67 0,0 4-11 15,-3-4-15-15,0 3 7 0,-2-1 27 0</inkml:trace>
  <inkml:trace contextRef="#ctx0" brushRef="#br0" timeOffset="108671.55">22086 9455 513 0,'-13'3'375'0,"-2"-3"-201"0,-2 1-41 16,-5 2-25-16,12 6-56 0,5-2-21 0,1-5-20 15,8 3 8-15,-5-9-18 0,6 8 17 0,3-3-11 0,3-7 7 16,-2-2-58-16,1-3-4 0,4 1-13 0,2-3 9 15,4 0 1-15,-5-7-33 0,3-4 6 0,1 3-18 16,-2-3 3-16,3 3 44 0,-7-1-32 0,1 2 30 16,-1 2-50-16,-1 1-46 0</inkml:trace>
  <inkml:trace contextRef="#ctx0" brushRef="#br0" timeOffset="109027.43">22466 8898 828 0,'-6'-12'62'0,"2"3"70"0,2 2-61 0,-1 3-47 16,0 2-1-16,3-1-18 0,0 3-31 0,0 0 8 15,-9 1-11-15,9 3 13 0,-3-1 7 0,0 1-2 16,5 2 11-16,-6-3-8 0,5 4 8 0,-1-2 25 16,-1 1-9-16,3 2 14 0,-4 0-3 0,5 2-12 15,-2-2 7-15,3 2-10 0,0 2-4 0,3 3 1 16,2-2-5-16,0 3 3 0,-3-2-2 0,5 0-3 0,3 3 3 15,-5-5-3-15,8 1 1 0,-5 2 1 0,-1-4-1 0,5-2 3 16,-6-2 7-16,0-8 0 0,1 0 9 0,-2 2-6 16,0-5 3-16,2 4-8 15,-4-12-13-15,1 2 5 0,0 2-4 0,-1-12-6 0,0 11 8 0,-7-8-7 16,5 3 2-16,-2 0 2 0,-2-2-2 0,2 1 2 16,-6-6-2-16,-1 4 0 0,-3-5 5 0,-3 2-3 15,1 4-3-15,-4-1 13 0,-2 5-2 16,-2-1 8-16,0 2-6 0,-2 4-3 0,-1 1-5 0,1 6 3 15,-4 4-10-15,1 3-6 0,-1 4-4 0,-17 6 1 0,17 4 6 0,-1 4-178 16,3 4-100-16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2T04:38:16.1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15747 3659 143 0,'1'-2'14'0,"-1"2"-84"0,0 0 147 0,0-6-8 0,0 6-21 16,-1-4 12-16,1 4 3 0,0 0 5 0,0 0-1 0,0-1-5 0,0 0-45 0,-2 0-8 0,2 0 6 16,0 1-8-16,0 0-7 0,0 0 12 0,0 0-10 0,2 0 15 0,14-7 6 0,-16 6-1 15,0 1 9-15,0 0-9 0,0 0-10 0,0 0 14 16,9 10-10-16,-5-7 12 0,-3 0-13 0,4 5 4 16,-5-2 0-1,1 3 0-15,5-2-17 0,-5 1 9 0,1 1-13 0,0 4 12 16,-2 3-3-16,4-2-2 15,3 8 10-15,-2-6-10 0,3 2-4 0,-1 7 7 0,-8-8-8 0,6 10 8 0,-2-5-3 16,0-1 2-16,7 4 2 0,-7 1-3 16,-1 2-11-16,3 1 17 0,3 4-10 0,-1 0 14 15,2-1-11-15,-1 11-5 0,-1-4 3 0,1 10-4 16,-2 1 1-16,0-2-1 0,0 4-6 16,-1 1 6-16,-1-2 9 15,3 5-8-15,-4-7 7 0,2 4-9 0,-2 5-1 16,2-4 6-16,-3 3-9 0,0-3 8 15,0-2 4-15,-2-4-6 0,0 3 9 0,2 0-10 16,-4 0-11-16,2 1 13 0,-1-2-12 0,-1-2 13 0,2 3 6 16,-1-3-15-16,0-3 12 0,1 2-15 0,-3 0 0 15,2 0 8-15,0 4-6 0,1-7 8 16,-1 2 6-16,1-1-3 0,0 0 5 0,-2-4-6 16,2-1-15-16,-1 5 19 0,1 0-12 0,0 2 16 15,1 3 3-15,-1-8-14 0,-1 2 11 0,1-1-13 16,1 2 0-16,0-2 17 0,0-3-5 0,2-1 11 15,0-1-3-15,0 4-7 0,2 0 2 16,-1 0-4-16,1-2-9 0,-1-4 12 0,1 1-11 16,-2-3 12-16,0-2-6 0,0 0 1 0,-1-3 4 15,2 3-4-15,-4-3-5 0,1 1 5 0,0-1-5 16,-1 0 5-16,0 2 1 0,0-4-3 0,0 1 9 16,0-6-8-16,0-2-1 0,0-2 11 0,0 0-12 15,0-2 13-15,0-1-2 0,0-1-7 16,0-4 11-16,0-1-12 0,0-1 2 0,1-4 7 15,-1 0-11-15,0-2 11 0,0-2-6 0,0 0 0 16,0 0 10-16,0 0-9 0,0 0-13 0,0-1 2 16,-3-14-16-16,0 7 12 0,1 0-18 0,-2-4-13 15,2 0-9-15,-1 0-5 0,0-1-43 0,-2 1-34 16,1 0-64-16,-1 0 11 0,-1-2-176 0</inkml:trace>
  <inkml:trace contextRef="#ctx0" brushRef="#br0" timeOffset="1132.94">14938 5951 324 0,'11'-3'188'0,"-2"3"-67"0,-4-3-101 0,8 5-1 16,-5-1-21-16,7 0 7 0,2 2-8 0,-1 0 9 0,2 0-3 0,3 6-3 0,2-2 9 0,-1-4-8 0,2 0-11 0,1-3 17 15,-1 0-15-15,5 3 16 0,-6 2-7 0,11-3-1 0,3 0 6 0,5-2-6 16,7-6-9-16,-1-2 12 16,-3 6-5-16,1-2 9 0,-5 4 0 0,0 0-2 0,4 0 0 15,1-2-2-15,5 0-7 0,8 2 4 16,-3 1-2-16,1-1 3 0,-1 1 4 15,-7-1-4-15,2 1 5 0,8 6-6 0,4-6-4 0,4 2 15 0,1-3-8 0,-6-2 13 16,-3 2 0-16,0 4-7 16,4-2 8-16,4 3-10 0,3-3-12 15,2-1 12-15,-5 2-11 0,-4-6 13 0,1 5-3 0,6-1-6 16,4-2 5-16,4 7-6 16,-1-6-3-16,-4 4 11 0,1-3-11 0,5-1 11 15,3 0 0-15,-2-1-7 0,-3 1 11 0,-8 3-11 16,7-3 1-16,5-1 11 0,6 1-12 0,3 1 12 15,-10-1-2-15,4 5-10 0,-1-6 11 0,4-2-12 16,-1 0-7-16,-4 3 13 0,-4 3-5 0,9-3 11 16,4 2 0-16,5-2 4 0,-4-4 4 0,1 3-1 15,0-4-3-15,4 0 4 0,-1 2-10 0,-8 1 8 16,4 2-5-16,3-2-10 0,2 1 9 16,1-2-10-16,-5 3-8 0,1-3 12 0,-2 4-11 15,-3-1 13-15,-4-4 2 0,-6 4-7 0,5 0 7 16,5-1-9-16,-2 0-6 0,3-2 9 0,-10 0-5 15,0 1 7-15,2 0 4 0,0 1-9 0,-3-1 6 16,-7 0-9-16,2 0-6 0,1 1 16 0,3-3-10 16,-1-2 12-16,-6 3 10 0,-3 2 2 0,-4-1 17 15,0 0-12-15,3 0 2 0,3-5 2 0,1 5-10 16,-7 2 9-16,-3 0-9 0,-3-1-6 0,-1-3-1 16,9 0-3-16,2 1-14 0,-2 3 9 0,0-2-5 15,-10 2 9-15,-2-3-5 0,0-2 0 16,2 4 3-16,6-2-2 0,-5 2-5 0,-2-1 4 15,-6-1-7-15,-5 0 7 0,0-1 9 0,0 3-12 16,-1-1 9-16,3 1-11 0,2-3-8 0,0-1 13 16,0 2-5-16,-7 0 9 0,-7 1-6 0,3 0-2 15,-2-4 6-15,-1 2-6 0,-2-2-2 0,-2 3 6 16,6 2-10-16,3-2 11 0,6 1 0 0,-2 1-5 16,-5-3 7-16,-8 0-8 0,-1 2-5 15,-5-2 12-15,0 3-6 0,-4 0 7 0,-3 0-2 0,0 0-3 16,-3-1 4-16,4 2-4 0,4 0 0 0,-7 0 3 15,-2 0 0-15,-1-1 1 0,-3-1 3 0,8 2-7 16,-2-2 1-16,-7-1-3 0,8 2-5 0,-6-1 11 16,3 2-2-16,3 0 6 15,-10-1-7-15,-6 1-11 0,1 0-15 0,11-3 0 16,-4 3-43-16,-8 0-35 0,0 0-50 0,0 0 4 16,-7 4-123-16</inkml:trace>
  <inkml:trace contextRef="#ctx0" brushRef="#br0" timeOffset="2418.25">15870 6027 225 0,'9'-13'39'0,"-2"-1"7"0,-2 3-3 0,-1 0 11 0,-1 2-35 0,3 6-8 0,-2-3-12 0,1 3 7 0,0 3 5 0,0 0-14 0,-3 3 8 0,2-1-12 0,-3-7-7 0,1-4 17 15,-1 5-16-15,0 3 17 0,2 2-2 0,-3-1-3 16,0 1 15-16,0 0-12 0,0-1 21 0,-5 4 29 0,3-8-2 0,2 4 14 15,0 0 7-15,0 0-30 0,-1 0 5 0,1 0-16 16,0 0-19-16,0 0 1 16,0 1-7-16,-1 0 6 0,1 0-7 0,-2 0-8 15,1 0 4-15,1 0-6 0,-8 18 3 0,9-14 5 16,-1-1-7-16,0 4 8 0,-2-7 1 16,2 5-2-16,0-6 7 0,0 0-8 15,0 0-3-15,4 4 9 0,-2 1-7 0,-2-5 8 0,0 0-5 0,0 0-1 16,0 0-1-16,0 0 0 15,0 0 2-15,0 0 1 0,0 0-4 0,0 0 0 16,0 0-4-16,0 0 4 0,0 0 3 0,0 0-2 16,0 0-9-16,0 0 11 0,0 0-13 0,0 0 12 15,0 0 8-15,0 0 8 0,0 0 20 0,0 0-13 16,0 0-3-16,0 0 12 0,0 0-19 0,0 0 18 16,0 0-13-16,1 0-3 0,14-6 4 15,-8 6-6-15,2-1-15 0,3 1 13 0,0 0-12 0,1-1 13 16,2 0-4-16,-1 1-2 0,2 2 8 15,0-1-6-15,0 3 4 0,0 1-10 0,1 2 1 16,4 3-4-16,1 3 1 0,2-4 1 0,-2 3-1 16,-4-4 2-16,7 2-1 0,0 1-1 0,4-1-4 15,3 2 2-15,-7-2-1 0,-2 1 1 16,1-1 4-16,-2 1-3 0,-1-1-8 0,0 1 13 16,-2-1-7-16,3-1 9 0,-3 0-3 0,0-1-3 15,3 0 8-15,-1 0-7 0,-4-2-1 0,-1-1 7 16,-5 0-3-16,3-2 6 0,-2 1-6 0,5 1 2 15,-7-2 0-15,0-2 1 0,-1-1-3 0,-9-2 19 16,10 1-4-16,-5 0 9 0,-2 0-9 0,3 0-2 16,-1 0-3-16,0-1 3 0,-3 0-6 0,-2-2-13 15,-3-2-8-15,3 1-1 0,-4 1-13 0,2 1-9 16,-3 0-5-16,1 1-2 0,2 0-4 16,-6 1-8-16,3 0-4 0,-1 1-4 0,-5 1-6 15,5 1-23-15,-2 2-25 0,-4 0-6 16,4 1-100-16</inkml:trace>
  <inkml:trace contextRef="#ctx0" brushRef="#br0" timeOffset="3500.82">16645 6333 430 0,'-13'-5'72'0,"8"2"97"0,2-2 21 0,5 3-69 16,0-1-80-16,-2-1-12 0,1 1-19 0,4-3 10 0,-3 5-20 0,2-1-5 0,2 0 5 0,1 1-5 0,-1 1-5 0,12 0 10 15,-2 2-15-15,-3-2 13 0,7 1-7 0,-4-1 9 16,0-1 4-16,6 1-2 0,-2 0-11 0,1 0 9 15,-1 0-10-15,0 1 10 0,-2-1 0 0,1-1-3 16,0 1 5-16,-1 0-6 0,3 0-11 0,4 3 21 16,1-2-6-16,5 2 13 0,5-1-2 0,3-3-7 15,6 1 3-15,4 1-5 0,4 0-11 0,-7 0 9 16,0 3-9-16,-1-2 9 0,0 0 4 0,4 3-5 16,7 0 4-16,-1-2-4 0,5 4 1 0,-5-2-1 15,-3-4 0-15,-5 1-2 0,-2 0 3 0,12-1-1 0,4 4 5 16,9-3-4-16,7-1 0 15,-9-1 5-15,-6 0-7 0,5 0 6 0,0-1 2 0,5-2-6 0,7 1 7 16,-9 1-8 0,-3-1-8-16,-4 1 9 0,6-2-10 0,8 2 10 0,0 0 6 0,0 0-7 15,-5-2 8-15,-4 2-10 16,1 0-5-16,4-1 9 0,1-1-10 0,0 2 10 0,-5-1 0 0,-5 2-2 16,5 0 7-16,8-2-7 0,-2-1-19 0,4 2 24 15,-7 1-13-15,-9 0 18 16,7 1-3-16,2-2-6 0,0-2 4 0,4 3-5 15,-10-3-5-15,-4 3 10 0,-2 0-7 0,8 0 7 0,-2 0-4 0,4 0-2 16,-2 0 0-16,-8 1-2 16,0 2-5-16,-4-1 8 0,0 2-5 0,6-4 6 0,0 1-3 15,-1 2 3-15,-3 0 6 16,-8 3-5-16,-2-5-7 0,2 2 10 0,2 0-11 0,7 0 12 16,2 1 5-16,-3-1-10 0,-2-2 14 0,-6-1-13 15,-6 1 1-15,5 0 5 0,0 2-11 0,6-1 8 0,4-1-4 0,-2 1 3 16,1-2 3-16,-8-1-3 0,0 2-6 0,-2-6 7 15,4 3-9-15,8 0 9 0,-3-6 1 16,4 5-5 0,-4-1 8-16,-8-2-8 0,1 2-2 0,-5 1 6 15,-4-1-3-15,10 3 6 0,4 0 7 0,-1 1-5 16,2-1 9-16,-8-1-8 0,-7 2-4 0,-5 0 4 0,-2 0-10 0,2 3 9 0,-7-2 1 16,6 3-4-16,3-1 3 0,-2-1-6 0,9 0-16 15,-5-2 19-15,2 2-9 0,-9 2 12 0,-1 0-8 16,-1-2 1-1,-2-2 6-15,-3 1-4 0,3-1-6 0,2 2 8 16,-1 0-7-16,-1-2 9 0,1-1-3 0,0-4-4 16,-1 4 8-16,8-1-7 0,-7 2-7 0,-2 0 8 15,0-3-9-15,-6 2 11 0,-1-1 6 0,-1 2-12 16,-3 3 10-16,1-4-11 0,-3 0 2 0,3 2 7 16,-3-1-3-16,0 0 7 0,-6-2-3 0,5 1-2 15,1-2 4-15,-2 5-3 0,6 1 1 16,-6-5 2-16,-1 1-9 0,1-4 7 0,4 3-7 0,2 1 6 15,-1-3 1-15,2 3-2 16,-2 0-14-16,2-3 17 0,-1 3-10 0,-3-1 12 16,1-1-14-16,-1 2 3 0,1 0-1 0,-4-2 1 15,-1-1-2-15,0 3 1 0,2 0 1 0,0 1 1 16,-2 1-1-16,2-2 0 0,-3 1 3 16,2 0-3-16,0 0-2 0,-2 3 4 0,1-2-9 0,-2 0 7 15,1 0 4-15,-1-1-4 0,-1 0 10 16,-3 2-10-16,-1 0-6 0,2-1 11 0,1 0-7 15,5-1 9-15,-5 0 1 0,3 1-8 0,-2-1 8 16,-3 1-10-16,5-1-1 0,-8 0 10 0,2 0-8 16,1-1 9-16,0 1 1 0,-3-1-17 15,-1 0 1-15,-2 1-12 0,0 0-27 0,0 0-12 0,0 0-34 16,0 0 12-16,0 0-48 0,-1 0-136 16</inkml:trace>
  <inkml:trace contextRef="#ctx0" brushRef="#br0" timeOffset="4133.74">23997 5865 416 0,'0'-2'157'0,"0"2"-49"0,0 0-41 0,0 0 14 0,0 0-45 16,6-4-31-16,-2 4 7 0,2-4-15 0,1 3-12 0,1 0 18 0,5 2-16 0,-1 0 18 0,1-2-1 0,5 1-11 0,0-1 11 0,0-2-14 0,5 2 2 0,0-2 6 15,6 1-2-15,2 1 4 0,0 0 4 0,-2 0-2 16,-4 2-1-1,-3 1 0-15,-1 0-5 0,-4-1 14 0,-1 0-7 0,-3 0 10 0,2 2-8 0,-1 1 7 16,-3 2 6-16,-1-2-3 0,-7-1-10 16,6 1 5-16,-1-2-9 0,0 2 8 15,-1 1-2-15,-4 0-4 16,1 0 9-16,-4-1-6 0,0 0 10 0,0 1 7 0,-5-3-10 16,6 2 9-16,5 1-13 0,-6-1-5 15,3 6 4-15,-6-3-5 0,1 3-14 0,-2 1 12 0,1-1-12 0,0 2 11 16,2 0-2-16,0 2 1 15,2-1 10-15,0 3-8 0,-3-1-12 0,4 4 15 16,-2-1-15-16,-1 1 16 0,1 0 2 0,-1 2-6 0,1 0 8 0,0 0-10 16,5 4-10-16,-4 2 17 15,-1-1-10-15,2 0 13 0,-3 1-2 0,1 1-3 0,2 2-10 16,-1 5-3-16,3 0-55 0,1-2-31 0,-5-3-109 0</inkml:trace>
  <inkml:trace contextRef="#ctx0" brushRef="#br0" timeOffset="5229.5">16004 5885 303 0,'0'-2'130'0,"0"-3"-23"0,0 3-46 0,0 2 1 0,0 0-49 0,0 0-10 0,0 0 0 0,2 0-3 16,-1 0-6-1,0 0 7-15,1 0-1 0,-1 0 7 0,-1 0 23 0,1 0-11 0,1 0 13 0,0-1-13 16,1 0 0-16,29-11 16 0,-27 7-5 0,0 3 11 16,1-2 5-16,-2 1-12 0,1 0 3 0,0-3-7 15,2 2 0-15,1-1-9 0,2-2-3 0,4 1-2 31,1-1-1-31,0-2-10 0,-3 0 6 0,5 0-9 16,-3 2-7-16,2-3 10 0,0 2-8 0,7 0 9 16,-2-2 1-16,5 2-14 0,4-3-12 0,-6-1-7 15,2 0-61-15,1 1-33 0,-3-3-49 0,3-1 8 0,0 3-99 16</inkml:trace>
  <inkml:trace contextRef="#ctx0" brushRef="#br0" timeOffset="5466.76">17019 5366 892 0,'-1'-6'68'0,"1"0"-14"15,-1-1-22-15,5 1 9 0,0 1-29 0,5-1-15 16,-4 1 3-16,8-1-9 0,0-1-5 0,1 2-32 16,6-3-37-16,1 1 2 0,-2-3-77 0,7 1-88 15</inkml:trace>
  <inkml:trace contextRef="#ctx0" brushRef="#br0" timeOffset="5625.45">17631 5123 255 0,'9'-7'78'0,"-1"-1"3"0,2-2 4 0,0 6-12 0,1-5-68 16,0 2 5-16,3 5-17 0,-1-6 13 0,-1 1-9 16,3-2-133-16,-3-3 3 0</inkml:trace>
  <inkml:trace contextRef="#ctx0" brushRef="#br0" timeOffset="5800.05">18222 4899 820 0,'5'-10'26'0,"1"1"28"16,2 2-62-16,1 3-14 15,3-1-34-15,0 2 0 0,2-1-141 0</inkml:trace>
  <inkml:trace contextRef="#ctx0" brushRef="#br0" timeOffset="5967.04">18800 4727 667 0,'8'-10'80'0,"2"-1"-46"16,5 5-8-16,8 1-9 0,-3-5-2 16,8 4-16-16,2 2-15 0,-1-5-10 0,2 4-116 15</inkml:trace>
  <inkml:trace contextRef="#ctx0" brushRef="#br0" timeOffset="6133.99">19693 4528 489 0,'8'-6'77'16,"2"0"196"-16,-2 4-229 0,1-4-11 0,5 3-23 15,5-1 13-15,1 0-20 0,8 1-1 16,-2-1-13-16,-3 0 0 16,3-4-68-16,1 1-165 0</inkml:trace>
  <inkml:trace contextRef="#ctx0" brushRef="#br0" timeOffset="6321.74">20795 4310 130 0,'16'-9'3'0,"1"6"-3"15,-1-2 11-15,0 0-12 16,-5 2-38-16,3-9 4 0,-1 3-4 0,7 8 10 16,-4-5 29-16</inkml:trace>
  <inkml:trace contextRef="#ctx0" brushRef="#br0" timeOffset="6574.8">22069 4077 485 0,'17'-6'125'0,"-3"0"-41"0,0 0-45 0,-1 0 17 16,2-1-47-16,-1 0-7 0,0 4 6 0,1-1-12 16,2 1-42-16,0 0-183 0</inkml:trace>
  <inkml:trace contextRef="#ctx0" brushRef="#br0" timeOffset="6733.13">22686 4024 607 0,'8'-5'94'16,"0"0"203"-16,-1 1-192 0,2 1-47 0,-1-1-18 16,1 3-6-16,-2-1-36 0,3 1 4 0,3 2 0 0,3 1-2 15,-2-1-41-15,9-1-133 0,-4 1-119 0</inkml:trace>
  <inkml:trace contextRef="#ctx0" brushRef="#br0" timeOffset="7859.42">19649 4577 559 0,'-4'-12'87'0,"5"8"84"0,-1 4 69 0,0 0-209 0,0 0-34 0,0-1-18 0,0 1 8 0,0-3-12 0,-9 4 4 0,10 4 19 0,-1-5-22 0,0 0 17 0,0 0-28 16,-6 11-3-16,2-5 14 0,-2 0-13 0,0-1 2 0,-5-2 34 15,0 2-15-15,-3-3 22 0,0 2 5 0,-4 0-15 16,-1-1 14-16,-4 3-15 16,-2 3 11-16,-1-5 15 0,-3-2-6 0,-4 4 11 0,-3-5 4 15,2 9-21 1,-2 5 5-16,2-6-13 0,7 7-6 0,-4-8 8 15,3 5-8-15,-5 5 8 0,0-5 6 0,-3 9-11 16,-3-6 7-16,-7 4-12 0,-4 1-9 0,-1-1 15 16,-2 3-11-16,7 1 12 0,-3-1 0 0,2 4-3 0,-4-3 10 0,-5 5-9 15,-6 0-18 1,2-2 23-16,0 2-18 0,2-2 20 0,6 4-12 0,-3-1 5 0,3 4 5 0,-3-3-2 16,-6-1-8-16,7 2 16 15,5-2-13-15,8-1 14 0,5-1 2 16,5 1-10-16,1 1 7 0,3 1-9 15,2 2-9-15,-2 3 13 0,0 1-5 0,0 2 6 16,2 2-4-16,-5 0-1 0,-1-1 3 0,1 2-4 16,6-3-11-16,2 1 16 0,2-2-5 0,4 2 10 15,-5 5-9-15,1-3 2 0,4 3 3 0,1-6-1 16,2-3-10-16,0 2 16 0,2-2-10 0,1 2 13 16,0-3-10-16,0-4 2 0,2 3 11 0,-2-2-6 15,3 4 5-15,0 0 1 0,-1-3-16 0,1 0 11 16,-2-3-1-16,1-1-8 0,-1 1 14 0,0 1-15 15,0-2-4-15,1-2 15 0,-1-1-7 16,-2-5 14-16,0-3 13 0,1 3-9 0,1-1 0 0,1 3-5 16,1 2-23-16,2-2 12 0,0-2-5 15,-1-1 10-15,-1-3-3 0,0-3 2 0,-1 3-2 16,4-4 2-16,4-1-4 0,0-2 3 0,5-2 1 16,-1 0 0-16,-4-3 3 0,0 0 3 0,0 0 0 15,-4-2-1-15,4 0-18 0,3 0 11 0,-2-1-11 16,6 0 11-16,-5 0-2 0,0 1-3 0,-2-3 7 15,0 0-7-15,0 0-4 0,0 0 24 0,0 0-17 16,0 0 19-16,0 0-19 0,0 0-36 0,0-1-1 16,0 0-19-16,0-20-35 0,2 12-19 15,-2-5-38-15,2-1 5 0,-4 1-106 0</inkml:trace>
  <inkml:trace contextRef="#ctx0" brushRef="#br0" timeOffset="8066.13">16975 6873 929 0,'-2'-10'166'16,"-1"9"-91"-16,0-1-18 0,0 2 17 0,1 0-54 0,2-3-41 0,0 7 5 0,2 3-18 0,-2 1 12 0,4 5 9 0,1-5 2 0,0 4 2 15,2-4 9-15,4 5 0 0,-1 1 5 0,1 1-4 16,3 0-1-16,-5-3-28 0,-2-2-24 0,2 2 0 15,-2-3-45-15,2-3-45 0,3-3-62 0</inkml:trace>
  <inkml:trace contextRef="#ctx0" brushRef="#br0" timeOffset="8209.14">17338 6828 764 0,'0'0'130'15,"0"0"300"-15,0 0-330 0,0 0-74 0,-5-1-13 0,1 9-13 0,0 7-4 16,1 1 4-16,-2 2 0 0,-2 1 3 15,2 0 5-15,-2 0-7 0,1-2 4 0,-1 2-4 0,-1 0 13 16,0-1-17-16,0 0-23 0,-4-2 1 0,1-1-70 16,-1-3-87-1,-2 1-131-15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2T04:47:08.81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2">
        <inkml:traceFormat>
          <inkml:channel name="X" type="integer" max="192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63.57616" units="1/cm"/>
          <inkml:channelProperty channel="Y" name="resolution" value="63.49206" units="1/cm"/>
          <inkml:channelProperty channel="T" name="resolution" value="1" units="1/dev"/>
        </inkml:channelProperties>
      </inkml:inkSource>
      <inkml:timestamp xml:id="ts1" timeString="2026-02-12T04:47:11.600"/>
    </inkml:context>
  </inkml:definitions>
  <inkml:trace contextRef="#ctx0" brushRef="#br0">16373 16896 434 0,'-9'-2'79'0,"0"-2"-7"0,1-1-22 0,0 0 14 0,3 0-22 0,2 1-7 0,-3 0 12 0,4 2-11 0,-2-2-1 0,2-2 14 15,0 0-8-15,1-3 12 0,1 1-3 0,0-1-3 16,1-1 2-16,3-1-4 0,1 0-15 0,1-2 6 16,3 1-16-16,-1 1 12 0,1-1-19 0,3 1-13 15,0 0 6-15,0-2-8 0,2 2 0 16,-1 1 1-16,1 0-1 0,0 1 1 0,0 0 2 16,-3-3 2-16,4 4 0 0,-3-1-1 0,1-1-11 0,0 2 16 15,1-2-7-15,-1 1 12 0,5 2-2 0,-2 3-8 16,1 0 3-16,1 2-5 0,-8-4-8 15,11 6 13-15,0 2-7 0,2 4 10 0,2 2-4 16,-4-1-2-16,-1 3 8 0,1-1-5 0,-3 5-4 16,0-1 6-16,1 1-6 0,0 3 7 0,-2 0 1 15,-1 3-7-15,0 0 4 0,-4 0-5 0,1 2-1 16,0 1 14-16,-1 1-7 0,-2 0 10 16,1 0 1-16,1 2 0 0,-1 1 1 0,-4-2-3 0,-1-2-6 15,-2 2 0-15,1 1-5 0,3 1 4 0,-4 0-5 16,0-2 8-16,-2 0 2 0,-1-3 1 15,0-1-12-15,-2-2 13 0,0 0-11 0,-1-2 13 16,-3 0 0-16,-1-2-4 0,0 0 8 0,-1 0-7 16,0-1 7-16,1 0-11 0,-4-1 4 0,0 0-5 15,-1 0 3-15,-1-1 1 0,1 2-3 0,-3-1 1 16,-1-2-17-16,-1 3 11 16,-3-3-8-16,-1-1 10 0,-3 1-1 0,0-7-1 0,-2 4 6 0,-1-4-5 15,-6-3 5-15,-1-2-5 0,0-8 3 0,0-2-2 16,1-6 3-16,0-1-6 15,5-5 1-15,-5-3-2 0,4-2-4 0,-5-8 2 0,-1-2-4 0,-3-4 3 16,-2-3-6-16,1-2-3 0,0-3 3 0,7-1-3 16,2 1-1-16,11 6-1 0,6 0 0 0,5 6-1 15,7 0-9-15,2 3 6 0,6 2-8 0,2 1 8 16,5 5-8-16,0 1 12 0,0-3-1 16,3 5 5-16,0 2 3 0,-1 3-9 0,5 4 5 15,-2 2-6-15,-1 0 6 0,0 5-40 0,1 3-29 16,1 2-2-16,1-1-49 0,-2 6-48 0,2-1-17 15,-2 3-20-15,1 0-46 0</inkml:trace>
  <inkml:trace contextRef="#ctx0" brushRef="#br0" timeOffset="773.23">16726 16288 959 0,'-11'-2'94'0,"4"-1"-36"0,7 3-19 0,0 0-2 0,0 0-33 0,2-1-11 0,5 1 9 16,1 0-11-16,-2-3-2 0,4 1 15 0,0 0-7 0,0-3 12 0,5 2 18 0,-3-1-3 16,0-1 13-16,1 0-10 0,1 0 2 0,-1-4 10 15,1 4-2-15,1-2 6 0,0 0-12 16,0 0-17-16,-2-1-5 0,2 0-1 0,-1 0 0 0,1 2-2 15,-1 1 3-15,-2-1-3 0,-3-3 4 0,-1 2-7 16,1 2 3-16,-2-2-5 0,-1 5 0 0,-3-2 8 16,-3 1-9-16,0 3 9 0,0 0 15 0,0 0-5 15,-5 0 7-15,0 4-10 0,0 5-1 16,-6-3-17-16,4 1 9 0,-6 4-11 0,-1 1 5 0,-3 2-2 16,1 1 1-16,-5 2-1 0,0-1 0 0,-2 0 11 15,-2-1-3-15,0-2 7 0,1 1-5 0,0-2 7 16,0-1-5-16,6-1 8 0,0-3 3 0,3-2-12 15,3-1 4-15,3-1-7 0,2-1-5 0,7-2-2 16,0 0 1-16,0 0-1 0,0-3-1 0,8-3-1 16,3-2-2-16,0-5 3 0,5 0 0 0,3-2-3 15,2-1-1-15,4-4 0 0,-1 0 10 16,-1-2-6-16,0 0 4 16,0 1-5-16,-1 0 2 0,-2 3-2 0,-1 1 1 0,-3 4-2 0,-3 0 3 15,0 2 2-15,-5 2-5 0,1 3 2 0,-1 1 0 0,-4 0-4 31,0 3 8-31,-4-1-6 0,0 3-9 0,0 0 17 0,0 0-8 16,0 0 12-16,0 0-9 0,-9 13 0 0,4-5-3 0,-1 1 2 16,2 1 3-16,-5 2-9 0,-2 1 5 0,-1 2-8 15,2 2 10-15,-4 1 0 0,1 1 1 0,0-1-1 16,-1 2 1-16,2-3 1 0,-1-1-1 0,2-2 1 16,2-2 10-16,1-3-6 15,2-1 4-15,3-1-5 0,0-3-1 0,3-4-1 0,0 0 6 0,0 0-4 16,9 0-2-16,0-6-4 0,2-2-6 0,2-1 1 15,3-2-17-15,1 1-68 16,2 0-47-16,-1-1-7 0,-1 0-108 0</inkml:trace>
  <inkml:trace contextRef="#ctx1" brushRef="#br0">17034 16161 0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2T04:51:07.0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11326 4746 316 0,'-14'1'153'0,"1"-1"-56"0,-2 0-71 0,7 6-6 0,-5-3-29 0,2 2 29 0,1-2-12 0,-3-2 20 0,1 2-30 0,-3-1 23 0,2 0-16 0,1-2 22 0,-1 0-6 0,1-2 11 15,-1 1 1-15,1-2-1 0,0-2-23 0,0-1 6 0,3 5-12 0,-2-1 12 0,1-2 3 0,-2 2-6 0,3-2-1 0,-3 3-4 0,2 1-10 0,0 2 4 0,-3-1 0 0,2 0 2 0,-1 1-2 0,-1 3-1 0,0 1 5 0,-2 0-5 0,-1 2-6 0,3 1 14 16,1 0-8-16,-1 1 12 0,5 2-6 0,-8-2 1 16,4 1 8-16,1 2-5 0,-5 0-6 0,5 2 19 0,-2 2-16 15,3 3 17-15,-1 0-8 0,-3 1-4 0,0-1 3 16,-2 3-6-16,0 0-13 0,1 2 7 0,1 1-9 15,-3 3 9-15,1 1 4 0,0 0-5 0,-1-2 6 0,-2 2-8 16,0 0-8-16,0-2 8 0,-1 2-4 16,0-4 4-16,1 0 3 0,-3-1 5 0,6 1 1 0,1-1 1 15,2 0 0-15,-2 0 10 0,2 0 1 0,1 2 4 16,0 2 1-16,4 4-4 0,0-1 0 0,3 0-3 16,0 1-15-16,2 0-2 0,-1 1-6 0,4 1 4 15,0 0 3-15,3-2-5 0,1 0 4 0,2-1-6 0,1 1-5 16,1 2 9-16,0-2-3 0,1 3 5 0,-1-2 1 15,4-1-6-15,0 3 1 0,1-2-3 0,4 0 7 0,-1 2-3 16,5-4-3-16,3 1 1 0,-2 0 11 0,0-1-10 16,3 3 5-16,-1 2-9 0,-1-5-10 0,2 5 18 15,1-4-13-15,1 0 13 0,1 0-5 0,-3-1-2 16,5 0 10-16,0 0-8 0,0-2-2 16,9 1 0-16,1 0-4 0,5-1 5 0,1 3 11 0,0-1-7 15,-3-1 6-15,-3-3-8 0,-2 1-5 0,0-1 11 16,0-2-5-16,1 2 7 0,7 0-4 0,0 0-6 0,3 0 3 15,-1 3-7-15,-5-2-3 0,-2 1 19 16,-2-1-10-16,0 2 13 0,-3 1-17 0,6 0 10 16,3 1-1-16,8-5 5 0,0-1-11 0,-3-2 4 15,-1-3-6-15,-2-1 5 0,-1 0 0 0,0-1-1 0,1-2 6 0,5 0-5 16,4-3-4-16,2 0 5 0,-1-2-8 0,-3-1 8 16,-3 2 3-16,-2-5-8 0,8 0 6 0,5-2-8 15,4-1-2-15,7-1 8 0,-6 0-4 0,-5 3 5 16,2-4 4-16,3-2-4 0,5-2 9 0,4-6-8 15,0 0 6-15,-7-1-5 16,-8-2-2-16,4-4 2 0,4-4 11 0,9 0-15 0,-1-2 7 0,-4 0-11 16,-3-1 4-16,0-5-7 0,2-3 1 0,5-1-2 15,2-1 8-15,-11-4-5 0,-4 2 1 0,-2-5-4 16,5 0 2-16,9-2 7 0,-5 2-3 0,0 2 3 0,-6 1-2 16,-7 4 3-16,3-2 6 0,3 2-4 0,-1 0-7 15,0-2 7-15,-3 1-5 0,-13 0 6 16,0-3 1-16,-1 1-5 0,-1-3 6 0,8-4-6 0,5 1 1 0,-1-1 1 15,1 2-4-15,-8 1 2 0,-7 0 6 0,-3-2-4 16,1-1 5-16,-1 0-7 0,1-2-7 0,0-1 10 16,2 3-9-16,-2 1 9 0,-1 2 0 15,-2 2-1-15,-5-1 9 0,-5 3-9 0,0-2-6 0,-4 3 18 16,-1 0-13-16,1 0 18 0,0 1-8 0,-3-3-13 16,6 3 10-16,-6-2-11 0,0-1 4 0,6 7 12 15,-6-3-13-15,9 3 12 0,-5 2 2 0,-4-1 4 0,0 0 14 16,-5 0-11-16,4-1 1 0,-4 3-2 0,-2-2-8 15,0 0 6-15,-1-2-3 0,-1-1-6 0,2 2 6 0,-6-2-6 16,3 1 4-16,-2 1-9 0,2 0 5 16,-2 1-7-16,-1 1 6 0,0 0-2 0,-4-2-4 0,1 0 3 15,-2 0-7-15,2-2 16 0,-4 0-6 0,3 1 12 16,-4 1-1-16,3-5-4 0,-3 5 6 0,-1-3-6 16,1 1 0-16,0 5 12 0,1-1-6 0,0 2 8 15,-1-3-7-15,2 2-2 16,4 1-2-16,-3 1 0 0,2 0-12 0,-5 2 1 0,1 0 0 0,0 1 0 15,2 0-3-15,0-1-3 0,-3 2-1 0,2 4 0 0,1-5 5 16,-3 6-5-16,-3-5 2 0,3 1-2 16,3 5 0-16,1-2-1 0,-4 1 0 15,1-3 1-15,-3 1 1 0,-3-6-1 0,5 4 2 0,-3 0-2 16,3-2 0-16,-2 1 5 0,-2-2-3 16,6 1 5-16,-5 0-2 0,3-1 2 0,1-2 4 15,-8 1-2-15,4 2 2 0,-6-2-3 0,0 3-1 0,2-6 2 0,-1 0 2 16,-5-4-6-16,1 2 0 0,-7-2-1 15,1 2 4-15,-3 1-7 0,-3-1 3 0,-1 0-4 0,-5 1 0 0,-4 1 1 16,-6 0 0-16,-4 1-1 0,1 1 0 0,3 2 2 0,3 0-1 16,6-1 1-16,-2 2-6 0,1 0 10 15,-1 3 1-15,-5 2 3 0,-3-4-8 0,-4 4 4 0,-1-1-7 16,-4-1 6-16,2 7-2 0,1-8-3 16,5 5-5-16,-2 2 3 0,-1-1 8 0,-8 5-5 0,-5-3 7 0,-8 1-8 15,3 0 1-15,4-1-5 0,4 2-4 0,2 1 1 16,-4 2 6-16,-12-1-9 0,1 2 7 15,-4 0-9-15,2 1 7 0,3 2-6 0,-4 4 7 0,-3 1-6 16,-6 1 8-16,2 2-3 16,3-2-4-16,2 3 4 0,-1 1 10 0,-11 0-9 0,2 1 6 0,-1-1-8 0,0 7 5 15,3-2 1 1,-7 4-1-16,0 2 1 0,0-4-9 0,5 7 9 16,8 1-6-16,-11 0 8 0,-1 5-2 0,0 1-8 15,5 1 1-15,9 4-5 0,-1-1 0 0,-9 4 4 0,3 1 1 16,4-1 0-16,7 4 0 0,6-4 3 0,2 1-4 0,3 0 3 15,-6-3-7-15,5-2-21 0,7 0 6 0,8-5-13 16,9 0-4-16,5-3-20 0,5-5-29 0,6 2 5 16,4-3-70-16,6-2-55 15,6 1-28-15,5 3-15 0,6 0-75 0</inkml:trace>
  <inkml:trace contextRef="#ctx0" brushRef="#br0" timeOffset="776.07">16300 4501 943 0,'-28'-6'131'0,"-2"-2"432"0,13 0-541 0,0 0-14 0,-3 1 0 0,8 0-4 0,-2 2-4 16,3-1 0-16,6-1 2 0,-4 1-2 0,3-2 1 16,1 1 2-16,-3-1 1 0,3-2 1 0,4-1 2 15,0-2-14-15,2 1 1 0,1-1-5 0,4-6 8 0,-3-2-9 16,1-2-4-16,2-2-2 0,-1 7-11 0,2 2 2 15,1-5-2-15,2 1 3 0,-2 1 6 0,4 3 3 16,-4 1 9-16,10 2-5 0,0-2 11 0,-2 2-5 16,6-1-5-16,-6 3 4 0,2 0 11 0,0 2-3 15,0 1 6-15,3 2-7 0,-2 3-1 16,3 0-1-16,2 2 2 0,-2 3-1 0,1 1 7 16,0 2-5-16,1 3 1 0,-1-1-1 0,-1 1 9 15,3 1-9-15,-1 0-2 0,1 0-2 0,4 0 6 0,4 1 1 0,-1-4 5 16,-1 3-3-16,-4-3 7 0,-2-1-6 15,-2-2 0-15,-3-3-1 0,-1-1 11 0,-4-3-1 0,-3-1 6 0,0-5-5 16,-2 2 0-16,-2-5-8 16,-1-2 9-16,-1-5-8 0,0-6 9 0,-1-1 4 15,-1-3-3-15,-3-2 5 0,1 1-10 0,-3-6 7 16,1-2-8-16,-2-1 8 0,-5-1-8 0,4 6-8 0,-4 0 8 16,0 2-6-16,1 2 13 0,-3-1-15 0,1 1 5 15,1 4-8-15,-2 3 6 0,1 1 1 0,-1 3-1 16,0 4 1-16,-1 2-13 0,2 6 11 15,-1-1-2-15,1 5 7 0,0 0-12 0,0 0-1 0,3 4-13 16,-1-1 8-16,1 0-6 0,2 4-28 0,-1-2-17 16,4-1-3-16,0 0-35 0,0 0-70 0,-4 12-32 0,6 2-23 0,-1 0-115 0</inkml:trace>
  <inkml:trace contextRef="#ctx0" brushRef="#br0" timeOffset="1236.91">16731 4535 759 0,'-18'4'89'0,"0"0"206"0,0 0-218 0,-2 1-44 0,3-1 4 0,1 2-17 0,2-2-3 0,2-2-9 0,-1-2 2 0,0-1-2 16,2-2 6-1,-3-1 11-15,8 1 1 0,-2-5 2 0,3 1-13 0,-2-1-7 0,-1-5-10 0,4 2 5 0,2-3 0 16,1 1-6-16,3 0 6 0,2-1-7 0,1 2-3 16,0 1 7-16,3 0-2 0,1 5 4 0,5 0-2 0,-4 0 0 15,0 5 5-15,6-1-4 0,-5 2-8 16,8 4 18 0,-1 0-7-16,5 2 12 0,3 1-11 0,1 1-3 0,2 1-2 0,-3-2 1 0,2-1-1 0,-5 1 8 31,0-2-3-31,1-2 6 0,-5 0-1 0,0-2 1 15,-3-1 3-15,0-2-2 0,-2-1-2 0,2-4 2 16,-1-1-10-16,-2-2 8 0,0-4-6 0,-4 0 6 0,4-1 2 16,-7-5-2-16,4 1-9 0,1-5 6 0,-4-6-1 15,4 1 5-15,-2-5-2 0,1-3-4 0,1 2 3 16,-7-1-3-16,0 1 6 0,-2 1-8 0,4 1 5 0,-4 5-6 16,1 2 2-16,-3 2 11 0,-6 1-6 0,3 0 9 15,1 6-6-15,1 6-8 0,3 0-6 0,-5 7 2 16,-4-4 3-16,5 0-3 0,-4 6 8 0,6-3-10 15,0-1-4-15,-1 0-19 0,1 1-12 0,2 6-2 16,0-1-38-16,-2 0-43 0,1 4-29 0,-3-7-5 0,-1-4-90 16,4 2 23-16</inkml:trace>
  <inkml:trace contextRef="#ctx0" brushRef="#br0" timeOffset="1675.47">17333 3419 582 0,'0'-13'117'0,"0"1"336"0,-5 0-355 0,5 4-46 0,-3 5 2 0,0 0-18 0,2 2-19 0,-2-1-9 16,1-2-1-16,-1 3 0 0,0-1 11 0,1-1 4 0,-2 3 6 15,1-4-3-15,3 4-16 0,0 0 8 0,0 0-17 16,0 0 13-16,0 0-12 0,0 0-9 16,0 0 5-16,0 0-9 0,0 0-8 0,0 0 16 15,0 0-5-15,0 0 9 0,0 0-3 0,2 2 0 0,1 3 0 0,0 4 0 16,1-2 2-16,1 2 1 0,-1 4-1 0,0-2 1 15,1 3 6-15,2 2-6 0,0-1 5 0,2-1-6 16,-1 5-5-16,2-1 10 0,-1-1-4 0,-1 0 6 16,3-1 2-16,0 1-6 0,-1 2 4 15,5 1-6-15,-2-2-3 0,-1-2 8 0,3-1-6 0,-1 0 8 0,2-4-1 16,3-3 2-16,-3 1 5 0,1-4-4 0,-3 0-1 16,2-1-4-16,-3-4 0 0,1-3-1 15,3-2 3-15,-2-4-2 0,0-1 5 0,-4-2-3 0,-1-4 7 0,-3-2 1 16,-1-3-3-16,-3-4 3 15,-1-2-5-15,-2 1 5 0,-1-4-3 0,-4-2 3 16,0-3-5-16,-4 2 0 0,-1 0 2 0,-5-1 0 0,0 5 1 0,-4 1 6 16,-2 3 0-16,1 9 4 15,-1 0 0-15,4 5-20 0,-1 0-1 0,1 6-4 16,0 2 5-16,0 3-23 0,-4 6-1 0,4 4-12 0,-1 6-20 16,3 6 30-16,3 5-16 0,-3 6 14 0,1 9-58 0,2 8-213 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2T05:06:31.7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12458 7570 376 0,'-3'-9'49'0,"1"2"32"0,2 7-13 0,0 0-44 0,0 0 2 0,0 0 16 0,1 0 19 0,0 0 12 31,0 0 7-31,2-1-16 16,-2 0-8-16,37-7-10 16,-26 10-6-16,3 1 6 15,-2 1-6-15,7 2 0 16,1-1-7-16,9 0-6 15,3 1 7-15,2-5 0 16,6-1 5-16,5-6-12 16,0-1-4-16,6-2-5 0,-1 0-7 15,-4 0 0-15,-1 1-7 16,-1 0-1-16,0 2 4 16,-7 0-5-1,2 1 5-15,-11 2-6 0,-4 0-6 16,-9 2-42-1,-6 1-31-15,-7 4-100 0,-6 0-73 0</inkml:trace>
  <inkml:trace contextRef="#ctx0" brushRef="#br0" timeOffset="402.45">12676 7834 674 0,'-4'-3'47'0,"-5"2"45"0,6 3-76 16,6 0-8-16,2-1 7 0,9-1 12 15,-1-4 33 1,-2-3 6-16,8 1 16 15,-3-2-7-15,8 1-6 16,4 0-9-16,2-1-10 0,5 0 1 0,2-4-13 16,-2 3 4-16,3-2-5 15,0 2-7-15,3-3 0 32,4-1-6-32,3 1-10 0,0-1 0 0,0 2-10 15,-2-1 2-15,-5 6-4 16,-5 0 1-16,-8 6-6 15,-6 2-1-15,-8 2 0 16,-1 2 0-16,-9 2 4 16,2 0 0-16,-6 1-65 15,0 1-86-15</inkml:trace>
  <inkml:trace contextRef="#ctx0" brushRef="#br0" timeOffset="9014.34">11308 10988 220 0,'0'-5'31'0,"2"-1"-37"0,-2 1 72 0,2 1-11 0,2 1-8 0,-2 1 4 16,5 1-19-16,-2 0 15 0,3 0-25 0,3 1 22 0,-5-3-16 0,1 2 4 0,-7 1 23 15,0 0-14-15,1 0 8 0,12-8 6 0,-7 5-8 16,0 2 11-16,-1-2-4 0,5 1-8 16,4-1-3-16,0 3-3 0,6-1-21 0,-3 2-1 15,3 0-11-15,-1-1 9 0,1 2-1 0,1-1-2 16,0 3 5-16,-1-1-7 31,3 1-16-31,-4 0 15 16,4 0-8-16,-3 1 13 0,0-1-6 0,-2-3 9 15,6 3 4-15,-3-4-1 0,-6 0-9 16,5-1 9-16,-5-2-11 0,8 0 10 0,0 1-11 0,1 0-4 0,-2-1 3 0,-5-2-4 0,3 1 2 0,-4-1 0 16,1 1 2-16,-2 2-2 0,0 2-4 0,-3-3 2 0,0 0-5 0,-3 1 1 0,-1-3-22 15,0 4-32-15,-4 2-31 0,0 1 1 0,-3 1-61 16,0-3-34-16,-2-3-36 0</inkml:trace>
  <inkml:trace contextRef="#ctx0" brushRef="#br0" timeOffset="9314.75">11744 10695 1074 0,'-1'-7'37'0,"-2"1"16"0,-1 0 2 16,1 4 0-16,3 2-37 0,0 0-16 0,-5 6-6 15,4 0 0-15,3 2 4 0,0 0-2 0,2 2 2 0,4 4-2 16,-7-1-6-16,5 1 8 0,-6 2-9 0,-3-1 9 15,2 1 0-15,-6 1 4 0,7 2 9 16,-3 1-5-16,-3-2 4 0,3 5 8 0,-4 1-7 16,5 1 7-16,-4 3-6 0,-3 0-2 0,0 1 1 15,0 2-3-15,-1-2-12 0,1 1 13 16,0-1-11-16,-2-5 12 0,-4 3-6 0,4 1 0 0,-3-4 12 16,0 3-9-16,2 4-4 0,-2-8 9 0,3 6-16 15,-1 1 11-15,0-6-21 0,5 3-83 0,1-6-53 16,1 1-16-16,-2-1-170 0</inkml:trace>
  <inkml:trace contextRef="#ctx0" brushRef="#br0" timeOffset="17084.12">7488 14895 255 0,'-5'-10'-1'0,"3"0"32"0,2 7 52 0,1-2-4 0,-4-3-56 0,5 6-5 0,2-4-22 0,4 8 13 0,5 1 0 16,-1-3-16-16,-2-2 15 0,0-5-17 0,2 0 2 16,-2 1 25-16,0 1-4 0,1-2 15 0,1 1 14 15,3-2-1-15,-2 6 6 0,1-5-8 16,3 0-28-16,-2 5 15 0,1-7-20 0,0 5 19 15,1 2-9-15,6-5-5 0,-4 7 6 0,0 0-7 16,5-1-11-16,-3 1 9 0,2 2-6 0,3-3 8 16,-1-1-2-16,0-1-3 0,5 1-4 0,-2 3 0 15,-4-3-19-15,-4 0 28 0,1-1-11 0,-3-2 16 16,1 3-6-16,1 4-10 0,-4-4 9 0,-2 0-10 16,0-1-1-16,-2-2 7 0,-1 4-4 0,-2 1 7 15,1 3 2-15,-5-4-9 0,0-1 13 0,2 2-11 16,2-2-1-16,-9 2 7 0,0 1-17 0,0 4 12 15,-4-3-24-15,4 3-51 0,5-4-23 16,-9-4-14-16,2 2-97 0</inkml:trace>
  <inkml:trace contextRef="#ctx0" brushRef="#br0" timeOffset="17416.57">7899 14563 405 0,'-10'-18'268'0,"-5"0"-194"16,-2 1-73-16,16 11 2 0,1 0 3 0,3 6-12 15,10 2 9-15,-19-2-11 0,9 5-12 0,0-2 6 16,0 0-12-16,-3-3 12 0,0 0 7 0,0 0 4 16,12 1 5-16,-10 0-2 0,3-1 7 0,-3 0 36 15,-2 0-18-15,0 0 21 0,-2 0-29 16,2 0-5-16,-7 5 11 0,7 1-10 0,0 5-7 0,1 2 9 15,2 3-15-15,7 5 14 0,-2 1-2 0,-4 5-9 16,-3-3 10-16,-1 4-11 0,-1 3-6 0,1 2 9 16,7 6-11-16,-6 0 12 0,1-2-1 0,0 2-4 15,-2 1 5-15,3-2-6 16,0 4 3-16,5-1-2 0,-4 2 10 0,0-2-6 0,4 9 21 0,-5 2-4 16,3 3-15-16,3 7-3 0,-3-2-139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2T05:12:57.4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11582 16001 467 0,'-5'-8'66'0,"0"2"123"0,1 0-133 0,0 2-13 0,4 4-10 0,0 0 2 0,0 0-34 0,0 0 12 0,0 0-18 0,0 0 16 0,0-1-8 0,3-14 12 0,1 11 18 16,-2-5-9-16,2 2 5 0,-1-1 12 15,2-1-11-15,0 2 14 0,1-1-8 0,-2 3-20 0,1-1 2 0,1 0-10 0,-1 2-5 16,0 0 8-16,2 1-7 0,-3 1 8 0,2-2-6 15,-2 2 2-15,0-1 9 0,1-1-6 0,-2 2 4 0,1-1 3 16,1-1-1-16,-2 2 4 0,3 0 7 16,0 1-2-16,-3-2 0 0,3 2 0 15,-1-1-9-15,2 2 0 0,-1-1-12 16,1 0 9-16,0 1 0 0,-2-2-7 0,7 2 10 0,-2-1-11 0,1-1-1 0,5 2 0 16,-2 0 2-16,4 0 0 15,3 0 4-15,-1 1-6 0,3 1-2 0,2 0 0 16,-1 1-5-16,0-2 5 0,-3 1-4 0,-1 0 6 0,0 0 1 15,1-1-2-15,-2 1 5 0,-1-1-5 16,1 1-4-16,-3 0 0 0,-3-1-3 0,1-1 3 16,1 1 14-16,-5-1-11 0,1 0 9 0,-2 0-10 0,-5-1 7 15,1-1-6-15,-2 1 1 0,4-2 0 0,-5 2 11 0,-2 1-6 16,1-2 3-16,-6 1-5 0,1-1 5 0,-1 1-7 0,-3 0-1 16,-2 0-2-16,-1 0 6 0,-1 0-5 15,2-3 5-15,-6 2-7 0,0-2-4 0,0 0 8 0,-3 1-6 0,1-1 7 31,-3 1-3-31,-2 1-4 0,1 0 4 0,-2 0-3 0,-1 1 10 16,-6-1-12-16,4 1 3 0,0 0-6 0,2 0 5 0,4 1-2 0,1 0-2 0,6 3 1 0,-2 0 3 31,1 0-10-31,6 0 2 0,-1 0-5 0,2 1 12 0,0 1-4 16,2-2 8-16,3 3-6 0,-1 0-5 0,4-1 10 16,0 2-9-16,4-2 9 0,-3-1-2 0,3 1 2 15,1-1 4-15,3 1-2 0,0-1 7 0,2 0-10 16,6 1 0-16,-3-3-2 0,-1 1 2 0,4 0 3 15,-2-2 4-15,5 0-3 0,4-1 0 0,-1 0-5 0,-1-1 4 16,-2-2-3-16,2 1 4 0,-3-2-3 16,-2-1-2-16,-1 2 3 0,-3-2 2 0,0 2 1 15,-3-1-4-15,-1 1 3 0,-3 1-6 0,-1 1-4 16,1 0 2-16,-5 1-4 0,0 0-15 0,0 0 8 16,0 0-12-16,0 0 11 0,0 0-4 0,0 0-27 0,-1 0-4 15,0 1-10-15,0 0-20 0,-1 0-61 0,-23 17-50 16,19-14-9-16,2-1-158 0</inkml:trace>
  <inkml:trace contextRef="#ctx0" brushRef="#br0" timeOffset="1166.9">11696 11187 569 0,'-1'-6'63'0,"0"-1"197"0,1 4-246 0,0 3 0 0,0 0-2 0,0 0 0 0,0 0-16 0,13-3 5 16,-7 3-10-16,7 4 9 0,-3-2 4 0,1-2-4 15,0 0 7-15,-1-2-7 0,0 2 10 0,-1 0 12 16,1-1 6-16,2 0 1 0,0-2 23 0,3 1 5 15,0-1 7-15,2-3-4 0,1 0-13 0,0-1-3 16,3 2-9-16,1-1 6 0,-3-1-12 0,2 2-9 0,2-1 1 31,-1 0-3-31,2 1 0 0,0-3-12 0,-5 2-5 0,4 0 1 16,-3 0 8-16,1 0-8 0,0 0 8 0,-1 0-9 16,4 0 8-16,-3 0-9 0,0 0 0 0,-3 1-4 15,3 0 11-15,0-1-2 0,-2 1 9 0,3 0-9 0,-7 1-4 16,-4 2-9-16,2 1-11 0,-5 0 0 15,0 1-30-15,-3 0-44 0,-1 1-16 0,-3 4-8 16,-1-1-42-16,-2 4-26 0,-5 1-32 0,-2 3 3 16,-2 1-47-16</inkml:trace>
  <inkml:trace contextRef="#ctx0" brushRef="#br0" timeOffset="1404.4">12058 11333 417 0,'-15'9'89'0,"1"-3"90"0,0 0-37 16,2 0-42-16,2-2-18 0,2 1 1 0,4-2-33 0,0 0-21 15,3 0 8-15,3 0-10 0,2 1 14 0,3-5 5 16,2-1-4-16,1-2 4 0,6-1-20 0,0-1-4 16,3-2-6-16,3 0 4 0,-1-2-3 0,5 0-11 15,3-2-3-15,2-2-2 0,-1 1 2 0,8-1 0 16,-4-3 5-16,3 5-6 0,2-2-1 0,-3-2 5 16,0 5-9-16,0 1 7 0,-5 0-3 0,-3 7-1 0,-4-1 6 15,-2 0-7-15,4 3-7 0,-3-1-12 16,-2 2-32-16,-2 0 13 0,-3 0-65 0,-1 2-47 15,3 1-69-15,-5-2 2 0,7 2-209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2/12/2026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customXml" Target="../ink/ink5.xml"/><Relationship Id="rId7" Type="http://schemas.openxmlformats.org/officeDocument/2006/relationships/customXml" Target="../ink/ink2.xml"/><Relationship Id="rId12" Type="http://schemas.openxmlformats.org/officeDocument/2006/relationships/image" Target="../media/image510.png"/><Relationship Id="rId17" Type="http://schemas.openxmlformats.org/officeDocument/2006/relationships/image" Target="../media/image1.png"/><Relationship Id="rId2" Type="http://schemas.openxmlformats.org/officeDocument/2006/relationships/customXml" Target="../ink/ink1.xml"/><Relationship Id="rId16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1.png"/><Relationship Id="rId11" Type="http://schemas.openxmlformats.org/officeDocument/2006/relationships/customXml" Target="../ink/ink4.xml"/><Relationship Id="rId15" Type="http://schemas.openxmlformats.org/officeDocument/2006/relationships/customXml" Target="../ink/ink6.xml"/><Relationship Id="rId10" Type="http://schemas.openxmlformats.org/officeDocument/2006/relationships/image" Target="../media/image410.png"/><Relationship Id="rId9" Type="http://schemas.openxmlformats.org/officeDocument/2006/relationships/customXml" Target="../ink/ink3.xml"/><Relationship Id="rId14" Type="http://schemas.openxmlformats.org/officeDocument/2006/relationships/image" Target="../media/image6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0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0.png"/><Relationship Id="rId2" Type="http://schemas.openxmlformats.org/officeDocument/2006/relationships/image" Target="../media/image9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0.png"/><Relationship Id="rId3" Type="http://schemas.openxmlformats.org/officeDocument/2006/relationships/image" Target="../media/image3.png"/><Relationship Id="rId7" Type="http://schemas.openxmlformats.org/officeDocument/2006/relationships/image" Target="../media/image12.wmf"/><Relationship Id="rId12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5.png"/><Relationship Id="rId5" Type="http://schemas.openxmlformats.org/officeDocument/2006/relationships/image" Target="../media/image11.wmf"/><Relationship Id="rId10" Type="http://schemas.openxmlformats.org/officeDocument/2006/relationships/image" Target="../media/image14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8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5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30.png"/><Relationship Id="rId4" Type="http://schemas.openxmlformats.org/officeDocument/2006/relationships/image" Target="../media/image10.png"/><Relationship Id="rId9" Type="http://schemas.openxmlformats.org/officeDocument/2006/relationships/image" Target="../media/image17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oleObject" Target="../embeddings/oleObject3.bin"/><Relationship Id="rId7" Type="http://schemas.openxmlformats.org/officeDocument/2006/relationships/image" Target="../media/image171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4" Type="http://schemas.openxmlformats.org/officeDocument/2006/relationships/image" Target="../media/image14.wmf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7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21.png"/><Relationship Id="rId10" Type="http://schemas.openxmlformats.org/officeDocument/2006/relationships/customXml" Target="../ink/ink8.xml"/><Relationship Id="rId4" Type="http://schemas.openxmlformats.org/officeDocument/2006/relationships/image" Target="../media/image200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.png"/><Relationship Id="rId11" Type="http://schemas.openxmlformats.org/officeDocument/2006/relationships/image" Target="../media/image32.png"/><Relationship Id="rId5" Type="http://schemas.openxmlformats.org/officeDocument/2006/relationships/image" Target="../media/image210.png"/><Relationship Id="rId10" Type="http://schemas.openxmlformats.org/officeDocument/2006/relationships/image" Target="../media/image31.png"/><Relationship Id="rId4" Type="http://schemas.openxmlformats.org/officeDocument/2006/relationships/image" Target="../media/image200.png"/><Relationship Id="rId9" Type="http://schemas.openxmlformats.org/officeDocument/2006/relationships/image" Target="../media/image26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38.png"/><Relationship Id="rId4" Type="http://schemas.openxmlformats.org/officeDocument/2006/relationships/image" Target="../media/image34.png"/><Relationship Id="rId9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customXml" Target="../ink/ink9.xml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0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7" Type="http://schemas.openxmlformats.org/officeDocument/2006/relationships/image" Target="../media/image6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2.png"/><Relationship Id="rId4" Type="http://schemas.openxmlformats.org/officeDocument/2006/relationships/image" Target="../media/image6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7" Type="http://schemas.openxmlformats.org/officeDocument/2006/relationships/image" Target="../media/image7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10" Type="http://schemas.openxmlformats.org/officeDocument/2006/relationships/image" Target="../media/image74.png"/><Relationship Id="rId4" Type="http://schemas.openxmlformats.org/officeDocument/2006/relationships/image" Target="../media/image64.png"/><Relationship Id="rId9" Type="http://schemas.openxmlformats.org/officeDocument/2006/relationships/image" Target="../media/image7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75.png"/><Relationship Id="rId7" Type="http://schemas.openxmlformats.org/officeDocument/2006/relationships/image" Target="../media/image8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customXml" Target="../ink/ink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1.png"/><Relationship Id="rId9" Type="http://schemas.openxmlformats.org/officeDocument/2006/relationships/image" Target="../media/image9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0.png"/><Relationship Id="rId7" Type="http://schemas.openxmlformats.org/officeDocument/2006/relationships/image" Target="../media/image9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../media/image10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png"/><Relationship Id="rId4" Type="http://schemas.openxmlformats.org/officeDocument/2006/relationships/image" Target="NUL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../media/image107.png"/><Relationship Id="rId12" Type="http://schemas.openxmlformats.org/officeDocument/2006/relationships/image" Target="../media/image10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customXml" Target="../ink/ink12.xm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111.png"/><Relationship Id="rId7" Type="http://schemas.openxmlformats.org/officeDocument/2006/relationships/image" Target="NULL"/><Relationship Id="rId12" Type="http://schemas.openxmlformats.org/officeDocument/2006/relationships/image" Target="../media/image1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11" Type="http://schemas.openxmlformats.org/officeDocument/2006/relationships/customXml" Target="../ink/ink13.xml"/><Relationship Id="rId5" Type="http://schemas.openxmlformats.org/officeDocument/2006/relationships/image" Target="../media/image114.png"/><Relationship Id="rId10" Type="http://schemas.openxmlformats.org/officeDocument/2006/relationships/image" Target="NULL"/><Relationship Id="rId4" Type="http://schemas.openxmlformats.org/officeDocument/2006/relationships/image" Target="../media/image113.png"/><Relationship Id="rId9" Type="http://schemas.openxmlformats.org/officeDocument/2006/relationships/image" Target="NUL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1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7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NULL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107.png"/><Relationship Id="rId4" Type="http://schemas.openxmlformats.org/officeDocument/2006/relationships/image" Target="NUL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667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Integral Solutions for Forced Convection HT in </a:t>
            </a:r>
            <a:b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FPBL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5215720"/>
            <a:ext cx="8610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sz="3600" b="1" dirty="0">
                <a:solidFill>
                  <a:schemeClr val="accent2"/>
                </a:solidFill>
                <a:latin typeface="Curlz MT" panose="04040404050702020202" pitchFamily="82" charset="0"/>
              </a:rPr>
              <a:t> Solutions for 21</a:t>
            </a:r>
            <a:r>
              <a:rPr lang="en-US" sz="3600" b="1" baseline="30000" dirty="0">
                <a:solidFill>
                  <a:schemeClr val="accent2"/>
                </a:solidFill>
                <a:latin typeface="Curlz MT" panose="04040404050702020202" pitchFamily="82" charset="0"/>
              </a:rPr>
              <a:t>st</a:t>
            </a:r>
            <a:r>
              <a:rPr lang="en-US" sz="3600" b="1" dirty="0">
                <a:solidFill>
                  <a:schemeClr val="accent2"/>
                </a:solidFill>
                <a:latin typeface="Curlz MT" panose="04040404050702020202" pitchFamily="82" charset="0"/>
              </a:rPr>
              <a:t> Century Use of Boundary Layer Convection….</a:t>
            </a:r>
            <a:endParaRPr lang="en-US" altLang="en-US" sz="3600" b="1" dirty="0">
              <a:solidFill>
                <a:schemeClr val="accent2"/>
              </a:solidFill>
              <a:latin typeface="Curlz MT" panose="04040404050702020202" pitchFamily="8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4A87BB-C289-AF1F-69E8-E3EF5B8D339C}"/>
                  </a:ext>
                </a:extLst>
              </p14:cNvPr>
              <p14:cNvContentPartPr/>
              <p14:nvPr/>
            </p14:nvContentPartPr>
            <p14:xfrm>
              <a:off x="9762929" y="5516238"/>
              <a:ext cx="5040" cy="6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4A87BB-C289-AF1F-69E8-E3EF5B8D339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56809" y="5510118"/>
                <a:ext cx="17280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EE0578E-A0E8-3523-0537-D5ABF89088AB}"/>
                  </a:ext>
                </a:extLst>
              </p14:cNvPr>
              <p14:cNvContentPartPr/>
              <p14:nvPr/>
            </p14:nvContentPartPr>
            <p14:xfrm>
              <a:off x="789120" y="6432480"/>
              <a:ext cx="19440" cy="12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EE0578E-A0E8-3523-0537-D5ABF89088A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79760" y="6423120"/>
                <a:ext cx="38160" cy="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2EFFC4F-4EE6-B4AD-47B2-5DE693905345}"/>
                  </a:ext>
                </a:extLst>
              </p14:cNvPr>
              <p14:cNvContentPartPr/>
              <p14:nvPr/>
            </p14:nvContentPartPr>
            <p14:xfrm>
              <a:off x="5703480" y="5613840"/>
              <a:ext cx="9720" cy="118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2EFFC4F-4EE6-B4AD-47B2-5DE69390534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94120" y="5604480"/>
                <a:ext cx="28440" cy="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19ADC33-4734-8BD1-9135-6A89C8E61C18}"/>
                  </a:ext>
                </a:extLst>
              </p14:cNvPr>
              <p14:cNvContentPartPr/>
              <p14:nvPr/>
            </p14:nvContentPartPr>
            <p14:xfrm>
              <a:off x="7272000" y="5348520"/>
              <a:ext cx="2880" cy="100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19ADC33-4734-8BD1-9135-6A89C8E61C1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262640" y="5339160"/>
                <a:ext cx="21600" cy="2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318C7EA6-F9B7-36A4-E26B-6EB33366CBA1}"/>
                  </a:ext>
                </a:extLst>
              </p14:cNvPr>
              <p14:cNvContentPartPr/>
              <p14:nvPr/>
            </p14:nvContentPartPr>
            <p14:xfrm>
              <a:off x="3250440" y="5295240"/>
              <a:ext cx="3877560" cy="2732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18C7EA6-F9B7-36A4-E26B-6EB33366CBA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241080" y="5285880"/>
                <a:ext cx="3896280" cy="29196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Rectangle 3">
            <a:extLst>
              <a:ext uri="{FF2B5EF4-FFF2-40B4-BE49-F238E27FC236}">
                <a16:creationId xmlns:a16="http://schemas.microsoft.com/office/drawing/2014/main" id="{351C84D3-B2C7-12F6-01B9-2D227F5FA89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87570" y="3503438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1A49E3C3-62BC-F33D-3A6A-8CE68401B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268" y="1309391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5800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C1286F8-8EC0-9857-BD5E-A4BF912D06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762000" y="1638828"/>
            <a:ext cx="7785352" cy="4380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38">
            <a:extLst>
              <a:ext uri="{FF2B5EF4-FFF2-40B4-BE49-F238E27FC236}">
                <a16:creationId xmlns:a16="http://schemas.microsoft.com/office/drawing/2014/main" id="{C550D065-56DF-EE21-2DD5-9F9B69D76109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8" name="Group 19">
              <a:extLst>
                <a:ext uri="{FF2B5EF4-FFF2-40B4-BE49-F238E27FC236}">
                  <a16:creationId xmlns:a16="http://schemas.microsoft.com/office/drawing/2014/main" id="{29AC6888-3562-AB0A-DD4A-8D7973E48B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9E4F690-A64E-CF0A-DFA8-0D0D05E7EF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9">
                  <a:extLst>
                    <a:ext uri="{FF2B5EF4-FFF2-40B4-BE49-F238E27FC236}">
                      <a16:creationId xmlns:a16="http://schemas.microsoft.com/office/drawing/2014/main" id="{DB72BFF9-7AC3-3CF6-FBFC-CCE341F7A7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>
                    <a:extLst>
                      <a:ext uri="{FF2B5EF4-FFF2-40B4-BE49-F238E27FC236}">
                        <a16:creationId xmlns:a16="http://schemas.microsoft.com/office/drawing/2014/main" id="{34753222-5443-FE56-A0F9-8685A977EC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>
                    <a:extLst>
                      <a:ext uri="{FF2B5EF4-FFF2-40B4-BE49-F238E27FC236}">
                        <a16:creationId xmlns:a16="http://schemas.microsoft.com/office/drawing/2014/main" id="{EF00CCBD-4BD3-4AA6-2996-F9AFC5D4BC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AF80A451-01E5-E07F-6F3C-B813787E48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>
                    <a:extLst>
                      <a:ext uri="{FF2B5EF4-FFF2-40B4-BE49-F238E27FC236}">
                        <a16:creationId xmlns:a16="http://schemas.microsoft.com/office/drawing/2014/main" id="{BE16A1D0-A642-CC4A-D79E-DD2E28F3C4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>
                    <a:extLst>
                      <a:ext uri="{FF2B5EF4-FFF2-40B4-BE49-F238E27FC236}">
                        <a16:creationId xmlns:a16="http://schemas.microsoft.com/office/drawing/2014/main" id="{DAC1F085-29AD-AB66-4ED5-D9EB4D9B84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>
                  <a:extLst>
                    <a:ext uri="{FF2B5EF4-FFF2-40B4-BE49-F238E27FC236}">
                      <a16:creationId xmlns:a16="http://schemas.microsoft.com/office/drawing/2014/main" id="{DC966AC9-A49E-266E-837B-954ACC50E5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F2B66FA2-D574-7DFC-3554-B6527BFC20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74BE18A8-B425-6A41-6F69-3DD330601F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>
                  <a:extLst>
                    <a:ext uri="{FF2B5EF4-FFF2-40B4-BE49-F238E27FC236}">
                      <a16:creationId xmlns:a16="http://schemas.microsoft.com/office/drawing/2014/main" id="{842F68C9-6A19-5F2A-021C-0306BF694A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>
                    <a:extLst>
                      <a:ext uri="{FF2B5EF4-FFF2-40B4-BE49-F238E27FC236}">
                        <a16:creationId xmlns:a16="http://schemas.microsoft.com/office/drawing/2014/main" id="{96C366AC-A6C2-87EA-E169-C691BAE9BB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>
                    <a:extLst>
                      <a:ext uri="{FF2B5EF4-FFF2-40B4-BE49-F238E27FC236}">
                        <a16:creationId xmlns:a16="http://schemas.microsoft.com/office/drawing/2014/main" id="{B199D584-D883-1167-95DA-7656DD5FC5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A535BE49-F3B0-5827-9D14-C54A0A2C34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3FEA360-6110-002E-22F5-B747A5953D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380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AutoShape 4" descr="PCB Design Techniques for Heat Transfer">
            <a:extLst>
              <a:ext uri="{FF2B5EF4-FFF2-40B4-BE49-F238E27FC236}">
                <a16:creationId xmlns:a16="http://schemas.microsoft.com/office/drawing/2014/main" id="{7F7E3316-E999-5B0F-3639-78C36B4B5D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39E4963-9C6C-2B6A-6055-879D4434A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208" y="1775392"/>
            <a:ext cx="8125959" cy="457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194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2C1F9-6C7A-CA38-77BB-3F5B29F87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FE6302CE-DA05-65FD-D5D6-949060E37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45" y="1175214"/>
            <a:ext cx="2362530" cy="34866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37C2646-750D-710A-7E02-24F5779D9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917858"/>
          </a:xfrm>
        </p:spPr>
        <p:txBody>
          <a:bodyPr/>
          <a:lstStyle/>
          <a:p>
            <a:r>
              <a:rPr lang="en-US" sz="2800" b="0" i="0" u="none" strike="noStrike" baseline="0" dirty="0" err="1">
                <a:solidFill>
                  <a:srgbClr val="292526"/>
                </a:solidFill>
                <a:latin typeface="TimesLTStd-Roman"/>
              </a:rPr>
              <a:t>Pohlhausen’s</a:t>
            </a:r>
            <a:r>
              <a:rPr lang="en-US" sz="2800" b="0" i="0" u="none" strike="noStrike" baseline="0" dirty="0">
                <a:solidFill>
                  <a:srgbClr val="292526"/>
                </a:solidFill>
                <a:latin typeface="TimesLTStd-Roman"/>
              </a:rPr>
              <a:t> Temperature Deficit Profile</a:t>
            </a:r>
            <a:endParaRPr lang="en-US" altLang="en-US" sz="2800" kern="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F8BADB87-5A62-140F-60E5-FBA3C6C7322E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68641D7F-D6F7-1181-CBA5-41C2826F10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461FF3B3-A3B1-5D0C-3EA2-BB5BD38EF4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4D76444C-C2CC-F659-5ACD-15A38479F1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EE01D794-1408-F219-F558-AF90D602AC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DE9DA68A-89DE-B02A-D5DE-133B8B8FDD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A40A3C7C-7F61-41E9-FA76-B5E837F39D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6DE6F322-F3C8-4ECC-46F6-584607D8F7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F00CF552-F231-C883-EC00-19802EC2CE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2FBE75CB-CD0D-3573-40F4-CDC0DFC102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1CBB4951-2F37-C39B-90C9-46099E008F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A612C8E6-98AC-F1DB-D2A8-6F09C56821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210EEB5D-8ED2-5C4E-A5FA-8352B02C42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8DA19301-8A9A-AF9E-2D5D-C97B0FE91E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B8E942C4-BA5C-C675-A63F-9BE9BFCF9F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A3CEA97D-8169-6556-0A43-96D2B208CB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A5AACFF-3862-174C-BF87-4B085F0DB6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D2E5D74-4859-1C5A-D460-C0EBD4B86AF7}"/>
                  </a:ext>
                </a:extLst>
              </p:cNvPr>
              <p:cNvSpPr txBox="1"/>
              <p:nvPr/>
            </p:nvSpPr>
            <p:spPr>
              <a:xfrm>
                <a:off x="356394" y="4802551"/>
                <a:ext cx="84582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Pohlhausen Temperature Deficit Profile function is defined as: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en-IN" dirty="0"/>
              </a:p>
              <a:p>
                <a:endParaRPr lang="en-IN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1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IN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D2E5D74-4859-1C5A-D460-C0EBD4B86A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94" y="4802551"/>
                <a:ext cx="8458200" cy="1938992"/>
              </a:xfrm>
              <a:prstGeom prst="rect">
                <a:avLst/>
              </a:prstGeom>
              <a:blipFill>
                <a:blip r:embed="rId4"/>
                <a:stretch>
                  <a:fillRect l="-1081" t="-25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1435CE10-C247-4B71-73D8-4F8D8FBC3E05}"/>
              </a:ext>
            </a:extLst>
          </p:cNvPr>
          <p:cNvGrpSpPr/>
          <p:nvPr/>
        </p:nvGrpSpPr>
        <p:grpSpPr>
          <a:xfrm>
            <a:off x="4474290" y="1182883"/>
            <a:ext cx="2549061" cy="3389117"/>
            <a:chOff x="4474290" y="1182883"/>
            <a:chExt cx="2549061" cy="3389117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A1929019-C824-A91B-7F4C-A1BEB613B9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15247" y="1182883"/>
              <a:ext cx="2408104" cy="313053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59C74EC-7A92-F4D4-CBD0-926F468555F9}"/>
                    </a:ext>
                  </a:extLst>
                </p:cNvPr>
                <p:cNvSpPr txBox="1"/>
                <p:nvPr/>
              </p:nvSpPr>
              <p:spPr>
                <a:xfrm>
                  <a:off x="4474290" y="4202668"/>
                  <a:ext cx="70731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59C74EC-7A92-F4D4-CBD0-926F468555F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74290" y="4202668"/>
                  <a:ext cx="707310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9483" b="-26230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A290E790-9233-AB5B-BF94-C3FFA3CF6224}"/>
              </a:ext>
            </a:extLst>
          </p:cNvPr>
          <p:cNvSpPr/>
          <p:nvPr/>
        </p:nvSpPr>
        <p:spPr bwMode="auto">
          <a:xfrm>
            <a:off x="1600200" y="1371600"/>
            <a:ext cx="1143000" cy="2743200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E33949F-EA97-5199-DAD6-37289034331F}"/>
                  </a:ext>
                </a:extLst>
              </p:cNvPr>
              <p:cNvSpPr txBox="1"/>
              <p:nvPr/>
            </p:nvSpPr>
            <p:spPr>
              <a:xfrm>
                <a:off x="3272710" y="1689952"/>
                <a:ext cx="976869" cy="6928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E33949F-EA97-5199-DAD6-3728903433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2710" y="1689952"/>
                <a:ext cx="976869" cy="69281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3119B11-A2E6-555B-587A-C73585A3766B}"/>
                  </a:ext>
                </a:extLst>
              </p14:cNvPr>
              <p14:cNvContentPartPr/>
              <p14:nvPr/>
            </p14:nvContentPartPr>
            <p14:xfrm>
              <a:off x="1998720" y="1342080"/>
              <a:ext cx="816120" cy="26773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3119B11-A2E6-555B-587A-C73585A3766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989360" y="1332720"/>
                <a:ext cx="834840" cy="2696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2312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9AB6B-6FA3-14E1-DEDF-72DAD3D97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A33D-43F1-31CD-09AC-9F6FD4F9E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6934200" cy="994059"/>
          </a:xfrm>
        </p:spPr>
        <p:txBody>
          <a:bodyPr/>
          <a:lstStyle/>
          <a:p>
            <a:r>
              <a:rPr lang="en-US" altLang="en-US" sz="2800" kern="0" dirty="0"/>
              <a:t>Energy equation Using </a:t>
            </a:r>
            <a:r>
              <a:rPr lang="en-US" sz="2800" b="0" i="0" u="none" strike="noStrike" baseline="0" dirty="0" err="1">
                <a:solidFill>
                  <a:srgbClr val="292526"/>
                </a:solidFill>
                <a:latin typeface="TimesLTStd-Roman"/>
              </a:rPr>
              <a:t>Pohlhausen’s</a:t>
            </a:r>
            <a:r>
              <a:rPr lang="en-US" sz="2800" b="0" i="0" u="none" strike="noStrike" baseline="0" dirty="0">
                <a:solidFill>
                  <a:srgbClr val="292526"/>
                </a:solidFill>
                <a:latin typeface="TimesLTStd-Roman"/>
              </a:rPr>
              <a:t> Temperature Profile</a:t>
            </a:r>
            <a:endParaRPr lang="en-US" altLang="en-US" sz="28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0D3A832-D1FC-8008-8400-4D1590A8C71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8600" y="1139055"/>
                <a:ext cx="8763000" cy="339788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nary>
                        <m:nary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num>
                                    <m:den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sz="2400" dirty="0"/>
              </a:p>
              <a:p>
                <a:r>
                  <a:rPr lang="en-IN" sz="2400" dirty="0"/>
                  <a:t>Substitute profile equation into above equation:</a:t>
                </a: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e>
                    </m:d>
                    <m:f>
                      <m:fPr>
                        <m:ctrlPr>
                          <a:rPr lang="en-IN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nary>
                      <m:naryPr>
                        <m:ctrlPr>
                          <a:rPr lang="en-IN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𝑑𝑝</m:t>
                        </m:r>
                      </m:e>
                    </m:nary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e>
                    </m:d>
                    <m:d>
                      <m:dPr>
                        <m:begChr m:val="{"/>
                        <m:endChr m:val="}"/>
                        <m:ctrl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"/>
                                <m:endChr m:val="|"/>
                                <m:ctrlP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IN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IN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2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num>
                                  <m:den>
                                    <m:r>
                                      <a:rPr lang="en-IN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2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den>
                                </m:f>
                              </m:e>
                            </m:d>
                          </m:e>
                          <m:sub>
                            <m: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lang="en-IN" sz="2400" dirty="0"/>
              </a:p>
              <a:p>
                <a:r>
                  <a:rPr lang="en-IN" sz="2400" dirty="0"/>
                  <a:t>The profile function for non-dimensional velocity is essential to solve for heat transfer coefficient.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0D3A832-D1FC-8008-8400-4D1590A8C7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139055"/>
                <a:ext cx="8763000" cy="3397884"/>
              </a:xfrm>
              <a:blipFill>
                <a:blip r:embed="rId2"/>
                <a:stretch>
                  <a:fillRect l="-974" b="-3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38">
            <a:extLst>
              <a:ext uri="{FF2B5EF4-FFF2-40B4-BE49-F238E27FC236}">
                <a16:creationId xmlns:a16="http://schemas.microsoft.com/office/drawing/2014/main" id="{51363D10-3EDE-A6B4-B6A6-D824DA893E50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E333BC2A-9A2E-1734-4342-62D167D282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A1CFFE42-3326-05E0-F45E-3C5777D87C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12817F6E-E2A1-195E-818B-348898E844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47771679-B1D4-211A-6CDA-2DB87E992C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380C801B-3889-E10F-DC4D-27F4E5F00E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7557044B-E017-A2F9-1E8E-FC3E88C9B1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83E1CC06-9F1B-FED3-6217-5B1E16C084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5B0EA69D-5C05-2B22-E306-5ECFDF261F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B7FB8AFA-5CC5-3AD8-3909-9DBBD194B6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F6D8188F-A6A8-29A9-EC5D-2F18AB4C35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97AD1056-091B-2036-E3A0-8E80A75F79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E8C4747E-9607-B348-786C-C9D6BAF5D8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10378C9C-A48F-BCB3-3BE8-314D146A1F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39A8950F-6725-8FFB-B29F-C6EA34AB5C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B44A3582-45C3-6A45-A550-AB0540A596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1CD13DA-3AB5-F881-EF93-1C3C174FC3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5FAF8D1D-8A34-D742-8BBA-8FC6DDDE0E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8647" y="4143039"/>
            <a:ext cx="3781953" cy="24101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565384A-396B-A19D-C885-760B4AAB66A7}"/>
                  </a:ext>
                </a:extLst>
              </p:cNvPr>
              <p:cNvSpPr txBox="1"/>
              <p:nvPr/>
            </p:nvSpPr>
            <p:spPr>
              <a:xfrm>
                <a:off x="6459851" y="6107668"/>
                <a:ext cx="70731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565384A-396B-A19D-C885-760B4AAB66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9851" y="6107668"/>
                <a:ext cx="707310" cy="369332"/>
              </a:xfrm>
              <a:prstGeom prst="rect">
                <a:avLst/>
              </a:prstGeom>
              <a:blipFill>
                <a:blip r:embed="rId7"/>
                <a:stretch>
                  <a:fillRect l="-9483" b="-2623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2105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BAF85-71D6-57CB-B5A9-316069746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7" name="Title 1">
            <a:extLst>
              <a:ext uri="{FF2B5EF4-FFF2-40B4-BE49-F238E27FC236}">
                <a16:creationId xmlns:a16="http://schemas.microsoft.com/office/drawing/2014/main" id="{0FC4CCC2-2C59-13B5-CB92-D32462638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04800"/>
            <a:ext cx="7772400" cy="685800"/>
          </a:xfrm>
        </p:spPr>
        <p:txBody>
          <a:bodyPr/>
          <a:lstStyle/>
          <a:p>
            <a:r>
              <a:rPr lang="en-US" altLang="en-US" sz="2800" dirty="0"/>
              <a:t>Master Velocity Profile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2">
                <a:extLst>
                  <a:ext uri="{FF2B5EF4-FFF2-40B4-BE49-F238E27FC236}">
                    <a16:creationId xmlns:a16="http://schemas.microsoft.com/office/drawing/2014/main" id="{176AC02B-239A-543F-AC4A-C5D17E33D44E}"/>
                  </a:ext>
                </a:extLst>
              </p:cNvPr>
              <p:cNvSpPr txBox="1"/>
              <p:nvPr/>
            </p:nvSpPr>
            <p:spPr bwMode="auto">
              <a:xfrm>
                <a:off x="762000" y="4628004"/>
                <a:ext cx="6527800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𝑇𝑜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𝑠𝑝𝑒𝑐𝑖𝑓𝑖𝑒𝑑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….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Object 2">
                <a:extLst>
                  <a:ext uri="{FF2B5EF4-FFF2-40B4-BE49-F238E27FC236}">
                    <a16:creationId xmlns:a16="http://schemas.microsoft.com/office/drawing/2014/main" id="{176AC02B-239A-543F-AC4A-C5D17E33D4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4628004"/>
                <a:ext cx="6527800" cy="10668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5C98F3F4-20E4-60B7-0EFD-D6A51D73948A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D7FAD9D-65BF-B259-6D8E-07E29D48F6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0721C52F-B4F6-0752-943B-3EC8A3B404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453CC24D-1641-591B-F2BB-AE366B07EF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89F5790F-0409-6C4C-A7AF-358FF6C4DF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F55237FF-4D47-647C-3D6A-FD87FC23FF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9C4586CA-2A45-433F-EEF8-24DD4F6D77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51B1A445-18EA-40E1-5922-CB336A0CBC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F31AEE76-CF0C-6ECA-B09B-1FEE821FC5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039F6E65-170E-0122-D75E-F22D157CAD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01428E01-F530-8F49-A08E-3752935EBC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89EDD631-52D0-1D4B-CABC-823C666610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3F95C4C6-7975-46C8-D3EE-1A7733EBFE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1DDDD171-F7A8-10DE-082A-C12EE061AC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134F75E9-D869-0E2E-6EBC-EA946A303F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3BCFE20B-B992-3D72-7364-BA71BE5DCC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64BB6D6-6F31-3D0E-BAA0-02FD71CCB6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3" name="Object 2">
            <a:extLst>
              <a:ext uri="{FF2B5EF4-FFF2-40B4-BE49-F238E27FC236}">
                <a16:creationId xmlns:a16="http://schemas.microsoft.com/office/drawing/2014/main" id="{7F04DD26-DC5F-A93F-9BB7-56F00CEADF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" y="1416050"/>
          <a:ext cx="4011613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47840" imgH="444240" progId="Equation.3">
                  <p:embed/>
                </p:oleObj>
              </mc:Choice>
              <mc:Fallback>
                <p:oleObj name="Equation" r:id="rId4" imgW="2247840" imgH="444240" progId="Equation.3">
                  <p:embed/>
                  <p:pic>
                    <p:nvPicPr>
                      <p:cNvPr id="23" name="Object 2">
                        <a:extLst>
                          <a:ext uri="{FF2B5EF4-FFF2-40B4-BE49-F238E27FC236}">
                            <a16:creationId xmlns:a16="http://schemas.microsoft.com/office/drawing/2014/main" id="{7F04DD26-DC5F-A93F-9BB7-56F00CEADF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416050"/>
                        <a:ext cx="4011613" cy="793750"/>
                      </a:xfrm>
                      <a:prstGeom prst="rect">
                        <a:avLst/>
                      </a:prstGeom>
                      <a:noFill/>
                      <a:ln w="25400" algn="ctr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3">
            <a:extLst>
              <a:ext uri="{FF2B5EF4-FFF2-40B4-BE49-F238E27FC236}">
                <a16:creationId xmlns:a16="http://schemas.microsoft.com/office/drawing/2014/main" id="{86ED8CB4-1885-316B-130C-7EA8065168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3952511"/>
              </p:ext>
            </p:extLst>
          </p:nvPr>
        </p:nvGraphicFramePr>
        <p:xfrm>
          <a:off x="4734060" y="1586213"/>
          <a:ext cx="412750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47840" imgH="279360" progId="Equation.3">
                  <p:embed/>
                </p:oleObj>
              </mc:Choice>
              <mc:Fallback>
                <p:oleObj name="Equation" r:id="rId6" imgW="2247840" imgH="279360" progId="Equation.3">
                  <p:embed/>
                  <p:pic>
                    <p:nvPicPr>
                      <p:cNvPr id="24" name="Object 3">
                        <a:extLst>
                          <a:ext uri="{FF2B5EF4-FFF2-40B4-BE49-F238E27FC236}">
                            <a16:creationId xmlns:a16="http://schemas.microsoft.com/office/drawing/2014/main" id="{86ED8CB4-1885-316B-130C-7EA8065168B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4060" y="1586213"/>
                        <a:ext cx="4127500" cy="511175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4">
                <a:extLst>
                  <a:ext uri="{FF2B5EF4-FFF2-40B4-BE49-F238E27FC236}">
                    <a16:creationId xmlns:a16="http://schemas.microsoft.com/office/drawing/2014/main" id="{40E6E528-BD3D-4125-6B8B-30BB486EBB12}"/>
                  </a:ext>
                </a:extLst>
              </p:cNvPr>
              <p:cNvSpPr txBox="1"/>
              <p:nvPr/>
            </p:nvSpPr>
            <p:spPr bwMode="auto">
              <a:xfrm>
                <a:off x="457200" y="2433637"/>
                <a:ext cx="3270250" cy="1071563"/>
              </a:xfrm>
              <a:prstGeom prst="rect">
                <a:avLst/>
              </a:prstGeom>
              <a:noFill/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sup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d>
                            </m:e>
                          </m:nary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4">
                <a:extLst>
                  <a:ext uri="{FF2B5EF4-FFF2-40B4-BE49-F238E27FC236}">
                    <a16:creationId xmlns:a16="http://schemas.microsoft.com/office/drawing/2014/main" id="{40E6E528-BD3D-4125-6B8B-30BB486EBB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2433637"/>
                <a:ext cx="3270250" cy="107156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E206FC5-DA11-32CB-5A14-96FE9BC33CDC}"/>
                  </a:ext>
                </a:extLst>
              </p:cNvPr>
              <p:cNvSpPr txBox="1"/>
              <p:nvPr/>
            </p:nvSpPr>
            <p:spPr>
              <a:xfrm>
                <a:off x="568325" y="5333577"/>
                <a:ext cx="6324600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en-IN" dirty="0"/>
              </a:p>
              <a:p>
                <a:pPr algn="ctr"/>
                <a:endParaRPr lang="en-IN" dirty="0"/>
              </a:p>
              <a:p>
                <a:pPr algn="ctr"/>
                <a:r>
                  <a:rPr lang="en-US" b="0" dirty="0"/>
                  <a:t>u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    1≤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𝜂</m:t>
                    </m:r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E206FC5-DA11-32CB-5A14-96FE9BC33C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325" y="5333577"/>
                <a:ext cx="6324600" cy="1200329"/>
              </a:xfrm>
              <a:prstGeom prst="rect">
                <a:avLst/>
              </a:prstGeom>
              <a:blipFill>
                <a:blip r:embed="rId9"/>
                <a:stretch>
                  <a:fillRect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9867B141-AE4C-1EE3-678B-E7410D00A042}"/>
              </a:ext>
            </a:extLst>
          </p:cNvPr>
          <p:cNvSpPr txBox="1"/>
          <p:nvPr/>
        </p:nvSpPr>
        <p:spPr>
          <a:xfrm>
            <a:off x="4419600" y="2209800"/>
            <a:ext cx="43685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Define momentum thickness, </a:t>
            </a:r>
            <a:r>
              <a:rPr lang="en-US" dirty="0">
                <a:sym typeface="Symbol" panose="05050102010706020507" pitchFamily="18" charset="2"/>
              </a:rPr>
              <a:t>as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3DAC0D3-B20D-1CD7-E2EA-480A892022E8}"/>
                  </a:ext>
                </a:extLst>
              </p:cNvPr>
              <p:cNvSpPr txBox="1"/>
              <p:nvPr/>
            </p:nvSpPr>
            <p:spPr>
              <a:xfrm>
                <a:off x="5403850" y="2514600"/>
                <a:ext cx="2978150" cy="12240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sup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3DAC0D3-B20D-1CD7-E2EA-480A892022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3850" y="2514600"/>
                <a:ext cx="2978150" cy="122405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4">
                <a:extLst>
                  <a:ext uri="{FF2B5EF4-FFF2-40B4-BE49-F238E27FC236}">
                    <a16:creationId xmlns:a16="http://schemas.microsoft.com/office/drawing/2014/main" id="{4A3F940C-473B-0CF1-4BF0-E8006D77A437}"/>
                  </a:ext>
                </a:extLst>
              </p:cNvPr>
              <p:cNvSpPr txBox="1"/>
              <p:nvPr/>
            </p:nvSpPr>
            <p:spPr bwMode="auto">
              <a:xfrm>
                <a:off x="3503613" y="3255745"/>
                <a:ext cx="1822450" cy="1071563"/>
              </a:xfrm>
              <a:prstGeom prst="rect">
                <a:avLst/>
              </a:prstGeom>
              <a:noFill/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l-GR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4">
                <a:extLst>
                  <a:ext uri="{FF2B5EF4-FFF2-40B4-BE49-F238E27FC236}">
                    <a16:creationId xmlns:a16="http://schemas.microsoft.com/office/drawing/2014/main" id="{4A3F940C-473B-0CF1-4BF0-E8006D77A4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3613" y="3255745"/>
                <a:ext cx="1822450" cy="107156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id="{6500BF5A-A431-A8A9-FCA2-3834B6EFE2D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93701" y="4725726"/>
            <a:ext cx="3358199" cy="1810213"/>
          </a:xfrm>
          <a:prstGeom prst="rect">
            <a:avLst/>
          </a:prstGeom>
        </p:spPr>
      </p:pic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E5CEACFC-9013-C7BC-322A-2B027A6E2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4120617"/>
            <a:ext cx="7772400" cy="533400"/>
          </a:xfrm>
        </p:spPr>
        <p:txBody>
          <a:bodyPr/>
          <a:lstStyle/>
          <a:p>
            <a:r>
              <a:rPr lang="en-US" sz="2400" dirty="0"/>
              <a:t>Define a shape function that varies from 0 to1.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74244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5" grpId="0" animBg="1"/>
      <p:bldP spid="26" grpId="0"/>
      <p:bldP spid="22" grpId="0"/>
      <p:bldP spid="28" grpId="0" animBg="1"/>
      <p:bldP spid="3993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C12F1-4B0A-1E5D-77C3-5FEB5E7AE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83A87-AD73-262D-F3BB-E4998F531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6934200" cy="994059"/>
          </a:xfrm>
        </p:spPr>
        <p:txBody>
          <a:bodyPr/>
          <a:lstStyle/>
          <a:p>
            <a:r>
              <a:rPr lang="en-US" sz="2800" b="0" i="0" u="none" strike="noStrike" baseline="0" dirty="0" err="1">
                <a:solidFill>
                  <a:srgbClr val="292526"/>
                </a:solidFill>
                <a:latin typeface="TimesLTStd-Roman"/>
              </a:rPr>
              <a:t>Pohlhausen’s</a:t>
            </a:r>
            <a:r>
              <a:rPr lang="en-US" sz="2800" b="0" i="0" u="none" strike="noStrike" baseline="0" dirty="0">
                <a:solidFill>
                  <a:srgbClr val="292526"/>
                </a:solidFill>
                <a:latin typeface="TimesLTStd-Roman"/>
              </a:rPr>
              <a:t> Analogy </a:t>
            </a:r>
            <a:r>
              <a:rPr lang="en-US" sz="2800" dirty="0">
                <a:solidFill>
                  <a:srgbClr val="292526"/>
                </a:solidFill>
                <a:latin typeface="TimesLTStd-Roman"/>
              </a:rPr>
              <a:t>of Master Velocity &amp; </a:t>
            </a:r>
            <a:r>
              <a:rPr lang="en-US" sz="2800" b="0" i="0" u="none" strike="noStrike" baseline="0" dirty="0">
                <a:solidFill>
                  <a:srgbClr val="292526"/>
                </a:solidFill>
                <a:latin typeface="TimesLTStd-Roman"/>
              </a:rPr>
              <a:t>Temperature Profiles</a:t>
            </a:r>
            <a:endParaRPr lang="en-US" altLang="en-US" sz="2800" kern="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492E0543-C4C3-9A91-1FBD-CD3B8EE7B812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E92167E7-87D5-BF6C-ADF2-B34949C86A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3AA177E-AA5F-94E4-4CE4-60DB8981D3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29349BEB-0122-6707-E604-5874112D01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71AB5231-65A0-1F3F-035B-C4AA2B0819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AA856EEF-91AD-006F-95BA-299B47506D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48199576-99C0-144C-8551-B08FF66A95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B839063C-30D8-8B1F-22EA-D4F8ADC697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E51F31CB-3149-64C3-8889-771A47EE7E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EF3406CD-1350-2EF3-D0C4-4488F3EB75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3CCE63A1-8220-A896-C7FB-561F08FDC3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1E78BADE-196F-8577-EE66-F2CDCA201B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1145FFF6-45B7-8E4A-FC11-4C25AE944F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7AF0BC2E-450A-2088-0F3E-7F06A33AEA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60B713EF-7844-54E5-22B4-9D4DF0C3FA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4A0DC1BA-0BEE-0FE4-F03C-447EC993F4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A45D38C-01C7-D98B-A1B3-2ED67609C9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07B2C9F3-AA00-4DAB-1144-9E410138C9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6" y="1219200"/>
            <a:ext cx="4356014" cy="234807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89DF078-B473-89D0-01FA-42AC08F089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4143039"/>
            <a:ext cx="3781953" cy="24101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CAF9445-BB90-6C1B-6F4E-05ADE420F184}"/>
                  </a:ext>
                </a:extLst>
              </p:cNvPr>
              <p:cNvSpPr txBox="1"/>
              <p:nvPr/>
            </p:nvSpPr>
            <p:spPr>
              <a:xfrm>
                <a:off x="6680254" y="2110526"/>
                <a:ext cx="1320746" cy="63267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CAF9445-BB90-6C1B-6F4E-05ADE420F1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0254" y="2110526"/>
                <a:ext cx="1320746" cy="63267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DDD2524-4A5A-20AC-6EBF-9BD9C130A49A}"/>
                  </a:ext>
                </a:extLst>
              </p:cNvPr>
              <p:cNvSpPr txBox="1"/>
              <p:nvPr/>
            </p:nvSpPr>
            <p:spPr>
              <a:xfrm>
                <a:off x="4935755" y="5257800"/>
                <a:ext cx="2150845" cy="103707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DDD2524-4A5A-20AC-6EBF-9BD9C130A4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5755" y="5257800"/>
                <a:ext cx="2150845" cy="103707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2">
                <a:extLst>
                  <a:ext uri="{FF2B5EF4-FFF2-40B4-BE49-F238E27FC236}">
                    <a16:creationId xmlns:a16="http://schemas.microsoft.com/office/drawing/2014/main" id="{19FBFEE1-3154-347E-95FF-7ED14BDD9E83}"/>
                  </a:ext>
                </a:extLst>
              </p:cNvPr>
              <p:cNvSpPr txBox="1"/>
              <p:nvPr/>
            </p:nvSpPr>
            <p:spPr bwMode="auto">
              <a:xfrm>
                <a:off x="381000" y="3538621"/>
                <a:ext cx="7042150" cy="6523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</m:d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Sup>
                          <m:sSub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𝜂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bSup>
                      </m:e>
                    </m:nary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Object 2">
                <a:extLst>
                  <a:ext uri="{FF2B5EF4-FFF2-40B4-BE49-F238E27FC236}">
                    <a16:creationId xmlns:a16="http://schemas.microsoft.com/office/drawing/2014/main" id="{19FBFEE1-3154-347E-95FF-7ED14BDD9E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3538621"/>
                <a:ext cx="7042150" cy="652379"/>
              </a:xfrm>
              <a:prstGeom prst="rect">
                <a:avLst/>
              </a:prstGeom>
              <a:blipFill>
                <a:blip r:embed="rId7"/>
                <a:stretch>
                  <a:fillRect t="-555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1FAD04E-9D42-DE38-AFBA-DF31616FD5B8}"/>
                  </a:ext>
                </a:extLst>
              </p:cNvPr>
              <p:cNvSpPr txBox="1"/>
              <p:nvPr/>
            </p:nvSpPr>
            <p:spPr>
              <a:xfrm>
                <a:off x="4343400" y="4643735"/>
                <a:ext cx="373092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1FAD04E-9D42-DE38-AFBA-DF31616FD5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4643735"/>
                <a:ext cx="3730924" cy="461665"/>
              </a:xfrm>
              <a:prstGeom prst="rect">
                <a:avLst/>
              </a:prstGeom>
              <a:blipFill>
                <a:blip r:embed="rId8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3178EAF-0C30-AED2-A059-B9D7D351B820}"/>
                  </a:ext>
                </a:extLst>
              </p:cNvPr>
              <p:cNvSpPr txBox="1"/>
              <p:nvPr/>
            </p:nvSpPr>
            <p:spPr>
              <a:xfrm>
                <a:off x="4546654" y="1272326"/>
                <a:ext cx="1681999" cy="49225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</a:rPr>
                  <a:t>Define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𝜂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den>
                    </m:f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3178EAF-0C30-AED2-A059-B9D7D351B8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6654" y="1272326"/>
                <a:ext cx="1681999" cy="492251"/>
              </a:xfrm>
              <a:prstGeom prst="rect">
                <a:avLst/>
              </a:prstGeom>
              <a:blipFill>
                <a:blip r:embed="rId9"/>
                <a:stretch>
                  <a:fillRect l="-11232" t="-11250" b="-2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7798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5" grpId="0"/>
      <p:bldP spid="30" grpId="0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7" name="Title 1">
            <a:extLst>
              <a:ext uri="{FF2B5EF4-FFF2-40B4-BE49-F238E27FC236}">
                <a16:creationId xmlns:a16="http://schemas.microsoft.com/office/drawing/2014/main" id="{88C713C1-BAA0-77C4-4892-982180ACB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04800"/>
            <a:ext cx="7772400" cy="685800"/>
          </a:xfrm>
        </p:spPr>
        <p:txBody>
          <a:bodyPr/>
          <a:lstStyle/>
          <a:p>
            <a:r>
              <a:rPr lang="en-US" altLang="en-US" sz="2800" dirty="0"/>
              <a:t>Master Velocity Profile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939" name="Content Placeholder 2">
                <a:extLst>
                  <a:ext uri="{FF2B5EF4-FFF2-40B4-BE49-F238E27FC236}">
                    <a16:creationId xmlns:a16="http://schemas.microsoft.com/office/drawing/2014/main" id="{1336BB9E-2E86-B0E9-CDD6-A241F8722C3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2133600"/>
                <a:ext cx="7772400" cy="533400"/>
              </a:xfrm>
            </p:spPr>
            <p:txBody>
              <a:bodyPr/>
              <a:lstStyle/>
              <a:p>
                <a:r>
                  <a:rPr lang="en-US" altLang="en-US" sz="2400" dirty="0" err="1"/>
                  <a:t>Polhausen’s</a:t>
                </a:r>
                <a:r>
                  <a:rPr lang="en-US" altLang="en-US" sz="2400" dirty="0"/>
                  <a:t> Proposition to  polynomial to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</m:d>
                  </m:oMath>
                </a14:m>
                <a:endParaRPr lang="en-US" altLang="en-US" sz="2400" dirty="0"/>
              </a:p>
            </p:txBody>
          </p:sp>
        </mc:Choice>
        <mc:Fallback xmlns="">
          <p:sp>
            <p:nvSpPr>
              <p:cNvPr id="39939" name="Content Placeholder 2">
                <a:extLst>
                  <a:ext uri="{FF2B5EF4-FFF2-40B4-BE49-F238E27FC236}">
                    <a16:creationId xmlns:a16="http://schemas.microsoft.com/office/drawing/2014/main" id="{1336BB9E-2E86-B0E9-CDD6-A241F8722C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2133600"/>
                <a:ext cx="7772400" cy="533400"/>
              </a:xfrm>
              <a:blipFill>
                <a:blip r:embed="rId2"/>
                <a:stretch>
                  <a:fillRect l="-1098" t="-9091" b="-11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Object 2">
            <a:extLst>
              <a:ext uri="{FF2B5EF4-FFF2-40B4-BE49-F238E27FC236}">
                <a16:creationId xmlns:a16="http://schemas.microsoft.com/office/drawing/2014/main" id="{53971801-FB42-96D7-BC0F-102BACD4FC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3608980"/>
              </p:ext>
            </p:extLst>
          </p:nvPr>
        </p:nvGraphicFramePr>
        <p:xfrm>
          <a:off x="762000" y="2514600"/>
          <a:ext cx="65278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641320" imgH="431640" progId="Equation.3">
                  <p:embed/>
                </p:oleObj>
              </mc:Choice>
              <mc:Fallback>
                <p:oleObj name="Equation" r:id="rId3" imgW="2641320" imgH="431640" progId="Equation.3">
                  <p:embed/>
                  <p:pic>
                    <p:nvPicPr>
                      <p:cNvPr id="6" name="Object 2">
                        <a:extLst>
                          <a:ext uri="{FF2B5EF4-FFF2-40B4-BE49-F238E27FC236}">
                            <a16:creationId xmlns:a16="http://schemas.microsoft.com/office/drawing/2014/main" id="{53971801-FB42-96D7-BC0F-102BACD4FCA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514600"/>
                        <a:ext cx="65278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70193C33-6C0C-2332-8B37-63929D134BC4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A465F94-5E2F-C86A-69D8-2442A86B5A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EAD646EE-A884-13EC-F05B-ABCAE953E6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4E7DFDD4-1C82-4A02-B55E-BE944B64B3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C20D1D4F-97A6-1757-063A-886C820C0E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34575193-F73D-0D49-1343-C48B00D6DB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E475814F-1F35-39A7-B740-B2BEB6D705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E558CCA4-0280-40E0-F5BE-C21A53E320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50B41828-433A-8D9B-54E4-51C04621AB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E864D722-B7BF-DAEB-9FAB-BE9B668753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E335CE3D-8B7E-F505-58E9-88CBC813A0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C1822B10-BF5C-EC18-EE5A-A55C6AEA4D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4EB7CBFE-B425-78F7-E573-0F6DA28517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9A9EF076-9C46-AC78-CEA0-B164880F16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B5A3996F-C96E-EA34-4084-A7F9825B88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9DAFBB26-73D0-734F-33C1-F0DF18F64B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991782C-00B6-5F09-5077-D507701DDE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Object 4">
                <a:extLst>
                  <a:ext uri="{FF2B5EF4-FFF2-40B4-BE49-F238E27FC236}">
                    <a16:creationId xmlns:a16="http://schemas.microsoft.com/office/drawing/2014/main" id="{40DEA2D5-50A0-2975-2D2D-C09DE01DA5E9}"/>
                  </a:ext>
                </a:extLst>
              </p:cNvPr>
              <p:cNvSpPr txBox="1"/>
              <p:nvPr/>
            </p:nvSpPr>
            <p:spPr bwMode="auto">
              <a:xfrm>
                <a:off x="3206750" y="1214437"/>
                <a:ext cx="1822450" cy="919163"/>
              </a:xfrm>
              <a:prstGeom prst="rect">
                <a:avLst/>
              </a:prstGeom>
              <a:noFill/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l-GR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>
          <p:sp>
            <p:nvSpPr>
              <p:cNvPr id="21" name="Object 4">
                <a:extLst>
                  <a:ext uri="{FF2B5EF4-FFF2-40B4-BE49-F238E27FC236}">
                    <a16:creationId xmlns:a16="http://schemas.microsoft.com/office/drawing/2014/main" id="{40DEA2D5-50A0-2975-2D2D-C09DE01DA5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06750" y="1214437"/>
                <a:ext cx="1822450" cy="9191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2BA76FA-576A-036E-EC39-F9614EB94FCE}"/>
                  </a:ext>
                </a:extLst>
              </p:cNvPr>
              <p:cNvSpPr txBox="1"/>
              <p:nvPr/>
            </p:nvSpPr>
            <p:spPr>
              <a:xfrm>
                <a:off x="852785" y="3733800"/>
                <a:ext cx="4709815" cy="6326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=0;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2BA76FA-576A-036E-EC39-F9614EB94F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785" y="3733800"/>
                <a:ext cx="4709815" cy="63267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886FBE0-7E58-C5C3-0B70-46E001E32FB3}"/>
                  </a:ext>
                </a:extLst>
              </p:cNvPr>
              <p:cNvSpPr txBox="1"/>
              <p:nvPr/>
            </p:nvSpPr>
            <p:spPr>
              <a:xfrm>
                <a:off x="6065772" y="3821668"/>
                <a:ext cx="137204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886FBE0-7E58-C5C3-0B70-46E001E32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5772" y="3821668"/>
                <a:ext cx="1372042" cy="369332"/>
              </a:xfrm>
              <a:prstGeom prst="rect">
                <a:avLst/>
              </a:prstGeom>
              <a:blipFill>
                <a:blip r:embed="rId8"/>
                <a:stretch>
                  <a:fillRect l="-2222" r="-4889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2F3E4015-8F4E-238D-D597-73311B88D8A8}"/>
                  </a:ext>
                </a:extLst>
              </p:cNvPr>
              <p:cNvSpPr txBox="1"/>
              <p:nvPr/>
            </p:nvSpPr>
            <p:spPr bwMode="auto">
              <a:xfrm>
                <a:off x="1600863" y="5051006"/>
                <a:ext cx="4418937" cy="81639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2F3E4015-8F4E-238D-D597-73311B88D8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863" y="5051006"/>
                <a:ext cx="4418937" cy="81639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1B14F-3866-1437-10B7-867688B8D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7" name="Title 1">
            <a:extLst>
              <a:ext uri="{FF2B5EF4-FFF2-40B4-BE49-F238E27FC236}">
                <a16:creationId xmlns:a16="http://schemas.microsoft.com/office/drawing/2014/main" id="{F19A4C40-3165-7236-AB24-8AA6204EF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04800"/>
            <a:ext cx="7772400" cy="685800"/>
          </a:xfrm>
        </p:spPr>
        <p:txBody>
          <a:bodyPr/>
          <a:lstStyle/>
          <a:p>
            <a:r>
              <a:rPr lang="en-US" altLang="en-US" sz="2800" dirty="0"/>
              <a:t>Master Velocity Profile Functions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BB335EF1-EB92-50A5-60EF-25D5BB3D1C80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E8EC39E-9ED4-F6B3-73B0-ED0237316B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F17CF414-185E-CD04-CC59-E0C3CA6FCD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14D66CA1-B61F-A617-ED61-4E4608621E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1CC1B6F6-D6E0-BCE4-282F-5036A89577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D072829A-1DE5-4837-A2C8-6FAFAB71B4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E57ED08D-DF06-B99D-2EB6-CE0653E370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635376CA-A17F-3A3D-3AB7-6E56B4442E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EB62E812-208C-7639-C519-25F1151824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7079119B-FC42-316A-AD2F-BC29FB7E09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D9D3D923-2EA3-0974-8CC3-329C8C982B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808D6744-A7D8-423D-AE1B-5A38DE1799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E6B1262A-91A9-3133-9220-D415B6FC16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6D39E9C7-979C-3005-05DE-F5C9824C83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8E97DF63-CF61-9A8F-0AD5-9BF5F2AE6F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940A94A7-8276-3F43-D79E-5FA8C2AB11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BEAD428-3EA9-ACBD-5EA6-2621F3447B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4">
                <a:extLst>
                  <a:ext uri="{FF2B5EF4-FFF2-40B4-BE49-F238E27FC236}">
                    <a16:creationId xmlns:a16="http://schemas.microsoft.com/office/drawing/2014/main" id="{05A7B192-2B1C-D860-33D4-91D0826D4D02}"/>
                  </a:ext>
                </a:extLst>
              </p:cNvPr>
              <p:cNvSpPr txBox="1"/>
              <p:nvPr/>
            </p:nvSpPr>
            <p:spPr bwMode="auto">
              <a:xfrm>
                <a:off x="1600200" y="1214437"/>
                <a:ext cx="1822450" cy="919163"/>
              </a:xfrm>
              <a:prstGeom prst="rect">
                <a:avLst/>
              </a:prstGeom>
              <a:noFill/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Object 4">
                <a:extLst>
                  <a:ext uri="{FF2B5EF4-FFF2-40B4-BE49-F238E27FC236}">
                    <a16:creationId xmlns:a16="http://schemas.microsoft.com/office/drawing/2014/main" id="{05A7B192-2B1C-D860-33D4-91D0826D4D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1214437"/>
                <a:ext cx="1822450" cy="9191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4FC1923-73DA-4B32-38F9-9E9A7E94D4E8}"/>
                  </a:ext>
                </a:extLst>
              </p:cNvPr>
              <p:cNvSpPr txBox="1"/>
              <p:nvPr/>
            </p:nvSpPr>
            <p:spPr>
              <a:xfrm>
                <a:off x="685800" y="4758341"/>
                <a:ext cx="5833135" cy="8042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=0;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=0;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4FC1923-73DA-4B32-38F9-9E9A7E94D4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4758341"/>
                <a:ext cx="5833135" cy="80425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9FFE785-EE1B-1975-AD8F-2A46A7690C3E}"/>
                  </a:ext>
                </a:extLst>
              </p:cNvPr>
              <p:cNvSpPr txBox="1"/>
              <p:nvPr/>
            </p:nvSpPr>
            <p:spPr>
              <a:xfrm>
                <a:off x="6704673" y="5069597"/>
                <a:ext cx="137204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9FFE785-EE1B-1975-AD8F-2A46A7690C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4673" y="5069597"/>
                <a:ext cx="1372042" cy="369332"/>
              </a:xfrm>
              <a:prstGeom prst="rect">
                <a:avLst/>
              </a:prstGeom>
              <a:blipFill>
                <a:blip r:embed="rId6"/>
                <a:stretch>
                  <a:fillRect l="-2667" r="-4444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8DBCF73D-B368-94B4-7106-018157940836}"/>
                  </a:ext>
                </a:extLst>
              </p:cNvPr>
              <p:cNvSpPr txBox="1"/>
              <p:nvPr/>
            </p:nvSpPr>
            <p:spPr bwMode="auto">
              <a:xfrm>
                <a:off x="4115463" y="1295400"/>
                <a:ext cx="4418937" cy="81639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8DBCF73D-B368-94B4-7106-0181579408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15463" y="1295400"/>
                <a:ext cx="4418937" cy="81639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A052B191-107D-1F4C-4B59-1F6D73F645FD}"/>
                  </a:ext>
                </a:extLst>
              </p:cNvPr>
              <p:cNvSpPr txBox="1"/>
              <p:nvPr/>
            </p:nvSpPr>
            <p:spPr bwMode="auto">
              <a:xfrm>
                <a:off x="2895158" y="5813006"/>
                <a:ext cx="3429000" cy="81639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A052B191-107D-1F4C-4B59-1F6D73F645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95158" y="5813006"/>
                <a:ext cx="3429000" cy="81639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20A43E9E-367F-1D9E-338F-4C3C793A09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800" y="2004783"/>
            <a:ext cx="4033608" cy="300330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72F223F-5837-CE15-9E71-4881B3AA52B7}"/>
                  </a:ext>
                </a:extLst>
              </p14:cNvPr>
              <p14:cNvContentPartPr/>
              <p14:nvPr/>
            </p14:nvContentPartPr>
            <p14:xfrm>
              <a:off x="1245960" y="2151000"/>
              <a:ext cx="6916680" cy="22186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72F223F-5837-CE15-9E71-4881B3AA52B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236600" y="2141640"/>
                <a:ext cx="6935400" cy="2237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5878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71369-802F-A571-61D0-4E54A6155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7" name="Title 1">
            <a:extLst>
              <a:ext uri="{FF2B5EF4-FFF2-40B4-BE49-F238E27FC236}">
                <a16:creationId xmlns:a16="http://schemas.microsoft.com/office/drawing/2014/main" id="{630565F9-75E8-A54C-BABB-50196A91E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04800"/>
            <a:ext cx="7772400" cy="685800"/>
          </a:xfrm>
        </p:spPr>
        <p:txBody>
          <a:bodyPr/>
          <a:lstStyle/>
          <a:p>
            <a:r>
              <a:rPr lang="en-US" altLang="en-US" sz="2800" dirty="0"/>
              <a:t>Master Velocity Profile Functions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A01ADC70-012F-BC6F-F42D-3B7C3C67A752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2AA5B70-DD06-F5BD-9A17-77351B8C22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95CF4CD5-70B9-8B80-E992-E518413076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97E68B6A-4F13-36A2-3863-CD1930D08B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02A3550-7FB9-C015-49AD-8245049C19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A3D20CF1-0611-7711-72C5-DEF8FC4511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18420F2A-DC4A-EA42-C43C-4C84ADC206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0456AF9D-E700-4C8E-9074-96D60DE9C1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D2565A6B-D0F3-761F-B779-860C43097C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9AD1323A-3840-79F5-13B3-9D6AD8A30C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EE69B6E8-330E-10EF-F3FE-F9145AD8DC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43A72022-BD26-63C3-519F-12D759DFEA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EE79467B-FA5A-9826-867F-023A7D0A69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1EA88AD7-23EB-6583-5872-E18491A51E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D41753CF-F9BC-C8A2-F31B-83C2543A54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8578D242-6735-6B2B-E781-141FA980FB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BDC692E-A5B0-730D-BCFE-435589FF7A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4">
                <a:extLst>
                  <a:ext uri="{FF2B5EF4-FFF2-40B4-BE49-F238E27FC236}">
                    <a16:creationId xmlns:a16="http://schemas.microsoft.com/office/drawing/2014/main" id="{EF3E9517-5E13-B0A0-313E-B2D8EC99D39B}"/>
                  </a:ext>
                </a:extLst>
              </p:cNvPr>
              <p:cNvSpPr txBox="1"/>
              <p:nvPr/>
            </p:nvSpPr>
            <p:spPr bwMode="auto">
              <a:xfrm>
                <a:off x="1600200" y="1214437"/>
                <a:ext cx="1822450" cy="919163"/>
              </a:xfrm>
              <a:prstGeom prst="rect">
                <a:avLst/>
              </a:prstGeom>
              <a:noFill/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Object 4">
                <a:extLst>
                  <a:ext uri="{FF2B5EF4-FFF2-40B4-BE49-F238E27FC236}">
                    <a16:creationId xmlns:a16="http://schemas.microsoft.com/office/drawing/2014/main" id="{EF3E9517-5E13-B0A0-313E-B2D8EC99D3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1214437"/>
                <a:ext cx="1822450" cy="9191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97AE314-982A-CC2B-7E74-5BF90B4CC951}"/>
                  </a:ext>
                </a:extLst>
              </p:cNvPr>
              <p:cNvSpPr txBox="1"/>
              <p:nvPr/>
            </p:nvSpPr>
            <p:spPr>
              <a:xfrm>
                <a:off x="689337" y="2277829"/>
                <a:ext cx="5466625" cy="7654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=1;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97AE314-982A-CC2B-7E74-5BF90B4CC9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337" y="2277829"/>
                <a:ext cx="5466625" cy="76540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F112CC7-4894-889E-DF30-498F73144210}"/>
                  </a:ext>
                </a:extLst>
              </p:cNvPr>
              <p:cNvSpPr txBox="1"/>
              <p:nvPr/>
            </p:nvSpPr>
            <p:spPr>
              <a:xfrm>
                <a:off x="2619961" y="3342902"/>
                <a:ext cx="31420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+3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+4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F112CC7-4894-889E-DF30-498F731442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9961" y="3342902"/>
                <a:ext cx="3142078" cy="369332"/>
              </a:xfrm>
              <a:prstGeom prst="rect">
                <a:avLst/>
              </a:prstGeom>
              <a:blipFill>
                <a:blip r:embed="rId6"/>
                <a:stretch>
                  <a:fillRect r="-583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6030F3D6-4252-72B1-280E-13D20C74B5D0}"/>
                  </a:ext>
                </a:extLst>
              </p:cNvPr>
              <p:cNvSpPr txBox="1"/>
              <p:nvPr/>
            </p:nvSpPr>
            <p:spPr bwMode="auto">
              <a:xfrm>
                <a:off x="4191000" y="1219200"/>
                <a:ext cx="3429000" cy="81639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6030F3D6-4252-72B1-280E-13D20C74B5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91000" y="1219200"/>
                <a:ext cx="3429000" cy="81639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3AE07E5-EFF5-5DF0-C1B6-DAAFF3E2843F}"/>
                  </a:ext>
                </a:extLst>
              </p:cNvPr>
              <p:cNvSpPr txBox="1"/>
              <p:nvPr/>
            </p:nvSpPr>
            <p:spPr>
              <a:xfrm>
                <a:off x="304800" y="4104902"/>
                <a:ext cx="5003165" cy="6585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=1; </m:t>
                      </m:r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3AE07E5-EFF5-5DF0-C1B6-DAAFF3E284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4104902"/>
                <a:ext cx="5003165" cy="65851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076BB26-6D56-08C9-903E-BD48C7CA988A}"/>
                  </a:ext>
                </a:extLst>
              </p:cNvPr>
              <p:cNvSpPr txBox="1"/>
              <p:nvPr/>
            </p:nvSpPr>
            <p:spPr>
              <a:xfrm>
                <a:off x="5715649" y="4176236"/>
                <a:ext cx="272529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076BB26-6D56-08C9-903E-BD48C7CA98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649" y="4176236"/>
                <a:ext cx="2725298" cy="369332"/>
              </a:xfrm>
              <a:prstGeom prst="rect">
                <a:avLst/>
              </a:prstGeom>
              <a:blipFill>
                <a:blip r:embed="rId9"/>
                <a:stretch>
                  <a:fillRect l="-1119" r="-2013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0E015D9-C5F4-45F1-9CB0-DF953B480E78}"/>
                  </a:ext>
                </a:extLst>
              </p:cNvPr>
              <p:cNvSpPr txBox="1"/>
              <p:nvPr/>
            </p:nvSpPr>
            <p:spPr>
              <a:xfrm>
                <a:off x="262865" y="5562600"/>
                <a:ext cx="5775877" cy="8042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=1;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0E015D9-C5F4-45F1-9CB0-DF953B480E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865" y="5562600"/>
                <a:ext cx="5775877" cy="80425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AFB9EBE-EAF0-362A-C26B-EAB7BF712063}"/>
                  </a:ext>
                </a:extLst>
              </p:cNvPr>
              <p:cNvSpPr txBox="1"/>
              <p:nvPr/>
            </p:nvSpPr>
            <p:spPr>
              <a:xfrm>
                <a:off x="6236053" y="5715000"/>
                <a:ext cx="22221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AFB9EBE-EAF0-362A-C26B-EAB7BF712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6053" y="5715000"/>
                <a:ext cx="2222147" cy="369332"/>
              </a:xfrm>
              <a:prstGeom prst="rect">
                <a:avLst/>
              </a:prstGeom>
              <a:blipFill>
                <a:blip r:embed="rId11"/>
                <a:stretch>
                  <a:fillRect l="-1370" r="-2466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5203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5" grpId="0"/>
      <p:bldP spid="26" grpId="0"/>
      <p:bldP spid="34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6E78A-FCFB-4147-4ED4-F76627F16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7" name="Title 1">
            <a:extLst>
              <a:ext uri="{FF2B5EF4-FFF2-40B4-BE49-F238E27FC236}">
                <a16:creationId xmlns:a16="http://schemas.microsoft.com/office/drawing/2014/main" id="{0709CE2E-94F8-A08A-32E7-C03073071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04799"/>
            <a:ext cx="7209214" cy="871253"/>
          </a:xfrm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Von Karman-</a:t>
            </a:r>
            <a:r>
              <a:rPr lang="en-US" sz="2800" dirty="0" err="1">
                <a:solidFill>
                  <a:schemeClr val="tx1"/>
                </a:solidFill>
              </a:rPr>
              <a:t>Pohlhausen</a:t>
            </a:r>
            <a:r>
              <a:rPr lang="en-US" sz="2800" dirty="0">
                <a:solidFill>
                  <a:schemeClr val="tx1"/>
                </a:solidFill>
              </a:rPr>
              <a:t> Method for Flow over a Flat Plate</a:t>
            </a:r>
            <a:endParaRPr lang="en-SG" sz="2800" dirty="0">
              <a:solidFill>
                <a:schemeClr val="tx1"/>
              </a:solidFill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87EB064-D37E-6E17-A457-4597AAE13CB0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220682A-DA61-7C22-25F4-E31BF7C393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C6AC90F2-16B1-F27B-BED2-5251C59254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4E0C1D73-5CF8-E695-A461-E284B04032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C246B464-D1DE-20C1-4C06-957D91D781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3929BF57-0160-325E-BCDE-5A419DFDB1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15620283-7780-0654-084A-A581C04B67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62D9F537-8FED-4CD9-547B-F7F783D25B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08E6EF2A-9646-DCC4-2829-4D3555EEC8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DEF76BEF-0007-E455-E768-2259E3D7B4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22A1A90F-B99B-F92D-3091-ECC2C58263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2F6B144E-156E-EF4E-D117-17510E9C7B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5D751A11-D291-32C8-877A-A0C054BBBD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AFEBD7BC-EF0A-03D7-9E86-B56BD8BA1A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6408016D-0E1E-DB0E-6926-2D15C4770E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D329AA32-7C8B-BF79-62C2-C7037C9183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F8C7F6D-1F97-6E4B-9F16-130A4CDC6C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9C76A72-B9AD-C818-6817-DC12570643BC}"/>
                  </a:ext>
                </a:extLst>
              </p:cNvPr>
              <p:cNvSpPr txBox="1"/>
              <p:nvPr/>
            </p:nvSpPr>
            <p:spPr>
              <a:xfrm>
                <a:off x="2895600" y="1828800"/>
                <a:ext cx="31420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+3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+4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9C76A72-B9AD-C818-6817-DC12570643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1828800"/>
                <a:ext cx="3142078" cy="369332"/>
              </a:xfrm>
              <a:prstGeom prst="rect">
                <a:avLst/>
              </a:prstGeom>
              <a:blipFill>
                <a:blip r:embed="rId3"/>
                <a:stretch>
                  <a:fillRect r="-583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4E7E31F-D3D9-EB35-AE7C-FD886606F76F}"/>
                  </a:ext>
                </a:extLst>
              </p:cNvPr>
              <p:cNvSpPr txBox="1"/>
              <p:nvPr/>
            </p:nvSpPr>
            <p:spPr>
              <a:xfrm>
                <a:off x="3218302" y="1295400"/>
                <a:ext cx="272529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4E7E31F-D3D9-EB35-AE7C-FD886606F7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8302" y="1295400"/>
                <a:ext cx="2725298" cy="369332"/>
              </a:xfrm>
              <a:prstGeom prst="rect">
                <a:avLst/>
              </a:prstGeom>
              <a:blipFill>
                <a:blip r:embed="rId4"/>
                <a:stretch>
                  <a:fillRect l="-1119" r="-2013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C42B72D-5FC0-F578-7968-1FCCA587848E}"/>
                  </a:ext>
                </a:extLst>
              </p:cNvPr>
              <p:cNvSpPr txBox="1"/>
              <p:nvPr/>
            </p:nvSpPr>
            <p:spPr>
              <a:xfrm>
                <a:off x="3797653" y="2297668"/>
                <a:ext cx="22221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C42B72D-5FC0-F578-7968-1FCCA58784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7653" y="2297668"/>
                <a:ext cx="2222147" cy="369332"/>
              </a:xfrm>
              <a:prstGeom prst="rect">
                <a:avLst/>
              </a:prstGeom>
              <a:blipFill>
                <a:blip r:embed="rId5"/>
                <a:stretch>
                  <a:fillRect l="-1370" r="-2466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3A44599-0462-24B1-8013-3CA9F8F56797}"/>
                  </a:ext>
                </a:extLst>
              </p:cNvPr>
              <p:cNvSpPr txBox="1"/>
              <p:nvPr/>
            </p:nvSpPr>
            <p:spPr>
              <a:xfrm>
                <a:off x="3124200" y="2971800"/>
                <a:ext cx="3291863" cy="10061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3A44599-0462-24B1-8013-3CA9F8F567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200" y="2971800"/>
                <a:ext cx="3291863" cy="100610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01114BB-4E3B-4895-C716-BC5C93DB59FD}"/>
                  </a:ext>
                </a:extLst>
              </p:cNvPr>
              <p:cNvSpPr txBox="1"/>
              <p:nvPr/>
            </p:nvSpPr>
            <p:spPr>
              <a:xfrm>
                <a:off x="1371600" y="4191000"/>
                <a:ext cx="559589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=2,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=−2,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01114BB-4E3B-4895-C716-BC5C93DB59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4191000"/>
                <a:ext cx="5595891" cy="369332"/>
              </a:xfrm>
              <a:prstGeom prst="rect">
                <a:avLst/>
              </a:prstGeom>
              <a:blipFill>
                <a:blip r:embed="rId7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79F2B1C-50EE-E791-3F11-69AC30443FC6}"/>
                  </a:ext>
                </a:extLst>
              </p:cNvPr>
              <p:cNvSpPr txBox="1"/>
              <p:nvPr/>
            </p:nvSpPr>
            <p:spPr>
              <a:xfrm>
                <a:off x="2895600" y="4724400"/>
                <a:ext cx="2641684" cy="6326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79F2B1C-50EE-E791-3F11-69AC30443F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4724400"/>
                <a:ext cx="2641684" cy="63267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9F75544-B2F1-33D0-3AF7-2997A82A39FE}"/>
                  </a:ext>
                </a:extLst>
              </p:cNvPr>
              <p:cNvSpPr txBox="1"/>
              <p:nvPr/>
            </p:nvSpPr>
            <p:spPr>
              <a:xfrm>
                <a:off x="737289" y="5521142"/>
                <a:ext cx="477382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Use the above equation to get an expression for  the momentum thickness,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  <a:p>
                <a:r>
                  <a:rPr lang="en-US" dirty="0"/>
                  <a:t> </a:t>
                </a:r>
                <a:endParaRPr lang="en-SG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9F75544-B2F1-33D0-3AF7-2997A82A39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289" y="5521142"/>
                <a:ext cx="4773822" cy="1569660"/>
              </a:xfrm>
              <a:prstGeom prst="rect">
                <a:avLst/>
              </a:prstGeom>
              <a:blipFill>
                <a:blip r:embed="rId9"/>
                <a:stretch>
                  <a:fillRect l="-2043" t="-31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8043D04-B319-BD30-2309-0ACA69649457}"/>
                  </a:ext>
                </a:extLst>
              </p:cNvPr>
              <p:cNvSpPr txBox="1"/>
              <p:nvPr/>
            </p:nvSpPr>
            <p:spPr>
              <a:xfrm>
                <a:off x="5562600" y="5329147"/>
                <a:ext cx="2978150" cy="12240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sup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8043D04-B319-BD30-2309-0ACA696494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5329147"/>
                <a:ext cx="2978150" cy="122405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2273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31" grpId="0"/>
      <p:bldP spid="32" grpId="0"/>
      <p:bldP spid="33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03F9E-8E94-FFDC-CBFA-FBC3B038B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7" name="Title 1">
            <a:extLst>
              <a:ext uri="{FF2B5EF4-FFF2-40B4-BE49-F238E27FC236}">
                <a16:creationId xmlns:a16="http://schemas.microsoft.com/office/drawing/2014/main" id="{F520FB08-04AB-2F36-8A7F-A8676C683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04799"/>
            <a:ext cx="7209214" cy="871253"/>
          </a:xfrm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Von Karman-</a:t>
            </a:r>
            <a:r>
              <a:rPr lang="en-US" sz="2800" dirty="0" err="1">
                <a:solidFill>
                  <a:schemeClr val="tx1"/>
                </a:solidFill>
              </a:rPr>
              <a:t>Pohlhausen</a:t>
            </a:r>
            <a:r>
              <a:rPr lang="en-US" sz="2800" dirty="0">
                <a:solidFill>
                  <a:schemeClr val="tx1"/>
                </a:solidFill>
              </a:rPr>
              <a:t> Method for Flow over a Flat Plate</a:t>
            </a:r>
            <a:endParaRPr lang="en-SG" sz="2800" dirty="0">
              <a:solidFill>
                <a:schemeClr val="tx1"/>
              </a:solidFill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3748639-8242-805A-0D04-5F691E4BB710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D7B7AA9-122D-3A7D-74E7-3A63814ED3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8A07CDF2-A38B-4F3D-DFA1-EFE3628656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D70FA566-7316-2D25-EA17-CA91050E6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5204800E-9C58-096B-51AE-1D9873829E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0A8F497B-A57C-9D94-86EC-0D58D84F35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E958F910-F709-94CD-601E-1F43350291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0D7E4F0C-5BF1-DF4E-2BE6-2425F97A43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73657B4D-894A-7E0D-B147-1A1E1AD54E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95D7342F-E582-1522-DB27-DFCE6A7F64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459E4FBD-9740-E4D2-B5C7-6C5789AFE4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1F29D53-DA0E-C2D6-9D3F-2062196F97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726BCCD8-A657-77E9-9330-E980724AF0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B96EAD3B-6CE3-C79A-A9B2-F776EC6720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4818E9BD-02B3-C597-3C7A-B45A4B2F44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18CBFDC2-FE2D-61DD-08DE-5EB398F5D3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C492E3A-8BFC-E5EC-4A7C-7D8451A984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9321B3C-DBCB-5B48-479A-8278788B0A77}"/>
                  </a:ext>
                </a:extLst>
              </p:cNvPr>
              <p:cNvSpPr txBox="1"/>
              <p:nvPr/>
            </p:nvSpPr>
            <p:spPr>
              <a:xfrm>
                <a:off x="3006641" y="1351985"/>
                <a:ext cx="2641684" cy="6326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9321B3C-DBCB-5B48-479A-8278788B0A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6641" y="1351985"/>
                <a:ext cx="2641684" cy="63267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Object 4">
                <a:extLst>
                  <a:ext uri="{FF2B5EF4-FFF2-40B4-BE49-F238E27FC236}">
                    <a16:creationId xmlns:a16="http://schemas.microsoft.com/office/drawing/2014/main" id="{07D0BE9E-F5AC-5162-7CFA-F137575E0009}"/>
                  </a:ext>
                </a:extLst>
              </p:cNvPr>
              <p:cNvSpPr txBox="1"/>
              <p:nvPr/>
            </p:nvSpPr>
            <p:spPr bwMode="auto">
              <a:xfrm>
                <a:off x="3410298" y="5578406"/>
                <a:ext cx="1822450" cy="919163"/>
              </a:xfrm>
              <a:prstGeom prst="rect">
                <a:avLst/>
              </a:prstGeom>
              <a:noFill/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" name="Object 4">
                <a:extLst>
                  <a:ext uri="{FF2B5EF4-FFF2-40B4-BE49-F238E27FC236}">
                    <a16:creationId xmlns:a16="http://schemas.microsoft.com/office/drawing/2014/main" id="{07D0BE9E-F5AC-5162-7CFA-F137575E00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10298" y="5578406"/>
                <a:ext cx="1822450" cy="9191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67363B2-F925-7DBB-1FB9-3F4D60076B2B}"/>
                  </a:ext>
                </a:extLst>
              </p:cNvPr>
              <p:cNvSpPr txBox="1"/>
              <p:nvPr/>
            </p:nvSpPr>
            <p:spPr>
              <a:xfrm>
                <a:off x="685800" y="2787142"/>
                <a:ext cx="2978150" cy="12240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sup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67363B2-F925-7DBB-1FB9-3F4D60076B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2787142"/>
                <a:ext cx="2978150" cy="122405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276373A-44C6-9999-95C9-9A1AEBFCD2A0}"/>
                  </a:ext>
                </a:extLst>
              </p:cNvPr>
              <p:cNvSpPr txBox="1"/>
              <p:nvPr/>
            </p:nvSpPr>
            <p:spPr>
              <a:xfrm>
                <a:off x="3956050" y="2819400"/>
                <a:ext cx="3663950" cy="12240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nary>
                        <m:naryPr>
                          <m:limLoc m:val="undOvr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f>
                            <m:f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𝑈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276373A-44C6-9999-95C9-9A1AEBFCD2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050" y="2819400"/>
                <a:ext cx="3663950" cy="122405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EF130CA-AB0E-03D5-5B9F-43316FA2581F}"/>
                  </a:ext>
                </a:extLst>
              </p:cNvPr>
              <p:cNvSpPr txBox="1"/>
              <p:nvPr/>
            </p:nvSpPr>
            <p:spPr>
              <a:xfrm>
                <a:off x="838200" y="4267200"/>
                <a:ext cx="7543800" cy="12240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nary>
                        <m:naryPr>
                          <m:limLoc m:val="undOvr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d>
                            <m:d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e>
                          </m:d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EF130CA-AB0E-03D5-5B9F-43316FA258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267200"/>
                <a:ext cx="7543800" cy="122405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4542A98-EADD-AFD8-1EDD-DE18CCCFC0A7}"/>
                  </a:ext>
                </a:extLst>
              </p:cNvPr>
              <p:cNvSpPr txBox="1"/>
              <p:nvPr/>
            </p:nvSpPr>
            <p:spPr>
              <a:xfrm>
                <a:off x="281292" y="5551072"/>
                <a:ext cx="2378738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37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315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4542A98-EADD-AFD8-1EDD-DE18CCCFC0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292" y="5551072"/>
                <a:ext cx="2378738" cy="78380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4">
                <a:extLst>
                  <a:ext uri="{FF2B5EF4-FFF2-40B4-BE49-F238E27FC236}">
                    <a16:creationId xmlns:a16="http://schemas.microsoft.com/office/drawing/2014/main" id="{BD4FADDB-F329-A0BD-232E-472ED8179C71}"/>
                  </a:ext>
                </a:extLst>
              </p:cNvPr>
              <p:cNvSpPr txBox="1"/>
              <p:nvPr/>
            </p:nvSpPr>
            <p:spPr bwMode="auto">
              <a:xfrm>
                <a:off x="5015260" y="5521953"/>
                <a:ext cx="3200400" cy="919163"/>
              </a:xfrm>
              <a:prstGeom prst="rect">
                <a:avLst/>
              </a:prstGeom>
              <a:noFill/>
              <a:ln w="41275" algn="ctr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37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315</m:t>
                          </m:r>
                        </m:den>
                      </m:f>
                      <m:sSup>
                        <m:sSupPr>
                          <m:ctrlP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28" name="Object 4">
                <a:extLst>
                  <a:ext uri="{FF2B5EF4-FFF2-40B4-BE49-F238E27FC236}">
                    <a16:creationId xmlns:a16="http://schemas.microsoft.com/office/drawing/2014/main" id="{BD4FADDB-F329-A0BD-232E-472ED8179C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5260" y="5521953"/>
                <a:ext cx="3200400" cy="91916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41275" algn="ctr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4860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6" grpId="0"/>
      <p:bldP spid="20" grpId="0"/>
      <p:bldP spid="21" grpId="0"/>
      <p:bldP spid="27" grpId="0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7D58E-54CA-6FA6-1507-DC03F6468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7" name="Title 1">
            <a:extLst>
              <a:ext uri="{FF2B5EF4-FFF2-40B4-BE49-F238E27FC236}">
                <a16:creationId xmlns:a16="http://schemas.microsoft.com/office/drawing/2014/main" id="{20EC8387-E018-9498-DB29-633752543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185339"/>
            <a:ext cx="7209214" cy="871253"/>
          </a:xfrm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Von Karman-</a:t>
            </a:r>
            <a:r>
              <a:rPr lang="en-US" sz="2800" dirty="0" err="1">
                <a:solidFill>
                  <a:schemeClr val="tx1"/>
                </a:solidFill>
              </a:rPr>
              <a:t>Pohlhausen</a:t>
            </a:r>
            <a:r>
              <a:rPr lang="en-US" sz="2800" dirty="0">
                <a:solidFill>
                  <a:schemeClr val="tx1"/>
                </a:solidFill>
              </a:rPr>
              <a:t> equation for Wall Shear Stress</a:t>
            </a:r>
            <a:endParaRPr lang="en-SG" sz="2800" dirty="0">
              <a:solidFill>
                <a:schemeClr val="tx1"/>
              </a:solidFill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554ECEA7-CA40-AE2D-D770-66284A515551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7AECB50-AE3C-7B91-649D-C9141DDA2B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F9414457-5848-3D48-294F-65F9AA98C1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62AA097D-D3D4-8510-E44B-BAE3D68CC2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BC89559B-4FE1-D621-2AFA-BBBF4C4A74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4E451426-1425-49F1-8B0F-149BDF4E13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2384835-54B9-1759-C321-405970D2C1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D9F9FE75-76B6-9524-6F19-979CC1CA49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3CF9CA65-D4D7-3C9B-C264-F7AAFC27DD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387D1508-1B49-2822-7DBF-A514804384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E9AD01C-C335-C120-0ED9-3E8FAE5EDF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5EB81F07-153C-35CF-630C-8BB5E4E1E5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E7B44818-9D22-FF78-E58F-56B32C2381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0A607325-5F66-00FD-9395-99005F0B8E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ABC0608B-744C-B0D7-58DC-3BBD57D189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BEB49A35-99D5-483E-8301-827E21FB3D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CB794D9-96B6-33FE-85A4-A0E346F18E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4">
                <a:extLst>
                  <a:ext uri="{FF2B5EF4-FFF2-40B4-BE49-F238E27FC236}">
                    <a16:creationId xmlns:a16="http://schemas.microsoft.com/office/drawing/2014/main" id="{405AD46B-AE85-D9B1-313E-4F384CD53D57}"/>
                  </a:ext>
                </a:extLst>
              </p:cNvPr>
              <p:cNvSpPr txBox="1"/>
              <p:nvPr/>
            </p:nvSpPr>
            <p:spPr bwMode="auto">
              <a:xfrm>
                <a:off x="3246438" y="1262772"/>
                <a:ext cx="2819400" cy="919163"/>
              </a:xfrm>
              <a:prstGeom prst="rect">
                <a:avLst/>
              </a:prstGeom>
              <a:noFill/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37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315</m:t>
                          </m:r>
                        </m:den>
                      </m:f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4">
                <a:extLst>
                  <a:ext uri="{FF2B5EF4-FFF2-40B4-BE49-F238E27FC236}">
                    <a16:creationId xmlns:a16="http://schemas.microsoft.com/office/drawing/2014/main" id="{405AD46B-AE85-D9B1-313E-4F384CD53D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46438" y="1262772"/>
                <a:ext cx="2819400" cy="9191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2B27E4A-694F-674D-5256-51FB354636B8}"/>
                  </a:ext>
                </a:extLst>
              </p:cNvPr>
              <p:cNvSpPr txBox="1"/>
              <p:nvPr/>
            </p:nvSpPr>
            <p:spPr>
              <a:xfrm>
                <a:off x="1219200" y="2311434"/>
                <a:ext cx="2667000" cy="10054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2B27E4A-694F-674D-5256-51FB354636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2311434"/>
                <a:ext cx="2667000" cy="10054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942021A-4111-A870-26FA-4D3479BD93E4}"/>
                  </a:ext>
                </a:extLst>
              </p:cNvPr>
              <p:cNvSpPr txBox="1"/>
              <p:nvPr/>
            </p:nvSpPr>
            <p:spPr>
              <a:xfrm>
                <a:off x="5024072" y="2506746"/>
                <a:ext cx="2641684" cy="6326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942021A-4111-A870-26FA-4D3479BD93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4072" y="2506746"/>
                <a:ext cx="2641684" cy="63267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7B7DF6E-99B6-DE1B-3A69-2D2EF4F1C06D}"/>
                  </a:ext>
                </a:extLst>
              </p:cNvPr>
              <p:cNvSpPr txBox="1"/>
              <p:nvPr/>
            </p:nvSpPr>
            <p:spPr>
              <a:xfrm>
                <a:off x="1776097" y="3422695"/>
                <a:ext cx="4953000" cy="11415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d>
                                        <m:dPr>
                                          <m:ctrlPr>
                                            <a:rPr lang="en-US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𝜂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−2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𝜂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3</m:t>
                                              </m:r>
                                            </m:sup>
                                          </m:s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𝜂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4</m:t>
                                              </m:r>
                                            </m:sup>
                                          </m:sSup>
                                          <m:r>
                                            <m:rPr>
                                              <m:nor/>
                                            </m:rPr>
                                            <a:rPr lang="en-US" dirty="0"/>
                                            <m:t> </m:t>
                                          </m:r>
                                        </m:e>
                                      </m:d>
                                    </m:num>
                                    <m:den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7B7DF6E-99B6-DE1B-3A69-2D2EF4F1C0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6097" y="3422695"/>
                <a:ext cx="4953000" cy="11415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7BBACFC-C124-F2F6-2C4D-80F45879C25E}"/>
                  </a:ext>
                </a:extLst>
              </p:cNvPr>
              <p:cNvSpPr txBox="1"/>
              <p:nvPr/>
            </p:nvSpPr>
            <p:spPr>
              <a:xfrm>
                <a:off x="2994340" y="4803855"/>
                <a:ext cx="2713995" cy="7861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7BBACFC-C124-F2F6-2C4D-80F45879C2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4340" y="4803855"/>
                <a:ext cx="2713995" cy="7861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4">
                <a:extLst>
                  <a:ext uri="{FF2B5EF4-FFF2-40B4-BE49-F238E27FC236}">
                    <a16:creationId xmlns:a16="http://schemas.microsoft.com/office/drawing/2014/main" id="{15E61F4E-BE25-7680-A9C7-274DDEEF9F07}"/>
                  </a:ext>
                </a:extLst>
              </p:cNvPr>
              <p:cNvSpPr txBox="1"/>
              <p:nvPr/>
            </p:nvSpPr>
            <p:spPr bwMode="auto">
              <a:xfrm>
                <a:off x="3246438" y="5905117"/>
                <a:ext cx="2209800" cy="729950"/>
              </a:xfrm>
              <a:prstGeom prst="rect">
                <a:avLst/>
              </a:prstGeom>
              <a:noFill/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37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315</m:t>
                          </m:r>
                        </m:den>
                      </m:f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Object 4">
                <a:extLst>
                  <a:ext uri="{FF2B5EF4-FFF2-40B4-BE49-F238E27FC236}">
                    <a16:creationId xmlns:a16="http://schemas.microsoft.com/office/drawing/2014/main" id="{15E61F4E-BE25-7680-A9C7-274DDEEF9F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46438" y="5905117"/>
                <a:ext cx="2209800" cy="7299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5613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9" grpId="0"/>
      <p:bldP spid="20" grpId="0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E99A3-E782-F942-3246-E8B75DC25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7" name="Title 1">
            <a:extLst>
              <a:ext uri="{FF2B5EF4-FFF2-40B4-BE49-F238E27FC236}">
                <a16:creationId xmlns:a16="http://schemas.microsoft.com/office/drawing/2014/main" id="{2F5D5BED-E224-C2A5-2557-BA6208431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328" y="234934"/>
            <a:ext cx="7209214" cy="871253"/>
          </a:xfrm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Von Karman-</a:t>
            </a:r>
            <a:r>
              <a:rPr lang="en-US" sz="2800" dirty="0" err="1">
                <a:solidFill>
                  <a:schemeClr val="tx1"/>
                </a:solidFill>
              </a:rPr>
              <a:t>Pohlhausen</a:t>
            </a:r>
            <a:r>
              <a:rPr lang="en-US" sz="2800" dirty="0">
                <a:solidFill>
                  <a:schemeClr val="tx1"/>
                </a:solidFill>
              </a:rPr>
              <a:t> Equation for a Flat Plate Boundary Layer Thickness</a:t>
            </a:r>
            <a:endParaRPr lang="en-SG" sz="2800" dirty="0">
              <a:solidFill>
                <a:schemeClr val="tx1"/>
              </a:solidFill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BE307269-4DB0-D6BD-C940-B2C8F6EECFBF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71E2502-4C43-04A0-3A79-1CB0872FE1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C8523252-4462-87C1-7D5F-E5CE8216A3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56887390-776C-18CB-DB82-22E7DFDB55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0A57486D-43C2-59F2-01EA-6F8ACCD319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73B6F63D-DCB0-D6DC-FE55-18868E4532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E85A7235-7D6C-DB64-897F-CBC3B167D8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57A185DA-7762-5108-C2EC-A84B12014A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A39F25AE-9217-F020-CFAA-86259FAFCC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1011579B-0763-0E03-4207-3B135350FB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40B29D48-F518-3294-D143-AB01589166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F0307D33-AE73-8B0F-B8FD-FDEA7859F7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A844249F-0678-6FF5-B20A-700CE2AFED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8C97268C-02D8-410F-5D49-F93C2F3E31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69024645-5967-5226-4CA0-FD6AEA3665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5E87FC54-CA9E-411E-9A49-4EF6A235D6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BEA73A3-E7FC-E1A8-DD06-3097E2819C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4">
                <a:extLst>
                  <a:ext uri="{FF2B5EF4-FFF2-40B4-BE49-F238E27FC236}">
                    <a16:creationId xmlns:a16="http://schemas.microsoft.com/office/drawing/2014/main" id="{9B21E9EE-3AFE-8557-5B1D-94F529065D65}"/>
                  </a:ext>
                </a:extLst>
              </p:cNvPr>
              <p:cNvSpPr txBox="1"/>
              <p:nvPr/>
            </p:nvSpPr>
            <p:spPr bwMode="auto">
              <a:xfrm>
                <a:off x="3276600" y="1443038"/>
                <a:ext cx="2209800" cy="729950"/>
              </a:xfrm>
              <a:prstGeom prst="rect">
                <a:avLst/>
              </a:prstGeom>
              <a:noFill/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37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315</m:t>
                          </m:r>
                        </m:den>
                      </m:f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4">
                <a:extLst>
                  <a:ext uri="{FF2B5EF4-FFF2-40B4-BE49-F238E27FC236}">
                    <a16:creationId xmlns:a16="http://schemas.microsoft.com/office/drawing/2014/main" id="{9B21E9EE-3AFE-8557-5B1D-94F529065D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76600" y="1443038"/>
                <a:ext cx="2209800" cy="7299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88E8267-3749-26C1-8F86-A6F4B7D49D77}"/>
                  </a:ext>
                </a:extLst>
              </p:cNvPr>
              <p:cNvSpPr txBox="1"/>
              <p:nvPr/>
            </p:nvSpPr>
            <p:spPr>
              <a:xfrm>
                <a:off x="1019587" y="2519480"/>
                <a:ext cx="2969403" cy="9687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37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315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88E8267-3749-26C1-8F86-A6F4B7D49D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587" y="2519480"/>
                <a:ext cx="2969403" cy="96872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E732035-B0B9-0968-4D31-893C66137CAB}"/>
                  </a:ext>
                </a:extLst>
              </p:cNvPr>
              <p:cNvSpPr txBox="1"/>
              <p:nvPr/>
            </p:nvSpPr>
            <p:spPr>
              <a:xfrm>
                <a:off x="4747240" y="2632880"/>
                <a:ext cx="2427716" cy="7412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630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37</m:t>
                          </m:r>
                        </m:den>
                      </m:f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E732035-B0B9-0968-4D31-893C66137C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7240" y="2632880"/>
                <a:ext cx="2427716" cy="74129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C2ED861-BA95-E3A0-4001-50CC4E0DDE6E}"/>
                  </a:ext>
                </a:extLst>
              </p:cNvPr>
              <p:cNvSpPr txBox="1"/>
              <p:nvPr/>
            </p:nvSpPr>
            <p:spPr>
              <a:xfrm>
                <a:off x="3033097" y="3687283"/>
                <a:ext cx="324608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C2ED861-BA95-E3A0-4001-50CC4E0DDE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3097" y="3687283"/>
                <a:ext cx="3246081" cy="369332"/>
              </a:xfrm>
              <a:prstGeom prst="rect">
                <a:avLst/>
              </a:prstGeom>
              <a:blipFill>
                <a:blip r:embed="rId6"/>
                <a:stretch>
                  <a:fillRect l="-1316" r="-169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D1992F4-8992-2515-C753-5879578FCAA0}"/>
                  </a:ext>
                </a:extLst>
              </p:cNvPr>
              <p:cNvSpPr txBox="1"/>
              <p:nvPr/>
            </p:nvSpPr>
            <p:spPr>
              <a:xfrm>
                <a:off x="1186624" y="4493805"/>
                <a:ext cx="1863779" cy="7412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630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37</m:t>
                          </m:r>
                        </m:den>
                      </m:f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D1992F4-8992-2515-C753-5879578FCA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624" y="4493805"/>
                <a:ext cx="1863779" cy="74129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B17DFC9-21D2-7D88-90C5-21D21FC4F430}"/>
                  </a:ext>
                </a:extLst>
              </p:cNvPr>
              <p:cNvSpPr txBox="1"/>
              <p:nvPr/>
            </p:nvSpPr>
            <p:spPr>
              <a:xfrm>
                <a:off x="3361445" y="4585806"/>
                <a:ext cx="1931105" cy="6940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1260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37</m:t>
                          </m:r>
                        </m:den>
                      </m:f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B17DFC9-21D2-7D88-90C5-21D21FC4F4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1445" y="4585806"/>
                <a:ext cx="1931105" cy="69403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33E0DA8-6BA6-8310-2264-AECA39989D51}"/>
                  </a:ext>
                </a:extLst>
              </p:cNvPr>
              <p:cNvSpPr txBox="1"/>
              <p:nvPr/>
            </p:nvSpPr>
            <p:spPr>
              <a:xfrm>
                <a:off x="5715000" y="4585806"/>
                <a:ext cx="1787412" cy="7515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=5.83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33E0DA8-6BA6-8310-2264-AECA39989D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4585806"/>
                <a:ext cx="1787412" cy="75155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4ED1257-5D35-A8EB-9AF6-3758D1430808}"/>
                  </a:ext>
                </a:extLst>
              </p:cNvPr>
              <p:cNvSpPr txBox="1"/>
              <p:nvPr/>
            </p:nvSpPr>
            <p:spPr>
              <a:xfrm>
                <a:off x="3766743" y="5458541"/>
                <a:ext cx="1373518" cy="857158"/>
              </a:xfrm>
              <a:prstGeom prst="rect">
                <a:avLst/>
              </a:prstGeom>
              <a:noFill/>
              <a:ln w="104775" cmpd="dbl">
                <a:solidFill>
                  <a:schemeClr val="accent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5.83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𝑅𝑒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4ED1257-5D35-A8EB-9AF6-3758D14308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6743" y="5458541"/>
                <a:ext cx="1373518" cy="85715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104775" cmpd="dbl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E8A6A6C6-8100-5F3C-3C1B-A0EAB8E4AA5F}"/>
                  </a:ext>
                </a:extLst>
              </p14:cNvPr>
              <p14:cNvContentPartPr/>
              <p14:nvPr/>
            </p14:nvContentPartPr>
            <p14:xfrm>
              <a:off x="5377680" y="1308600"/>
              <a:ext cx="3501360" cy="127044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E8A6A6C6-8100-5F3C-3C1B-A0EAB8E4AA5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368320" y="1299240"/>
                <a:ext cx="3520080" cy="128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377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  <p:bldP spid="23" grpId="0"/>
      <p:bldP spid="26" grpId="0"/>
      <p:bldP spid="27" grpId="0"/>
      <p:bldP spid="30" grpId="0"/>
      <p:bldP spid="3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D0792-69E5-A6D9-CF07-FE938BA7C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0A06D-4087-E6D6-6340-492173171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41559"/>
            <a:ext cx="6324600" cy="1143000"/>
          </a:xfrm>
        </p:spPr>
        <p:txBody>
          <a:bodyPr/>
          <a:lstStyle/>
          <a:p>
            <a:r>
              <a:rPr lang="en-US" altLang="en-US" sz="2800" kern="0" dirty="0"/>
              <a:t>Integral Solutions to Momentum Equation of FPBL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5B2397-7917-8BD0-E9E6-14B7E174AF7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0675" y="1146459"/>
                <a:ext cx="8812212" cy="5464175"/>
              </a:xfrm>
            </p:spPr>
            <p:txBody>
              <a:bodyPr/>
              <a:lstStyle/>
              <a:p>
                <a:r>
                  <a:rPr lang="en-US" sz="2400" dirty="0"/>
                  <a:t>The expressions for </a:t>
                </a:r>
                <a:r>
                  <a:rPr lang="en-US" sz="2400" i="1" dirty="0"/>
                  <a:t>local </a:t>
                </a:r>
                <a:r>
                  <a:rPr lang="en-US" sz="2400" dirty="0"/>
                  <a:t>boundary layer thickness and skin friction </a:t>
                </a:r>
                <a:r>
                  <a:rPr lang="en-IN" sz="2400" dirty="0"/>
                  <a:t>coefficient are obtained using Integral solution to momentum equation.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5.83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𝑅𝑒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𝑤𝑎𝑙𝑙</m:t>
                        </m:r>
                      </m:sub>
                    </m:sSub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</m:num>
                      <m:den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5.83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𝑅𝑒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</m:rad>
                          </m:den>
                        </m:f>
                      </m:den>
                    </m:f>
                  </m:oMath>
                </a14:m>
                <a:r>
                  <a:rPr lang="en-US" sz="2400" b="0" dirty="0"/>
                  <a:t>                 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num>
                      <m:den>
                        <m:f>
                          <m:f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  <m:sSup>
                              <m:sSup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den>
                    </m:f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0.684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𝑅𝑒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The constant 0.684 is only marginally different from 0.664, obtained using the Blasius solution.</a:t>
                </a:r>
                <a:endParaRPr lang="en-SG" sz="2400" dirty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5B2397-7917-8BD0-E9E6-14B7E174AF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675" y="1146459"/>
                <a:ext cx="8812212" cy="5464175"/>
              </a:xfrm>
              <a:blipFill>
                <a:blip r:embed="rId2"/>
                <a:stretch>
                  <a:fillRect l="-1107" t="-893" r="-18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38">
            <a:extLst>
              <a:ext uri="{FF2B5EF4-FFF2-40B4-BE49-F238E27FC236}">
                <a16:creationId xmlns:a16="http://schemas.microsoft.com/office/drawing/2014/main" id="{A7412810-FA94-027B-F3D8-DBB704440856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DE0AA594-6270-33AC-E876-15E239FD50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3F660293-CFE7-F317-6E4B-F25DE88F61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AF3FC4B3-DA9F-07B3-9F29-A3CEB756ED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5BCC9FBE-1CB4-EEFD-0496-A0C7C2B066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A4291FA2-7867-1A6D-80B4-DFE84CEE7E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061F99CB-5913-DC79-6C11-26B6E9605B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66C7FBAC-F17D-3C63-0B23-D7E7E04FDF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028CA0D1-CEA9-A51B-48AD-466D61D096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CC0D071B-A71B-0009-E4B9-5C0C3E13BB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1BF9ECF3-DA9E-500F-41EC-30F3A8FA60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0B7D36DF-E4B5-E352-B3C8-C373D77256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83584803-326B-CABC-A566-4E551DFD6B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D25EB382-7A93-257A-E690-CB35732D58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04741907-BBF8-C0B2-0B89-D71291E6D2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3905A3D8-2393-A8CA-4471-3C770411D9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88CE41E-536B-D4CF-6BCA-C4EF15A97A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4124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9AB6B-6FA3-14E1-DEDF-72DAD3D97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A33D-43F1-31CD-09AC-9F6FD4F9E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6781800" cy="994059"/>
          </a:xfrm>
        </p:spPr>
        <p:txBody>
          <a:bodyPr/>
          <a:lstStyle/>
          <a:p>
            <a:r>
              <a:rPr lang="en-US" altLang="en-US" sz="2800" kern="0" dirty="0"/>
              <a:t>Blasius Profile Vs </a:t>
            </a:r>
            <a:r>
              <a:rPr lang="en-US" altLang="en-US" sz="2800" kern="0" dirty="0" err="1"/>
              <a:t>Pohlhausen</a:t>
            </a:r>
            <a:r>
              <a:rPr lang="en-US" altLang="en-US" sz="2800" kern="0" dirty="0"/>
              <a:t> Profile</a:t>
            </a:r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51363D10-3EDE-A6B4-B6A6-D824DA893E50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E333BC2A-9A2E-1734-4342-62D167D282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A1CFFE42-3326-05E0-F45E-3C5777D87C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12817F6E-E2A1-195E-818B-348898E844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47771679-B1D4-211A-6CDA-2DB87E992C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380C801B-3889-E10F-DC4D-27F4E5F00E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7557044B-E017-A2F9-1E8E-FC3E88C9B1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83E1CC06-9F1B-FED3-6217-5B1E16C084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5B0EA69D-5C05-2B22-E306-5ECFDF261F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B7FB8AFA-5CC5-3AD8-3909-9DBBD194B6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F6D8188F-A6A8-29A9-EC5D-2F18AB4C35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97AD1056-091B-2036-E3A0-8E80A75F79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E8C4747E-9607-B348-786C-C9D6BAF5D8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10378C9C-A48F-BCB3-3BE8-314D146A1F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39A8950F-6725-8FFB-B29F-C6EA34AB5C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B44A3582-45C3-6A45-A550-AB0540A596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1CD13DA-3AB5-F881-EF93-1C3C174FC3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269" y="1108359"/>
            <a:ext cx="8127461" cy="551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79097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212CA-3C68-252A-E0B7-B7159449E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E22C7-E710-3237-5705-D070EC92C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6781800" cy="994059"/>
          </a:xfrm>
        </p:spPr>
        <p:txBody>
          <a:bodyPr/>
          <a:lstStyle/>
          <a:p>
            <a:r>
              <a:rPr lang="en-US" altLang="en-US" sz="2800" kern="0" dirty="0"/>
              <a:t>Energy equation Using </a:t>
            </a:r>
            <a:r>
              <a:rPr lang="en-US" sz="2800" b="0" i="0" u="none" strike="noStrike" baseline="0" dirty="0" err="1">
                <a:solidFill>
                  <a:srgbClr val="292526"/>
                </a:solidFill>
                <a:latin typeface="TimesLTStd-Roman"/>
              </a:rPr>
              <a:t>Pohlhausen</a:t>
            </a:r>
            <a:r>
              <a:rPr lang="en-US" sz="2800" b="0" i="0" u="none" strike="noStrike" baseline="0" dirty="0">
                <a:solidFill>
                  <a:srgbClr val="292526"/>
                </a:solidFill>
                <a:latin typeface="TimesLTStd-Roman"/>
              </a:rPr>
              <a:t> Temperature Profile</a:t>
            </a:r>
            <a:endParaRPr lang="en-US" altLang="en-US" sz="2800" kern="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36BD7036-F0A9-386F-8780-E1AF79BEA8C4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819D52B1-CA5F-F159-6B46-96F4C5F8B6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57E1878B-4BAE-BCDD-D113-842C5A8590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2C388EF8-76C6-A397-41BB-9F7AE850CC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5291C0BB-882E-9A63-819B-4975EF97FA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5123BBA2-015D-774F-28CF-D2AE3802DF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4E835AEE-8447-DD37-432F-357A48823A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1CF106EA-46B6-9BCB-8AF6-BE6493C3BC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758DECAA-6835-0E9A-F31C-B58FD1C29A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7CA32E7F-9652-BA7D-FF28-5FF3621D56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7C736A9B-81A7-A5CF-D0BC-3F6699574F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6FD1127B-6FC9-2094-21BE-B0C4597A2A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7D9212AB-A8D7-E94C-6C19-434EEA9002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F38DD8FB-25BC-56EB-AAD3-AC410AD5C2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931D25FE-4470-7A6C-DBEA-3046DEBBDB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BEF99C1D-B161-6EBB-0FA3-0DD440909A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A8D643B-BC4D-5D0F-0586-E261876A0F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3B7A783-DC1F-78E9-FE06-223AF3946BEB}"/>
                  </a:ext>
                </a:extLst>
              </p:cNvPr>
              <p:cNvSpPr txBox="1"/>
              <p:nvPr/>
            </p:nvSpPr>
            <p:spPr>
              <a:xfrm>
                <a:off x="2065757" y="1344097"/>
                <a:ext cx="4572000" cy="1051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nary>
                        <m:nary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num>
                                    <m:den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3B7A783-DC1F-78E9-FE06-223AF3946B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5757" y="1344097"/>
                <a:ext cx="4572000" cy="10515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55B4EB9-D085-8D90-DF1D-039D73C1108E}"/>
                  </a:ext>
                </a:extLst>
              </p:cNvPr>
              <p:cNvSpPr txBox="1"/>
              <p:nvPr/>
            </p:nvSpPr>
            <p:spPr>
              <a:xfrm>
                <a:off x="1135185" y="2676472"/>
                <a:ext cx="1909818" cy="19937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/>
                  <a:t>Define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55B4EB9-D085-8D90-DF1D-039D73C110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185" y="2676472"/>
                <a:ext cx="1909818" cy="1993751"/>
              </a:xfrm>
              <a:prstGeom prst="rect">
                <a:avLst/>
              </a:prstGeom>
              <a:blipFill>
                <a:blip r:embed="rId5"/>
                <a:stretch>
                  <a:fillRect l="-9554" t="-2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037CBFE-2D4D-C673-05B8-9D0295E1A569}"/>
                  </a:ext>
                </a:extLst>
              </p:cNvPr>
              <p:cNvSpPr txBox="1"/>
              <p:nvPr/>
            </p:nvSpPr>
            <p:spPr>
              <a:xfrm>
                <a:off x="4116238" y="2940303"/>
                <a:ext cx="35067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=0;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037CBFE-2D4D-C673-05B8-9D0295E1A5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6238" y="2940303"/>
                <a:ext cx="3506794" cy="369332"/>
              </a:xfrm>
              <a:prstGeom prst="rect">
                <a:avLst/>
              </a:prstGeom>
              <a:blipFill>
                <a:blip r:embed="rId6"/>
                <a:stretch>
                  <a:fillRect l="-1043" r="-1739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7D2AE8BD-98CB-6C73-D7CC-7FABC0DF2E85}"/>
              </a:ext>
            </a:extLst>
          </p:cNvPr>
          <p:cNvSpPr txBox="1"/>
          <p:nvPr/>
        </p:nvSpPr>
        <p:spPr>
          <a:xfrm>
            <a:off x="4114800" y="3528204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7E0D7B9-760A-37CE-1D6B-D885ABE5353F}"/>
                  </a:ext>
                </a:extLst>
              </p:cNvPr>
              <p:cNvSpPr txBox="1"/>
              <p:nvPr/>
            </p:nvSpPr>
            <p:spPr>
              <a:xfrm>
                <a:off x="4180407" y="3700054"/>
                <a:ext cx="36107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7E0D7B9-760A-37CE-1D6B-D885ABE535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0407" y="3700054"/>
                <a:ext cx="3610732" cy="369332"/>
              </a:xfrm>
              <a:prstGeom prst="rect">
                <a:avLst/>
              </a:prstGeom>
              <a:blipFill>
                <a:blip r:embed="rId7"/>
                <a:stretch>
                  <a:fillRect l="-1182" r="-1520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7F56606-8761-EE18-0600-EAA13D350A34}"/>
                  </a:ext>
                </a:extLst>
              </p:cNvPr>
              <p:cNvSpPr txBox="1"/>
              <p:nvPr/>
            </p:nvSpPr>
            <p:spPr>
              <a:xfrm>
                <a:off x="3567728" y="4896874"/>
                <a:ext cx="307002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7F56606-8761-EE18-0600-EAA13D350A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7728" y="4896874"/>
                <a:ext cx="3070029" cy="369332"/>
              </a:xfrm>
              <a:prstGeom prst="rect">
                <a:avLst/>
              </a:prstGeom>
              <a:blipFill>
                <a:blip r:embed="rId8"/>
                <a:stretch>
                  <a:fillRect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7044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0" grpId="0"/>
      <p:bldP spid="32" grpId="0"/>
      <p:bldP spid="4" grpId="0"/>
      <p:bldP spid="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652D6-F5F9-43F6-DCE3-3073343BD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12543-A64E-34B3-6BDC-FAD9F3A8B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6781800" cy="994059"/>
          </a:xfrm>
        </p:spPr>
        <p:txBody>
          <a:bodyPr/>
          <a:lstStyle/>
          <a:p>
            <a:r>
              <a:rPr lang="en-US" altLang="en-US" sz="2800" kern="0" dirty="0"/>
              <a:t>Energy equation Using </a:t>
            </a:r>
            <a:r>
              <a:rPr lang="en-US" sz="2800" b="0" i="0" u="none" strike="noStrike" baseline="0" dirty="0" err="1">
                <a:solidFill>
                  <a:srgbClr val="292526"/>
                </a:solidFill>
                <a:latin typeface="TimesLTStd-Roman"/>
              </a:rPr>
              <a:t>Pohlhausen</a:t>
            </a:r>
            <a:r>
              <a:rPr lang="en-US" sz="2800" b="0" i="0" u="none" strike="noStrike" baseline="0" dirty="0">
                <a:solidFill>
                  <a:srgbClr val="292526"/>
                </a:solidFill>
                <a:latin typeface="TimesLTStd-Roman"/>
              </a:rPr>
              <a:t> Temperature Profile</a:t>
            </a:r>
            <a:endParaRPr lang="en-US" altLang="en-US" sz="2800" kern="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20D7C0C2-78EE-EA6B-77FD-43C824F5CBD7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0309E566-F59E-083B-7D97-6479F0F2BE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BD236250-41E3-4DEB-F86F-3529250307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B869B167-1C48-EDBF-BB8B-CF5229C3A9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4CBDECEC-F89E-530D-61DF-C6C6F1B750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5C0D972D-0AC3-F76C-A014-BB46B3EDD0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81E03B90-0FAC-6CFB-D48A-9EDF7C674E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F97647B3-46C4-7A22-CF64-8800ED8D78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767E2F0E-4A68-6A28-73DC-2E198911E2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35214CC4-F291-A53A-4CFA-87BD15FDE6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4B94841B-76A5-61B3-1EA9-366ACD4CA7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9B596C52-1466-FA25-3CCC-75800F6A27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6256839C-B1DF-C612-A97C-9970EE46F0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0078DDB8-7100-1602-4B48-CB5A969280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7B0334CB-CE13-E9ED-FDC2-36B0D11230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F0DE740D-1A51-2D19-F7FC-DC5F790636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688552-709B-18A9-CD84-337E6273C9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0E80CC2-0447-1C93-7664-1E10151150E5}"/>
                  </a:ext>
                </a:extLst>
              </p:cNvPr>
              <p:cNvSpPr txBox="1"/>
              <p:nvPr/>
            </p:nvSpPr>
            <p:spPr>
              <a:xfrm>
                <a:off x="2065757" y="1344097"/>
                <a:ext cx="4572000" cy="1051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nary>
                        <m:nary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num>
                                    <m:den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3B7A783-DC1F-78E9-FE06-223AF3946B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5757" y="1344097"/>
                <a:ext cx="4572000" cy="10515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132661E3-1236-101D-72A0-4294B1A266D9}"/>
              </a:ext>
            </a:extLst>
          </p:cNvPr>
          <p:cNvSpPr txBox="1"/>
          <p:nvPr/>
        </p:nvSpPr>
        <p:spPr>
          <a:xfrm>
            <a:off x="4114800" y="3528204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F1E464D-6967-3CF4-82A7-0D87832C87D5}"/>
                  </a:ext>
                </a:extLst>
              </p:cNvPr>
              <p:cNvSpPr txBox="1"/>
              <p:nvPr/>
            </p:nvSpPr>
            <p:spPr>
              <a:xfrm>
                <a:off x="4548636" y="2592603"/>
                <a:ext cx="307002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F1E464D-6967-3CF4-82A7-0D87832C87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636" y="2592603"/>
                <a:ext cx="3070029" cy="369332"/>
              </a:xfrm>
              <a:prstGeom prst="rect">
                <a:avLst/>
              </a:prstGeom>
              <a:blipFill>
                <a:blip r:embed="rId5"/>
                <a:stretch>
                  <a:fillRect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D9E9344-CAF9-91DE-98F0-054DF75AD2BB}"/>
                  </a:ext>
                </a:extLst>
              </p:cNvPr>
              <p:cNvSpPr txBox="1"/>
              <p:nvPr/>
            </p:nvSpPr>
            <p:spPr>
              <a:xfrm>
                <a:off x="951080" y="3862435"/>
                <a:ext cx="6801354" cy="9554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nary>
                        <m:nary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den>
                          </m:f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𝑑𝑝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D9E9344-CAF9-91DE-98F0-054DF75AD2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080" y="3862435"/>
                <a:ext cx="6801354" cy="9554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F454972-9356-10A9-C04C-CE6896B0B3A7}"/>
                  </a:ext>
                </a:extLst>
              </p:cNvPr>
              <p:cNvSpPr txBox="1"/>
              <p:nvPr/>
            </p:nvSpPr>
            <p:spPr>
              <a:xfrm>
                <a:off x="1297557" y="3187259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F454972-9356-10A9-C04C-CE6896B0B3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7557" y="3187259"/>
                <a:ext cx="4572000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4C1B26C-9176-8744-E044-C6A87A641E57}"/>
                  </a:ext>
                </a:extLst>
              </p:cNvPr>
              <p:cNvSpPr txBox="1"/>
              <p:nvPr/>
            </p:nvSpPr>
            <p:spPr>
              <a:xfrm>
                <a:off x="1391566" y="4904716"/>
                <a:ext cx="2683812" cy="7625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4C1B26C-9176-8744-E044-C6A87A641E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1566" y="4904716"/>
                <a:ext cx="2683812" cy="76258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1C419BD-FB20-0AA9-0F57-37FCB8E7EF78}"/>
                  </a:ext>
                </a:extLst>
              </p:cNvPr>
              <p:cNvSpPr txBox="1"/>
              <p:nvPr/>
            </p:nvSpPr>
            <p:spPr>
              <a:xfrm>
                <a:off x="1184817" y="5718388"/>
                <a:ext cx="6801354" cy="9554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nary>
                        <m:nary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den>
                          </m:f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𝑑𝑝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1C419BD-FB20-0AA9-0F57-37FCB8E7EF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4817" y="5718388"/>
                <a:ext cx="6801354" cy="9554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7F8E58C-CECB-399D-B86B-B1C3AD49521F}"/>
                  </a:ext>
                </a:extLst>
              </p:cNvPr>
              <p:cNvSpPr txBox="1"/>
              <p:nvPr/>
            </p:nvSpPr>
            <p:spPr>
              <a:xfrm>
                <a:off x="4556740" y="5195847"/>
                <a:ext cx="388576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7F8E58C-CECB-399D-B86B-B1C3AD4952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6740" y="5195847"/>
                <a:ext cx="3885765" cy="369332"/>
              </a:xfrm>
              <a:prstGeom prst="rect">
                <a:avLst/>
              </a:prstGeom>
              <a:blipFill>
                <a:blip r:embed="rId10"/>
                <a:stretch>
                  <a:fillRect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9500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5" grpId="0"/>
      <p:bldP spid="25" grpId="0"/>
      <p:bldP spid="28" grpId="0"/>
      <p:bldP spid="29" grpId="0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DF942-58F7-C2B6-2DDC-EA45EBB25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401AA-95C4-12F3-5BEB-C2E98BC04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6781800" cy="994059"/>
          </a:xfrm>
        </p:spPr>
        <p:txBody>
          <a:bodyPr/>
          <a:lstStyle/>
          <a:p>
            <a:r>
              <a:rPr lang="en-US" altLang="en-US" sz="2800" kern="0" dirty="0"/>
              <a:t>Energy equation Using </a:t>
            </a:r>
            <a:r>
              <a:rPr lang="en-US" sz="2800" b="0" i="0" u="none" strike="noStrike" baseline="0" dirty="0" err="1">
                <a:solidFill>
                  <a:srgbClr val="292526"/>
                </a:solidFill>
                <a:latin typeface="TimesLTStd-Roman"/>
              </a:rPr>
              <a:t>Pohlhausen</a:t>
            </a:r>
            <a:r>
              <a:rPr lang="en-US" sz="2800" b="0" i="0" u="none" strike="noStrike" baseline="0" dirty="0">
                <a:solidFill>
                  <a:srgbClr val="292526"/>
                </a:solidFill>
                <a:latin typeface="TimesLTStd-Roman"/>
              </a:rPr>
              <a:t> Temperature Profile</a:t>
            </a:r>
            <a:endParaRPr lang="en-US" altLang="en-US" sz="2800" kern="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F6C4BFA4-EADC-C07D-2879-3FCA9AFB9D9F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5E48D89B-C689-9ED2-4078-C33DABC0C2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5CC3C05A-DB32-5265-822E-3DBF3F2FD8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4859C62F-D236-2710-7C89-875BD010ED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0C604AD7-2615-DEAF-7613-E5385323FD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0F8AB68A-F39E-7264-E31D-9CBF1C3A79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30E8078C-B98E-60AF-8437-852FC7D293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13664A7B-36E9-594F-6AC6-F79A28F147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439B3437-ED1D-ADB2-BAEC-4AE20BDA4F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8470766B-D510-6AB5-9821-85F13D3406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35886A53-C51E-6676-2E71-439B14650C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8DD33422-AFD8-EC62-95AB-9044B051C6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F0D05958-F059-13C7-22BF-23EE33C2B6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49EC3B56-725D-B859-D642-127B9EC2CB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12CC13E9-B288-B72A-6720-F3C75932F6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29953CC1-BF63-EE10-EC04-15D6538BCC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1683936-D639-7DD1-AF05-570335C865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D1862080-F436-7278-A1BC-5DCF7D81BF97}"/>
              </a:ext>
            </a:extLst>
          </p:cNvPr>
          <p:cNvSpPr txBox="1"/>
          <p:nvPr/>
        </p:nvSpPr>
        <p:spPr>
          <a:xfrm>
            <a:off x="4114800" y="3528204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E87A4FE-8F51-92A2-0DC5-3C677EDCB53A}"/>
                  </a:ext>
                </a:extLst>
              </p:cNvPr>
              <p:cNvSpPr txBox="1"/>
              <p:nvPr/>
            </p:nvSpPr>
            <p:spPr>
              <a:xfrm>
                <a:off x="914400" y="1248642"/>
                <a:ext cx="6801354" cy="9554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nary>
                        <m:nary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den>
                          </m:f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𝑑𝑝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E87A4FE-8F51-92A2-0DC5-3C677EDCB5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248642"/>
                <a:ext cx="6801354" cy="9554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82EF3A4-4F5A-27A9-F8CB-834D383EA262}"/>
                  </a:ext>
                </a:extLst>
              </p:cNvPr>
              <p:cNvSpPr txBox="1"/>
              <p:nvPr/>
            </p:nvSpPr>
            <p:spPr>
              <a:xfrm>
                <a:off x="1371600" y="2450559"/>
                <a:ext cx="3700015" cy="6301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∆−2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82EF3A4-4F5A-27A9-F8CB-834D383EA2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2450559"/>
                <a:ext cx="3700015" cy="6301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2E06C53-7729-6608-1361-50DFE2BBCFE2}"/>
                  </a:ext>
                </a:extLst>
              </p:cNvPr>
              <p:cNvSpPr txBox="1"/>
              <p:nvPr/>
            </p:nvSpPr>
            <p:spPr>
              <a:xfrm>
                <a:off x="381067" y="3260765"/>
                <a:ext cx="8778808" cy="17525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nary>
                        <m:nary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∆−2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e>
                          </m:d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𝑑𝑝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2E06C53-7729-6608-1361-50DFE2BBCF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67" y="3260765"/>
                <a:ext cx="8778808" cy="17525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42A2D94-19C5-1BCB-11B4-599720882EBC}"/>
                  </a:ext>
                </a:extLst>
              </p:cNvPr>
              <p:cNvSpPr txBox="1"/>
              <p:nvPr/>
            </p:nvSpPr>
            <p:spPr>
              <a:xfrm>
                <a:off x="4900808" y="2580947"/>
                <a:ext cx="307002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42A2D94-19C5-1BCB-11B4-599720882E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0808" y="2580947"/>
                <a:ext cx="3070029" cy="369332"/>
              </a:xfrm>
              <a:prstGeom prst="rect">
                <a:avLst/>
              </a:prstGeom>
              <a:blipFill>
                <a:blip r:embed="rId6"/>
                <a:stretch>
                  <a:fillRect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C48AD4F-D504-3530-AF2C-A5D1C399EAEE}"/>
                  </a:ext>
                </a:extLst>
              </p:cNvPr>
              <p:cNvSpPr txBox="1"/>
              <p:nvPr/>
            </p:nvSpPr>
            <p:spPr>
              <a:xfrm>
                <a:off x="133709" y="5592036"/>
                <a:ext cx="8778808" cy="922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15</m:t>
                              </m:r>
                            </m:den>
                          </m:f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140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180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C48AD4F-D504-3530-AF2C-A5D1C399EA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709" y="5592036"/>
                <a:ext cx="8778808" cy="92294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1">
            <a:extLst>
              <a:ext uri="{FF2B5EF4-FFF2-40B4-BE49-F238E27FC236}">
                <a16:creationId xmlns:a16="http://schemas.microsoft.com/office/drawing/2014/main" id="{6999A88B-EE4B-234D-DA75-8A8C84312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92572" y="4997546"/>
            <a:ext cx="3958856" cy="500066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A284CA0-AFA1-EE44-37A1-DCC58C6E5FD5}"/>
                  </a:ext>
                </a:extLst>
              </p14:cNvPr>
              <p14:cNvContentPartPr/>
              <p14:nvPr/>
            </p14:nvContentPartPr>
            <p14:xfrm>
              <a:off x="5820480" y="5780160"/>
              <a:ext cx="315000" cy="5058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A284CA0-AFA1-EE44-37A1-DCC58C6E5FD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811120" y="5770800"/>
                <a:ext cx="333720" cy="524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8012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" grpId="0"/>
      <p:bldP spid="4" grpId="0"/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25AAF-9E8B-7EF9-A343-E0A542ABC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B688A-3231-C665-46C0-7AFCA4302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6781800" cy="994059"/>
          </a:xfrm>
        </p:spPr>
        <p:txBody>
          <a:bodyPr/>
          <a:lstStyle/>
          <a:p>
            <a:r>
              <a:rPr lang="en-US" altLang="en-US" sz="2800" kern="0" dirty="0"/>
              <a:t>Energy equation Using </a:t>
            </a:r>
            <a:r>
              <a:rPr lang="en-US" sz="2800" b="0" i="0" u="none" strike="noStrike" baseline="0" dirty="0" err="1">
                <a:solidFill>
                  <a:srgbClr val="292526"/>
                </a:solidFill>
                <a:latin typeface="TimesLTStd-Roman"/>
              </a:rPr>
              <a:t>Pohlhausen</a:t>
            </a:r>
            <a:r>
              <a:rPr lang="en-US" sz="2800" b="0" i="0" u="none" strike="noStrike" baseline="0" dirty="0">
                <a:solidFill>
                  <a:srgbClr val="292526"/>
                </a:solidFill>
                <a:latin typeface="TimesLTStd-Roman"/>
              </a:rPr>
              <a:t> Temperature Profile</a:t>
            </a:r>
            <a:endParaRPr lang="en-US" altLang="en-US" sz="2800" kern="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5572AAB8-9BB9-2A2B-2243-C07DE200A6E5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0B4CB425-FA8F-63FA-134C-AC1A39B906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FA4E244-B603-3730-67B8-EFE5DF882F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C448588B-FFE4-B3B4-9EE1-C139BF8D5D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D3F47FAF-D482-2A58-A5D1-28BD9FD3A4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0BEBA0D6-F8EB-1FD1-65B4-EF8BCFA652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28EA5C0A-8C41-D125-C4B8-2F2575D545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9B0A98F2-35B0-CB5C-193A-EADF41FDE5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67DD1C00-342D-A2FF-883D-717A995EF1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C546F446-42F3-CBA2-6424-51575E9B4E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7BE5F927-E6C4-4F5C-DD92-7A581DC66A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4092455C-0862-9992-518D-7A59734874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37774ECA-EB54-2430-850B-10F055B455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C1F016E5-C6C8-EF4F-FD64-5E990A977B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CAB61894-6510-5FB8-A78E-77E2446899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E4872E4D-E772-C90F-2257-92E672C71C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212EE9B-A15D-86EE-D143-922B0673DE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7FA3963C-8095-0900-F16A-A2804B843AD4}"/>
              </a:ext>
            </a:extLst>
          </p:cNvPr>
          <p:cNvSpPr txBox="1"/>
          <p:nvPr/>
        </p:nvSpPr>
        <p:spPr>
          <a:xfrm>
            <a:off x="4114800" y="3528204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D1EF0DB-5274-7F5F-6227-FB459D91E4FD}"/>
                  </a:ext>
                </a:extLst>
              </p:cNvPr>
              <p:cNvSpPr txBox="1"/>
              <p:nvPr/>
            </p:nvSpPr>
            <p:spPr>
              <a:xfrm>
                <a:off x="37381" y="1294406"/>
                <a:ext cx="8812212" cy="1051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15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140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180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D1EF0DB-5274-7F5F-6227-FB459D91E4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81" y="1294406"/>
                <a:ext cx="8812212" cy="10515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C4D34B5-9037-2AC2-AAAD-8AA607DC5C58}"/>
                  </a:ext>
                </a:extLst>
              </p:cNvPr>
              <p:cNvSpPr txBox="1"/>
              <p:nvPr/>
            </p:nvSpPr>
            <p:spPr>
              <a:xfrm>
                <a:off x="990600" y="2622729"/>
                <a:ext cx="6743700" cy="10734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𝜕𝜃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C4D34B5-9037-2AC2-AAAD-8AA607DC5C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2622729"/>
                <a:ext cx="6743700" cy="10734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49B8FA4-DBAE-7C43-D8C0-DF2047AE2FAF}"/>
                  </a:ext>
                </a:extLst>
              </p:cNvPr>
              <p:cNvSpPr txBox="1"/>
              <p:nvPr/>
            </p:nvSpPr>
            <p:spPr>
              <a:xfrm>
                <a:off x="304800" y="4190810"/>
                <a:ext cx="8607424" cy="9161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15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140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180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49B8FA4-DBAE-7C43-D8C0-DF2047AE2F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4190810"/>
                <a:ext cx="8607424" cy="91614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1740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6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03105-0C2E-154F-82D3-582A2A332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A9E7E-3B8A-2635-ABCD-52357364A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6781800" cy="994059"/>
          </a:xfrm>
        </p:spPr>
        <p:txBody>
          <a:bodyPr/>
          <a:lstStyle/>
          <a:p>
            <a:r>
              <a:rPr lang="en-US" sz="2800" b="0" i="0" u="none" strike="noStrike" baseline="0" dirty="0" err="1">
                <a:solidFill>
                  <a:srgbClr val="292526"/>
                </a:solidFill>
                <a:latin typeface="TimesLTStd-Roman"/>
              </a:rPr>
              <a:t>Pohlhausen</a:t>
            </a:r>
            <a:r>
              <a:rPr lang="en-US" sz="2800" b="0" i="0" u="none" strike="noStrike" baseline="0" dirty="0">
                <a:solidFill>
                  <a:srgbClr val="292526"/>
                </a:solidFill>
                <a:latin typeface="TimesLTStd-Roman"/>
              </a:rPr>
              <a:t> ODE for Thermal Boundary Layer Thickness</a:t>
            </a:r>
            <a:endParaRPr lang="en-US" altLang="en-US" sz="2800" kern="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C336BDFA-47A3-C045-F226-7DE68D7C7D91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DFDB3427-5AFA-1E24-E50C-7B1DCA5632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7B034CCD-2297-6781-BC7A-39CBBFDA6A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BED79963-F54D-C364-FAF3-582C2C4FD2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62C1B933-BA56-BB2C-7E4F-A629471B46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C4DD05FD-BFAC-CC5C-C350-B24C4CEF52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A6120F8A-C22F-C25D-E23C-5845869B96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5D770B70-3F2A-F016-5CEC-2BF369F135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ABFA42C7-88BE-96EF-5D4A-8B76DBCAD7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E1F149E9-2536-206F-1B7D-1E5FB7996C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3A3EF6C1-DAF3-86E5-AC1E-56CAF28874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B1B186A6-FF67-13DB-6E99-0C073345E1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6A1E2136-AD71-218E-600A-A61468F9D2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8DFB3396-D50E-C388-36BD-57DA4F9061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333101ED-5CC7-B011-DCE6-6395CAE60F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F78CD556-5DB6-A3F6-14FB-4FAAAFCAEE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152831A-3ADE-117D-8587-6EA9A20E15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ADB7E552-E167-AA0D-DA6C-99D55EAC9F6D}"/>
              </a:ext>
            </a:extLst>
          </p:cNvPr>
          <p:cNvSpPr txBox="1"/>
          <p:nvPr/>
        </p:nvSpPr>
        <p:spPr>
          <a:xfrm>
            <a:off x="4114800" y="3528204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DFDB6F6-3A8B-9B46-277E-2401F57C3D0D}"/>
                  </a:ext>
                </a:extLst>
              </p:cNvPr>
              <p:cNvSpPr txBox="1"/>
              <p:nvPr/>
            </p:nvSpPr>
            <p:spPr>
              <a:xfrm>
                <a:off x="281782" y="1606244"/>
                <a:ext cx="8607424" cy="9161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15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140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180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DFDB6F6-3A8B-9B46-277E-2401F57C3D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782" y="1606244"/>
                <a:ext cx="8607424" cy="9161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0537C19D-00F5-9643-98F2-D30AD547DB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563" y="2697291"/>
            <a:ext cx="3912770" cy="26517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0668EEE-8F20-6F24-2918-B1D7CCCD1416}"/>
                  </a:ext>
                </a:extLst>
              </p:cNvPr>
              <p:cNvSpPr txBox="1"/>
              <p:nvPr/>
            </p:nvSpPr>
            <p:spPr>
              <a:xfrm>
                <a:off x="4876610" y="2982177"/>
                <a:ext cx="17777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𝑓𝑜𝑟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&gt;0.5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0668EEE-8F20-6F24-2918-B1D7CCCD14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610" y="2982177"/>
                <a:ext cx="1777794" cy="369332"/>
              </a:xfrm>
              <a:prstGeom prst="rect">
                <a:avLst/>
              </a:prstGeom>
              <a:blipFill>
                <a:blip r:embed="rId5"/>
                <a:stretch>
                  <a:fillRect l="-5479" r="-3425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A6EFDC5-F957-1528-D36A-762FF524FFA4}"/>
                  </a:ext>
                </a:extLst>
              </p:cNvPr>
              <p:cNvSpPr txBox="1"/>
              <p:nvPr/>
            </p:nvSpPr>
            <p:spPr>
              <a:xfrm>
                <a:off x="2057400" y="5075439"/>
                <a:ext cx="6437375" cy="9161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15</m:t>
                                  </m:r>
                                </m:den>
                              </m:f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A6EFDC5-F957-1528-D36A-762FF524FF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5075439"/>
                <a:ext cx="6437375" cy="91614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342F011-7FFF-8BCF-58C4-7473E603C9D5}"/>
                  </a:ext>
                </a:extLst>
              </p:cNvPr>
              <p:cNvSpPr txBox="1"/>
              <p:nvPr/>
            </p:nvSpPr>
            <p:spPr>
              <a:xfrm>
                <a:off x="1792254" y="5945448"/>
                <a:ext cx="6437375" cy="8695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e>
                      </m:d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342F011-7FFF-8BCF-58C4-7473E603C9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254" y="5945448"/>
                <a:ext cx="6437375" cy="86953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CE22725F-1EBE-B783-0849-57328F0ACD93}"/>
                  </a:ext>
                </a:extLst>
              </p14:cNvPr>
              <p14:cNvContentPartPr/>
              <p14:nvPr/>
            </p14:nvContentPartPr>
            <p14:xfrm>
              <a:off x="3729240" y="1152720"/>
              <a:ext cx="2643480" cy="16376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CE22725F-1EBE-B783-0849-57328F0ACD9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719880" y="1143360"/>
                <a:ext cx="2662200" cy="1656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03832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FBD63-2490-3B39-0513-0C8CAFB6D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67263-65FE-12E4-8A5C-7505D97F2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6781800" cy="994059"/>
          </a:xfrm>
        </p:spPr>
        <p:txBody>
          <a:bodyPr/>
          <a:lstStyle/>
          <a:p>
            <a:r>
              <a:rPr lang="en-US" sz="2800" b="0" i="0" u="none" strike="noStrike" baseline="0" dirty="0" err="1">
                <a:solidFill>
                  <a:srgbClr val="292526"/>
                </a:solidFill>
                <a:latin typeface="TimesLTStd-Roman"/>
              </a:rPr>
              <a:t>Pohlhausen</a:t>
            </a:r>
            <a:r>
              <a:rPr lang="en-US" sz="2800" b="0" i="0" u="none" strike="noStrike" baseline="0" dirty="0">
                <a:solidFill>
                  <a:srgbClr val="292526"/>
                </a:solidFill>
                <a:latin typeface="TimesLTStd-Roman"/>
              </a:rPr>
              <a:t> ODE for Thermal Boundary Layer Thickness</a:t>
            </a:r>
            <a:endParaRPr lang="en-US" altLang="en-US" sz="2800" kern="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A8BB3F6E-AB0E-5424-429E-6302C27FFBC0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1FEF2C23-F181-28ED-56A2-BD70544A6A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4691609-4342-8C5D-F56C-8A49C65268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7D897D81-6077-70DF-312D-620B4F368B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6278F96D-7975-2556-737D-0C7A8F4BCD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61275DC2-2233-120B-C898-B1F85C55B9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E694C455-D58E-9DC4-ACE5-F73334ED77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A51121DB-6445-94AC-C725-2F14CCA6C9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FB12431F-BB47-D3CF-72AC-7DEF693469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DC1A1D6E-F425-CC6B-E67A-5309719F0C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B065A4A4-0BB7-463F-65E0-07C338F528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6A9D5DCF-1001-D5C8-B646-F59CE02EBF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8B65D6EE-8A3B-6566-7762-1001DA15AB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D83B0548-E4C7-C612-E680-4E47778B2B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B9D063E5-8F1B-98CA-808D-0C77151C79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73DD49F5-1044-8508-48AE-B44779C5F2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52694D1-38BF-FC7F-BB09-F2CF26837D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676EF2CD-CAA7-2B1D-A0FE-9EA30CEBA036}"/>
              </a:ext>
            </a:extLst>
          </p:cNvPr>
          <p:cNvSpPr txBox="1"/>
          <p:nvPr/>
        </p:nvSpPr>
        <p:spPr>
          <a:xfrm>
            <a:off x="4114800" y="3528204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B961F27-F46B-FCE3-1139-4E3117AE0025}"/>
                  </a:ext>
                </a:extLst>
              </p:cNvPr>
              <p:cNvSpPr txBox="1"/>
              <p:nvPr/>
            </p:nvSpPr>
            <p:spPr>
              <a:xfrm>
                <a:off x="1219200" y="1233924"/>
                <a:ext cx="6437375" cy="8785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B961F27-F46B-FCE3-1139-4E3117AE00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1233924"/>
                <a:ext cx="6437375" cy="8785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4C9D55F-797E-6493-3FD0-AE94AEA79DF7}"/>
                  </a:ext>
                </a:extLst>
              </p:cNvPr>
              <p:cNvSpPr txBox="1"/>
              <p:nvPr/>
            </p:nvSpPr>
            <p:spPr>
              <a:xfrm>
                <a:off x="2307019" y="2187887"/>
                <a:ext cx="4529962" cy="9161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sSup>
                            <m:sSupPr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4C9D55F-797E-6493-3FD0-AE94AEA79D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7019" y="2187887"/>
                <a:ext cx="4529962" cy="91614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8B296F6-32A9-FB93-5B69-FB61EAE9D409}"/>
                  </a:ext>
                </a:extLst>
              </p:cNvPr>
              <p:cNvSpPr txBox="1"/>
              <p:nvPr/>
            </p:nvSpPr>
            <p:spPr>
              <a:xfrm>
                <a:off x="263106" y="3252191"/>
                <a:ext cx="8213725" cy="9161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sSup>
                            <m:sSupPr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8B296F6-32A9-FB93-5B69-FB61EAE9D4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106" y="3252191"/>
                <a:ext cx="8213725" cy="91614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6ACA388-9D09-C12B-1014-763588013EEC}"/>
                  </a:ext>
                </a:extLst>
              </p:cNvPr>
              <p:cNvSpPr txBox="1"/>
              <p:nvPr/>
            </p:nvSpPr>
            <p:spPr>
              <a:xfrm>
                <a:off x="2264438" y="4401253"/>
                <a:ext cx="4800600" cy="9161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6ACA388-9D09-C12B-1014-763588013E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4438" y="4401253"/>
                <a:ext cx="4800600" cy="91614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4">
                <a:extLst>
                  <a:ext uri="{FF2B5EF4-FFF2-40B4-BE49-F238E27FC236}">
                    <a16:creationId xmlns:a16="http://schemas.microsoft.com/office/drawing/2014/main" id="{292AFD19-9894-4887-1548-9C6418A950B1}"/>
                  </a:ext>
                </a:extLst>
              </p:cNvPr>
              <p:cNvSpPr txBox="1"/>
              <p:nvPr/>
            </p:nvSpPr>
            <p:spPr bwMode="auto">
              <a:xfrm>
                <a:off x="2486568" y="5795736"/>
                <a:ext cx="2209800" cy="729950"/>
              </a:xfrm>
              <a:prstGeom prst="rect">
                <a:avLst/>
              </a:prstGeom>
              <a:noFill/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37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315</m:t>
                          </m:r>
                        </m:den>
                      </m:f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" name="Object 4">
                <a:extLst>
                  <a:ext uri="{FF2B5EF4-FFF2-40B4-BE49-F238E27FC236}">
                    <a16:creationId xmlns:a16="http://schemas.microsoft.com/office/drawing/2014/main" id="{292AFD19-9894-4887-1548-9C6418A950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86568" y="5795736"/>
                <a:ext cx="2209800" cy="7299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4">
                <a:extLst>
                  <a:ext uri="{FF2B5EF4-FFF2-40B4-BE49-F238E27FC236}">
                    <a16:creationId xmlns:a16="http://schemas.microsoft.com/office/drawing/2014/main" id="{AE4D965D-8AA8-B9CC-7D1D-632489167063}"/>
                  </a:ext>
                </a:extLst>
              </p:cNvPr>
              <p:cNvSpPr txBox="1"/>
              <p:nvPr/>
            </p:nvSpPr>
            <p:spPr bwMode="auto">
              <a:xfrm>
                <a:off x="5257800" y="5750181"/>
                <a:ext cx="1807238" cy="729950"/>
              </a:xfrm>
              <a:prstGeom prst="rect">
                <a:avLst/>
              </a:prstGeom>
              <a:noFill/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630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37</m:t>
                          </m:r>
                        </m:den>
                      </m:f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" name="Object 4">
                <a:extLst>
                  <a:ext uri="{FF2B5EF4-FFF2-40B4-BE49-F238E27FC236}">
                    <a16:creationId xmlns:a16="http://schemas.microsoft.com/office/drawing/2014/main" id="{AE4D965D-8AA8-B9CC-7D1D-632489167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7800" y="5750181"/>
                <a:ext cx="1807238" cy="7299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A01F9D2E-47AD-FED4-B087-1914E95B9205}"/>
              </a:ext>
            </a:extLst>
          </p:cNvPr>
          <p:cNvSpPr txBox="1"/>
          <p:nvPr/>
        </p:nvSpPr>
        <p:spPr>
          <a:xfrm>
            <a:off x="407671" y="5297556"/>
            <a:ext cx="34275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 momentum integral:</a:t>
            </a:r>
          </a:p>
        </p:txBody>
      </p:sp>
    </p:spTree>
    <p:extLst>
      <p:ext uri="{BB962C8B-B14F-4D97-AF65-F5344CB8AC3E}">
        <p14:creationId xmlns:p14="http://schemas.microsoft.com/office/powerpoint/2010/main" val="68374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  <p:bldP spid="28" grpId="0"/>
      <p:bldP spid="29" grpId="0"/>
      <p:bldP spid="31" grpId="0" animBg="1"/>
      <p:bldP spid="32" grpId="0" animBg="1"/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570AB-91E0-DFFA-F82A-AA4B3EF98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41875-4C06-7D2D-341E-FA065F742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6781800" cy="994059"/>
          </a:xfrm>
        </p:spPr>
        <p:txBody>
          <a:bodyPr/>
          <a:lstStyle/>
          <a:p>
            <a:r>
              <a:rPr lang="en-US" sz="2800" b="0" i="0" u="none" strike="noStrike" baseline="0" dirty="0" err="1">
                <a:solidFill>
                  <a:srgbClr val="292526"/>
                </a:solidFill>
                <a:latin typeface="TimesLTStd-Roman"/>
              </a:rPr>
              <a:t>Pohlhausen’s</a:t>
            </a:r>
            <a:r>
              <a:rPr lang="en-US" sz="2800" b="0" i="0" u="none" strike="noStrike" baseline="0" dirty="0">
                <a:solidFill>
                  <a:srgbClr val="292526"/>
                </a:solidFill>
                <a:latin typeface="TimesLTStd-Roman"/>
              </a:rPr>
              <a:t> ODE for Thermal Boundary Layer Thickness</a:t>
            </a:r>
            <a:endParaRPr lang="en-US" altLang="en-US" sz="2800" kern="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AEB1D2FB-8B92-7A00-7059-0514F88319F8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FE1C285A-40D5-611E-5031-6828A1B143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A3FDBF7-7882-BEAF-B38C-D0198735A2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25A46C6D-8046-21EB-3CAF-9E6AEF337C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853D41CF-8349-3DCC-F62B-3D83297D71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FB40734A-1256-C082-63C2-69ABC06BAC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75CAAEE2-0CDB-5635-A1EE-F202068821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7C569506-041A-443D-3D83-C4A7EB9693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284A74E4-7A4B-ED7F-8970-FE77E30057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ECB632BD-0C05-8031-69F2-BCC1E05EEB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A1AE4E10-4ED1-7C8F-12DA-0829EFBA14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6D5D9977-EABF-E0A9-33C8-8B33AD671E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13AD6819-3847-DD41-03F8-4D46BB0248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BC3A6284-19F5-61BE-6033-70806BA886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4FCC3146-870F-A175-CE47-9980044B20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F009465F-F47E-8C7E-40A5-BE7805FE50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22339AD-BD3D-DEAC-FDEC-FF69575975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91F6AD15-0744-9DA2-F29B-EA9022C57502}"/>
              </a:ext>
            </a:extLst>
          </p:cNvPr>
          <p:cNvSpPr txBox="1"/>
          <p:nvPr/>
        </p:nvSpPr>
        <p:spPr>
          <a:xfrm>
            <a:off x="4114800" y="3528204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FD75190-8173-8280-1818-7C92DA47CFB9}"/>
                  </a:ext>
                </a:extLst>
              </p:cNvPr>
              <p:cNvSpPr txBox="1"/>
              <p:nvPr/>
            </p:nvSpPr>
            <p:spPr>
              <a:xfrm>
                <a:off x="2566856" y="1402446"/>
                <a:ext cx="4418938" cy="9161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42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37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FD75190-8173-8280-1818-7C92DA47CF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6856" y="1402446"/>
                <a:ext cx="4418938" cy="9161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5F215F2-2E25-5E75-77EF-CA9C1C689318}"/>
                  </a:ext>
                </a:extLst>
              </p:cNvPr>
              <p:cNvSpPr txBox="1"/>
              <p:nvPr/>
            </p:nvSpPr>
            <p:spPr>
              <a:xfrm>
                <a:off x="2790477" y="2840806"/>
                <a:ext cx="1844675" cy="9494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5.83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𝑅𝑒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5F215F2-2E25-5E75-77EF-CA9C1C6893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0477" y="2840806"/>
                <a:ext cx="1844675" cy="9494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9D422E1-70BC-5BD6-9610-F645F4E988AF}"/>
                  </a:ext>
                </a:extLst>
              </p:cNvPr>
              <p:cNvSpPr txBox="1"/>
              <p:nvPr/>
            </p:nvSpPr>
            <p:spPr>
              <a:xfrm>
                <a:off x="4776325" y="2952405"/>
                <a:ext cx="1676463" cy="7944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9D422E1-70BC-5BD6-9610-F645F4E988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6325" y="2952405"/>
                <a:ext cx="1676463" cy="79444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D3346BB-252B-275F-9027-979812B110B7}"/>
                  </a:ext>
                </a:extLst>
              </p:cNvPr>
              <p:cNvSpPr txBox="1"/>
              <p:nvPr/>
            </p:nvSpPr>
            <p:spPr>
              <a:xfrm>
                <a:off x="2323768" y="4341651"/>
                <a:ext cx="4572000" cy="8890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m:rPr>
                          <m:nor/>
                        </m:rPr>
                        <a:rPr lang="en-IN" dirty="0"/>
                        <m:t>=</m:t>
                      </m:r>
                      <m:r>
                        <m:rPr>
                          <m:nor/>
                        </m:rPr>
                        <a:rPr lang="en-US" b="0" i="0" dirty="0" smtClean="0"/>
                        <m:t> </m:t>
                      </m:r>
                      <m:r>
                        <m:rPr>
                          <m:nor/>
                        </m:rPr>
                        <a:rPr lang="en-IN" dirty="0"/>
                        <m:t>0.976</m:t>
                      </m:r>
                      <m:r>
                        <a:rPr lang="en-IN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IN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num>
                                <m:den>
                                  <m:r>
                                    <a:rPr lang="en-IN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IN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D3346BB-252B-275F-9027-979812B110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3768" y="4341651"/>
                <a:ext cx="4572000" cy="88902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9B63032-E2A5-2B8D-A828-DF3EB5045A88}"/>
                  </a:ext>
                </a:extLst>
              </p:cNvPr>
              <p:cNvSpPr txBox="1"/>
              <p:nvPr/>
            </p:nvSpPr>
            <p:spPr>
              <a:xfrm>
                <a:off x="2391123" y="5455554"/>
                <a:ext cx="4572000" cy="7944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m:rPr>
                          <m:nor/>
                        </m:rPr>
                        <a:rPr lang="en-IN" dirty="0"/>
                        <m:t>=</m:t>
                      </m:r>
                      <m:r>
                        <m:rPr>
                          <m:nor/>
                        </m:rPr>
                        <a:rPr lang="en-US" b="0" i="0" dirty="0" smtClean="0"/>
                        <m:t> </m:t>
                      </m:r>
                      <m:r>
                        <m:rPr>
                          <m:nor/>
                        </m:rPr>
                        <a:rPr lang="en-IN" dirty="0"/>
                        <m:t>0.976</m:t>
                      </m:r>
                      <m:r>
                        <a:rPr lang="en-IN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IN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𝑃𝑟</m:t>
                              </m:r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IN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9B63032-E2A5-2B8D-A828-DF3EB5045A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1123" y="5455554"/>
                <a:ext cx="4572000" cy="7944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5685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4" grpId="0"/>
      <p:bldP spid="23" grpId="0"/>
      <p:bldP spid="37" grpId="0"/>
      <p:bldP spid="3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1C52B-3BFA-C5F1-B60F-F1188D480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800"/>
            <a:ext cx="7772400" cy="612586"/>
          </a:xfrm>
        </p:spPr>
        <p:txBody>
          <a:bodyPr/>
          <a:lstStyle/>
          <a:p>
            <a:r>
              <a:rPr lang="en-US" sz="2800" dirty="0"/>
              <a:t>Integral Solution to Isothermal Flat Plate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F20515-9C22-B81E-3CAF-C0A5D521E7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62000" y="1298859"/>
                <a:ext cx="7772400" cy="4872868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num>
                        <m:den>
                          <m: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m:rPr>
                          <m:nor/>
                        </m:rPr>
                        <a:rPr lang="en-IN" dirty="0"/>
                        <m:t>=</m:t>
                      </m:r>
                      <m:r>
                        <m:rPr>
                          <m:nor/>
                        </m:rPr>
                        <a:rPr lang="en-US" b="0" i="0" dirty="0" smtClean="0"/>
                        <m:t> </m:t>
                      </m:r>
                      <m:r>
                        <m:rPr>
                          <m:nor/>
                        </m:rPr>
                        <a:rPr lang="en-IN" dirty="0"/>
                        <m:t>0.976</m:t>
                      </m:r>
                      <m:r>
                        <a:rPr lang="en-IN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IN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IN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num>
                                        <m:den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𝑤𝑎𝑙𝑙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  <a:p>
                <a:r>
                  <a:rPr lang="en-IN" sz="2400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For Isothermal Flat Plate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=0.331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bSup>
                        <m:sSub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bSup>
                    </m:oMath>
                  </m:oMathPara>
                </a14:m>
                <a:endParaRPr lang="en-I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𝑁𝑢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h𝑥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=0.33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bSup>
                        <m:sSub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bSup>
                    </m:oMath>
                  </m:oMathPara>
                </a14:m>
                <a:endParaRPr lang="en-IN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F20515-9C22-B81E-3CAF-C0A5D521E7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0" y="1298859"/>
                <a:ext cx="7772400" cy="4872868"/>
              </a:xfrm>
              <a:blipFill>
                <a:blip r:embed="rId2"/>
                <a:stretch>
                  <a:fillRect l="-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DFDD2B51-6266-FD23-5109-76BD566715ED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DBDA9872-594B-2B9B-1637-C7CB2E5E0A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A17F065-48AB-9EB9-A075-3AC0751044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BB4CA8A1-FB86-44C8-C48F-EAC43F6244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320CE5F-D5D2-700D-AA39-44351CE54F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373D7137-3585-4987-C99A-DBF491A91B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A3D67248-C2CB-AD46-5C23-BE9A418BA2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77A23997-A218-C0AF-3B0B-EFE325915E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94AE5EC6-6DE4-FE04-AF5F-C2C1A4AB2D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A6CA7EC2-2585-3628-87BF-9F2636FDC5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9FA37D75-3DEB-8698-3444-04E3237D70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9430C15C-F2E5-76FF-B08E-A3021A65DE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D431DA36-13E1-A741-D9D5-D47AB7F8A1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6E1CF821-F461-1DB9-56CE-2BB864D8A8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8B097F55-B93D-3E36-9DAD-7E90F48F7A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A05535DE-BC91-0BDE-AAFD-763232843A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611755F-AF96-5C95-A7CC-C972542F42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7253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4B53F-D908-1B6F-65E3-B5CFA93D0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5477F-1CF6-09DC-99D9-6CCFD387F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800"/>
            <a:ext cx="7772400" cy="612586"/>
          </a:xfrm>
        </p:spPr>
        <p:txBody>
          <a:bodyPr/>
          <a:lstStyle/>
          <a:p>
            <a:r>
              <a:rPr lang="en-US" sz="2800" dirty="0"/>
              <a:t>Integral Solution to Isothermal Flat Plate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7FA71E-2BDF-2FC2-AAB5-B01AAFDDA9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62000" y="1219200"/>
                <a:ext cx="7772400" cy="917858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𝑁𝑢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h𝑥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=0.33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bSup>
                        <m:sSub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bSup>
                    </m:oMath>
                  </m:oMathPara>
                </a14:m>
                <a:endParaRPr lang="en-IN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7FA71E-2BDF-2FC2-AAB5-B01AAFDDA9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0" y="1219200"/>
                <a:ext cx="7772400" cy="917858"/>
              </a:xfrm>
              <a:blipFill>
                <a:blip r:embed="rId2"/>
                <a:stretch>
                  <a:fillRect b="-66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F3841BD8-3C3E-69E4-26A8-5BEB940617F4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93AD1A54-0AAB-7AB4-80C7-28C6D57AF3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2414AA47-4156-3793-2A45-2A9B2B0FD4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A05C233A-9021-D5A3-3BB5-42A9349E81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A0CC302-54A5-E959-0387-206F45CD17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10968891-FD90-534F-AC76-5AD3F20420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5141D808-13D6-AE41-4143-D8723A238C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A8F38D4F-C7D2-74FC-83BF-0E5B781330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5246D87B-0FB3-712D-4259-F2AEF81A35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0FB7AC62-475F-50A1-A687-ABB34143B4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12B2B4B0-0152-6DDF-0701-021B12FA40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BCE10582-3117-7F61-F2E6-0A3A6AC7BE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C363D8A9-3A63-7A19-D114-8239F40988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04BB7D38-EF8B-DA5C-4BC8-26A270BB61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0AE8D71A-6E38-27BA-CEA0-289F62107C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F24B09DA-EF1D-9CDA-15A4-71F56C3793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5CC8BD8-309D-01DE-0DA6-B8DC153A16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2255773"/>
            <a:ext cx="6914729" cy="4510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8209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B4A3D-AD6A-4000-9ED7-44CC811E2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6F255CE-9DCE-5F63-010C-243B008181DD}"/>
              </a:ext>
            </a:extLst>
          </p:cNvPr>
          <p:cNvGrpSpPr/>
          <p:nvPr/>
        </p:nvGrpSpPr>
        <p:grpSpPr>
          <a:xfrm>
            <a:off x="0" y="2984040"/>
            <a:ext cx="9150930" cy="2502360"/>
            <a:chOff x="0" y="1295400"/>
            <a:chExt cx="9220200" cy="300050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2DADA5C-8C6A-405C-4DBD-C1F7E772F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295400"/>
              <a:ext cx="9220200" cy="3000506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C1B9F3D-477E-753A-869A-A1006C6C9B42}"/>
                </a:ext>
              </a:extLst>
            </p:cNvPr>
            <p:cNvSpPr/>
            <p:nvPr/>
          </p:nvSpPr>
          <p:spPr bwMode="auto">
            <a:xfrm>
              <a:off x="838200" y="1676400"/>
              <a:ext cx="7620000" cy="25431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109423C-95A4-3E4E-F78F-197D4B8A5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rgbClr val="292526"/>
                </a:solidFill>
              </a:rPr>
              <a:t>Uniform Heat Flux</a:t>
            </a:r>
            <a:endParaRPr lang="en-US" altLang="en-US" sz="2800" kern="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D4DC6AB4-F60D-F8E4-41BD-DC377239653C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FCF0D7B4-F207-6C50-E656-7EA0096BEC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D4123ED-E9C0-1CFB-7E72-3538C30227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E89D00D9-EB98-12C3-D4FB-DC3BC9FDBA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279329A6-8C2B-0FD3-28A7-1298782B7F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3E975611-FF2E-E858-021D-E997A49321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45E47659-DC59-6A64-8E98-A99C1E3291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012E07BF-8F74-D131-A3E0-75357F248A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BFDEC8E2-3520-3CF2-22D1-C1B9673ABB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C65B4203-E413-6C37-D07F-1D42FB190C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307443A5-9509-79FD-5375-141D5BF786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7F3302AD-BB9F-53F0-5328-8B606BFB74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1C4D637E-311A-F2BA-AA46-C703BF6087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2D5DAFA5-5FAA-73E2-759F-C9F6761A10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BE155446-6D15-033A-BB39-3E77634E71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46B03DA9-43A0-835B-EFE5-2FB35275A9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CE0C049-15CC-8847-840E-CC73F1C782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9033F-3B3F-D14D-B2F3-9D329CE7F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27981"/>
            <a:ext cx="8610600" cy="1667619"/>
          </a:xfrm>
        </p:spPr>
        <p:txBody>
          <a:bodyPr/>
          <a:lstStyle/>
          <a:p>
            <a:pPr algn="l"/>
            <a:r>
              <a:rPr lang="en-IN" sz="2400" dirty="0">
                <a:solidFill>
                  <a:srgbClr val="292526"/>
                </a:solidFill>
                <a:latin typeface="TimesLTStd-Roman"/>
              </a:rPr>
              <a:t>T</a:t>
            </a:r>
            <a:r>
              <a:rPr lang="en-IN" sz="2400" b="0" i="0" u="none" strike="noStrike" baseline="0" dirty="0">
                <a:solidFill>
                  <a:srgbClr val="292526"/>
                </a:solidFill>
                <a:latin typeface="TimesLTStd-Roman"/>
              </a:rPr>
              <a:t>he object of heat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transfer analysis is the prediction of the wall temperature variation 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TimesLTStd-Italic"/>
              </a:rPr>
              <a:t>T</a:t>
            </a:r>
            <a:r>
              <a:rPr lang="en-US" sz="2400" baseline="-25000" dirty="0">
                <a:solidFill>
                  <a:srgbClr val="292526"/>
                </a:solidFill>
                <a:latin typeface="TimesLTStd-Roman"/>
              </a:rPr>
              <a:t>w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(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TimesLTStd-Italic"/>
              </a:rPr>
              <a:t>x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). </a:t>
            </a:r>
          </a:p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The design objective is to control this temperature and to keep it under an allowable </a:t>
            </a:r>
            <a:r>
              <a:rPr lang="en-IN" sz="2400" b="0" i="0" u="none" strike="noStrike" baseline="0" dirty="0">
                <a:solidFill>
                  <a:srgbClr val="292526"/>
                </a:solidFill>
                <a:latin typeface="TimesLTStd-Roman"/>
              </a:rPr>
              <a:t>limit.</a:t>
            </a:r>
            <a:endParaRPr lang="en-IN" sz="240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F38B1AC-8BBB-A776-A889-8C884CB273FF}"/>
              </a:ext>
            </a:extLst>
          </p:cNvPr>
          <p:cNvSpPr/>
          <p:nvPr/>
        </p:nvSpPr>
        <p:spPr bwMode="auto">
          <a:xfrm>
            <a:off x="762000" y="3200400"/>
            <a:ext cx="7841673" cy="2197149"/>
          </a:xfrm>
          <a:custGeom>
            <a:avLst/>
            <a:gdLst>
              <a:gd name="connsiteX0" fmla="*/ 0 w 7841673"/>
              <a:gd name="connsiteY0" fmla="*/ 1510145 h 1510145"/>
              <a:gd name="connsiteX1" fmla="*/ 415636 w 7841673"/>
              <a:gd name="connsiteY1" fmla="*/ 1246909 h 1510145"/>
              <a:gd name="connsiteX2" fmla="*/ 955964 w 7841673"/>
              <a:gd name="connsiteY2" fmla="*/ 886690 h 1510145"/>
              <a:gd name="connsiteX3" fmla="*/ 2064327 w 7841673"/>
              <a:gd name="connsiteY3" fmla="*/ 429490 h 1510145"/>
              <a:gd name="connsiteX4" fmla="*/ 3020291 w 7841673"/>
              <a:gd name="connsiteY4" fmla="*/ 263236 h 1510145"/>
              <a:gd name="connsiteX5" fmla="*/ 4738255 w 7841673"/>
              <a:gd name="connsiteY5" fmla="*/ 96981 h 1510145"/>
              <a:gd name="connsiteX6" fmla="*/ 7841673 w 7841673"/>
              <a:gd name="connsiteY6" fmla="*/ 0 h 1510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41673" h="1510145">
                <a:moveTo>
                  <a:pt x="0" y="1510145"/>
                </a:moveTo>
                <a:cubicBezTo>
                  <a:pt x="129309" y="1429327"/>
                  <a:pt x="256309" y="1350818"/>
                  <a:pt x="415636" y="1246909"/>
                </a:cubicBezTo>
                <a:cubicBezTo>
                  <a:pt x="574963" y="1143000"/>
                  <a:pt x="681182" y="1022926"/>
                  <a:pt x="955964" y="886690"/>
                </a:cubicBezTo>
                <a:cubicBezTo>
                  <a:pt x="1230746" y="750454"/>
                  <a:pt x="1720273" y="533399"/>
                  <a:pt x="2064327" y="429490"/>
                </a:cubicBezTo>
                <a:cubicBezTo>
                  <a:pt x="2408381" y="325581"/>
                  <a:pt x="2574636" y="318654"/>
                  <a:pt x="3020291" y="263236"/>
                </a:cubicBezTo>
                <a:cubicBezTo>
                  <a:pt x="3465946" y="207818"/>
                  <a:pt x="3934691" y="140854"/>
                  <a:pt x="4738255" y="96981"/>
                </a:cubicBezTo>
                <a:cubicBezTo>
                  <a:pt x="5541819" y="53108"/>
                  <a:pt x="6691746" y="26554"/>
                  <a:pt x="7841673" y="0"/>
                </a:cubicBezTo>
              </a:path>
            </a:pathLst>
          </a:custGeom>
          <a:noFill/>
          <a:ln w="41275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029808CA-AE13-DE34-817F-58AF95F59834}"/>
              </a:ext>
            </a:extLst>
          </p:cNvPr>
          <p:cNvGrpSpPr/>
          <p:nvPr/>
        </p:nvGrpSpPr>
        <p:grpSpPr>
          <a:xfrm>
            <a:off x="914400" y="5486400"/>
            <a:ext cx="7696200" cy="1149683"/>
            <a:chOff x="762000" y="5486400"/>
            <a:chExt cx="7696200" cy="1149683"/>
          </a:xfrm>
        </p:grpSpPr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398EFC27-0408-E40F-4FC4-0C7E1EAA5138}"/>
                </a:ext>
              </a:extLst>
            </p:cNvPr>
            <p:cNvCxnSpPr/>
            <p:nvPr/>
          </p:nvCxnSpPr>
          <p:spPr bwMode="auto">
            <a:xfrm flipV="1">
              <a:off x="7620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C1B765F1-1D23-7558-46E6-FF8500141195}"/>
                </a:ext>
              </a:extLst>
            </p:cNvPr>
            <p:cNvCxnSpPr/>
            <p:nvPr/>
          </p:nvCxnSpPr>
          <p:spPr bwMode="auto">
            <a:xfrm flipV="1">
              <a:off x="9906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E5DE8F20-2A0C-97BE-EE2C-9927A8BB2B71}"/>
                </a:ext>
              </a:extLst>
            </p:cNvPr>
            <p:cNvCxnSpPr/>
            <p:nvPr/>
          </p:nvCxnSpPr>
          <p:spPr bwMode="auto">
            <a:xfrm flipV="1">
              <a:off x="12192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BA1AB55C-60ED-68D3-DA76-1456E6616E7C}"/>
                </a:ext>
              </a:extLst>
            </p:cNvPr>
            <p:cNvCxnSpPr/>
            <p:nvPr/>
          </p:nvCxnSpPr>
          <p:spPr bwMode="auto">
            <a:xfrm flipV="1">
              <a:off x="14478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4579F9B5-53B7-06F2-3210-B77B36D144D1}"/>
                </a:ext>
              </a:extLst>
            </p:cNvPr>
            <p:cNvCxnSpPr/>
            <p:nvPr/>
          </p:nvCxnSpPr>
          <p:spPr bwMode="auto">
            <a:xfrm flipV="1">
              <a:off x="16002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D620C252-FD11-E63E-74D2-82C8BE57F247}"/>
                </a:ext>
              </a:extLst>
            </p:cNvPr>
            <p:cNvCxnSpPr/>
            <p:nvPr/>
          </p:nvCxnSpPr>
          <p:spPr bwMode="auto">
            <a:xfrm flipV="1">
              <a:off x="18288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C8AEB484-CB2C-83F6-4EAB-3BB2DD08F5B6}"/>
                </a:ext>
              </a:extLst>
            </p:cNvPr>
            <p:cNvCxnSpPr/>
            <p:nvPr/>
          </p:nvCxnSpPr>
          <p:spPr bwMode="auto">
            <a:xfrm flipV="1">
              <a:off x="19812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0BB0554E-2126-5E52-7D81-AC0C4424843E}"/>
                </a:ext>
              </a:extLst>
            </p:cNvPr>
            <p:cNvCxnSpPr/>
            <p:nvPr/>
          </p:nvCxnSpPr>
          <p:spPr bwMode="auto">
            <a:xfrm flipV="1">
              <a:off x="21336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10892C44-8C09-0CDB-4A54-CF64E6C7F9F5}"/>
                </a:ext>
              </a:extLst>
            </p:cNvPr>
            <p:cNvCxnSpPr/>
            <p:nvPr/>
          </p:nvCxnSpPr>
          <p:spPr bwMode="auto">
            <a:xfrm flipV="1">
              <a:off x="22860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EAF4EFBD-28B3-0D23-FB5E-F68390E099D6}"/>
                </a:ext>
              </a:extLst>
            </p:cNvPr>
            <p:cNvCxnSpPr/>
            <p:nvPr/>
          </p:nvCxnSpPr>
          <p:spPr bwMode="auto">
            <a:xfrm flipV="1">
              <a:off x="25146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6D45A086-3D1C-285B-FE83-181B10C59F2F}"/>
                </a:ext>
              </a:extLst>
            </p:cNvPr>
            <p:cNvCxnSpPr/>
            <p:nvPr/>
          </p:nvCxnSpPr>
          <p:spPr bwMode="auto">
            <a:xfrm flipV="1">
              <a:off x="27432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08AAF93D-E0BB-9872-25F4-125CFF99A033}"/>
                </a:ext>
              </a:extLst>
            </p:cNvPr>
            <p:cNvCxnSpPr/>
            <p:nvPr/>
          </p:nvCxnSpPr>
          <p:spPr bwMode="auto">
            <a:xfrm flipV="1">
              <a:off x="29718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4ED71BC5-7B8D-22DA-BE46-A9C3C85BA597}"/>
                </a:ext>
              </a:extLst>
            </p:cNvPr>
            <p:cNvCxnSpPr/>
            <p:nvPr/>
          </p:nvCxnSpPr>
          <p:spPr bwMode="auto">
            <a:xfrm flipV="1">
              <a:off x="31242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EBE28BC8-AD38-5E85-7BA4-7B7836FCBF10}"/>
                </a:ext>
              </a:extLst>
            </p:cNvPr>
            <p:cNvCxnSpPr/>
            <p:nvPr/>
          </p:nvCxnSpPr>
          <p:spPr bwMode="auto">
            <a:xfrm flipV="1">
              <a:off x="33528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172D62BD-5C31-DF9D-FE26-071D494DA7ED}"/>
                </a:ext>
              </a:extLst>
            </p:cNvPr>
            <p:cNvCxnSpPr/>
            <p:nvPr/>
          </p:nvCxnSpPr>
          <p:spPr bwMode="auto">
            <a:xfrm flipV="1">
              <a:off x="35052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FBFC7094-FB07-086E-87DB-D91139351517}"/>
                </a:ext>
              </a:extLst>
            </p:cNvPr>
            <p:cNvCxnSpPr/>
            <p:nvPr/>
          </p:nvCxnSpPr>
          <p:spPr bwMode="auto">
            <a:xfrm flipV="1">
              <a:off x="36576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593D29E2-C066-4D24-C86E-AC7B12B987DC}"/>
                </a:ext>
              </a:extLst>
            </p:cNvPr>
            <p:cNvCxnSpPr/>
            <p:nvPr/>
          </p:nvCxnSpPr>
          <p:spPr bwMode="auto">
            <a:xfrm flipV="1">
              <a:off x="38862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09F10E85-AFCF-2BE1-6213-BFB383DF333F}"/>
                </a:ext>
              </a:extLst>
            </p:cNvPr>
            <p:cNvCxnSpPr/>
            <p:nvPr/>
          </p:nvCxnSpPr>
          <p:spPr bwMode="auto">
            <a:xfrm flipV="1">
              <a:off x="41148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41DBBF8D-3595-95EE-B0C1-AB3540B64521}"/>
                </a:ext>
              </a:extLst>
            </p:cNvPr>
            <p:cNvCxnSpPr/>
            <p:nvPr/>
          </p:nvCxnSpPr>
          <p:spPr bwMode="auto">
            <a:xfrm flipV="1">
              <a:off x="43434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FE9843E2-A58D-E546-BB10-44C92F9D2FD8}"/>
                </a:ext>
              </a:extLst>
            </p:cNvPr>
            <p:cNvCxnSpPr/>
            <p:nvPr/>
          </p:nvCxnSpPr>
          <p:spPr bwMode="auto">
            <a:xfrm flipV="1">
              <a:off x="45720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C8728E03-11C2-9744-7972-341930010EDD}"/>
                </a:ext>
              </a:extLst>
            </p:cNvPr>
            <p:cNvCxnSpPr/>
            <p:nvPr/>
          </p:nvCxnSpPr>
          <p:spPr bwMode="auto">
            <a:xfrm flipV="1">
              <a:off x="47244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4CAC08AF-DE19-91EF-925D-195A5BC3E9EA}"/>
                </a:ext>
              </a:extLst>
            </p:cNvPr>
            <p:cNvCxnSpPr/>
            <p:nvPr/>
          </p:nvCxnSpPr>
          <p:spPr bwMode="auto">
            <a:xfrm flipV="1">
              <a:off x="49530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DCCB8225-DBB2-784C-7B19-45C0824CD744}"/>
                </a:ext>
              </a:extLst>
            </p:cNvPr>
            <p:cNvCxnSpPr/>
            <p:nvPr/>
          </p:nvCxnSpPr>
          <p:spPr bwMode="auto">
            <a:xfrm flipV="1">
              <a:off x="51054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C12B7293-DD08-99B8-B3FF-E9180B0C4238}"/>
                </a:ext>
              </a:extLst>
            </p:cNvPr>
            <p:cNvCxnSpPr/>
            <p:nvPr/>
          </p:nvCxnSpPr>
          <p:spPr bwMode="auto">
            <a:xfrm flipV="1">
              <a:off x="52578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948B4DAA-8F00-E8FE-A9F3-3A8A7AEED9F9}"/>
                </a:ext>
              </a:extLst>
            </p:cNvPr>
            <p:cNvCxnSpPr/>
            <p:nvPr/>
          </p:nvCxnSpPr>
          <p:spPr bwMode="auto">
            <a:xfrm flipV="1">
              <a:off x="54864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DDCCBF26-F5BC-F55A-F019-7CD5DD096EBE}"/>
                </a:ext>
              </a:extLst>
            </p:cNvPr>
            <p:cNvCxnSpPr/>
            <p:nvPr/>
          </p:nvCxnSpPr>
          <p:spPr bwMode="auto">
            <a:xfrm flipV="1">
              <a:off x="57150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076EEB3E-DDD6-FDB6-4E43-9BD3BA7AD5CB}"/>
                </a:ext>
              </a:extLst>
            </p:cNvPr>
            <p:cNvCxnSpPr/>
            <p:nvPr/>
          </p:nvCxnSpPr>
          <p:spPr bwMode="auto">
            <a:xfrm flipV="1">
              <a:off x="59436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98087E67-5FF8-995E-D684-1D74614E1959}"/>
                </a:ext>
              </a:extLst>
            </p:cNvPr>
            <p:cNvCxnSpPr/>
            <p:nvPr/>
          </p:nvCxnSpPr>
          <p:spPr bwMode="auto">
            <a:xfrm flipV="1">
              <a:off x="61722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753DFA82-077A-C2D9-F109-4B50F871D3B4}"/>
                </a:ext>
              </a:extLst>
            </p:cNvPr>
            <p:cNvCxnSpPr/>
            <p:nvPr/>
          </p:nvCxnSpPr>
          <p:spPr bwMode="auto">
            <a:xfrm flipV="1">
              <a:off x="63246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242952C9-2B9E-3F8C-E88F-A4819CFDC6FF}"/>
                </a:ext>
              </a:extLst>
            </p:cNvPr>
            <p:cNvCxnSpPr/>
            <p:nvPr/>
          </p:nvCxnSpPr>
          <p:spPr bwMode="auto">
            <a:xfrm flipV="1">
              <a:off x="65532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0FFC5815-F34F-80FA-1323-B703962C92F8}"/>
                </a:ext>
              </a:extLst>
            </p:cNvPr>
            <p:cNvCxnSpPr/>
            <p:nvPr/>
          </p:nvCxnSpPr>
          <p:spPr bwMode="auto">
            <a:xfrm flipV="1">
              <a:off x="67056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C0B172C9-6186-6F15-5C78-6FFF20591464}"/>
                </a:ext>
              </a:extLst>
            </p:cNvPr>
            <p:cNvCxnSpPr/>
            <p:nvPr/>
          </p:nvCxnSpPr>
          <p:spPr bwMode="auto">
            <a:xfrm flipV="1">
              <a:off x="68580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CC0A1EA7-DFC4-76FD-6B5E-08E589078BF2}"/>
                </a:ext>
              </a:extLst>
            </p:cNvPr>
            <p:cNvCxnSpPr/>
            <p:nvPr/>
          </p:nvCxnSpPr>
          <p:spPr bwMode="auto">
            <a:xfrm flipV="1">
              <a:off x="70866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383D94C8-EC35-CBD3-A9A5-732CB547B5AF}"/>
                </a:ext>
              </a:extLst>
            </p:cNvPr>
            <p:cNvCxnSpPr/>
            <p:nvPr/>
          </p:nvCxnSpPr>
          <p:spPr bwMode="auto">
            <a:xfrm flipV="1">
              <a:off x="73152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2A8EFF84-3C21-5950-F5E9-FFA3D1353323}"/>
                </a:ext>
              </a:extLst>
            </p:cNvPr>
            <p:cNvCxnSpPr/>
            <p:nvPr/>
          </p:nvCxnSpPr>
          <p:spPr bwMode="auto">
            <a:xfrm flipV="1">
              <a:off x="75438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FFA1CA63-14B0-9EA0-7E18-6DEE36C31D77}"/>
                </a:ext>
              </a:extLst>
            </p:cNvPr>
            <p:cNvCxnSpPr/>
            <p:nvPr/>
          </p:nvCxnSpPr>
          <p:spPr bwMode="auto">
            <a:xfrm flipV="1">
              <a:off x="77724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35324F59-E2C4-E011-5EFB-02782D86E8E0}"/>
                </a:ext>
              </a:extLst>
            </p:cNvPr>
            <p:cNvCxnSpPr/>
            <p:nvPr/>
          </p:nvCxnSpPr>
          <p:spPr bwMode="auto">
            <a:xfrm flipV="1">
              <a:off x="79248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D63BA4B0-B3A7-A4EA-098A-0D5DEC2BAE46}"/>
                </a:ext>
              </a:extLst>
            </p:cNvPr>
            <p:cNvCxnSpPr/>
            <p:nvPr/>
          </p:nvCxnSpPr>
          <p:spPr bwMode="auto">
            <a:xfrm flipV="1">
              <a:off x="81534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61F5EB9B-4CBD-B43F-F3FE-1ADB89E99EA3}"/>
                </a:ext>
              </a:extLst>
            </p:cNvPr>
            <p:cNvCxnSpPr/>
            <p:nvPr/>
          </p:nvCxnSpPr>
          <p:spPr bwMode="auto">
            <a:xfrm flipV="1">
              <a:off x="83058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794A1239-9769-FDED-5ABC-3B462C8894DF}"/>
                </a:ext>
              </a:extLst>
            </p:cNvPr>
            <p:cNvCxnSpPr/>
            <p:nvPr/>
          </p:nvCxnSpPr>
          <p:spPr bwMode="auto">
            <a:xfrm flipV="1">
              <a:off x="84582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FAF95F19-D7C6-80B0-C8C3-A83787DE8EED}"/>
                  </a:ext>
                </a:extLst>
              </p:cNvPr>
              <p:cNvSpPr txBox="1"/>
              <p:nvPr/>
            </p:nvSpPr>
            <p:spPr>
              <a:xfrm>
                <a:off x="4121727" y="5709047"/>
                <a:ext cx="706860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</m:oMath>
                  </m:oMathPara>
                </a14:m>
                <a:endParaRPr lang="en-IN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FAF95F19-D7C6-80B0-C8C3-A83787DE8E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1727" y="5709047"/>
                <a:ext cx="706860" cy="6155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0878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7" grpId="0" animBg="1"/>
      <p:bldP spid="12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B4A3D-AD6A-4000-9ED7-44CC811E2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6F255CE-9DCE-5F63-010C-243B008181DD}"/>
              </a:ext>
            </a:extLst>
          </p:cNvPr>
          <p:cNvGrpSpPr/>
          <p:nvPr/>
        </p:nvGrpSpPr>
        <p:grpSpPr>
          <a:xfrm>
            <a:off x="0" y="2984040"/>
            <a:ext cx="9150930" cy="2502360"/>
            <a:chOff x="0" y="1295400"/>
            <a:chExt cx="9220200" cy="300050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2DADA5C-8C6A-405C-4DBD-C1F7E772F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295400"/>
              <a:ext cx="9220200" cy="3000506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C1B9F3D-477E-753A-869A-A1006C6C9B42}"/>
                </a:ext>
              </a:extLst>
            </p:cNvPr>
            <p:cNvSpPr/>
            <p:nvPr/>
          </p:nvSpPr>
          <p:spPr bwMode="auto">
            <a:xfrm>
              <a:off x="838200" y="1676400"/>
              <a:ext cx="7620000" cy="25431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109423C-95A4-3E4E-F78F-197D4B8A5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rgbClr val="292526"/>
                </a:solidFill>
              </a:rPr>
              <a:t>Flat </a:t>
            </a:r>
            <a:r>
              <a:rPr lang="en-IN" sz="2800" dirty="0">
                <a:solidFill>
                  <a:srgbClr val="292526"/>
                </a:solidFill>
              </a:rPr>
              <a:t>P</a:t>
            </a:r>
            <a:r>
              <a:rPr lang="en-IN" sz="2800" i="0" u="none" strike="noStrike" baseline="0" dirty="0">
                <a:solidFill>
                  <a:srgbClr val="292526"/>
                </a:solidFill>
              </a:rPr>
              <a:t>late with Uniform Heat Flux</a:t>
            </a:r>
            <a:endParaRPr lang="en-US" altLang="en-US" sz="2800" kern="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D4DC6AB4-F60D-F8E4-41BD-DC377239653C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FCF0D7B4-F207-6C50-E656-7EA0096BEC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D4123ED-E9C0-1CFB-7E72-3538C30227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E89D00D9-EB98-12C3-D4FB-DC3BC9FDBA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279329A6-8C2B-0FD3-28A7-1298782B7F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3E975611-FF2E-E858-021D-E997A49321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45E47659-DC59-6A64-8E98-A99C1E3291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012E07BF-8F74-D131-A3E0-75357F248A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BFDEC8E2-3520-3CF2-22D1-C1B9673ABB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C65B4203-E413-6C37-D07F-1D42FB190C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307443A5-9509-79FD-5375-141D5BF786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7F3302AD-BB9F-53F0-5328-8B606BFB74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1C4D637E-311A-F2BA-AA46-C703BF6087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2D5DAFA5-5FAA-73E2-759F-C9F6761A10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BE155446-6D15-033A-BB39-3E77634E71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46B03DA9-43A0-835B-EFE5-2FB35275A9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CE0C049-15CC-8847-840E-CC73F1C782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B9033F-3B3F-D14D-B2F3-9D329CE7F0A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1066800"/>
                <a:ext cx="8610600" cy="2242159"/>
              </a:xfrm>
            </p:spPr>
            <p:txBody>
              <a:bodyPr/>
              <a:lstStyle/>
              <a:p>
                <a:pPr algn="l"/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The heat transfer problem continues to be the calculation of heat transfer coefficient </a:t>
                </a:r>
              </a:p>
              <a:p>
                <a:pPr marL="0" indent="0" algn="l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u="none" strike="noStrike" baseline="0" smtClean="0">
                          <a:solidFill>
                            <a:srgbClr val="292526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u="none" strike="noStrike" baseline="0" smtClean="0">
                          <a:solidFill>
                            <a:srgbClr val="29252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u="none" strike="noStrike" baseline="0" smtClean="0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u="none" strike="noStrike" baseline="0" smtClean="0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u="none" strike="noStrike" baseline="0" smtClean="0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400" b="0" i="1" u="none" strike="noStrike" baseline="0" smtClean="0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sz="2400" b="0" i="1" u="none" strike="noStrike" baseline="0" smtClean="0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u="none" strike="noStrike" baseline="0" smtClean="0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u="none" strike="noStrike" baseline="0" smtClean="0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sz="2400" b="0" i="1" u="none" strike="noStrike" baseline="0" smtClean="0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u="none" strike="noStrike" baseline="0" smtClean="0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u="none" strike="noStrike" baseline="0" smtClean="0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u="none" strike="noStrike" baseline="0" smtClean="0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b="0" i="0" u="none" strike="noStrike" baseline="0" dirty="0">
                  <a:solidFill>
                    <a:srgbClr val="292526"/>
                  </a:solidFill>
                  <a:latin typeface="TimesLTStd-Roman"/>
                </a:endParaRPr>
              </a:p>
              <a:p>
                <a:pPr algn="l"/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 when the heat flux </a:t>
                </a:r>
                <a:r>
                  <a:rPr lang="en-US" sz="2400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q</a:t>
                </a:r>
                <a:r>
                  <a:rPr lang="en-US" sz="2400" b="0" i="1" u="none" strike="noStrike" baseline="0" dirty="0">
                    <a:solidFill>
                      <a:srgbClr val="292526"/>
                    </a:solidFill>
                    <a:latin typeface="TimesLTStd-Italic"/>
                    <a:sym typeface="Symbol" panose="05050102010706020507" pitchFamily="18" charset="2"/>
                  </a:rPr>
                  <a:t>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MTSY"/>
                  </a:rPr>
                  <a:t> 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is known.</a:t>
                </a:r>
                <a:endParaRPr lang="en-IN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B9033F-3B3F-D14D-B2F3-9D329CE7F0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066800"/>
                <a:ext cx="8610600" cy="2242159"/>
              </a:xfrm>
              <a:blipFill>
                <a:blip r:embed="rId4"/>
                <a:stretch>
                  <a:fillRect l="-920" t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F38B1AC-8BBB-A776-A889-8C884CB273FF}"/>
              </a:ext>
            </a:extLst>
          </p:cNvPr>
          <p:cNvSpPr/>
          <p:nvPr/>
        </p:nvSpPr>
        <p:spPr bwMode="auto">
          <a:xfrm>
            <a:off x="762000" y="3200400"/>
            <a:ext cx="7841673" cy="2197149"/>
          </a:xfrm>
          <a:custGeom>
            <a:avLst/>
            <a:gdLst>
              <a:gd name="connsiteX0" fmla="*/ 0 w 7841673"/>
              <a:gd name="connsiteY0" fmla="*/ 1510145 h 1510145"/>
              <a:gd name="connsiteX1" fmla="*/ 415636 w 7841673"/>
              <a:gd name="connsiteY1" fmla="*/ 1246909 h 1510145"/>
              <a:gd name="connsiteX2" fmla="*/ 955964 w 7841673"/>
              <a:gd name="connsiteY2" fmla="*/ 886690 h 1510145"/>
              <a:gd name="connsiteX3" fmla="*/ 2064327 w 7841673"/>
              <a:gd name="connsiteY3" fmla="*/ 429490 h 1510145"/>
              <a:gd name="connsiteX4" fmla="*/ 3020291 w 7841673"/>
              <a:gd name="connsiteY4" fmla="*/ 263236 h 1510145"/>
              <a:gd name="connsiteX5" fmla="*/ 4738255 w 7841673"/>
              <a:gd name="connsiteY5" fmla="*/ 96981 h 1510145"/>
              <a:gd name="connsiteX6" fmla="*/ 7841673 w 7841673"/>
              <a:gd name="connsiteY6" fmla="*/ 0 h 1510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41673" h="1510145">
                <a:moveTo>
                  <a:pt x="0" y="1510145"/>
                </a:moveTo>
                <a:cubicBezTo>
                  <a:pt x="129309" y="1429327"/>
                  <a:pt x="256309" y="1350818"/>
                  <a:pt x="415636" y="1246909"/>
                </a:cubicBezTo>
                <a:cubicBezTo>
                  <a:pt x="574963" y="1143000"/>
                  <a:pt x="681182" y="1022926"/>
                  <a:pt x="955964" y="886690"/>
                </a:cubicBezTo>
                <a:cubicBezTo>
                  <a:pt x="1230746" y="750454"/>
                  <a:pt x="1720273" y="533399"/>
                  <a:pt x="2064327" y="429490"/>
                </a:cubicBezTo>
                <a:cubicBezTo>
                  <a:pt x="2408381" y="325581"/>
                  <a:pt x="2574636" y="318654"/>
                  <a:pt x="3020291" y="263236"/>
                </a:cubicBezTo>
                <a:cubicBezTo>
                  <a:pt x="3465946" y="207818"/>
                  <a:pt x="3934691" y="140854"/>
                  <a:pt x="4738255" y="96981"/>
                </a:cubicBezTo>
                <a:cubicBezTo>
                  <a:pt x="5541819" y="53108"/>
                  <a:pt x="6691746" y="26554"/>
                  <a:pt x="7841673" y="0"/>
                </a:cubicBezTo>
              </a:path>
            </a:pathLst>
          </a:custGeom>
          <a:noFill/>
          <a:ln w="41275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029808CA-AE13-DE34-817F-58AF95F59834}"/>
              </a:ext>
            </a:extLst>
          </p:cNvPr>
          <p:cNvGrpSpPr/>
          <p:nvPr/>
        </p:nvGrpSpPr>
        <p:grpSpPr>
          <a:xfrm>
            <a:off x="914400" y="5486400"/>
            <a:ext cx="7696200" cy="1149683"/>
            <a:chOff x="762000" y="5486400"/>
            <a:chExt cx="7696200" cy="1149683"/>
          </a:xfrm>
        </p:grpSpPr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398EFC27-0408-E40F-4FC4-0C7E1EAA5138}"/>
                </a:ext>
              </a:extLst>
            </p:cNvPr>
            <p:cNvCxnSpPr/>
            <p:nvPr/>
          </p:nvCxnSpPr>
          <p:spPr bwMode="auto">
            <a:xfrm flipV="1">
              <a:off x="7620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C1B765F1-1D23-7558-46E6-FF8500141195}"/>
                </a:ext>
              </a:extLst>
            </p:cNvPr>
            <p:cNvCxnSpPr/>
            <p:nvPr/>
          </p:nvCxnSpPr>
          <p:spPr bwMode="auto">
            <a:xfrm flipV="1">
              <a:off x="9906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E5DE8F20-2A0C-97BE-EE2C-9927A8BB2B71}"/>
                </a:ext>
              </a:extLst>
            </p:cNvPr>
            <p:cNvCxnSpPr/>
            <p:nvPr/>
          </p:nvCxnSpPr>
          <p:spPr bwMode="auto">
            <a:xfrm flipV="1">
              <a:off x="12192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BA1AB55C-60ED-68D3-DA76-1456E6616E7C}"/>
                </a:ext>
              </a:extLst>
            </p:cNvPr>
            <p:cNvCxnSpPr/>
            <p:nvPr/>
          </p:nvCxnSpPr>
          <p:spPr bwMode="auto">
            <a:xfrm flipV="1">
              <a:off x="14478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4579F9B5-53B7-06F2-3210-B77B36D144D1}"/>
                </a:ext>
              </a:extLst>
            </p:cNvPr>
            <p:cNvCxnSpPr/>
            <p:nvPr/>
          </p:nvCxnSpPr>
          <p:spPr bwMode="auto">
            <a:xfrm flipV="1">
              <a:off x="16002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D620C252-FD11-E63E-74D2-82C8BE57F247}"/>
                </a:ext>
              </a:extLst>
            </p:cNvPr>
            <p:cNvCxnSpPr/>
            <p:nvPr/>
          </p:nvCxnSpPr>
          <p:spPr bwMode="auto">
            <a:xfrm flipV="1">
              <a:off x="18288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C8AEB484-CB2C-83F6-4EAB-3BB2DD08F5B6}"/>
                </a:ext>
              </a:extLst>
            </p:cNvPr>
            <p:cNvCxnSpPr/>
            <p:nvPr/>
          </p:nvCxnSpPr>
          <p:spPr bwMode="auto">
            <a:xfrm flipV="1">
              <a:off x="19812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0BB0554E-2126-5E52-7D81-AC0C4424843E}"/>
                </a:ext>
              </a:extLst>
            </p:cNvPr>
            <p:cNvCxnSpPr/>
            <p:nvPr/>
          </p:nvCxnSpPr>
          <p:spPr bwMode="auto">
            <a:xfrm flipV="1">
              <a:off x="21336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10892C44-8C09-0CDB-4A54-CF64E6C7F9F5}"/>
                </a:ext>
              </a:extLst>
            </p:cNvPr>
            <p:cNvCxnSpPr/>
            <p:nvPr/>
          </p:nvCxnSpPr>
          <p:spPr bwMode="auto">
            <a:xfrm flipV="1">
              <a:off x="22860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EAF4EFBD-28B3-0D23-FB5E-F68390E099D6}"/>
                </a:ext>
              </a:extLst>
            </p:cNvPr>
            <p:cNvCxnSpPr/>
            <p:nvPr/>
          </p:nvCxnSpPr>
          <p:spPr bwMode="auto">
            <a:xfrm flipV="1">
              <a:off x="25146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6D45A086-3D1C-285B-FE83-181B10C59F2F}"/>
                </a:ext>
              </a:extLst>
            </p:cNvPr>
            <p:cNvCxnSpPr/>
            <p:nvPr/>
          </p:nvCxnSpPr>
          <p:spPr bwMode="auto">
            <a:xfrm flipV="1">
              <a:off x="27432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08AAF93D-E0BB-9872-25F4-125CFF99A033}"/>
                </a:ext>
              </a:extLst>
            </p:cNvPr>
            <p:cNvCxnSpPr/>
            <p:nvPr/>
          </p:nvCxnSpPr>
          <p:spPr bwMode="auto">
            <a:xfrm flipV="1">
              <a:off x="29718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4ED71BC5-7B8D-22DA-BE46-A9C3C85BA597}"/>
                </a:ext>
              </a:extLst>
            </p:cNvPr>
            <p:cNvCxnSpPr/>
            <p:nvPr/>
          </p:nvCxnSpPr>
          <p:spPr bwMode="auto">
            <a:xfrm flipV="1">
              <a:off x="31242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EBE28BC8-AD38-5E85-7BA4-7B7836FCBF10}"/>
                </a:ext>
              </a:extLst>
            </p:cNvPr>
            <p:cNvCxnSpPr/>
            <p:nvPr/>
          </p:nvCxnSpPr>
          <p:spPr bwMode="auto">
            <a:xfrm flipV="1">
              <a:off x="33528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172D62BD-5C31-DF9D-FE26-071D494DA7ED}"/>
                </a:ext>
              </a:extLst>
            </p:cNvPr>
            <p:cNvCxnSpPr/>
            <p:nvPr/>
          </p:nvCxnSpPr>
          <p:spPr bwMode="auto">
            <a:xfrm flipV="1">
              <a:off x="35052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FBFC7094-FB07-086E-87DB-D91139351517}"/>
                </a:ext>
              </a:extLst>
            </p:cNvPr>
            <p:cNvCxnSpPr/>
            <p:nvPr/>
          </p:nvCxnSpPr>
          <p:spPr bwMode="auto">
            <a:xfrm flipV="1">
              <a:off x="36576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593D29E2-C066-4D24-C86E-AC7B12B987DC}"/>
                </a:ext>
              </a:extLst>
            </p:cNvPr>
            <p:cNvCxnSpPr/>
            <p:nvPr/>
          </p:nvCxnSpPr>
          <p:spPr bwMode="auto">
            <a:xfrm flipV="1">
              <a:off x="38862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09F10E85-AFCF-2BE1-6213-BFB383DF333F}"/>
                </a:ext>
              </a:extLst>
            </p:cNvPr>
            <p:cNvCxnSpPr/>
            <p:nvPr/>
          </p:nvCxnSpPr>
          <p:spPr bwMode="auto">
            <a:xfrm flipV="1">
              <a:off x="41148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41DBBF8D-3595-95EE-B0C1-AB3540B64521}"/>
                </a:ext>
              </a:extLst>
            </p:cNvPr>
            <p:cNvCxnSpPr/>
            <p:nvPr/>
          </p:nvCxnSpPr>
          <p:spPr bwMode="auto">
            <a:xfrm flipV="1">
              <a:off x="43434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FE9843E2-A58D-E546-BB10-44C92F9D2FD8}"/>
                </a:ext>
              </a:extLst>
            </p:cNvPr>
            <p:cNvCxnSpPr/>
            <p:nvPr/>
          </p:nvCxnSpPr>
          <p:spPr bwMode="auto">
            <a:xfrm flipV="1">
              <a:off x="45720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C8728E03-11C2-9744-7972-341930010EDD}"/>
                </a:ext>
              </a:extLst>
            </p:cNvPr>
            <p:cNvCxnSpPr/>
            <p:nvPr/>
          </p:nvCxnSpPr>
          <p:spPr bwMode="auto">
            <a:xfrm flipV="1">
              <a:off x="47244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4CAC08AF-DE19-91EF-925D-195A5BC3E9EA}"/>
                </a:ext>
              </a:extLst>
            </p:cNvPr>
            <p:cNvCxnSpPr/>
            <p:nvPr/>
          </p:nvCxnSpPr>
          <p:spPr bwMode="auto">
            <a:xfrm flipV="1">
              <a:off x="49530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DCCB8225-DBB2-784C-7B19-45C0824CD744}"/>
                </a:ext>
              </a:extLst>
            </p:cNvPr>
            <p:cNvCxnSpPr/>
            <p:nvPr/>
          </p:nvCxnSpPr>
          <p:spPr bwMode="auto">
            <a:xfrm flipV="1">
              <a:off x="51054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C12B7293-DD08-99B8-B3FF-E9180B0C4238}"/>
                </a:ext>
              </a:extLst>
            </p:cNvPr>
            <p:cNvCxnSpPr/>
            <p:nvPr/>
          </p:nvCxnSpPr>
          <p:spPr bwMode="auto">
            <a:xfrm flipV="1">
              <a:off x="52578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948B4DAA-8F00-E8FE-A9F3-3A8A7AEED9F9}"/>
                </a:ext>
              </a:extLst>
            </p:cNvPr>
            <p:cNvCxnSpPr/>
            <p:nvPr/>
          </p:nvCxnSpPr>
          <p:spPr bwMode="auto">
            <a:xfrm flipV="1">
              <a:off x="54864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DDCCBF26-F5BC-F55A-F019-7CD5DD096EBE}"/>
                </a:ext>
              </a:extLst>
            </p:cNvPr>
            <p:cNvCxnSpPr/>
            <p:nvPr/>
          </p:nvCxnSpPr>
          <p:spPr bwMode="auto">
            <a:xfrm flipV="1">
              <a:off x="57150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076EEB3E-DDD6-FDB6-4E43-9BD3BA7AD5CB}"/>
                </a:ext>
              </a:extLst>
            </p:cNvPr>
            <p:cNvCxnSpPr/>
            <p:nvPr/>
          </p:nvCxnSpPr>
          <p:spPr bwMode="auto">
            <a:xfrm flipV="1">
              <a:off x="59436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98087E67-5FF8-995E-D684-1D74614E1959}"/>
                </a:ext>
              </a:extLst>
            </p:cNvPr>
            <p:cNvCxnSpPr/>
            <p:nvPr/>
          </p:nvCxnSpPr>
          <p:spPr bwMode="auto">
            <a:xfrm flipV="1">
              <a:off x="61722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753DFA82-077A-C2D9-F109-4B50F871D3B4}"/>
                </a:ext>
              </a:extLst>
            </p:cNvPr>
            <p:cNvCxnSpPr/>
            <p:nvPr/>
          </p:nvCxnSpPr>
          <p:spPr bwMode="auto">
            <a:xfrm flipV="1">
              <a:off x="63246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242952C9-2B9E-3F8C-E88F-A4819CFDC6FF}"/>
                </a:ext>
              </a:extLst>
            </p:cNvPr>
            <p:cNvCxnSpPr/>
            <p:nvPr/>
          </p:nvCxnSpPr>
          <p:spPr bwMode="auto">
            <a:xfrm flipV="1">
              <a:off x="65532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0FFC5815-F34F-80FA-1323-B703962C92F8}"/>
                </a:ext>
              </a:extLst>
            </p:cNvPr>
            <p:cNvCxnSpPr/>
            <p:nvPr/>
          </p:nvCxnSpPr>
          <p:spPr bwMode="auto">
            <a:xfrm flipV="1">
              <a:off x="67056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C0B172C9-6186-6F15-5C78-6FFF20591464}"/>
                </a:ext>
              </a:extLst>
            </p:cNvPr>
            <p:cNvCxnSpPr/>
            <p:nvPr/>
          </p:nvCxnSpPr>
          <p:spPr bwMode="auto">
            <a:xfrm flipV="1">
              <a:off x="68580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CC0A1EA7-DFC4-76FD-6B5E-08E589078BF2}"/>
                </a:ext>
              </a:extLst>
            </p:cNvPr>
            <p:cNvCxnSpPr/>
            <p:nvPr/>
          </p:nvCxnSpPr>
          <p:spPr bwMode="auto">
            <a:xfrm flipV="1">
              <a:off x="70866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383D94C8-EC35-CBD3-A9A5-732CB547B5AF}"/>
                </a:ext>
              </a:extLst>
            </p:cNvPr>
            <p:cNvCxnSpPr/>
            <p:nvPr/>
          </p:nvCxnSpPr>
          <p:spPr bwMode="auto">
            <a:xfrm flipV="1">
              <a:off x="73152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2A8EFF84-3C21-5950-F5E9-FFA3D1353323}"/>
                </a:ext>
              </a:extLst>
            </p:cNvPr>
            <p:cNvCxnSpPr/>
            <p:nvPr/>
          </p:nvCxnSpPr>
          <p:spPr bwMode="auto">
            <a:xfrm flipV="1">
              <a:off x="75438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FFA1CA63-14B0-9EA0-7E18-6DEE36C31D77}"/>
                </a:ext>
              </a:extLst>
            </p:cNvPr>
            <p:cNvCxnSpPr/>
            <p:nvPr/>
          </p:nvCxnSpPr>
          <p:spPr bwMode="auto">
            <a:xfrm flipV="1">
              <a:off x="77724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35324F59-E2C4-E011-5EFB-02782D86E8E0}"/>
                </a:ext>
              </a:extLst>
            </p:cNvPr>
            <p:cNvCxnSpPr/>
            <p:nvPr/>
          </p:nvCxnSpPr>
          <p:spPr bwMode="auto">
            <a:xfrm flipV="1">
              <a:off x="79248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D63BA4B0-B3A7-A4EA-098A-0D5DEC2BAE46}"/>
                </a:ext>
              </a:extLst>
            </p:cNvPr>
            <p:cNvCxnSpPr/>
            <p:nvPr/>
          </p:nvCxnSpPr>
          <p:spPr bwMode="auto">
            <a:xfrm flipV="1">
              <a:off x="81534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61F5EB9B-4CBD-B43F-F3FE-1ADB89E99EA3}"/>
                </a:ext>
              </a:extLst>
            </p:cNvPr>
            <p:cNvCxnSpPr/>
            <p:nvPr/>
          </p:nvCxnSpPr>
          <p:spPr bwMode="auto">
            <a:xfrm flipV="1">
              <a:off x="83058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794A1239-9769-FDED-5ABC-3B462C8894DF}"/>
                </a:ext>
              </a:extLst>
            </p:cNvPr>
            <p:cNvCxnSpPr/>
            <p:nvPr/>
          </p:nvCxnSpPr>
          <p:spPr bwMode="auto">
            <a:xfrm flipV="1">
              <a:off x="8458200" y="5486400"/>
              <a:ext cx="0" cy="1149683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FAF95F19-D7C6-80B0-C8C3-A83787DE8EED}"/>
                  </a:ext>
                </a:extLst>
              </p:cNvPr>
              <p:cNvSpPr txBox="1"/>
              <p:nvPr/>
            </p:nvSpPr>
            <p:spPr>
              <a:xfrm>
                <a:off x="4121727" y="5709047"/>
                <a:ext cx="706860" cy="615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</m:oMath>
                  </m:oMathPara>
                </a14:m>
                <a:endParaRPr lang="en-IN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FAF95F19-D7C6-80B0-C8C3-A83787DE8E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1727" y="5709047"/>
                <a:ext cx="706860" cy="61555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2158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7" grpId="0" animBg="1"/>
      <p:bldP spid="1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1C52B-3BFA-C5F1-B60F-F1188D480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800"/>
            <a:ext cx="7772400" cy="612586"/>
          </a:xfrm>
        </p:spPr>
        <p:txBody>
          <a:bodyPr/>
          <a:lstStyle/>
          <a:p>
            <a:r>
              <a:rPr lang="en-US" sz="2800" dirty="0"/>
              <a:t>Integral Solution to </a:t>
            </a:r>
            <a:r>
              <a:rPr lang="en-US" sz="2800" dirty="0" err="1"/>
              <a:t>Isoheatflux</a:t>
            </a:r>
            <a:r>
              <a:rPr lang="en-US" sz="2800" dirty="0"/>
              <a:t> Flat Plate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F20515-9C22-B81E-3CAF-C0A5D521E7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57615" y="1447327"/>
                <a:ext cx="7548185" cy="457247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den>
                    </m:f>
                    <m:r>
                      <m:rPr>
                        <m:nor/>
                      </m:rPr>
                      <a:rPr lang="en-IN" sz="2400" dirty="0"/>
                      <m:t>=</m:t>
                    </m:r>
                    <m:r>
                      <m:rPr>
                        <m:nor/>
                      </m:rPr>
                      <a:rPr lang="en-US" sz="2400" b="0" i="0" dirty="0" smtClean="0"/>
                      <m:t> 1.229</m:t>
                    </m:r>
                    <m:r>
                      <m:rPr>
                        <m:nor/>
                      </m:rPr>
                      <a:rPr lang="en-IN" sz="2400" dirty="0"/>
                      <m:t>6</m:t>
                    </m:r>
                    <m:r>
                      <a:rPr lang="en-I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IN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</m:t>
                        </m:r>
                      </m:e>
                      <m:sup>
                        <m:f>
                          <m:fPr>
                            <m:type m:val="skw"/>
                            <m:ctrlPr>
                              <a:rPr lang="en-IN" sz="24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IN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IN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𝑓𝑙𝑢𝑖𝑑</m:t>
                            </m:r>
                          </m:sub>
                        </m:sSub>
                        <m:sSub>
                          <m:sSubPr>
                            <m:ctrl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"/>
                                <m:endChr m:val="|"/>
                                <m:ctrlP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IN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IN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IN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r>
                                          <a:rPr lang="en-IN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num>
                                      <m:den>
                                        <m:r>
                                          <a:rPr lang="en-IN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r>
                                          <a:rPr lang="en-IN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</m:d>
                          </m:e>
                          <m:sub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𝑤𝑎𝑙𝑙</m:t>
                            </m:r>
                          </m:sub>
                        </m:sSub>
                      </m:num>
                      <m:den>
                        <m:d>
                          <m:dPr>
                            <m:begChr m:val="{"/>
                            <m:endChr m:val="}"/>
                            <m:ctrl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𝑤𝑎𝑙𝑙</m:t>
                                </m:r>
                              </m:sub>
                            </m:sSub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∞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endParaRPr lang="en-IN" sz="2400" dirty="0"/>
              </a:p>
              <a:p>
                <a:r>
                  <a:rPr lang="en-IN" sz="2400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For Iso-heat flux Flat Plate</a:t>
                </a:r>
              </a:p>
              <a:p>
                <a14:m>
                  <m:oMath xmlns:m="http://schemas.openxmlformats.org/officeDocument/2006/math">
                    <m:r>
                      <a:rPr lang="en-IN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  <m:d>
                          <m:dPr>
                            <m:ctrlP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</m:den>
                    </m:f>
                    <m:r>
                      <a:rPr lang="en-IN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0.417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sSup>
                      <m:sSup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𝑃𝑟</m:t>
                        </m:r>
                      </m:e>
                      <m:sup>
                        <m:f>
                          <m:fPr>
                            <m:type m:val="skw"/>
                            <m:ctrlP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  <m:sSubSup>
                      <m:sSubSup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𝑅𝑒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f>
                          <m:fPr>
                            <m:type m:val="skw"/>
                            <m:ctrlP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bSup>
                  </m:oMath>
                </a14:m>
                <a:endParaRPr lang="en-US" sz="2400" b="0" dirty="0">
                  <a:solidFill>
                    <a:srgbClr val="000000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′′</m:t>
                            </m:r>
                          </m:sup>
                        </m:sSup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0.417</m:t>
                        </m:r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𝑃𝑟</m:t>
                            </m:r>
                          </m:e>
                          <m:sup>
                            <m:f>
                              <m:fPr>
                                <m:type m:val="skw"/>
                                <m:ctrlP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sup>
                        </m:sSup>
                        <m:sSubSup>
                          <m:sSubSupPr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𝑅𝑒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  <m:sup>
                            <m:f>
                              <m:fPr>
                                <m:type m:val="skw"/>
                                <m:ctrlP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bSup>
                      </m:den>
                    </m:f>
                  </m:oMath>
                </a14:m>
                <a:endParaRPr lang="en-IN" sz="2400" dirty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𝑁𝑢</m:t>
                    </m:r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h𝑥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den>
                    </m:f>
                    <m:r>
                      <a:rPr lang="en-IN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=0.</m:t>
                    </m:r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417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𝑃𝑟</m:t>
                        </m:r>
                      </m:e>
                      <m:sup>
                        <m:f>
                          <m:fPr>
                            <m:type m:val="skw"/>
                            <m:ctrlP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  <m:sSubSup>
                      <m:sSubSup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𝑅𝑒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f>
                          <m:fPr>
                            <m:type m:val="skw"/>
                            <m:ctrlP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bSup>
                  </m:oMath>
                </a14:m>
                <a:endParaRPr lang="en-IN" sz="2400" dirty="0"/>
              </a:p>
              <a:p>
                <a:endParaRPr lang="en-IN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F20515-9C22-B81E-3CAF-C0A5D521E7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615" y="1447327"/>
                <a:ext cx="7548185" cy="4572473"/>
              </a:xfrm>
              <a:blipFill>
                <a:blip r:embed="rId2"/>
                <a:stretch>
                  <a:fillRect l="-1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DFDD2B51-6266-FD23-5109-76BD566715ED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DBDA9872-594B-2B9B-1637-C7CB2E5E0A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A17F065-48AB-9EB9-A075-3AC0751044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BB4CA8A1-FB86-44C8-C48F-EAC43F6244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320CE5F-D5D2-700D-AA39-44351CE54F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373D7137-3585-4987-C99A-DBF491A91B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A3D67248-C2CB-AD46-5C23-BE9A418BA2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77A23997-A218-C0AF-3B0B-EFE325915E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94AE5EC6-6DE4-FE04-AF5F-C2C1A4AB2D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A6CA7EC2-2585-3628-87BF-9F2636FDC5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9FA37D75-3DEB-8698-3444-04E3237D70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9430C15C-F2E5-76FF-B08E-A3021A65DE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D431DA36-13E1-A741-D9D5-D47AB7F8A1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6E1CF821-F461-1DB9-56CE-2BB864D8A8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8B097F55-B93D-3E36-9DAD-7E90F48F7A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A05535DE-BC91-0BDE-AAFD-763232843A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611755F-AF96-5C95-A7CC-C972542F42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26108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988BD-FCCE-6ABD-3275-37F58412C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6400800" cy="1143000"/>
          </a:xfrm>
        </p:spPr>
        <p:txBody>
          <a:bodyPr/>
          <a:lstStyle/>
          <a:p>
            <a:r>
              <a:rPr lang="en-US" sz="2800" i="0" u="none" strike="noStrike" baseline="0" dirty="0">
                <a:solidFill>
                  <a:srgbClr val="292526"/>
                </a:solidFill>
              </a:rPr>
              <a:t>Impact of the assumed profile shape on the integral solution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AD931FB3-F141-B82D-A897-D30062F6DD28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39858295-328B-27B7-8480-95BDBE12C5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626C8E90-7253-6EBA-94F8-192B1D50D3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87E495D2-6425-0BAC-6A37-5E0E357DC6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8E1C9EF5-4CC1-F4AE-21C3-B492B26CC8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48E9460F-5D3C-FF6F-CA47-DB5B3D76D3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D3F60A60-26EE-8BC7-5E56-8CBEBCDB34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472306D8-E059-3D20-0674-8305D72252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0E7137CD-4573-824E-F846-B9DFA648BE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0BD74B44-F0C0-B2B6-B8C5-70C0164331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E7F0B70C-0D9A-78D6-AC25-A85964BD1A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AAC76BFD-3B98-A179-DAF5-62222B9A10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2A8DA79E-BB29-6A23-D4C6-56125274AE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A0FA3433-AD09-9375-4A20-8800193208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86798B0A-16C0-C839-9BFC-361638D830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7B98D42E-30A5-1FA6-5142-110CCC91B3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987E816-65DF-D191-4F48-C028195F11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6" name="Content Placeholder 35">
            <a:extLst>
              <a:ext uri="{FF2B5EF4-FFF2-40B4-BE49-F238E27FC236}">
                <a16:creationId xmlns:a16="http://schemas.microsoft.com/office/drawing/2014/main" id="{57F88593-A202-265E-1D16-046C61E24C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1373" y="1549927"/>
            <a:ext cx="8867991" cy="4317473"/>
          </a:xfrm>
        </p:spPr>
      </p:pic>
    </p:spTree>
    <p:extLst>
      <p:ext uri="{BB962C8B-B14F-4D97-AF65-F5344CB8AC3E}">
        <p14:creationId xmlns:p14="http://schemas.microsoft.com/office/powerpoint/2010/main" val="21597747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D5F45-9DAC-DD92-2B71-9739B009A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B59C9-4D5C-94BD-97B8-E3F590430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6858000" cy="1143000"/>
          </a:xfrm>
        </p:spPr>
        <p:txBody>
          <a:bodyPr/>
          <a:lstStyle/>
          <a:p>
            <a:r>
              <a:rPr lang="en-US" altLang="en-US" sz="2800" kern="0" dirty="0"/>
              <a:t>Advanced Applications of FCBL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36F75-0DD1-27B1-AB94-F7635E42A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295400"/>
            <a:ext cx="8626475" cy="2362200"/>
          </a:xfrm>
        </p:spPr>
        <p:txBody>
          <a:bodyPr/>
          <a:lstStyle/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Forced convection cooling of an electric and electronic  circuit boards are </a:t>
            </a:r>
            <a:r>
              <a:rPr lang="en-US" sz="2400" dirty="0">
                <a:solidFill>
                  <a:srgbClr val="292526"/>
                </a:solidFill>
                <a:latin typeface="TimesLTStd-Roman"/>
              </a:rPr>
              <a:t>the modern application of FCFPBL Theory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. </a:t>
            </a:r>
          </a:p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The heating effect in these applications is distributed discretely along the flat plate. </a:t>
            </a:r>
          </a:p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The simplest model is sketched as:</a:t>
            </a:r>
          </a:p>
          <a:p>
            <a:pPr algn="l"/>
            <a:endParaRPr lang="en-IN" sz="24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A74F5E6E-89EC-A16A-E48B-9A59DFEFF739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EEF9D79F-C703-5B7E-2BA9-D05AE8A6A0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64D5C03-B518-3E0C-FAEF-5D6BF48442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0194AAC9-4640-1DE5-1BFB-BA6BC049F6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9DD07CA6-38FD-9D28-B0C3-0804C6CE8B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B683A555-1F5A-50C8-8C48-A358398117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71A1D33C-CA53-166E-2822-02B2468554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AA430FAE-B89D-2C32-E518-CD675EB638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63AD6256-0518-4F87-2509-090E9E0B79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E60E1B0F-4657-82AB-04C0-A4963D38AE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76295F54-2CE9-5ACB-7D28-9B14B51009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DF9F2963-D644-6D21-8D9E-3129A74947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04E2E966-B5A0-30F2-74C5-53F51BB2DD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63AFDF01-564A-92A5-214B-ECE603EA0B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747AA361-A235-13E5-4610-340C2DADDB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CB7F49-A84F-4660-5BC2-91B78BE7B4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4C43FE0-1872-AF94-2454-943E795603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A142F019-A197-2DC4-006A-FAD515C7A4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758" y="3505200"/>
            <a:ext cx="7106642" cy="280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204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B4A3D-AD6A-4000-9ED7-44CC811E2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6F255CE-9DCE-5F63-010C-243B008181DD}"/>
              </a:ext>
            </a:extLst>
          </p:cNvPr>
          <p:cNvGrpSpPr/>
          <p:nvPr/>
        </p:nvGrpSpPr>
        <p:grpSpPr>
          <a:xfrm>
            <a:off x="76200" y="1219200"/>
            <a:ext cx="9150930" cy="2502360"/>
            <a:chOff x="0" y="1295400"/>
            <a:chExt cx="9220200" cy="300050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2DADA5C-8C6A-405C-4DBD-C1F7E772F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295400"/>
              <a:ext cx="9220200" cy="3000506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C1B9F3D-477E-753A-869A-A1006C6C9B42}"/>
                </a:ext>
              </a:extLst>
            </p:cNvPr>
            <p:cNvSpPr/>
            <p:nvPr/>
          </p:nvSpPr>
          <p:spPr bwMode="auto">
            <a:xfrm>
              <a:off x="838200" y="1676400"/>
              <a:ext cx="7620000" cy="25431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109423C-95A4-3E4E-F78F-197D4B8A5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rgbClr val="292526"/>
                </a:solidFill>
              </a:rPr>
              <a:t>Arbitrary Wall Temperature</a:t>
            </a:r>
            <a:endParaRPr lang="en-US" altLang="en-US" sz="2800" kern="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D4DC6AB4-F60D-F8E4-41BD-DC377239653C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FCF0D7B4-F207-6C50-E656-7EA0096BEC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D4123ED-E9C0-1CFB-7E72-3538C30227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E89D00D9-EB98-12C3-D4FB-DC3BC9FDBA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279329A6-8C2B-0FD3-28A7-1298782B7F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3E975611-FF2E-E858-021D-E997A49321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45E47659-DC59-6A64-8E98-A99C1E3291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012E07BF-8F74-D131-A3E0-75357F248A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BFDEC8E2-3520-3CF2-22D1-C1B9673ABB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C65B4203-E413-6C37-D07F-1D42FB190C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307443A5-9509-79FD-5375-141D5BF786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7F3302AD-BB9F-53F0-5328-8B606BFB74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1C4D637E-311A-F2BA-AA46-C703BF6087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2D5DAFA5-5FAA-73E2-759F-C9F6761A10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BE155446-6D15-033A-BB39-3E77634E71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46B03DA9-43A0-835B-EFE5-2FB35275A9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CE0C049-15CC-8847-840E-CC73F1C782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9033F-3B3F-D14D-B2F3-9D329CE7F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438" y="5105400"/>
            <a:ext cx="86106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The integral solution for heat transfer with an </a:t>
            </a:r>
            <a:r>
              <a:rPr lang="en-US" sz="2400" b="1" i="1" u="none" strike="noStrike" baseline="0" dirty="0">
                <a:solidFill>
                  <a:srgbClr val="00B0F0"/>
                </a:solidFill>
                <a:latin typeface="TimesLTStd-Roman"/>
              </a:rPr>
              <a:t>unheated starting length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 is the building block for the construction of heat transfer solutions for</a:t>
            </a:r>
            <a:r>
              <a:rPr lang="en-US" sz="2400" b="0" i="0" u="none" strike="noStrike" dirty="0">
                <a:solidFill>
                  <a:srgbClr val="292526"/>
                </a:solidFill>
                <a:latin typeface="TimesLTStd-Roman"/>
              </a:rPr>
              <a:t> this case</a:t>
            </a:r>
            <a:r>
              <a:rPr lang="en-IN" sz="2400" b="0" i="0" u="none" strike="noStrike" baseline="0" dirty="0">
                <a:solidFill>
                  <a:srgbClr val="292526"/>
                </a:solidFill>
                <a:latin typeface="TimesLTStd-Roman"/>
              </a:rPr>
              <a:t>.</a:t>
            </a:r>
            <a:endParaRPr lang="en-IN" sz="240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F38B1AC-8BBB-A776-A889-8C884CB273FF}"/>
              </a:ext>
            </a:extLst>
          </p:cNvPr>
          <p:cNvSpPr/>
          <p:nvPr/>
        </p:nvSpPr>
        <p:spPr bwMode="auto">
          <a:xfrm>
            <a:off x="838200" y="1435560"/>
            <a:ext cx="7841673" cy="2197149"/>
          </a:xfrm>
          <a:custGeom>
            <a:avLst/>
            <a:gdLst>
              <a:gd name="connsiteX0" fmla="*/ 0 w 7841673"/>
              <a:gd name="connsiteY0" fmla="*/ 1510145 h 1510145"/>
              <a:gd name="connsiteX1" fmla="*/ 415636 w 7841673"/>
              <a:gd name="connsiteY1" fmla="*/ 1246909 h 1510145"/>
              <a:gd name="connsiteX2" fmla="*/ 955964 w 7841673"/>
              <a:gd name="connsiteY2" fmla="*/ 886690 h 1510145"/>
              <a:gd name="connsiteX3" fmla="*/ 2064327 w 7841673"/>
              <a:gd name="connsiteY3" fmla="*/ 429490 h 1510145"/>
              <a:gd name="connsiteX4" fmla="*/ 3020291 w 7841673"/>
              <a:gd name="connsiteY4" fmla="*/ 263236 h 1510145"/>
              <a:gd name="connsiteX5" fmla="*/ 4738255 w 7841673"/>
              <a:gd name="connsiteY5" fmla="*/ 96981 h 1510145"/>
              <a:gd name="connsiteX6" fmla="*/ 7841673 w 7841673"/>
              <a:gd name="connsiteY6" fmla="*/ 0 h 1510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41673" h="1510145">
                <a:moveTo>
                  <a:pt x="0" y="1510145"/>
                </a:moveTo>
                <a:cubicBezTo>
                  <a:pt x="129309" y="1429327"/>
                  <a:pt x="256309" y="1350818"/>
                  <a:pt x="415636" y="1246909"/>
                </a:cubicBezTo>
                <a:cubicBezTo>
                  <a:pt x="574963" y="1143000"/>
                  <a:pt x="681182" y="1022926"/>
                  <a:pt x="955964" y="886690"/>
                </a:cubicBezTo>
                <a:cubicBezTo>
                  <a:pt x="1230746" y="750454"/>
                  <a:pt x="1720273" y="533399"/>
                  <a:pt x="2064327" y="429490"/>
                </a:cubicBezTo>
                <a:cubicBezTo>
                  <a:pt x="2408381" y="325581"/>
                  <a:pt x="2574636" y="318654"/>
                  <a:pt x="3020291" y="263236"/>
                </a:cubicBezTo>
                <a:cubicBezTo>
                  <a:pt x="3465946" y="207818"/>
                  <a:pt x="3934691" y="140854"/>
                  <a:pt x="4738255" y="96981"/>
                </a:cubicBezTo>
                <a:cubicBezTo>
                  <a:pt x="5541819" y="53108"/>
                  <a:pt x="6691746" y="26554"/>
                  <a:pt x="7841673" y="0"/>
                </a:cubicBezTo>
              </a:path>
            </a:pathLst>
          </a:custGeom>
          <a:noFill/>
          <a:ln w="41275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57B4659-D5B3-BF1F-7A9F-F456DA365334}"/>
              </a:ext>
            </a:extLst>
          </p:cNvPr>
          <p:cNvGrpSpPr/>
          <p:nvPr/>
        </p:nvGrpSpPr>
        <p:grpSpPr>
          <a:xfrm>
            <a:off x="838200" y="3657861"/>
            <a:ext cx="7723909" cy="1393735"/>
            <a:chOff x="838200" y="4813101"/>
            <a:chExt cx="7723909" cy="1393735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F49FA11-6E20-6CBF-51A8-04EADCE018ED}"/>
                </a:ext>
              </a:extLst>
            </p:cNvPr>
            <p:cNvSpPr/>
            <p:nvPr/>
          </p:nvSpPr>
          <p:spPr bwMode="auto">
            <a:xfrm>
              <a:off x="886691" y="5583321"/>
              <a:ext cx="7661564" cy="623515"/>
            </a:xfrm>
            <a:custGeom>
              <a:avLst/>
              <a:gdLst>
                <a:gd name="connsiteX0" fmla="*/ 0 w 7661564"/>
                <a:gd name="connsiteY0" fmla="*/ 152461 h 623515"/>
                <a:gd name="connsiteX1" fmla="*/ 789709 w 7661564"/>
                <a:gd name="connsiteY1" fmla="*/ 415697 h 623515"/>
                <a:gd name="connsiteX2" fmla="*/ 1731818 w 7661564"/>
                <a:gd name="connsiteY2" fmla="*/ 83188 h 623515"/>
                <a:gd name="connsiteX3" fmla="*/ 1731818 w 7661564"/>
                <a:gd name="connsiteY3" fmla="*/ 83188 h 623515"/>
                <a:gd name="connsiteX4" fmla="*/ 2479964 w 7661564"/>
                <a:gd name="connsiteY4" fmla="*/ 581952 h 623515"/>
                <a:gd name="connsiteX5" fmla="*/ 3671454 w 7661564"/>
                <a:gd name="connsiteY5" fmla="*/ 41624 h 623515"/>
                <a:gd name="connsiteX6" fmla="*/ 5500254 w 7661564"/>
                <a:gd name="connsiteY6" fmla="*/ 581952 h 623515"/>
                <a:gd name="connsiteX7" fmla="*/ 6525491 w 7661564"/>
                <a:gd name="connsiteY7" fmla="*/ 61 h 623515"/>
                <a:gd name="connsiteX8" fmla="*/ 7661564 w 7661564"/>
                <a:gd name="connsiteY8" fmla="*/ 623515 h 623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61564" h="623515">
                  <a:moveTo>
                    <a:pt x="0" y="152461"/>
                  </a:moveTo>
                  <a:cubicBezTo>
                    <a:pt x="250536" y="289852"/>
                    <a:pt x="501073" y="427243"/>
                    <a:pt x="789709" y="415697"/>
                  </a:cubicBezTo>
                  <a:cubicBezTo>
                    <a:pt x="1078345" y="404152"/>
                    <a:pt x="1731818" y="83188"/>
                    <a:pt x="1731818" y="83188"/>
                  </a:cubicBezTo>
                  <a:lnTo>
                    <a:pt x="1731818" y="83188"/>
                  </a:lnTo>
                  <a:cubicBezTo>
                    <a:pt x="1856509" y="166315"/>
                    <a:pt x="2156691" y="588879"/>
                    <a:pt x="2479964" y="581952"/>
                  </a:cubicBezTo>
                  <a:cubicBezTo>
                    <a:pt x="2803237" y="575025"/>
                    <a:pt x="3168072" y="41624"/>
                    <a:pt x="3671454" y="41624"/>
                  </a:cubicBezTo>
                  <a:cubicBezTo>
                    <a:pt x="4174836" y="41624"/>
                    <a:pt x="5024581" y="588879"/>
                    <a:pt x="5500254" y="581952"/>
                  </a:cubicBezTo>
                  <a:cubicBezTo>
                    <a:pt x="5975927" y="575025"/>
                    <a:pt x="6165273" y="-6866"/>
                    <a:pt x="6525491" y="61"/>
                  </a:cubicBezTo>
                  <a:cubicBezTo>
                    <a:pt x="6885709" y="6988"/>
                    <a:pt x="7273636" y="315251"/>
                    <a:pt x="7661564" y="623515"/>
                  </a:cubicBezTo>
                </a:path>
              </a:pathLst>
            </a:custGeom>
            <a:noFill/>
            <a:ln w="349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B5392AF-D04A-9C5B-6959-337A6E81FA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8200" y="4813101"/>
              <a:ext cx="48491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0547C9E-9B19-EA70-298F-F8FBD3C68120}"/>
                </a:ext>
              </a:extLst>
            </p:cNvPr>
            <p:cNvCxnSpPr>
              <a:cxnSpLocks/>
              <a:endCxn id="31" idx="8"/>
            </p:cNvCxnSpPr>
            <p:nvPr/>
          </p:nvCxnSpPr>
          <p:spPr bwMode="auto">
            <a:xfrm flipH="1">
              <a:off x="8548255" y="5045160"/>
              <a:ext cx="13854" cy="1161676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89A01F9-A3B4-12A8-E3D4-0EDFD79334A0}"/>
                  </a:ext>
                </a:extLst>
              </p:cNvPr>
              <p:cNvSpPr txBox="1"/>
              <p:nvPr/>
            </p:nvSpPr>
            <p:spPr>
              <a:xfrm>
                <a:off x="2743200" y="4026360"/>
                <a:ext cx="38754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89A01F9-A3B4-12A8-E3D4-0EDFD79334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00" y="4026360"/>
                <a:ext cx="3875420" cy="369332"/>
              </a:xfrm>
              <a:prstGeom prst="rect">
                <a:avLst/>
              </a:prstGeom>
              <a:blipFill>
                <a:blip r:embed="rId4"/>
                <a:stretch>
                  <a:fillRect b="-3606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121B1A1-5FDE-E4FB-A27E-899D5D6F574C}"/>
              </a:ext>
            </a:extLst>
          </p:cNvPr>
          <p:cNvGrpSpPr/>
          <p:nvPr/>
        </p:nvGrpSpPr>
        <p:grpSpPr>
          <a:xfrm>
            <a:off x="838200" y="3553200"/>
            <a:ext cx="7772400" cy="1387560"/>
            <a:chOff x="838200" y="4724400"/>
            <a:chExt cx="7772400" cy="1387560"/>
          </a:xfrm>
        </p:grpSpPr>
        <p:pic>
          <p:nvPicPr>
            <p:cNvPr id="25" name="Content Placeholder 4">
              <a:extLst>
                <a:ext uri="{FF2B5EF4-FFF2-40B4-BE49-F238E27FC236}">
                  <a16:creationId xmlns:a16="http://schemas.microsoft.com/office/drawing/2014/main" id="{035E066C-7086-8474-DBF7-59061DEFB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 bwMode="auto">
            <a:xfrm>
              <a:off x="838200" y="4752926"/>
              <a:ext cx="7772400" cy="352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6C9FA36-FF4A-08EF-06DD-A44C3AAFD64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94509" y="4876800"/>
              <a:ext cx="48491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D3A1F66-C1B2-2A2B-76D0-7444D1A322D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75509" y="4953000"/>
              <a:ext cx="20782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A2E535B-A001-D851-24E2-FECBF86206D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80309" y="495300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52FB208-9B1B-E0A1-C06A-FC9ED064DAC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08909" y="4892760"/>
              <a:ext cx="48491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49968D9-BDB1-C381-E7FD-F82103F11C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37509" y="4816560"/>
              <a:ext cx="48491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12C18BD-D2DA-31E7-9A59-EB5CD22CEDC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90800" y="4724400"/>
              <a:ext cx="48491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352BF11-BF45-0BE0-3CC2-EB4F903CC0C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67891" y="489276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0E0267A-D6AC-9AE1-C514-BB57D67117A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72691" y="512136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30A1B0E-2BBB-8EF5-5CCB-B1DA389698D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77491" y="510540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98BEC4DA-10E5-B917-74F4-C6163189A4A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82291" y="502920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0CB7514-C13A-E1DA-4659-AF62E6C9F85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87091" y="495300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9674DB06-3E40-C8DD-EFBC-5B4BCD80FA3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19600" y="502920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03976AE-B860-B8DC-67AD-FF300C7E048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72891" y="502920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E723D474-D093-1B0E-C096-528994A8987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53891" y="502920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6749468-EDD2-C5B4-AE85-C62DF7AEADC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34891" y="502920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2628E72-487D-6CF9-6381-3CEB99CD9ED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67400" y="502920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F3F57DB-0689-4528-7F9E-DC0B147C77F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24600" y="512136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BEEE50E-95C7-1842-7A7B-CB2ADE774B7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05600" y="504516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E74D624-4914-AFA1-D510-98E34578C49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6545" y="5045160"/>
              <a:ext cx="13855" cy="8984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C3AAEE4-FB71-1861-6BC5-F653E5E5E69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15200" y="502920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4B5ABD3-B2AE-C888-66A3-811F19769AE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72400" y="502920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8DBFAEE-30C8-E3A0-1DDF-53A2F21F34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3400" y="502920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E7A172F3-A185-5A14-CF57-8DB0AB9245F7}"/>
                </a:ext>
              </a:extLst>
            </p:cNvPr>
            <p:cNvCxnSpPr/>
            <p:nvPr/>
          </p:nvCxnSpPr>
          <p:spPr bwMode="auto">
            <a:xfrm>
              <a:off x="886691" y="5699040"/>
              <a:ext cx="256309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AA2D249F-28CB-A2AA-50B3-D0770653B5C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43000" y="5851440"/>
              <a:ext cx="353291" cy="1596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919D8A0F-4706-28CD-CB2C-B7B9AFC456F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47800" y="5943600"/>
              <a:ext cx="353291" cy="1596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398231E1-C8C4-0736-A6FC-A520AD66BB6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04109" y="5851440"/>
              <a:ext cx="353291" cy="1596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1A4005EC-DF96-8C24-7AF0-871E5B55CD2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08909" y="5791200"/>
              <a:ext cx="353291" cy="1596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0379F31-AE18-0371-52FA-499239033B7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86000" y="5622840"/>
              <a:ext cx="353291" cy="1596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6BE4A089-781B-E2F6-DE6D-10EA8A168D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42309" y="5775240"/>
              <a:ext cx="353291" cy="1596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72718607-9A6A-FC83-0284-3E506DA53E2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19400" y="5943600"/>
              <a:ext cx="353291" cy="1596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832C87B8-2CB0-D33D-5674-52BFCC87C3F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51909" y="6096000"/>
              <a:ext cx="353291" cy="1596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8810DB2C-4E57-4C9A-EBC7-B7C104FD56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56709" y="5943600"/>
              <a:ext cx="353291" cy="1596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D4C7AA6-9751-45C8-2217-55469A00BA6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61509" y="5851440"/>
              <a:ext cx="3532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B6A79AD2-C459-8C10-289D-21BF471DAC5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6309" y="5638800"/>
              <a:ext cx="3532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6EA22958-354E-5263-A9C5-171CD3F1E65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47309" y="5638800"/>
              <a:ext cx="3532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32DE3CA-ACC0-D2DC-8917-08BF597F12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00600" y="5715000"/>
              <a:ext cx="3532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7C31B1A4-D8C5-0F3E-AA04-D62A4FFC278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09309" y="5867400"/>
              <a:ext cx="3532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F36083AB-15DF-FB01-FDC1-F6BA7550AE8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62600" y="6019800"/>
              <a:ext cx="3532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A700601B-769F-D371-7AFD-D55682C259F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971309" y="6096000"/>
              <a:ext cx="3532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58C1FAF6-80EB-CEA7-9FB5-83D6FD2C60F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52309" y="5943600"/>
              <a:ext cx="3532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A77A05F5-159F-C3B9-A318-0F05775DAD8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57109" y="5791200"/>
              <a:ext cx="3532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8046CEEC-DFB7-AA6F-9EF0-0CFC332B721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10400" y="5562600"/>
              <a:ext cx="3532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0597012A-CA64-72DB-C7AC-23AECFA3D57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19109" y="5638800"/>
              <a:ext cx="3532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6BAD3BEB-3ABE-452F-7302-C81BE94BC94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00109" y="5867400"/>
              <a:ext cx="3532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AF26D72A-92AE-6300-66B6-5906E319032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3400" y="6096000"/>
              <a:ext cx="3532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97503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7" grpId="0" animBg="1"/>
      <p:bldP spid="3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B4A3D-AD6A-4000-9ED7-44CC811E2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9423C-95A4-3E4E-F78F-197D4B8A5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875905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rgbClr val="292526"/>
                </a:solidFill>
              </a:rPr>
              <a:t>Simplification of Arbitrary Wall Temperature</a:t>
            </a:r>
            <a:endParaRPr lang="en-US" altLang="en-US" sz="2800" kern="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D4DC6AB4-F60D-F8E4-41BD-DC377239653C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FCF0D7B4-F207-6C50-E656-7EA0096BEC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D4123ED-E9C0-1CFB-7E72-3538C30227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E89D00D9-EB98-12C3-D4FB-DC3BC9FDBA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279329A6-8C2B-0FD3-28A7-1298782B7F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3E975611-FF2E-E858-021D-E997A49321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45E47659-DC59-6A64-8E98-A99C1E3291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012E07BF-8F74-D131-A3E0-75357F248A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BFDEC8E2-3520-3CF2-22D1-C1B9673ABB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C65B4203-E413-6C37-D07F-1D42FB190C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307443A5-9509-79FD-5375-141D5BF786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7F3302AD-BB9F-53F0-5328-8B606BFB74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1C4D637E-311A-F2BA-AA46-C703BF6087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2D5DAFA5-5FAA-73E2-759F-C9F6761A10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BE155446-6D15-033A-BB39-3E77634E71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46B03DA9-43A0-835B-EFE5-2FB35275A9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CE0C049-15CC-8847-840E-CC73F1C782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89A01F9-A3B4-12A8-E3D4-0EDFD79334A0}"/>
                  </a:ext>
                </a:extLst>
              </p:cNvPr>
              <p:cNvSpPr txBox="1"/>
              <p:nvPr/>
            </p:nvSpPr>
            <p:spPr>
              <a:xfrm>
                <a:off x="2438400" y="2221468"/>
                <a:ext cx="38754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89A01F9-A3B4-12A8-E3D4-0EDFD79334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0" y="2221468"/>
                <a:ext cx="3875420" cy="369332"/>
              </a:xfrm>
              <a:prstGeom prst="rect">
                <a:avLst/>
              </a:prstGeom>
              <a:blipFill>
                <a:blip r:embed="rId3"/>
                <a:stretch>
                  <a:fillRect b="-3606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7D6A04D-F0DB-63C4-E6C5-EA7447D48789}"/>
              </a:ext>
            </a:extLst>
          </p:cNvPr>
          <p:cNvSpPr/>
          <p:nvPr/>
        </p:nvSpPr>
        <p:spPr bwMode="auto">
          <a:xfrm>
            <a:off x="568036" y="1610195"/>
            <a:ext cx="7869382" cy="1105296"/>
          </a:xfrm>
          <a:custGeom>
            <a:avLst/>
            <a:gdLst>
              <a:gd name="connsiteX0" fmla="*/ 0 w 7869382"/>
              <a:gd name="connsiteY0" fmla="*/ 994460 h 1105296"/>
              <a:gd name="connsiteX1" fmla="*/ 1593273 w 7869382"/>
              <a:gd name="connsiteY1" fmla="*/ 287878 h 1105296"/>
              <a:gd name="connsiteX2" fmla="*/ 3574473 w 7869382"/>
              <a:gd name="connsiteY2" fmla="*/ 10787 h 1105296"/>
              <a:gd name="connsiteX3" fmla="*/ 5153891 w 7869382"/>
              <a:gd name="connsiteY3" fmla="*/ 163187 h 1105296"/>
              <a:gd name="connsiteX4" fmla="*/ 7869382 w 7869382"/>
              <a:gd name="connsiteY4" fmla="*/ 1105296 h 1105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69382" h="1105296">
                <a:moveTo>
                  <a:pt x="0" y="994460"/>
                </a:moveTo>
                <a:cubicBezTo>
                  <a:pt x="498763" y="723142"/>
                  <a:pt x="997527" y="451824"/>
                  <a:pt x="1593273" y="287878"/>
                </a:cubicBezTo>
                <a:cubicBezTo>
                  <a:pt x="2189019" y="123932"/>
                  <a:pt x="2981037" y="31569"/>
                  <a:pt x="3574473" y="10787"/>
                </a:cubicBezTo>
                <a:cubicBezTo>
                  <a:pt x="4167909" y="-9995"/>
                  <a:pt x="4438073" y="-19231"/>
                  <a:pt x="5153891" y="163187"/>
                </a:cubicBezTo>
                <a:cubicBezTo>
                  <a:pt x="5869709" y="345605"/>
                  <a:pt x="6869545" y="725450"/>
                  <a:pt x="7869382" y="1105296"/>
                </a:cubicBezTo>
              </a:path>
            </a:pathLst>
          </a:cu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4054110-8D5D-439F-E5F2-80D90C22D06A}"/>
              </a:ext>
            </a:extLst>
          </p:cNvPr>
          <p:cNvCxnSpPr>
            <a:cxnSpLocks/>
          </p:cNvCxnSpPr>
          <p:nvPr/>
        </p:nvCxnSpPr>
        <p:spPr bwMode="auto">
          <a:xfrm>
            <a:off x="533400" y="1066800"/>
            <a:ext cx="0" cy="1524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07CD885-2A22-6294-CFCE-C17B72B7A51D}"/>
              </a:ext>
            </a:extLst>
          </p:cNvPr>
          <p:cNvCxnSpPr>
            <a:cxnSpLocks/>
          </p:cNvCxnSpPr>
          <p:nvPr/>
        </p:nvCxnSpPr>
        <p:spPr bwMode="auto">
          <a:xfrm>
            <a:off x="2895600" y="990600"/>
            <a:ext cx="0" cy="1524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DB9F0C7-B62C-E602-B28E-4AAC48E34CD9}"/>
              </a:ext>
            </a:extLst>
          </p:cNvPr>
          <p:cNvCxnSpPr>
            <a:cxnSpLocks/>
          </p:cNvCxnSpPr>
          <p:nvPr/>
        </p:nvCxnSpPr>
        <p:spPr bwMode="auto">
          <a:xfrm>
            <a:off x="5562600" y="990600"/>
            <a:ext cx="0" cy="1524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D2652F9-BBAE-A0FA-E548-20133EC6C0CD}"/>
              </a:ext>
            </a:extLst>
          </p:cNvPr>
          <p:cNvCxnSpPr>
            <a:cxnSpLocks/>
          </p:cNvCxnSpPr>
          <p:nvPr/>
        </p:nvCxnSpPr>
        <p:spPr bwMode="auto">
          <a:xfrm>
            <a:off x="8458200" y="1143000"/>
            <a:ext cx="0" cy="1524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82681A9-EBEF-0EFF-60FF-051684B3B79C}"/>
              </a:ext>
            </a:extLst>
          </p:cNvPr>
          <p:cNvCxnSpPr/>
          <p:nvPr/>
        </p:nvCxnSpPr>
        <p:spPr bwMode="auto">
          <a:xfrm>
            <a:off x="533400" y="2057400"/>
            <a:ext cx="23622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B5CE8F2-5455-39FF-74E0-37BF9C8EEBB0}"/>
              </a:ext>
            </a:extLst>
          </p:cNvPr>
          <p:cNvCxnSpPr>
            <a:cxnSpLocks/>
          </p:cNvCxnSpPr>
          <p:nvPr/>
        </p:nvCxnSpPr>
        <p:spPr bwMode="auto">
          <a:xfrm>
            <a:off x="2819400" y="1676400"/>
            <a:ext cx="27432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9760672-4AC4-1268-67C3-752321728C75}"/>
              </a:ext>
            </a:extLst>
          </p:cNvPr>
          <p:cNvCxnSpPr>
            <a:cxnSpLocks/>
          </p:cNvCxnSpPr>
          <p:nvPr/>
        </p:nvCxnSpPr>
        <p:spPr bwMode="auto">
          <a:xfrm>
            <a:off x="5562600" y="2133600"/>
            <a:ext cx="28956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73491A17-DD7E-8795-A626-5265F5667264}"/>
                  </a:ext>
                </a:extLst>
              </p:cNvPr>
              <p:cNvSpPr txBox="1"/>
              <p:nvPr/>
            </p:nvSpPr>
            <p:spPr>
              <a:xfrm>
                <a:off x="968769" y="1595645"/>
                <a:ext cx="1088631" cy="3855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𝑤𝑎𝑙𝑙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73491A17-DD7E-8795-A626-5265F56672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769" y="1595645"/>
                <a:ext cx="1088631" cy="385555"/>
              </a:xfrm>
              <a:prstGeom prst="rect">
                <a:avLst/>
              </a:prstGeom>
              <a:blipFill>
                <a:blip r:embed="rId4"/>
                <a:stretch>
                  <a:fillRect l="-6145" r="-1676" b="-1269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9D6670F-9194-C4C5-804B-0CBB0124F701}"/>
                  </a:ext>
                </a:extLst>
              </p:cNvPr>
              <p:cNvSpPr txBox="1"/>
              <p:nvPr/>
            </p:nvSpPr>
            <p:spPr>
              <a:xfrm>
                <a:off x="3635769" y="1824245"/>
                <a:ext cx="1088631" cy="3855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𝑤𝑎𝑙𝑙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9D6670F-9194-C4C5-804B-0CBB0124F7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769" y="1824245"/>
                <a:ext cx="1088631" cy="385555"/>
              </a:xfrm>
              <a:prstGeom prst="rect">
                <a:avLst/>
              </a:prstGeom>
              <a:blipFill>
                <a:blip r:embed="rId5"/>
                <a:stretch>
                  <a:fillRect l="-5587" r="-1676" b="-1093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DE5D89FD-0D68-25E6-69D3-EFE187C5B090}"/>
                  </a:ext>
                </a:extLst>
              </p:cNvPr>
              <p:cNvSpPr txBox="1"/>
              <p:nvPr/>
            </p:nvSpPr>
            <p:spPr>
              <a:xfrm>
                <a:off x="6226569" y="1519445"/>
                <a:ext cx="1088631" cy="3855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𝑤𝑎𝑙𝑙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,3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DE5D89FD-0D68-25E6-69D3-EFE187C5B0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6569" y="1519445"/>
                <a:ext cx="1088631" cy="385555"/>
              </a:xfrm>
              <a:prstGeom prst="rect">
                <a:avLst/>
              </a:prstGeom>
              <a:blipFill>
                <a:blip r:embed="rId6"/>
                <a:stretch>
                  <a:fillRect l="-5587" r="-1676" b="-1093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" name="Content Placeholder 4">
            <a:extLst>
              <a:ext uri="{FF2B5EF4-FFF2-40B4-BE49-F238E27FC236}">
                <a16:creationId xmlns:a16="http://schemas.microsoft.com/office/drawing/2014/main" id="{DBFFCBE3-A3C0-3199-03DA-3D7CAD53BB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609599" y="1095326"/>
            <a:ext cx="7864471" cy="352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5" name="Group 144">
            <a:extLst>
              <a:ext uri="{FF2B5EF4-FFF2-40B4-BE49-F238E27FC236}">
                <a16:creationId xmlns:a16="http://schemas.microsoft.com/office/drawing/2014/main" id="{52CAE8C5-AFDA-DB85-9E7A-CF9729E207B1}"/>
              </a:ext>
            </a:extLst>
          </p:cNvPr>
          <p:cNvGrpSpPr/>
          <p:nvPr/>
        </p:nvGrpSpPr>
        <p:grpSpPr>
          <a:xfrm>
            <a:off x="517529" y="3000326"/>
            <a:ext cx="7880342" cy="962074"/>
            <a:chOff x="517529" y="2847926"/>
            <a:chExt cx="7880342" cy="962074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72655A15-30FD-2507-5130-731A39D6321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17529" y="2895600"/>
              <a:ext cx="1" cy="9144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62881F79-FA08-4BC2-A7FF-DEF6F4D90D9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79730" y="3124200"/>
              <a:ext cx="0" cy="6858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CF85234C-8B3E-75E2-FAC6-1F258E3EA6AF}"/>
                </a:ext>
              </a:extLst>
            </p:cNvPr>
            <p:cNvCxnSpPr/>
            <p:nvPr/>
          </p:nvCxnSpPr>
          <p:spPr bwMode="auto">
            <a:xfrm>
              <a:off x="517530" y="3810000"/>
              <a:ext cx="236220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7DC4856E-932A-22AF-C65D-885544EC4464}"/>
                    </a:ext>
                  </a:extLst>
                </p:cNvPr>
                <p:cNvSpPr txBox="1"/>
                <p:nvPr/>
              </p:nvSpPr>
              <p:spPr>
                <a:xfrm>
                  <a:off x="952899" y="3348245"/>
                  <a:ext cx="1088631" cy="3855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sSub>
                          <m:sSubPr>
                            <m:ctrlPr>
                              <a:rPr lang="en-IN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𝑤𝑎𝑙𝑙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,1</m:t>
                            </m:r>
                          </m:sub>
                        </m:sSub>
                      </m:oMath>
                    </m:oMathPara>
                  </a14:m>
                  <a:endParaRPr lang="en-IN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7DC4856E-932A-22AF-C65D-885544EC446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2899" y="3348245"/>
                  <a:ext cx="1088631" cy="385555"/>
                </a:xfrm>
                <a:prstGeom prst="rect">
                  <a:avLst/>
                </a:prstGeom>
                <a:blipFill>
                  <a:blip r:embed="rId8"/>
                  <a:stretch>
                    <a:fillRect l="-5587" r="-1676" b="-10938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98" name="Content Placeholder 4">
              <a:extLst>
                <a:ext uri="{FF2B5EF4-FFF2-40B4-BE49-F238E27FC236}">
                  <a16:creationId xmlns:a16="http://schemas.microsoft.com/office/drawing/2014/main" id="{3724A9F2-B579-DCF9-46D3-6C4E81B644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 bwMode="auto">
            <a:xfrm>
              <a:off x="533400" y="2847926"/>
              <a:ext cx="7864471" cy="352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7EB114BB-9BE5-5E40-5AD6-A2275578CFE6}"/>
              </a:ext>
            </a:extLst>
          </p:cNvPr>
          <p:cNvGrpSpPr/>
          <p:nvPr/>
        </p:nvGrpSpPr>
        <p:grpSpPr>
          <a:xfrm>
            <a:off x="533400" y="4382840"/>
            <a:ext cx="7864471" cy="951160"/>
            <a:chOff x="533400" y="4006395"/>
            <a:chExt cx="7864471" cy="951160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B62CCDD-8B3E-1850-ED64-330E2E88BE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95600" y="4267200"/>
              <a:ext cx="0" cy="3048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33218EE9-40BF-51A8-9E35-1F6450ABF9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62600" y="4267200"/>
              <a:ext cx="0" cy="3048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AE72BEA-1285-F5A0-8F77-5D0B80391A6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19400" y="4587469"/>
              <a:ext cx="274320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ACA461D0-65A0-F29C-4E50-56561A715F41}"/>
                    </a:ext>
                  </a:extLst>
                </p:cNvPr>
                <p:cNvSpPr txBox="1"/>
                <p:nvPr/>
              </p:nvSpPr>
              <p:spPr>
                <a:xfrm>
                  <a:off x="3635769" y="4572000"/>
                  <a:ext cx="1088631" cy="3855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sSub>
                          <m:sSubPr>
                            <m:ctrlPr>
                              <a:rPr lang="en-IN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𝑤𝑎𝑙𝑙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,2</m:t>
                            </m:r>
                          </m:sub>
                        </m:sSub>
                      </m:oMath>
                    </m:oMathPara>
                  </a14:m>
                  <a:endParaRPr lang="en-IN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ACA461D0-65A0-F29C-4E50-56561A715F4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35769" y="4572000"/>
                  <a:ext cx="1088631" cy="385555"/>
                </a:xfrm>
                <a:prstGeom prst="rect">
                  <a:avLst/>
                </a:prstGeom>
                <a:blipFill>
                  <a:blip r:embed="rId9"/>
                  <a:stretch>
                    <a:fillRect l="-5587" r="-1676" b="-12698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27" name="Content Placeholder 4">
              <a:extLst>
                <a:ext uri="{FF2B5EF4-FFF2-40B4-BE49-F238E27FC236}">
                  <a16:creationId xmlns:a16="http://schemas.microsoft.com/office/drawing/2014/main" id="{52CBA084-C086-70E7-CBCC-83657C11142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 bwMode="auto">
            <a:xfrm>
              <a:off x="533400" y="4006395"/>
              <a:ext cx="7864471" cy="352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E58799F-51B2-F5C1-415C-CFB1BC4D4B0B}"/>
              </a:ext>
            </a:extLst>
          </p:cNvPr>
          <p:cNvGrpSpPr/>
          <p:nvPr/>
        </p:nvGrpSpPr>
        <p:grpSpPr>
          <a:xfrm>
            <a:off x="457200" y="5410200"/>
            <a:ext cx="7864471" cy="1295400"/>
            <a:chOff x="533400" y="3814555"/>
            <a:chExt cx="7864471" cy="129540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79E8891F-8A3D-111E-7603-EE10CC5EE82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62600" y="4119355"/>
              <a:ext cx="0" cy="60504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4AEF862-838C-B983-590A-A09E8489942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05800" y="4119355"/>
              <a:ext cx="0" cy="620514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71A06FD-AC5B-AD6E-2B68-A694EF3C133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62600" y="4739869"/>
              <a:ext cx="274320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C278D68-1E3F-5479-57ED-2C4D790BE01E}"/>
                    </a:ext>
                  </a:extLst>
                </p:cNvPr>
                <p:cNvSpPr txBox="1"/>
                <p:nvPr/>
              </p:nvSpPr>
              <p:spPr>
                <a:xfrm>
                  <a:off x="6378969" y="4724400"/>
                  <a:ext cx="1088631" cy="3855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sSub>
                          <m:sSubPr>
                            <m:ctrlPr>
                              <a:rPr lang="en-IN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𝑤𝑎𝑙𝑙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,3</m:t>
                            </m:r>
                          </m:sub>
                        </m:sSub>
                      </m:oMath>
                    </m:oMathPara>
                  </a14:m>
                  <a:endParaRPr lang="en-IN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C278D68-1E3F-5479-57ED-2C4D790BE01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78969" y="4724400"/>
                  <a:ext cx="1088631" cy="385555"/>
                </a:xfrm>
                <a:prstGeom prst="rect">
                  <a:avLst/>
                </a:prstGeom>
                <a:blipFill>
                  <a:blip r:embed="rId10"/>
                  <a:stretch>
                    <a:fillRect l="-6145" r="-1676" b="-1269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6" name="Content Placeholder 4">
              <a:extLst>
                <a:ext uri="{FF2B5EF4-FFF2-40B4-BE49-F238E27FC236}">
                  <a16:creationId xmlns:a16="http://schemas.microsoft.com/office/drawing/2014/main" id="{8B205638-A3EA-82C7-16B4-A558464795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 bwMode="auto">
            <a:xfrm>
              <a:off x="533400" y="3814555"/>
              <a:ext cx="7864471" cy="352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77B9924E-4006-6C76-5CF5-61BE33575237}"/>
                  </a:ext>
                </a:extLst>
              </p14:cNvPr>
              <p14:cNvContentPartPr/>
              <p14:nvPr/>
            </p14:nvContentPartPr>
            <p14:xfrm>
              <a:off x="2692440" y="2698560"/>
              <a:ext cx="2148480" cy="285588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77B9924E-4006-6C76-5CF5-61BE3357523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683080" y="2689200"/>
                <a:ext cx="2167200" cy="2874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89867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7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7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24" grpId="0" animBg="1"/>
      <p:bldP spid="51" grpId="0"/>
      <p:bldP spid="64" grpId="0"/>
      <p:bldP spid="6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D2425-EDE2-65F8-174D-E69FC8028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D5556-18B2-BAB9-6877-84FCF2B16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6858000" cy="1143000"/>
          </a:xfrm>
        </p:spPr>
        <p:txBody>
          <a:bodyPr/>
          <a:lstStyle/>
          <a:p>
            <a:r>
              <a:rPr lang="en-IN" sz="2800" dirty="0">
                <a:solidFill>
                  <a:srgbClr val="292526"/>
                </a:solidFill>
              </a:rPr>
              <a:t>Flat Plate Convection with </a:t>
            </a:r>
            <a:r>
              <a:rPr lang="en-IN" sz="2800" i="0" u="none" strike="noStrike" baseline="0" dirty="0">
                <a:solidFill>
                  <a:srgbClr val="292526"/>
                </a:solidFill>
              </a:rPr>
              <a:t>Unheated Starting Length</a:t>
            </a:r>
            <a:endParaRPr lang="en-US" altLang="en-US" sz="2800" kern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464DD-E975-A078-79DD-F0249261FA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66800"/>
            <a:ext cx="7772400" cy="590266"/>
          </a:xfrm>
        </p:spPr>
        <p:txBody>
          <a:bodyPr/>
          <a:lstStyle/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The simplest model is sketched as:</a:t>
            </a:r>
            <a:endParaRPr lang="en-IN" sz="24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32649A25-2489-C1F4-CBED-51D18BBD78C7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36AAFDFE-CBC9-EB8F-F809-BF643027B0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0E1F3760-A4F5-255E-FB70-672BD9C61B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02EAA37C-B2CE-EF19-EB53-EF5BFB5DB8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7D9B8CD7-C3DB-62F3-8FB2-F7B34DBEDF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82AC32FA-7B12-B69C-59B1-B27520B09F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5389B0DE-057D-03EC-084A-0E9EA089FE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5C5F25D3-6023-F20A-1502-8685A687E9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EA31341C-49C0-EE8E-604F-C3FE6038FF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4A03325B-13F0-D81B-918D-427CAAD989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B955B8FF-F225-2EE8-1516-FCEAE5A5F7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75F4AB2C-8311-B9C1-B90E-4262487D4E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AEA661B3-0ED1-D4CC-0573-292687AAA7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B3CC4A42-C4C8-35CC-7D58-8F5AE71963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9FFFFB9D-595B-666B-2EA5-FD84E2ACCF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6081CBED-5D47-3066-076A-9EC8D6B570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1077259-B2EB-66F8-C90F-F238DA1D52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E952D59E-DE9A-5A5F-3615-8ECA4109E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688" y="1600200"/>
            <a:ext cx="6870512" cy="281903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D6EB529-18D1-AD3C-F6F1-147156E3A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4650" y="4200388"/>
            <a:ext cx="2629150" cy="1514612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E06A18E-B5AD-9D87-CD94-BD2A382099EE}"/>
              </a:ext>
            </a:extLst>
          </p:cNvPr>
          <p:cNvCxnSpPr/>
          <p:nvPr/>
        </p:nvCxnSpPr>
        <p:spPr bwMode="auto">
          <a:xfrm>
            <a:off x="5105400" y="1447800"/>
            <a:ext cx="0" cy="459133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2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A102C3E-51B4-75B5-5F8A-56E2E275B24D}"/>
              </a:ext>
            </a:extLst>
          </p:cNvPr>
          <p:cNvSpPr txBox="1"/>
          <p:nvPr/>
        </p:nvSpPr>
        <p:spPr>
          <a:xfrm>
            <a:off x="381000" y="4297740"/>
            <a:ext cx="457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i="0" u="none" strike="noStrike" baseline="0">
                <a:solidFill>
                  <a:srgbClr val="FF0000"/>
                </a:solidFill>
                <a:latin typeface="+mn-lt"/>
              </a:rPr>
              <a:t>What is the heat transfer rate from the wall to the fluid stream if the leading segment 0 </a:t>
            </a:r>
            <a:r>
              <a:rPr lang="en-US" sz="2400" b="0" i="1" u="none" strike="noStrike" baseline="0">
                <a:solidFill>
                  <a:srgbClr val="FF0000"/>
                </a:solidFill>
                <a:latin typeface="+mn-lt"/>
              </a:rPr>
              <a:t>&lt; x &lt; x</a:t>
            </a:r>
            <a:r>
              <a:rPr lang="en-US" sz="2400" b="0" i="0" u="none" strike="noStrike" baseline="-25000">
                <a:solidFill>
                  <a:srgbClr val="FF0000"/>
                </a:solidFill>
                <a:latin typeface="+mn-lt"/>
              </a:rPr>
              <a:t>0</a:t>
            </a:r>
            <a:r>
              <a:rPr lang="en-US" sz="2400" b="0" i="0" u="none" strike="noStrike" baseline="0">
                <a:solidFill>
                  <a:srgbClr val="FF0000"/>
                </a:solidFill>
                <a:latin typeface="+mn-lt"/>
              </a:rPr>
              <a:t> is unheated (</a:t>
            </a:r>
            <a:r>
              <a:rPr lang="en-US" sz="2400" b="0" i="1" u="none" strike="noStrike" baseline="0">
                <a:solidFill>
                  <a:srgbClr val="FF0000"/>
                </a:solidFill>
                <a:latin typeface="+mn-lt"/>
              </a:rPr>
              <a:t>T </a:t>
            </a:r>
            <a:r>
              <a:rPr lang="en-US" sz="2400" b="0" i="0" u="none" strike="noStrike" baseline="0">
                <a:solidFill>
                  <a:srgbClr val="FF0000"/>
                </a:solidFill>
                <a:latin typeface="+mn-lt"/>
              </a:rPr>
              <a:t>= </a:t>
            </a:r>
            <a:r>
              <a:rPr lang="en-US" sz="2400" b="0" i="1" u="none" strike="noStrike" baseline="0">
                <a:solidFill>
                  <a:srgbClr val="FF0000"/>
                </a:solidFill>
                <a:latin typeface="+mn-lt"/>
              </a:rPr>
              <a:t>T</a:t>
            </a:r>
            <a:r>
              <a:rPr lang="en-US" sz="2400" b="0" i="0" u="none" strike="noStrike" baseline="-25000">
                <a:solidFill>
                  <a:srgbClr val="FF0000"/>
                </a:solidFill>
                <a:latin typeface="+mn-lt"/>
              </a:rPr>
              <a:t>∞</a:t>
            </a:r>
            <a:r>
              <a:rPr lang="en-US" sz="2400" b="0" i="0" u="none" strike="noStrike" baseline="0">
                <a:solidFill>
                  <a:srgbClr val="FF0000"/>
                </a:solidFill>
                <a:latin typeface="+mn-lt"/>
              </a:rPr>
              <a:t>)?</a:t>
            </a:r>
            <a:endParaRPr lang="en-US" sz="2400" b="0" i="0" u="none" strike="noStrike" baseline="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7D6CB0A-538F-2154-A764-32A922D00E19}"/>
              </a:ext>
            </a:extLst>
          </p:cNvPr>
          <p:cNvSpPr txBox="1"/>
          <p:nvPr/>
        </p:nvSpPr>
        <p:spPr>
          <a:xfrm>
            <a:off x="381000" y="6015335"/>
            <a:ext cx="85759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u="none" strike="noStrike" baseline="0" dirty="0" err="1">
                <a:solidFill>
                  <a:srgbClr val="292526"/>
                </a:solidFill>
                <a:latin typeface="TimesLTStd-Roman"/>
              </a:rPr>
              <a:t>Pohlhausen</a:t>
            </a:r>
            <a:r>
              <a:rPr lang="en-US" dirty="0" err="1">
                <a:solidFill>
                  <a:srgbClr val="292526"/>
                </a:solidFill>
                <a:latin typeface="TimesLTStd-Roman"/>
              </a:rPr>
              <a:t>’s</a:t>
            </a:r>
            <a:r>
              <a:rPr lang="en-US" dirty="0">
                <a:solidFill>
                  <a:srgbClr val="292526"/>
                </a:solidFill>
                <a:latin typeface="TimesLTStd-Roman"/>
              </a:rPr>
              <a:t> “T</a:t>
            </a:r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he Integral </a:t>
            </a:r>
            <a:r>
              <a:rPr lang="en-US" dirty="0">
                <a:solidFill>
                  <a:srgbClr val="292526"/>
                </a:solidFill>
                <a:latin typeface="TimesLTStd-Roman"/>
              </a:rPr>
              <a:t>S</a:t>
            </a:r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olution Method</a:t>
            </a:r>
            <a:r>
              <a:rPr lang="en-US" dirty="0">
                <a:solidFill>
                  <a:srgbClr val="292526"/>
                </a:solidFill>
                <a:latin typeface="TimesLTStd-Roman"/>
              </a:rPr>
              <a:t>” is </a:t>
            </a:r>
            <a:r>
              <a:rPr lang="en-US" dirty="0" err="1">
                <a:solidFill>
                  <a:srgbClr val="292526"/>
                </a:solidFill>
                <a:latin typeface="TimesLTStd-Roman"/>
              </a:rPr>
              <a:t>usedful</a:t>
            </a:r>
            <a:r>
              <a:rPr lang="en-US" dirty="0">
                <a:solidFill>
                  <a:srgbClr val="292526"/>
                </a:solidFill>
                <a:latin typeface="TimesLTStd-Roman"/>
              </a:rPr>
              <a:t> here!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24808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8" grpId="0"/>
      <p:bldP spid="3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7757B-8E79-9EEB-AF23-C09062223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70D9C-9909-03EE-D96C-8BC99B1C1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6858000" cy="1143000"/>
          </a:xfrm>
        </p:spPr>
        <p:txBody>
          <a:bodyPr/>
          <a:lstStyle/>
          <a:p>
            <a:r>
              <a:rPr lang="en-IN" sz="2800" dirty="0">
                <a:solidFill>
                  <a:srgbClr val="292526"/>
                </a:solidFill>
              </a:rPr>
              <a:t>Flat Plate Convection with </a:t>
            </a:r>
            <a:r>
              <a:rPr lang="en-IN" sz="2800" i="0" u="none" strike="noStrike" baseline="0" dirty="0">
                <a:solidFill>
                  <a:srgbClr val="292526"/>
                </a:solidFill>
              </a:rPr>
              <a:t>Unheated Starting Length</a:t>
            </a:r>
            <a:endParaRPr lang="en-US" altLang="en-US" sz="2800" kern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7673F-D227-D4AD-BD4B-3A6313E23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66800"/>
            <a:ext cx="7772400" cy="590266"/>
          </a:xfrm>
        </p:spPr>
        <p:txBody>
          <a:bodyPr/>
          <a:lstStyle/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The simplest model is sketched as:</a:t>
            </a:r>
            <a:endParaRPr lang="en-IN" sz="24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9B010EFC-E630-223D-400C-812C4EC7D2C1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3A128CB8-354D-F591-6384-EB139EEABB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2B6ED2B1-1034-9479-CBD0-800232FBC3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8FC3D89A-8058-2774-141F-DDF9C77240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FAE1D41F-BE35-2E30-1218-EDABB1F551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F69271A0-3081-CDDF-E376-218A6F6120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4B89DA33-87E6-1A2E-6246-6959A3CEB2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347BD0CA-0233-ABAE-86BD-DCD380F4B9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CDC84BA0-28BF-F219-A9A7-1BD542EF52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FB2FB489-2B59-101E-99BD-AA5BD75F00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B52C81C7-364D-0609-FF01-F96F4B9E64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BB68069D-CA81-54F1-62FD-7789672269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48ABBB5F-2F23-1A99-145A-31D02D1212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D1E1D53E-71C1-03ED-8A67-3A7505B7B3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C291C09E-3144-96DA-3FD6-5ABFCE0273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D640E1E4-B311-C7B1-5CC4-9CA87325C5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337F5E-7BA7-DDB4-E560-EEB730C0EE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37E601EB-15A4-848C-0528-AFC19526B7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8688" y="1448165"/>
            <a:ext cx="6870512" cy="281903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12C75AE-716B-F7DB-58D4-6B84C2238DBB}"/>
              </a:ext>
            </a:extLst>
          </p:cNvPr>
          <p:cNvSpPr txBox="1"/>
          <p:nvPr/>
        </p:nvSpPr>
        <p:spPr>
          <a:xfrm>
            <a:off x="457200" y="4262735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i="0" u="none" strike="noStrike" baseline="0" dirty="0">
                <a:solidFill>
                  <a:srgbClr val="292526"/>
                </a:solidFill>
                <a:latin typeface="+mj-lt"/>
              </a:rPr>
              <a:t>Unheated Starting Length:</a:t>
            </a:r>
            <a:endParaRPr lang="en-IN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2F3533A-D4AA-AFF4-3BE5-0985E4795E49}"/>
                  </a:ext>
                </a:extLst>
              </p:cNvPr>
              <p:cNvSpPr txBox="1"/>
              <p:nvPr/>
            </p:nvSpPr>
            <p:spPr>
              <a:xfrm>
                <a:off x="400050" y="4707872"/>
                <a:ext cx="8675687" cy="24604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Assuming the temperature profile shape:</a:t>
                </a:r>
                <a:endParaRPr lang="en-US" dirty="0">
                  <a:solidFill>
                    <a:srgbClr val="292526"/>
                  </a:solidFill>
                  <a:latin typeface="TimesLTStd-Roman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IN" dirty="0"/>
              </a:p>
              <a:p>
                <a:pPr algn="l"/>
                <a:r>
                  <a:rPr lang="en-IN" dirty="0"/>
                  <a:t>Similarly, velocity profile shape: 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IN" dirty="0"/>
              </a:p>
              <a:p>
                <a:pPr algn="l"/>
                <a:endParaRPr lang="en-IN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2F3533A-D4AA-AFF4-3BE5-0985E4795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50" y="4707872"/>
                <a:ext cx="8675687" cy="2460417"/>
              </a:xfrm>
              <a:prstGeom prst="rect">
                <a:avLst/>
              </a:prstGeom>
              <a:blipFill>
                <a:blip r:embed="rId4"/>
                <a:stretch>
                  <a:fillRect l="-1124" t="-1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492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D0792-69E5-A6D9-CF07-FE938BA7C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0A06D-4087-E6D6-6340-492173171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41559"/>
            <a:ext cx="6324600" cy="1143000"/>
          </a:xfrm>
        </p:spPr>
        <p:txBody>
          <a:bodyPr/>
          <a:lstStyle/>
          <a:p>
            <a:r>
              <a:rPr lang="en-US" altLang="en-US" sz="2800" kern="0" dirty="0"/>
              <a:t>Energy Equation for </a:t>
            </a:r>
            <a:r>
              <a:rPr lang="en-IN" sz="2800" i="0" u="none" strike="noStrike" baseline="0" dirty="0">
                <a:solidFill>
                  <a:srgbClr val="292526"/>
                </a:solidFill>
              </a:rPr>
              <a:t>Unheated Starting Length</a:t>
            </a:r>
            <a:endParaRPr lang="en-US" altLang="en-US" sz="28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5B2397-7917-8BD0-E9E6-14B7E174AF7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1788" y="1371600"/>
                <a:ext cx="8507412" cy="4114800"/>
              </a:xfrm>
            </p:spPr>
            <p:txBody>
              <a:bodyPr/>
              <a:lstStyle/>
              <a:p>
                <a:r>
                  <a:rPr lang="en-US" sz="2400" dirty="0"/>
                  <a:t>Define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den>
                    </m:f>
                  </m:oMath>
                </a14:m>
                <a:endParaRPr lang="en-IN" sz="2400" dirty="0"/>
              </a:p>
              <a:p>
                <a:r>
                  <a:rPr lang="en-IN" sz="2400" dirty="0"/>
                  <a:t>The energy equation in terms of </a:t>
                </a:r>
                <a:r>
                  <a:rPr lang="en-IN" sz="2400" dirty="0">
                    <a:sym typeface="Symbol" panose="05050102010706020507" pitchFamily="18" charset="2"/>
                  </a:rPr>
                  <a:t>:</a:t>
                </a:r>
                <a:endParaRPr lang="en-IN" sz="24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IN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IN" sz="2400" dirty="0"/>
                  <a:t>+4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m:rPr>
                            <m:sty m:val="p"/>
                          </m:rPr>
                          <a:rPr lang="el-GR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0.929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𝑃𝑟</m:t>
                        </m:r>
                      </m:den>
                    </m:f>
                  </m:oMath>
                </a14:m>
                <a:endParaRPr lang="en-IN" sz="2400" dirty="0"/>
              </a:p>
              <a:p>
                <a:r>
                  <a:rPr lang="en-IN" sz="2400" dirty="0"/>
                  <a:t>The general solution of above equation is 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0.929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𝑃𝑟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sz="2400" dirty="0"/>
              </a:p>
              <a:p>
                <a:pPr algn="l"/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Constant </a:t>
                </a:r>
                <a:r>
                  <a:rPr lang="en-US" sz="2400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C 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follows from the condition that heating (that is, a thermal boundary </a:t>
                </a:r>
                <a:r>
                  <a:rPr lang="da-DK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layer,) starts at </a:t>
                </a:r>
                <a:r>
                  <a:rPr lang="da-DK" sz="2400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x </a:t>
                </a:r>
                <a:r>
                  <a:rPr lang="da-DK" sz="2400" b="0" i="0" u="none" strike="noStrike" baseline="0" dirty="0">
                    <a:solidFill>
                      <a:srgbClr val="292526"/>
                    </a:solidFill>
                    <a:latin typeface="MTSY"/>
                  </a:rPr>
                  <a:t>= </a:t>
                </a:r>
                <a:r>
                  <a:rPr lang="da-DK" sz="2400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x</a:t>
                </a:r>
                <a:r>
                  <a:rPr lang="da-DK" sz="2400" b="0" i="0" u="none" strike="noStrike" baseline="-25000" dirty="0">
                    <a:solidFill>
                      <a:srgbClr val="292526"/>
                    </a:solidFill>
                    <a:latin typeface="TimesLTStd-Roman"/>
                  </a:rPr>
                  <a:t>0</a:t>
                </a:r>
                <a:r>
                  <a:rPr lang="da-DK" sz="2400" dirty="0">
                    <a:solidFill>
                      <a:srgbClr val="292526"/>
                    </a:solidFill>
                    <a:latin typeface="TimesLTStd-Roman"/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5B2397-7917-8BD0-E9E6-14B7E174AF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1788" y="1371600"/>
                <a:ext cx="8507412" cy="4114800"/>
              </a:xfrm>
              <a:blipFill>
                <a:blip r:embed="rId2"/>
                <a:stretch>
                  <a:fillRect l="-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38">
            <a:extLst>
              <a:ext uri="{FF2B5EF4-FFF2-40B4-BE49-F238E27FC236}">
                <a16:creationId xmlns:a16="http://schemas.microsoft.com/office/drawing/2014/main" id="{A7412810-FA94-027B-F3D8-DBB704440856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DE0AA594-6270-33AC-E876-15E239FD50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3F660293-CFE7-F317-6E4B-F25DE88F61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AF3FC4B3-DA9F-07B3-9F29-A3CEB756ED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5BCC9FBE-1CB4-EEFD-0496-A0C7C2B066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A4291FA2-7867-1A6D-80B4-DFE84CEE7E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061F99CB-5913-DC79-6C11-26B6E9605B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66C7FBAC-F17D-3C63-0B23-D7E7E04FDF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028CA0D1-CEA9-A51B-48AD-466D61D096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CC0D071B-A71B-0009-E4B9-5C0C3E13BB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1BF9ECF3-DA9E-500F-41EC-30F3A8FA60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0B7D36DF-E4B5-E352-B3C8-C373D77256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83584803-326B-CABC-A566-4E551DFD6B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D25EB382-7A93-257A-E690-CB35732D58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04741907-BBF8-C0B2-0B89-D71291E6D2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3905A3D8-2393-A8CA-4471-3C770411D9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88CE41E-536B-D4CF-6BCA-C4EF15A97A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00853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EBD49-33E4-7100-C263-29D19C70F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65F88E-D34B-8133-F656-273475E7A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688" y="1371965"/>
            <a:ext cx="6870512" cy="28190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365ADC-95C2-DFE6-A0E4-9EFBE8B9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6858000" cy="1143000"/>
          </a:xfrm>
        </p:spPr>
        <p:txBody>
          <a:bodyPr/>
          <a:lstStyle/>
          <a:p>
            <a:r>
              <a:rPr lang="en-IN" sz="2800" dirty="0">
                <a:solidFill>
                  <a:srgbClr val="292526"/>
                </a:solidFill>
              </a:rPr>
              <a:t>Flat Plate Convection with </a:t>
            </a:r>
            <a:r>
              <a:rPr lang="en-IN" sz="2800" i="0" u="none" strike="noStrike" baseline="0" dirty="0">
                <a:solidFill>
                  <a:srgbClr val="292526"/>
                </a:solidFill>
              </a:rPr>
              <a:t>Unheated Starting Length</a:t>
            </a:r>
            <a:endParaRPr lang="en-US" altLang="en-US" sz="2800" kern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36FC5-D588-3D69-64B5-31660BF9D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66800"/>
            <a:ext cx="7772400" cy="590266"/>
          </a:xfrm>
        </p:spPr>
        <p:txBody>
          <a:bodyPr/>
          <a:lstStyle/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The simplest model is sketched as:</a:t>
            </a:r>
            <a:endParaRPr lang="en-IN" sz="24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D2F40051-06C2-B8F1-386A-9D1827091571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7DB22F35-576D-68A1-240B-5893934F5C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0C924D4-3BC9-314A-9D1F-17C3C4D1BF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2938AAD7-D1AF-499D-4C8D-4EEA113891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EADF9248-2D36-126D-0303-FEDE8C91D5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63C01806-EF2E-116A-BE9F-F8CEE5984F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15C0CB31-8A7A-CDB0-0C9C-3DBFBBFDDB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073D72EE-D38F-CF68-0914-B18074783D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CB2F50DA-D086-5C0F-D985-8AF482C150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2B925DE0-87FE-E94A-BEC2-47C09F0022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E6C68141-3CDF-B722-DE7C-2F8E11A93A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910B0336-BA22-A84B-99DA-CE63379AC2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1C88AFCC-DFB5-4E4B-E2B2-11C08DB3DF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F3EE95A3-21A9-31B1-6080-3CE194CE4D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F6940D46-040A-4032-06FB-3D18FC2FAA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201AE445-0CDD-EB15-AF36-3A7A44BB4E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FF01CB4-714E-3AD7-0478-64088A4B50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9EBD582-2179-57B2-9653-2929A5664209}"/>
              </a:ext>
            </a:extLst>
          </p:cNvPr>
          <p:cNvSpPr txBox="1"/>
          <p:nvPr/>
        </p:nvSpPr>
        <p:spPr>
          <a:xfrm>
            <a:off x="457200" y="4491335"/>
            <a:ext cx="3829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final solution is given as: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71E87CD-0BCC-8FB3-BEF3-A201B10CC537}"/>
                  </a:ext>
                </a:extLst>
              </p:cNvPr>
              <p:cNvSpPr txBox="1"/>
              <p:nvPr/>
            </p:nvSpPr>
            <p:spPr>
              <a:xfrm>
                <a:off x="4343400" y="4114800"/>
                <a:ext cx="4572000" cy="1107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0.929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𝑃𝑟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type m:val="skw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71E87CD-0BCC-8FB3-BEF3-A201B10CC5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4114800"/>
                <a:ext cx="4572000" cy="1107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27CA282C-20FA-55D4-6A10-F2F667F19ABF}"/>
              </a:ext>
            </a:extLst>
          </p:cNvPr>
          <p:cNvSpPr txBox="1"/>
          <p:nvPr/>
        </p:nvSpPr>
        <p:spPr>
          <a:xfrm>
            <a:off x="304800" y="525780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The local Nusselt number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EBBD2FF-4A95-2420-F07D-40031CEDA3A1}"/>
                  </a:ext>
                </a:extLst>
              </p:cNvPr>
              <p:cNvSpPr txBox="1"/>
              <p:nvPr/>
            </p:nvSpPr>
            <p:spPr>
              <a:xfrm>
                <a:off x="1524000" y="5410200"/>
                <a:ext cx="7467600" cy="10597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𝑁𝑢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h𝑥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0.332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rad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type m:val="skw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EBBD2FF-4A95-2420-F07D-40031CEDA3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5410200"/>
                <a:ext cx="7467600" cy="105971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53E36D48-2EF3-E8D5-E55B-E59C9B6B4348}"/>
              </a:ext>
            </a:extLst>
          </p:cNvPr>
          <p:cNvSpPr txBox="1"/>
          <p:nvPr/>
        </p:nvSpPr>
        <p:spPr>
          <a:xfrm>
            <a:off x="473075" y="2274838"/>
            <a:ext cx="8442325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TimesLTStd-Roman"/>
              </a:rPr>
              <a:t>Due to t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LTStd-Roman"/>
              </a:rPr>
              <a:t>he effect of the unheated length </a:t>
            </a:r>
            <a:r>
              <a:rPr lang="en-US" sz="2400" b="0" i="1" u="none" strike="noStrike" baseline="0" dirty="0">
                <a:solidFill>
                  <a:srgbClr val="FF0000"/>
                </a:solidFill>
                <a:latin typeface="TimesLTStd-Italic"/>
              </a:rPr>
              <a:t>x</a:t>
            </a:r>
            <a:r>
              <a:rPr lang="en-US" sz="800" b="0" i="0" u="none" strike="noStrike" baseline="0" dirty="0">
                <a:solidFill>
                  <a:srgbClr val="FF0000"/>
                </a:solidFill>
                <a:latin typeface="TimesLTStd-Roman"/>
              </a:rPr>
              <a:t>0 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LTStd-Roman"/>
              </a:rPr>
              <a:t>on the local Nusselt number drops below 20% if </a:t>
            </a:r>
            <a:r>
              <a:rPr lang="en-US" sz="2400" b="0" i="1" u="none" strike="noStrike" baseline="0" dirty="0">
                <a:solidFill>
                  <a:srgbClr val="FF0000"/>
                </a:solidFill>
                <a:latin typeface="TimesLTStd-Italic"/>
              </a:rPr>
              <a:t>x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LTStd-Roman"/>
              </a:rPr>
              <a:t>is beyond 3</a:t>
            </a:r>
            <a:r>
              <a:rPr lang="en-US" sz="2400" b="0" i="1" u="none" strike="noStrike" baseline="0" dirty="0">
                <a:solidFill>
                  <a:srgbClr val="FF0000"/>
                </a:solidFill>
                <a:latin typeface="TimesLTStd-Italic"/>
              </a:rPr>
              <a:t>x</a:t>
            </a:r>
            <a:r>
              <a:rPr lang="en-US" sz="800" b="0" i="0" u="none" strike="noStrike" baseline="0" dirty="0">
                <a:solidFill>
                  <a:srgbClr val="FF0000"/>
                </a:solidFill>
                <a:latin typeface="TimesLTStd-Roman"/>
              </a:rPr>
              <a:t>0 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LTStd-Roman"/>
              </a:rPr>
              <a:t>from the leading edge of the </a:t>
            </a:r>
            <a:r>
              <a:rPr lang="en-IN" sz="2400" b="0" i="0" u="none" strike="noStrike" baseline="0" dirty="0">
                <a:solidFill>
                  <a:srgbClr val="FF0000"/>
                </a:solidFill>
                <a:latin typeface="TimesLTStd-Roman"/>
              </a:rPr>
              <a:t>flat plate.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931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5" grpId="0"/>
      <p:bldP spid="28" grpId="0"/>
      <p:bldP spid="29" grpId="0"/>
      <p:bldP spid="3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B4A3D-AD6A-4000-9ED7-44CC811E2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9423C-95A4-3E4E-F78F-197D4B8A5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rgbClr val="292526"/>
                </a:solidFill>
              </a:rPr>
              <a:t>Arbitrary Wall Temperature</a:t>
            </a:r>
            <a:endParaRPr lang="en-US" altLang="en-US" sz="2800" kern="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D4DC6AB4-F60D-F8E4-41BD-DC377239653C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FCF0D7B4-F207-6C50-E656-7EA0096BEC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D4123ED-E9C0-1CFB-7E72-3538C30227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E89D00D9-EB98-12C3-D4FB-DC3BC9FDBA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279329A6-8C2B-0FD3-28A7-1298782B7F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3E975611-FF2E-E858-021D-E997A49321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45E47659-DC59-6A64-8E98-A99C1E3291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012E07BF-8F74-D131-A3E0-75357F248A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BFDEC8E2-3520-3CF2-22D1-C1B9673ABB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C65B4203-E413-6C37-D07F-1D42FB190C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307443A5-9509-79FD-5375-141D5BF786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7F3302AD-BB9F-53F0-5328-8B606BFB74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1C4D637E-311A-F2BA-AA46-C703BF6087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2D5DAFA5-5FAA-73E2-759F-C9F6761A10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BE155446-6D15-033A-BB39-3E77634E71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46B03DA9-43A0-835B-EFE5-2FB35275A9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CE0C049-15CC-8847-840E-CC73F1C782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1A663D-78DD-DDED-527F-7DB1A8BFFD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34231" y="1162631"/>
            <a:ext cx="6782392" cy="2615432"/>
          </a:xfr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0B0157C-A9F3-CFAF-0D70-54F1A7521A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570" y="4764363"/>
            <a:ext cx="3682836" cy="154580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C504828-66B9-0633-58C8-4EA5EA40F3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948" y="4804742"/>
            <a:ext cx="3883639" cy="146504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9B944C4-AA67-05DC-7AB4-689D3A25803F}"/>
              </a:ext>
            </a:extLst>
          </p:cNvPr>
          <p:cNvSpPr txBox="1"/>
          <p:nvPr/>
        </p:nvSpPr>
        <p:spPr>
          <a:xfrm>
            <a:off x="381000" y="4233208"/>
            <a:ext cx="4038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solidFill>
                  <a:srgbClr val="292526"/>
                </a:solidFill>
                <a:latin typeface="TimesLTStd-Roman"/>
              </a:rPr>
              <a:t>0 </a:t>
            </a:r>
            <a:r>
              <a:rPr lang="en-US" sz="1800" b="0" i="1" u="none" strike="noStrike" baseline="0" dirty="0">
                <a:solidFill>
                  <a:srgbClr val="292526"/>
                </a:solidFill>
                <a:latin typeface="MTMI"/>
              </a:rPr>
              <a:t>&lt; </a:t>
            </a:r>
            <a:r>
              <a:rPr lang="en-US" sz="1800" b="0" i="1" u="none" strike="noStrike" baseline="0" dirty="0">
                <a:solidFill>
                  <a:srgbClr val="292526"/>
                </a:solidFill>
                <a:latin typeface="TimesLTStd-Italic"/>
              </a:rPr>
              <a:t>x </a:t>
            </a:r>
            <a:r>
              <a:rPr lang="en-US" sz="1800" b="0" i="1" u="none" strike="noStrike" baseline="0" dirty="0">
                <a:solidFill>
                  <a:srgbClr val="292526"/>
                </a:solidFill>
                <a:latin typeface="MTMI"/>
              </a:rPr>
              <a:t>&lt; </a:t>
            </a:r>
            <a:r>
              <a:rPr lang="en-US" sz="1800" b="0" i="1" u="none" strike="noStrike" baseline="0" dirty="0">
                <a:solidFill>
                  <a:srgbClr val="292526"/>
                </a:solidFill>
                <a:latin typeface="TimesLTStd-Italic"/>
              </a:rPr>
              <a:t>x</a:t>
            </a:r>
            <a:r>
              <a:rPr lang="en-US" sz="1800" baseline="-25000" dirty="0">
                <a:solidFill>
                  <a:srgbClr val="292526"/>
                </a:solidFill>
                <a:latin typeface="TimesLTStd-Roman"/>
              </a:rPr>
              <a:t>i</a:t>
            </a:r>
            <a:r>
              <a:rPr lang="en-US" sz="1800" b="0" i="0" u="none" strike="noStrike" baseline="0" dirty="0">
                <a:solidFill>
                  <a:srgbClr val="292526"/>
                </a:solidFill>
                <a:latin typeface="TimesLTStd-Roman"/>
              </a:rPr>
              <a:t>, the unheated started length, where </a:t>
            </a:r>
            <a:r>
              <a:rPr lang="en-US" sz="1800" i="1" dirty="0">
                <a:solidFill>
                  <a:srgbClr val="292526"/>
                </a:solidFill>
                <a:latin typeface="TimesLTStd-Italic"/>
              </a:rPr>
              <a:t>q</a:t>
            </a:r>
            <a:r>
              <a:rPr lang="en-US" sz="1800" dirty="0">
                <a:solidFill>
                  <a:srgbClr val="292526"/>
                </a:solidFill>
                <a:latin typeface="TimesLTStd-Italic"/>
              </a:rPr>
              <a:t>’’</a:t>
            </a:r>
            <a:r>
              <a:rPr lang="en-US" sz="1800" b="0" i="0" u="none" strike="noStrike" baseline="0" dirty="0">
                <a:solidFill>
                  <a:srgbClr val="292526"/>
                </a:solidFill>
                <a:latin typeface="MTSY"/>
              </a:rPr>
              <a:t>= </a:t>
            </a:r>
            <a:r>
              <a:rPr lang="en-US" sz="1800" b="0" i="0" u="none" strike="noStrike" baseline="0" dirty="0">
                <a:solidFill>
                  <a:srgbClr val="292526"/>
                </a:solidFill>
                <a:latin typeface="TimesLTStd-Roman"/>
              </a:rPr>
              <a:t>0 because the wall is in thermal equilibrium with the free stream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10DCE5B-7B8D-8632-C6E1-0EFAF9CEC426}"/>
              </a:ext>
            </a:extLst>
          </p:cNvPr>
          <p:cNvSpPr txBox="1"/>
          <p:nvPr/>
        </p:nvSpPr>
        <p:spPr>
          <a:xfrm>
            <a:off x="4724400" y="3886200"/>
            <a:ext cx="4038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solidFill>
                  <a:srgbClr val="292526"/>
                </a:solidFill>
                <a:latin typeface="TimesLTStd-Roman"/>
              </a:rPr>
              <a:t>0 </a:t>
            </a:r>
            <a:r>
              <a:rPr lang="en-US" sz="1800" b="0" i="1" u="none" strike="noStrike" baseline="0" dirty="0">
                <a:solidFill>
                  <a:srgbClr val="292526"/>
                </a:solidFill>
                <a:latin typeface="MTMI"/>
              </a:rPr>
              <a:t>&lt; </a:t>
            </a:r>
            <a:r>
              <a:rPr lang="en-US" sz="1800" b="0" i="1" u="none" strike="noStrike" baseline="0" dirty="0">
                <a:solidFill>
                  <a:srgbClr val="292526"/>
                </a:solidFill>
                <a:latin typeface="TimesLTStd-Italic"/>
              </a:rPr>
              <a:t>x </a:t>
            </a:r>
            <a:r>
              <a:rPr lang="en-US" sz="1800" b="0" i="1" u="none" strike="noStrike" baseline="0" dirty="0">
                <a:solidFill>
                  <a:srgbClr val="292526"/>
                </a:solidFill>
                <a:latin typeface="MTMI"/>
              </a:rPr>
              <a:t>&lt; </a:t>
            </a:r>
            <a:r>
              <a:rPr lang="en-US" sz="1800" b="0" i="1" u="none" strike="noStrike" baseline="0" dirty="0">
                <a:solidFill>
                  <a:srgbClr val="292526"/>
                </a:solidFill>
                <a:latin typeface="TimesLTStd-Italic"/>
              </a:rPr>
              <a:t>x</a:t>
            </a:r>
            <a:r>
              <a:rPr lang="en-US" sz="1800" baseline="-25000" dirty="0">
                <a:solidFill>
                  <a:srgbClr val="292526"/>
                </a:solidFill>
                <a:latin typeface="TimesLTStd-Roman"/>
              </a:rPr>
              <a:t>i+1</a:t>
            </a:r>
            <a:r>
              <a:rPr lang="en-US" sz="1800" b="0" i="0" u="none" strike="noStrike" baseline="0" dirty="0">
                <a:solidFill>
                  <a:srgbClr val="292526"/>
                </a:solidFill>
                <a:latin typeface="TimesLTStd-Roman"/>
              </a:rPr>
              <a:t>, the unheated started length, where </a:t>
            </a:r>
            <a:r>
              <a:rPr lang="en-US" sz="1800" i="1" dirty="0">
                <a:solidFill>
                  <a:srgbClr val="292526"/>
                </a:solidFill>
                <a:latin typeface="TimesLTStd-Italic"/>
              </a:rPr>
              <a:t>q</a:t>
            </a:r>
            <a:r>
              <a:rPr lang="en-US" sz="1800" dirty="0">
                <a:solidFill>
                  <a:srgbClr val="292526"/>
                </a:solidFill>
                <a:latin typeface="TimesLTStd-Italic"/>
              </a:rPr>
              <a:t>’’</a:t>
            </a:r>
            <a:r>
              <a:rPr lang="en-US" sz="1800" b="0" i="0" u="none" strike="noStrike" baseline="0" dirty="0">
                <a:solidFill>
                  <a:srgbClr val="292526"/>
                </a:solidFill>
                <a:latin typeface="MTSY"/>
              </a:rPr>
              <a:t>= </a:t>
            </a:r>
            <a:r>
              <a:rPr lang="en-US" sz="1800" b="0" i="0" u="none" strike="noStrike" baseline="0" dirty="0">
                <a:solidFill>
                  <a:srgbClr val="292526"/>
                </a:solidFill>
                <a:latin typeface="TimesLTStd-Roman"/>
              </a:rPr>
              <a:t>0 because the wall is in thermal equilibrium with the free stream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066A64D-6AEF-C90A-2266-52A37B279AA1}"/>
                  </a:ext>
                </a:extLst>
              </p:cNvPr>
              <p:cNvSpPr txBox="1"/>
              <p:nvPr/>
            </p:nvSpPr>
            <p:spPr>
              <a:xfrm>
                <a:off x="2025762" y="3974068"/>
                <a:ext cx="33643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066A64D-6AEF-C90A-2266-52A37B279A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762" y="3974068"/>
                <a:ext cx="336438" cy="369332"/>
              </a:xfrm>
              <a:prstGeom prst="rect">
                <a:avLst/>
              </a:prstGeom>
              <a:blipFill>
                <a:blip r:embed="rId7"/>
                <a:stretch>
                  <a:fillRect l="-10714" r="-5357" b="-1639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E8857D3-E54C-DF01-1542-343F0F3078D6}"/>
                  </a:ext>
                </a:extLst>
              </p:cNvPr>
              <p:cNvSpPr txBox="1"/>
              <p:nvPr/>
            </p:nvSpPr>
            <p:spPr>
              <a:xfrm>
                <a:off x="3276600" y="3962400"/>
                <a:ext cx="62978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E8857D3-E54C-DF01-1542-343F0F3078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3962400"/>
                <a:ext cx="629788" cy="369332"/>
              </a:xfrm>
              <a:prstGeom prst="rect">
                <a:avLst/>
              </a:prstGeom>
              <a:blipFill>
                <a:blip r:embed="rId8"/>
                <a:stretch>
                  <a:fillRect l="-5825" r="-2913" b="-1639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738FDA8-9F2A-BF41-1362-4B53C0B27C55}"/>
                  </a:ext>
                </a:extLst>
              </p:cNvPr>
              <p:cNvSpPr txBox="1"/>
              <p:nvPr/>
            </p:nvSpPr>
            <p:spPr>
              <a:xfrm>
                <a:off x="1492362" y="6183868"/>
                <a:ext cx="33643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738FDA8-9F2A-BF41-1362-4B53C0B27C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2362" y="6183868"/>
                <a:ext cx="336438" cy="369332"/>
              </a:xfrm>
              <a:prstGeom prst="rect">
                <a:avLst/>
              </a:prstGeom>
              <a:blipFill>
                <a:blip r:embed="rId9"/>
                <a:stretch>
                  <a:fillRect l="-12727" r="-7273" b="-1639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C0FCC97-ECE2-4786-03BA-0111F51203E6}"/>
                  </a:ext>
                </a:extLst>
              </p:cNvPr>
              <p:cNvSpPr txBox="1"/>
              <p:nvPr/>
            </p:nvSpPr>
            <p:spPr>
              <a:xfrm>
                <a:off x="7131162" y="6183868"/>
                <a:ext cx="62978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C0FCC97-ECE2-4786-03BA-0111F51203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1162" y="6183868"/>
                <a:ext cx="629788" cy="369332"/>
              </a:xfrm>
              <a:prstGeom prst="rect">
                <a:avLst/>
              </a:prstGeom>
              <a:blipFill>
                <a:blip r:embed="rId10"/>
                <a:stretch>
                  <a:fillRect l="-5825" r="-3883" b="-1639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F88C1FB-BCDF-A19C-4FEB-4A2C68F3867A}"/>
                  </a:ext>
                </a:extLst>
              </p14:cNvPr>
              <p14:cNvContentPartPr/>
              <p14:nvPr/>
            </p14:nvContentPartPr>
            <p14:xfrm>
              <a:off x="4163040" y="3962520"/>
              <a:ext cx="427320" cy="17982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F88C1FB-BCDF-A19C-4FEB-4A2C68F3867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153680" y="3953160"/>
                <a:ext cx="446040" cy="1816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15496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 animBg="1"/>
      <p:bldP spid="33" grpId="0" animBg="1"/>
      <p:bldP spid="34" grpId="0" animBg="1"/>
      <p:bldP spid="3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B4A3D-AD6A-4000-9ED7-44CC811E2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9423C-95A4-3E4E-F78F-197D4B8A5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rgbClr val="292526"/>
                </a:solidFill>
              </a:rPr>
              <a:t>Arbitrary Wall Temperature</a:t>
            </a:r>
            <a:endParaRPr lang="en-US" altLang="en-US" sz="2800" kern="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D4DC6AB4-F60D-F8E4-41BD-DC377239653C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FCF0D7B4-F207-6C50-E656-7EA0096BEC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D4123ED-E9C0-1CFB-7E72-3538C30227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E89D00D9-EB98-12C3-D4FB-DC3BC9FDBA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279329A6-8C2B-0FD3-28A7-1298782B7F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3E975611-FF2E-E858-021D-E997A49321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45E47659-DC59-6A64-8E98-A99C1E3291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012E07BF-8F74-D131-A3E0-75357F248A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BFDEC8E2-3520-3CF2-22D1-C1B9673ABB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C65B4203-E413-6C37-D07F-1D42FB190C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307443A5-9509-79FD-5375-141D5BF786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7F3302AD-BB9F-53F0-5328-8B606BFB74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1C4D637E-311A-F2BA-AA46-C703BF6087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2D5DAFA5-5FAA-73E2-759F-C9F6761A10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BE155446-6D15-033A-BB39-3E77634E71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46B03DA9-43A0-835B-EFE5-2FB35275A9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CE0C049-15CC-8847-840E-CC73F1C782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60AC086-0253-71F7-D85F-C555CCCC396B}"/>
                  </a:ext>
                </a:extLst>
              </p:cNvPr>
              <p:cNvSpPr txBox="1"/>
              <p:nvPr/>
            </p:nvSpPr>
            <p:spPr>
              <a:xfrm>
                <a:off x="1143000" y="1219200"/>
                <a:ext cx="7178675" cy="1051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nary>
                        <m:nary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nary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nary>
                        <m:nary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𝑢𝑑𝑦</m:t>
                          </m:r>
                        </m:e>
                      </m:nary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num>
                                    <m:den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60AC086-0253-71F7-D85F-C555CCCC39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1219200"/>
                <a:ext cx="7178675" cy="10515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>
            <a:extLst>
              <a:ext uri="{FF2B5EF4-FFF2-40B4-BE49-F238E27FC236}">
                <a16:creationId xmlns:a16="http://schemas.microsoft.com/office/drawing/2014/main" id="{70B0157C-A9F3-CFAF-0D70-54F1A7521A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570" y="3087963"/>
            <a:ext cx="3682836" cy="1545806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9B944C4-AA67-05DC-7AB4-689D3A25803F}"/>
              </a:ext>
            </a:extLst>
          </p:cNvPr>
          <p:cNvSpPr txBox="1"/>
          <p:nvPr/>
        </p:nvSpPr>
        <p:spPr>
          <a:xfrm>
            <a:off x="546893" y="2343511"/>
            <a:ext cx="82906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0 </a:t>
            </a:r>
            <a:r>
              <a:rPr lang="en-US" b="0" i="1" u="none" strike="noStrike" baseline="0" dirty="0">
                <a:solidFill>
                  <a:srgbClr val="292526"/>
                </a:solidFill>
                <a:latin typeface="MTMI"/>
              </a:rPr>
              <a:t>&lt; </a:t>
            </a:r>
            <a:r>
              <a:rPr lang="en-US" b="0" i="1" u="none" strike="noStrike" baseline="0" dirty="0">
                <a:solidFill>
                  <a:srgbClr val="292526"/>
                </a:solidFill>
                <a:latin typeface="TimesLTStd-Italic"/>
              </a:rPr>
              <a:t>x </a:t>
            </a:r>
            <a:r>
              <a:rPr lang="en-US" b="0" i="1" u="none" strike="noStrike" baseline="0" dirty="0">
                <a:solidFill>
                  <a:srgbClr val="292526"/>
                </a:solidFill>
                <a:latin typeface="MTMI"/>
              </a:rPr>
              <a:t>&lt; </a:t>
            </a:r>
            <a:r>
              <a:rPr lang="en-US" b="0" i="1" u="none" strike="noStrike" baseline="0" dirty="0">
                <a:solidFill>
                  <a:srgbClr val="292526"/>
                </a:solidFill>
                <a:latin typeface="TimesLTStd-Italic"/>
              </a:rPr>
              <a:t>x</a:t>
            </a:r>
            <a:r>
              <a:rPr lang="en-US" baseline="-25000" dirty="0">
                <a:solidFill>
                  <a:srgbClr val="292526"/>
                </a:solidFill>
                <a:latin typeface="TimesLTStd-Roman"/>
              </a:rPr>
              <a:t>i</a:t>
            </a:r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, the unheated started length, where </a:t>
            </a:r>
            <a:r>
              <a:rPr lang="en-US" i="1" dirty="0">
                <a:solidFill>
                  <a:srgbClr val="292526"/>
                </a:solidFill>
                <a:latin typeface="TimesLTStd-Italic"/>
              </a:rPr>
              <a:t>q</a:t>
            </a:r>
            <a:r>
              <a:rPr lang="en-US" dirty="0">
                <a:solidFill>
                  <a:srgbClr val="292526"/>
                </a:solidFill>
                <a:latin typeface="TimesLTStd-Italic"/>
              </a:rPr>
              <a:t>’’</a:t>
            </a:r>
            <a:r>
              <a:rPr lang="en-US" b="0" i="0" u="none" strike="noStrike" baseline="0" dirty="0">
                <a:solidFill>
                  <a:srgbClr val="292526"/>
                </a:solidFill>
                <a:latin typeface="MTSY"/>
              </a:rPr>
              <a:t>= </a:t>
            </a:r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0 because the wall is in thermal equilibrium with the free stream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738FDA8-9F2A-BF41-1362-4B53C0B27C55}"/>
                  </a:ext>
                </a:extLst>
              </p:cNvPr>
              <p:cNvSpPr txBox="1"/>
              <p:nvPr/>
            </p:nvSpPr>
            <p:spPr>
              <a:xfrm>
                <a:off x="1492362" y="4507468"/>
                <a:ext cx="33643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738FDA8-9F2A-BF41-1362-4B53C0B27C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2362" y="4507468"/>
                <a:ext cx="336438" cy="369332"/>
              </a:xfrm>
              <a:prstGeom prst="rect">
                <a:avLst/>
              </a:prstGeom>
              <a:blipFill>
                <a:blip r:embed="rId5"/>
                <a:stretch>
                  <a:fillRect l="-12727" r="-7273" b="-1639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310E43C-B13B-0150-C611-8EC876189427}"/>
                  </a:ext>
                </a:extLst>
              </p:cNvPr>
              <p:cNvSpPr txBox="1"/>
              <p:nvPr/>
            </p:nvSpPr>
            <p:spPr>
              <a:xfrm>
                <a:off x="1524000" y="4343400"/>
                <a:ext cx="7467600" cy="1107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h𝑥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0.332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rad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type m:val="skw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310E43C-B13B-0150-C611-8EC8761894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4343400"/>
                <a:ext cx="7467600" cy="11078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56BDEA3-75FF-2AF6-EA47-6F9D4CEC0F10}"/>
                  </a:ext>
                </a:extLst>
              </p:cNvPr>
              <p:cNvSpPr txBox="1"/>
              <p:nvPr/>
            </p:nvSpPr>
            <p:spPr>
              <a:xfrm>
                <a:off x="1447800" y="5486400"/>
                <a:ext cx="7467600" cy="1107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0.332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𝑃𝑟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𝑅𝑒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type m:val="skw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56BDEA3-75FF-2AF6-EA47-6F9D4CEC0F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5486400"/>
                <a:ext cx="7467600" cy="110780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7126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4" grpId="0" animBg="1"/>
      <p:bldP spid="4" grpId="0"/>
      <p:bldP spid="2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B4A3D-AD6A-4000-9ED7-44CC811E2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9423C-95A4-3E4E-F78F-197D4B8A5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rgbClr val="292526"/>
                </a:solidFill>
              </a:rPr>
              <a:t>Wall </a:t>
            </a:r>
            <a:r>
              <a:rPr lang="en-IN" sz="2800" i="0" u="none" strike="noStrike" baseline="0" dirty="0" err="1">
                <a:solidFill>
                  <a:srgbClr val="292526"/>
                </a:solidFill>
              </a:rPr>
              <a:t>Heatflux</a:t>
            </a:r>
            <a:r>
              <a:rPr lang="en-IN" sz="2800" i="0" u="none" strike="noStrike" baseline="0" dirty="0">
                <a:solidFill>
                  <a:srgbClr val="292526"/>
                </a:solidFill>
              </a:rPr>
              <a:t> in FP with Arbitrary Wall Temperature</a:t>
            </a:r>
            <a:endParaRPr lang="en-US" altLang="en-US" sz="2800" kern="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D4DC6AB4-F60D-F8E4-41BD-DC377239653C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FCF0D7B4-F207-6C50-E656-7EA0096BEC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D4123ED-E9C0-1CFB-7E72-3538C30227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E89D00D9-EB98-12C3-D4FB-DC3BC9FDBA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279329A6-8C2B-0FD3-28A7-1298782B7F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3E975611-FF2E-E858-021D-E997A49321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45E47659-DC59-6A64-8E98-A99C1E3291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012E07BF-8F74-D131-A3E0-75357F248A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BFDEC8E2-3520-3CF2-22D1-C1B9673ABB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C65B4203-E413-6C37-D07F-1D42FB190C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307443A5-9509-79FD-5375-141D5BF786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7F3302AD-BB9F-53F0-5328-8B606BFB74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1C4D637E-311A-F2BA-AA46-C703BF6087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2D5DAFA5-5FAA-73E2-759F-C9F6761A10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BE155446-6D15-033A-BB39-3E77634E71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46B03DA9-43A0-835B-EFE5-2FB35275A9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CE0C049-15CC-8847-840E-CC73F1C782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70B0157C-A9F3-CFAF-0D70-54F1A7521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647" y="1164096"/>
            <a:ext cx="7182305" cy="30146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738FDA8-9F2A-BF41-1362-4B53C0B27C55}"/>
                  </a:ext>
                </a:extLst>
              </p:cNvPr>
              <p:cNvSpPr txBox="1"/>
              <p:nvPr/>
            </p:nvSpPr>
            <p:spPr>
              <a:xfrm>
                <a:off x="2711562" y="3810000"/>
                <a:ext cx="33643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738FDA8-9F2A-BF41-1362-4B53C0B27C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562" y="3810000"/>
                <a:ext cx="336438" cy="369332"/>
              </a:xfrm>
              <a:prstGeom prst="rect">
                <a:avLst/>
              </a:prstGeom>
              <a:blipFill>
                <a:blip r:embed="rId4"/>
                <a:stretch>
                  <a:fillRect l="-12727" r="-7273" b="-1639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310E43C-B13B-0150-C611-8EC876189427}"/>
                  </a:ext>
                </a:extLst>
              </p:cNvPr>
              <p:cNvSpPr txBox="1"/>
              <p:nvPr/>
            </p:nvSpPr>
            <p:spPr>
              <a:xfrm>
                <a:off x="685800" y="3886200"/>
                <a:ext cx="7467600" cy="1107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h𝑥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0.332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rad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type m:val="skw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310E43C-B13B-0150-C611-8EC8761894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3886200"/>
                <a:ext cx="7467600" cy="11078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C8CB039-996F-C972-2B98-4AC31CE3918B}"/>
                  </a:ext>
                </a:extLst>
              </p:cNvPr>
              <p:cNvSpPr txBox="1"/>
              <p:nvPr/>
            </p:nvSpPr>
            <p:spPr>
              <a:xfrm>
                <a:off x="457200" y="5486400"/>
                <a:ext cx="1789208" cy="3695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×∆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C8CB039-996F-C972-2B98-4AC31CE39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5486400"/>
                <a:ext cx="1789208" cy="369588"/>
              </a:xfrm>
              <a:prstGeom prst="rect">
                <a:avLst/>
              </a:prstGeom>
              <a:blipFill>
                <a:blip r:embed="rId6"/>
                <a:stretch>
                  <a:fillRect l="-3401" r="-1020" b="-2623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6FE2BAC-2835-642E-9C1D-DEE11F26F8C1}"/>
                  </a:ext>
                </a:extLst>
              </p:cNvPr>
              <p:cNvSpPr txBox="1"/>
              <p:nvPr/>
            </p:nvSpPr>
            <p:spPr>
              <a:xfrm>
                <a:off x="2209800" y="5309129"/>
                <a:ext cx="6858000" cy="12441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0.332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𝑅𝑒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rad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IN" dirty="0"/>
                            <m:t> 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sSub>
                                                <m:sSub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sub>
                                              </m:sSub>
                                            </m:num>
                                            <m:den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f>
                                        <m:fPr>
                                          <m:type m:val="skw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den>
                                      </m:f>
                                    </m:sup>
                                  </m:sSup>
                                </m:e>
                              </m:d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6FE2BAC-2835-642E-9C1D-DEE11F26F8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5309129"/>
                <a:ext cx="6858000" cy="12441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426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B4A3D-AD6A-4000-9ED7-44CC811E2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7C27F548-1198-1E7B-8C86-87DB06908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457" y="1832862"/>
            <a:ext cx="7202343" cy="21189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09423C-95A4-3E4E-F78F-197D4B8A5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rgbClr val="292526"/>
                </a:solidFill>
              </a:rPr>
              <a:t>Arbitrary Wall Temperature</a:t>
            </a:r>
            <a:endParaRPr lang="en-US" altLang="en-US" sz="2800" kern="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D4DC6AB4-F60D-F8E4-41BD-DC377239653C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FCF0D7B4-F207-6C50-E656-7EA0096BEC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D4123ED-E9C0-1CFB-7E72-3538C30227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E89D00D9-EB98-12C3-D4FB-DC3BC9FDBA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279329A6-8C2B-0FD3-28A7-1298782B7F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3E975611-FF2E-E858-021D-E997A49321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45E47659-DC59-6A64-8E98-A99C1E3291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012E07BF-8F74-D131-A3E0-75357F248A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BFDEC8E2-3520-3CF2-22D1-C1B9673ABB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C65B4203-E413-6C37-D07F-1D42FB190C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307443A5-9509-79FD-5375-141D5BF786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7F3302AD-BB9F-53F0-5328-8B606BFB74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1C4D637E-311A-F2BA-AA46-C703BF6087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2D5DAFA5-5FAA-73E2-759F-C9F6761A10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BE155446-6D15-033A-BB39-3E77634E71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46B03DA9-43A0-835B-EFE5-2FB35275A9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CE0C049-15CC-8847-840E-CC73F1C782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738FDA8-9F2A-BF41-1362-4B53C0B27C55}"/>
                  </a:ext>
                </a:extLst>
              </p:cNvPr>
              <p:cNvSpPr txBox="1"/>
              <p:nvPr/>
            </p:nvSpPr>
            <p:spPr>
              <a:xfrm>
                <a:off x="4495800" y="3733800"/>
                <a:ext cx="30480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738FDA8-9F2A-BF41-1362-4B53C0B27C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3733800"/>
                <a:ext cx="304800" cy="369332"/>
              </a:xfrm>
              <a:prstGeom prst="rect">
                <a:avLst/>
              </a:prstGeom>
              <a:blipFill>
                <a:blip r:embed="rId4"/>
                <a:stretch>
                  <a:fillRect l="-26000" r="-98000" b="-166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310E43C-B13B-0150-C611-8EC876189427}"/>
                  </a:ext>
                </a:extLst>
              </p:cNvPr>
              <p:cNvSpPr txBox="1"/>
              <p:nvPr/>
            </p:nvSpPr>
            <p:spPr>
              <a:xfrm>
                <a:off x="685800" y="3810000"/>
                <a:ext cx="7467600" cy="1107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h𝑥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0.332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rad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+1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type m:val="skw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−3</m:t>
                                      </m:r>
                                    </m:num>
                                    <m:den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310E43C-B13B-0150-C611-8EC8761894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3810000"/>
                <a:ext cx="7467600" cy="11078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C8CB039-996F-C972-2B98-4AC31CE3918B}"/>
                  </a:ext>
                </a:extLst>
              </p:cNvPr>
              <p:cNvSpPr txBox="1"/>
              <p:nvPr/>
            </p:nvSpPr>
            <p:spPr>
              <a:xfrm>
                <a:off x="457200" y="4953000"/>
                <a:ext cx="2286523" cy="3695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×∆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C8CB039-996F-C972-2B98-4AC31CE39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4953000"/>
                <a:ext cx="2286523" cy="369588"/>
              </a:xfrm>
              <a:prstGeom prst="rect">
                <a:avLst/>
              </a:prstGeom>
              <a:blipFill>
                <a:blip r:embed="rId6"/>
                <a:stretch>
                  <a:fillRect l="-2667" r="-533" b="-266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A3002570-1C9C-5835-58F7-E2EB907C6C9D}"/>
              </a:ext>
            </a:extLst>
          </p:cNvPr>
          <p:cNvSpPr txBox="1"/>
          <p:nvPr/>
        </p:nvSpPr>
        <p:spPr>
          <a:xfrm>
            <a:off x="320675" y="1193207"/>
            <a:ext cx="7620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0 </a:t>
            </a:r>
            <a:r>
              <a:rPr lang="en-US" b="0" i="1" u="none" strike="noStrike" baseline="0" dirty="0">
                <a:solidFill>
                  <a:srgbClr val="292526"/>
                </a:solidFill>
                <a:latin typeface="MTMI"/>
              </a:rPr>
              <a:t>&lt; </a:t>
            </a:r>
            <a:r>
              <a:rPr lang="en-US" b="0" i="1" u="none" strike="noStrike" baseline="0" dirty="0">
                <a:solidFill>
                  <a:srgbClr val="292526"/>
                </a:solidFill>
                <a:latin typeface="TimesLTStd-Italic"/>
              </a:rPr>
              <a:t>x </a:t>
            </a:r>
            <a:r>
              <a:rPr lang="en-US" b="0" i="1" u="none" strike="noStrike" baseline="0" dirty="0">
                <a:solidFill>
                  <a:srgbClr val="292526"/>
                </a:solidFill>
                <a:latin typeface="MTMI"/>
              </a:rPr>
              <a:t>&lt; </a:t>
            </a:r>
            <a:r>
              <a:rPr lang="en-US" b="0" i="1" u="none" strike="noStrike" baseline="0" dirty="0">
                <a:solidFill>
                  <a:srgbClr val="292526"/>
                </a:solidFill>
                <a:latin typeface="TimesLTStd-Italic"/>
              </a:rPr>
              <a:t>x</a:t>
            </a:r>
            <a:r>
              <a:rPr lang="en-US" baseline="-25000" dirty="0">
                <a:solidFill>
                  <a:srgbClr val="292526"/>
                </a:solidFill>
                <a:latin typeface="TimesLTStd-Roman"/>
              </a:rPr>
              <a:t>i+1</a:t>
            </a:r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, the unheated started length, where </a:t>
            </a:r>
            <a:r>
              <a:rPr lang="en-US" i="1" dirty="0">
                <a:solidFill>
                  <a:srgbClr val="292526"/>
                </a:solidFill>
                <a:latin typeface="TimesLTStd-Italic"/>
              </a:rPr>
              <a:t>q</a:t>
            </a:r>
            <a:r>
              <a:rPr lang="en-US" dirty="0">
                <a:solidFill>
                  <a:srgbClr val="292526"/>
                </a:solidFill>
                <a:latin typeface="TimesLTStd-Italic"/>
              </a:rPr>
              <a:t>’’</a:t>
            </a:r>
            <a:r>
              <a:rPr lang="en-US" b="0" i="0" u="none" strike="noStrike" baseline="0" dirty="0">
                <a:solidFill>
                  <a:srgbClr val="292526"/>
                </a:solidFill>
                <a:latin typeface="MTSY"/>
              </a:rPr>
              <a:t>= </a:t>
            </a:r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0 because the wall is in thermal equilibrium with the free stream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4E059D9-F14D-DA4F-A6E2-5B9E5DF9F85B}"/>
                  </a:ext>
                </a:extLst>
              </p:cNvPr>
              <p:cNvSpPr txBox="1"/>
              <p:nvPr/>
            </p:nvSpPr>
            <p:spPr>
              <a:xfrm>
                <a:off x="2209800" y="5309129"/>
                <a:ext cx="6858000" cy="12441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0.332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𝑅𝑒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rad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IN" dirty="0"/>
                            <m:t> 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sSub>
                                                <m:sSub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+1</m:t>
                                                  </m:r>
                                                </m:sub>
                                              </m:sSub>
                                            </m:num>
                                            <m:den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f>
                                        <m:fPr>
                                          <m:type m:val="skw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den>
                                      </m:f>
                                    </m:sup>
                                  </m:sSup>
                                </m:e>
                              </m:d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4E059D9-F14D-DA4F-A6E2-5B9E5DF9F8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5309129"/>
                <a:ext cx="6858000" cy="12441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3038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2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B4A3D-AD6A-4000-9ED7-44CC811E2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Content Placeholder 4">
            <a:extLst>
              <a:ext uri="{FF2B5EF4-FFF2-40B4-BE49-F238E27FC236}">
                <a16:creationId xmlns:a16="http://schemas.microsoft.com/office/drawing/2014/main" id="{41C88453-122E-FFC0-BF8B-353411CB26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4486" y="1143000"/>
            <a:ext cx="7685902" cy="296384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09423C-95A4-3E4E-F78F-197D4B8A5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rgbClr val="292526"/>
                </a:solidFill>
              </a:rPr>
              <a:t>Arbitrary Wall Temperature</a:t>
            </a:r>
            <a:endParaRPr lang="en-US" altLang="en-US" sz="2800" kern="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D4DC6AB4-F60D-F8E4-41BD-DC377239653C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FCF0D7B4-F207-6C50-E656-7EA0096BEC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D4123ED-E9C0-1CFB-7E72-3538C30227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E89D00D9-EB98-12C3-D4FB-DC3BC9FDBA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279329A6-8C2B-0FD3-28A7-1298782B7F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3E975611-FF2E-E858-021D-E997A49321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45E47659-DC59-6A64-8E98-A99C1E3291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012E07BF-8F74-D131-A3E0-75357F248A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BFDEC8E2-3520-3CF2-22D1-C1B9673ABB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C65B4203-E413-6C37-D07F-1D42FB190C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307443A5-9509-79FD-5375-141D5BF786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7F3302AD-BB9F-53F0-5328-8B606BFB74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1C4D637E-311A-F2BA-AA46-C703BF6087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2D5DAFA5-5FAA-73E2-759F-C9F6761A10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BE155446-6D15-033A-BB39-3E77634E71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46B03DA9-43A0-835B-EFE5-2FB35275A9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CE0C049-15CC-8847-840E-CC73F1C782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738FDA8-9F2A-BF41-1362-4B53C0B27C55}"/>
                  </a:ext>
                </a:extLst>
              </p:cNvPr>
              <p:cNvSpPr txBox="1"/>
              <p:nvPr/>
            </p:nvSpPr>
            <p:spPr>
              <a:xfrm>
                <a:off x="4800600" y="3821668"/>
                <a:ext cx="61687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738FDA8-9F2A-BF41-1362-4B53C0B27C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3821668"/>
                <a:ext cx="616876" cy="369332"/>
              </a:xfrm>
              <a:prstGeom prst="rect">
                <a:avLst/>
              </a:prstGeom>
              <a:blipFill>
                <a:blip r:embed="rId4"/>
                <a:stretch>
                  <a:fillRect l="-6931" r="-3960" b="-1639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6FE2BAC-2835-642E-9C1D-DEE11F26F8C1}"/>
                  </a:ext>
                </a:extLst>
              </p:cNvPr>
              <p:cNvSpPr txBox="1"/>
              <p:nvPr/>
            </p:nvSpPr>
            <p:spPr>
              <a:xfrm>
                <a:off x="304800" y="4601849"/>
                <a:ext cx="8812212" cy="1036951"/>
              </a:xfrm>
              <a:prstGeom prst="rect">
                <a:avLst/>
              </a:prstGeom>
              <a:noFill/>
              <a:ln w="34925">
                <a:solidFill>
                  <a:srgbClr val="FF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0.332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𝑅𝑒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rad>
                      <m:d>
                        <m:dPr>
                          <m:begChr m:val="["/>
                          <m:endChr m:val="]"/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f>
                                                <m:fPr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sSub>
                                                    <m:sSubPr>
                                                      <m:ctrlP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𝑥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𝑖</m:t>
                                                      </m:r>
                                                    </m:sub>
                                                  </m:sSub>
                                                </m:num>
                                                <m:den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den>
                                              </m:f>
                                            </m:e>
                                          </m:d>
                                        </m:e>
                                        <m:sup>
                                          <m:f>
                                            <m:fPr>
                                              <m:type m:val="skw"/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3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4</m:t>
                                              </m:r>
                                            </m:den>
                                          </m:f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type m:val="skw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</m:sup>
                              </m:sSup>
                            </m:den>
                          </m:f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f>
                                                <m:fPr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sSub>
                                                    <m:sSubPr>
                                                      <m:ctrlP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𝑥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𝑖</m:t>
                                                      </m:r>
                                                      <m:r>
                                                        <a:rPr lang="en-US" sz="2000" b="0" i="1" smtClean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+1</m:t>
                                                      </m:r>
                                                    </m:sub>
                                                  </m:sSub>
                                                </m:num>
                                                <m:den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den>
                                              </m:f>
                                            </m:e>
                                          </m:d>
                                        </m:e>
                                        <m:sup>
                                          <m:f>
                                            <m:fPr>
                                              <m:type m:val="skw"/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3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4</m:t>
                                              </m:r>
                                            </m:den>
                                          </m:f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type m:val="skw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6FE2BAC-2835-642E-9C1D-DEE11F26F8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4601849"/>
                <a:ext cx="8812212" cy="103695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492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381F065-4268-D177-6345-2D32996C9D04}"/>
                  </a:ext>
                </a:extLst>
              </p:cNvPr>
              <p:cNvSpPr txBox="1"/>
              <p:nvPr/>
            </p:nvSpPr>
            <p:spPr>
              <a:xfrm>
                <a:off x="2787762" y="3821668"/>
                <a:ext cx="33643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381F065-4268-D177-6345-2D32996C9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7762" y="3821668"/>
                <a:ext cx="336438" cy="369332"/>
              </a:xfrm>
              <a:prstGeom prst="rect">
                <a:avLst/>
              </a:prstGeom>
              <a:blipFill>
                <a:blip r:embed="rId6"/>
                <a:stretch>
                  <a:fillRect l="-10714" r="-5357" b="-1639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865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B4A3D-AD6A-4000-9ED7-44CC811E2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6F255CE-9DCE-5F63-010C-243B008181DD}"/>
              </a:ext>
            </a:extLst>
          </p:cNvPr>
          <p:cNvGrpSpPr/>
          <p:nvPr/>
        </p:nvGrpSpPr>
        <p:grpSpPr>
          <a:xfrm>
            <a:off x="-83130" y="1120604"/>
            <a:ext cx="9150930" cy="2502360"/>
            <a:chOff x="0" y="1295400"/>
            <a:chExt cx="9220200" cy="300050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2DADA5C-8C6A-405C-4DBD-C1F7E772F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295400"/>
              <a:ext cx="9220200" cy="3000506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C1B9F3D-477E-753A-869A-A1006C6C9B42}"/>
                </a:ext>
              </a:extLst>
            </p:cNvPr>
            <p:cNvSpPr/>
            <p:nvPr/>
          </p:nvSpPr>
          <p:spPr bwMode="auto">
            <a:xfrm>
              <a:off x="838200" y="1676400"/>
              <a:ext cx="7620000" cy="25431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109423C-95A4-3E4E-F78F-197D4B8A5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rgbClr val="292526"/>
                </a:solidFill>
              </a:rPr>
              <a:t>Arbitrary Wall Temperature</a:t>
            </a:r>
            <a:endParaRPr lang="en-US" altLang="en-US" sz="2800" kern="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D4DC6AB4-F60D-F8E4-41BD-DC377239653C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FCF0D7B4-F207-6C50-E656-7EA0096BEC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D4123ED-E9C0-1CFB-7E72-3538C30227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E89D00D9-EB98-12C3-D4FB-DC3BC9FDBA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279329A6-8C2B-0FD3-28A7-1298782B7F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3E975611-FF2E-E858-021D-E997A49321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45E47659-DC59-6A64-8E98-A99C1E3291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012E07BF-8F74-D131-A3E0-75357F248A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BFDEC8E2-3520-3CF2-22D1-C1B9673ABB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C65B4203-E413-6C37-D07F-1D42FB190C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307443A5-9509-79FD-5375-141D5BF786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7F3302AD-BB9F-53F0-5328-8B606BFB74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1C4D637E-311A-F2BA-AA46-C703BF6087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2D5DAFA5-5FAA-73E2-759F-C9F6761A10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BE155446-6D15-033A-BB39-3E77634E71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46B03DA9-43A0-835B-EFE5-2FB35275A9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CE0C049-15CC-8847-840E-CC73F1C782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F38B1AC-8BBB-A776-A889-8C884CB273FF}"/>
              </a:ext>
            </a:extLst>
          </p:cNvPr>
          <p:cNvSpPr/>
          <p:nvPr/>
        </p:nvSpPr>
        <p:spPr bwMode="auto">
          <a:xfrm>
            <a:off x="678870" y="1336964"/>
            <a:ext cx="7841673" cy="2197149"/>
          </a:xfrm>
          <a:custGeom>
            <a:avLst/>
            <a:gdLst>
              <a:gd name="connsiteX0" fmla="*/ 0 w 7841673"/>
              <a:gd name="connsiteY0" fmla="*/ 1510145 h 1510145"/>
              <a:gd name="connsiteX1" fmla="*/ 415636 w 7841673"/>
              <a:gd name="connsiteY1" fmla="*/ 1246909 h 1510145"/>
              <a:gd name="connsiteX2" fmla="*/ 955964 w 7841673"/>
              <a:gd name="connsiteY2" fmla="*/ 886690 h 1510145"/>
              <a:gd name="connsiteX3" fmla="*/ 2064327 w 7841673"/>
              <a:gd name="connsiteY3" fmla="*/ 429490 h 1510145"/>
              <a:gd name="connsiteX4" fmla="*/ 3020291 w 7841673"/>
              <a:gd name="connsiteY4" fmla="*/ 263236 h 1510145"/>
              <a:gd name="connsiteX5" fmla="*/ 4738255 w 7841673"/>
              <a:gd name="connsiteY5" fmla="*/ 96981 h 1510145"/>
              <a:gd name="connsiteX6" fmla="*/ 7841673 w 7841673"/>
              <a:gd name="connsiteY6" fmla="*/ 0 h 1510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41673" h="1510145">
                <a:moveTo>
                  <a:pt x="0" y="1510145"/>
                </a:moveTo>
                <a:cubicBezTo>
                  <a:pt x="129309" y="1429327"/>
                  <a:pt x="256309" y="1350818"/>
                  <a:pt x="415636" y="1246909"/>
                </a:cubicBezTo>
                <a:cubicBezTo>
                  <a:pt x="574963" y="1143000"/>
                  <a:pt x="681182" y="1022926"/>
                  <a:pt x="955964" y="886690"/>
                </a:cubicBezTo>
                <a:cubicBezTo>
                  <a:pt x="1230746" y="750454"/>
                  <a:pt x="1720273" y="533399"/>
                  <a:pt x="2064327" y="429490"/>
                </a:cubicBezTo>
                <a:cubicBezTo>
                  <a:pt x="2408381" y="325581"/>
                  <a:pt x="2574636" y="318654"/>
                  <a:pt x="3020291" y="263236"/>
                </a:cubicBezTo>
                <a:cubicBezTo>
                  <a:pt x="3465946" y="207818"/>
                  <a:pt x="3934691" y="140854"/>
                  <a:pt x="4738255" y="96981"/>
                </a:cubicBezTo>
                <a:cubicBezTo>
                  <a:pt x="5541819" y="53108"/>
                  <a:pt x="6691746" y="26554"/>
                  <a:pt x="7841673" y="0"/>
                </a:cubicBezTo>
              </a:path>
            </a:pathLst>
          </a:custGeom>
          <a:noFill/>
          <a:ln w="41275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57B4659-D5B3-BF1F-7A9F-F456DA365334}"/>
              </a:ext>
            </a:extLst>
          </p:cNvPr>
          <p:cNvGrpSpPr/>
          <p:nvPr/>
        </p:nvGrpSpPr>
        <p:grpSpPr>
          <a:xfrm>
            <a:off x="678870" y="3559265"/>
            <a:ext cx="7723909" cy="1393735"/>
            <a:chOff x="838200" y="4813101"/>
            <a:chExt cx="7723909" cy="1393735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F49FA11-6E20-6CBF-51A8-04EADCE018ED}"/>
                </a:ext>
              </a:extLst>
            </p:cNvPr>
            <p:cNvSpPr/>
            <p:nvPr/>
          </p:nvSpPr>
          <p:spPr bwMode="auto">
            <a:xfrm>
              <a:off x="886691" y="5583321"/>
              <a:ext cx="7661564" cy="623515"/>
            </a:xfrm>
            <a:custGeom>
              <a:avLst/>
              <a:gdLst>
                <a:gd name="connsiteX0" fmla="*/ 0 w 7661564"/>
                <a:gd name="connsiteY0" fmla="*/ 152461 h 623515"/>
                <a:gd name="connsiteX1" fmla="*/ 789709 w 7661564"/>
                <a:gd name="connsiteY1" fmla="*/ 415697 h 623515"/>
                <a:gd name="connsiteX2" fmla="*/ 1731818 w 7661564"/>
                <a:gd name="connsiteY2" fmla="*/ 83188 h 623515"/>
                <a:gd name="connsiteX3" fmla="*/ 1731818 w 7661564"/>
                <a:gd name="connsiteY3" fmla="*/ 83188 h 623515"/>
                <a:gd name="connsiteX4" fmla="*/ 2479964 w 7661564"/>
                <a:gd name="connsiteY4" fmla="*/ 581952 h 623515"/>
                <a:gd name="connsiteX5" fmla="*/ 3671454 w 7661564"/>
                <a:gd name="connsiteY5" fmla="*/ 41624 h 623515"/>
                <a:gd name="connsiteX6" fmla="*/ 5500254 w 7661564"/>
                <a:gd name="connsiteY6" fmla="*/ 581952 h 623515"/>
                <a:gd name="connsiteX7" fmla="*/ 6525491 w 7661564"/>
                <a:gd name="connsiteY7" fmla="*/ 61 h 623515"/>
                <a:gd name="connsiteX8" fmla="*/ 7661564 w 7661564"/>
                <a:gd name="connsiteY8" fmla="*/ 623515 h 623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61564" h="623515">
                  <a:moveTo>
                    <a:pt x="0" y="152461"/>
                  </a:moveTo>
                  <a:cubicBezTo>
                    <a:pt x="250536" y="289852"/>
                    <a:pt x="501073" y="427243"/>
                    <a:pt x="789709" y="415697"/>
                  </a:cubicBezTo>
                  <a:cubicBezTo>
                    <a:pt x="1078345" y="404152"/>
                    <a:pt x="1731818" y="83188"/>
                    <a:pt x="1731818" y="83188"/>
                  </a:cubicBezTo>
                  <a:lnTo>
                    <a:pt x="1731818" y="83188"/>
                  </a:lnTo>
                  <a:cubicBezTo>
                    <a:pt x="1856509" y="166315"/>
                    <a:pt x="2156691" y="588879"/>
                    <a:pt x="2479964" y="581952"/>
                  </a:cubicBezTo>
                  <a:cubicBezTo>
                    <a:pt x="2803237" y="575025"/>
                    <a:pt x="3168072" y="41624"/>
                    <a:pt x="3671454" y="41624"/>
                  </a:cubicBezTo>
                  <a:cubicBezTo>
                    <a:pt x="4174836" y="41624"/>
                    <a:pt x="5024581" y="588879"/>
                    <a:pt x="5500254" y="581952"/>
                  </a:cubicBezTo>
                  <a:cubicBezTo>
                    <a:pt x="5975927" y="575025"/>
                    <a:pt x="6165273" y="-6866"/>
                    <a:pt x="6525491" y="61"/>
                  </a:cubicBezTo>
                  <a:cubicBezTo>
                    <a:pt x="6885709" y="6988"/>
                    <a:pt x="7273636" y="315251"/>
                    <a:pt x="7661564" y="623515"/>
                  </a:cubicBezTo>
                </a:path>
              </a:pathLst>
            </a:custGeom>
            <a:noFill/>
            <a:ln w="349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B5392AF-D04A-9C5B-6959-337A6E81FA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8200" y="4813101"/>
              <a:ext cx="48491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0547C9E-9B19-EA70-298F-F8FBD3C68120}"/>
                </a:ext>
              </a:extLst>
            </p:cNvPr>
            <p:cNvCxnSpPr>
              <a:cxnSpLocks/>
              <a:endCxn id="31" idx="8"/>
            </p:cNvCxnSpPr>
            <p:nvPr/>
          </p:nvCxnSpPr>
          <p:spPr bwMode="auto">
            <a:xfrm flipH="1">
              <a:off x="8548255" y="5045160"/>
              <a:ext cx="13854" cy="1161676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89A01F9-A3B4-12A8-E3D4-0EDFD79334A0}"/>
                  </a:ext>
                </a:extLst>
              </p:cNvPr>
              <p:cNvSpPr txBox="1"/>
              <p:nvPr/>
            </p:nvSpPr>
            <p:spPr>
              <a:xfrm>
                <a:off x="2583870" y="3927764"/>
                <a:ext cx="38754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89A01F9-A3B4-12A8-E3D4-0EDFD79334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3870" y="3927764"/>
                <a:ext cx="3875420" cy="369332"/>
              </a:xfrm>
              <a:prstGeom prst="rect">
                <a:avLst/>
              </a:prstGeom>
              <a:blipFill>
                <a:blip r:embed="rId4"/>
                <a:stretch>
                  <a:fillRect b="-3606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121B1A1-5FDE-E4FB-A27E-899D5D6F574C}"/>
              </a:ext>
            </a:extLst>
          </p:cNvPr>
          <p:cNvGrpSpPr/>
          <p:nvPr/>
        </p:nvGrpSpPr>
        <p:grpSpPr>
          <a:xfrm>
            <a:off x="678870" y="3454604"/>
            <a:ext cx="7772400" cy="1387560"/>
            <a:chOff x="838200" y="4724400"/>
            <a:chExt cx="7772400" cy="1387560"/>
          </a:xfrm>
        </p:grpSpPr>
        <p:pic>
          <p:nvPicPr>
            <p:cNvPr id="25" name="Content Placeholder 4">
              <a:extLst>
                <a:ext uri="{FF2B5EF4-FFF2-40B4-BE49-F238E27FC236}">
                  <a16:creationId xmlns:a16="http://schemas.microsoft.com/office/drawing/2014/main" id="{035E066C-7086-8474-DBF7-59061DEFB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 bwMode="auto">
            <a:xfrm>
              <a:off x="838200" y="4752926"/>
              <a:ext cx="7772400" cy="352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6C9FA36-FF4A-08EF-06DD-A44C3AAFD64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94509" y="4876800"/>
              <a:ext cx="48491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D3A1F66-C1B2-2A2B-76D0-7444D1A322D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75509" y="4953000"/>
              <a:ext cx="20782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A2E535B-A001-D851-24E2-FECBF86206D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80309" y="495300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52FB208-9B1B-E0A1-C06A-FC9ED064DAC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08909" y="4892760"/>
              <a:ext cx="48491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49968D9-BDB1-C381-E7FD-F82103F11C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37509" y="4816560"/>
              <a:ext cx="48491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12C18BD-D2DA-31E7-9A59-EB5CD22CEDC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90800" y="4724400"/>
              <a:ext cx="48491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352BF11-BF45-0BE0-3CC2-EB4F903CC0C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67891" y="489276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0E0267A-D6AC-9AE1-C514-BB57D67117A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72691" y="512136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30A1B0E-2BBB-8EF5-5CCB-B1DA389698D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77491" y="510540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98BEC4DA-10E5-B917-74F4-C6163189A4A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82291" y="502920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0CB7514-C13A-E1DA-4659-AF62E6C9F85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87091" y="495300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9674DB06-3E40-C8DD-EFBC-5B4BCD80FA3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19600" y="502920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03976AE-B860-B8DC-67AD-FF300C7E048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72891" y="502920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E723D474-D093-1B0E-C096-528994A8987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53891" y="502920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6749468-EDD2-C5B4-AE85-C62DF7AEADC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34891" y="502920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2628E72-487D-6CF9-6381-3CEB99CD9ED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67400" y="502920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F3F57DB-0689-4528-7F9E-DC0B147C77F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24600" y="512136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BEEE50E-95C7-1842-7A7B-CB2ADE774B7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05600" y="504516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E74D624-4914-AFA1-D510-98E34578C49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6545" y="5045160"/>
              <a:ext cx="13855" cy="8984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C3AAEE4-FB71-1861-6BC5-F653E5E5E69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15200" y="502920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4B5ABD3-B2AE-C888-66A3-811F19769AE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72400" y="502920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8DBFAEE-30C8-E3A0-1DDF-53A2F21F34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3400" y="5029200"/>
              <a:ext cx="27709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E7A172F3-A185-5A14-CF57-8DB0AB9245F7}"/>
                </a:ext>
              </a:extLst>
            </p:cNvPr>
            <p:cNvCxnSpPr/>
            <p:nvPr/>
          </p:nvCxnSpPr>
          <p:spPr bwMode="auto">
            <a:xfrm>
              <a:off x="886691" y="5699040"/>
              <a:ext cx="256309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AA2D249F-28CB-A2AA-50B3-D0770653B5C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43000" y="5851440"/>
              <a:ext cx="353291" cy="1596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919D8A0F-4706-28CD-CB2C-B7B9AFC456F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47800" y="5943600"/>
              <a:ext cx="353291" cy="1596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398231E1-C8C4-0736-A6FC-A520AD66BB6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04109" y="5851440"/>
              <a:ext cx="353291" cy="1596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1A4005EC-DF96-8C24-7AF0-871E5B55CD2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08909" y="5791200"/>
              <a:ext cx="353291" cy="1596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0379F31-AE18-0371-52FA-499239033B7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86000" y="5622840"/>
              <a:ext cx="353291" cy="1596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6BE4A089-781B-E2F6-DE6D-10EA8A168D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42309" y="5775240"/>
              <a:ext cx="353291" cy="1596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72718607-9A6A-FC83-0284-3E506DA53E2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19400" y="5943600"/>
              <a:ext cx="353291" cy="1596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832C87B8-2CB0-D33D-5674-52BFCC87C3F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51909" y="6096000"/>
              <a:ext cx="353291" cy="1596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8810DB2C-4E57-4C9A-EBC7-B7C104FD56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56709" y="5943600"/>
              <a:ext cx="353291" cy="1596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D4C7AA6-9751-45C8-2217-55469A00BA6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61509" y="5851440"/>
              <a:ext cx="3532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B6A79AD2-C459-8C10-289D-21BF471DAC5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66309" y="5638800"/>
              <a:ext cx="3532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6EA22958-354E-5263-A9C5-171CD3F1E65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47309" y="5638800"/>
              <a:ext cx="3532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32DE3CA-ACC0-D2DC-8917-08BF597F12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00600" y="5715000"/>
              <a:ext cx="3532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7C31B1A4-D8C5-0F3E-AA04-D62A4FFC278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09309" y="5867400"/>
              <a:ext cx="3532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F36083AB-15DF-FB01-FDC1-F6BA7550AE8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62600" y="6019800"/>
              <a:ext cx="3532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A700601B-769F-D371-7AFD-D55682C259F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971309" y="6096000"/>
              <a:ext cx="3532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58C1FAF6-80EB-CEA7-9FB5-83D6FD2C60F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52309" y="5943600"/>
              <a:ext cx="3532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A77A05F5-159F-C3B9-A318-0F05775DAD8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57109" y="5791200"/>
              <a:ext cx="3532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8046CEEC-DFB7-AA6F-9EF0-0CFC332B721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10400" y="5562600"/>
              <a:ext cx="3532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0597012A-CA64-72DB-C7AC-23AECFA3D57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19109" y="5638800"/>
              <a:ext cx="3532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6BAD3BEB-3ABE-452F-7302-C81BE94BC94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00109" y="5867400"/>
              <a:ext cx="3532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AF26D72A-92AE-6300-66B6-5906E319032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3400" y="6096000"/>
              <a:ext cx="35329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24328C1-0CCA-9490-5504-887361361FED}"/>
                  </a:ext>
                </a:extLst>
              </p:cNvPr>
              <p:cNvSpPr txBox="1"/>
              <p:nvPr/>
            </p:nvSpPr>
            <p:spPr>
              <a:xfrm>
                <a:off x="685800" y="4876800"/>
                <a:ext cx="7199454" cy="11963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𝐴𝑊𝑇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0.332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𝑅𝑒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rad>
                      <m:nary>
                        <m:naryPr>
                          <m:chr m:val="∑"/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{"/>
                                          <m:endChr m:val="}"/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1−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d>
                                                <m:dPr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f>
                                                    <m:fPr>
                                                      <m:ctrlP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fPr>
                                                    <m:num>
                                                      <m:sSub>
                                                        <m:sSubPr>
                                                          <m:ctrlPr>
                                                            <a:rPr lang="en-US" sz="2000" i="1"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n-US" sz="2000" i="1"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𝑥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n-US" sz="2000" i="1"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𝑖</m:t>
                                                          </m:r>
                                                        </m:sub>
                                                      </m:sSub>
                                                    </m:num>
                                                    <m:den>
                                                      <m: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𝑥</m:t>
                                                      </m:r>
                                                    </m:den>
                                                  </m:f>
                                                </m:e>
                                              </m:d>
                                            </m:e>
                                            <m:sup>
                                              <m:f>
                                                <m:fPr>
                                                  <m:type m:val="skw"/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</a:rPr>
                                                    <m:t>3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</a:rPr>
                                                    <m:t>4</m:t>
                                                  </m:r>
                                                </m:den>
                                              </m:f>
                                            </m:sup>
                                          </m:sSup>
                                        </m:e>
                                      </m:d>
                                    </m:e>
                                    <m:sup>
                                      <m:f>
                                        <m:fPr>
                                          <m:type m:val="skw"/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den>
                                      </m:f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24328C1-0CCA-9490-5504-887361361F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4876800"/>
                <a:ext cx="7199454" cy="119635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60C30584-996B-5FEA-D55C-1E0E93360E47}"/>
              </a:ext>
            </a:extLst>
          </p:cNvPr>
          <p:cNvSpPr txBox="1"/>
          <p:nvPr/>
        </p:nvSpPr>
        <p:spPr>
          <a:xfrm>
            <a:off x="450154" y="5760015"/>
            <a:ext cx="84291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where </a:t>
            </a:r>
            <a:r>
              <a:rPr lang="en-US" i="1" dirty="0">
                <a:solidFill>
                  <a:srgbClr val="292526"/>
                </a:solidFill>
                <a:latin typeface="TimesLTStd-Italic"/>
              </a:rPr>
              <a:t>x</a:t>
            </a:r>
            <a:r>
              <a:rPr lang="en-US" i="1" baseline="-25000" dirty="0">
                <a:solidFill>
                  <a:srgbClr val="292526"/>
                </a:solidFill>
                <a:latin typeface="TimesLTStd-Italic"/>
              </a:rPr>
              <a:t>i</a:t>
            </a:r>
            <a:r>
              <a:rPr lang="en-US" i="1" dirty="0">
                <a:solidFill>
                  <a:srgbClr val="292526"/>
                </a:solidFill>
                <a:latin typeface="TimesLTStd-Italic"/>
              </a:rPr>
              <a:t> </a:t>
            </a:r>
            <a:r>
              <a:rPr lang="en-US" sz="800" b="0" i="1" u="none" strike="noStrike" baseline="0" dirty="0">
                <a:solidFill>
                  <a:srgbClr val="292526"/>
                </a:solidFill>
                <a:latin typeface="TimesLTStd-Italic"/>
              </a:rPr>
              <a:t> 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is the longitudinal position of each temperature step change 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  <a:sym typeface="Symbol" panose="05050102010706020507" pitchFamily="18" charset="2"/>
              </a:rPr>
              <a:t></a:t>
            </a:r>
            <a:r>
              <a:rPr lang="en-US" i="1">
                <a:solidFill>
                  <a:srgbClr val="292526"/>
                </a:solidFill>
                <a:latin typeface="TimesLTStd-Italic"/>
                <a:sym typeface="Symbol" panose="05050102010706020507" pitchFamily="18" charset="2"/>
              </a:rPr>
              <a:t>T</a:t>
            </a:r>
            <a:r>
              <a:rPr lang="en-US" i="1" baseline="-25000">
                <a:solidFill>
                  <a:srgbClr val="292526"/>
                </a:solidFill>
                <a:latin typeface="TimesLTStd-Italic"/>
                <a:sym typeface="Symbol" panose="05050102010706020507" pitchFamily="18" charset="2"/>
              </a:rPr>
              <a:t>i</a:t>
            </a:r>
            <a:r>
              <a:rPr lang="en-US" i="1">
                <a:solidFill>
                  <a:srgbClr val="292526"/>
                </a:solidFill>
                <a:latin typeface="TimesLTStd-Italic"/>
                <a:sym typeface="Symbol" panose="05050102010706020507" pitchFamily="18" charset="2"/>
              </a:rPr>
              <a:t>.</a:t>
            </a:r>
            <a:r>
              <a:rPr lang="en-US">
                <a:solidFill>
                  <a:srgbClr val="292526"/>
                </a:solidFill>
                <a:latin typeface="TimesLTStd-Roman"/>
                <a:sym typeface="Symbol" panose="05050102010706020507" pitchFamily="18" charset="2"/>
              </a:rPr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58322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B4A3D-AD6A-4000-9ED7-44CC811E2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6F255CE-9DCE-5F63-010C-243B008181DD}"/>
              </a:ext>
            </a:extLst>
          </p:cNvPr>
          <p:cNvGrpSpPr/>
          <p:nvPr/>
        </p:nvGrpSpPr>
        <p:grpSpPr>
          <a:xfrm>
            <a:off x="-83130" y="1120604"/>
            <a:ext cx="9150930" cy="2502360"/>
            <a:chOff x="0" y="1295400"/>
            <a:chExt cx="9220200" cy="300050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2DADA5C-8C6A-405C-4DBD-C1F7E772F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295400"/>
              <a:ext cx="9220200" cy="3000506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C1B9F3D-477E-753A-869A-A1006C6C9B42}"/>
                </a:ext>
              </a:extLst>
            </p:cNvPr>
            <p:cNvSpPr/>
            <p:nvPr/>
          </p:nvSpPr>
          <p:spPr bwMode="auto">
            <a:xfrm>
              <a:off x="838200" y="1676400"/>
              <a:ext cx="7620000" cy="25431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109423C-95A4-3E4E-F78F-197D4B8A5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rgbClr val="292526"/>
                </a:solidFill>
              </a:rPr>
              <a:t>Arbitrary Wall Temperature</a:t>
            </a:r>
            <a:endParaRPr lang="en-US" altLang="en-US" sz="2800" kern="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D4DC6AB4-F60D-F8E4-41BD-DC377239653C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FCF0D7B4-F207-6C50-E656-7EA0096BEC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D4123ED-E9C0-1CFB-7E72-3538C30227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E89D00D9-EB98-12C3-D4FB-DC3BC9FDBA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279329A6-8C2B-0FD3-28A7-1298782B7F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3E975611-FF2E-E858-021D-E997A49321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45E47659-DC59-6A64-8E98-A99C1E3291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012E07BF-8F74-D131-A3E0-75357F248A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BFDEC8E2-3520-3CF2-22D1-C1B9673ABB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C65B4203-E413-6C37-D07F-1D42FB190C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307443A5-9509-79FD-5375-141D5BF786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7F3302AD-BB9F-53F0-5328-8B606BFB74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1C4D637E-311A-F2BA-AA46-C703BF6087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2D5DAFA5-5FAA-73E2-759F-C9F6761A10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BE155446-6D15-033A-BB39-3E77634E71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46B03DA9-43A0-835B-EFE5-2FB35275A9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CE0C049-15CC-8847-840E-CC73F1C782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F38B1AC-8BBB-A776-A889-8C884CB273FF}"/>
              </a:ext>
            </a:extLst>
          </p:cNvPr>
          <p:cNvSpPr/>
          <p:nvPr/>
        </p:nvSpPr>
        <p:spPr bwMode="auto">
          <a:xfrm>
            <a:off x="678870" y="1336964"/>
            <a:ext cx="7841673" cy="2197149"/>
          </a:xfrm>
          <a:custGeom>
            <a:avLst/>
            <a:gdLst>
              <a:gd name="connsiteX0" fmla="*/ 0 w 7841673"/>
              <a:gd name="connsiteY0" fmla="*/ 1510145 h 1510145"/>
              <a:gd name="connsiteX1" fmla="*/ 415636 w 7841673"/>
              <a:gd name="connsiteY1" fmla="*/ 1246909 h 1510145"/>
              <a:gd name="connsiteX2" fmla="*/ 955964 w 7841673"/>
              <a:gd name="connsiteY2" fmla="*/ 886690 h 1510145"/>
              <a:gd name="connsiteX3" fmla="*/ 2064327 w 7841673"/>
              <a:gd name="connsiteY3" fmla="*/ 429490 h 1510145"/>
              <a:gd name="connsiteX4" fmla="*/ 3020291 w 7841673"/>
              <a:gd name="connsiteY4" fmla="*/ 263236 h 1510145"/>
              <a:gd name="connsiteX5" fmla="*/ 4738255 w 7841673"/>
              <a:gd name="connsiteY5" fmla="*/ 96981 h 1510145"/>
              <a:gd name="connsiteX6" fmla="*/ 7841673 w 7841673"/>
              <a:gd name="connsiteY6" fmla="*/ 0 h 1510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41673" h="1510145">
                <a:moveTo>
                  <a:pt x="0" y="1510145"/>
                </a:moveTo>
                <a:cubicBezTo>
                  <a:pt x="129309" y="1429327"/>
                  <a:pt x="256309" y="1350818"/>
                  <a:pt x="415636" y="1246909"/>
                </a:cubicBezTo>
                <a:cubicBezTo>
                  <a:pt x="574963" y="1143000"/>
                  <a:pt x="681182" y="1022926"/>
                  <a:pt x="955964" y="886690"/>
                </a:cubicBezTo>
                <a:cubicBezTo>
                  <a:pt x="1230746" y="750454"/>
                  <a:pt x="1720273" y="533399"/>
                  <a:pt x="2064327" y="429490"/>
                </a:cubicBezTo>
                <a:cubicBezTo>
                  <a:pt x="2408381" y="325581"/>
                  <a:pt x="2574636" y="318654"/>
                  <a:pt x="3020291" y="263236"/>
                </a:cubicBezTo>
                <a:cubicBezTo>
                  <a:pt x="3465946" y="207818"/>
                  <a:pt x="3934691" y="140854"/>
                  <a:pt x="4738255" y="96981"/>
                </a:cubicBezTo>
                <a:cubicBezTo>
                  <a:pt x="5541819" y="53108"/>
                  <a:pt x="6691746" y="26554"/>
                  <a:pt x="7841673" y="0"/>
                </a:cubicBezTo>
              </a:path>
            </a:pathLst>
          </a:custGeom>
          <a:noFill/>
          <a:ln w="41275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57B4659-D5B3-BF1F-7A9F-F456DA365334}"/>
              </a:ext>
            </a:extLst>
          </p:cNvPr>
          <p:cNvGrpSpPr/>
          <p:nvPr/>
        </p:nvGrpSpPr>
        <p:grpSpPr>
          <a:xfrm>
            <a:off x="678870" y="3559265"/>
            <a:ext cx="7931730" cy="1393735"/>
            <a:chOff x="838200" y="4813101"/>
            <a:chExt cx="7710055" cy="1393735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F49FA11-6E20-6CBF-51A8-04EADCE018ED}"/>
                </a:ext>
              </a:extLst>
            </p:cNvPr>
            <p:cNvSpPr/>
            <p:nvPr/>
          </p:nvSpPr>
          <p:spPr bwMode="auto">
            <a:xfrm>
              <a:off x="886691" y="5583321"/>
              <a:ext cx="7661564" cy="623515"/>
            </a:xfrm>
            <a:custGeom>
              <a:avLst/>
              <a:gdLst>
                <a:gd name="connsiteX0" fmla="*/ 0 w 7661564"/>
                <a:gd name="connsiteY0" fmla="*/ 152461 h 623515"/>
                <a:gd name="connsiteX1" fmla="*/ 789709 w 7661564"/>
                <a:gd name="connsiteY1" fmla="*/ 415697 h 623515"/>
                <a:gd name="connsiteX2" fmla="*/ 1731818 w 7661564"/>
                <a:gd name="connsiteY2" fmla="*/ 83188 h 623515"/>
                <a:gd name="connsiteX3" fmla="*/ 1731818 w 7661564"/>
                <a:gd name="connsiteY3" fmla="*/ 83188 h 623515"/>
                <a:gd name="connsiteX4" fmla="*/ 2479964 w 7661564"/>
                <a:gd name="connsiteY4" fmla="*/ 581952 h 623515"/>
                <a:gd name="connsiteX5" fmla="*/ 3671454 w 7661564"/>
                <a:gd name="connsiteY5" fmla="*/ 41624 h 623515"/>
                <a:gd name="connsiteX6" fmla="*/ 5500254 w 7661564"/>
                <a:gd name="connsiteY6" fmla="*/ 581952 h 623515"/>
                <a:gd name="connsiteX7" fmla="*/ 6525491 w 7661564"/>
                <a:gd name="connsiteY7" fmla="*/ 61 h 623515"/>
                <a:gd name="connsiteX8" fmla="*/ 7661564 w 7661564"/>
                <a:gd name="connsiteY8" fmla="*/ 623515 h 623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61564" h="623515">
                  <a:moveTo>
                    <a:pt x="0" y="152461"/>
                  </a:moveTo>
                  <a:cubicBezTo>
                    <a:pt x="250536" y="289852"/>
                    <a:pt x="501073" y="427243"/>
                    <a:pt x="789709" y="415697"/>
                  </a:cubicBezTo>
                  <a:cubicBezTo>
                    <a:pt x="1078345" y="404152"/>
                    <a:pt x="1731818" y="83188"/>
                    <a:pt x="1731818" y="83188"/>
                  </a:cubicBezTo>
                  <a:lnTo>
                    <a:pt x="1731818" y="83188"/>
                  </a:lnTo>
                  <a:cubicBezTo>
                    <a:pt x="1856509" y="166315"/>
                    <a:pt x="2156691" y="588879"/>
                    <a:pt x="2479964" y="581952"/>
                  </a:cubicBezTo>
                  <a:cubicBezTo>
                    <a:pt x="2803237" y="575025"/>
                    <a:pt x="3168072" y="41624"/>
                    <a:pt x="3671454" y="41624"/>
                  </a:cubicBezTo>
                  <a:cubicBezTo>
                    <a:pt x="4174836" y="41624"/>
                    <a:pt x="5024581" y="588879"/>
                    <a:pt x="5500254" y="581952"/>
                  </a:cubicBezTo>
                  <a:cubicBezTo>
                    <a:pt x="5975927" y="575025"/>
                    <a:pt x="6165273" y="-6866"/>
                    <a:pt x="6525491" y="61"/>
                  </a:cubicBezTo>
                  <a:cubicBezTo>
                    <a:pt x="6885709" y="6988"/>
                    <a:pt x="7273636" y="315251"/>
                    <a:pt x="7661564" y="623515"/>
                  </a:cubicBezTo>
                </a:path>
              </a:pathLst>
            </a:custGeom>
            <a:noFill/>
            <a:ln w="349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B5392AF-D04A-9C5B-6959-337A6E81FA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8200" y="4813101"/>
              <a:ext cx="48491" cy="974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0547C9E-9B19-EA70-298F-F8FBD3C68120}"/>
                </a:ext>
              </a:extLst>
            </p:cNvPr>
            <p:cNvCxnSpPr>
              <a:cxnSpLocks/>
              <a:endCxn id="31" idx="8"/>
            </p:cNvCxnSpPr>
            <p:nvPr/>
          </p:nvCxnSpPr>
          <p:spPr bwMode="auto">
            <a:xfrm>
              <a:off x="8513618" y="4876800"/>
              <a:ext cx="34637" cy="1330036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89A01F9-A3B4-12A8-E3D4-0EDFD79334A0}"/>
                  </a:ext>
                </a:extLst>
              </p:cNvPr>
              <p:cNvSpPr txBox="1"/>
              <p:nvPr/>
            </p:nvSpPr>
            <p:spPr>
              <a:xfrm>
                <a:off x="2583870" y="3927764"/>
                <a:ext cx="38754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89A01F9-A3B4-12A8-E3D4-0EDFD79334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3870" y="3927764"/>
                <a:ext cx="3875420" cy="369332"/>
              </a:xfrm>
              <a:prstGeom prst="rect">
                <a:avLst/>
              </a:prstGeom>
              <a:blipFill>
                <a:blip r:embed="rId4"/>
                <a:stretch>
                  <a:fillRect b="-3606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24328C1-0CCA-9490-5504-887361361FED}"/>
                  </a:ext>
                </a:extLst>
              </p:cNvPr>
              <p:cNvSpPr txBox="1"/>
              <p:nvPr/>
            </p:nvSpPr>
            <p:spPr>
              <a:xfrm>
                <a:off x="2431469" y="5702608"/>
                <a:ext cx="5689837" cy="92679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𝐴𝑊𝑇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0.332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𝑅𝑒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rad>
                      <m:nary>
                        <m:nary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{"/>
                                          <m:endChr m:val="}"/>
                                          <m:ctrlP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  <m:t>1−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16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d>
                                                <m:dPr>
                                                  <m:ctrlPr>
                                                    <a:rPr lang="en-US" sz="16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f>
                                                    <m:fPr>
                                                      <m:ctrlPr>
                                                        <a:rPr lang="en-US" sz="16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fPr>
                                                    <m:num>
                                                      <m:sSub>
                                                        <m:sSubPr>
                                                          <m:ctrlPr>
                                                            <a:rPr lang="en-US" sz="1600" i="1"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n-US" sz="1600" i="1" smtClean="0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𝜁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n-US" sz="1600" i="1"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𝑖</m:t>
                                                          </m:r>
                                                        </m:sub>
                                                      </m:sSub>
                                                    </m:num>
                                                    <m:den>
                                                      <m:r>
                                                        <a:rPr lang="en-US" sz="1600" i="1" smtClean="0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𝜁</m:t>
                                                      </m:r>
                                                    </m:den>
                                                  </m:f>
                                                </m:e>
                                              </m:d>
                                            </m:e>
                                            <m:sup>
                                              <m:f>
                                                <m:fPr>
                                                  <m:type m:val="skw"/>
                                                  <m:ctrlPr>
                                                    <a:rPr lang="en-US" sz="16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en-US" sz="1600" i="1">
                                                      <a:latin typeface="Cambria Math" panose="02040503050406030204" pitchFamily="18" charset="0"/>
                                                    </a:rPr>
                                                    <m:t>3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lang="en-US" sz="1600" i="1">
                                                      <a:latin typeface="Cambria Math" panose="02040503050406030204" pitchFamily="18" charset="0"/>
                                                    </a:rPr>
                                                    <m:t>4</m:t>
                                                  </m:r>
                                                </m:den>
                                              </m:f>
                                            </m:sup>
                                          </m:sSup>
                                        </m:e>
                                      </m:d>
                                    </m:e>
                                    <m:sup>
                                      <m:f>
                                        <m:fPr>
                                          <m:type m:val="skw"/>
                                          <m:ctrlP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den>
                                      </m:f>
                                    </m:sup>
                                  </m:sSup>
                                </m:den>
                              </m:f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𝜁</m:t>
                          </m:r>
                        </m:e>
                      </m:nary>
                    </m:oMath>
                  </m:oMathPara>
                </a14:m>
                <a:endParaRPr lang="en-IN" sz="16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24328C1-0CCA-9490-5504-887361361F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1469" y="5702608"/>
                <a:ext cx="5689837" cy="92679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60C30584-996B-5FEA-D55C-1E0E93360E47}"/>
              </a:ext>
            </a:extLst>
          </p:cNvPr>
          <p:cNvSpPr txBox="1"/>
          <p:nvPr/>
        </p:nvSpPr>
        <p:spPr>
          <a:xfrm>
            <a:off x="228600" y="4800600"/>
            <a:ext cx="87616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If</a:t>
            </a:r>
            <a:r>
              <a:rPr lang="en-US" dirty="0">
                <a:solidFill>
                  <a:srgbClr val="292526"/>
                </a:solidFill>
                <a:latin typeface="TimesLTStd-Roman"/>
              </a:rPr>
              <a:t> 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the arbitrary wall temperature varies smoothly, 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TimesLTStd-Italic"/>
              </a:rPr>
              <a:t>T</a:t>
            </a:r>
            <a:r>
              <a:rPr lang="en-US" sz="800" b="0" i="0" u="none" strike="noStrike" baseline="0" dirty="0">
                <a:solidFill>
                  <a:srgbClr val="292526"/>
                </a:solidFill>
                <a:latin typeface="TimesLTStd-Roman"/>
              </a:rPr>
              <a:t>0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(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TimesLTStd-Italic"/>
              </a:rPr>
              <a:t>x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), </a:t>
            </a:r>
            <a:r>
              <a:rPr lang="en-US" dirty="0">
                <a:solidFill>
                  <a:srgbClr val="292526"/>
                </a:solidFill>
                <a:latin typeface="TimesLTStd-Roman"/>
              </a:rPr>
              <a:t>the summation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 is replaced by its integral limit (the limit of infinitesimally small steps):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0868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4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6922</TotalTime>
  <Words>1787</Words>
  <Application>Microsoft Office PowerPoint</Application>
  <PresentationFormat>On-screen Show (4:3)</PresentationFormat>
  <Paragraphs>243</Paragraphs>
  <Slides>42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5" baseType="lpstr">
      <vt:lpstr>Calibri</vt:lpstr>
      <vt:lpstr>Cambria Math</vt:lpstr>
      <vt:lpstr>CommercialScript BT</vt:lpstr>
      <vt:lpstr>Curlz MT</vt:lpstr>
      <vt:lpstr>MTMI</vt:lpstr>
      <vt:lpstr>MTSY</vt:lpstr>
      <vt:lpstr>Symbol</vt:lpstr>
      <vt:lpstr>Tempus Sans ITC</vt:lpstr>
      <vt:lpstr>Times New Roman</vt:lpstr>
      <vt:lpstr>TimesLTStd-Italic</vt:lpstr>
      <vt:lpstr>TimesLTStd-Roman</vt:lpstr>
      <vt:lpstr>Blank Presentation</vt:lpstr>
      <vt:lpstr>Equation</vt:lpstr>
      <vt:lpstr>Integral Solutions for Forced Convection HT in  FPBL</vt:lpstr>
      <vt:lpstr>PowerPoint Presentation</vt:lpstr>
      <vt:lpstr>Pohlhausen’s Temperature Deficit Profile</vt:lpstr>
      <vt:lpstr>Energy equation Using Pohlhausen’s Temperature Profile</vt:lpstr>
      <vt:lpstr>Master Velocity Profile Functions</vt:lpstr>
      <vt:lpstr>Pohlhausen’s Analogy of Master Velocity &amp; Temperature Profiles</vt:lpstr>
      <vt:lpstr>Master Velocity Profile Functions</vt:lpstr>
      <vt:lpstr>Master Velocity Profile Functions</vt:lpstr>
      <vt:lpstr>Master Velocity Profile Functions</vt:lpstr>
      <vt:lpstr>Von Karman-Pohlhausen Method for Flow over a Flat Plate</vt:lpstr>
      <vt:lpstr>Von Karman-Pohlhausen Method for Flow over a Flat Plate</vt:lpstr>
      <vt:lpstr>Von Karman-Pohlhausen equation for Wall Shear Stress</vt:lpstr>
      <vt:lpstr>Von Karman-Pohlhausen Equation for a Flat Plate Boundary Layer Thickness</vt:lpstr>
      <vt:lpstr>Integral Solutions to Momentum Equation of FPBL</vt:lpstr>
      <vt:lpstr>Blasius Profile Vs Pohlhausen Profile</vt:lpstr>
      <vt:lpstr>Energy equation Using Pohlhausen Temperature Profile</vt:lpstr>
      <vt:lpstr>Energy equation Using Pohlhausen Temperature Profile</vt:lpstr>
      <vt:lpstr>Energy equation Using Pohlhausen Temperature Profile</vt:lpstr>
      <vt:lpstr>Energy equation Using Pohlhausen Temperature Profile</vt:lpstr>
      <vt:lpstr>Pohlhausen ODE for Thermal Boundary Layer Thickness</vt:lpstr>
      <vt:lpstr>Pohlhausen ODE for Thermal Boundary Layer Thickness</vt:lpstr>
      <vt:lpstr>Pohlhausen’s ODE for Thermal Boundary Layer Thickness</vt:lpstr>
      <vt:lpstr>Integral Solution to Isothermal Flat Plate</vt:lpstr>
      <vt:lpstr>Integral Solution to Isothermal Flat Plate</vt:lpstr>
      <vt:lpstr>Uniform Heat Flux</vt:lpstr>
      <vt:lpstr>Flat Plate with Uniform Heat Flux</vt:lpstr>
      <vt:lpstr>Integral Solution to Isoheatflux Flat Plate</vt:lpstr>
      <vt:lpstr>Impact of the assumed profile shape on the integral solution</vt:lpstr>
      <vt:lpstr>Advanced Applications of FCBL</vt:lpstr>
      <vt:lpstr>Arbitrary Wall Temperature</vt:lpstr>
      <vt:lpstr>Simplification of Arbitrary Wall Temperature</vt:lpstr>
      <vt:lpstr>Flat Plate Convection with Unheated Starting Length</vt:lpstr>
      <vt:lpstr>Flat Plate Convection with Unheated Starting Length</vt:lpstr>
      <vt:lpstr>Energy Equation for Unheated Starting Length</vt:lpstr>
      <vt:lpstr>Flat Plate Convection with Unheated Starting Length</vt:lpstr>
      <vt:lpstr>Arbitrary Wall Temperature</vt:lpstr>
      <vt:lpstr>Arbitrary Wall Temperature</vt:lpstr>
      <vt:lpstr>Wall Heatflux in FP with Arbitrary Wall Temperature</vt:lpstr>
      <vt:lpstr>Arbitrary Wall Temperature</vt:lpstr>
      <vt:lpstr>Arbitrary Wall Temperature</vt:lpstr>
      <vt:lpstr>Arbitrary Wall Temperature</vt:lpstr>
      <vt:lpstr>Arbitrary Wall Temperature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619</cp:revision>
  <cp:lastPrinted>2002-07-26T02:11:33Z</cp:lastPrinted>
  <dcterms:created xsi:type="dcterms:W3CDTF">2002-07-26T01:39:54Z</dcterms:created>
  <dcterms:modified xsi:type="dcterms:W3CDTF">2026-02-12T10:40:29Z</dcterms:modified>
</cp:coreProperties>
</file>