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275" r:id="rId2"/>
    <p:sldId id="608" r:id="rId3"/>
    <p:sldId id="598" r:id="rId4"/>
    <p:sldId id="609" r:id="rId5"/>
    <p:sldId id="599" r:id="rId6"/>
    <p:sldId id="600" r:id="rId7"/>
    <p:sldId id="610" r:id="rId8"/>
    <p:sldId id="611" r:id="rId9"/>
    <p:sldId id="612" r:id="rId10"/>
    <p:sldId id="613" r:id="rId11"/>
    <p:sldId id="614" r:id="rId12"/>
    <p:sldId id="616" r:id="rId13"/>
    <p:sldId id="617" r:id="rId14"/>
    <p:sldId id="602" r:id="rId15"/>
    <p:sldId id="603" r:id="rId16"/>
    <p:sldId id="605" r:id="rId17"/>
    <p:sldId id="618" r:id="rId18"/>
    <p:sldId id="619" r:id="rId19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4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4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.wmf"/><Relationship Id="rId1" Type="http://schemas.openxmlformats.org/officeDocument/2006/relationships/image" Target="../media/image7.wmf"/><Relationship Id="rId6" Type="http://schemas.openxmlformats.org/officeDocument/2006/relationships/image" Target="../media/image10.wmf"/><Relationship Id="rId5" Type="http://schemas.openxmlformats.org/officeDocument/2006/relationships/image" Target="../media/image3.wmf"/><Relationship Id="rId4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1.wmf"/><Relationship Id="rId5" Type="http://schemas.openxmlformats.org/officeDocument/2006/relationships/image" Target="../media/image3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1.wmf"/><Relationship Id="rId4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2.wmf"/><Relationship Id="rId1" Type="http://schemas.openxmlformats.org/officeDocument/2006/relationships/image" Target="../media/image7.wmf"/><Relationship Id="rId4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2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3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44.wmf"/><Relationship Id="rId1" Type="http://schemas.openxmlformats.org/officeDocument/2006/relationships/image" Target="../media/image52.wmf"/><Relationship Id="rId6" Type="http://schemas.openxmlformats.org/officeDocument/2006/relationships/image" Target="../media/image45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45.wmf"/><Relationship Id="rId1" Type="http://schemas.openxmlformats.org/officeDocument/2006/relationships/image" Target="../media/image55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3T04:13:48.1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17684 15348 292,'0'0'121,"0"0"-6,-6-24-47,6 24-19,4-22-14,-4 22-14,15-43-7,-4 8-5,2-10-4,0-7-5,4-11 0,-2-6-3,-4 0 3,1 3-1,-7 12 0,-3 5-5,-2 16 0,-2 9-1,2 24 3,0 0-2,-22 48-5,16-11 2,4 12 0,2 3 5,2 5-1,4-1 4,11-12 0,1-5 5,7-16 0,6-14 2,7-16-2,5-10-2,-6-15 3,6-5-1,-11-4 1,-1 2-4,-6 6 0,-12 7-4,-13 26 2,0 0 0,0 0 2,11 24-2,-5 8-1,-1 7 3,6-2 1,8 2 1,7-2-14,6-19-59,11-12-50,11-15-1,-3-19-2,5-15-5,-8-14 12</inkml:trace>
  <inkml:trace contextRef="#ctx0" brushRef="#br0" timeOffset="250.0003">18540 14579 285,'0'0'99,"0"0"0,0 0-80,-8 17-10,8-17-4,4 32 2,-2-3-5,3 8 2,3 12-2,-1 8 4,4 4-2,6 4-1,2 6-15,2-12-33,7-7-56,5-7 1,-3-23-4,7-14-2,-5-21 31</inkml:trace>
  <inkml:trace contextRef="#ctx0" brushRef="#br0" timeOffset="580.0008">18945 14678 330,'0'0'104,"0"-24"-2,0 24-89,7 16-9,-1 5-8,2 3-4,-3 4 1,1 1 8,1 5-1,-3-5 3,-2-4-2,-2-5 2,0-20 0,0 0 2,0 0 0,24-19-4,-11-1 2,6-4-8,-2 5 0,-2 6-3,1 11 5,-16 2 0,17 32-1,-20 3 3,1 6-2,-4 4 9,2-4 0,2-10 2,8-7-19,-6-24-73,26-3-18,4-20-4,0-27 6,9-11-7</inkml:trace>
  <inkml:trace contextRef="#ctx0" brushRef="#br0" timeOffset="800.0011">19405 14373 192,'-12'30'106,"7"-6"5,9 2-52,12 13-16,-1-4-5,10 10-5,-7-2-9,7 5-10,-1 0-8,-5 2 0,-8-3-5,-9-3-6,-10 3-18,-11-10-31,-5-4-61,2-3 2,-3-8-2,7-5-2,18-17 27</inkml:trace>
  <inkml:trace contextRef="#ctx0" brushRef="#br0" timeOffset="1580.0022">19913 14644 339,'0'0'106,"0"0"2,0 0-83,-8 19-13,6 10-13,-1 12 0,3 2 0,3 9 4,1 0-2,6 4 1,-1-4-7,2-15 0,6-7-1,2-17-1,1-10-4,-1-18 2,3-9 0,-3-11 2,-6-10 8,4-5 4,-8 0 10,2 7 1,-11 6 2,6 9-4,-6 6 0,0 22-1,15-11-5,-15 11-3,41 20-8,-11-8 0,4-3-2,7-5-4,2 3-2,-6-13-6,2 3 4,-7-8-1,-4-1-2,-13-1 1,-15 13 0,24 4 8,-24-4 6,17 22 3,-17-22 1,13 36 5,-2-14 4,4 0 4,-15-22-1,36 19 0,-18-19-2,7 0 2,1-9-4,4-1-4,2-5-2,-3-1-5,3-1 3,-8 8-1,1-1-1,-5-1 0,-20 11 2,28-18 1,-28 18 0,10-34 0,-7 6 0,5-16-1,-1-17 1,5-8-3,1-11 6,3 8 1,-2 7-3,-3 7-2,0 17 0,-7 25 0,-4 16-1,-10 57 2,-3 8-5,-5 6-1,1 3 0,0 2 2,4 4-27,-8-15-85,10-19-12,4-22-1,7-24-1,-19 2-2</inkml:trace>
  <inkml:trace contextRef="#ctx0" brushRef="#br0" timeOffset="2250.0031">18596 14774 161,'-28'-9'110,"28"9"1,-6-19-36,17-1-18,15 7-10,10-8-19,5 3-10,11-1-10,-1 8-3,7 7-6,-4 10-1,-9 13-2,-8 8-1,-7 9 2,-11 8 1,-8 5 0,-11-3 2,-6 0 1,-1-5 1,-4-11 4,-1-4 4,12-26-2,-18 11 0,18-11 0,-8-39 0,10-4 1,7-3-1,-1-6 0,-1-4-3,5 4 2,-5 10-2,2 6 1,-1 9-3,-8 27 0,0 0-2,0 0 0,2 22 3,-2 7-2,5 9 4,5 1-2,10 3 2,4 1-1,14-6 0,12-5-18,4-21-74,14-9-40,6-12-3,3-14 1,2-5-4,-10-7 13</inkml:trace>
  <inkml:trace contextRef="#ctx0" brushRef="#br0" timeOffset="3140.0044">21519 14548 292,'-18'-11'115,"1"5"-25,17 6-32,-19-7-18,19 7-17,0 0-9,-11 24-9,11-4-2,-2 10-4,2 5 0,0 2-2,0 4 6,0-4-1,2-5 1,7-8-1,5-7-2,4-16 0,6-12 1,8-13 1,-2-7-3,2-7-1,-2 1-1,-4-2 3,-7 6-6,-6 7 2,-13 26 1,0 0-1,0 0 2,11 41-1,-11-4 1,0 4-2,6 3 4,-1-3 1,-3-4 2,5-11 2,-1-7 1,-6-19-2,11-19 0,-5-16 0,7-15 2,-2-13 0,8-6-4,0 4-1,-1 4-2,1 9 1,0 18-3,-19 34 5,20-1-5,-14 28-12,-6 5-20,11 0-72,6 1-11,1-7 2,9-13-3,8-19-1</inkml:trace>
  <inkml:trace contextRef="#ctx0" brushRef="#br0" timeOffset="3450.0048">22375 14273 257,'-26'11'103,"9"4"0,17-15-74,-19 26-8,19-26-6,0 30-2,6-6-1,0 0-1,-1 7-2,1 5-4,0 3 2,-3-4-1,3 8 1,-2-4-2,3-2 0,-1-6-2,5-5-4,-4-3-18,-7-23-47,21 9-43,-21-9-6,28-26 2,-19-2-4,-5-9 47</inkml:trace>
  <inkml:trace contextRef="#ctx0" brushRef="#br0" timeOffset="4030.0056">21884 15333 308,'0'0'120,"0"0"-3,-4-26-68,23-18-16,11-7-15,1-14-11,5-7-4,7-10-2,-6-7 0,1-6 2,-7 6 1,-6 0 1,-7 6 1,-5 8 4,-5 14-2,-4 15 0,1 10-2,-9 14-2,4 22-3,0-18-5,0 18 0,0 0-1,4 35 2,-2-9-2,4 9 2,-1 6 1,-3 5 1,7 1 2,-1-1 1,3-5 0,-1-4 1,6-7-1,10-8-2,10-18 2,3-12 0,8-12-2,-2-12-2,3-8 0,-3-9-2,-2 1 3,-17 4-2,-3 14 1,-23 30 0,0 0 3,0 0 3,-13 56 1,0-1 2,-2 1-4,7 7 4,1-5-1,9-6-6,11-13-15,3-19-56,20-11-57,3-16-1,2-21 3,4-13-3,-2-15 12</inkml:trace>
  <inkml:trace contextRef="#ctx0" brushRef="#br0" timeOffset="4280.006">22956 14180 261,'-20'15'112,"1"3"3,10 5-72,-1 1-8,7 9-8,1 4-9,7 6-3,3 7-5,3 10-1,-4 1-3,8 6-2,2-6 2,0 0-3,-2-9-2,4-9-9,5-10-17,0-14-40,6-15-54,9-8 0,-1-16 0,3-16-5,-4-6 39</inkml:trace>
  <inkml:trace contextRef="#ctx0" brushRef="#br0" timeOffset="4700.0066">23283 14366 271,'-17'-15'124,"17"15"-2,0 0-53,0 0-22,0 0-19,0 0-11,6 22-7,5-5-6,2 3-2,4-3-2,-2 0 2,2-1 1,-2-4 2,2-11-2,1-6 1,1-10-3,-6-2 0,4 1 0,-4-1-1,-13 17-3,26-22 1,-26 22 1,11 29 1,-11 3 1,-7 14 1,-4 6 1,3 8-1,-9 1 1,-1-4 0,-1-8 0,0-8 0,-1-12 0,20-29-6,-34 21-16,19-38-58,9-3-49,12-14-1,0-10-2,3-10-4,8-7 17</inkml:trace>
  <inkml:trace contextRef="#ctx0" brushRef="#br0" timeOffset="4960.0069">23459 14111 362,'11'-29'125,"0"1"0,13 15-83,-9-2-12,15 20-13,0 10-7,2 17-4,-2 12-3,-4 14-2,-2 14 0,-5 6 3,-12 12-4,-7-5 4,-7-5-4,-6-8-4,0-7-12,-10-18-30,10-7-81,6-12-2,7-28-1,0 0-1,0 0 4</inkml:trace>
  <inkml:trace contextRef="#ctx0" brushRef="#br0" timeOffset="6190.0086">23922 14355 255,'0'0'115,"0"-26"-1,0 26-56,0 0-23,0 0-14,0 0-8,-7 22-8,7 6-3,-2 9 0,-2 2 1,2 5-1,2 5 0,-4-3 3,8-5-1,-2-6 0,5-9 1,-7-26-4,25 22 1,-7-25-1,5-8 0,-3-15-2,3-4 1,-3-9-1,-1-2-1,-8-2 5,-3 3 2,-8-1 3,-2 4-1,-7 5 3,5 8-2,-7 3 3,11 21 1,-19-20-3,19 20-3,0 0 0,-4-22-1,4 22-2,17-13-1,-17 13-1,32-15-1,-8 13-1,0 4 0,1 9 0,-1 6-1,0 7 0,-9 6 4,2 1-2,-4 3 0,-7-5-1,-6 1 1,0-8 0,-6-1 2,6-21 0,0 0-1,0 0 1,-19 5-2,19-21 2,6-9-1,5-2 0,4-11-1,2 5-2,2 0 0,-1 5 0,7 5 0,-5 10 0,-3 13-1,-2 15-1,-4 8 4,2 4-1,0 3 2,4 2-3,-4-3 2,0-1 1,2-7 2,-15-21 0,26 15-1,-26-15 1,21-23-1,-10-5 3,-3-9-2,-3-15 5,1-7-5,-1-10 1,-5-5-2,-3 0 2,1-1-1,-9 7 2,3 10 2,-5 6-3,6 13 2,-5 6-2,5 14 1,7 19-1,-11-20 1,11 20-3,0 0-4,0 0 1,0 0-4,1 16 4,-1-16 0,4 47-1,-2-14-1,-2 10 2,0 9 2,0 5-1,0 1 1,0 1-1,0 3 2,6-10-2,-4-4 1,7-7 1,-2-4 0,6-7 0,1-6 1,4-7-1,5-10-1,3-3 1,4-10 2,0-1-2,-4-8-1,4-4 0,-4 1 0,-8-3 1,-6 3-1,-12 18 2,15-26-4,-15 26-1,0 0 2,0 0 0,5 24-1,-1 0-2,3 4 2,1 5-2,1 8 4,-5 4 1,5-1-3,-9-3 3,0 6-1,-9-5 2,-6 1-2,-9-10 4,-6-1-5,-2-8 0,-3-4-3,1-1-7,-9-13-55,6 7-77,-6-4 1,7-4-8,8-3 5,0-5-3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3T04:32:39.1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13279 13075 176,'1'-26'102,"9"2"5,-10 24-44,7-34-16,-7 34-11,13-26-9,-13 26-6,0 0-6,12-16-6,-12 16-1,-4 24-1,2 2-5,0 9-1,-2 15-1,8 13 3,0 14 4,7 10 4,2 17-3,9 11-2,-1 6 3,9 7-3,-4 0 5,4 0-6,-6-3 1,6-8-4,-11-19 1,-4-13 2,-4-16 2,-5-9 2,-12-18-3,-1-12 4,-12-15 0,-4-6 2,-3-15-4,-5-10-11,-5-12-25,-1-18-66,-1-10-33,1-9-2,0-6-5,-1-5-2,-3 0 23</inkml:trace>
  <inkml:trace contextRef="#ctx0" brushRef="#br0" timeOffset="190.0003">12944 13939 379,'30'9'116,"-2"-7"-10,15-12-90,22-3-8,10-3-16,5-8-38,16-2-64,7-2-6,-4 4-2,-4 1-2,-9 3 14</inkml:trace>
  <inkml:trace contextRef="#ctx0" brushRef="#br0" timeOffset="430.0007">14181 13673 387,'2'-19'126,"3"-1"-4,14 7-90,-8-4-13,14 2-5,1 1-8,4-3-11,13 6-17,-6-4-41,2 7-59,2 8-4,-13 8 3,-3 10-5,-10 10 12</inkml:trace>
  <inkml:trace contextRef="#ctx0" brushRef="#br0" timeOffset="590.0009">14300 14063 235,'-24'46'121,"11"-7"7,6 0-41,7-39-21,31 23-16,5-40-17,20-7-11,7-4-21,7-7-28,8 7-78,-3 0-23,-12 6-8,-8 7 1,-18 9 2</inkml:trace>
  <inkml:trace contextRef="#ctx0" brushRef="#br0" timeOffset="4510.0064">15797 14447 286,'2'-22'109,"9"-4"3,6 2-79,-4-13-4,7 2-1,-1-12 0,9 4-7,-9-9-3,5-1-6,-9-9-2,2-10-6,-4-10-5,-6-5 3,-3-8-6,-2-3 7,-2-1-4,-2 3 5,-3 10-5,1 14 6,0 14 0,0 16-1,3 14-1,1 28-2,-6-17-1,6 34-3,0 12 2,2 14-2,3 13 2,-1 13 0,4 7 7,3 9-3,2-1 1,2-3 0,7-10 2,-3-13-3,5-14 4,2-12-5,4-16 1,2-14-3,-2-18-6,2-12 3,-1-13-4,-4-6 5,-3 1-5,-2 1 5,-9 8-7,-5 4 5,-3 16 3,-5 17 1,0 0 1,0 43-2,0-4 6,6 5-5,0 3 5,5 3-2,4-2-11,2-18-71,14-10-41,7-14-4,5-23-9,0-14 2,0-14 16</inkml:trace>
  <inkml:trace contextRef="#ctx0" brushRef="#br0" timeOffset="4800.0068">16798 13172 327,'0'0'121,"-5"-17"1,5 17-96,0-21-6,0 21-2,0 0-6,0-18-3,0 18-6,5 17-2,3 12 0,-1 16-2,5 14-1,-1 10 2,2 9 4,5 11 4,7 4-2,-1-8 2,8-10-13,5-12-19,1-19-92,5-19 0,5-16-12,3-28-1,-8-12 1</inkml:trace>
  <inkml:trace contextRef="#ctx0" brushRef="#br0" timeOffset="5200.0073">17245 13227 349,'-11'-22'127,"11"22"-4,5-17-86,-5 17-20,36-16-9,-16 16-5,10 9-4,-4 6 0,2 13 0,-7 3 1,-2 8-1,-12 4-1,-3 0 3,-4-4 0,-4-10 2,0-8-1,4-21 0,0 0 0,2-30 1,11-7 2,6-4-1,-2 0-1,1 0-3,1 10 0,-6 12 1,-13 19-1,25 26 0,-20 15-1,-3 9 2,-2 6 0,4 3 3,5 1 1,6-6-1,4-15-6,1-15-10,12-9-39,0-15-77,3-15 1,-3-13-2,-4-15-2,-6-11 13</inkml:trace>
  <inkml:trace contextRef="#ctx0" brushRef="#br0" timeOffset="5930.0084">17759 12886 185,'-8'-21'111,"8"21"5,19-15-46,-19 15-25,30-24-13,-15 13-12,11 2-5,-2 3-7,6 4-3,2 4-3,3 4 0,-3 7-2,-2 9 1,5 6-2,-1 7 3,-4 12 2,0 10 3,-10 8-1,-1 8 2,-6 3 2,-3 4 1,-14-1-1,2-4 0,-9-8 3,-2-2-5,0-10 3,-4-6-8,4-12 6,1-8-6,1-6 7,7-5-5,4-18 0,-9 19 3,9-19 0,0 0 1,0 0 1,0 0-1,0 0-6,0 0 7,0 0-2,0 0-3,0 0-3,0 0 7,0 0-3,0 0-2,0 0 7,0 0-6,0 0-1,0 0-1,0 0 5,0 0-3,0 0-9,0 0 5,0 0 3,0 0 0,0 0-2,0 0 0,0 0 0,0 0-1,0 0 6,0 0-4,0 0-14,0 0 0,0 0-16,-7-17-107,7 17-17,0 0 3,0 0-5,-25-18-4</inkml:trace>
  <inkml:trace contextRef="#ctx0" brushRef="#br0" timeOffset="7650.0108">13421 16083 342,'7'-16'112,"-1"-7"1,-8-1-78,4 8-5,-4-9-5,2 3-5,-6-4 1,1 4-5,-1-4-3,-2 4 1,-8 1-7,16 21-2,-32-22-3,8 22-1,-3 13-2,-2 9-1,-1 12-3,9 6-1,-1 9 5,9 1 1,7-2-2,12-1 3,7-10-2,11-8 2,11-10 0,5 0-1,6-3-1,-1 5-1,0 10 1,2 16 0,-8 12 1,-9 14 0,-11 14 1,-8 8-1,-11 1 2,-11-5-1,-8-13 4,-5-11-1,-3-17 0,-2-17-3,2-23 3,5-18 1,7-23-2,9-17 1,12-17-5,9-8 0,15-3-2,2 2-6,11 14-12,-6 5-46,12 23-58,-5 15-1,-1 14-1,-2 8-1,-7 3 1</inkml:trace>
  <inkml:trace contextRef="#ctx0" brushRef="#br0" timeOffset="7850.011">14138 16453 467,'15'-7'114,"-15"7"-22,43-25-172,-13 11-37,5-1-1,-1 2-2,0 7 1,-12 14 1</inkml:trace>
  <inkml:trace contextRef="#ctx0" brushRef="#br0" timeOffset="8000.0112">14231 16882 355,'-13'37'128,"15"-18"-4,15-10-71,17-28-30,12-14-59,16-6-71,5-7-8,-1-3-13,5-1-3,-13 4 0</inkml:trace>
  <inkml:trace contextRef="#ctx0" brushRef="#br0" timeOffset="8952.0127">15733 17162 393,'27'-13'116,"-16"-9"-2,-2-10-87,14-12-19,-3-14 2,10-7-2,-4-14-2,4-14-2,-6-9 1,-1-6 1,-8-7-1,-2 5 1,-8 6-4,-1 13 3,-9 15 3,-5 18-2,3 16 0,-1 18-2,8 24-2,-32 3 0,16 25 1,3 11-3,0 15-3,1 9 4,1 17-3,5 5 5,10 8-1,-2-5 3,9-7-6,8-10 3,0-10-1,11-11 3,7-26 0,6-16-3,9-19 0,2-10-2,2-18 2,-1-5 1,-3-12 0,-9 2-4,-8 6 1,-14 5 1,-4 10 2,-12 10-2,-5 23 1,0 0-2,-13 25 1,4 2 4,5 7-2,0 5 4,3-2-3,2-2 2,7-3-1,3-2 4,6-8-2,2-2-3,1-5-5,8-4-5,-2-1-14,1-10-47,8 3-62,-3-8-5,0-5 1,-1-8-4,-1-10 7</inkml:trace>
  <inkml:trace contextRef="#ctx0" brushRef="#br0" timeOffset="9242.0131">16761 15844 411,'-11'-26'119,"3"7"-3,8 19-107,0 0 3,0 0-3,0 0-2,-3 43-2,14-8-7,0 15 3,-2 14-2,6 14 3,0 13 0,2 3 0,-2 5 2,4-1-1,3-1 6,4-12-13,4-18-11,15-17-97,4-15-6,-1-22 0,6-16-4,-3-21 1</inkml:trace>
  <inkml:trace contextRef="#ctx0" brushRef="#br0" timeOffset="9632.0136">17200 16069 396,'-11'-34'120,"11"14"-2,0 20-86,24-6-17,-3 21-5,3 9-5,0 13-3,-1 6-1,-8 11-1,-4 5 2,-6-1 1,-5-2 0,-5-10 1,-1-13 0,6-33-3,0 0-1,0 0 1,19-52-2,11 0-1,7-1-1,2 1-2,-1 1-1,-1 16 1,-7 22 4,-6 21 1,-16 21 3,-4 20 2,-12 10 6,2 2-2,3 2 1,3-7 1,5-6 0,3-18-10,9-17-15,14-13-73,-6-23-41,1-14 1,2-17 0,-8-13-6,-1-15-1</inkml:trace>
  <inkml:trace contextRef="#ctx0" brushRef="#br0" timeOffset="9872.014">17523 15641 438,'0'0'126,"0"0"4,30 2-105,15 15-4,4 7-6,18 13-1,0 15-6,4 15-3,-4 13 0,-12 18-4,-18 10-1,-17 4 0,-16-1 2,-15-5-2,-13-11-7,-14-17-34,-5-10-90,0-21 4,6-18-4,5-17-5,8-20 0</inkml:trace>
  <inkml:trace contextRef="#ctx0" brushRef="#br0" timeOffset="10362.0147">18345 15456 406,'0'0'120,"15"-26"1,-15 26-95,0 0-13,0 0-6,23 48-1,-10-3 1,7 21-1,3 16 4,1 26-1,2 9 4,0 17-2,-3-3 2,-3 1-6,-3-9-1,-4-19 0,-2-19-11,-5-22-13,1-20-94,-7-43-18,0 0 1,0-18-2,-7-29-2</inkml:trace>
  <inkml:trace contextRef="#ctx0" brushRef="#br0" timeOffset="10682.0151">18297 15363 331,'-19'-37'118,"0"3"3,17 10-74,-3-6-12,14 10-11,8 1-6,15 14-4,3 9-6,10 16-3,2 21-6,-2 15 0,-2 14 1,-12 12 1,-12 13 1,-13 1-2,-12-1 1,-7-13-1,-6-10-5,-5-16-21,5-12-95,-3-12-3,22-32 0,0 0-1,0 0-2</inkml:trace>
  <inkml:trace contextRef="#ctx0" brushRef="#br0" timeOffset="10972.0155">18932 15562 298,'0'0'108,"-4"-32"1,4 32-85,0 0-6,0 0 2,4 32-1,3 3-3,6 22-5,1 12-3,2 13-2,-1 9 4,8 4-1,-5-3 0,7-4-10,-1-12-13,-3-24-55,10-13-44,7-21-3,-3-21 0,1-16-4,-5-22 5</inkml:trace>
  <inkml:trace contextRef="#ctx0" brushRef="#br0" timeOffset="11372.0161">19274 15738 372,'-8'-43'122,"-1"10"3,9 5-77,0 28-23,0 0-12,30-6-6,-30 6-4,30 36-5,-17 1 4,-2 6-6,-9 9 6,-2 0-4,-8-2 3,1-2-1,-8-7 4,6-11-2,9-30-1,0 0 0,0 0 0,13-41-2,13 0-2,0-2 2,4-1-4,0 1 3,-10 9-2,-1 18 7,-19 16-2,15 24 2,-19 9 5,2 14-2,-3 5 4,5 3-2,0 1 3,7-4-4,5-11 2,4-15-4,5-11-10,3-17-17,12-11-91,-8-13-16,2-20-1,-6-6-3,0-13-1</inkml:trace>
  <inkml:trace contextRef="#ctx0" brushRef="#br0" timeOffset="11622.0164">19509 15266 434,'0'0'130,"0"0"-1,0 0-98,32-2-9,0 19-6,9 13-7,7 11-3,3 13-4,-1 12 1,1 16 0,-10 11-4,-11 2 6,-15 5-1,-10-5 0,-7-8-10,-9-3-13,-7-16-112,-1-12 1,2-17-2,4-15-5,13-24-4</inkml:trace>
  <inkml:trace contextRef="#ctx0" brushRef="#br0" timeOffset="12882.0182">20171 15545 165,'0'0'98,"0"0"1,-13-17-47,13 17-4,0 0-9,14 32-10,-2-16-9,4 12-4,3-2-1,2 4-3,5-4 1,4-2-2,-4-7-2,8-4-1,-6-13-3,1-8-3,-6-5-1,-3-5 2,-6-3-1,-3 3 0,-4 1 1,-7 17-2,0 0 1,0 0 3,-2 47 3,-1 5-4,-5 16 3,1 14-2,-6 5 5,-4 8-1,-2-4 0,0-6-4,-1-16 0,1-8 1,2-20-9,17-41-13,-22 21-32,13-38-75,10-16 1,3-10-2,4-11 0,5-7-4</inkml:trace>
  <inkml:trace contextRef="#ctx0" brushRef="#br0" timeOffset="13192.0186">20817 15918 439,'17'6'124,"-17"-6"5,24 3-105,-7-3-6,9 0 0,6-1-3,11-5-4,2 0 0,3 1-4,-10-4-3,-3 1-2,-3 4-6,-8-1-10,-24 5-9,0 0-32,0 0-78,0 0 2,-5 17-5,5-17 3,-19 11-1</inkml:trace>
  <inkml:trace contextRef="#ctx0" brushRef="#br0" timeOffset="14582.0206">21361 16251 355,'0'0'115,"0"0"1,0 0-96,0 0-2,16-21 0,3 4 0,2-12-2,7-5-4,-4-14-7,2-11-7,-5-12 0,-4-5 4,-6-11-3,-6-6 4,-8-4-1,-3 6 1,-1 9 1,-5 19 6,3 11-4,-2 13-1,5 21 0,6 18-1,-13 28-3,8 11 2,5 14-2,1 12-2,5 10 3,1 6-1,5 1 3,4-4-1,3-11 1,5-11-3,-3-15 2,3-15-2,8-17-4,4-20-2,-5-12-3,-1-12 2,2-9-4,-8-10 3,1 2 0,-11 3 5,-4 9 1,-8 8 3,-2 12 0,0 20 1,0 0 2,-6 27 1,10 7 0,1 1-3,3 6 2,3 5 0,4-3-4,4-8-9,9-1-45,-2-16-70,4-10-5,-4-10-1,-2-13-3,2-9-1</inkml:trace>
  <inkml:trace contextRef="#ctx0" brushRef="#br0" timeOffset="15072.0213">22015 15445 267,'0'-17'99,"0"-4"0,0 21-70,20-26-13,-1 17-7,3 4-8,3 3-3,-5 7 0,2 5 1,-22-10 1,21 24 1,-21-24 3,11 24 3,-11-24 2,0 0 0,0 0 3,-18 2 1,18-2 0,-14-34 1,9 14 0,-8-6 0,3 5-1,3-3 4,0 6-4,-3-1-3,10 19 0,0 0-1,0 0-2,0 0-4,-15 21-3,15 5-1,0 11 3,-5 11 2,6 6 3,-1 9 2,4 6 1,-4 1 0,8 5 0,-3-7 2,8-5-2,-1-7-1,6-9-5,3-10-5,12-19-4,7-10-15,-3-21-43,12-6-68,-6-9-1,1-11 0,-8-5-6,-6-8 7</inkml:trace>
  <inkml:trace contextRef="#ctx0" brushRef="#br0" timeOffset="15432.0218">22356 15478 359,'-7'-17'121,"7"17"-1,2-20-76,-2 20-26,30 5-7,-13 7-6,1 4-3,-3 8-2,2 8-2,-10 5 5,-1-2-2,0 3 1,-8-9 1,-2-5 3,4-24-6,-2 21 1,2-21-3,13-26-3,2-4 0,2-5 0,2-2 2,-1 1-4,-1 5 4,-7 9 2,-10 22 2,0 0 2,-2 16 3,0 18 1,-8 5 0,9 3-2,1 1 4,5-4-4,3-2-5,9-16-33,5-14-84,0-9-6,3-14-2,-1-12 1,-5-13-6</inkml:trace>
  <inkml:trace contextRef="#ctx0" brushRef="#br0" timeOffset="15682.0221">22590 15138 332,'0'0'118,"0"0"0,0 0-85,34 17-12,-6-2-2,9 11-6,0 9 1,3 15-3,-5 8-4,-5 7 1,-11 7 0,-6 6 4,-15 2-3,-7 0-1,-5-8-2,-4-10-9,-1-9-19,-1-10-100,5-15-3,15-28-4,0 0 0,0 0 0</inkml:trace>
  <inkml:trace contextRef="#ctx0" brushRef="#br0" timeOffset="16442.0232">23350 15138 243,'8'-24'99,"-8"-4"3,-2 6-72,2 5-9,0 17-7,-6-26-4,6 26 0,0 0-1,-22-9-2,22 9-3,-21 15 0,21-15-1,-29 33 4,12-1 1,-4 5-1,2 7 0,3 8 2,3 10 2,-1 3-1,9 5 3,3-1-4,4-4 0,9-9 2,8-4 0,-1-11-4,12-15 0,8-13 0,5-12-3,0-14-2,3-11 2,1-11-3,-10-11 2,-3-8 0,-10-8-1,-12-8 5,-12 5-1,-14 2 2,-10 5-1,-13 8 1,-1 13-2,-10 9-1,5 13-1,-2 13-8,2 0-14,13 15-44,-2 2-68,10 4-2,1-1-2,10 3 1,4-1 0</inkml:trace>
  <inkml:trace contextRef="#ctx0" brushRef="#br0" timeOffset="16772.0236">23066 15701 377,'0'0'124,"32"-37"2,4 0-60,7-1-53,1-2-5,1 2-8,4 11-2,-8 6-2,-7 19 2,-10 12 1,-7 14 1,-10 4 0,1 7-3,1 2 6,-2-4 0,1-3 1,5-9-1,6-14-1,-1-9-1,7-9 1,-1-9-1,-5-10-5,3-5-8,-9-10-11,2 8-57,-6-4-47,-7 6 3,-2 3-5,-7 4 2,3 10 33</inkml:trace>
  <inkml:trace contextRef="#ctx0" brushRef="#br0" timeOffset="17442.0246">23760 14971 245,'0'0'102,"0"0"0,-19 24-67,19 2-15,-4 6 2,10 10 3,-1 7-4,3 6 0,3 5-4,0 5-1,2-2-4,4-4-2,-2-5-4,2-4-3,-2-11-8,3-13-17,5-9-77,3-9-20,-2-12 3,-1-5-5,-3-12 3</inkml:trace>
  <inkml:trace contextRef="#ctx0" brushRef="#br0" timeOffset="17842.0251">23976 15283 341,'-3'-19'117,"6"-1"0,-3 1-82,0 19-13,32-29-10,-13 19-8,3 12-4,-3 9-2,-6 12 1,-8 10 3,-8 4-3,-3 2 0,-1 0 1,1-3 2,-1-7 0,3-12-2,4-17-1,0 0-3,35-26 1,-16-4 0,5-7 0,1-2 0,-5 0 0,-1 6 2,-8 7 3,-11 26 3,0 0-1,0 0 3,0 46-1,-6-3 0,-1 3 0,7 4 0,-2 1-3,4-16-10,9 0-32,-3-14-80,-8-21 1,30-6-3,-17-16 0,5-15-5</inkml:trace>
  <inkml:trace contextRef="#ctx0" brushRef="#br0" timeOffset="18132.0255">24206 14834 363,'4'-21'131,"-4"21"-3,20 4-81,12 13-14,0 3-8,9 12-6,2 8-6,2 16 0,-2 11-6,-8 11 3,-14 9-5,-8 6 4,-15 2-5,-15-2 4,-7-4 3,-4-4-5,-10-9-6,-4-12-15,8-3-69,-5-15-52,1-7 0,7-11-7,1-11-8,5-12 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3T04:53:59.7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8397 6509 131,'-2'26'100,"2"-26"7,0 0-49,0 0-6,0 0-10,0 0 2,0 0-7,7-19 1,-1-3-16,7 1-3,-5-10-11,8-5-2,-3-10 1,1-2-3,2-17-1,-3-8-4,0-12 7,1-10-3,-7-5 1,2-4-2,-1 2 2,-6 7-2,-2 11-2,0 16 4,-2 16-5,2 13 4,-2 13-5,2 26 1,-4-21-8,4 21 6,0 0 2,-2 23-7,2-1 7,0 8-5,2 5 6,2 9-1,-2 5 6,0 8-5,3 5-1,1 3 3,5-4-3,2-4 2,0-3-2,4-9 0,-4-4 1,6-12 2,0-17 1,3-11 0,-1-15 0,3-14 0,0-15 1,2-11 0,0-11-1,-1-11-3,-7 2-4,-1 1 3,-9 12 4,-3 11-5,-1 13-3,-8 11 1,4 26 1,0 0-1,0 0 7,-13 42-4,11-4-3,-1 4 4,3 8 3,0 10-1,0 1-2,0-3 4,5-3-5,1 1 1,5-4 1,-4-4 0,7-3 2,2-2 0,3-2-2,0-2-1,5-4-4,2-7-4,17 0-27,-4-14-95,14-8-3,-1-10-1,2-9 0,2-7 17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8-23T05:10:59.1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19285 16498 145,'0'0'65,"0"0"-15,13 20-5,-13-20-10,15 30-2,-15-30 1,22 35 1,-22-35-6,15 37-3,-15-37 1,17 30-1,-17-30 1,11 24-1,-11-24-1,21 15-1,-21-15 0,32-4-2,-14-3-4,5-3-2,-3-8-1,3 5-2,-4-2-4,-5 0-2,-14 15-3,19-17-2,-19 17-1,0 0 2,6 38-1,-8-7 2,2 14-5,0 5 0,-4 9 2,0 6 0,-5 6 0,2-3-1,-6-6-1,-6-5-2,-4-12 5,-1-6 1,-4-15-2,-4-9 1,-1-23 1,1-5 1,6-11-1,7-9-2,6-4 2,7 3-6,14 5 3,5 6-2,9 16-1,5 9-3,2 13-3,-2 5-3,2 8-10,-4-4-13,1 9-61,-13-8-33,-2 2-1,-5-10 3,-6 0 1,0-17 16</inkml:trace>
  <inkml:trace contextRef="#ctx0" brushRef="#br0" timeOffset="330.0005">18837 17599 319,'0'0'118,"0"0"1,24-11-38,8 12-44,1-6-9,12 7-5,4 0-8,18 3-2,2-5-1,6 9-1,0-5-5,3 4-4,-1-1-3,-4 2-4,-10 1-5,-9-5-15,-9 8-32,-15-7-73,-11 1 4,-19-7-1,-19 13 1,-13-9 1</inkml:trace>
  <inkml:trace contextRef="#ctx0" brushRef="#br0" timeOffset="530.0008">19057 17868 332,'-62'26'121,"8"-6"5,24 1-69,10-21-10,20 0-8,45-4-10,22-11-1,19-5-10,18 3-1,12-3-13,6 3 2,7 11-14,-17-5-39,-2 22-89,-18 6-4,-16 5-3,-14-5-6,-12 5 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4.pn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6.emf"/><Relationship Id="rId5" Type="http://schemas.openxmlformats.org/officeDocument/2006/relationships/image" Target="../media/image2.wmf"/><Relationship Id="rId10" Type="http://schemas.openxmlformats.org/officeDocument/2006/relationships/customXml" Target="../ink/ink3.xml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3.wmf"/><Relationship Id="rId3" Type="http://schemas.openxmlformats.org/officeDocument/2006/relationships/image" Target="../media/image4.png"/><Relationship Id="rId7" Type="http://schemas.openxmlformats.org/officeDocument/2006/relationships/image" Target="../media/image2.w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9.wmf"/><Relationship Id="rId5" Type="http://schemas.openxmlformats.org/officeDocument/2006/relationships/image" Target="../media/image7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3.wmf"/><Relationship Id="rId3" Type="http://schemas.openxmlformats.org/officeDocument/2006/relationships/image" Target="../media/image4.png"/><Relationship Id="rId7" Type="http://schemas.openxmlformats.org/officeDocument/2006/relationships/image" Target="../media/image2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3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4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6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18.emf"/><Relationship Id="rId3" Type="http://schemas.openxmlformats.org/officeDocument/2006/relationships/image" Target="../media/image4.png"/><Relationship Id="rId7" Type="http://schemas.openxmlformats.org/officeDocument/2006/relationships/image" Target="../media/image2.wmf"/><Relationship Id="rId12" Type="http://schemas.openxmlformats.org/officeDocument/2006/relationships/customXml" Target="../ink/ink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17.wmf"/><Relationship Id="rId5" Type="http://schemas.openxmlformats.org/officeDocument/2006/relationships/image" Target="../media/image7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23.wmf"/><Relationship Id="rId3" Type="http://schemas.openxmlformats.org/officeDocument/2006/relationships/image" Target="../media/image4.png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30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2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27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3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29.wmf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image" Target="../media/image26.wmf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42.bin"/><Relationship Id="rId14" Type="http://schemas.openxmlformats.org/officeDocument/2006/relationships/oleObject" Target="../embeddings/oleObject4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39.wmf"/><Relationship Id="rId3" Type="http://schemas.openxmlformats.org/officeDocument/2006/relationships/oleObject" Target="../embeddings/oleObject45.bin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38.wmf"/><Relationship Id="rId5" Type="http://schemas.openxmlformats.org/officeDocument/2006/relationships/image" Target="../media/image4.png"/><Relationship Id="rId10" Type="http://schemas.openxmlformats.org/officeDocument/2006/relationships/oleObject" Target="../embeddings/oleObject48.bin"/><Relationship Id="rId4" Type="http://schemas.openxmlformats.org/officeDocument/2006/relationships/image" Target="../media/image33.wmf"/><Relationship Id="rId9" Type="http://schemas.openxmlformats.org/officeDocument/2006/relationships/image" Target="../media/image3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image" Target="../media/image4.png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image" Target="../media/image46.emf"/><Relationship Id="rId3" Type="http://schemas.openxmlformats.org/officeDocument/2006/relationships/oleObject" Target="../embeddings/oleObject53.bin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3.wmf"/><Relationship Id="rId11" Type="http://schemas.openxmlformats.org/officeDocument/2006/relationships/image" Target="../media/image45.wmf"/><Relationship Id="rId5" Type="http://schemas.openxmlformats.org/officeDocument/2006/relationships/oleObject" Target="../embeddings/oleObject54.bin"/><Relationship Id="rId10" Type="http://schemas.openxmlformats.org/officeDocument/2006/relationships/oleObject" Target="../embeddings/oleObject56.bin"/><Relationship Id="rId4" Type="http://schemas.openxmlformats.org/officeDocument/2006/relationships/image" Target="../media/image42.wmf"/><Relationship Id="rId9" Type="http://schemas.openxmlformats.org/officeDocument/2006/relationships/image" Target="../media/image4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image" Target="../media/image4.png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4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6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55.wmf"/><Relationship Id="rId3" Type="http://schemas.openxmlformats.org/officeDocument/2006/relationships/oleObject" Target="../embeddings/oleObject63.bin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54.wmf"/><Relationship Id="rId5" Type="http://schemas.openxmlformats.org/officeDocument/2006/relationships/image" Target="../media/image4.png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66.bin"/><Relationship Id="rId4" Type="http://schemas.openxmlformats.org/officeDocument/2006/relationships/image" Target="../media/image52.wmf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68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13" Type="http://schemas.openxmlformats.org/officeDocument/2006/relationships/image" Target="../media/image58.wmf"/><Relationship Id="rId18" Type="http://schemas.openxmlformats.org/officeDocument/2006/relationships/customXml" Target="../ink/ink6.xml"/><Relationship Id="rId3" Type="http://schemas.openxmlformats.org/officeDocument/2006/relationships/image" Target="../media/image4.png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73.bin"/><Relationship Id="rId17" Type="http://schemas.openxmlformats.org/officeDocument/2006/relationships/image" Target="../media/image6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5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0.bin"/><Relationship Id="rId11" Type="http://schemas.openxmlformats.org/officeDocument/2006/relationships/image" Target="../media/image57.wmf"/><Relationship Id="rId5" Type="http://schemas.openxmlformats.org/officeDocument/2006/relationships/image" Target="../media/image55.wmf"/><Relationship Id="rId15" Type="http://schemas.openxmlformats.org/officeDocument/2006/relationships/image" Target="../media/image59.wmf"/><Relationship Id="rId10" Type="http://schemas.openxmlformats.org/officeDocument/2006/relationships/oleObject" Target="../embeddings/oleObject72.bin"/><Relationship Id="rId19" Type="http://schemas.openxmlformats.org/officeDocument/2006/relationships/image" Target="../media/image61.emf"/><Relationship Id="rId4" Type="http://schemas.openxmlformats.org/officeDocument/2006/relationships/oleObject" Target="../embeddings/oleObject69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7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9205" y="136525"/>
            <a:ext cx="8534400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First Order Semi-Exact Nonlinear ODEs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79205" y="5611463"/>
            <a:ext cx="853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IN" sz="40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Clues to Tune </a:t>
            </a:r>
            <a:r>
              <a:rPr lang="en-IN" sz="4000" dirty="0" err="1" smtClean="0">
                <a:solidFill>
                  <a:srgbClr val="FF0000"/>
                </a:solidFill>
                <a:latin typeface="Blackadder ITC" panose="04020505051007020D02" pitchFamily="82" charset="0"/>
              </a:rPr>
              <a:t>Thermofluid</a:t>
            </a:r>
            <a:r>
              <a:rPr lang="en-IN" sz="40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 Models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…</a:t>
            </a: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58900" y="3714750"/>
            <a:ext cx="6400800" cy="1447800"/>
          </a:xfrm>
        </p:spPr>
        <p:txBody>
          <a:bodyPr/>
          <a:lstStyle/>
          <a:p>
            <a:pPr eaLnBrk="1" hangingPunct="1"/>
            <a:endParaRPr lang="en-US" sz="1600" i="1" dirty="0" smtClean="0"/>
          </a:p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640" y="8288"/>
            <a:ext cx="7772400" cy="1143000"/>
          </a:xfrm>
        </p:spPr>
        <p:txBody>
          <a:bodyPr/>
          <a:lstStyle/>
          <a:p>
            <a:r>
              <a:rPr lang="en-IN" sz="2800" dirty="0" smtClean="0"/>
              <a:t>Non-Exact Equations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65" y="1387809"/>
            <a:ext cx="7772400" cy="597877"/>
          </a:xfrm>
        </p:spPr>
        <p:txBody>
          <a:bodyPr/>
          <a:lstStyle/>
          <a:p>
            <a:r>
              <a:rPr lang="en-IN" sz="2400" dirty="0"/>
              <a:t>A</a:t>
            </a:r>
            <a:r>
              <a:rPr lang="en-IN" sz="2400" dirty="0" smtClean="0"/>
              <a:t> </a:t>
            </a:r>
            <a:r>
              <a:rPr lang="en-IN" sz="2400" dirty="0"/>
              <a:t>general </a:t>
            </a:r>
            <a:r>
              <a:rPr lang="en-IN" sz="2400" dirty="0" smtClean="0"/>
              <a:t>FO ODE of the form </a:t>
            </a:r>
          </a:p>
          <a:p>
            <a:pPr marL="0" indent="0">
              <a:buNone/>
            </a:pP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860298"/>
              </p:ext>
            </p:extLst>
          </p:nvPr>
        </p:nvGraphicFramePr>
        <p:xfrm>
          <a:off x="4953000" y="1159576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6" name="Equation" r:id="rId3" imgW="1434960" imgH="393480" progId="Equation.3">
                  <p:embed/>
                </p:oleObj>
              </mc:Choice>
              <mc:Fallback>
                <p:oleObj name="Equation" r:id="rId3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3000" y="1159576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994778"/>
              </p:ext>
            </p:extLst>
          </p:nvPr>
        </p:nvGraphicFramePr>
        <p:xfrm>
          <a:off x="5652012" y="2102551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87" name="Equation" r:id="rId5" imgW="558720" imgH="419040" progId="Equation.3">
                  <p:embed/>
                </p:oleObj>
              </mc:Choice>
              <mc:Fallback>
                <p:oleObj name="Equation" r:id="rId5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52012" y="2102551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37858" y="3142534"/>
            <a:ext cx="7772400" cy="307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A general linear equation is not always exact.</a:t>
            </a:r>
          </a:p>
          <a:p>
            <a:r>
              <a:rPr lang="en-IN" sz="2400" dirty="0"/>
              <a:t>But we somehow still managed to solve it.</a:t>
            </a:r>
          </a:p>
          <a:p>
            <a:r>
              <a:rPr lang="en-IN" sz="2400" dirty="0"/>
              <a:t> By multiplying both sides by the “integrating factor</a:t>
            </a:r>
            <a:r>
              <a:rPr lang="en-IN" sz="2400" dirty="0" smtClean="0"/>
              <a:t>”.</a:t>
            </a:r>
            <a:endParaRPr lang="en-IN" sz="2400" kern="0" dirty="0" smtClean="0"/>
          </a:p>
          <a:p>
            <a:r>
              <a:rPr lang="en-IN" sz="2400" kern="0" dirty="0" smtClean="0"/>
              <a:t>Sometimes a non-exact differential equation can be rewritten as an exact equation. </a:t>
            </a:r>
          </a:p>
          <a:p>
            <a:r>
              <a:rPr lang="en-IN" sz="2400" kern="0" dirty="0" smtClean="0"/>
              <a:t>One way this could happen is multiplying the differential equation by an appropriate function.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003812" y="2286779"/>
            <a:ext cx="7772400" cy="65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IN" sz="2400" kern="0" dirty="0" smtClean="0"/>
              <a:t>is called as a non-exact ODE, when 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062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Semi-Exact </a:t>
            </a:r>
            <a:r>
              <a:rPr lang="en-IN" sz="2800" dirty="0"/>
              <a:t>Differential Equations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7038" y="1207294"/>
            <a:ext cx="8305800" cy="1852612"/>
          </a:xfrm>
        </p:spPr>
        <p:txBody>
          <a:bodyPr/>
          <a:lstStyle/>
          <a:p>
            <a:r>
              <a:rPr lang="en-IN" sz="2400" dirty="0"/>
              <a:t>A semi-exact </a:t>
            </a:r>
            <a:r>
              <a:rPr lang="en-IN" sz="2400" dirty="0" smtClean="0"/>
              <a:t>differential </a:t>
            </a:r>
            <a:r>
              <a:rPr lang="en-IN" sz="2400" dirty="0"/>
              <a:t>equation is a non-exact equation that can </a:t>
            </a:r>
            <a:r>
              <a:rPr lang="en-IN" sz="2400" dirty="0" smtClean="0"/>
              <a:t>be transformed </a:t>
            </a:r>
            <a:r>
              <a:rPr lang="en-IN" sz="2400" dirty="0"/>
              <a:t>into an exact equation after a multiplication by an integrating factor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Consider a non-exact equation:</a:t>
            </a:r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1321753" y="3031811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24" name="Equation" r:id="rId4" imgW="1434960" imgH="393480" progId="Equation.3">
                  <p:embed/>
                </p:oleObj>
              </mc:Choice>
              <mc:Fallback>
                <p:oleObj name="Equation" r:id="rId4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21753" y="3031811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/>
          </p:nvPr>
        </p:nvGraphicFramePr>
        <p:xfrm>
          <a:off x="5406390" y="3007868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25" name="Equation" r:id="rId6" imgW="558720" imgH="419040" progId="Equation.3">
                  <p:embed/>
                </p:oleObj>
              </mc:Choice>
              <mc:Fallback>
                <p:oleObj name="Equation" r:id="rId6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06390" y="3007868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430555" y="4039748"/>
            <a:ext cx="8359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It </a:t>
            </a:r>
            <a:r>
              <a:rPr lang="en-IN" dirty="0">
                <a:latin typeface="+mn-lt"/>
              </a:rPr>
              <a:t>is sometimes possible multiply it by another function of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 and/or </a:t>
            </a:r>
            <a:r>
              <a:rPr lang="en-IN" i="1" dirty="0">
                <a:latin typeface="+mn-lt"/>
              </a:rPr>
              <a:t>y</a:t>
            </a:r>
            <a:r>
              <a:rPr lang="en-IN" dirty="0">
                <a:latin typeface="+mn-lt"/>
              </a:rPr>
              <a:t> to </a:t>
            </a:r>
            <a:r>
              <a:rPr lang="en-IN" dirty="0" smtClean="0">
                <a:latin typeface="+mn-lt"/>
              </a:rPr>
              <a:t>obtain an </a:t>
            </a:r>
            <a:r>
              <a:rPr lang="en-IN" dirty="0">
                <a:latin typeface="+mn-lt"/>
              </a:rPr>
              <a:t>equivalent equation which is exact. </a:t>
            </a:r>
            <a:endParaRPr lang="en-IN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That </a:t>
            </a:r>
            <a:r>
              <a:rPr lang="en-IN" dirty="0">
                <a:latin typeface="+mn-lt"/>
              </a:rPr>
              <a:t>is, one can sometimes find a function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</a:t>
            </a:r>
            <a:r>
              <a:rPr lang="en-IN" i="1" dirty="0" smtClean="0">
                <a:latin typeface="+mn-lt"/>
              </a:rPr>
              <a:t>(</a:t>
            </a:r>
            <a:r>
              <a:rPr lang="en-IN" i="1" dirty="0" err="1" smtClean="0">
                <a:latin typeface="+mn-lt"/>
              </a:rPr>
              <a:t>y,x</a:t>
            </a:r>
            <a:r>
              <a:rPr lang="en-IN" i="1" dirty="0" smtClean="0">
                <a:latin typeface="+mn-lt"/>
              </a:rPr>
              <a:t>) </a:t>
            </a:r>
            <a:r>
              <a:rPr lang="en-IN" dirty="0">
                <a:latin typeface="+mn-lt"/>
              </a:rPr>
              <a:t>such that</a:t>
            </a: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/>
          </p:nvPr>
        </p:nvGraphicFramePr>
        <p:xfrm>
          <a:off x="1066800" y="5267069"/>
          <a:ext cx="65817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26" name="Equation" r:id="rId8" imgW="2743200" imgH="393480" progId="Equation.3">
                  <p:embed/>
                </p:oleObj>
              </mc:Choice>
              <mc:Fallback>
                <p:oleObj name="Equation" r:id="rId8" imgW="2743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66800" y="5267069"/>
                        <a:ext cx="658177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6167735"/>
            <a:ext cx="81046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Such a function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</a:t>
            </a:r>
            <a:r>
              <a:rPr lang="en-IN" i="1" dirty="0" smtClean="0">
                <a:latin typeface="+mn-lt"/>
              </a:rPr>
              <a:t>(y, x) </a:t>
            </a:r>
            <a:r>
              <a:rPr lang="en-IN" dirty="0">
                <a:latin typeface="+mn-lt"/>
              </a:rPr>
              <a:t>is called an </a:t>
            </a:r>
            <a:r>
              <a:rPr lang="en-IN" dirty="0" smtClean="0">
                <a:latin typeface="+mn-lt"/>
              </a:rPr>
              <a:t>integrating </a:t>
            </a:r>
            <a:r>
              <a:rPr lang="en-IN" dirty="0">
                <a:latin typeface="+mn-lt"/>
              </a:rPr>
              <a:t>factor.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k 5"/>
              <p14:cNvContentPartPr/>
              <p14:nvPr/>
            </p14:nvContentPartPr>
            <p14:xfrm>
              <a:off x="6364080" y="4938480"/>
              <a:ext cx="2583720" cy="5871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52560" y="4924800"/>
                <a:ext cx="2609280" cy="61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452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 smtClean="0"/>
              <a:t>Example: Non-Exact L FO 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435634"/>
              </p:ext>
            </p:extLst>
          </p:nvPr>
        </p:nvGraphicFramePr>
        <p:xfrm>
          <a:off x="3104356" y="1054955"/>
          <a:ext cx="27733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76" name="Equation" r:id="rId4" imgW="1155600" imgH="393480" progId="Equation.3">
                  <p:embed/>
                </p:oleObj>
              </mc:Choice>
              <mc:Fallback>
                <p:oleObj name="Equation" r:id="rId4" imgW="1155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04356" y="1054955"/>
                        <a:ext cx="2773363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537024"/>
              </p:ext>
            </p:extLst>
          </p:nvPr>
        </p:nvGraphicFramePr>
        <p:xfrm>
          <a:off x="673101" y="3159861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77" name="Equation" r:id="rId6" imgW="1434960" imgH="393480" progId="Equation.3">
                  <p:embed/>
                </p:oleObj>
              </mc:Choice>
              <mc:Fallback>
                <p:oleObj name="Equation" r:id="rId6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3101" y="3159861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298443"/>
              </p:ext>
            </p:extLst>
          </p:nvPr>
        </p:nvGraphicFramePr>
        <p:xfrm>
          <a:off x="3051175" y="4222750"/>
          <a:ext cx="106521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78" name="Equation" r:id="rId8" imgW="444240" imgH="393480" progId="Equation.3">
                  <p:embed/>
                </p:oleObj>
              </mc:Choice>
              <mc:Fallback>
                <p:oleObj name="Equation" r:id="rId8" imgW="444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51175" y="4222750"/>
                        <a:ext cx="1065213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8720309"/>
              </p:ext>
            </p:extLst>
          </p:nvPr>
        </p:nvGraphicFramePr>
        <p:xfrm>
          <a:off x="5432425" y="4302125"/>
          <a:ext cx="158432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79" name="Equation" r:id="rId10" imgW="660240" imgH="419040" progId="Equation.3">
                  <p:embed/>
                </p:oleObj>
              </mc:Choice>
              <mc:Fallback>
                <p:oleObj name="Equation" r:id="rId10" imgW="660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32425" y="4302125"/>
                        <a:ext cx="1584325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1232431" y="5325295"/>
            <a:ext cx="7192804" cy="1004888"/>
            <a:chOff x="762531" y="4486868"/>
            <a:chExt cx="7192804" cy="1004888"/>
          </a:xfrm>
        </p:grpSpPr>
        <p:graphicFrame>
          <p:nvGraphicFramePr>
            <p:cNvPr id="24" name="Object 23"/>
            <p:cNvGraphicFramePr>
              <a:graphicFrameLocks noChangeAspect="1"/>
            </p:cNvGraphicFramePr>
            <p:nvPr>
              <p:extLst/>
            </p:nvPr>
          </p:nvGraphicFramePr>
          <p:xfrm>
            <a:off x="1524000" y="4486868"/>
            <a:ext cx="1339850" cy="1004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780" name="Equation" r:id="rId12" imgW="558720" imgH="419040" progId="Equation.3">
                    <p:embed/>
                  </p:oleObj>
                </mc:Choice>
                <mc:Fallback>
                  <p:oleObj name="Equation" r:id="rId12" imgW="558720" imgH="419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524000" y="4486868"/>
                          <a:ext cx="1339850" cy="10048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Rectangle 2"/>
            <p:cNvSpPr/>
            <p:nvPr/>
          </p:nvSpPr>
          <p:spPr>
            <a:xfrm>
              <a:off x="3035398" y="4767062"/>
              <a:ext cx="49199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 smtClean="0">
                  <a:latin typeface="+mn-lt"/>
                </a:rPr>
                <a:t>, </a:t>
              </a:r>
              <a:r>
                <a:rPr lang="en-IN" dirty="0"/>
                <a:t>a general linear equation is not exact.</a:t>
              </a:r>
              <a:endParaRPr lang="en-IN" dirty="0">
                <a:latin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2531" y="4745457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As</a:t>
              </a:r>
              <a:endParaRPr lang="en-IN" dirty="0"/>
            </a:p>
          </p:txBody>
        </p:sp>
      </p:grp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99925"/>
              </p:ext>
            </p:extLst>
          </p:nvPr>
        </p:nvGraphicFramePr>
        <p:xfrm>
          <a:off x="2954338" y="2079625"/>
          <a:ext cx="32607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81" name="Equation" r:id="rId14" imgW="1358640" imgH="393480" progId="Equation.3">
                  <p:embed/>
                </p:oleObj>
              </mc:Choice>
              <mc:Fallback>
                <p:oleObj name="Equation" r:id="rId14" imgW="1358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954338" y="2079625"/>
                        <a:ext cx="326072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435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 smtClean="0"/>
              <a:t>Example: Non-Exact NL FO 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2863850" y="1180929"/>
          <a:ext cx="33210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87" name="Equation" r:id="rId4" imgW="1384200" imgH="393480" progId="Equation.3">
                  <p:embed/>
                </p:oleObj>
              </mc:Choice>
              <mc:Fallback>
                <p:oleObj name="Equation" r:id="rId4" imgW="1384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850" y="1180929"/>
                        <a:ext cx="33210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756853" y="2296746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88" name="Equation" r:id="rId6" imgW="1434960" imgH="393480" progId="Equation.3">
                  <p:embed/>
                </p:oleObj>
              </mc:Choice>
              <mc:Fallback>
                <p:oleObj name="Equation" r:id="rId6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56853" y="2296746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135097"/>
              </p:ext>
            </p:extLst>
          </p:nvPr>
        </p:nvGraphicFramePr>
        <p:xfrm>
          <a:off x="2275682" y="3384334"/>
          <a:ext cx="1674812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89" name="Equation" r:id="rId8" imgW="698400" imgH="393480" progId="Equation.3">
                  <p:embed/>
                </p:oleObj>
              </mc:Choice>
              <mc:Fallback>
                <p:oleObj name="Equation" r:id="rId8" imgW="698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75682" y="3384334"/>
                        <a:ext cx="1674812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221196"/>
              </p:ext>
            </p:extLst>
          </p:nvPr>
        </p:nvGraphicFramePr>
        <p:xfrm>
          <a:off x="4524375" y="3464553"/>
          <a:ext cx="1766888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90" name="Equation" r:id="rId10" imgW="736560" imgH="419040" progId="Equation.3">
                  <p:embed/>
                </p:oleObj>
              </mc:Choice>
              <mc:Fallback>
                <p:oleObj name="Equation" r:id="rId10" imgW="736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24375" y="3464553"/>
                        <a:ext cx="1766888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762531" y="4486868"/>
            <a:ext cx="5666745" cy="1004888"/>
            <a:chOff x="762531" y="4486868"/>
            <a:chExt cx="5666745" cy="1004888"/>
          </a:xfrm>
        </p:grpSpPr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08701558"/>
                </p:ext>
              </p:extLst>
            </p:nvPr>
          </p:nvGraphicFramePr>
          <p:xfrm>
            <a:off x="1524000" y="4486868"/>
            <a:ext cx="1339850" cy="1004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591" name="Equation" r:id="rId12" imgW="558720" imgH="419040" progId="Equation.3">
                    <p:embed/>
                  </p:oleObj>
                </mc:Choice>
                <mc:Fallback>
                  <p:oleObj name="Equation" r:id="rId12" imgW="558720" imgH="419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524000" y="4486868"/>
                          <a:ext cx="1339850" cy="10048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Rectangle 2"/>
            <p:cNvSpPr/>
            <p:nvPr/>
          </p:nvSpPr>
          <p:spPr>
            <a:xfrm>
              <a:off x="3035398" y="4767062"/>
              <a:ext cx="3393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 smtClean="0">
                  <a:latin typeface="+mn-lt"/>
                </a:rPr>
                <a:t>, this </a:t>
              </a:r>
              <a:r>
                <a:rPr lang="en-IN" dirty="0">
                  <a:latin typeface="+mn-lt"/>
                </a:rPr>
                <a:t>equation is not exact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2531" y="4745457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As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64140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 smtClean="0"/>
              <a:t>Test for Semi-Exact NL FO 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669131" y="2111530"/>
            <a:ext cx="7832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Let us multiply </a:t>
            </a:r>
            <a:r>
              <a:rPr lang="en-IN" dirty="0">
                <a:latin typeface="+mn-lt"/>
              </a:rPr>
              <a:t>both sides of the differential equation by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2863850" y="1180929"/>
          <a:ext cx="33210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5" name="Equation" r:id="rId4" imgW="1384200" imgH="393480" progId="Equation.3">
                  <p:embed/>
                </p:oleObj>
              </mc:Choice>
              <mc:Fallback>
                <p:oleObj name="Equation" r:id="rId4" imgW="1384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850" y="1180929"/>
                        <a:ext cx="33210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087384"/>
              </p:ext>
            </p:extLst>
          </p:nvPr>
        </p:nvGraphicFramePr>
        <p:xfrm>
          <a:off x="1721444" y="2702642"/>
          <a:ext cx="1765748" cy="869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6" name="Equation" r:id="rId6" imgW="850680" imgH="419040" progId="Equation.3">
                  <p:embed/>
                </p:oleObj>
              </mc:Choice>
              <mc:Fallback>
                <p:oleObj name="Equation" r:id="rId6" imgW="850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1444" y="2702642"/>
                        <a:ext cx="1765748" cy="8696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987507"/>
              </p:ext>
            </p:extLst>
          </p:nvPr>
        </p:nvGraphicFramePr>
        <p:xfrm>
          <a:off x="4391025" y="2680997"/>
          <a:ext cx="2711450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7" name="Equation" r:id="rId8" imgW="1130040" imgH="444240" progId="Equation.3">
                  <p:embed/>
                </p:oleObj>
              </mc:Choice>
              <mc:Fallback>
                <p:oleObj name="Equation" r:id="rId8" imgW="113004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91025" y="2680997"/>
                        <a:ext cx="2711450" cy="1065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49275" y="3825354"/>
            <a:ext cx="7299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This is </a:t>
            </a:r>
            <a:r>
              <a:rPr lang="en-IN" dirty="0">
                <a:latin typeface="+mn-lt"/>
              </a:rPr>
              <a:t>not only exact, </a:t>
            </a:r>
            <a:r>
              <a:rPr lang="en-IN" dirty="0" smtClean="0">
                <a:latin typeface="+mn-lt"/>
              </a:rPr>
              <a:t>but </a:t>
            </a:r>
            <a:r>
              <a:rPr lang="en-IN" dirty="0">
                <a:latin typeface="+mn-lt"/>
              </a:rPr>
              <a:t>is also separable. </a:t>
            </a:r>
            <a:endParaRPr lang="en-IN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general solution </a:t>
            </a:r>
            <a:r>
              <a:rPr lang="en-IN" dirty="0" smtClean="0">
                <a:latin typeface="+mn-lt"/>
              </a:rPr>
              <a:t>is</a:t>
            </a:r>
            <a:endParaRPr lang="en-IN" dirty="0">
              <a:latin typeface="+mn-lt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09420"/>
              </p:ext>
            </p:extLst>
          </p:nvPr>
        </p:nvGraphicFramePr>
        <p:xfrm>
          <a:off x="4403853" y="4288038"/>
          <a:ext cx="2527084" cy="944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28" name="Equation" r:id="rId10" imgW="1257120" imgH="469800" progId="Equation.3">
                  <p:embed/>
                </p:oleObj>
              </mc:Choice>
              <mc:Fallback>
                <p:oleObj name="Equation" r:id="rId10" imgW="125712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03853" y="4288038"/>
                        <a:ext cx="2527084" cy="944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513471" y="5354707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I</a:t>
            </a:r>
            <a:r>
              <a:rPr lang="en-IN" dirty="0" smtClean="0">
                <a:latin typeface="+mn-lt"/>
              </a:rPr>
              <a:t>n </a:t>
            </a:r>
            <a:r>
              <a:rPr lang="en-IN" dirty="0">
                <a:latin typeface="+mn-lt"/>
              </a:rPr>
              <a:t>certain cases, it is e</a:t>
            </a:r>
            <a:r>
              <a:rPr lang="en-IN" dirty="0" smtClean="0">
                <a:latin typeface="+mn-lt"/>
              </a:rPr>
              <a:t>asy </a:t>
            </a:r>
            <a:r>
              <a:rPr lang="en-IN" dirty="0">
                <a:latin typeface="+mn-lt"/>
              </a:rPr>
              <a:t>to find an integrating factor</a:t>
            </a:r>
            <a:r>
              <a:rPr lang="en-IN" dirty="0" smtClean="0">
                <a:latin typeface="+mn-lt"/>
              </a:rPr>
              <a:t>.</a:t>
            </a:r>
          </a:p>
          <a:p>
            <a:r>
              <a:rPr lang="en-IN" dirty="0"/>
              <a:t>In general, the problem of finding an integrating factor  </a:t>
            </a:r>
            <a:r>
              <a:rPr lang="en-IN" i="1" dirty="0">
                <a:sym typeface="Symbol" panose="05050102010706020507" pitchFamily="18" charset="2"/>
              </a:rPr>
              <a:t></a:t>
            </a:r>
            <a:r>
              <a:rPr lang="en-IN" i="1" dirty="0"/>
              <a:t>(x, y)</a:t>
            </a:r>
            <a:r>
              <a:rPr lang="en-IN" dirty="0"/>
              <a:t> for a given differential equation is very difficult. </a:t>
            </a:r>
          </a:p>
        </p:txBody>
      </p:sp>
    </p:spTree>
    <p:extLst>
      <p:ext uri="{BB962C8B-B14F-4D97-AF65-F5344CB8AC3E}">
        <p14:creationId xmlns:p14="http://schemas.microsoft.com/office/powerpoint/2010/main" val="317066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build="p"/>
      <p:bldP spid="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 smtClean="0"/>
              <a:t>General L ODEs are Semi-Exact </a:t>
            </a:r>
            <a:r>
              <a:rPr lang="en-IN" sz="2800" dirty="0" smtClean="0"/>
              <a:t>FO </a:t>
            </a:r>
            <a:r>
              <a:rPr lang="en-IN" sz="2800" dirty="0" smtClean="0"/>
              <a:t>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520797"/>
              </p:ext>
            </p:extLst>
          </p:nvPr>
        </p:nvGraphicFramePr>
        <p:xfrm>
          <a:off x="868362" y="1254697"/>
          <a:ext cx="277336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62" name="Equation" r:id="rId4" imgW="1155600" imgH="393480" progId="Equation.3">
                  <p:embed/>
                </p:oleObj>
              </mc:Choice>
              <mc:Fallback>
                <p:oleObj name="Equation" r:id="rId4" imgW="1155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8362" y="1254697"/>
                        <a:ext cx="2773363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872218"/>
              </p:ext>
            </p:extLst>
          </p:nvPr>
        </p:nvGraphicFramePr>
        <p:xfrm>
          <a:off x="533399" y="4973977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63" name="Equation" r:id="rId6" imgW="1434960" imgH="393480" progId="Equation.3">
                  <p:embed/>
                </p:oleObj>
              </mc:Choice>
              <mc:Fallback>
                <p:oleObj name="Equation" r:id="rId6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3399" y="4973977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572262"/>
              </p:ext>
            </p:extLst>
          </p:nvPr>
        </p:nvGraphicFramePr>
        <p:xfrm>
          <a:off x="4281487" y="1205035"/>
          <a:ext cx="32607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64" name="Equation" r:id="rId8" imgW="1358640" imgH="393480" progId="Equation.3">
                  <p:embed/>
                </p:oleObj>
              </mc:Choice>
              <mc:Fallback>
                <p:oleObj name="Equation" r:id="rId8" imgW="1358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81487" y="1205035"/>
                        <a:ext cx="326072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/>
          <p:nvPr/>
        </p:nvSpPr>
        <p:spPr>
          <a:xfrm>
            <a:off x="531257" y="2317635"/>
            <a:ext cx="8108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Let us multiply the linear equation </a:t>
            </a:r>
            <a:r>
              <a:rPr lang="en-IN" dirty="0" smtClean="0">
                <a:latin typeface="+mn-lt"/>
              </a:rPr>
              <a:t>by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, </a:t>
            </a:r>
            <a:r>
              <a:rPr lang="en-IN" dirty="0" smtClean="0">
                <a:latin typeface="+mn-lt"/>
              </a:rPr>
              <a:t>a </a:t>
            </a:r>
            <a:r>
              <a:rPr lang="en-IN" dirty="0">
                <a:latin typeface="+mn-lt"/>
              </a:rPr>
              <a:t>function , which depends only on </a:t>
            </a:r>
            <a:r>
              <a:rPr lang="en-IN" dirty="0" smtClean="0">
                <a:latin typeface="+mn-lt"/>
              </a:rPr>
              <a:t>x.</a:t>
            </a:r>
            <a:endParaRPr lang="en-IN" dirty="0">
              <a:latin typeface="+mn-lt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605159"/>
              </p:ext>
            </p:extLst>
          </p:nvPr>
        </p:nvGraphicFramePr>
        <p:xfrm>
          <a:off x="2157413" y="2960688"/>
          <a:ext cx="52720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65" name="Equation" r:id="rId10" imgW="2197080" imgH="393480" progId="Equation.3">
                  <p:embed/>
                </p:oleObj>
              </mc:Choice>
              <mc:Fallback>
                <p:oleObj name="Equation" r:id="rId10" imgW="2197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57413" y="2960688"/>
                        <a:ext cx="52720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531257" y="4110050"/>
            <a:ext cx="71314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Note that that </a:t>
            </a:r>
            <a:r>
              <a:rPr lang="en-IN" dirty="0">
                <a:latin typeface="+mn-lt"/>
              </a:rPr>
              <a:t>, </a:t>
            </a:r>
            <a:r>
              <a:rPr lang="en-IN" i="1" dirty="0" smtClean="0">
                <a:latin typeface="+mn-lt"/>
              </a:rPr>
              <a:t>P, Q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dependent </a:t>
            </a:r>
            <a:r>
              <a:rPr lang="en-IN" dirty="0">
                <a:latin typeface="+mn-lt"/>
              </a:rPr>
              <a:t>only on </a:t>
            </a:r>
            <a:r>
              <a:rPr lang="en-IN" i="1" dirty="0" smtClean="0">
                <a:latin typeface="+mn-lt"/>
              </a:rPr>
              <a:t>x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4659840" y="4607280"/>
              <a:ext cx="4173120" cy="15714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52280" y="4596480"/>
                <a:ext cx="4194360" cy="159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100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 smtClean="0"/>
              <a:t>General L ODEs are Semi-Exact L FO ODE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780920"/>
              </p:ext>
            </p:extLst>
          </p:nvPr>
        </p:nvGraphicFramePr>
        <p:xfrm>
          <a:off x="1895224" y="2608097"/>
          <a:ext cx="137001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3" name="Equation" r:id="rId4" imgW="571320" imgH="393480" progId="Equation.3">
                  <p:embed/>
                </p:oleObj>
              </mc:Choice>
              <mc:Fallback>
                <p:oleObj name="Equation" r:id="rId4" imgW="571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5224" y="2608097"/>
                        <a:ext cx="1370013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286331"/>
              </p:ext>
            </p:extLst>
          </p:nvPr>
        </p:nvGraphicFramePr>
        <p:xfrm>
          <a:off x="3710778" y="2604196"/>
          <a:ext cx="2224088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4" name="Equation" r:id="rId6" imgW="927000" imgH="419040" progId="Equation.3">
                  <p:embed/>
                </p:oleObj>
              </mc:Choice>
              <mc:Fallback>
                <p:oleObj name="Equation" r:id="rId6" imgW="927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10778" y="2604196"/>
                        <a:ext cx="2224088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/>
          <p:nvPr/>
        </p:nvSpPr>
        <p:spPr>
          <a:xfrm>
            <a:off x="320674" y="1167020"/>
            <a:ext cx="8670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Let us look for a particular </a:t>
            </a:r>
            <a:r>
              <a:rPr lang="en-IN" dirty="0" smtClean="0">
                <a:latin typeface="+mn-lt"/>
              </a:rPr>
              <a:t>function,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, 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that makes </a:t>
            </a:r>
            <a:r>
              <a:rPr lang="en-IN" dirty="0" smtClean="0">
                <a:latin typeface="+mn-lt"/>
              </a:rPr>
              <a:t>the previous </a:t>
            </a:r>
            <a:r>
              <a:rPr lang="en-IN" dirty="0">
                <a:latin typeface="+mn-lt"/>
              </a:rPr>
              <a:t>equation </a:t>
            </a:r>
            <a:r>
              <a:rPr lang="en-IN" dirty="0" smtClean="0">
                <a:latin typeface="+mn-lt"/>
              </a:rPr>
              <a:t>exact</a:t>
            </a:r>
            <a:r>
              <a:rPr lang="en-IN" dirty="0">
                <a:latin typeface="+mn-lt"/>
              </a:rPr>
              <a:t>.</a:t>
            </a: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852012"/>
              </p:ext>
            </p:extLst>
          </p:nvPr>
        </p:nvGraphicFramePr>
        <p:xfrm>
          <a:off x="1295400" y="1989231"/>
          <a:ext cx="71326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5" name="Equation" r:id="rId8" imgW="2971800" imgH="215640" progId="Equation.3">
                  <p:embed/>
                </p:oleObj>
              </mc:Choice>
              <mc:Fallback>
                <p:oleObj name="Equation" r:id="rId8" imgW="29718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95400" y="1989231"/>
                        <a:ext cx="7132638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/>
          <p:cNvSpPr/>
          <p:nvPr/>
        </p:nvSpPr>
        <p:spPr>
          <a:xfrm>
            <a:off x="623094" y="3781569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Develop a condition for exactness as</a:t>
            </a:r>
            <a:endParaRPr lang="en-IN" dirty="0">
              <a:latin typeface="+mn-lt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507903"/>
              </p:ext>
            </p:extLst>
          </p:nvPr>
        </p:nvGraphicFramePr>
        <p:xfrm>
          <a:off x="5439487" y="3567064"/>
          <a:ext cx="13398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6" name="Equation" r:id="rId10" imgW="558720" imgH="419040" progId="Equation.3">
                  <p:embed/>
                </p:oleObj>
              </mc:Choice>
              <mc:Fallback>
                <p:oleObj name="Equation" r:id="rId10" imgW="558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39487" y="3567064"/>
                        <a:ext cx="13398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89979"/>
              </p:ext>
            </p:extLst>
          </p:nvPr>
        </p:nvGraphicFramePr>
        <p:xfrm>
          <a:off x="865583" y="4415308"/>
          <a:ext cx="2284412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7" name="Equation" r:id="rId12" imgW="952200" imgH="393480" progId="Equation.3">
                  <p:embed/>
                </p:oleObj>
              </mc:Choice>
              <mc:Fallback>
                <p:oleObj name="Equation" r:id="rId12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65583" y="4415308"/>
                        <a:ext cx="2284412" cy="944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3250981" y="4642513"/>
            <a:ext cx="3374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is </a:t>
            </a:r>
            <a:r>
              <a:rPr lang="en-IN" dirty="0">
                <a:latin typeface="+mn-lt"/>
              </a:rPr>
              <a:t>an integrating factor: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0811" y="5358252"/>
            <a:ext cx="8456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Therefore,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the FO LODE </a:t>
            </a:r>
            <a:r>
              <a:rPr lang="en-IN" dirty="0" smtClean="0">
                <a:solidFill>
                  <a:srgbClr val="006600"/>
                </a:solidFill>
                <a:latin typeface="+mn-lt"/>
              </a:rPr>
              <a:t>is </a:t>
            </a:r>
            <a:r>
              <a:rPr lang="en-IN" dirty="0">
                <a:solidFill>
                  <a:srgbClr val="006600"/>
                </a:solidFill>
                <a:latin typeface="+mn-lt"/>
              </a:rPr>
              <a:t>semi-exact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, and the function that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transforms it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into an exact equation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is</a:t>
            </a:r>
            <a:endParaRPr lang="en-IN" dirty="0">
              <a:latin typeface="+mn-lt"/>
            </a:endParaRP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447506"/>
              </p:ext>
            </p:extLst>
          </p:nvPr>
        </p:nvGraphicFramePr>
        <p:xfrm>
          <a:off x="3902458" y="5990420"/>
          <a:ext cx="2071688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8" name="Equation" r:id="rId14" imgW="863280" imgH="291960" progId="Equation.3">
                  <p:embed/>
                </p:oleObj>
              </mc:Choice>
              <mc:Fallback>
                <p:oleObj name="Equation" r:id="rId14" imgW="863280" imgH="291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902458" y="5990420"/>
                        <a:ext cx="2071688" cy="700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772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56" y="199654"/>
            <a:ext cx="7772400" cy="740455"/>
          </a:xfrm>
        </p:spPr>
        <p:txBody>
          <a:bodyPr/>
          <a:lstStyle/>
          <a:p>
            <a:r>
              <a:rPr lang="en-IN" sz="2800" dirty="0" smtClean="0"/>
              <a:t>Theorem </a:t>
            </a:r>
            <a:r>
              <a:rPr lang="en-IN" sz="2800" dirty="0" smtClean="0"/>
              <a:t>A: </a:t>
            </a:r>
            <a:r>
              <a:rPr lang="en-IN" sz="2800" dirty="0" smtClean="0"/>
              <a:t>FO </a:t>
            </a:r>
            <a:r>
              <a:rPr lang="en-IN" sz="2800" dirty="0" smtClean="0"/>
              <a:t>non-exact NL </a:t>
            </a:r>
            <a:r>
              <a:rPr lang="en-IN" sz="2800" dirty="0" smtClean="0"/>
              <a:t>ODE</a:t>
            </a:r>
            <a:endParaRPr lang="en-IN" sz="28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533400" y="1066800"/>
            <a:ext cx="7777394" cy="1947863"/>
            <a:chOff x="767440" y="1281352"/>
            <a:chExt cx="7777394" cy="1947863"/>
          </a:xfrm>
        </p:grpSpPr>
        <p:sp>
          <p:nvSpPr>
            <p:cNvPr id="4" name="Rectangle 3"/>
            <p:cNvSpPr/>
            <p:nvPr/>
          </p:nvSpPr>
          <p:spPr>
            <a:xfrm>
              <a:off x="767440" y="1499733"/>
              <a:ext cx="19768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>
                  <a:latin typeface="+mn-lt"/>
                </a:rPr>
                <a:t>If the equation</a:t>
              </a:r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5757679"/>
                </p:ext>
              </p:extLst>
            </p:nvPr>
          </p:nvGraphicFramePr>
          <p:xfrm>
            <a:off x="2780605" y="1281352"/>
            <a:ext cx="3443287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31" name="Equation" r:id="rId3" imgW="1434960" imgH="393480" progId="Equation.3">
                    <p:embed/>
                  </p:oleObj>
                </mc:Choice>
                <mc:Fallback>
                  <p:oleObj name="Equation" r:id="rId3" imgW="14349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780605" y="1281352"/>
                          <a:ext cx="3443287" cy="942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5"/>
            <p:cNvSpPr/>
            <p:nvPr/>
          </p:nvSpPr>
          <p:spPr>
            <a:xfrm>
              <a:off x="6260234" y="1499732"/>
              <a:ext cx="228460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>
                  <a:solidFill>
                    <a:srgbClr val="000000"/>
                  </a:solidFill>
                  <a:latin typeface="+mn-lt"/>
                </a:rPr>
                <a:t>is </a:t>
              </a:r>
              <a:r>
                <a:rPr lang="en-IN" dirty="0">
                  <a:solidFill>
                    <a:srgbClr val="0000CD"/>
                  </a:solidFill>
                  <a:latin typeface="+mn-lt"/>
                </a:rPr>
                <a:t>not exact</a:t>
              </a:r>
              <a:r>
                <a:rPr lang="en-IN" dirty="0">
                  <a:solidFill>
                    <a:srgbClr val="000000"/>
                  </a:solidFill>
                  <a:latin typeface="+mn-lt"/>
                </a:rPr>
                <a:t>, with</a:t>
              </a:r>
              <a:endParaRPr lang="en-IN" dirty="0">
                <a:latin typeface="+mn-lt"/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1878166"/>
                </p:ext>
              </p:extLst>
            </p:nvPr>
          </p:nvGraphicFramePr>
          <p:xfrm>
            <a:off x="918287" y="2224327"/>
            <a:ext cx="1339850" cy="1004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32" name="Equation" r:id="rId5" imgW="558720" imgH="419040" progId="Equation.3">
                    <p:embed/>
                  </p:oleObj>
                </mc:Choice>
                <mc:Fallback>
                  <p:oleObj name="Equation" r:id="rId5" imgW="558720" imgH="419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18287" y="2224327"/>
                          <a:ext cx="1339850" cy="10048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7"/>
            <p:cNvSpPr/>
            <p:nvPr/>
          </p:nvSpPr>
          <p:spPr>
            <a:xfrm>
              <a:off x="2247586" y="2389392"/>
              <a:ext cx="321416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dirty="0" smtClean="0">
                  <a:latin typeface="+mn-lt"/>
                </a:rPr>
                <a:t>, the </a:t>
              </a:r>
              <a:r>
                <a:rPr lang="en-IN" dirty="0">
                  <a:latin typeface="+mn-lt"/>
                </a:rPr>
                <a:t>function </a:t>
              </a:r>
              <a:r>
                <a:rPr lang="en-IN" i="1" dirty="0" smtClean="0">
                  <a:latin typeface="+mn-lt"/>
                </a:rPr>
                <a:t>g(y</a:t>
              </a:r>
              <a:r>
                <a:rPr lang="en-IN" i="1" dirty="0" smtClean="0">
                  <a:latin typeface="+mn-lt"/>
                </a:rPr>
                <a:t>, x</a:t>
              </a:r>
              <a:r>
                <a:rPr lang="en-IN" i="1" dirty="0" smtClean="0">
                  <a:latin typeface="+mn-lt"/>
                </a:rPr>
                <a:t>)</a:t>
              </a:r>
              <a:r>
                <a:rPr lang="en-IN" dirty="0" smtClean="0">
                  <a:latin typeface="+mn-lt"/>
                </a:rPr>
                <a:t> </a:t>
              </a:r>
              <a:r>
                <a:rPr lang="en-IN" dirty="0" smtClean="0">
                  <a:latin typeface="+mn-lt"/>
                  <a:sym typeface="Symbol" panose="05050102010706020507" pitchFamily="18" charset="2"/>
                </a:rPr>
                <a:t></a:t>
              </a:r>
              <a:r>
                <a:rPr lang="en-IN" dirty="0" smtClean="0">
                  <a:latin typeface="+mn-lt"/>
                </a:rPr>
                <a:t> </a:t>
              </a:r>
              <a:r>
                <a:rPr lang="en-IN" dirty="0" smtClean="0">
                  <a:latin typeface="+mn-lt"/>
                </a:rPr>
                <a:t>0,</a:t>
              </a:r>
              <a:endParaRPr lang="en-IN" dirty="0">
                <a:latin typeface="+mn-lt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336452" y="4033532"/>
            <a:ext cx="82078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depends only on </a:t>
            </a:r>
            <a:r>
              <a:rPr lang="en-IN" i="1" dirty="0" smtClean="0">
                <a:latin typeface="+mn-lt"/>
              </a:rPr>
              <a:t>x</a:t>
            </a:r>
            <a:r>
              <a:rPr lang="en-IN" dirty="0" smtClean="0">
                <a:latin typeface="+mn-lt"/>
              </a:rPr>
              <a:t>, </a:t>
            </a:r>
            <a:r>
              <a:rPr lang="en-IN" dirty="0">
                <a:latin typeface="+mn-lt"/>
              </a:rPr>
              <a:t>not on </a:t>
            </a:r>
            <a:r>
              <a:rPr lang="en-IN" i="1" dirty="0">
                <a:latin typeface="+mn-lt"/>
              </a:rPr>
              <a:t>y</a:t>
            </a:r>
            <a:r>
              <a:rPr lang="en-IN" dirty="0">
                <a:latin typeface="+mn-lt"/>
              </a:rPr>
              <a:t>, then the equation below is </a:t>
            </a:r>
            <a:r>
              <a:rPr lang="en-IN" dirty="0" smtClean="0">
                <a:latin typeface="+mn-lt"/>
              </a:rPr>
              <a:t>exact.</a:t>
            </a:r>
            <a:endParaRPr lang="en-IN" dirty="0">
              <a:latin typeface="+mn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910540"/>
              </p:ext>
            </p:extLst>
          </p:nvPr>
        </p:nvGraphicFramePr>
        <p:xfrm>
          <a:off x="3421994" y="4672825"/>
          <a:ext cx="42037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3" name="Equation" r:id="rId7" imgW="1752480" imgH="393480" progId="Equation.3">
                  <p:embed/>
                </p:oleObj>
              </mc:Choice>
              <mc:Fallback>
                <p:oleObj name="Equation" r:id="rId7" imgW="1752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1994" y="4672825"/>
                        <a:ext cx="420370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445055" y="5805903"/>
            <a:ext cx="79110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where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H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is an </a:t>
            </a:r>
            <a:r>
              <a:rPr lang="en-IN" dirty="0" err="1">
                <a:solidFill>
                  <a:srgbClr val="000000"/>
                </a:solidFill>
                <a:latin typeface="+mn-lt"/>
              </a:rPr>
              <a:t>antiderivative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of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h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,</a:t>
            </a:r>
            <a:endParaRPr lang="en-IN" dirty="0">
              <a:solidFill>
                <a:srgbClr val="000000"/>
              </a:solidFill>
              <a:latin typeface="+mn-lt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872952"/>
              </p:ext>
            </p:extLst>
          </p:nvPr>
        </p:nvGraphicFramePr>
        <p:xfrm>
          <a:off x="4932966" y="5805902"/>
          <a:ext cx="1871592" cy="6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34" name="Equation" r:id="rId9" imgW="825480" imgH="279360" progId="Equation.3">
                  <p:embed/>
                </p:oleObj>
              </mc:Choice>
              <mc:Fallback>
                <p:oleObj name="Equation" r:id="rId9" imgW="8254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32966" y="5805902"/>
                        <a:ext cx="1871592" cy="633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6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73075" y="2464399"/>
            <a:ext cx="6692722" cy="1492250"/>
            <a:chOff x="473075" y="2464399"/>
            <a:chExt cx="6692722" cy="1492250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1022963"/>
                </p:ext>
              </p:extLst>
            </p:nvPr>
          </p:nvGraphicFramePr>
          <p:xfrm>
            <a:off x="5248097" y="2464399"/>
            <a:ext cx="1917700" cy="1492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835" name="Equation" r:id="rId12" imgW="799920" imgH="622080" progId="Equation.3">
                    <p:embed/>
                  </p:oleObj>
                </mc:Choice>
                <mc:Fallback>
                  <p:oleObj name="Equation" r:id="rId12" imgW="799920" imgH="6220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5248097" y="2464399"/>
                          <a:ext cx="1917700" cy="1492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Rectangle 30"/>
            <p:cNvSpPr/>
            <p:nvPr/>
          </p:nvSpPr>
          <p:spPr>
            <a:xfrm>
              <a:off x="473075" y="3149880"/>
              <a:ext cx="60198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dirty="0" smtClean="0">
                  <a:latin typeface="+mn-lt"/>
                </a:rPr>
                <a:t>and </a:t>
              </a:r>
              <a:r>
                <a:rPr lang="en-IN" dirty="0">
                  <a:latin typeface="+mn-lt"/>
                </a:rPr>
                <a:t>where the function </a:t>
              </a:r>
              <a:r>
                <a:rPr lang="en-IN" i="1" dirty="0">
                  <a:latin typeface="+mn-lt"/>
                </a:rPr>
                <a:t>h</a:t>
              </a:r>
              <a:r>
                <a:rPr lang="en-IN" dirty="0">
                  <a:latin typeface="+mn-lt"/>
                </a:rPr>
                <a:t> </a:t>
              </a:r>
              <a:r>
                <a:rPr lang="en-IN" dirty="0" smtClean="0">
                  <a:latin typeface="+mn-lt"/>
                </a:rPr>
                <a:t>defined </a:t>
              </a:r>
              <a:r>
                <a:rPr lang="en-IN" dirty="0">
                  <a:latin typeface="+mn-lt"/>
                </a:rPr>
                <a:t>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946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9914" y="242887"/>
            <a:ext cx="7772400" cy="609600"/>
          </a:xfrm>
        </p:spPr>
        <p:txBody>
          <a:bodyPr/>
          <a:lstStyle/>
          <a:p>
            <a:r>
              <a:rPr lang="en-IN" sz="2800" dirty="0" smtClean="0"/>
              <a:t>Remarks</a:t>
            </a:r>
            <a:endParaRPr lang="en-IN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0374" y="1239838"/>
            <a:ext cx="8226425" cy="1295400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function </a:t>
            </a:r>
            <a:r>
              <a:rPr lang="en-IN" sz="2400" i="1" dirty="0" smtClean="0">
                <a:sym typeface="Symbol" panose="05050102010706020507" pitchFamily="18" charset="2"/>
              </a:rPr>
              <a:t></a:t>
            </a:r>
            <a:r>
              <a:rPr lang="en-IN" sz="2400" i="1" dirty="0" smtClean="0"/>
              <a:t>(</a:t>
            </a:r>
            <a:r>
              <a:rPr lang="en-IN" sz="2400" i="1" dirty="0"/>
              <a:t>x</a:t>
            </a:r>
            <a:r>
              <a:rPr lang="en-IN" sz="2400" i="1" dirty="0" smtClean="0"/>
              <a:t>) </a:t>
            </a:r>
            <a:r>
              <a:rPr lang="en-IN" sz="2400" i="1" dirty="0"/>
              <a:t>= </a:t>
            </a:r>
            <a:r>
              <a:rPr lang="en-IN" sz="2400" i="1" dirty="0" err="1" smtClean="0"/>
              <a:t>e</a:t>
            </a:r>
            <a:r>
              <a:rPr lang="en-IN" sz="2400" i="1" baseline="30000" dirty="0" err="1" smtClean="0"/>
              <a:t>H</a:t>
            </a:r>
            <a:r>
              <a:rPr lang="en-IN" sz="2400" i="1" baseline="30000" dirty="0" smtClean="0"/>
              <a:t>(x)</a:t>
            </a:r>
            <a:r>
              <a:rPr lang="en-IN" sz="2400" dirty="0" smtClean="0"/>
              <a:t> </a:t>
            </a:r>
            <a:r>
              <a:rPr lang="en-IN" sz="2400" dirty="0"/>
              <a:t>is called an integrating factor.</a:t>
            </a:r>
          </a:p>
          <a:p>
            <a:r>
              <a:rPr lang="en-IN" sz="2400" dirty="0" smtClean="0"/>
              <a:t>Any </a:t>
            </a:r>
            <a:r>
              <a:rPr lang="en-IN" sz="2400" dirty="0"/>
              <a:t>integrating factor  is solution of the </a:t>
            </a:r>
            <a:r>
              <a:rPr lang="en-IN" sz="2400" dirty="0" smtClean="0"/>
              <a:t>differential </a:t>
            </a:r>
            <a:r>
              <a:rPr lang="en-IN" sz="2400" dirty="0"/>
              <a:t>equation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224125"/>
              </p:ext>
            </p:extLst>
          </p:nvPr>
        </p:nvGraphicFramePr>
        <p:xfrm>
          <a:off x="2743200" y="2118519"/>
          <a:ext cx="2222500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2" name="Equation" r:id="rId3" imgW="927000" imgH="393480" progId="Equation.3">
                  <p:embed/>
                </p:oleObj>
              </mc:Choice>
              <mc:Fallback>
                <p:oleObj name="Equation" r:id="rId3" imgW="9270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2118519"/>
                        <a:ext cx="2222500" cy="944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04801" y="3150471"/>
            <a:ext cx="87026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Multiplication by an integrating factor transforms a non-exact equation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102407"/>
              </p:ext>
            </p:extLst>
          </p:nvPr>
        </p:nvGraphicFramePr>
        <p:xfrm>
          <a:off x="3352800" y="3565970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3" name="Equation" r:id="rId5" imgW="1434960" imgH="393480" progId="Equation.3">
                  <p:embed/>
                </p:oleObj>
              </mc:Choice>
              <mc:Fallback>
                <p:oleObj name="Equation" r:id="rId5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2800" y="3565970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685800" y="4436120"/>
            <a:ext cx="7648575" cy="942975"/>
            <a:chOff x="685800" y="4436120"/>
            <a:chExt cx="7648575" cy="942975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402484"/>
                </p:ext>
              </p:extLst>
            </p:nvPr>
          </p:nvGraphicFramePr>
          <p:xfrm>
            <a:off x="3581400" y="4436120"/>
            <a:ext cx="4752975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14" name="Equation" r:id="rId7" imgW="1981080" imgH="393480" progId="Equation.3">
                    <p:embed/>
                  </p:oleObj>
                </mc:Choice>
                <mc:Fallback>
                  <p:oleObj name="Equation" r:id="rId7" imgW="19810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581400" y="4436120"/>
                          <a:ext cx="4752975" cy="942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ectangle 8"/>
            <p:cNvSpPr/>
            <p:nvPr/>
          </p:nvSpPr>
          <p:spPr>
            <a:xfrm>
              <a:off x="685800" y="4676775"/>
              <a:ext cx="29658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>
                  <a:latin typeface="+mn-lt"/>
                </a:rPr>
                <a:t>into an exact </a:t>
              </a:r>
              <a:r>
                <a:rPr lang="en-IN" dirty="0" smtClean="0">
                  <a:latin typeface="+mn-lt"/>
                </a:rPr>
                <a:t>equation</a:t>
              </a:r>
              <a:endParaRPr lang="en-IN" dirty="0">
                <a:latin typeface="+mn-lt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860572" y="5862072"/>
            <a:ext cx="7572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i="1" dirty="0">
                <a:solidFill>
                  <a:srgbClr val="0070C0"/>
                </a:solidFill>
                <a:latin typeface="+mn-lt"/>
              </a:rPr>
              <a:t>This is exactly what happened with linear equations.</a:t>
            </a:r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3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34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65160"/>
            <a:ext cx="7772400" cy="1143000"/>
          </a:xfrm>
        </p:spPr>
        <p:txBody>
          <a:bodyPr/>
          <a:lstStyle/>
          <a:p>
            <a:r>
              <a:rPr lang="en-IN" sz="2800" dirty="0" smtClean="0"/>
              <a:t>Verification </a:t>
            </a:r>
            <a:r>
              <a:rPr lang="en-IN" sz="2800" dirty="0"/>
              <a:t>Proof of Theorem</a:t>
            </a:r>
            <a:endParaRPr lang="en-IN" sz="2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837212"/>
              </p:ext>
            </p:extLst>
          </p:nvPr>
        </p:nvGraphicFramePr>
        <p:xfrm>
          <a:off x="2480542" y="2871093"/>
          <a:ext cx="34734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4" name="Equation" r:id="rId3" imgW="1447560" imgH="393480" progId="Equation.3">
                  <p:embed/>
                </p:oleObj>
              </mc:Choice>
              <mc:Fallback>
                <p:oleObj name="Equation" r:id="rId3" imgW="1447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0542" y="2871093"/>
                        <a:ext cx="34734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334037"/>
              </p:ext>
            </p:extLst>
          </p:nvPr>
        </p:nvGraphicFramePr>
        <p:xfrm>
          <a:off x="428289" y="4236828"/>
          <a:ext cx="289401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5" name="Equation" r:id="rId5" imgW="1206360" imgH="241200" progId="Equation.3">
                  <p:embed/>
                </p:oleObj>
              </mc:Choice>
              <mc:Fallback>
                <p:oleObj name="Equation" r:id="rId5" imgW="12063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289" y="4236828"/>
                        <a:ext cx="2894013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728776"/>
              </p:ext>
            </p:extLst>
          </p:nvPr>
        </p:nvGraphicFramePr>
        <p:xfrm>
          <a:off x="3595687" y="4032083"/>
          <a:ext cx="517842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6" name="Equation" r:id="rId7" imgW="2158920" imgH="431640" progId="Equation.3">
                  <p:embed/>
                </p:oleObj>
              </mc:Choice>
              <mc:Fallback>
                <p:oleObj name="Equation" r:id="rId7" imgW="2158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95687" y="4032083"/>
                        <a:ext cx="5178425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935921"/>
              </p:ext>
            </p:extLst>
          </p:nvPr>
        </p:nvGraphicFramePr>
        <p:xfrm>
          <a:off x="408360" y="5526198"/>
          <a:ext cx="28321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7" name="Equation" r:id="rId9" imgW="1180800" imgH="228600" progId="Equation.3">
                  <p:embed/>
                </p:oleObj>
              </mc:Choice>
              <mc:Fallback>
                <p:oleObj name="Equation" r:id="rId9" imgW="1180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8360" y="5526198"/>
                        <a:ext cx="2832100" cy="547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16695"/>
              </p:ext>
            </p:extLst>
          </p:nvPr>
        </p:nvGraphicFramePr>
        <p:xfrm>
          <a:off x="4411290" y="5350818"/>
          <a:ext cx="332105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8" name="Equation" r:id="rId11" imgW="1384200" imgH="419040" progId="Equation.3">
                  <p:embed/>
                </p:oleObj>
              </mc:Choice>
              <mc:Fallback>
                <p:oleObj name="Equation" r:id="rId11" imgW="1384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11290" y="5350818"/>
                        <a:ext cx="3321050" cy="1001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0" y="1339204"/>
            <a:ext cx="6340475" cy="1419077"/>
            <a:chOff x="762000" y="1339204"/>
            <a:chExt cx="6340475" cy="141907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3934794"/>
                </p:ext>
              </p:extLst>
            </p:nvPr>
          </p:nvGraphicFramePr>
          <p:xfrm>
            <a:off x="1166642" y="1815306"/>
            <a:ext cx="420370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859" name="Equation" r:id="rId14" imgW="1752480" imgH="393480" progId="Equation.3">
                    <p:embed/>
                  </p:oleObj>
                </mc:Choice>
                <mc:Fallback>
                  <p:oleObj name="Equation" r:id="rId14" imgW="17524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1166642" y="1815306"/>
                          <a:ext cx="4203700" cy="942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Rectangle 25"/>
            <p:cNvSpPr/>
            <p:nvPr/>
          </p:nvSpPr>
          <p:spPr>
            <a:xfrm>
              <a:off x="5343379" y="2030786"/>
              <a:ext cx="134524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 smtClean="0"/>
                <a:t>, is </a:t>
              </a:r>
              <a:r>
                <a:rPr lang="en-IN" dirty="0"/>
                <a:t>exact.</a:t>
              </a:r>
              <a:endParaRPr lang="en-IN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2000" y="1339204"/>
              <a:ext cx="634047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IN" dirty="0"/>
                <a:t>There is a need to verify that modified  equation</a:t>
              </a:r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36940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Verification </a:t>
            </a:r>
            <a:r>
              <a:rPr lang="en-IN" sz="2800" dirty="0"/>
              <a:t>Proof of Theorem</a:t>
            </a:r>
            <a:endParaRPr lang="en-IN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475380"/>
              </p:ext>
            </p:extLst>
          </p:nvPr>
        </p:nvGraphicFramePr>
        <p:xfrm>
          <a:off x="376499" y="1267011"/>
          <a:ext cx="517842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86" name="Equation" r:id="rId3" imgW="2158920" imgH="431640" progId="Equation.3">
                  <p:embed/>
                </p:oleObj>
              </mc:Choice>
              <mc:Fallback>
                <p:oleObj name="Equation" r:id="rId3" imgW="2158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6499" y="1267011"/>
                        <a:ext cx="5178425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215152" y="1990149"/>
            <a:ext cx="6218918" cy="1763153"/>
            <a:chOff x="468902" y="2271809"/>
            <a:chExt cx="6218918" cy="1763153"/>
          </a:xfrm>
        </p:grpSpPr>
        <p:grpSp>
          <p:nvGrpSpPr>
            <p:cNvPr id="34" name="Group 33"/>
            <p:cNvGrpSpPr/>
            <p:nvPr/>
          </p:nvGrpSpPr>
          <p:grpSpPr>
            <a:xfrm>
              <a:off x="468902" y="2271809"/>
              <a:ext cx="6218918" cy="1492250"/>
              <a:chOff x="468902" y="2271809"/>
              <a:chExt cx="6218918" cy="149225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68902" y="2946802"/>
                <a:ext cx="43428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 smtClean="0"/>
                  <a:t>Use definition of </a:t>
                </a:r>
                <a:r>
                  <a:rPr lang="en-IN" i="1" dirty="0" smtClean="0"/>
                  <a:t>h</a:t>
                </a:r>
                <a:r>
                  <a:rPr lang="en-IN" dirty="0" smtClean="0"/>
                  <a:t> from theorem,</a:t>
                </a:r>
                <a:endParaRPr lang="en-IN" dirty="0"/>
              </a:p>
            </p:txBody>
          </p:sp>
          <p:graphicFrame>
            <p:nvGraphicFramePr>
              <p:cNvPr id="28" name="Object 2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45382920"/>
                  </p:ext>
                </p:extLst>
              </p:nvPr>
            </p:nvGraphicFramePr>
            <p:xfrm>
              <a:off x="4770120" y="2271809"/>
              <a:ext cx="1917700" cy="14922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2887" name="Equation" r:id="rId6" imgW="799920" imgH="622080" progId="Equation.3">
                      <p:embed/>
                    </p:oleObj>
                  </mc:Choice>
                  <mc:Fallback>
                    <p:oleObj name="Equation" r:id="rId6" imgW="799920" imgH="62208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4770120" y="2271809"/>
                            <a:ext cx="1917700" cy="14922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" name="TextBox 28"/>
            <p:cNvSpPr txBox="1"/>
            <p:nvPr/>
          </p:nvSpPr>
          <p:spPr>
            <a:xfrm>
              <a:off x="552734" y="3573297"/>
              <a:ext cx="4145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a</a:t>
              </a:r>
              <a:r>
                <a:rPr lang="en-IN" dirty="0" smtClean="0"/>
                <a:t>nd substitute in above equation</a:t>
              </a:r>
              <a:endParaRPr lang="en-IN" dirty="0"/>
            </a:p>
          </p:txBody>
        </p:sp>
      </p:grp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459804"/>
              </p:ext>
            </p:extLst>
          </p:nvPr>
        </p:nvGraphicFramePr>
        <p:xfrm>
          <a:off x="620554" y="4008206"/>
          <a:ext cx="3833812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88" name="Equation" r:id="rId8" imgW="1993680" imgH="622080" progId="Equation.3">
                  <p:embed/>
                </p:oleObj>
              </mc:Choice>
              <mc:Fallback>
                <p:oleObj name="Equation" r:id="rId8" imgW="1993680" imgH="622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0554" y="4008206"/>
                        <a:ext cx="3833812" cy="119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531084"/>
              </p:ext>
            </p:extLst>
          </p:nvPr>
        </p:nvGraphicFramePr>
        <p:xfrm>
          <a:off x="5003468" y="3989732"/>
          <a:ext cx="3784600" cy="160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89" name="Equation" r:id="rId10" imgW="1968480" imgH="838080" progId="Equation.3">
                  <p:embed/>
                </p:oleObj>
              </mc:Choice>
              <mc:Fallback>
                <p:oleObj name="Equation" r:id="rId10" imgW="1968480" imgH="838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3468" y="3989732"/>
                        <a:ext cx="3784600" cy="160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569713"/>
              </p:ext>
            </p:extLst>
          </p:nvPr>
        </p:nvGraphicFramePr>
        <p:xfrm>
          <a:off x="642262" y="5506660"/>
          <a:ext cx="356552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90" name="Equation" r:id="rId12" imgW="1854000" imgH="469800" progId="Equation.3">
                  <p:embed/>
                </p:oleObj>
              </mc:Choice>
              <mc:Fallback>
                <p:oleObj name="Equation" r:id="rId12" imgW="1854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2262" y="5506660"/>
                        <a:ext cx="3565525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/>
          <p:cNvSpPr/>
          <p:nvPr/>
        </p:nvSpPr>
        <p:spPr>
          <a:xfrm>
            <a:off x="4495372" y="5797249"/>
            <a:ext cx="4499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b="1" i="1" dirty="0">
                <a:solidFill>
                  <a:srgbClr val="FF0000"/>
                </a:solidFill>
                <a:latin typeface="Bradley Hand ITC" panose="03070402050302030203" pitchFamily="66" charset="0"/>
              </a:rPr>
              <a:t>This establishes the Theorem.</a:t>
            </a:r>
          </a:p>
        </p:txBody>
      </p:sp>
    </p:spTree>
    <p:extLst>
      <p:ext uri="{BB962C8B-B14F-4D97-AF65-F5344CB8AC3E}">
        <p14:creationId xmlns:p14="http://schemas.microsoft.com/office/powerpoint/2010/main" val="219937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/>
              <a:t>Proof of theorem Semi-Exact </a:t>
            </a:r>
            <a:r>
              <a:rPr lang="en-IN" sz="2800" dirty="0" smtClean="0"/>
              <a:t>NL FO ODEs – type </a:t>
            </a:r>
            <a:r>
              <a:rPr lang="en-IN" sz="2800" dirty="0" smtClean="0"/>
              <a:t>A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04800" y="1107146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Equations with </a:t>
            </a:r>
            <a:r>
              <a:rPr lang="en-IN" dirty="0"/>
              <a:t>Integrating Factors that depend only on </a:t>
            </a:r>
            <a:r>
              <a:rPr lang="en-IN" i="1" dirty="0" smtClean="0"/>
              <a:t>x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432594" y="1659206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Consider </a:t>
            </a:r>
            <a:r>
              <a:rPr lang="en-IN" dirty="0" smtClean="0">
                <a:latin typeface="+mn-lt"/>
              </a:rPr>
              <a:t>a general </a:t>
            </a:r>
            <a:r>
              <a:rPr lang="en-IN" dirty="0">
                <a:latin typeface="+mn-lt"/>
              </a:rPr>
              <a:t>first </a:t>
            </a:r>
            <a:r>
              <a:rPr lang="en-IN" dirty="0" smtClean="0">
                <a:latin typeface="+mn-lt"/>
              </a:rPr>
              <a:t>order ODE</a:t>
            </a:r>
            <a:endParaRPr lang="en-IN" dirty="0">
              <a:latin typeface="+mn-lt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3452481" y="2041296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6" name="Equation" r:id="rId4" imgW="1434960" imgH="393480" progId="Equation.3">
                  <p:embed/>
                </p:oleObj>
              </mc:Choice>
              <mc:Fallback>
                <p:oleObj name="Equation" r:id="rId4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2481" y="2041296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493593" y="2919275"/>
            <a:ext cx="81838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Let us </a:t>
            </a:r>
            <a:r>
              <a:rPr lang="en-IN" dirty="0">
                <a:latin typeface="+mn-lt"/>
              </a:rPr>
              <a:t>suppose that there exists an integrating factor for this equation that depends only on </a:t>
            </a:r>
            <a:r>
              <a:rPr lang="en-IN" i="1" dirty="0" smtClean="0">
                <a:latin typeface="+mn-lt"/>
              </a:rPr>
              <a:t>x</a:t>
            </a:r>
            <a:r>
              <a:rPr lang="en-IN" dirty="0" smtClean="0">
                <a:latin typeface="+mn-lt"/>
              </a:rPr>
              <a:t>.</a:t>
            </a:r>
            <a:endParaRPr lang="en-IN" dirty="0" smtClean="0">
              <a:latin typeface="+mn-lt"/>
            </a:endParaRPr>
          </a:p>
          <a:p>
            <a:endParaRPr lang="en-IN" dirty="0">
              <a:latin typeface="+mn-lt"/>
            </a:endParaRPr>
          </a:p>
          <a:p>
            <a:r>
              <a:rPr lang="en-IN" dirty="0"/>
              <a:t>If </a:t>
            </a:r>
            <a:r>
              <a:rPr lang="en-IN" i="1" dirty="0" smtClean="0">
                <a:sym typeface="Symbol" panose="05050102010706020507" pitchFamily="18" charset="2"/>
              </a:rPr>
              <a:t></a:t>
            </a:r>
            <a:r>
              <a:rPr lang="en-IN" i="1" dirty="0" smtClean="0">
                <a:sym typeface="Symbol" panose="05050102010706020507" pitchFamily="18" charset="2"/>
              </a:rPr>
              <a:t>(x)</a:t>
            </a:r>
            <a:r>
              <a:rPr lang="en-IN" dirty="0" smtClean="0"/>
              <a:t> </a:t>
            </a:r>
            <a:r>
              <a:rPr lang="en-IN" dirty="0"/>
              <a:t>is to really be an integrating factor, then</a:t>
            </a:r>
            <a:endParaRPr lang="en-IN" dirty="0">
              <a:latin typeface="+mn-lt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372305"/>
              </p:ext>
            </p:extLst>
          </p:nvPr>
        </p:nvGraphicFramePr>
        <p:xfrm>
          <a:off x="796925" y="4470400"/>
          <a:ext cx="47529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7" name="Equation" r:id="rId6" imgW="1981080" imgH="393480" progId="Equation.3">
                  <p:embed/>
                </p:oleObj>
              </mc:Choice>
              <mc:Fallback>
                <p:oleObj name="Equation" r:id="rId6" imgW="19810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6925" y="4470400"/>
                        <a:ext cx="4752975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5651677" y="4670327"/>
            <a:ext cx="2488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must be exact; i.e.,</a:t>
            </a: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3899725" y="5553417"/>
          <a:ext cx="22526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8" name="Equation" r:id="rId8" imgW="939600" imgH="419040" progId="Equation.3">
                  <p:embed/>
                </p:oleObj>
              </mc:Choice>
              <mc:Fallback>
                <p:oleObj name="Equation" r:id="rId8" imgW="939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99725" y="5553417"/>
                        <a:ext cx="22526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203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3877"/>
            <a:ext cx="7772400" cy="730933"/>
          </a:xfrm>
        </p:spPr>
        <p:txBody>
          <a:bodyPr/>
          <a:lstStyle/>
          <a:p>
            <a:r>
              <a:rPr lang="en-IN" sz="2800" dirty="0"/>
              <a:t>Semi-Exact NL FO ODEs – type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26" y="1444030"/>
            <a:ext cx="7772400" cy="914400"/>
          </a:xfrm>
        </p:spPr>
        <p:txBody>
          <a:bodyPr/>
          <a:lstStyle/>
          <a:p>
            <a:r>
              <a:rPr lang="en-IN" sz="2400" dirty="0"/>
              <a:t>Carrying out the differentiations (using the product rule, and the fact that (</a:t>
            </a:r>
            <a:r>
              <a:rPr lang="en-IN" sz="2400" i="1" dirty="0"/>
              <a:t>x</a:t>
            </a:r>
            <a:r>
              <a:rPr lang="en-IN" sz="2400" dirty="0"/>
              <a:t>) depends only on </a:t>
            </a:r>
            <a:r>
              <a:rPr lang="en-IN" sz="2400" i="1" dirty="0"/>
              <a:t>x</a:t>
            </a:r>
            <a:r>
              <a:rPr lang="en-IN" sz="2400" dirty="0"/>
              <a:t>), we get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175535"/>
              </p:ext>
            </p:extLst>
          </p:nvPr>
        </p:nvGraphicFramePr>
        <p:xfrm>
          <a:off x="1442877" y="2424905"/>
          <a:ext cx="304482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18" name="Equation" r:id="rId3" imgW="1269720" imgH="419040" progId="Equation.3">
                  <p:embed/>
                </p:oleObj>
              </mc:Choice>
              <mc:Fallback>
                <p:oleObj name="Equation" r:id="rId3" imgW="1269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2877" y="2424905"/>
                        <a:ext cx="3044825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35979"/>
              </p:ext>
            </p:extLst>
          </p:nvPr>
        </p:nvGraphicFramePr>
        <p:xfrm>
          <a:off x="5178912" y="2400172"/>
          <a:ext cx="286226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19" name="Equation" r:id="rId5" imgW="1193760" imgH="457200" progId="Equation.3">
                  <p:embed/>
                </p:oleObj>
              </mc:Choice>
              <mc:Fallback>
                <p:oleObj name="Equation" r:id="rId5" imgW="11937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78912" y="2400172"/>
                        <a:ext cx="2862263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3613298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Now if 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 </a:t>
            </a:r>
            <a:r>
              <a:rPr lang="en-IN" dirty="0" smtClean="0">
                <a:latin typeface="+mn-lt"/>
              </a:rPr>
              <a:t>is dependent </a:t>
            </a:r>
            <a:r>
              <a:rPr lang="en-IN" dirty="0">
                <a:latin typeface="+mn-lt"/>
              </a:rPr>
              <a:t>only on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 (and not on y), then necessarily </a:t>
            </a:r>
            <a:r>
              <a:rPr lang="en-IN" i="1" dirty="0" smtClean="0">
                <a:latin typeface="+mn-lt"/>
              </a:rPr>
              <a:t>d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/</a:t>
            </a:r>
            <a:r>
              <a:rPr lang="en-IN" i="1" dirty="0" smtClean="0">
                <a:latin typeface="+mn-lt"/>
              </a:rPr>
              <a:t>dx </a:t>
            </a:r>
            <a:r>
              <a:rPr lang="en-IN" dirty="0" smtClean="0">
                <a:latin typeface="+mn-lt"/>
              </a:rPr>
              <a:t>depends </a:t>
            </a:r>
            <a:r>
              <a:rPr lang="en-IN" dirty="0">
                <a:latin typeface="+mn-lt"/>
              </a:rPr>
              <a:t>only on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. 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Thus</a:t>
            </a:r>
            <a:r>
              <a:rPr lang="en-IN" dirty="0">
                <a:latin typeface="+mn-lt"/>
              </a:rPr>
              <a:t>, the </a:t>
            </a:r>
            <a:r>
              <a:rPr lang="en-IN" dirty="0" smtClean="0">
                <a:latin typeface="+mn-lt"/>
              </a:rPr>
              <a:t>self consistency requires </a:t>
            </a:r>
            <a:r>
              <a:rPr lang="en-IN" dirty="0">
                <a:latin typeface="+mn-lt"/>
              </a:rPr>
              <a:t>the right hand side of </a:t>
            </a:r>
            <a:r>
              <a:rPr lang="en-IN" dirty="0" smtClean="0">
                <a:latin typeface="+mn-lt"/>
              </a:rPr>
              <a:t>above equation </a:t>
            </a:r>
            <a:r>
              <a:rPr lang="en-IN" dirty="0">
                <a:latin typeface="+mn-lt"/>
              </a:rPr>
              <a:t>to be a function of </a:t>
            </a:r>
            <a:r>
              <a:rPr lang="en-IN" i="1" dirty="0" smtClean="0">
                <a:latin typeface="+mn-lt"/>
              </a:rPr>
              <a:t>x </a:t>
            </a:r>
            <a:r>
              <a:rPr lang="en-IN" dirty="0" smtClean="0">
                <a:latin typeface="+mn-lt"/>
              </a:rPr>
              <a:t>alone</a:t>
            </a:r>
            <a:r>
              <a:rPr lang="en-IN" dirty="0">
                <a:latin typeface="+mn-lt"/>
              </a:rPr>
              <a:t>. </a:t>
            </a:r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Let us presume </a:t>
            </a:r>
            <a:r>
              <a:rPr lang="en-IN" dirty="0">
                <a:latin typeface="+mn-lt"/>
              </a:rPr>
              <a:t>this to be the case and set</a:t>
            </a:r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64829"/>
              </p:ext>
            </p:extLst>
          </p:nvPr>
        </p:nvGraphicFramePr>
        <p:xfrm>
          <a:off x="869950" y="5588000"/>
          <a:ext cx="313531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0" name="Equation" r:id="rId8" imgW="1307880" imgH="457200" progId="Equation.3">
                  <p:embed/>
                </p:oleObj>
              </mc:Choice>
              <mc:Fallback>
                <p:oleObj name="Equation" r:id="rId8" imgW="13078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9950" y="5588000"/>
                        <a:ext cx="3135313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739271"/>
              </p:ext>
            </p:extLst>
          </p:nvPr>
        </p:nvGraphicFramePr>
        <p:xfrm>
          <a:off x="5254625" y="5638800"/>
          <a:ext cx="228441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1" name="Equation" r:id="rId10" imgW="952200" imgH="393480" progId="Equation.3">
                  <p:embed/>
                </p:oleObj>
              </mc:Choice>
              <mc:Fallback>
                <p:oleObj name="Equation" r:id="rId10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54625" y="5638800"/>
                        <a:ext cx="2284413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k 6"/>
              <p14:cNvContentPartPr/>
              <p14:nvPr/>
            </p14:nvContentPartPr>
            <p14:xfrm>
              <a:off x="3022200" y="1909080"/>
              <a:ext cx="330480" cy="4438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11760" y="1897200"/>
                <a:ext cx="343440" cy="46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1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14135"/>
            <a:ext cx="7772400" cy="71931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476" y="2230363"/>
            <a:ext cx="7772400" cy="1143000"/>
          </a:xfrm>
        </p:spPr>
        <p:txBody>
          <a:bodyPr/>
          <a:lstStyle/>
          <a:p>
            <a:r>
              <a:rPr lang="en-IN" sz="2400" dirty="0"/>
              <a:t>This is a first order linear differential </a:t>
            </a:r>
            <a:r>
              <a:rPr lang="en-IN" sz="2400" dirty="0" smtClean="0"/>
              <a:t>equation! 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general solution of </a:t>
            </a:r>
            <a:r>
              <a:rPr lang="en-IN" sz="2400" dirty="0" smtClean="0"/>
              <a:t>above equation is</a:t>
            </a:r>
            <a:endParaRPr lang="en-IN" sz="24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302279"/>
              </p:ext>
            </p:extLst>
          </p:nvPr>
        </p:nvGraphicFramePr>
        <p:xfrm>
          <a:off x="3222718" y="1274601"/>
          <a:ext cx="2284413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45" name="Equation" r:id="rId4" imgW="952200" imgH="393480" progId="Equation.3">
                  <p:embed/>
                </p:oleObj>
              </mc:Choice>
              <mc:Fallback>
                <p:oleObj name="Equation" r:id="rId4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22718" y="1274601"/>
                        <a:ext cx="2284413" cy="944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048414"/>
              </p:ext>
            </p:extLst>
          </p:nvPr>
        </p:nvGraphicFramePr>
        <p:xfrm>
          <a:off x="2210082" y="3182959"/>
          <a:ext cx="3603760" cy="761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46" name="Equation" r:id="rId6" imgW="1079280" imgH="228600" progId="Equation.3">
                  <p:embed/>
                </p:oleObj>
              </mc:Choice>
              <mc:Fallback>
                <p:oleObj name="Equation" r:id="rId6" imgW="10792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10082" y="3182959"/>
                        <a:ext cx="3603760" cy="761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572525"/>
              </p:ext>
            </p:extLst>
          </p:nvPr>
        </p:nvGraphicFramePr>
        <p:xfrm>
          <a:off x="504592" y="4072751"/>
          <a:ext cx="4699233" cy="1333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47" name="Equation" r:id="rId8" imgW="1384200" imgH="393480" progId="Equation.3">
                  <p:embed/>
                </p:oleObj>
              </mc:Choice>
              <mc:Fallback>
                <p:oleObj name="Equation" r:id="rId8" imgW="1384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4592" y="4072751"/>
                        <a:ext cx="4699233" cy="1333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145596" y="3847982"/>
            <a:ext cx="38460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This formula </a:t>
            </a:r>
            <a:r>
              <a:rPr lang="en-IN" dirty="0">
                <a:latin typeface="+mn-lt"/>
              </a:rPr>
              <a:t>gives us an integrating </a:t>
            </a:r>
            <a:r>
              <a:rPr lang="en-IN" dirty="0" smtClean="0">
                <a:latin typeface="+mn-lt"/>
              </a:rPr>
              <a:t>factor and valid only </a:t>
            </a:r>
            <a:endParaRPr lang="en-IN" dirty="0">
              <a:latin typeface="+mn-lt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513094"/>
              </p:ext>
            </p:extLst>
          </p:nvPr>
        </p:nvGraphicFramePr>
        <p:xfrm>
          <a:off x="6025879" y="4805100"/>
          <a:ext cx="2008187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48" name="Equation" r:id="rId10" imgW="838080" imgH="457200" progId="Equation.3">
                  <p:embed/>
                </p:oleObj>
              </mc:Choice>
              <mc:Fallback>
                <p:oleObj name="Equation" r:id="rId10" imgW="8380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25879" y="4805100"/>
                        <a:ext cx="2008187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5872980" y="6015335"/>
            <a:ext cx="2509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depends only on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169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4546"/>
            <a:ext cx="7162800" cy="811286"/>
          </a:xfrm>
        </p:spPr>
        <p:txBody>
          <a:bodyPr/>
          <a:lstStyle/>
          <a:p>
            <a:r>
              <a:rPr lang="en-IN" sz="2800" dirty="0" smtClean="0"/>
              <a:t>Semi-Exact NL FO ODEs – type B</a:t>
            </a:r>
            <a:endParaRPr lang="en-IN" sz="2800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04800" y="1107146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Equations with </a:t>
            </a:r>
            <a:r>
              <a:rPr lang="en-IN" dirty="0"/>
              <a:t>Integrating Factors that depend only on </a:t>
            </a:r>
            <a:r>
              <a:rPr lang="en-IN" i="1" dirty="0" smtClean="0"/>
              <a:t>y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371594" y="1667113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Consider </a:t>
            </a:r>
            <a:r>
              <a:rPr lang="en-IN" dirty="0" smtClean="0">
                <a:latin typeface="+mn-lt"/>
              </a:rPr>
              <a:t>again </a:t>
            </a:r>
            <a:r>
              <a:rPr lang="en-IN" dirty="0">
                <a:latin typeface="+mn-lt"/>
              </a:rPr>
              <a:t>general first </a:t>
            </a:r>
            <a:r>
              <a:rPr lang="en-IN" dirty="0" smtClean="0">
                <a:latin typeface="+mn-lt"/>
              </a:rPr>
              <a:t>order ODE</a:t>
            </a:r>
            <a:endParaRPr lang="en-IN" dirty="0">
              <a:latin typeface="+mn-lt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880688"/>
              </p:ext>
            </p:extLst>
          </p:nvPr>
        </p:nvGraphicFramePr>
        <p:xfrm>
          <a:off x="3452481" y="2319034"/>
          <a:ext cx="34432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0" name="Equation" r:id="rId4" imgW="1434960" imgH="393480" progId="Equation.3">
                  <p:embed/>
                </p:oleObj>
              </mc:Choice>
              <mc:Fallback>
                <p:oleObj name="Equation" r:id="rId4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2481" y="2319034"/>
                        <a:ext cx="3443287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590968" y="3533008"/>
            <a:ext cx="8183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Let us </a:t>
            </a:r>
            <a:r>
              <a:rPr lang="en-IN" dirty="0">
                <a:latin typeface="+mn-lt"/>
              </a:rPr>
              <a:t>suppose that there exists an integrating factor for this equation that depends only on </a:t>
            </a:r>
            <a:r>
              <a:rPr lang="en-IN" i="1" dirty="0" smtClean="0">
                <a:latin typeface="+mn-lt"/>
              </a:rPr>
              <a:t>y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079329"/>
              </p:ext>
            </p:extLst>
          </p:nvPr>
        </p:nvGraphicFramePr>
        <p:xfrm>
          <a:off x="2615967" y="4661807"/>
          <a:ext cx="4699233" cy="1333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41" name="Equation" r:id="rId6" imgW="1384200" imgH="393480" progId="Equation.3">
                  <p:embed/>
                </p:oleObj>
              </mc:Choice>
              <mc:Fallback>
                <p:oleObj name="Equation" r:id="rId6" imgW="1384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15967" y="4661807"/>
                        <a:ext cx="4699233" cy="1333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991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863" y="171410"/>
            <a:ext cx="7772400" cy="948031"/>
          </a:xfrm>
        </p:spPr>
        <p:txBody>
          <a:bodyPr/>
          <a:lstStyle/>
          <a:p>
            <a:r>
              <a:rPr lang="en-IN" sz="2800" dirty="0" smtClean="0"/>
              <a:t>Example : NL Semi-exact FO 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59877"/>
            <a:ext cx="7772400" cy="609600"/>
          </a:xfrm>
        </p:spPr>
        <p:txBody>
          <a:bodyPr/>
          <a:lstStyle/>
          <a:p>
            <a:r>
              <a:rPr lang="en-IN" sz="2400" dirty="0"/>
              <a:t>Find all solutions y to the </a:t>
            </a:r>
            <a:r>
              <a:rPr lang="en-IN" sz="2400" dirty="0" smtClean="0"/>
              <a:t>differential </a:t>
            </a:r>
            <a:r>
              <a:rPr lang="en-IN" sz="2400" dirty="0"/>
              <a:t>equation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345047"/>
              </p:ext>
            </p:extLst>
          </p:nvPr>
        </p:nvGraphicFramePr>
        <p:xfrm>
          <a:off x="3019425" y="1866313"/>
          <a:ext cx="40830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02" name="Equation" r:id="rId3" imgW="1701720" imgH="393480" progId="Equation.3">
                  <p:embed/>
                </p:oleObj>
              </mc:Choice>
              <mc:Fallback>
                <p:oleObj name="Equation" r:id="rId3" imgW="17017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19425" y="1866313"/>
                        <a:ext cx="40830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666594"/>
              </p:ext>
            </p:extLst>
          </p:nvPr>
        </p:nvGraphicFramePr>
        <p:xfrm>
          <a:off x="3020597" y="2989520"/>
          <a:ext cx="313531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03" name="Equation" r:id="rId6" imgW="1307880" imgH="457200" progId="Equation.3">
                  <p:embed/>
                </p:oleObj>
              </mc:Choice>
              <mc:Fallback>
                <p:oleObj name="Equation" r:id="rId6" imgW="13078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20597" y="2989520"/>
                        <a:ext cx="3135313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274275"/>
              </p:ext>
            </p:extLst>
          </p:nvPr>
        </p:nvGraphicFramePr>
        <p:xfrm>
          <a:off x="533400" y="3960181"/>
          <a:ext cx="496093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04" name="Equation" r:id="rId8" imgW="2070000" imgH="419040" progId="Equation.3">
                  <p:embed/>
                </p:oleObj>
              </mc:Choice>
              <mc:Fallback>
                <p:oleObj name="Equation" r:id="rId8" imgW="2070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3400" y="3960181"/>
                        <a:ext cx="4960938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298655"/>
              </p:ext>
            </p:extLst>
          </p:nvPr>
        </p:nvGraphicFramePr>
        <p:xfrm>
          <a:off x="365745" y="5205430"/>
          <a:ext cx="33782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05" name="Equation" r:id="rId10" imgW="1409400" imgH="419040" progId="Equation.3">
                  <p:embed/>
                </p:oleObj>
              </mc:Choice>
              <mc:Fallback>
                <p:oleObj name="Equation" r:id="rId10" imgW="1409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5745" y="5205430"/>
                        <a:ext cx="33782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200729"/>
              </p:ext>
            </p:extLst>
          </p:nvPr>
        </p:nvGraphicFramePr>
        <p:xfrm>
          <a:off x="4046847" y="5476226"/>
          <a:ext cx="1552575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06" name="Equation" r:id="rId12" imgW="647640" imgH="393480" progId="Equation.3">
                  <p:embed/>
                </p:oleObj>
              </mc:Choice>
              <mc:Fallback>
                <p:oleObj name="Equation" r:id="rId12" imgW="647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046847" y="5476226"/>
                        <a:ext cx="1552575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247802"/>
              </p:ext>
            </p:extLst>
          </p:nvPr>
        </p:nvGraphicFramePr>
        <p:xfrm>
          <a:off x="6157082" y="5334793"/>
          <a:ext cx="228441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07" name="Equation" r:id="rId14" imgW="952200" imgH="393480" progId="Equation.3">
                  <p:embed/>
                </p:oleObj>
              </mc:Choice>
              <mc:Fallback>
                <p:oleObj name="Equation" r:id="rId14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57082" y="5334793"/>
                        <a:ext cx="2284413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535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121" y="161318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 : NL Semi-exact FO ODE</a:t>
            </a:r>
            <a:endParaRPr lang="en-IN" sz="2800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868168"/>
              </p:ext>
            </p:extLst>
          </p:nvPr>
        </p:nvGraphicFramePr>
        <p:xfrm>
          <a:off x="4953000" y="1365239"/>
          <a:ext cx="1552575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2" name="Equation" r:id="rId4" imgW="647640" imgH="393480" progId="Equation.3">
                  <p:embed/>
                </p:oleObj>
              </mc:Choice>
              <mc:Fallback>
                <p:oleObj name="Equation" r:id="rId4" imgW="647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0" y="1365239"/>
                        <a:ext cx="1552575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751484"/>
              </p:ext>
            </p:extLst>
          </p:nvPr>
        </p:nvGraphicFramePr>
        <p:xfrm>
          <a:off x="1972090" y="1326158"/>
          <a:ext cx="228441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3" name="Equation" r:id="rId6" imgW="952200" imgH="393480" progId="Equation.3">
                  <p:embed/>
                </p:oleObj>
              </mc:Choice>
              <mc:Fallback>
                <p:oleObj name="Equation" r:id="rId6" imgW="952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2090" y="1326158"/>
                        <a:ext cx="2284413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531398"/>
              </p:ext>
            </p:extLst>
          </p:nvPr>
        </p:nvGraphicFramePr>
        <p:xfrm>
          <a:off x="2230852" y="2464897"/>
          <a:ext cx="1766887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4" name="Equation" r:id="rId8" imgW="736560" imgH="393480" progId="Equation.3">
                  <p:embed/>
                </p:oleObj>
              </mc:Choice>
              <mc:Fallback>
                <p:oleObj name="Equation" r:id="rId8" imgW="736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30852" y="2464897"/>
                        <a:ext cx="1766887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2751425"/>
              </p:ext>
            </p:extLst>
          </p:nvPr>
        </p:nvGraphicFramePr>
        <p:xfrm>
          <a:off x="4664738" y="2609290"/>
          <a:ext cx="134143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5" name="Equation" r:id="rId10" imgW="558720" imgH="177480" progId="Equation.3">
                  <p:embed/>
                </p:oleObj>
              </mc:Choice>
              <mc:Fallback>
                <p:oleObj name="Equation" r:id="rId10" imgW="5587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64738" y="2609290"/>
                        <a:ext cx="1341438" cy="42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/>
          <p:nvPr/>
        </p:nvSpPr>
        <p:spPr>
          <a:xfrm>
            <a:off x="551094" y="3498268"/>
            <a:ext cx="8010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j-lt"/>
              </a:rPr>
              <a:t>Then, </a:t>
            </a:r>
            <a:r>
              <a:rPr lang="en-IN" dirty="0" smtClean="0">
                <a:solidFill>
                  <a:srgbClr val="000000"/>
                </a:solidFill>
                <a:latin typeface="+mj-lt"/>
              </a:rPr>
              <a:t>multiplying the </a:t>
            </a:r>
            <a:r>
              <a:rPr lang="en-IN" dirty="0">
                <a:solidFill>
                  <a:srgbClr val="000000"/>
                </a:solidFill>
                <a:latin typeface="+mj-lt"/>
              </a:rPr>
              <a:t>original </a:t>
            </a:r>
            <a:r>
              <a:rPr lang="en-IN" dirty="0" smtClean="0">
                <a:solidFill>
                  <a:srgbClr val="000000"/>
                </a:solidFill>
                <a:latin typeface="+mj-lt"/>
              </a:rPr>
              <a:t>differential </a:t>
            </a:r>
            <a:r>
              <a:rPr lang="en-IN" dirty="0">
                <a:solidFill>
                  <a:srgbClr val="000000"/>
                </a:solidFill>
                <a:latin typeface="+mj-lt"/>
              </a:rPr>
              <a:t>equation in </a:t>
            </a:r>
            <a:r>
              <a:rPr lang="en-IN" dirty="0" smtClean="0">
                <a:solidFill>
                  <a:srgbClr val="000000"/>
                </a:solidFill>
                <a:latin typeface="+mj-lt"/>
              </a:rPr>
              <a:t>by </a:t>
            </a:r>
            <a:r>
              <a:rPr lang="en-IN" dirty="0">
                <a:solidFill>
                  <a:srgbClr val="000000"/>
                </a:solidFill>
                <a:latin typeface="+mj-lt"/>
              </a:rPr>
              <a:t>the integrating factor  </a:t>
            </a:r>
            <a:r>
              <a:rPr lang="en-IN" i="1" dirty="0" smtClean="0">
                <a:solidFill>
                  <a:srgbClr val="000000"/>
                </a:solidFill>
                <a:latin typeface="+mj-lt"/>
                <a:sym typeface="Symbol" panose="05050102010706020507" pitchFamily="18" charset="2"/>
              </a:rPr>
              <a:t>=x</a:t>
            </a:r>
            <a:r>
              <a:rPr lang="en-IN" dirty="0" smtClean="0">
                <a:solidFill>
                  <a:srgbClr val="000000"/>
                </a:solidFill>
                <a:latin typeface="+mj-lt"/>
                <a:sym typeface="Symbol" panose="05050102010706020507" pitchFamily="18" charset="2"/>
              </a:rPr>
              <a:t>, to</a:t>
            </a:r>
            <a:r>
              <a:rPr lang="en-IN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j-lt"/>
              </a:rPr>
              <a:t>obtain</a:t>
            </a:r>
            <a:endParaRPr lang="en-IN" dirty="0">
              <a:latin typeface="+mj-lt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573703"/>
              </p:ext>
            </p:extLst>
          </p:nvPr>
        </p:nvGraphicFramePr>
        <p:xfrm>
          <a:off x="382587" y="5582098"/>
          <a:ext cx="457041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6" name="Equation" r:id="rId12" imgW="1904760" imgH="393480" progId="Equation.3">
                  <p:embed/>
                </p:oleObj>
              </mc:Choice>
              <mc:Fallback>
                <p:oleObj name="Equation" r:id="rId12" imgW="19047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2587" y="5582098"/>
                        <a:ext cx="4570413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950613"/>
              </p:ext>
            </p:extLst>
          </p:nvPr>
        </p:nvGraphicFramePr>
        <p:xfrm>
          <a:off x="776287" y="4397794"/>
          <a:ext cx="572928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7" name="Equation" r:id="rId14" imgW="2387520" imgH="431640" progId="Equation.3">
                  <p:embed/>
                </p:oleObj>
              </mc:Choice>
              <mc:Fallback>
                <p:oleObj name="Equation" r:id="rId14" imgW="2387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76287" y="4397794"/>
                        <a:ext cx="5729288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888790"/>
              </p:ext>
            </p:extLst>
          </p:nvPr>
        </p:nvGraphicFramePr>
        <p:xfrm>
          <a:off x="5250772" y="5501373"/>
          <a:ext cx="36274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8" name="Equation" r:id="rId16" imgW="1511280" imgH="419040" progId="Equation.3">
                  <p:embed/>
                </p:oleObj>
              </mc:Choice>
              <mc:Fallback>
                <p:oleObj name="Equation" r:id="rId16" imgW="15112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250772" y="5501373"/>
                        <a:ext cx="3627438" cy="10033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3" name="Ink 32"/>
              <p14:cNvContentPartPr/>
              <p14:nvPr/>
            </p14:nvContentPartPr>
            <p14:xfrm>
              <a:off x="6781320" y="5939280"/>
              <a:ext cx="441360" cy="51768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71240" y="5933160"/>
                <a:ext cx="454680" cy="53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467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9198</TotalTime>
  <Words>778</Words>
  <Application>Microsoft Office PowerPoint</Application>
  <PresentationFormat>On-screen Show (4:3)</PresentationFormat>
  <Paragraphs>85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Blackadder ITC</vt:lpstr>
      <vt:lpstr>Bradley Hand ITC</vt:lpstr>
      <vt:lpstr>Brush Script MT</vt:lpstr>
      <vt:lpstr>Comic Sans MS</vt:lpstr>
      <vt:lpstr>Script MT Bold</vt:lpstr>
      <vt:lpstr>Symbol</vt:lpstr>
      <vt:lpstr>Times New Roman</vt:lpstr>
      <vt:lpstr>Default Design</vt:lpstr>
      <vt:lpstr>Equation</vt:lpstr>
      <vt:lpstr>Microsoft Equation 3.0</vt:lpstr>
      <vt:lpstr>First Order Semi-Exact Nonlinear ODEs</vt:lpstr>
      <vt:lpstr>Non-Exact Equations</vt:lpstr>
      <vt:lpstr>Semi-Exact Differential Equations</vt:lpstr>
      <vt:lpstr>Example: Non-Exact L FO ODE</vt:lpstr>
      <vt:lpstr>Example: Non-Exact NL FO ODE</vt:lpstr>
      <vt:lpstr>Test for Semi-Exact NL FO ODE</vt:lpstr>
      <vt:lpstr>General L ODEs are Semi-Exact FO ODE</vt:lpstr>
      <vt:lpstr>General L ODEs are Semi-Exact L FO ODE</vt:lpstr>
      <vt:lpstr>Theorem A: FO non-exact NL ODE</vt:lpstr>
      <vt:lpstr>Remarks</vt:lpstr>
      <vt:lpstr>Verification Proof of Theorem</vt:lpstr>
      <vt:lpstr>Verification Proof of Theorem</vt:lpstr>
      <vt:lpstr>Proof of theorem Semi-Exact NL FO ODEs – type A</vt:lpstr>
      <vt:lpstr>Semi-Exact NL FO ODEs – type A</vt:lpstr>
      <vt:lpstr>PowerPoint Presentation</vt:lpstr>
      <vt:lpstr>Semi-Exact NL FO ODEs – type B</vt:lpstr>
      <vt:lpstr>Example : NL Semi-exact FO ODE</vt:lpstr>
      <vt:lpstr>Example : NL Semi-exact FO ODE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835</cp:revision>
  <cp:lastPrinted>2002-01-11T03:20:09Z</cp:lastPrinted>
  <dcterms:created xsi:type="dcterms:W3CDTF">2002-01-11T02:48:10Z</dcterms:created>
  <dcterms:modified xsi:type="dcterms:W3CDTF">2019-08-23T05:15:04Z</dcterms:modified>
</cp:coreProperties>
</file>