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9"/>
  </p:notesMasterIdLst>
  <p:sldIdLst>
    <p:sldId id="275" r:id="rId2"/>
    <p:sldId id="556" r:id="rId3"/>
    <p:sldId id="511" r:id="rId4"/>
    <p:sldId id="557" r:id="rId5"/>
    <p:sldId id="550" r:id="rId6"/>
    <p:sldId id="551" r:id="rId7"/>
    <p:sldId id="552" r:id="rId8"/>
    <p:sldId id="553" r:id="rId9"/>
    <p:sldId id="554" r:id="rId10"/>
    <p:sldId id="555" r:id="rId11"/>
    <p:sldId id="534" r:id="rId12"/>
    <p:sldId id="535" r:id="rId13"/>
    <p:sldId id="536" r:id="rId14"/>
    <p:sldId id="558" r:id="rId15"/>
    <p:sldId id="559" r:id="rId16"/>
    <p:sldId id="560" r:id="rId17"/>
    <p:sldId id="561" r:id="rId18"/>
    <p:sldId id="563" r:id="rId19"/>
    <p:sldId id="564" r:id="rId20"/>
    <p:sldId id="562" r:id="rId21"/>
    <p:sldId id="565" r:id="rId22"/>
    <p:sldId id="566" r:id="rId23"/>
    <p:sldId id="567" r:id="rId24"/>
    <p:sldId id="568" r:id="rId25"/>
    <p:sldId id="569" r:id="rId26"/>
    <p:sldId id="570" r:id="rId27"/>
    <p:sldId id="571" r:id="rId28"/>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9999"/>
    <a:srgbClr val="CC6600"/>
    <a:srgbClr val="FFFFCC"/>
    <a:srgbClr val="E5291B"/>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p:cViewPr varScale="1">
        <p:scale>
          <a:sx n="68" d="100"/>
          <a:sy n="68" d="100"/>
        </p:scale>
        <p:origin x="124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68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1-03T03:30:13.8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8-01-02T03:30:26.41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13T11:07:14.20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281 14,'0'0,"0"0,0 0,0 0,0 0,0 0,0 0,0 0,0 0,0 0,0 0,0 0,0 0,0 0,0 0,0 0,0 0,0 0,0 0,0 0,0 0,0 0,0 0,0 0,0 0,0 0,0 0,0 0,0 0,0 0,0 0,0 0,0 0,0 0,0 0,0 0,0 0,0 0,0 0,0 0,0 0,0 0,0 0,0 0,-107 13,107-13,0 0,0 0,0 0,0 0,0 0,0 0,0 0,0 0,0 0,0 0,0 0,0 0,0 0,0 0,0 0,-48 0,48 0,0 0,0 0,0 0,0 0,0 0,0 0,0 0,0 0,0 0,0 0,0 0,-49-13,49 13,0 0,0 0,0 0,0 0,0 0,0 0,0 0,-38 0,38 0,0 0,0 0,0 0,-39-14,39 14,0 0,0 0,0 0,0 0,0 0,0 0,0 0,0 0</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8-08T04:47:41.587"/>
    </inkml:context>
    <inkml:brush xml:id="br0">
      <inkml:brushProperty name="width" value="0.05292" units="cm"/>
      <inkml:brushProperty name="height" value="0.05292" units="cm"/>
      <inkml:brushProperty name="color" value="#FF0000"/>
    </inkml:brush>
  </inkml:definitions>
  <inkml:trace contextRef="#ctx0" brushRef="#br0">2785 3695 105,'0'-22'68,"1"-2"-4,3 7-2,-4-3-6,0 20-6,8-25-7,-8 25-9,0 0-5,0 0-7,0 0-8,0 0-12,0 0-3,0 0-4,7 39-2,-9 0 3,4 17-2,2 7 3,-2 13 0,3 6 4,6 2-2,1-1 3,6 1-1,3-8 0,3-13 2,0-11-2,8-7 3,4-10 3,-3-11-3,10-9 1,-7-19 1,9-14-3,-2-10 4,0-7-2,-4-12-4,-6-1 2,-6-2 2,-11 1 0,-8 3 2,-2 13-2,-12 5-4,0 5 3,6 23-1,-18-22-7,18 22 2,-19 6-1,19-6-5,-13 33 5,13-7-1,2 6 1,3 3 1,3 2 3,9 4 0,-1 0-1,5-8 2,1-3-1,5-6 2,2-5-1,3-8 1,6-11 0,-1-13 0,6-6 1,2-5-3,-2-7 3,-2-5-1,-4-3-1,-9-3 3,2 3 0,-13-6 1,-4-1 0,-6-10 2,-1-4-3,-6-5 2,-6-1 0,1-1 1,-3 7-1,1 6-1,1 10 0,1 14 0,-1 8-2,6 22-2,0 0-2,0 0-1,-11 33-2,15 6-1,3 17 1,4 11-1,2 11 3,4 9-2,4 4 4,3 2-2,-5-4 3,5-9-1,0-11 0,-3-10 1,1-12-1,-3-10 2,-4-9-4,2-17-10,1-24-48,1-13-68,5-11-4,-5-15 1,-2-8-3,-13-10 40</inkml:trace>
  <inkml:trace contextRef="#ctx0" brushRef="#br0" timeOffset="170.0003">3855 3996 216,'0'0'111,"-7"26"3,25-9-79,10-14-9,19 5-9,16-4-32,7-6-83,8-13-4,15-6-10,-7-6-8,2-5 49</inkml:trace>
  <inkml:trace contextRef="#ctx0" brushRef="#br0" timeOffset="1180.0017">5437 3461 173,'0'0'93,"0"0"3,0 0-73,15 6-15,-15-6-7,17 18 0,-9 3 3,-1 7 3,4 9 3,-5 9 0,1 8 4,-1 5-1,5 3 1,-3-5-1,-3-3 0,8-11-3,4-10 1,9-14 0,4-15-1,8-17-2,5-17-2,1-11 0,-1-9-2,-5-6 0,-6 2 3,-10 4 2,-3 7-1,-14 12 0,-3 12-2,-2 19 1,0 0 0,-13 21-3,7 3-4,6 4-3,0 3 2,4-3 1,-2 4 4,9-8 1,2-6-1,2-10 1,8-8 1,8-17 1,-1-11-2,4-9 2,1-6-4,-3-9 0,0 0 0,-4 2 1,-4 8-1,-11 10-3,-7 8-2,-6 24 0,2-17 0,-2 17-2,-11 22 0,3-5-1,-3 4 1,2 3 1,-4 2 3,-4 5 0,0-1-1,4 0 1,0 1 0,-4 1-1,8-1 0,3 1 0,-1 1 1,7-5-1,3-2 1,1-3 0,3-5 1,5-1-1,-12-17 3,11 24-1,-11-24 0,0 0-2,7 24 0,-7-24 0,0 19 1,0-19-1,0 16-2,0-16 1,0 0 1,0 0 0,0 17 1,0-17 1,0 0 0,0 0-1,0 0-2,0 0 0,0 0-2,0 0-5,0 0-10,0 21-22,0-21-83,-22 26-5,22-26 2,-22 20-1,22-20 48</inkml:trace>
  <inkml:trace contextRef="#ctx0" brushRef="#br0" timeOffset="2942.5042">7412 3695 146,'19'11'111,"-19"-11"-18,0 0-27,0 0-20,0-22-13,0 22-9,5-26-8,-5 7-9,-5-1-2,-1 0-1,-5 1-2,11 19-2,-32-24-3,12 20-1,-3 12-3,-3 10 2,2 16-1,0 6 1,7 14-1,7 8 4,5 3 0,7 3 4,15-3-1,9-5 2,5-12-1,12-9 1,6-15 0,7-9 0,4-19-2,-2-11-5,-4-9 2,-4-7 0,-9-5 4,-7 3 1,-10 0 2,-5 5-5,-8 9-1,-11 19 3,0 0 1,0 0-2,6 28-2,-4-4 1,5 4-3,4 2 5,3-4 4,8-2 1,-3-7 0,7-8-1,4-11-1,-4-9-3,2-13 1,-8-10 0,-3-7 0,-9-7-2,-8-4 0,-6 2-2,-7 5 2,-9 6-1,-3 10 1,-1 6-2,7 10 0,1 4 0,18 9 3,-21-2 0,21 2 2,19-3-1,7 1 1,11 2 1,6 2-1,2 3 0,9 10-2,1 4-1,-5 8-3,-11 5 1,-3 5-1,-12 0 0,-5-3 1,-8-6 1,-9-4 1,0-8 2,-2-16 3,0 0-1,-26-24 6,18-5-3,-3-12 1,9-4-4,-2-5 2,10-2-3,-1 4-1,9 7-3,-1 9-2,3 12-1,5 12 0,1 10 1,-1 11-3,1 8 1,-3 5-1,5 2 3,-3 3 0,-2 1 1,3-1-2,-7-3 4,2-6 0,-4-5 0,-13-17 4,24 13 0,-24-13-2,32-18 2,-13-7 0,3-2-2,-3-9 3,1-1-2,-1-4 1,0 10-2,-6-1-1,-2 12-3,-11 20 0,0 0-2,0 0-2,0 16 1,0 23-2,2 6 2,7 11 0,-1 7 5,-3 4-3,8-4 4,-2-2-2,-3-7 2,-1-13-1,-3-10 1,-4-14-1,0-17-1,0 0 1,-6-41-1,12-5 2,5-10-2,4-5 0,10-2-1,1 5 0,9 8-1,3 11 2,-3 19-3,4 16 2,-9 13-2,2 13 2,-2 4 0,-10 6 1,-1 0 3,-2-1-3,0-5 3,-10-7 0,4-3 4,-11-16-2,0 0 2,15-1 0,-15 1-2,19-26 2,-19 26-2,17-26-2,-17 26-7,24-26-6,-24 26-14,0 0-26,19-19-80,-19 19 0,0 0 1,-6-22-2,6 22 36</inkml:trace>
  <inkml:trace contextRef="#ctx0" brushRef="#br0" timeOffset="3082.5043">9251 3522 359,'0'0'110,"-2"-24"-37,2 24-170,0 0-13,18-22-9,-18 22-5,32-11 33</inkml:trace>
  <inkml:trace contextRef="#ctx0" brushRef="#br0" timeOffset="3972.5056">9587 3415 302,'0'0'113,"28"11"1,-13 4-89,2 7-10,1 10-7,1 7 1,2 9 0,1 4-3,-3 5-1,-6 1-2,-2-6 1,-4-9 0,-3-6 1,-2-13 0,-2-24-2,0 0-1,-19-9-1,1-23 0,-1-5 1,-3-2-1,1 2-1,2 2-3,-5 7 2,5 15 2,3 16 0,6 20-2,5 14 0,5 7-2,1 7 2,11 4 1,1 1 2,9-6-1,4-9-1,12-11-2,5-14-1,7-12-1,6-21-5,6-14-4,-2-17 0,3-6 2,-3-9 2,-10 1 8,-7 5-1,-11 7 3,-13 12 2,-19 16 5,0 22 2,-25 2-1,5 13-1,-8 9-3,7 6 2,-3 3-2,5 2 4,14 3-1,10-5 0,3-3-2,16-1 3,2-4-2,10-7-1,1-5 0,6-5 0,2-8-2,-2-2-1,-2-9 1,-7-6-2,-6-5-2,-10-6 2,-5-2 1,-7 2 1,-6-2 2,-4 4 0,2 2 1,1 4-3,2 1 1,-1 19-1,38-29-2,-3 19-1,5 8-4,8 6 1,3 9-2,-7 13 1,-1 11-1,-9 6 3,-21 7-2,-13-3 3,-9-3 1,-4-7 4,0-11 4,-2-9 1,15-17 1,-17-35-3,24-14 2,21-14-2,6-17-1,13-11-3,3-3-10,6-5-10,13 21-83,-13 4-36,-2 20-2,-16 10-1,-8 10-3,-15 17 18</inkml:trace>
  <inkml:trace contextRef="#ctx0" brushRef="#br0" timeOffset="4642.5066">12258 3710 333,'0'0'120,"0"0"-12,6-32-67,-6 32-16,-2-37-13,-3 15-3,-7-6 1,5 2-5,-10 2-5,2 5-3,-7 10-1,-3 9 0,-4 15 0,-5 13-1,4 16-3,-2 8 7,2 13-2,6 0 2,11 4 1,7-6 2,12-9-3,13-11 3,11-21 0,13-16-2,3-23 2,14-13 0,-4-11 1,-2-3-2,-5 1 2,-8 4-3,-6 9 2,-8 16-2,-5 15 0,-22-1 0,24 34-1,-14-12 1,1 2 0,6-3-3,3-5-32,5-16-83,1-14-1,9-12-3,3-19 0,5-5-1</inkml:trace>
  <inkml:trace contextRef="#ctx0" brushRef="#br0" timeOffset="5512.5077">13918 3430 249,'-14'-30'108,"1"-2"5,2 4-77,-8-5-5,10 3-1,-8-1-2,12 12-5,-7-5 2,12 24-15,-7-22-7,7 22-3,-21 13-5,3 11 2,-7 11-2,-4 8-4,-1 9 4,-2 5-1,8 8 2,5-1-1,12-1 3,8-9-3,24-2 3,5-6 2,14-3 0,-1-2 1,6-6-1,-6 0-1,-6 0-1,-11-1 2,-14-3-1,-12-3 2,-13-7 5,-4-5 4,-13-12 3,9-4 3,-5-20 2,11-10-3,11-16 1,12-6-4,11-8-4,12 1-6,10 1-1,4 6-6,6 17 0,-3 14 1,1 21-3,-10 15 3,-1 13-1,-9 11 3,-4 9-2,-7 1 2,-5 1 1,-1-2-1,-5-9 0,-7-5 2,4-10 2,-4-8-1,0-16 2,0 0 0,0 0 2,0 0 0,-19-27-1,15 10 1,3-4-1,1-3-2,1 2 0,5 3-2,5 3-1,2-1 1,6 8-1,5 3-2,2 8 0,-1 5 0,-1 8-1,0 2 1,-5 5 0,-6 1 0,-2 1 1,-9-4 1,2-3 2,-4-17-1,0 20-4,0-20-25,0 0-85,0-22-12,-6 3 2,-5-3-5,0-6 0</inkml:trace>
  <inkml:trace contextRef="#ctx0" brushRef="#br0" timeOffset="5812.5082">14168 3303 344,'0'0'109,"0"0"-1,0 0-78,0 0-22,15 0-8,-15 0 2,17 21-5,-17-21-6,18 26-8,-18-26-21,13 20-73,-7-3-3,-6-17 1,0 0-4,2 20 39</inkml:trace>
  <inkml:trace contextRef="#ctx0" brushRef="#br0" timeOffset="7272.5102">14243 3920 213,'0'0'108,"0"0"2,20 2-44,-1-2-36,3-8-12,6-1-9,6 0-5,3-1-3,2-4-3,-1-5 0,-3-1-1,-1-6-1,-4-2 1,-6 0 0,-5 0-1,0 0 0,-8 11-1,-11 17 0,26-16 1,-26 16-4,24 22 3,-13 0-1,2 6 0,-1 2 4,-3 3 0,0-3 1,-3-2 0,-4-6 6,-2-5 4,0-17 5,-2 18 0,2-18 5,0 0 2,-15-31 0,11-1-1,6-1-4,4-10-3,7 0-8,4-1 1,3 7-6,4 5-1,6 10-3,-3 13 1,-1 9-2,4 13 1,-6 5 0,-4 6-2,1 0-1,-6 4-3,-2-4-1,4-3-1,-17-21 2,13 28 1,-13-28 0,0 0 1,11-21 3,-5-3 4,1-6 3,1 1 1,8-3 1,3 1-4,2 8 1,1 12 0,4 11 0,-3 13-3,-5 8 0,1 3 1,-6 0 0,0-2 3,-5-1 6,-8-21 3,0 0 0,24 3 0,-11-19 0,9-12 1,3-2-3,1-2-4,6 1-7,-1 7-3,5 7-2,-4 15 0,-4 15 1,-8 19-3,-3 9 6,-2 12-3,-4 5 4,-3 3 0,-3-1 3,1-10-1,-6-9 4,0-12 3,0-6 6,0-23 2,0 0 1,-17-21 1,10-12-3,-10-17 1,4-8-4,0-12 0,0-3-5,5-7-5,-1 4 0,7 13-5,4 13 2,3 18-3,-5 32 0,0 0-1,23 10-6,-16 25 7,-1 8-2,5 5 4,2 2 0,2-4 2,4-8 0,5-12-2,6-15 1,7-19-5,4-18-8,4-20 0,-6-21 5,3-15 6,-9-9 6,-8-11 6,-9 0 3,-10 2 4,-10 16 10,-9 12 0,4 16-7,-8 15-8,4 17-6,-4 26-3,-2 20-2,8 21-2,4 13 1,-1 16-3,8 13-1,0 6 5,2 4-1,7-4 0,1-7-1,3-8 2,4-9 0,-1-15 1,5-13 4,3-11-4,16-14-1,6-14-1,7-13-2,6-13 1,-3-9-2,-1 0 1,-11-2-1,-8 3 3,-17 12 1,-19 22 3,0 0 0,-30 6 0,5 21 3,-1 11-1,2 2 0,2 1 1,8 0 5,13-4-3,14-7 4,7-17-1,16-9-1,7-12-7,7-8-8,6-5-22,-7-12-56,5 9-50,-9 1-1,-8 10-2,-7 8-2,-11 3 59</inkml:trace>
  <inkml:trace contextRef="#ctx0" brushRef="#br0" timeOffset="16182.5227">17544 3671 82,'11'-35'61,"0"3"2,-3-3 2,3 11 1,-5-4-2,-6 28-8,5-28-18,-5 28-16,0 0-18,0 0-9,0 0-5,8 22-2,-3 10 1,3 9 4,-3 14 2,1 14 5,1 11 1,-7 4 3,0 5-1,-2-4 2,-3-9-4,-1-11 6,-5-20 8,9-10 8,2-35 2,0 0-1,-17-26 1,21-20-1,-9-30 2,6-8-8,3-16-5,-2-6-11,5 0 3,5 15-2,-7 13 2,3 20-5,1 19-3,-9 39-1,21 2 0,-3 35-1,7 23-3,6 9 2,5 14-3,9 6 6,3 8-1,3-10 5,-5-7-1,-6-15 3,-5-17-3,-9-14-2,0-18-18,-26-16-56,25-27-43,-25-3-7,-8-15 2,-16-5 0,-6-4 58</inkml:trace>
  <inkml:trace contextRef="#ctx0" brushRef="#br0" timeOffset="17942.5252">17460 4163 165,'9'17'106,"21"-12"-3,13 1-44,2-15-13,15-4-15,1-11-12,6-6-8,-3-4-3,-2-3-3,-8 0 1,-7-6-4,-10 4 2,-7 0-2,-8 0 3,-9 6-1,-2 0 1,-7 5 0,0 4 0,-4 24-1,-4-28-4,4 28-5,0 0-1,0 0-1,4 20-1,2 1 1,1 10-3,4 8 3,2 6 1,6 5 7,0 2-2,5 0 3,0-4 0,2-3 1,1-12 1,1-3 2,2-13 2,1-8 1,-3-17 1,8-8-2,-1-16-1,-1-7-1,-4-9-1,-12-2-3,1-2 2,-13 5 0,-6 6 2,0 12-2,-8 5 1,8 24-5,-17-19 0,17 19-1,0 0-2,6 28-2,0-4-4,1 2 3,4 7 0,2 3 5,-1 3 1,3-4 1,1-2-1,3-1 2,0-10 1,-1-3 2,1-6-1,5-6 2,1-9-1,-1-5 0,6-12 1,-2-8 1,2-12-1,-6-8-2,-3-10 1,-3-8-2,-6-6 4,-9 2-2,-8 1 1,-7 4-2,-1 9 3,-3 1 6,-3 7-8,6 12 3,-4 9-6,4 4 5,5 5-6,8 17 4,-7-18-5,7 18-3,0 0 4,0 0-1,0 0 0,0-17 0,0 17 0,2-17 1,-2 17-1,0 0-1,-6-17-1,6 17-1,0 0-3,0 0-2,0 0-1,6 25-6,-1 2 5,7 11-3,-3 10 4,6 13 2,4 12 2,1 8 4,4 7-1,1-5 6,-1-3-3,6-8 3,-4-8 0,6-14 2,-2-13-1,7-15 0,0-16 2,1-14-2,-1-16-1,1-6 0,-7-7-1,-1 0-1,-9 0 0,-4 7-6,-6 6-1,-11 24-2,0 0 2,0 0-2,7 41 1,-7-11 0,6 7 0,-1 2 4,1 0 3,2-4 3,5-9 0,-2-5 3,8-8-1,-1-12 0,1-6-1,5-10 0,0-9-1,1-8-2,-5-9-2,3-5-3,-16 0-1,-1 1-3,-10 4 3,-3 8-2,-10 7-1,-2 9 2,-1 8 2,-5 5 1,25 4 0,-30 0 3,30 0 3,-15 0 2,15 0-1,0 0 0,25-20 0,1 8-2,6-2 0,9 1-2,-2 1-2,4 3-3,2 7 1,-2 12 0,-2 3-2,-9 5 2,-8 12-1,0 3 2,-5 3-2,-6-5 2,0-1-1,-5-6 1,-5-4 1,-1-3 3,-2-17 5,0 0 4,0 0 1,0 0 0,0 0 1,-2-26 0,-1 9-1,6-1-3,-3-4-4,0-4-5,0 9-1,8-7-1,3 1 0,2-1 0,4 6-1,1 1-2,3 4 2,3 2-2,1 7 0,1 4 0,2 8 1,-8 3-2,7 5 0,-5 5 2,-2 3-1,-3 2 2,-2 2-1,-4-2 2,-3-2-1,-2-4 1,-3-1 1,-3-19 1,0 24 1,0-24 2,0 0 1,0 0 0,0 0-1,0 0 2,0 0-3,0 0-4,0 0-12,0 0-15,0 0-98,15 4-3,-15-4 0,0 0-3,23 0 6</inkml:trace>
  <inkml:trace contextRef="#ctx0" brushRef="#br0" timeOffset="20522.5288">20802 3862 196,'0'-26'106,"-6"10"0,5-3-57,1 19-23,-12-26-7,12 26-6,-11-19-2,11 19-1,0 0-5,-13-16-3,13 16-3,0 0-2,-24 5-1,24-5-3,-26 17-1,3-4 2,8 7 1,-2 6 0,-1 10 1,1 5 1,4 5 0,0 6 3,5 4 0,3-1 3,3 1-1,6-8 7,7-3-2,8-12 3,5-8-5,8-12 3,9-12-8,-2-12-5,8-15 0,-8-7-6,2-8 4,-13-7-1,-6-10 7,-14 4 0,-8 0 7,-11 8 2,-10 1 5,2 14-1,-5 1 0,4 13-2,-1 4-1,21 13-1,-21-11 1,21 11 0,0 0-2,0 0-1,19-9-3,-2 3-1,4 6-2,5 2-3,7 2 0,1 3 0,9 10-1,-2 4 3,-2 5-1,-1 7 1,-3-1 0,-5 1-1,-9-1-2,-8-5 1,-2-6 1,-11-4 3,0-17 4,0 0 2,0 0 4,0 0 1,-19-38 0,21 9 0,2-7-1,3-4-6,10 1-4,2-2-3,7 7-2,-2 6-2,8 14 0,-2 12 2,3 11-3,1 10 1,-6 10-1,-4 5 0,1 7-2,-9-2 3,-1 0-1,-3-8-1,-7-5 2,-5-5 4,0-21 5,0 0 2,-18 1 6,6-19 0,3-10 4,3-2 1,1-11 0,5-3-5,5 1-3,8 0-2,6 12-5,0 5-3,7 11-2,2 8-2,-2 12 1,0 10 0,-1 5 0,-1 6 2,0 4 1,0-4 1,-5-2 0,0-7 0,1-6 0,3-11 1,-3-9 1,3-13-1,-3-6 1,5-4 0,-7-1 2,3 1-3,-4 4 0,-6 8-5,-11 20 0,19-4 0,-12 25-1,-3 6 1,0 11-1,1-1 3,6 4 2,1-1 5,-3-2 0,2-11 3,0-6 1,8-12 1,-19-9 1,32-24-4,-14-4 0,-1-7-2,-6-10 0,-7 1-2,0-6-1,-12 3-4,-6 8 0,-1 9-1,-2 10 1,2 3-1,15 17 1,-23-15-1,23 15 1,0 0 1,0 0 4,38 6 2,-8-8-2,13 2-1,7 0-1,0 0-2,7 2-1,-3-2-3,-9 4-3,-10 1 1,-9 14-1,-9 1 3,-10 10 0,-1 0 2,-6 7 0,4 0 2,-2-2 2,3-1 1,3-10 2,5-7 2,-13-17 1,35 3 0,-14-21 1,9-6 0,0-12 1,0-1-4,-2-4 1,2 4-1,-8 6-1,-2 3-3,-20 28-2,23-23-1,-23 23 0,0 0 1,7 32 0,-7-15 1,8 1 0,3 1 5,-11-19 4,37 22 1,-12-26-2,8-9 0,5-9-1,3-11-4,2-6 2,-4-2-1,-4 2-3,-5 7-2,-9 4-1,-21 28-1,22-9 0,-25 31 0,-5 19-1,-11 9-2,1 14 4,-7 4 3,-6 5 2,1-5 4,-6-8 0,3-8 2,-3-13-8,-1-17-13,11-9-113,-4-7-4,-2-12-2,2-3-3,4-4-1</inkml:trace>
  <inkml:trace contextRef="#ctx0" brushRef="#br0" timeOffset="21152.5297">19100 3506 217,'-28'-13'87,"28"13"-3,-32-15-70,32 15-16,-18-13-6,18 13-3,0 0 0,0 0 5,0 0 8,0 0 0,0 0-3,0 0-3,0 0 1,-15 4 0,15-4-3,0 0 1,-6 22 4,6-22 8,0 0 8,0 0 7,0 22 8,0-22 6,24 4 3,-3-8 2,27 6-3,3-6-9,22 2-10,15 4-38,9-4-92,9-1-8,-5-5-5,-2-5-6,-13 2 13</inkml:trace>
  <inkml:trace contextRef="#ctx0" brushRef="#br0" timeOffset="22502.5315">3730 5684 205,'0'0'104,"0"0"-3,0 0-55,0 0-23,2 17-18,5 9-8,4 15-2,2 20-3,4 8 2,-2 16 3,4 6 5,-2 6 2,-4-3-1,-2-8 2,-5-14 0,-6-20 7,1-9 5,-2-23 3,1-20-3,-25-15-4,12-16 4,-11-19-2,2-12 2,-5-12-6,7-9-4,-3-3-2,10 8 1,8 8 2,3 10-5,4 16-1,5 21-5,10 18 0,7 20-1,6 20-2,2 8-1,7 14 1,10 4 4,5 3 1,2-7 2,-4-3 1,2-9 2,-5-16 1,2-8 3,-10-21-1,3-11 2,-6-17 1,-1-8 4,-13-17 4,1-1-1,-12-9 1,-6 1-2,-9-1-1,-5 6-2,-10 6-2,-2 9-8,3 10-4,1 6-10,9 9-9,-7-3-19,13 20-54,0 0-46,26-17-1,-3 8 3,-1-2-1,6-4 70</inkml:trace>
  <inkml:trace contextRef="#ctx0" brushRef="#br0" timeOffset="22822.532">4832 5628 193,'26'24'104,"-26"-24"0,4 38-49,-4-5-40,-4 6 0,8 15 4,-8 7 0,10 12-2,-4-1-3,3 6-3,1 0-4,5-6 4,0-5 0,2-9-2,-1-15 7,3-6 1,3-19 6,12-7-3,-4-14 2,10-5-4,-3-10-4,9-3-4,2-1-12,5-4-14,7 15-42,-6-4-78,5 6 2,-1-2-6,-4-1 3,1-1 17</inkml:trace>
  <inkml:trace contextRef="#ctx0" brushRef="#br0" timeOffset="23342.5327">6332 5784 183,'-20'-3'106,"20"3"-37,0 0-5,0 0-11,0 0-12,30 11-11,-6-11-9,10 5-8,1-1-3,10 0-2,4-2-3,7-2-8,-2 5-25,-4-3-86,6 0-3,-2-2-2,-3-6-1,-3-1 19</inkml:trace>
  <inkml:trace contextRef="#ctx0" brushRef="#br0" timeOffset="23642.5331">7289 5558 283,'0'-17'112,"0"17"-2,0 0-91,0 0-5,19 22-5,-6-1-5,9 10 2,-1 12-5,5 9-1,-2 17 0,0 7 2,-5 6-2,-8-1 1,0-3 0,-9-5 2,0-14-5,-4-11-9,4-14-49,4-17-52,-6-17 1,18-25-3,-6-14 0,1-13 74</inkml:trace>
  <inkml:trace contextRef="#ctx0" brushRef="#br0" timeOffset="23842.5334">7395 5493 324,'0'0'114,"36"-19"-32,-2 15-52,1-7-12,14 2-10,5 2-12,2-6-23,5 1-79,-3 9-7,-9-3-4,-6 8 1,-13 2 24</inkml:trace>
  <inkml:trace contextRef="#ctx0" brushRef="#br0" timeOffset="24022.5337">7629 5901 223,'-11'19'112,"11"-19"-33,18 11-20,18-20-27,9-10-42,11-5-82,11-9-10,11 1-9,5-9-2,-3 2 37</inkml:trace>
  <inkml:trace contextRef="#ctx0" brushRef="#br0" timeOffset="24412.5341">8447 5446 273,'0'0'111,"-18"-18"1,18 18-83,0 0-13,0 0-2,0 0-8,-14 31-4,14-10-2,2 10 1,2 10-1,-4 11 1,6 6-1,-4 7 3,5 0 0,2 0 1,4-6 1,8-9 1,3-13-2,12-16 0,1-14 1,0-18-2,3-19 0,1-14-2,-9-16 4,-4-5-1,-15-7 5,-13 0 1,-12-3 3,-6 10-3,-6 8 3,-8 12-4,-4 12-10,3 7-7,5 15-18,-4 1-50,13 18-53,19-8 3,-19 28-5,19-10 3,14 1 75</inkml:trace>
  <inkml:trace contextRef="#ctx0" brushRef="#br0" timeOffset="24632.5344">9314 5651 411,'0'0'140,"0"0"-1,28-23-78,-4 12-47,3 0-13,10-4-14,11 8-24,-5-3-94,10 9-5,1-1-3,-4 2-1,-3 2 4</inkml:trace>
  <inkml:trace contextRef="#ctx0" brushRef="#br0" timeOffset="25282.5354">10500 5099 307,'0'0'121,"0"0"1,-11-17-71,11 17-28,0 0-14,0 17-10,0-17-5,-5 34-1,3-3 2,-4 8 2,1 11 6,3 6 0,-4 7 2,2 0-1,2-2 3,8-3-1,2-8 1,8-5-4,11-16-5,8-10 1,8-12-4,7-14-3,6-12 1,-5-14 2,3-17-6,-11-10 7,-13-6 7,-17-3 5,-19-4 3,-7 7 5,-22 4-3,-3 12 0,-12 11 2,3 15-4,1 7-8,3 8-10,7 13-17,-1-2-34,18 11-70,19-13-2,-2 26 2,2-26-4,39 13 41</inkml:trace>
  <inkml:trace contextRef="#ctx0" brushRef="#br0" timeOffset="25562.5358">11300 4995 405,'0'0'127,"0"0"-3,0 0-110,0 0-7,4 24-4,3-1-1,4 6-2,-1 10 1,-1 10-2,6 8 3,-4 8 2,1 0-3,-1 2-2,-4-4-12,6 2-35,0-15-74,6-13-1,-2-14-3,2-18-3,-1-16 3</inkml:trace>
  <inkml:trace contextRef="#ctx0" brushRef="#br0" timeOffset="25892.5363">11311 4943 317,'-7'-20'124,"3"3"-1,4 0-84,17 10-8,-17 7-15,43-11-6,-17 9-4,15 6-3,-2 10-2,6 9-1,4 6-1,-1 12-1,-3 6 1,-2 5 0,-7 7-2,-12 4 2,-5-1 2,-12-3 0,-9-5 2,-11-6 1,-11-5 2,-12-6 0,1-9 1,-4-10-9,1-3-25,-5-7-93,12-7-4,1-6 0,11-3-5,19 8 0</inkml:trace>
  <inkml:trace contextRef="#ctx0" brushRef="#br0" timeOffset="26222.5368">12010 4952 349,'0'0'112,"0"0"-14,0 0-79,-6 26-8,14 2-11,3 8-1,2 4 0,4 12 3,-4 6 2,6 1 0,-6 1 0,4-3-1,-6-5-1,-2-7-6,2-6-13,-5-15-42,5-7-56,-11-17 1,26-2-4,-9-15 0,-2-16 58</inkml:trace>
  <inkml:trace contextRef="#ctx0" brushRef="#br0" timeOffset="26472.5371">12079 4941 332,'0'0'127,"0"0"0,0 0-79,17-11-21,7 6-12,-3-7-8,9 3-4,5-2-5,4-4-4,10 2-5,-4-5-17,3 10-57,-5-3-41,-3 7 1,-3-3-2,-15 7 3,-22 0 73</inkml:trace>
  <inkml:trace contextRef="#ctx0" brushRef="#br0" timeOffset="26792.5376">12178 5352 278,'0'0'115,"0"0"-31,28-23-23,11 1-21,10-6-43,0-1-33,8 8-26,-12 1-16,4 16 3,-19 4-2,-10 24 6,-20 6 16,-3 12 25,-12 5 28,-6 1 31,2 8 21,-3-8 7,7-1 8,4-14 8,3-1-7,8-32 0,-3 29-17,3-29-23,33-7-72,-1-14-51,18 1-7,5-12-16,6-7-2,3-9 42</inkml:trace>
  <inkml:trace contextRef="#ctx0" brushRef="#br0" timeOffset="26992.5378">12998 4904 390,'-16'11'132,"16"-11"-1,0 0-87,0 0-38,0 0-22,18 11-82,6 1-31,6 2-4,-2 7 1,2 10-2</inkml:trace>
  <inkml:trace contextRef="#ctx0" brushRef="#br0" timeOffset="27162.5381">13180 5547 345,'0'0'145,"0"18"2,0-18-69,0 0-22,0 0-33,20-20-54,-20 20-97,36-24-17,-16 9-1,4 4-7,-1-2-2</inkml:trace>
  <inkml:trace contextRef="#ctx0" brushRef="#br0" timeOffset="50446.5709">10601 6694 152,'0'0'96,"0"0"-3,0 0-52,0 0-7,0 0-12,-9 21-11,9 7-7,2 9-4,3 17-2,1 11-1,5 9 2,-3 9-1,5 3 0,0-1 6,-2-3-6,2-8 5,-2-14-1,-3-12 3,-3-13 4,3-5 9,-8-30 7,6 20-2,-6-20 2,-19-31-1,-5-1-2,3-1-4,-16-8-5,-1 2-11,-8 4-10,-5 5-5,-5 13 2,0 14-5,2 19 8,3 10 3,8 13-4,0 6 5,12 3 1,12 0 7,8 3 0,16-5 3,14-7 0,17-6 0,12-9 1,12-7 0,13-11-3,11-10-5,9-11-4,1-9-6,-1-8-4,-5-12-4,-2 3-3,-11-9 5,-10 2-1,-15 1 4,-10 5 11,-10 4 6,-14 5 7,-6 11 2,-7-1 5,-3 23-3,0-22 4,0 22-5,0 0-4,0 0-6,0 0-4,0 0-3,0 0-14,0 0-10,0 0-36,0 0-52,0 0 3,19 13-3,-19-13 2,0 0 79</inkml:trace>
  <inkml:trace contextRef="#ctx0" brushRef="#br0" timeOffset="51306.5721">11044 6889 91,'0'0'55,"0"0"-7,0 23-7,0-23-2,15 37 0,-4-6-8,8 8-5,-2 6-3,7 3-2,2 0-3,6-3 1,0-6 1,9-4 2,2-18-1,7-10 2,1-16-2,3-9-3,-9-20-3,5-8-2,-14-10-1,-6 1-1,-12-1 5,-5 8-4,-7 7-2,-6 7-8,-6 18-1,6 16 0,-2 20-4,2 13-1,2 18-6,4 6 2,-4 14 0,2 10 10,-3 9 0,-8-1 2,-1-6-2,-7-5 3,-5-13 0,-4-9 2,-8-13 0,0-19-1,-5-19-5,-1-18-4,8-13-3,6-15-5,11-5-11,2-8-10,24 8-14,0 1-57,17 16-16,7 12-2,4 8 7,6 12 15</inkml:trace>
  <inkml:trace contextRef="#ctx0" brushRef="#br0" timeOffset="51686.5726">10155 8159 275,'24'-20'108,"12"1"3,14 1-84,17 3-7,16 0-1,16 8 2,7-4-2,21 5 0,4 0-7,11-1-3,7 0-3,6 1-1,4-5-3,-8 2-8,-3-1-8,-19-3-18,-4 4-46,-15 3-41,-24-3-1,-17 2-1,-24-4-1,-15-1 82</inkml:trace>
  <inkml:trace contextRef="#ctx0" brushRef="#br0" timeOffset="52296.5735">11194 8252 308,'-6'24'105,"4"-5"-2,2 9-90,6 11-24,1 11 7,-1 11-2,-1 8 6,-1 2 0,0 3 3,-2-4 0,1-10 3,-1-6 7,-2-17-3,0-4 3,-2-16 1,2-17-4,0 0-4,-11-39-4,-2 2 0,-6-6-2,-5 2-6,-2-1-9,-9 12 1,-8 8 5,0 23 3,-6 20 5,4 16 2,6 15 3,0 7 4,13 8 6,5-5-1,15-3 2,14-13-1,22-7 0,15-20-4,20-12-10,12-14-24,9-17-59,7-11-36,6-10-2,-13-14-3,-6-6-1</inkml:trace>
  <inkml:trace contextRef="#ctx0" brushRef="#br0" timeOffset="52716.5741">11700 8559 335,'19'-23'111,"18"1"-3,8-2-96,1 4-11,5 3-12,-1 9-1,-5 14-1,-4 14 3,-11 10-3,-15 13 5,-15 5-1,-7 4 3,-10 0 1,-4-5 6,-1-5 3,1-14 10,3-9 3,18-19 0,0 0-1,-12-45 2,31 2 2,4-16-5,8-8-4,3-5-10,3 7 1,-3 7-4,-8 10-4,-5 18-2,-5 19 3,-16 11 1,14 46-7,-16 3 9,-2 6-1,2 9 6,8 4 4,-1-3 1,8-5-5,12-8-14,-5-17-57,18-11-48,8-16 2,-1-23-7,11-11 1</inkml:trace>
  <inkml:trace contextRef="#ctx0" brushRef="#br0" timeOffset="53126.5747">13105 7634 282,'0'0'117,"0"0"-7,26 0-64,0 0-12,2-4-13,10 1-8,4-1-4,15 0-2,-1-1-3,7-3-2,4-3 2,6 4-1,0-1-11,-4-5-16,6 8-33,-13-5-62,-1-1-1,-10 7-1,-14 1 0,-13 3 40</inkml:trace>
  <inkml:trace contextRef="#ctx0" brushRef="#br0" timeOffset="53386.575">13292 7976 163,'-19'18'111,"19"-18"2,0 0-59,43 8-2,-2-18-9,17 3-8,2-4-12,11 0-8,3 3-9,5-3-17,-4 11-38,-8 2-66,-5 0-2,-5 7-1,-8-9-1,0 11 34</inkml:trace>
  <inkml:trace contextRef="#ctx0" brushRef="#br0" timeOffset="92298.6296">14949 7138 170,'7'-22'99,"-7"0"-20,0-1-26,0 23-14,4-33-10,-4 33-7,2-21-7,-2 21-6,0 0-9,0 0-5,0 0-4,13 34-4,-2 1-1,-5 8 2,7 9-1,6 7 6,1 6 6,8 4 5,2-10-2,4-5 1,3-11 3,12-11 4,-1-18 0,8-14 4,0-18-7,-2-14-1,-7-12 5,2-5 5,-12-4 1,-1 4-5,-18 8-4,-5 10-9,-7 12 3,-6 19-1,6 24-4,-12 17-1,6 15-6,-6 9 1,1 15 4,-7 9 6,3 6 1,-8-1 2,2-8-1,-7-6-1,-2-10 3,-1-10 1,-1-18-2,2-8 0,-2-18-3,3-14-2,-1-11 1,5-10-2,6-3-3,0-8-17,8 3-45,-1 1-42,4-2-1,4 7 0,4-8-3,5 4 83</inkml:trace>
  <inkml:trace contextRef="#ctx0" brushRef="#br0" timeOffset="92868.6304">16243 6809 130,'0'0'107,"0"0"-10,-7-26-25,7 26-19,-13-26-15,13 26-8,-19-31-6,8 10-7,-8-5-7,6-1-6,-5-9-2,-1 3 1,8 1-5,0 3 1,9 4-8,2 7 3,0 18-1,31 7-1,-1 29 0,-4 10 0,1 17 1,-3 13-1,-2 12 6,-9 3-1,-11-4-2,-4-5 3,-3-14 0,-3-12 2,3-15 8,5-8 5,0-33 4,26 21-1,9-27 1,27-7 1,18-9 1,21 3-5,9-1-10,10-1-16,9 14-58,-6 0-52,-16 7-2,-16 7-5,-23 2 0,-18 1 81</inkml:trace>
  <inkml:trace contextRef="#ctx0" brushRef="#br0" timeOffset="113403.6594">3508 10089 154,'9'-17'102,"-9"17"-26,17-26-22,-17 26-8,11-22-5,-11 22-5,7-21-4,-7 21-7,0-16-9,0 16-5,-13-26-6,13 26-4,-17-28-3,-3 13-1,1 0 0,-5 2-3,-2 4 0,-8 5-1,1 10 1,-10 7 2,5 9-1,3 10 1,-3 8 0,7 5 1,4 1 1,5-1 1,15-2 1,3-10 0,15-5 0,8-11 1,11-8 2,5-9-1,4-4-1,6-3-3,-2 3-2,-2 4 1,-2 11-3,-7 12 0,-2 10-2,-6 13 2,-5 18 6,-11 4-1,3 7 4,-8 1-3,-6-4 3,-5-7-1,-5-9 5,0-10-1,-4-16 1,4-10 3,13-20 1,-18-11 0,18-20-1,13-16 0,3-12-9,11-8 1,10-9-5,2-4 0,10 6-6,1 3 5,-1 8-2,-3 13 1,-6 11 6,-10 7 0,-10 8 2,-3 7-2,-17 17 2,19-14 0,-19 14 0,0 0-3,0 0-2,0 0-2,0 18 0,0 1 0,0 3 0,7 8 0,-1 5-1,5 4 4,4 4 2,2-1 1,7 1 3,2-8 1,4-5 2,7-11 0,1-10-5,5-11 1,5-9-2,-3-13-1,-2-15-5,-5-6-1,-7-7 1,-6 6 4,-9 1 5,-6 4 0,-7 8 2,-3 13 0,0 20-2,-11-21-3,11 21 0,0 0-5,-2 17-1,2-17-1,8 35 1,-3-11 0,3 6 1,3 2 3,-3 5-1,5-2 0,-2 0 0,2-1 3,0 1 2,4-3-1,2-3 3,3-5-3,4-3 3,4-6-2,4-6-2,3-11 2,4-11-8,-4-9 4,-3-10-3,0-5 2,-10-6-1,-9-5 2,-8 0 2,-3 7-3,-11 2 5,-5 7-1,1 6 1,0 8-1,11 18-1,-20-22-1,20 22 0,0 0-1,0 0-3,0 0 0,0 0-2,0 0 2,-6 26-2,6-10 3,0 8-1,0 4-1,6 8 1,-5 3 4,9 0-1,-3 0 0,10 3 7,2-3-4,7-5 4,6-12 0,5-5 5,4-14-6,-2-12-2,10-9 1,-6-16-4,0-7 3,-10-13-5,-3 1 0,-7-12 0,-10 9 3,-2 6 3,-7 7-3,0 10-1,-8 5-5,4 28 1,0-19-1,0 19-1,4 21-3,-3-3 0,5 3 5,1 6-2,-1 5 5,3 3-1,-1 1 1,-3-1-1,1 0 3,-4-1-1,-2-3-3,0-3 1,-2-2 0,-2-4 1,2-1 1,-1 3 2,1-4-5,2 1 5,-6-1-3,6-1 4,-5-3-5,-1 3 3,0 0-2,6-19 2,-14 20-2,14-20 2,0 0 3,-23 13 2,23-13 5,0 0-2,0 0-1,4-39-4,3 9 2,10-11-7,4-7 0,9-8-7,5-7-2,10-2-4,3 0-3,9 11-1,-7-1-5,6 12-4,-13-2-6,0 16 5,-11-1 3,-8 10 8,-7 1 8,-10 2 7,-7 17 9,0-22 7,0 22 7,0 0-1,-18-15-2,18 15-10,0 0-2,0 0-4,-17 8-3,17-8-3,0 0-3,5 22 1,-5-22 0,12 31 3,-7-1-1,5 5 2,5 12 1,-1 7-2,3 5 3,2 12-1,-4 3 2,2 0 1,-4-1-1,-8-5 2,-3-6 0,-4-12 4,-3-6-3,-6-14 0,-2-13-41,-2-12-77,15-5 1,-30-26-5,22 2 1,-9-17 28</inkml:trace>
  <inkml:trace contextRef="#ctx0" brushRef="#br0" timeOffset="114043.6603">7111 10490 281,'-7'-20'112,"9"-3"-19,-2 23-46,-4-39-20,0 17-12,-9-2-7,0 5-2,-4-1-4,-1 5-2,-3 8-2,-7 5 0,2 13-3,-6 9 0,8 12 0,-6 7 2,9 11 5,5 4-1,8-2 4,10 0-2,13-9 4,7-10-3,14-11 3,7-12-2,7-16-2,4-16 0,-3-1-6,-2-1 1,-7 0 1,-4 6-1,-6 16 0,-8 9-2,-4 8 3,-3 9-1,-4 6 6,6-2-1,0-6-1,-1-11-7,12-15-32,-4-18-78,4-15-2,6-9 0,-10-19-4,9-6 33</inkml:trace>
  <inkml:trace contextRef="#ctx0" brushRef="#br0" timeOffset="114543.661">8996 10020 118,'8'-20'82,"-10"-12"-3,2 3-58,-4 1-14,2 5-5,-3 1-2,-1 2-2,6 20-3,-7-21-2,7 21 0,0 0 2,0 0 0,0 0-7,0 0-31,0 0-37,0 28 4,0-28 10,13 24 66</inkml:trace>
  <inkml:trace contextRef="#ctx0" brushRef="#br0" timeOffset="115963.663">8769 9836 198,'-14'-24'102,"14"24"2,-13-22-73,13 22-20,0 0-11,0 0-4,0 19-1,6 21-1,1 16 2,7 18 0,4 15 7,1 19 6,3 13-1,-1 5 2,3 0 0,-3-5 2,1-9-4,-3-18-1,5-16-1,-5-16-1,7-20-3,-2-18-9,1-27-16,6-23-35,-12-21-22,-2-16 10,-15-17 14,-4-9 13,-15 0 13,-9 5 14,-6 16 22,-9 12 35,-4 21 27,4 14-7,9 19-12,0 12-11,19 6-4,4 7-6,15-1-2,16 0-6,12-5-1,9-10 0,16-3-6,3-8-3,2-5-6,1-11-3,-3-3-2,-16-6 1,1-1-1,-13 6-4,-10 2-2,-7 3-3,-17 19 2,13-17 3,-13 17 2,0 23 0,-6-1 1,6 13 3,0 6 1,0 4 9,0 5-3,6-4 4,0 1-7,5-7 4,2-2-3,0-16 4,6-4-3,5-8 0,6-10 1,2-11-3,5-14 4,-3-10-5,1-8 3,-5-3-6,-6-6 3,-11 4-3,-2 5 4,-9 8-5,-7 11 2,-1 5 2,6 19-3,-19-6 0,19 6 0,-9 26 1,5-7-4,4 5 3,4 6-2,4 3 4,7 1-5,7-5 7,2-3-3,2-3 2,6-3-1,-2-9 5,2-5-1,-2-10-3,-6-9 7,-5-7-7,-1-4 5,-6-8-6,-5 0 5,-1-3-4,1 0 2,1-2-1,3 11-2,0 5 0,4 6-2,2 6 0,7 7-2,-3 4 0,1 6-1,2 6-1,-5 3 0,-4 2 0,-4-3 1,-5 1-1,-6-17 2,5 26 1,-5-26 1,0 0 1,0 0 2,12-22-1,1 1-1,7-1 1,4 0-2,6 1 1,4 5-4,2 6 1,-1 12-1,-9 9 0,-2 8 0,-3 3 1,-4 2 0,-6-1-2,-4-1 4,-7-22 1,8 26-2,-8-26-16,0 0-59,11-22-53,-3-6-2,7-13-1,5-7-3,4-10 26</inkml:trace>
  <inkml:trace contextRef="#ctx0" brushRef="#br0" timeOffset="116323.6635">10816 9874 343,'0'0'115,"0"0"2,6 35-99,5-7-10,2 9-4,6 5-2,-1 9 1,7 1 1,1 3-1,-7-5 0,3-1 0,-7-10-3,-4-6 2,-3-5 0,-3-9 1,-5-19 1,-20 20 1,-5-14-3,-5-5 3,-7 1 1,2 4-1,-8 1-2,3 6-1,-1 4 0,13 3 1,6 6 5,14 4-6,8 0 6,13-4-4,8-4 4,15-5-2,1-4-1,8-11-17,9-4-74,-6-11-39,-3-9-5,-2-6-1,-13-6-1,-6-1 41</inkml:trace>
  <inkml:trace contextRef="#ctx0" brushRef="#br0" timeOffset="117163.6647">11065 10054 393,'0'-25'129,"-6"3"-3,6 22-104,-13-29-12,13 29-6,-19-28-5,19 28-2,-37-13-2,13 18 0,-3 10 1,-8 6-1,3 14 0,-3 9 2,3 12 0,6 5 3,7 6 2,14 0 2,5 4 1,16-5-3,12-8 5,13-2-4,14-12 4,8-10-5,10-10 6,9-9-7,6-21-3,5-12 4,3-12-6,-7-11 5,1-11-5,-13-9 4,-16-10-4,-18-11 4,-22-1 4,-12-8 2,-22 0 5,-9 0-1,-16 0 1,1 7-1,-2 10 3,3 17-1,6 10-2,10 16-3,3 8-3,17 23-2,-19-18-2,19 18-1,0 22 0,0 4-3,2 9 1,4 14 0,-1 12-2,7 15 3,-1 11 3,2 4-1,6 4-2,-4-2 1,7-4 1,2-9 3,2-12 1,4-12-2,2-8-2,9-16 1,4-15-3,9-14-1,2-12-7,0-13-1,0-4-3,-7-6 6,-4-3 2,-14 7-3,-4 6 2,-12 3 1,-15 19 4,0 0-2,0 0 2,0 0-4,9 21 1,-9-21 1,0 0-1,9 16-14,-9-16-103,21-5-2,-21 5 0,18-37-1,-12 9-2</inkml:trace>
  <inkml:trace contextRef="#ctx0" brushRef="#br0" timeOffset="117303.6649">12122 10065 256,'0'0'103,"0"0"-27,0 0-116,37 0-63,-1-10-5,9 7-3,-2-7 39</inkml:trace>
  <inkml:trace contextRef="#ctx0" brushRef="#br0" timeOffset="117863.6657">12507 10197 151,'-2'18'99,"10"3"-11,1 6-43,-2-2-3,6 2-11,-1-4-3,6 3-3,-18-26-4,38 31-1,-18-25-2,10-2-3,-6-8-1,6-4 1,-4-8-2,-1-5-3,-5-7-3,-3-3-2,-4-4 3,-7 3 1,-1 2 4,-3 4-1,-2-2-1,6 8 1,0 1 0,-6 19-3,35-22-4,-9 15-5,6 5-3,3 4 0,8 13-7,-5 1 1,-1 8-4,-7 2 2,-8 4-2,-7-4 2,-5-4-1,-7-5 4,-3-17 10,0 0 0,0 0 4,0-17-2,8-10 4,5-1-1,4-2 3,2 2-5,1 2-2,4 9-3,6 14 1,0 10 0,-6 14 0,-3 5 0,-8 3-2,4 5-1,-10-3-1,1-3 4,-4-7-2,-4-21-8,5 29-39,-5-29-78,0 0 0,0 0-3,8-37 0,-7 15 7</inkml:trace>
  <inkml:trace contextRef="#ctx0" brushRef="#br0" timeOffset="118153.6661">11631 9849 336,'0'0'118,"0"0"-1,41-1-97,19-5-98,12 0-34,11-5-8,16 0 1,5-9-7</inkml:trace>
  <inkml:trace contextRef="#ctx0" brushRef="#br0" timeOffset="180955.7541">12965 11437 93,'0'0'43,"-6"-31"3,6 31 2,-2-26 1,2 26-1,0-21-1,0 21-2,0 0-4,0 0-6,0 0-11,0 0-13,0 0-10,0 0-8,0 30-2,6 3 2,5 6-4,2 11 9,6 10 1,7-1 8,4 3 0,5-10 5,5-8 1,10-14-4,6-13 3,4-21-4,1-18 4,-3-16-6,-2-4 6,-7-16-3,-6 4 2,-17 0-2,-3 12 1,-10 5-7,-8 18-3,-5 19 0,0 0-2,11 50-3,-11-3-4,2 14 3,-4 9 1,-1 16 6,-3-1 1,-1 3 3,-6-3-2,-6-11 3,0-9 1,-7-13 0,-2-11 4,-4-22 0,1-16 0,2-25-1,9-15-2,12-13-4,10-6-2,10-5 0,14-2-8,9 11-11,8 3-36,13 18-71,2 10 0,2 7 2,3 6-3,-3-3 0</inkml:trace>
  <inkml:trace contextRef="#ctx0" brushRef="#br0" timeOffset="181175.7543">14478 11528 319,'26'-13'101,"0"-9"-13,10 3-133,12 3-56,-3-3-3,4 10-5,-6-1 3,0 18 64</inkml:trace>
  <inkml:trace contextRef="#ctx0" brushRef="#br0" timeOffset="181305.7545">14764 11779 201,'-11'20'119,"11"-20"2,24 11-48,6-22-47,13-2-102,5-20-15,10 5-16,4-11-13,3 2-4</inkml:trace>
  <inkml:trace contextRef="#ctx0" brushRef="#br0" timeOffset="181955.7555">16744 10161 253,'-13'-18'115,"13"18"-3,0 0-86,17-8-9,-17 8-11,22 23-9,-5 1-1,2 13-3,3 6 1,-1 18 2,-1 9 1,3 5 3,-6-1 2,-4 0 0,-6-7 0,-1-9 3,-4-10-1,-2-16 8,3-6 13,-3-26 4,-5 16 0,5-16 3,-11-31 1,-1-10-4,10-4 1,-9-12-11,6-3-10,-3-5-5,6 4-2,-1 5-3,1 8-4,4 15-5,-2 1-18,0 32-25,7-24-62,-7 24-24,22 4 0,-22-4-1,25 22 3</inkml:trace>
  <inkml:trace contextRef="#ctx0" brushRef="#br0" timeOffset="182295.756">16059 11235 334,'0'0'120,"22"-2"-1,32-7-86,4-4-13,22-2-12,12 0-4,16-2-2,8 4-1,13 2-1,7-2 2,3 4-2,8-2-2,-1-2-3,-8 1-4,-7-2-13,-2 6-27,-24-5-70,-14-2-2,-20 4-1,-20 0 2,-16 7 47</inkml:trace>
  <inkml:trace contextRef="#ctx0" brushRef="#br0" timeOffset="182695.7566">16675 11523 341,'0'0'111,"8"20"3,-3 4-100,6 11-11,1 10 1,3 9-1,-4 7 7,4 6-3,0 4 4,-2-3-1,-4-1-5,0-9-8,4-1-38,-1-12-77,-3-15 0,6-10 0,-15-20-4,26-15 10</inkml:trace>
  <inkml:trace contextRef="#ctx0" brushRef="#br0" timeOffset="182885.7568">17189 11888 332,'24'-7'113,"6"-2"-17,-2-4-132,13-10-73,11 1-1,6-8-8,6-1 0,-8-6 69</inkml:trace>
  <inkml:trace contextRef="#ctx0" brushRef="#br0" timeOffset="183355.7575">17761 11654 392,'14'-22'122,"5"-4"-2,7-5-105,15 5-11,1 3-16,4 5 2,-1 10-2,-8 3-3,1 20 6,-14 9-6,-11 15 6,-15 2-3,-3 7 11,-12-4-6,2-1 9,-4-4 3,2-13 7,17-26 2,0 0 0,0 0 5,17-52-7,17 2 5,7-13-7,8-8-2,1 3-10,-1 3 3,-10 9-3,-4 13-7,-10 15 4,-25 28 2,0 0 1,-4 41 4,-15 0 1,4 7-3,-3 8 9,1 3 3,4-5 5,7-5-3,8-12 4,13-6-4,5-8-5,16-18-17,22-7-117,3-1-3,7-14-6,5-4-6,1-3-2</inkml:trace>
</inkml:ink>
</file>

<file path=ppt/ink/ink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09-11T05:55:28.42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0 542 129,'0'0'903,"0"0"-1806</inkml:trace>
  <inkml:trace contextRef="#ctx0" brushRef="#br0" timeOffset="3853">2596 37 7869,'-17'-27'3999,"17"27"-516,-11-10-1290,11 10-4902,0 0-258,0 0-774,0 0-516</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9-11T05:55:27.65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0 127,'0'0,"0"0,0 0,0 0,0 0,0 0,0 0,0 0,0 0,0 0,0 0,0 0,0 0,0 0,0 0,0 0,30-127,-30 127,0 0,0 0,0 0</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8-08T05:03:14.059"/>
    </inkml:context>
    <inkml:brush xml:id="br0">
      <inkml:brushProperty name="width" value="0.05292" units="cm"/>
      <inkml:brushProperty name="height" value="0.05292" units="cm"/>
      <inkml:brushProperty name="color" value="#FF0000"/>
    </inkml:brush>
  </inkml:definitions>
  <inkml:trace contextRef="#ctx0" brushRef="#br0">2377 3378 119,'-7'-36'94,"7"36"-26,0 0-22,0 0-21,0 0-13,0 0-12,0 0-4,0 0-5,13 26-4,0-9 1,-6 5-1,8 14 4,-5 3 2,6 14 5,-2 3 1,-1 9 0,-2-2 5,-4 2 2,3-2 2,-7-5-1,7-2 3,-8-12-2,3-3 1,-1-11 1,-2-2 1,-4-12 1,2-16 0,2 21-32,-2-21-71,-19-21 1,15-3-5,-9-22 2,8-2 93</inkml:trace>
  <inkml:trace contextRef="#ctx0" brushRef="#br0" timeOffset="220.0003">2359 3482 178,'0'0'100,"0"0"5,0 0-66,0 0-20,0 0-8,29 1 0,3-8-4,6 0-12,10-6-20,8 3-32,0-1-46,0-4-3,6 4 0,-13-4 39,-5 10 67</inkml:trace>
  <inkml:trace contextRef="#ctx0" brushRef="#br0" timeOffset="1022.0015">2680 3684 117,'-17'15'60,"17"-15"-17,6-17-10,-1 0-7,6 1-9,-3-3-9,3 1-18,2 1-16,-7 0-1,-6 17 4,0 0 2,19 4 6,-19-4 7,5 39 4,1-11 5,-4 7 3,3 0 4,1 6 4,1-2 3,-1 0-1,0-2 1,-5-7 0,5-2 2,0-10 2,-1 1 5,-5-19-4,19 7-4,1-16-2,3-4-2,1-11-1,6 0-2,-4-6-2,0-1-7,-3-1 0,-8 4 1,-10 2 3,-5 6-4,0 20 0,-15-28 1,15 28 0,-28-17 0,13 17-1,15 0 1,-24 0-4,24 0 1,-19 4 0,19-4-3,0 0-1,0 0 1,-11 20 0,11-20 2,0 0 5,0 0 3,0 0 5,30 2 1,-15-15 0,15 0 0,0-5 0,13 3-4,2-2-2,5 4-6,4 7-5,-3 8-3,-3 11 2,-8 8-1,-5 8 0,-11 3 2,-7 5 1,-9 0 4,-8-5 8,0-1 9,-12-12 8,5 0 5,7-19 0,-24 0 1,7-26 2,9-10-3,1-19-5,9-5-10,-2-9-10,5 1-1,8-1-6,0 6-10,12 20-17,-8 13-53,12 21-44,-1 15 1,-3 7-1,3 7-2</inkml:trace>
  <inkml:trace contextRef="#ctx0" brushRef="#br0" timeOffset="1972.0028">4288 3647 182,'0'0'92,"-11"-17"-46,11 17-20,0 0-13,-2-26-7,2 26-2,-11-20 2,11 20-3,-13-17-2,13 17-3,-19-9-4,19 9-1,-26 15 0,9 1-1,4 8 0,0 6 2,0 5 1,4 3 3,7-1 4,2-2 3,7-5 1,5-6 2,6-9 0,7-12-5,3-6-7,0-16 0,5-7-1,-5-4-2,-1-1 1,-5 1 0,-3 4-1,-10 8 0,-9 18 9,17-10 2,-17 10-2,13 28 1,-8-4-3,9 0 1,-3-1 3,4-3 4,-4-3 3,2 0 8,-13-17 6,0 0 1,0 0 1,17-34-1,-17 1 2,0-1-3,0-7-2,2 1-12,3 2-9,1 5-6,7 14-1,-13 19-4,32-1 0,-14 17-1,5 14-1,-5 0 3,1 7 2,0-2 3,-6 0 2,-2-7 6,-5-7 3,-6-21 3,0 0-1,0 0 0,18-17 3,-6-15-2,3-3-2,3 4-5,-1-3-7,-2 4-5,4 12-1,-1 10-1,-1 20 1,-4 8 1,-5 13 1,1 3 3,-1 3 1,5-2-1,3 4-37,5-12-67,-2-14-4,11-7 0,-6-25-4,11-9 95</inkml:trace>
  <inkml:trace contextRef="#ctx0" brushRef="#br0" timeOffset="2252.0032">5458 3478 87,'-11'18'98,"11"-18"0,0 0-56,0 0-16,0 0-5,28 17-4,-28-17-5,28 34-6,-9-7-5,3 5 0,-3 5-2,-1 0 2,1 4 1,-6-7-1,0-3-11,-2-12-33,-11-19-54,26 2-2,-14-27-1,6-8 38,-6-21 62</inkml:trace>
  <inkml:trace contextRef="#ctx0" brushRef="#br0" timeOffset="2392.0034">5538 3184 252,'-18'-5'108,"18"5"-20,0 0-91,0 0-67,18 2-37,-18-2-1,38 5-4,-21 1 65</inkml:trace>
  <inkml:trace contextRef="#ctx0" brushRef="#br0" timeOffset="3092.0043">5736 3807 155,'25'-2'74,"-10"-6"-8,-15 8-12,35-31-15,-16 3-12,7-2-10,-4-9-4,5 2-5,-5-2-1,-2 6-3,-1 3-5,-2 6-2,2 9-2,-19 15-1,31 4-2,-18 12 1,4 8-1,2 2 0,0 4 4,-4 2 0,-4-1 2,0-3 3,-9-7 5,-2-21 6,9 22 1,-9-22 2,-9-17 0,9-3 3,0-14 0,9-1-4,-1-4-6,5 0-4,5 0-2,1 9-4,4 12-3,-3 10-1,4 12 0,-5 11-1,-2 7 2,-4 6 0,0 4 1,0-1 3,-2-1 1,2-4 3,-5-8 2,-8-18 2,30 15 1,-13-18 0,3-16-1,4-3 0,-5-12 1,7 1-4,-3-1-4,-3 3-4,-3 7-5,-4 5-1,-13 19 1,0 0 4,6 19-2,-10 3 4,2 4 2,0 0 5,-1 0 5,3 0 1,0-9 0,0-17 0,7 20 0,-7-20-4,0 0-10,24-13-26,-1-5-56,1-5-28,0-6-5,2-1 0,-1-5 31</inkml:trace>
  <inkml:trace contextRef="#ctx0" brushRef="#br0" timeOffset="3282.0047">6508 3218 202,'0'0'109,"0"0"4,-4-21-63,4 21-25,0 0-28,19 2-34,-19-2-66,28 10-9,-28-10 2,37 9-5,-22-5 97</inkml:trace>
  <inkml:trace contextRef="#ctx0" brushRef="#br0" timeOffset="3792.0054">6609 3621 260,'5'-21'111,"10"1"0,8-2-88,1-10-11,2-5-8,4 0-5,2-11 3,-6-3-6,-4-4 5,-3-5-3,-6-1 4,-7 2 0,-6 8 6,0 3 1,-2 15-2,-2 5-3,-1 11-1,5 17-2,0 0-2,-19 30-4,11 0-4,5 7 0,-1 7 4,0 12 4,2 7-2,-1 2 4,6 2-1,-3 0 3,2 3-3,-2-1 2,0 2-1,0-4 0,6-6 2,-1-4-4,1-5-1,7-3-6,0-14-6,12-5-20,-5-17-25,16-6-28,-1-12-26,-3-18 3,5-5 8,-13-14 102</inkml:trace>
  <inkml:trace contextRef="#ctx0" brushRef="#br0" timeOffset="4122.0058">6979 3567 199,'-17'2'86,"17"-2"-29,-26 22-17,22-3-10,4-19-5,0 31-1,0-31 0,22 30-3,-3-26-4,7-2-5,4-10-5,8-5-6,-1-4-5,0-3-3,1 1-3,-8-3-5,-4 7-2,-9 2 2,-17 13 5,18 6 4,-18-6 3,0 30 5,-5-12 4,3 1 6,-4-3 2,2 1 1,4-17 1,-1 19 2,1-19-6,0 0-20,14-19-102,5 2-2,-2-10-2,5-5-1,-1-7 24</inkml:trace>
  <inkml:trace contextRef="#ctx0" brushRef="#br0" timeOffset="4272.0061">7328 3279 342,'0'0'115,"0"0"-36,0 0-71,0 0-58,0 0-58,0 0-8,34-15 2,-16 13-8,-18 2 89</inkml:trace>
  <inkml:trace contextRef="#ctx0" brushRef="#br0" timeOffset="4892.0069">7494 3636 276,'17'-28'114,"-4"9"-11,-7-7-70,18 2-18,-3-4-10,3 4-2,2 0-2,2 5-4,-2 5-1,-1 4-2,-1 8 0,-5 8-2,1 5 0,-20-11-1,34 32 2,-19-12 0,-2 1-4,-2-5 0,-11-16 1,17 24 3,-17-24 3,0 0 1,0 0-1,0 0 2,13-20 3,-6 1 3,5-1 1,-1 0-1,2-1-9,0 4 0,2 6 0,-15 11 0,30 2-1,-30-2 2,24 28-4,-13-9-1,1-1 6,-5 1 4,-7-19 4,21 26 3,-21-26 5,29 3-2,-10-12 3,5-6-2,3-5 1,8-8-3,-9 6-8,4-6-4,-6 11-8,-5 4 2,0 11 1,-19 2 3,17 19-1,-17 3 2,1-1 6,-1 5 2,0-10 5,2 1 1,-2-17 0,4 19-2,-4-19-17,0 0-90,21-13-7,1-4 1,-1-15-5,3-1 31</inkml:trace>
  <inkml:trace contextRef="#ctx0" brushRef="#br0" timeOffset="5062.0072">8322 3231 288,'0'0'124,"-19"5"0,19-5-80,0 0-32,21-13-69,1 6-57,-3-4-2,5 0-7,-5-4-1,0 2 67</inkml:trace>
  <inkml:trace contextRef="#ctx0" brushRef="#br0" timeOffset="6302.0089">8638 3617 240,'0'0'115,"0"0"-18,18-20-33,-12-1-27,7-1-18,-2-21-10,-3-3-2,-3-14-5,-5-6 2,2-9-6,2-5 6,-10-3-5,-1 3 5,-4 17-2,3 11-3,5 9-2,-5 12-7,4 14-2,4 17 0,0 0 0,4 37 0,9 2-1,0 8 3,4 8 3,4 6 6,1 12 2,2 5-3,2-6 4,-1-3-5,-1-4 5,-3-9-3,-3-6 3,1-9-3,3-13 2,-1-12 2,1-12-2,4-11 1,1-16-2,8-12 3,-3-4-5,0-7 4,-2 3 0,-12 0 0,1 8-6,-8 7 2,-11 28-3,0 0-2,-13 17 3,2 11-3,5 3 0,4 3 2,4 3 8,6-2 0,9-11 8,7-5 1,2-8-3,6-9-1,3-13-4,3-14 2,-7-8-5,-1-8 3,-4-5-4,-1-1 2,-3 5-5,-7 4 2,-4 11-4,-11 27 3,0 0-1,21 20-5,-10 17 2,0 6-4,2 9 7,4 4 2,-2 5 4,-4-4-4,2-10 4,-7-8 2,0-6 2,-6-7 8,0-26 0,-6 19 1,6-19 0,-2-35 1,4 3-2,15-5-3,-2-8-3,7-5-5,-1 7-6,9 1 0,-4 18-5,-2 9-3,0 11 2,-5 10 1,2 8 0,-7 11-1,1 1 5,2 7-1,-4-5 5,4-4 4,-8-2-3,3-5 0,-12-17-4,17 17-16,-3-27-96,3-8 0,-4-12-4,6-9 2,-8-9 9</inkml:trace>
  <inkml:trace contextRef="#ctx0" brushRef="#br0" timeOffset="6442.0091">9931 3181 154,'0'0'85,"0"0"-11,0 0-107,37 7-42,-18-11-9,18 4-6,-11-7 60</inkml:trace>
  <inkml:trace contextRef="#ctx0" brushRef="#br0" timeOffset="7232.0102">10209 3548 244,'11'-22'70,"4"-8"-11,-2-9-30,10 2-18,-5-2-10,1 6 1,-4 7-7,4 5 4,-19 21-6,24 10-1,-11 14 1,-2 4-4,0 7 5,-3 0 0,3 1 5,-5-5-2,1-10 7,-3-5 7,-4-16 2,0 0 1,0 0 2,20-33 2,-8 3-3,6-1-1,1-5-10,2 1-8,3 7-4,-5 4 4,-1 17-4,-18 7-6,30 18 8,-22 4 0,3 3 6,-6 1 0,7-4 8,-3 0-2,-9-22 2,30 19 4,-30-19-4,37-11 0,-14-10-8,3-5 3,0-2-7,-2-1 0,1 3-8,-7-2 0,-1 9-1,-17 19 6,0 0 5,9 21 2,-10 1-1,-1 4 2,-2-2 10,4 4 2,-2-10 5,4 3-4,-2-21 6,19 5-4,-19-5 2,35-31 2,-11-1-8,3-5-1,4-13-9,1-11 3,2-6-4,-8 0 4,-6 8 0,-1 8 1,-8 9-2,-3 8-2,-5 18 1,-3 16 0,-11 16-1,6 14 0,3 5-4,-2 8 1,4 7 3,4 6 6,3-2 0,1 3-4,3-7 0,0-7-15,8-2-18,-12-11-90,6-10 2,-13-20-7,0 0 3,0 0 8</inkml:trace>
  <inkml:trace contextRef="#ctx0" brushRef="#br0" timeOffset="7422.0105">9058 3199 237,'49'-22'81,"16"-2"-54,30-2-105,25 5-15,5-10-3,17 5 19</inkml:trace>
  <inkml:trace contextRef="#ctx0" brushRef="#br0" timeOffset="7902.0111">11969 3162 227,'0'0'82,"22"39"-25,-9-2-58,-1 8 7,1 9 1,0 7 4,0 8-2,-2-1 5,-3 7-1,-3-10-2,-1-11-11,-2-2-34,-2-12-58,-6-17-2,6-23 0,0 0-5,-7-34 77</inkml:trace>
  <inkml:trace contextRef="#ctx0" brushRef="#br0" timeOffset="9632.0136">11900 3073 182,'5'-26'82,"14"7"-3,0 3-74,-1 5-2,7 3-5,-1 8-2,0 6 0,-3 9-3,1 7 1,-7 9 0,-2 7 3,-2 12 1,-5 4 2,0-1 4,-6 1 0,0-5 4,2-7-2,1-6 8,5-7-1,-8-29 3,32 21-2,-10-23 1,4-6 0,6-10-6,3-8 3,1-8-6,-4 1 2,-6 0 1,-2 3 3,-11 2-4,4 6-4,-17 22 1,13-19-2,-13 19 0,8 24-3,3-3-6,-6 3-4,8 4 3,-5 1 2,3 3 4,-3-4-2,1-10 4,-2 3-3,-7-21 13,8 17 1,-8-17 1,19-10 0,-3-8 3,3-5 4,0-6-5,1 5 0,-1-2-11,0 0-4,-3 9-5,-16 17 5,17-4-5,-15 21-5,0 5 4,2 0-2,-2 3 6,3-1 3,1-4 6,-1 1-4,-5-21 5,21 3-2,-21-3-3,34-33-2,-16-1-6,3-5 3,-8-5-3,-2-4 3,-5 1-5,-6 4 3,-4 8 2,-3 17 2,-12 12 2,0 8-2,0 11 1,1 5-2,7 3 2,-1 1 3,9 0 3,6 1 4,-3-23-2,30 26 0,-5-21-2,10-5-4,2-7-7,3-10-1,1-1-2,-8-7-2,1 1 2,-6 0-1,-6 6 0,-8 1 1,-14 17 3,0 0 2,0 0 0,-14 26 0,-2 0 1,3 4-2,-4 5 7,2 6 0,2-4 4,3 0-3,9-5 2,1-1-1,5-7 3,10-3-2,4-14-2,11-5-3,5-8 1,4-5 3,8-5-7,-4-12 4,2 0-6,-2-2 3,-11 2 2,-3 4 7,-10 6-5,-19 18-1,24-28 1,-24 28-5,0 0 3,0 0 0,0 0-4,0 0-2,0 0 0,-5 20 0,5-20 2,-4 34 4,2-16-2,-3 3-3,5-1 2,-6 0-2,4 1 3,2-1-2,0-20 5,0 24-5,0-24 6,19 17 0,-19-17 1,32 6 1,-8-12 0,2-11 5,10-9-6,7-7 1,-6-10-4,2-3 4,-2-4-3,-3-2 2,-8 0-1,-7 13-4,-6 5 6,-7 10-4,-6 7-2,0 17-2,-2-16-4,2 16-2,0 0 1,2 33-2,3-5-1,3 4 2,3 14 3,-4 2 0,-1 6 5,0 4-1,-5-3 1,-1-4-1,-1-5 0,-11-5 1,-1-11 0,0-6 4,2-8 0,11-16 1,-26 6 1,26-6-1,-11-33 1,11 1 4,13-11-6,5-3 0,7-8-3,5 0-1,7 4-1,0 2 4,-7 7-3,2 11-3,-11 10 4,-5 5 0,-16 15 2,19-15 1,-19 15-4,0 0-3,0 0-3,0 0 1,6 17-1,-6-17-1,5 37-1,-5-11 3,0 13-1,-5 5 2,-1 7 7,-7 4-2,-6-3 1,1 0-2,-5-5 5,3-5-4,-5-12 2,7-6-6,5-1-30,13-23-87,-25 16 0,25-16-1,-26-7-7,26 7 11</inkml:trace>
  <inkml:trace contextRef="#ctx0" brushRef="#br0" timeOffset="30692.043">15412 3755 144,'2'-39'105,"5"1"-12,3 11-25,-8-7-9,9 17-8,-15-3-6,4 20-9,0 0-14,0 0-13,0 0-8,0 0-6,23 26-5,-12 2 0,-4 18-1,10 4 2,-8 17 2,8 6 6,-9 7-2,-3-2 3,1-6-2,-1-7 4,-5-13-7,0-11-10,8-2-18,-10-19-77,2-20-1,0 0-5,8-37 3,-3-6 40</inkml:trace>
  <inkml:trace contextRef="#ctx0" brushRef="#br0" timeOffset="30882.0433">15446 3619 305,'0'0'119,"0"0"-1,0 0-83,30-24-12,0 9-17,7-2-21,11-11-33,5 2-68,12 0 0,-1 0-4,-3 10 2,-12 5 46</inkml:trace>
  <inkml:trace contextRef="#ctx0" brushRef="#br0" timeOffset="31462.0441">15735 3959 209,'0'0'52,"19"-22"-8,-19 22-17,19-10-18,-19 10-11,26 17-2,-11 7-3,0 8 2,-4 5-1,6 2 4,1 2 4,3-6 3,3-7 1,6-11-17,2-17-37,-2-21-30,9-9-1,-9-18 29,-4-9 28,-2-7 12,-12-4 13,-12-1 24,0 15 39,-6 11 30,-7 6-2,2 17-36,11 20-29,0 0-14,0 0-11,17 26-8,3-2-3,6 4-1,4 3-3,6 5-3,-5-1-5,1-3-2,-8-5-3,-5 1 1,-13-5 7,-4-7 12,-2-16 20,-21 19 20,21-19 12,-24 0 7,24 0 2,-25-35 1,29 10-6,-2-19-11,17 1-17,-1-3-10,9 3-7,2 4-5,-2 4-11,8 20-18,-11-4-24,12 19-74,-10 6 1,-2 1-2,-3-1-4,1-6 42</inkml:trace>
  <inkml:trace contextRef="#ctx0" brushRef="#br0" timeOffset="32022.0449">17209 3255 274,'17'-17'108,"-17"17"4,0 0-87,0 0-7,0 0-12,0 0-9,0 0-1,0 0-2,13 30-5,-5 0-3,9 12 1,-4 10-3,5 15 8,7 9 4,-3 17 0,-1 6-1,1-3 2,-3-1 3,-4-2-1,-8-6 4,-1-7-3,-6-6 4,-6-20 2,-3-13-4,-8-11-23,-13-17-76,-2-21 0,1-7-5,-7-20 3,8-6 50</inkml:trace>
  <inkml:trace contextRef="#ctx0" brushRef="#br0" timeOffset="32292.0453">17265 3781 216,'23'-10'93,"1"8"1,8 2-79,-2 0-10,3 8-4,9-1-3,-3 4 0,2 8-1,2 0-2,-6 7 0,-3 1-2,-6 9 0,-4-5 1,-11 3 2,0-5 2,-5-4 1,-3-5 0,-5-20-10,0 0-37,0 0-40,30-13-2,-17-22 1,6 1 37</inkml:trace>
  <inkml:trace contextRef="#ctx0" brushRef="#br0" timeOffset="32422.0455">17783 3584 332,'-13'-23'124,"13"23"-22,-24-22-56,24 22-37,0 0-35,0 0-90,18 9-6,1-3-1,-2 3-4,-17-9 29</inkml:trace>
  <inkml:trace contextRef="#ctx0" brushRef="#br0" timeOffset="33042.0463">17815 4031 190,'0'0'87,"22"-3"-5,-7-7-13,-4-10-12,10 5-16,1-13-16,10 2-10,-2-4-4,2 1-8,-1 1-6,-1 0-6,2 11-2,-2 1-4,2 10-2,-8 4 0,8 13-3,-8 2 4,0 10 3,-5-1 2,0 2-1,-6-4 2,-8 1 5,3-4 6,-8-17 11,0 0 1,0 0 2,0 0 2,9-36 4,1 12-1,5-11-2,5 3-9,1 4-13,7 4-1,-2 15-2,0 9-3,8 15 1,-14 7-1,4 13 1,-7 1 4,-2 1 2,2-6 3,-4-5 4,0-5 2,-13-21 2,26 4 0,-9-21-2,7-9-4,-3-11 1,3-6-4,6 0-1,-9 2-7,1 8-5,-11 5-2,-11 28 7,19-13 4,-19 13 1,7 35 0,-7-7 2,2 2 5,2-2 6,4 5 5,-5-9-7,-3-24-15,15 19-82,2-21-10,-8-16-4,8-10-1,-6-15 24</inkml:trace>
  <inkml:trace contextRef="#ctx0" brushRef="#br0" timeOffset="33192.0465">18803 3454 291,'0'0'94,"0"0"-44,0 0-111,37 2-35,-16-4-7,7 4-1,-2-1 34</inkml:trace>
  <inkml:trace contextRef="#ctx0" brushRef="#br0" timeOffset="33692.0472">19070 3847 263,'19'-42'85,"5"-16"-24,8-12-35,-2-20-19,5-1 1,-9-9 0,1 2 2,-11-3 3,3 16 3,-13 13-3,-4 20-11,-4 14 4,-4 18-3,6 20-1,-28 28-5,15 18-6,0 8 1,5 15-2,5 9 4,6 9 2,3 4 0,7-2 2,6-5 2,5-4 1,6-10-5,-2-10-1,2-16-2,7-7-5,-1-20-8,14-13-11,-5-21-9,7-9 2,-7-15 7,-2-5 23,-5 3 8,-9 0 7,-2 10 5,-22 7 14,-5 26 7,0 0 3,-11 26-2,0 4-17,3 9-5,3-2 2,5 4 4,0-2-1,11-8-4,8-7-30,7-12-86,4-16-3,7-15-3,-7-16-5,2-4 43</inkml:trace>
  <inkml:trace contextRef="#ctx0" brushRef="#br0" timeOffset="33872.0475">19386 3465 267,'-39'9'113,"14"-5"0,25-4-82,25 4-28,14-19-59,21 2-50,14-6 7,3-5-11,13 0-4,-2-6 73</inkml:trace>
  <inkml:trace contextRef="#ctx0" brushRef="#br0" timeOffset="34282.0481">20858 3199 87,'0'19'72,"8"14"-22,1 10-34,-2 9 8,1 13 2,3 6 4,2 5 0,-2 4-1,2 5-4,-1-9-5,-5-5-14,4-6-30,-5-11-67,-2-25-5,5-6-1,-9-23-4,7-36 96</inkml:trace>
  <inkml:trace contextRef="#ctx0" brushRef="#br0" timeOffset="34542.0484">20877 3160 285,'13'-28'114,"4"6"-5,-4 2-85,-13 20-14,35-23-12,-14 25-7,-1 8 0,3 14-2,-5 5 1,1 18 1,-6 5 1,-2 7 3,-9 1-4,2 5-12,-13-11-37,-1-6-44,5-5-2,-1-23-3,6-20 30,0 0 77</inkml:trace>
  <inkml:trace contextRef="#ctx0" brushRef="#br0" timeOffset="35912.0504">21136 3530 255,'0'0'118,"45"-34"6,-9 3-77,18 5-17,-4-4-23,6 2-2,1 6-8,-9 3 0,-5 18-5,-15 12-11,-4 15 8,-11 7-2,-7 12 3,-8 1-2,2 10 6,-7-2 0,-4-10 3,-1-8 3,5-9 5,1-8 3,6-19 1,0 0 1,8-22-1,14-10 0,-1-9 1,9 0-2,5-3-4,-7 3-5,8 8-7,-12 5-5,0 15-1,-24 13-1,26 13 1,-20 9-1,0 8 2,-1-4 3,1 3 4,1-1 7,-5-4 4,7-3 5,-9-21 2,0 0 0,15 0-1,-15 0-3,17-43 2,-9 10 9,-5-4-9,-1-2 10,-2 0-14,2 3 3,-4 7-3,0 8 0,2 21-8,-9-17-12,9 17 5,0 0-14,13 30 13,-2-13-1,8 1 2,5-1-3,8-2 2,4-9 6,8-6-10,-1-17 8,0-9-11,0-11 8,-5-6 12,-8 2 8,-10 0 2,-1 12-8,-14 1 7,-5 28-6,0 0 5,0 0-9,-11 39-7,2-4 2,3 8-6,-5-1 2,5 7 6,-1-5-1,7-5 4,6-3 1,-6-10 1,7-8-6,-7-18 12,19 28 3,-1-24-1,9-6 0,8-6-2,2-5-2,6-3 0,0-5 0,0-12-1,-5-1 0,-7-3-2,-6 6 6,-12-3-1,-2 10 3,-5 0-2,-4 7 0,-2 17-4,0 0-3,0 0 0,0 0-6,0 0-4,0 0-2,0 0 1,-2 26-3,2-2 4,0 6 0,0 7 1,0 0 0,0 4 4,0-5-1,0-9 3,0-6-1,0-21 1,5 24 3,-5-24-1,0 0 1,10-20 1,1-1 8,0-10-11,8-5 3,-1-6-2,9-1-1,1-4-2,-2 7 2,-2 6-2,-5 6-7,-6 12 7,-13 16-2,18-17-1,-18 17-2,0 0-2,0 0-2,0 0-3,0 0 1,0 0 1,2 26 3,-2-26-1,6 30-5,3-4 11,-1 1 0,3 7 5,4-3-3,2 3 2,3 1-3,5 0 4,-1 4 5,-2-5-7,-3 1 1,-10 2 1,1 0 1,-14-3-1,-4-1 3,-10-3-1,-1-2 1,-5-8 0,1-5 0,5-4-12,-1-11-30,19 0-83,-19 2-2,19-2-3,0 0-1,0 0 47</inkml:trace>
  <inkml:trace contextRef="#ctx0" brushRef="#br0" timeOffset="38032.0533">23066 3667 159,'0'0'68,"0"0"-10,0 0-7,0 0-4,0 0-7,15-7-11,-15 7-8,15-22-6,-5-1-6,1-8 5,8-10-14,-6-7-1,3-6-3,-3-2 2,1 0-4,-9 4 0,1 11-4,-6 10-9,0 12 12,0 19-1,0 0-1,-19 13 0,15 17 3,8 5-1,4 8 7,10 5-2,12 4 4,6 2 1,8 0 0,-1 0-1,6-4-2,-6-5 1,-9 3-2,-16-4 1,-12 1 0,-14-4 0,-14-4 2,-10-4 2,-3-8 1,-3-9 0,5-8-36,3-16-65,6-12-3,24 1-3,11-10-3,19 1 98</inkml:trace>
  <inkml:trace contextRef="#ctx0" brushRef="#br0" timeOffset="121982.1714">7328 8886 220,'0'0'92,"0"0"-19,0 0-18,0 0-10,4-19-9,-4 19-6,0 0-7,0 0-4,0 0-10,0 0-5,0 0-5,0 0-3,0 0-2,0 0-2,0 0 1,0 0 1,13 26 1,-6-7-1,10 5 3,-2 4 2,9 1 2,6 3 1,2-2 0,4-4 2,1 0-1,0-10 2,4-1 0,-1-4 1,-3-7 0,4-4 2,-7-4 0,-2-5-1,1-6 1,-1-5-1,-6-4 1,-2 5-1,-3-3-2,-2 1 2,-3-1-2,-4 3-2,-12 19 1,18-24-2,-18 24 0,8-24-1,-8 24 1,5-17-2,-5 17-1,0 0-1,6-16 2,-6 16-4,0 0 0,0 0-1,0 0-1,0 0 0,0 0 0,0 0-3,13 18-5,-13-18-6,0 0-17,17-3-36,-17 3-51,19-4 0,-19 4 0,20-9 7,-20 9 117</inkml:trace>
  <inkml:trace contextRef="#ctx0" brushRef="#br0" timeOffset="122882.1727">9245 8882 111,'0'0'94,"0"0"-29,0 0-16,-8-19-7,8 19-9,0 0-3,8-22-9,-8 22-3,0 0-7,0 0-3,0 0-2,0 0 0,0 0 1,0 0-1,0 0 0,0 0 0,0 0 1,0 0-1,0 0-1,0 0 0,0 0-3,0 0 0,19 15-3,-19-15 2,16 20 0,-16-20 3,25 28 2,-10-13 4,2-6-2,3 6 2,2-7 0,3 3 0,1-6-1,6 5-1,-1-9-3,7 3-2,3-2 0,-4-4 1,3-2 1,-5-3 0,-3-4 2,-2 0 4,-6-2 1,-4-2-1,-8-9 2,-1 3 0,-4-3-1,-1 0-4,-4 0 2,3 2-4,-5-1-1,4 7 0,-4 16-1,2-26 0,-2 26-2,0 0 2,0 0-3,8-17 1,-8 17-5,0 0 3,0 0-1,0 0-1,0 0 0,0 0-3,0 0-5,0 0-6,0 0-14,0 0-49,0 0-60,0 0 2,0 0-2,0 0 5,-21 9 55</inkml:trace>
</inkml:ink>
</file>

<file path=ppt/ink/ink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8-08T05:12:32.651"/>
    </inkml:context>
    <inkml:brush xml:id="br0">
      <inkml:brushProperty name="width" value="0.05292" units="cm"/>
      <inkml:brushProperty name="height" value="0.05292" units="cm"/>
      <inkml:brushProperty name="color" value="#FF0000"/>
    </inkml:brush>
  </inkml:definitions>
  <inkml:trace contextRef="#ctx0" brushRef="#br0">10198 13952 1,'-2'-19'59,"-15"-7"10,6 7-32,3 3 3,8 16 10,-20-26 5,20 26 1,-17-19-6,17 19-10,0 0-12,-19-15-8,19 15-5,0 0 3,0 0-3,0 0 4,0 0 1,0-16-9,0 16 4,40-13-8,-5 0 0,14 9-8,7 2 1,5 8-4,9 3-2,2 9 7,-4 10-5,-12 13 5,-10 11-4,-10 8 3,-17 8-2,-16 5 2,-14 3 1,-19 4-1,-7-2 6,-17-13 0,-8-4 4,-2-15 3,7-8 0,-5-18 2,8-7 1,0-22 2,14-15-3,10-23-1,14-9-3,8-12-2,14-3-2,7 1-3,4 8-4,13 12-8,1 11-8,9 30-15,-3 5-42,6 21-55,0 7 1,2 6 0,3-1-2,-5-3 7</inkml:trace>
  <inkml:trace contextRef="#ctx0" brushRef="#br0" timeOffset="920.0013">11108 13658 206,'0'0'93,"-19"-4"-18,19 4-26,0 0-16,0 0-13,0 0-5,4 17-5,-4-17-1,7 37 3,-1-7-3,-1 7 7,3 13-2,-1 10 4,1 5-6,1-2 4,2 9-2,-3-5-1,7-4 0,3-3 0,12-8 1,0-17-2,8-9 1,5-15-1,5-9-2,-3-17-1,5-11-1,-7-17-2,-5-7-2,-8-7 0,-10-6-1,-9-1-1,-7 1-2,-9 4 1,-7 7 1,-4 11 0,1 9 0,3 8-2,12 24-1,-18-22-2,18 22 3,0 0-1,3 17-1,7 3-2,3 2-1,4 14 3,1 6 1,1 10 0,0 2 0,3 8 0,-1-1 3,-3-2-2,-5 1 3,4-6-8,-4-8-7,6-1-22,-13-10-80,7-7-9,0-10-4,-13-18 1,0 0-5</inkml:trace>
  <inkml:trace contextRef="#ctx0" brushRef="#br0" timeOffset="1390.002">10216 14800 271,'0'0'108,"-26"6"0,26-6-38,19-4-41,11 0-12,7 1-4,8 1-6,13 4 1,9-2-5,14-2 0,10 0 2,8 2-1,0-4 3,17-1 1,2-7 0,7-1 0,-2-1-2,0-3 2,-9-2-4,0 8 0,-18-2-2,-12 4-2,-19 3 1,-11 3-1,-16-1 0,-12 4-1,-4 0-5,-22 0-7,0 0-21,0 0-55,0 0-27,0 0-2,0 0 1,-18 0-3</inkml:trace>
  <inkml:trace contextRef="#ctx0" brushRef="#br0" timeOffset="1900.0027">10876 15097 246,'0'-24'101,"4"4"-10,-4 20-36,17-26-19,3 22-13,4 0-13,12 8-6,3 5-3,4 6-1,6 13-2,-6 7 3,0 10-3,-6 5 2,-13 11-1,-7 4 3,-17 2 1,-11 0 6,-13-6 2,-8 1 5,-19-14 0,-7-4 5,-3-18 3,3-3 2,4-16-4,9-9 0,2-16-7,17-8-5,14-8-5,18-8-6,18-1-9,3-4-11,14 12-19,-8 0-72,21 7-13,-1 6-2,5 1 6,-6 10-3</inkml:trace>
  <inkml:trace contextRef="#ctx0" brushRef="#br0" timeOffset="2230.0032">11707 15147 303,'23'-20'107,"-23"20"-2,0 0-67,0 0-12,0 0-6,15 20-4,-12 5-7,1 6-2,6 12 1,-1 11 0,0 3 2,1 8-1,-7 0-3,5 0 0,-5-2 0,-1-7-3,-2-8 0,-2-5-2,-1-13-4,1-10-7,4-3-69,-2-17-38,-11-17 2,7-5-1,-7-17-2,-2-11 0</inkml:trace>
  <inkml:trace contextRef="#ctx0" brushRef="#br0" timeOffset="2450.0035">11423 15168 381,'0'0'125,"0"0"-3,0 0-87,0 0-13,56-28-1,4 19-3,4-6-4,14 0-11,10 2-12,-2-4-14,9 12-46,-11-5-52,-15 9-3,-9 1 0,-15 3-4,-6 3 0</inkml:trace>
  <inkml:trace contextRef="#ctx0" brushRef="#br0" timeOffset="5840.0082">13465 14384 254,'0'0'105,"25"-5"8,-25 5-31,24-13-48,-5 5-9,11 3-3,14-8-3,16 3-11,15-1-14,11-2-26,15 4-51,3-2-31,1-4 0,-4 6-5,-15-1-1,-19 9 47</inkml:trace>
  <inkml:trace contextRef="#ctx0" brushRef="#br0" timeOffset="6010.0085">13910 14661 295,'-49'33'119,"25"-7"0,24-26-62,0 0-23,36-5-18,23-21-20,18-13-29,22-9-72,11-1-10,2-8-4,6 1-1,-13 0 1</inkml:trace>
  <inkml:trace contextRef="#ctx0" brushRef="#br0" timeOffset="6390.009">15500 13337 298,'-6'-41'116,"-7"11"-30,2 1-22,11 29-22,-7-30-16,7 30-13,0 0-8,0 22-4,1 12-4,9 8-1,-3 18-1,6 7 4,-1 18 4,1 12-2,0 10 6,3 3-5,-2 5 4,2 0-4,-3-3 5,1-5-4,-3-10-4,-2-8 5,-3-13-5,-1-13 4,-5-9-5,-7-13-5,-4-4-28,-8-9-79,-5-13-2,-8-10-4,-5-14 5,-1-4-5</inkml:trace>
  <inkml:trace contextRef="#ctx0" brushRef="#br0" timeOffset="6550.0092">15063 14340 447,'33'-49'123,"18"-1"-5,16-2-108,10 2-25,9-6-57,13 8-50,0 4 0,-12 3-2,-8 0-2,-12-4 10</inkml:trace>
  <inkml:trace contextRef="#ctx0" brushRef="#br0" timeOffset="6820.0096">16051 13508 303,'17'-32'115,"-17"32"-5,0 0-80,5-20-13,-5 20-6,0 0-5,0 37-4,0-4-3,0 17 0,0 10 6,2 14-2,-2 10 6,6 9-5,1 1 3,1-1-3,9-7-5,5-14-37,4-13-70,12-14-2,1-25-3,9-20-1,1-26 0</inkml:trace>
  <inkml:trace contextRef="#ctx0" brushRef="#br0" timeOffset="7290.0102">16550 13474 195,'0'0'86,"0"0"1,-15 24-63,19-7-12,-4 7-3,2 8 9,3 7-5,-1 7 9,3 8-6,-7 0 3,8 5-6,-4-1 0,3 1-2,-7-7-2,6 0 3,-4-11-3,5-7 3,2-10 3,10-9 1,0-15-2,7-13 0,4-15-1,2-9-3,-6-10-2,4-7-4,-12 2-5,-1 4 3,-9 7 4,-5 8-4,-6 11-6,3 22 5,0 0 3,0 0-1,-8 29 3,10 5-5,9 5-2,2 9 4,0 0 4,4 6-4,-2-7-1,6-5-1,-6-5-10,-4-11-21,7-11-89,-18-15-1,27 6-2,-14-23-1,-2-13-3</inkml:trace>
  <inkml:trace contextRef="#ctx0" brushRef="#br0" timeOffset="7590.0107">16910 13337 260,'0'0'110,"0"0"2,21-6-65,3 23-11,4 2-12,6 8-7,7 7-7,4 9 0,0 12 4,3 12-6,-7 9 1,-3 8-5,-14 7 4,-5 9-2,-14 2 3,-10 2-3,-14-2-3,-16-5-13,-14-4-103,-15 0-2,-10-17-10,5-9 1,-4-21-6</inkml:trace>
  <inkml:trace contextRef="#ctx0" brushRef="#br0" timeOffset="37742.053">3534 15944 283,'-6'-30'104,"6"30"3,-19-24-81,1 9-13,18 15-3,-26-16-11,26 16-2,-25 2 1,25-2 1,-22 42-3,9-3 1,5 15 1,3 13 2,5 13 6,7 11 4,10 5-1,15 14 2,3-4 0,10 0-1,2-4 0,-1-6-2,-4-3-4,-5-7 0,-16-12 1,-10-13 1,-17-11 0,-7-9 1,-11-17 2,-8-5 2,-5-25 0,-1-12 1,-3-19-3,9-10-5,8-16 3,9-6-3,10-1-1,10-3-4,8 12 0,6 11-1,5 13-2,-3 7 2,7 17-1,-2 9 1,-2 8-3,1 2 0,-1 7 4,2 2-4,0 7 3,-2 2 1,1 0 0,-1 4-1,0 4 2,-5-1 1,1-5-2,3 2 5,-3-4-4,-1-4 3,7-5 1,2-5-1,4-10 1,-2-6 1,0-11 4,-4-7-2,-5-9 0,-5-8-3,-14-5-1,-7-1 2,-8 4-1,-12 4-2,-3 4-4,-7 7 0,3 8-2,0 9 5,2 5-3,4 4-3,8 0 2,18 2 1,-17 4 2,17-4 0,0 0 2,39-7-2,-4-1 1,8 5 0,2-3 0,9 6 0,2 6-3,-1 5 1,-5 17 0,-13 3 0,-10 8-1,-5 0 2,-9 0-2,-5-4 2,-8-1 4,0-12 5,0-22 2,0 0 0,0 0 3,-13-48-1,18-4 0,6-4-3,4-7-4,8-2-7,-3 4-4,5 3-3,4 25-11,-2 7-35,-3 26-78,6 13-1,0 5 3,1 5-4,7 3 2</inkml:trace>
  <inkml:trace contextRef="#ctx0" brushRef="#br0" timeOffset="38192.0536">5258 16609 330,'8'-22'109,"3"1"-3,2 5-82,-6-3-5,-7 19 1,13-33-2,-13 33-5,6-23-6,-6 23-2,0 0-2,-30-2-3,10 14-1,-5 4-3,-1 10 0,-4 8 1,0 14 3,4 0 1,4 4-1,9-2 3,11-5-1,9-6 3,16-11-2,8-13-4,14-19-3,4-15-3,9-8 1,-4-7 6,2 1 1,-13 1-5,-6 6 3,-5 9 10,-8 17 3,-5 15 3,-2 15 1,2 7-4,-1 2-2,8 4 3,1-2-7,1-13-29,3-14-101,7-10 0,-7-28 0,5-11-5,1-19-3</inkml:trace>
  <inkml:trace contextRef="#ctx0" brushRef="#br0" timeOffset="40842.0573">6949 16537 359,'30'-30'110,"-30"30"3,2-35-90,-4 12-12,-8-5 5,7 4-2,-12-7 1,5 5-2,-5-4-1,2 0-8,-2 12-3,-3 5-3,-7 7-3,-4 4-1,2 17-3,-8 4 2,3 16-1,-5 8 5,7 9-1,6 11 6,5 9-8,8 3 3,9-5 4,7 4 0,14-5 0,0-6 0,11-11 1,3-9-1,8-15 4,8-13-1,1-12-2,8-8 1,2-14-2,-4-5 0,-5-4 1,-5-1-2,-8 4-2,-10 5 1,-6 7-1,-22 13 0,0 0 2,0 0-4,8 19 2,-8 1 2,-2-1 1,4-1 3,1 4 3,5-3-1,-1-2-1,-7-17 2,30 26 1,-9-17 0,1-7-1,-1-4 0,3-4-3,0-5 1,-5-9-2,0-8-2,-6 2-4,-8-7 0,-5 1 2,-5 6 1,-8-2 1,-4 6-1,-4 5 5,3 10 3,-3-3 3,21 10 0,-22-13-2,22 13-3,24-26-1,8 10-2,9 1-1,4 0-1,-1 4-7,5 2-1,-2 7 2,-10 5 2,-9 10 0,-9 2 1,-8 6-4,-3 1 2,-5 0 3,-6-5-3,3-17 6,-2 28-4,2-28 9,0 0-1,0 0 5,0 0-2,-8-17 0,16 0 2,3-3-7,-2-6 1,10 2-6,3 0-2,3 3-4,1 5-1,0 10 0,2 6 3,-2 9 0,-2 6 0,-3 7-3,1 8 6,-3 2-1,-6-4 1,4-2 3,-8 0-3,2-8 2,-11-18 1,25 15 8,-25-15-3,26-28 3,-4 8-1,-3-14 2,0 1-1,-1-2 1,1 3-1,-6 8-8,-2 2-5,-11 22 0,0 0 0,0 0-1,8 31 0,-8 6-2,0 4-1,0 4 3,4 7 4,-4-2 2,1-7-1,-1-3-2,0-6 1,0-16 5,0-1 3,0-17-1,0 0 0,0 0 1,8-33-1,3-10 2,6-5 0,3-17-3,5-8-3,1-18-1,2-3 1,-8-10 1,-1 7-3,-13-1-1,-6 3-2,-6 8 5,-7 10 0,-4 14 4,2 13-1,-1 11-4,4 13-1,12 26 1,-15-18-2,15 18-3,-5 27-1,5 3-1,0 7 0,5 21 5,-3 5 3,8 13-4,-1 13 4,2-1 0,8-1 2,-2 0-1,-2-7-3,3-11-2,5-8-1,1-11 0,2-16-4,6-12 3,3-17-2,10-10 1,-4-8 0,-1-8 1,-3-6 4,-5-5 4,-4 8 4,-13 5-7,-4 3 4,-11 16-2,0 0-1,0 0 0,0 0-2,0 0-1,0 0-2,-19 22 1,19-22-1,0 22 0,0-22 5,13 22-1,-13-22 0,25 26-2,-25-26 0,31 30 3,-6-11-4,-3-4 3,4 1-4,-2-8 0,6-5 1,-4-3 1,-1-7 4,-5-6-3,-3-7 3,-6-3-1,-9-8 3,-9 3 0,-4 4 1,-8 0 0,0 1-4,-3 7 1,7 4 0,15 12-1,-24-13-3,24 13 0,0 0-2,-6 17 2,6-17 2,11 34-1,0-14 0,-1 2 0,3 4 3,4-2 1,7-1-1,0-1-2,8-2-1,3-12 6,5-6-1,1-2 4,-4-6-2,-5-5 0,-6-4-1,-2-11 3,-5 0 0,-13 4-3,-1-4-1,-3-2-4,2 0 0,-2 0-1,5 0 4,2-1-1,1 5-5,1 3 0,-11 21 0,32-30 1,-10 27-3,2 6 2,1 5-6,1 10-1,-2 1 1,2 1 0,-1 1-1,-7 3-1,-6-5 4,-5-3 2,-7-16 4,6 19 1,-6-19 3,0 0 0,-6-30 0,12 2 3,5-5-3,2 1-1,0-3-5,0 3-1,4 10 3,-2 9-3,2 11-2,-17 2 1,26 26 0,-15-9 2,0 3 3,2-3 1,-13-17-1,32 17 2,-13-21 2,-1-16 3,1-8-2,5-20 0,-1-8-5,-3-11 2,-1-7 1,-8-8 0,-5 2-1,-4 11-1,-4 6 2,-7 17-4,1 16 0,8 30-1,-17-13-2,10 37 2,-1 15-2,5 13 1,1 6-2,2 7 5,2 0 4,3 0-2,8-6-3,6-9-5,1-11-9,9-5-77,-5-23-48,6-9-2,-6-13-4,0-6 1,-11-13 1</inkml:trace>
  <inkml:trace contextRef="#ctx0" brushRef="#br0" timeOffset="41002.0576">9815 16262 501,'-26'9'133,"26"-9"-6,24 4-110,21-17-30,22-6-100,8-9-9,7-3-11,-2-1-3,-1-5-2</inkml:trace>
  <inkml:trace contextRef="#ctx0" brushRef="#br0" timeOffset="41202.0578">8384 16232 487,'-54'9'130,"54"-9"-3,0 0-118,84-26-37,11 4-87,23-6-3,16-2-11,10 1-6,4 5 1</inkml:trace>
  <inkml:trace contextRef="#ctx0" brushRef="#br0" timeOffset="43302.0608">10779 16150 410,'0'0'108,"18"11"-1,-4 21-99,8 11-2,4 14 5,6 8-1,5 8 1,6 1 4,6 8-1,-12-8-3,2-5 1,-5-17-3,-8-10-2,-5-10 2,-3-15-1,-1-17-1,-17 0 1,30-49-1,-17-1-1,-5-15 3,3-7-1,-5-8-6,1 6 1,-7 7-1,0 11-4,4 17-2,-4 13 0,0 26-2,0 0-1,26 30 1,-11-2 1,7 9 1,-1 4 1,3 1 3,4 7 2,-4-1-3,-1 0 3,-1 1-2,-3-3-2,0-3 4,-1-6-2,-5-9 4,6-8-2,-2-11 2,2-9 0,-1-16 2,-3-7 2,-4-17-6,-5-11 2,-12-8-4,-7 1 0,-7-1-2,-14-2-2,-3 11 0,-6 9-2,0 18 1,4 10 2,1 17 0,12 7 3,9 13-3,12 10 1,10 3 0,12 0 5,9-5-1,8-3 1,9-4-1,5-12 0,7-13 0,-1-13 1,-4-21-1,-1-9-4,-4-12-1,-2-14-3,-6-3 4,-7-1-4,-10 3 4,-12 5-2,1 11 5,-9 11-1,-5 10 3,-1 12-1,6 21-2,-13-22 1,13 22-1,0 0 0,-9 31-1,12-5 1,5 19-1,3 7 2,-4 13 0,7 9 4,0 4-1,1 2 2,-1-6-5,2-5 5,-3-17 0,6-4 0,0-18 0,5-11-4,6-19 1,2-13 0,-1-21 0,5-8-2,-4-14-3,-8-4 1,0 1 0,-11 0 0,-7 8-1,-10 11-3,-3 14 3,7 26-4,-25-12 3,25 12-1,-26 30 1,21-2 0,-1 5 1,6 6 5,0 4-3,8 0 3,1-2 0,4-2-1,0-10 0,6 3 3,-1-12-2,7-8-1,-1-11-1,6-4-1,2-14 1,-1-9 0,1-11 0,-4-4-4,-5 0 0,-7 0 1,-2 4 3,-9 4-1,-5 12-1,0 21-1,-17-18 1,17 18 1,-20 18 1,12 1-1,3 5-1,5 4 2,5 3 2,8 1 2,2 0-2,8-5 1,3-4 0,4-8-2,5-8 2,-1-9-1,3-11-2,-5-5 0,-4-8-3,-2-10 3,-3-6 1,-8-1-3,-4 4 3,-4 5-1,-1 1 0,-1 9 2,3 3 2,-8 21-5,30-13 0,-11 17 1,5 7-2,0-1 0,2 6 1,-1 5-3,-1 7-1,-5-4 2,-6 0 1,-8-2 0,1-1 0,-10-5 1,4-16 1,-15 17 3,15-17 2,-19-19-2,10 3 0,7-7-1,4-6-1,7-5-1,10 3-2,0-3-2,7 5-1,4 10 0,-4 2 3,-2 12-1,1 7-1,-9 9-1,-16-11 1,21 28 2,-15-12-1,-6-16 1,1 32-1,-1-32 3,0 0 2,0 0 1,0 0 2,0 0-2,4-17 0,9 0-2,0 1-2,6 3 0,0-2-3,3 7-2,2 10 0,-3 13 0,-2 4 3,-3 10 0,-6-3 2,1 2-1,-5-2 5,1-5 2,-7-21 0,22 11-3,-22-11 2,34-30 1,-11 0-1,1-7 1,0 0-2,-3 0-5,-3 2-1,-1 9-1,-17 26 2,0 0-2,0 0-1,8 33 1,-10 4 1,2 6 5,2 2-1,9-3 5,2-3-7,11-15-8,14-9-123,-5-18-5,10-9-4,4-15-4,-2-11-3</inkml:trace>
  <inkml:trace contextRef="#ctx0" brushRef="#br0" timeOffset="43802.0614">14598 15870 413,'5'-24'127,"-5"3"-3,0 21-90,0 0-14,0 0-3,19 24-6,-6 10-4,4 7-3,1 7-4,1 10 1,0-1 1,-1-7 1,-4-5-9,-3-2-17,-6-19-49,1-2-51,-6-22-1,0 0-3,2-32-2,-8 3 1</inkml:trace>
  <inkml:trace contextRef="#ctx0" brushRef="#br0" timeOffset="45372.0636">14555 15699 486,'0'-48'129,"5"1"-6,12 10-101,2 6-11,7 12-7,6 13-6,5 14-1,4 18 1,-4 13 0,-1 15-1,-10 7 1,-11 10 2,-6 1 0,-14 0-2,-6-8-1,-14-9-5,-1-14-1,2-11-1,-2-15-3,26-15-6,-30-15 0,35-15 2,3-16 2,16-8 5,8-7 3,11-1 2,2 5 5,7 8 3,-2 10 5,1 15-2,-3 21 2,-8 8-1,-3 16-1,-1 12-3,-7 2-2,-2 8 3,-5 0-4,-9-1 2,-2-1 2,-9-2 1,-4-5 2,-9-12 3,-2-2 0,-4-8 1,17-12 4,-35 5-1,35-5-2,-15-41-4,15 4-3,13-9 0,6-4 0,1-8-2,8 0-4,-2 6 1,-1 10-2,-5 8 1,-3 12 0,-17 22-3,0 0-1,0 0 1,13 32 0,-7 1-1,-3 4 0,5 4 3,-1 2-1,6-1 4,4-6-1,-2-8 4,8-4 1,-7-15-1,5-11-3,-2-9 0,-1-15-4,-1-11 1,-4-6 1,-5-3-4,-5-4 0,-6-1 1,-5 7 5,-3 9-3,-8 12 5,1 12-5,-7 9 1,7 12 2,-1 8-2,8 10 2,9 2 0,7 3 1,10-1 0,13-1 4,4-7-5,17-9 0,7-9 0,7-10-8,-1-13 0,0-10-1,-3-9 1,-8-8 1,-12-1 6,-9 2 0,-13 3 0,-15 8 3,-4 13 2,2 19 3,-34 2 2,12 21-3,-1 8-2,-1 10 3,5 7 1,4 4 3,4 4-5,0-6 3,17-3-8,-1-10 6,14 0-4,5-13 1,8-5-4,5-16 2,6-6-3,8-12-1,-1-9 1,4-10-2,-5-9 2,0-5-4,-12-8 5,-11 3 0,-5 4 6,-10 3-2,-6 9 1,-5 7-2,-1 8-1,1 22 0,-6-17 0,6 17-5,0 0-2,0 0-1,0 0 1,-17 15 2,17-15 1,-19 31 1,6-6-1,2 6-1,4 4 3,-5 10 1,7 1-5,3 5 4,2 1-3,-4-4 1,2 0 1,1-7 3,-3-4-3,-2-11 4,4-4 2,2-22-3,0 0 1,0 0-2,21-40-1,3-5 0,12-11 3,8-18-5,7-10 1,9-7-2,-4 4 1,-2 7 2,-7 13 2,-6 12-3,-9 12-4,-14 17 3,-7 9-1,-11 17-1,0 0 3,0 39-3,-3-9 1,6 11-2,-3 9 6,8 4 0,-1 9 0,5 4 1,4-4-5,3 0 2,0-3 1,1-8 2,-1-2-6,-6-6 2,-4-1 1,-14-10 1,-14-1 1,-16-6 2,-10-6-2,-9-8 0,-2-1 4,-1-9-3,3-6-4,13-4-12,6-5-21,35 13-104,-23-18-1,23 18-4,0 0-1,19-13-4</inkml:trace>
  <inkml:trace contextRef="#ctx0" brushRef="#br0" timeOffset="48822.0685">13495 16919 289,'0'0'122,"-13"-30"-1,13 10-43,0 20-26,6-30-12,-6 30-6,26-20-17,-2 12-2,8 3-11,11 5 3,11 11-7,2 11-5,2 14 3,8 8-4,-9 17 3,-6 6-1,-10 7 7,-17 10-3,-18 1 1,-12-3 4,-22-9 1,-11-1-1,-15-16 2,-8-10-1,-3-14-2,-1-17 2,8-21-2,10-18-2,12-19-5,18-13 0,21-5-4,11-4-6,19 6-17,5-4-43,14 22-61,0 9 4,2 15 1,-3 3 2,-3 8-1</inkml:trace>
  <inkml:trace contextRef="#ctx0" brushRef="#br0" timeOffset="49542.0695">14250 16654 159,'0'0'78,"0"-19"6,0 19-46,0 0-12,19 2 6,-6 16 8,-8 8 1,12 17 1,-9 2-2,10 16-3,-5 2-4,12 10-10,-5-7-4,8 7-8,2-14-1,4-12 0,1-18-2,8-10-3,0-23-1,8-16 1,-8-21 0,2-17-2,-2-12-3,-14-8-2,-4 2-3,-12 1 6,-8 12-2,-10 15 1,-3 15-4,8 33 3,-30-10-1,19 38 4,6 17 1,3 10-7,4 10 1,7 8-6,6 5-11,-4-6-42,2-1-60,6-16-4,-8-16 3,-2-5-2,-9-14 0</inkml:trace>
  <inkml:trace contextRef="#ctx0" brushRef="#br0" timeOffset="49882.07">13520 17903 257,'0'0'104,"0"26"2,24-16-63,21-18-13,20 6 3,12-14 6,14 3-4,16-13-10,16 0-8,6-6-7,7 0-3,6-3-3,0-4 0,-9 6-5,-4 1 0,-17 4-6,-15 2-7,-17 13-14,-24-9-21,-11 16-38,-17 3-34,-28 3 0,0 0 3,-16 11 3,-14 2 64</inkml:trace>
  <inkml:trace contextRef="#ctx0" brushRef="#br0" timeOffset="50282.0705">13940 18117 360,'37'-17'110,"3"-3"1,12 3-89,6 8-3,5 7 0,8 17-6,-13 14-2,-2 12-4,-9 19-5,-15 10-1,-14 10-4,-10 0 7,-23-2 4,-13-2 3,-11-18 1,-8-12 0,-11-20 1,2-9-1,-6-21 2,19-16-5,8-16-2,16-14-10,17-4-3,21-11-4,16 4-14,5-6-28,21 13-62,-3 10-13,2 7 0,-4 9 6,-7 6-1</inkml:trace>
  <inkml:trace contextRef="#ctx0" brushRef="#br0" timeOffset="50712.071">14883 17944 372,'0'0'106,"0"0"7,23 8-84,-23-8-13,26 24-1,-9-6 0,7 14 4,-3 1 1,3 14 1,-5-1-6,3 10-4,-9 1-7,0 3 1,-5-1-2,1-14 0,-5-1-9,-4-16-16,9-4-68,-9-24-33,0 0-2,-13-27-2,-2-16-1,-4-4-1</inkml:trace>
  <inkml:trace contextRef="#ctx0" brushRef="#br0" timeOffset="50882.0713">14691 17868 404,'0'0'121,"0"0"0,41 19-74,2-14-36,13-5-9,11-2-17,16 0-67,-1-7-38,9-6-1,-5-5-1,-5-6-5,-3-2 9</inkml:trace>
  <inkml:trace contextRef="#ctx0" brushRef="#br0" timeOffset="51092.0716">15778 17463 465,'0'0'128,"38"-15"-4,-12 4-112,9-7-54,10 5-82,4-4-3,-1 8-2,-10 10 0,-12 14 2</inkml:trace>
  <inkml:trace contextRef="#ctx0" brushRef="#br0" timeOffset="51222.0718">15965 17721 299,'-13'43'123,"6"-10"-5,18-14-63,11-13-104,14-18-40,20-4-17,-6-21-8,6-4-6,-7-9 4</inkml:trace>
  <inkml:trace contextRef="#ctx0" brushRef="#br0" timeOffset="51792.0726">17224 16862 191,'26'0'115,"-26"0"10,25-4-37,-25 4-14,2-17-6,-10-3-19,8 20-16,-5-41-17,-1 19-1,-2-3-10,3 1-4,-3 8-5,-5-1-1,-3 8 0,-9 7 2,-5 7 0,-1 10 2,-1 15-2,-6 11 1,1 9 2,7 15 4,6 11-2,11 4 0,13 7 1,13 0 2,17-5 1,13-8 3,15-14-6,9-12 1,6-18-7,0-17-14,9-10-38,-7-19-78,-6-12 1,-13-13-3,-8-5 2,-10-14-3</inkml:trace>
  <inkml:trace contextRef="#ctx0" brushRef="#br0" timeOffset="52222.0732">17770 16871 264,'11'17'107,"4"9"2,-2 11-66,4-6-15,9 19 5,-4 4-3,5 2-3,-7 3-6,3 8-4,-5-9-5,1-4-3,-8-6-1,-1-9-1,1-13 2,2-8-3,-13-18-1,30-9-2,-12-17 2,1-11-4,0-11 1,-1-14-4,-1-4-1,-11-7-1,-10 3 6,-1 8 0,-5 8 0,-7 12-1,-3 10 0,-3 19 3,5 11 1,18 2 1,-21 43-4,17-6 1,8 2-1,6 8 3,6 3-1,3-8-5,7-1-15,2-18-33,4-9-78,0-12-4,11-11-1,-6-17-2,0-11 0</inkml:trace>
  <inkml:trace contextRef="#ctx0" brushRef="#br0" timeOffset="52512.0736">18612 16652 355,'0'0'112,"23"-4"1,-23 4-89,22 28-1,-7-8-5,0 16 1,-4-1-1,4 13-2,-3 2-5,-1 6 1,-4-4-3,3 2-5,-7-4 4,7-9-7,-5-8-2,-3-7-9,4-2-17,-6-24-89,0 0-12,0 0 1,11-29-1,-15-1 2</inkml:trace>
  <inkml:trace contextRef="#ctx0" brushRef="#br0" timeOffset="52742.074">18278 16611 382,'0'0'126,"0"0"4,0 0-86,26 13-7,21-17-6,18 0-9,14-3-13,14-8-22,17 4-89,2-9-29,-5-6-1,-10-2-5,-17-8 1</inkml:trace>
  <inkml:trace contextRef="#ctx0" brushRef="#br0" timeOffset="86364.1212">17579 16349 294,'-24'-32'127,"9"-5"2,11 2-31,4-17-39,19 7-28,0-12-13,11-10-11,7-9-3,8 0 1,9-10-4,8-12-1,-1 1-1,12 3 4,4 4-5,3 11 3,6 12-6,0 9-6,0 23-2,-11 14-5,-1 18-12,-19-1-28,-11 17-73,-8 4 3,-17-2 0,-19-15-1,0 0 7</inkml:trace>
  <inkml:trace contextRef="#ctx0" brushRef="#br0" timeOffset="86754.1217">19378 13907 398,'-5'-63'121,"-12"13"1,-9 1-109,2 14-3,5 7-12,0 8 3,19 20-1,-20-9 2,20 36 3,7 20-6,14 25 5,9 23-5,5 24 5,8 18 0,7 17-1,12 14-1,-4-1-3,-2-2 6,-4-7-6,-7-13 5,-13-15-5,-8-12 7,-18-17-3,-17-20 0,-10-19-24,-20-33-45,-8-21-53,-3-23-2,-9-30-1,-7-18-3,5-18 2</inkml:trace>
  <inkml:trace contextRef="#ctx0" brushRef="#br0" timeOffset="86874.1219">19134 14800 292,'9'-50'123,"12"15"-4,14 5-43,21 10-38,19-3-60,5-1-89,17-5-5,10-7-9,-1-12 1,1-8-4</inkml:trace>
  <inkml:trace contextRef="#ctx0" brushRef="#br0" timeOffset="87134.1222">20184 13621 332,'0'0'117,"-17"-15"-1,17 15-84,0 0-23,4 39-4,1-4-8,3 12 9,-1 14-8,10 21 6,-4 14-2,8 18 6,-1 8-4,3 5-4,-1-3 2,4-1-10,-2-14-7,8-16-23,-4-17-72,4-28-8,5-18 2,-5-34-4,9-22 14</inkml:trace>
  <inkml:trace contextRef="#ctx0" brushRef="#br0" timeOffset="87604.1229">20796 13918 100,'12'-17'71,"-12"17"-25,0 0-21,7-16-3,-7 16 4,0 0 3,0 0 2,0 0 0,0 0-2,0 0-6,-2-23-4,2 23-2,0 0-1,-3-20-7,3 20 1,-6-17-3,6 17 1,0 0-1,0 0 2,0-16-1,0 16-2,0 0-1,0 0-1,4 18 2,-4-18-5,0 37 2,0-3 1,5 10 5,-1 12 2,11 13 4,-6 7 1,8 9 0,0 3-2,3 1 0,-6-6-4,4-3 1,-5-13-7,4-10 0,-6-14-9,-3-13-12,10-8-47,-18-22-59,19-5 2,-13-21-6,-6-17 2,-6-11 12</inkml:trace>
  <inkml:trace contextRef="#ctx0" brushRef="#br0" timeOffset="87834.1232">20555 13985 325,'-20'0'117,"20"0"3,15-24-79,2 2-15,16-3-11,8-4-7,10-8-17,10 5-36,3-1-73,3 1-4,4-1 0,-7-8-5,-3 0 19</inkml:trace>
  <inkml:trace contextRef="#ctx0" brushRef="#br0" timeOffset="88074.1236">21370 13305 292,'7'49'120,"8"-1"2,10 9-84,21 16-8,5 1-1,18 13-10,4 4-1,3 17-8,3 9-1,-16 11-6,-10 12-6,-27 6-9,-26 18-45,-30 1-62,-33-4-4,-35-5 0,-32-20-4,-12-12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26"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F38852-3B7A-4D26-8C1A-1F821DEAA20E}" type="slidenum">
              <a:rPr lang="en-US"/>
              <a:pPr>
                <a:defRPr/>
              </a:pPr>
              <a:t>‹#›</a:t>
            </a:fld>
            <a:endParaRPr lang="en-US"/>
          </a:p>
        </p:txBody>
      </p:sp>
    </p:spTree>
    <p:extLst>
      <p:ext uri="{BB962C8B-B14F-4D97-AF65-F5344CB8AC3E}">
        <p14:creationId xmlns:p14="http://schemas.microsoft.com/office/powerpoint/2010/main" val="3911148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8487CC-2F8E-4ECF-97F1-294BCB6A52F4}" type="slidenum">
              <a:rPr lang="en-US"/>
              <a:pPr>
                <a:defRPr/>
              </a:pPr>
              <a:t>‹#›</a:t>
            </a:fld>
            <a:endParaRPr lang="en-US"/>
          </a:p>
        </p:txBody>
      </p:sp>
    </p:spTree>
    <p:extLst>
      <p:ext uri="{BB962C8B-B14F-4D97-AF65-F5344CB8AC3E}">
        <p14:creationId xmlns:p14="http://schemas.microsoft.com/office/powerpoint/2010/main" val="2865776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30425B-8A4B-4EA9-A0A9-6AA669232BC8}" type="slidenum">
              <a:rPr lang="en-US"/>
              <a:pPr>
                <a:defRPr/>
              </a:pPr>
              <a:t>‹#›</a:t>
            </a:fld>
            <a:endParaRPr lang="en-US"/>
          </a:p>
        </p:txBody>
      </p:sp>
    </p:spTree>
    <p:extLst>
      <p:ext uri="{BB962C8B-B14F-4D97-AF65-F5344CB8AC3E}">
        <p14:creationId xmlns:p14="http://schemas.microsoft.com/office/powerpoint/2010/main" val="16301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768D24-912B-47D3-BC75-F393116243C1}" type="slidenum">
              <a:rPr lang="en-US"/>
              <a:pPr>
                <a:defRPr/>
              </a:pPr>
              <a:t>‹#›</a:t>
            </a:fld>
            <a:endParaRPr lang="en-US"/>
          </a:p>
        </p:txBody>
      </p:sp>
    </p:spTree>
    <p:extLst>
      <p:ext uri="{BB962C8B-B14F-4D97-AF65-F5344CB8AC3E}">
        <p14:creationId xmlns:p14="http://schemas.microsoft.com/office/powerpoint/2010/main" val="350519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441753-9EF1-449C-A006-227357DE2A16}" type="slidenum">
              <a:rPr lang="en-US"/>
              <a:pPr>
                <a:defRPr/>
              </a:pPr>
              <a:t>‹#›</a:t>
            </a:fld>
            <a:endParaRPr lang="en-US"/>
          </a:p>
        </p:txBody>
      </p:sp>
    </p:spTree>
    <p:extLst>
      <p:ext uri="{BB962C8B-B14F-4D97-AF65-F5344CB8AC3E}">
        <p14:creationId xmlns:p14="http://schemas.microsoft.com/office/powerpoint/2010/main" val="3771824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9A6060-6A52-404C-9897-ECB6C1836B49}" type="slidenum">
              <a:rPr lang="en-US"/>
              <a:pPr>
                <a:defRPr/>
              </a:pPr>
              <a:t>‹#›</a:t>
            </a:fld>
            <a:endParaRPr lang="en-US"/>
          </a:p>
        </p:txBody>
      </p:sp>
    </p:spTree>
    <p:extLst>
      <p:ext uri="{BB962C8B-B14F-4D97-AF65-F5344CB8AC3E}">
        <p14:creationId xmlns:p14="http://schemas.microsoft.com/office/powerpoint/2010/main" val="409730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AE876D9-6189-48C0-9C66-19836A200FF9}" type="slidenum">
              <a:rPr lang="en-US"/>
              <a:pPr>
                <a:defRPr/>
              </a:pPr>
              <a:t>‹#›</a:t>
            </a:fld>
            <a:endParaRPr lang="en-US"/>
          </a:p>
        </p:txBody>
      </p:sp>
    </p:spTree>
    <p:extLst>
      <p:ext uri="{BB962C8B-B14F-4D97-AF65-F5344CB8AC3E}">
        <p14:creationId xmlns:p14="http://schemas.microsoft.com/office/powerpoint/2010/main" val="798552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CD90CA-D103-4AF7-A73D-BA2D46B6D276}" type="slidenum">
              <a:rPr lang="en-US"/>
              <a:pPr>
                <a:defRPr/>
              </a:pPr>
              <a:t>‹#›</a:t>
            </a:fld>
            <a:endParaRPr lang="en-US"/>
          </a:p>
        </p:txBody>
      </p:sp>
    </p:spTree>
    <p:extLst>
      <p:ext uri="{BB962C8B-B14F-4D97-AF65-F5344CB8AC3E}">
        <p14:creationId xmlns:p14="http://schemas.microsoft.com/office/powerpoint/2010/main" val="68791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CC87AE-0705-4B16-8E4F-7E1BD7BF5B8D}" type="slidenum">
              <a:rPr lang="en-US"/>
              <a:pPr>
                <a:defRPr/>
              </a:pPr>
              <a:t>‹#›</a:t>
            </a:fld>
            <a:endParaRPr lang="en-US"/>
          </a:p>
        </p:txBody>
      </p:sp>
    </p:spTree>
    <p:extLst>
      <p:ext uri="{BB962C8B-B14F-4D97-AF65-F5344CB8AC3E}">
        <p14:creationId xmlns:p14="http://schemas.microsoft.com/office/powerpoint/2010/main" val="273059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45B332-6CD0-44E1-920B-0853B693E3DC}" type="slidenum">
              <a:rPr lang="en-US"/>
              <a:pPr>
                <a:defRPr/>
              </a:pPr>
              <a:t>‹#›</a:t>
            </a:fld>
            <a:endParaRPr lang="en-US"/>
          </a:p>
        </p:txBody>
      </p:sp>
    </p:spTree>
    <p:extLst>
      <p:ext uri="{BB962C8B-B14F-4D97-AF65-F5344CB8AC3E}">
        <p14:creationId xmlns:p14="http://schemas.microsoft.com/office/powerpoint/2010/main" val="152464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C2BD99-C18D-4306-92F8-0412699D48A0}" type="slidenum">
              <a:rPr lang="en-US"/>
              <a:pPr>
                <a:defRPr/>
              </a:pPr>
              <a:t>‹#›</a:t>
            </a:fld>
            <a:endParaRPr lang="en-US"/>
          </a:p>
        </p:txBody>
      </p:sp>
    </p:spTree>
    <p:extLst>
      <p:ext uri="{BB962C8B-B14F-4D97-AF65-F5344CB8AC3E}">
        <p14:creationId xmlns:p14="http://schemas.microsoft.com/office/powerpoint/2010/main" val="229779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9EFCBA-73F1-4A71-9E00-B35AD3383BEE}" type="slidenum">
              <a:rPr lang="en-US"/>
              <a:pPr>
                <a:defRPr/>
              </a:pPr>
              <a:t>‹#›</a:t>
            </a:fld>
            <a:endParaRPr lang="en-US"/>
          </a:p>
        </p:txBody>
      </p:sp>
    </p:spTree>
    <p:extLst>
      <p:ext uri="{BB962C8B-B14F-4D97-AF65-F5344CB8AC3E}">
        <p14:creationId xmlns:p14="http://schemas.microsoft.com/office/powerpoint/2010/main" val="2546339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lipArt Placeholder 3"/>
          <p:cNvSpPr>
            <a:spLocks noGrp="1"/>
          </p:cNvSpPr>
          <p:nvPr>
            <p:ph type="clipArt" sz="half" idx="2"/>
          </p:nvPr>
        </p:nvSpPr>
        <p:spPr>
          <a:xfrm>
            <a:off x="4648200" y="1981200"/>
            <a:ext cx="3810000" cy="4114800"/>
          </a:xfrm>
        </p:spPr>
        <p:txBody>
          <a:bodyPr/>
          <a:lstStyle/>
          <a:p>
            <a:pPr lvl="0"/>
            <a:endParaRPr lang="en-IN"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AB0AD5-5450-42DB-8838-6A4079E6FA48}" type="slidenum">
              <a:rPr lang="en-US"/>
              <a:pPr>
                <a:defRPr/>
              </a:pPr>
              <a:t>‹#›</a:t>
            </a:fld>
            <a:endParaRPr lang="en-US"/>
          </a:p>
        </p:txBody>
      </p:sp>
    </p:spTree>
    <p:extLst>
      <p:ext uri="{BB962C8B-B14F-4D97-AF65-F5344CB8AC3E}">
        <p14:creationId xmlns:p14="http://schemas.microsoft.com/office/powerpoint/2010/main" val="3626652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4EDF74-E3F6-4067-851F-73028FC66C0E}" type="slidenum">
              <a:rPr lang="en-US"/>
              <a:pPr>
                <a:defRPr/>
              </a:pPr>
              <a:t>‹#›</a:t>
            </a:fld>
            <a:endParaRPr lang="en-US"/>
          </a:p>
        </p:txBody>
      </p:sp>
    </p:spTree>
    <p:extLst>
      <p:ext uri="{BB962C8B-B14F-4D97-AF65-F5344CB8AC3E}">
        <p14:creationId xmlns:p14="http://schemas.microsoft.com/office/powerpoint/2010/main" val="2612175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AC7ED15-6AAF-4D42-B3B9-9A6006BA08F8}" type="slidenum">
              <a:rPr lang="en-US"/>
              <a:pPr>
                <a:defRPr/>
              </a:pPr>
              <a:t>‹#›</a:t>
            </a:fld>
            <a:endParaRPr lang="en-US"/>
          </a:p>
        </p:txBody>
      </p:sp>
    </p:spTree>
    <p:extLst>
      <p:ext uri="{BB962C8B-B14F-4D97-AF65-F5344CB8AC3E}">
        <p14:creationId xmlns:p14="http://schemas.microsoft.com/office/powerpoint/2010/main" val="2674832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E1D54E-B5FE-4251-8C30-CD1C035DBBF4}" type="slidenum">
              <a:rPr lang="en-US"/>
              <a:pPr>
                <a:defRPr/>
              </a:pPr>
              <a:t>‹#›</a:t>
            </a:fld>
            <a:endParaRPr lang="en-US"/>
          </a:p>
        </p:txBody>
      </p:sp>
    </p:spTree>
    <p:extLst>
      <p:ext uri="{BB962C8B-B14F-4D97-AF65-F5344CB8AC3E}">
        <p14:creationId xmlns:p14="http://schemas.microsoft.com/office/powerpoint/2010/main" val="380052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441793F-0DAA-4CF9-A0DE-C1B0087043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emf"/><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0.wmf"/><Relationship Id="rId5" Type="http://schemas.openxmlformats.org/officeDocument/2006/relationships/oleObject" Target="../embeddings/oleObject4.bin"/><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11.wmf"/><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8.bin"/><Relationship Id="rId5" Type="http://schemas.openxmlformats.org/officeDocument/2006/relationships/image" Target="../media/image13.w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image" Target="../media/image3.png"/><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image" Target="../media/image20.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6.wmf"/><Relationship Id="rId11" Type="http://schemas.openxmlformats.org/officeDocument/2006/relationships/customXml" Target="../ink/ink6.xml"/><Relationship Id="rId5" Type="http://schemas.openxmlformats.org/officeDocument/2006/relationships/oleObject" Target="../embeddings/oleObject10.bin"/><Relationship Id="rId15" Type="http://schemas.openxmlformats.org/officeDocument/2006/relationships/image" Target="../media/image21.emf"/><Relationship Id="rId10" Type="http://schemas.openxmlformats.org/officeDocument/2006/relationships/image" Target="../media/image19.emf"/><Relationship Id="rId4" Type="http://schemas.openxmlformats.org/officeDocument/2006/relationships/image" Target="../media/image15.wmf"/><Relationship Id="rId9" Type="http://schemas.openxmlformats.org/officeDocument/2006/relationships/customXml" Target="../ink/ink5.xml"/><Relationship Id="rId14" Type="http://schemas.openxmlformats.org/officeDocument/2006/relationships/customXml" Target="../ink/ink7.xml"/></Relationships>
</file>

<file path=ppt/slides/_rels/slide20.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0.png"/><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3.bin"/><Relationship Id="rId5" Type="http://schemas.openxmlformats.org/officeDocument/2006/relationships/image" Target="../media/image18.wmf"/><Relationship Id="rId4" Type="http://schemas.openxmlformats.org/officeDocument/2006/relationships/oleObject" Target="../embeddings/oleObject12.bin"/></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audio1.wav"/><Relationship Id="rId7"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26.wmf"/><Relationship Id="rId4" Type="http://schemas.openxmlformats.org/officeDocument/2006/relationships/oleObject" Target="../embeddings/oleObject14.bin"/></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79205" y="136525"/>
            <a:ext cx="8534400" cy="838200"/>
          </a:xfrm>
        </p:spPr>
        <p:txBody>
          <a:bodyPr/>
          <a:lstStyle/>
          <a:p>
            <a:r>
              <a:rPr lang="en-IN" sz="2800" dirty="0" smtClean="0">
                <a:latin typeface="Comic Sans MS" panose="030F0702030302020204" pitchFamily="66" charset="0"/>
              </a:rPr>
              <a:t>First Order Nonlinear ODEs</a:t>
            </a:r>
            <a:endParaRPr lang="en-US" sz="2800" dirty="0" smtClean="0">
              <a:latin typeface="Comic Sans MS" panose="030F0702030302020204" pitchFamily="66" charset="0"/>
            </a:endParaRPr>
          </a:p>
        </p:txBody>
      </p:sp>
      <p:sp>
        <p:nvSpPr>
          <p:cNvPr id="22532" name="Text Box 4"/>
          <p:cNvSpPr txBox="1">
            <a:spLocks noChangeArrowheads="1"/>
          </p:cNvSpPr>
          <p:nvPr/>
        </p:nvSpPr>
        <p:spPr bwMode="auto">
          <a:xfrm>
            <a:off x="292100" y="5305961"/>
            <a:ext cx="8534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sz="4000" dirty="0" smtClean="0">
                <a:solidFill>
                  <a:srgbClr val="FF3399"/>
                </a:solidFill>
                <a:latin typeface="Brush Script MT" panose="03060802040406070304" pitchFamily="66" charset="0"/>
              </a:rPr>
              <a:t>Understanding of Non-linear  Nature of </a:t>
            </a:r>
            <a:r>
              <a:rPr lang="en-IN" sz="4000" dirty="0" err="1" smtClean="0">
                <a:solidFill>
                  <a:srgbClr val="FF3399"/>
                </a:solidFill>
                <a:latin typeface="Brush Script MT" panose="03060802040406070304" pitchFamily="66" charset="0"/>
              </a:rPr>
              <a:t>Thermofluid</a:t>
            </a:r>
            <a:r>
              <a:rPr lang="en-IN" sz="4000" dirty="0" smtClean="0">
                <a:solidFill>
                  <a:srgbClr val="FF3399"/>
                </a:solidFill>
                <a:latin typeface="Brush Script MT" panose="03060802040406070304" pitchFamily="66" charset="0"/>
              </a:rPr>
              <a:t> Properties…</a:t>
            </a:r>
            <a:r>
              <a:rPr lang="en-US" sz="4000" dirty="0" smtClean="0">
                <a:solidFill>
                  <a:srgbClr val="FF3399"/>
                </a:solidFill>
                <a:latin typeface="Brush Script MT" panose="03060802040406070304" pitchFamily="66" charset="0"/>
              </a:rPr>
              <a:t>.</a:t>
            </a:r>
            <a:endParaRPr lang="en-US" sz="4000" dirty="0">
              <a:solidFill>
                <a:srgbClr val="FF3399"/>
              </a:solidFill>
              <a:latin typeface="Brush Script MT" panose="03060802040406070304" pitchFamily="66" charset="0"/>
            </a:endParaRPr>
          </a:p>
        </p:txBody>
      </p:sp>
      <p:sp>
        <p:nvSpPr>
          <p:cNvPr id="3076" name="Rectangle 10"/>
          <p:cNvSpPr>
            <a:spLocks noGrp="1" noChangeArrowheads="1"/>
          </p:cNvSpPr>
          <p:nvPr>
            <p:ph type="subTitle" idx="1"/>
          </p:nvPr>
        </p:nvSpPr>
        <p:spPr>
          <a:xfrm>
            <a:off x="1358900" y="3714750"/>
            <a:ext cx="6400800" cy="1447800"/>
          </a:xfrm>
        </p:spPr>
        <p:txBody>
          <a:bodyPr/>
          <a:lstStyle/>
          <a:p>
            <a:pPr eaLnBrk="1" hangingPunct="1"/>
            <a:endParaRPr lang="en-US" sz="1600" i="1" dirty="0" smtClean="0"/>
          </a:p>
          <a:p>
            <a:pPr eaLnBrk="1" hangingPunct="1"/>
            <a:r>
              <a:rPr lang="en-US" sz="1600" b="1" dirty="0" smtClean="0">
                <a:latin typeface="Script MT Bold" panose="03040602040607080904" pitchFamily="66" charset="0"/>
              </a:rPr>
              <a:t>P M V </a:t>
            </a:r>
            <a:r>
              <a:rPr lang="en-US" sz="1600" b="1" dirty="0" err="1" smtClean="0">
                <a:latin typeface="Script MT Bold" panose="03040602040607080904" pitchFamily="66" charset="0"/>
              </a:rPr>
              <a:t>Subbarao</a:t>
            </a:r>
            <a:endParaRPr lang="en-US" sz="1600" b="1" dirty="0" smtClean="0">
              <a:latin typeface="Script MT Bold" panose="03040602040607080904" pitchFamily="66" charset="0"/>
            </a:endParaRPr>
          </a:p>
          <a:p>
            <a:pPr eaLnBrk="1" hangingPunct="1"/>
            <a:r>
              <a:rPr lang="en-US" sz="1600" i="1" dirty="0" smtClean="0"/>
              <a:t>Professor</a:t>
            </a:r>
          </a:p>
          <a:p>
            <a:pPr eaLnBrk="1" hangingPunct="1"/>
            <a:r>
              <a:rPr lang="en-US" sz="1600" i="1" dirty="0" smtClean="0"/>
              <a:t>Mechanical Engineering Department</a:t>
            </a:r>
          </a:p>
          <a:p>
            <a:pPr eaLnBrk="1" hangingPunct="1"/>
            <a:r>
              <a:rPr lang="en-US" sz="1600" i="1" dirty="0" smtClean="0"/>
              <a:t>I </a:t>
            </a:r>
            <a:r>
              <a:rPr lang="en-US" sz="1600" i="1" dirty="0" err="1" smtClean="0"/>
              <a:t>I</a:t>
            </a:r>
            <a:r>
              <a:rPr lang="en-US" sz="1600" i="1" dirty="0" smtClean="0"/>
              <a:t> T Delhi</a:t>
            </a:r>
          </a:p>
        </p:txBody>
      </p:sp>
      <p:pic>
        <p:nvPicPr>
          <p:cNvPr id="46089" name="Rectangle 19458"/>
          <p:cNvPicPr>
            <a:picLocks noChangeAspect="1" noChangeArrowheads="1"/>
          </p:cNvPicPr>
          <p:nvPr/>
        </p:nvPicPr>
        <p:blipFill>
          <a:blip r:embed="rId3" cstate="print"/>
          <a:srcRect/>
          <a:stretch>
            <a:fillRect/>
          </a:stretch>
        </p:blipFill>
        <p:spPr bwMode="auto">
          <a:xfrm>
            <a:off x="2438400" y="16764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3078" name="Group 7"/>
          <p:cNvGrpSpPr>
            <a:grpSpLocks/>
          </p:cNvGrpSpPr>
          <p:nvPr/>
        </p:nvGrpSpPr>
        <p:grpSpPr bwMode="auto">
          <a:xfrm>
            <a:off x="-12700" y="22225"/>
            <a:ext cx="9144000" cy="6858000"/>
            <a:chOff x="0" y="0"/>
            <a:chExt cx="5760" cy="4320"/>
          </a:xfrm>
        </p:grpSpPr>
        <p:grpSp>
          <p:nvGrpSpPr>
            <p:cNvPr id="3081" name="Group 8"/>
            <p:cNvGrpSpPr>
              <a:grpSpLocks/>
            </p:cNvGrpSpPr>
            <p:nvPr/>
          </p:nvGrpSpPr>
          <p:grpSpPr bwMode="auto">
            <a:xfrm>
              <a:off x="0" y="0"/>
              <a:ext cx="192" cy="4320"/>
              <a:chOff x="0" y="-48"/>
              <a:chExt cx="144" cy="4368"/>
            </a:xfrm>
          </p:grpSpPr>
          <p:sp>
            <p:nvSpPr>
              <p:cNvPr id="3091"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2"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2" name="Group 11"/>
            <p:cNvGrpSpPr>
              <a:grpSpLocks/>
            </p:cNvGrpSpPr>
            <p:nvPr/>
          </p:nvGrpSpPr>
          <p:grpSpPr bwMode="auto">
            <a:xfrm>
              <a:off x="5674" y="24"/>
              <a:ext cx="86" cy="4296"/>
              <a:chOff x="5616" y="-48"/>
              <a:chExt cx="144" cy="4368"/>
            </a:xfrm>
          </p:grpSpPr>
          <p:sp>
            <p:nvSpPr>
              <p:cNvPr id="3089"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0"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3" name="Group 14"/>
            <p:cNvGrpSpPr>
              <a:grpSpLocks/>
            </p:cNvGrpSpPr>
            <p:nvPr/>
          </p:nvGrpSpPr>
          <p:grpSpPr bwMode="auto">
            <a:xfrm>
              <a:off x="144" y="0"/>
              <a:ext cx="5616" cy="144"/>
              <a:chOff x="96" y="-48"/>
              <a:chExt cx="5520" cy="144"/>
            </a:xfrm>
          </p:grpSpPr>
          <p:sp>
            <p:nvSpPr>
              <p:cNvPr id="3087"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8"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4" name="Group 17"/>
            <p:cNvGrpSpPr>
              <a:grpSpLocks/>
            </p:cNvGrpSpPr>
            <p:nvPr/>
          </p:nvGrpSpPr>
          <p:grpSpPr bwMode="auto">
            <a:xfrm>
              <a:off x="144" y="4234"/>
              <a:ext cx="5616" cy="86"/>
              <a:chOff x="96" y="4176"/>
              <a:chExt cx="5520" cy="144"/>
            </a:xfrm>
          </p:grpSpPr>
          <p:sp>
            <p:nvSpPr>
              <p:cNvPr id="3085"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6"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mc:AlternateContent xmlns:mc="http://schemas.openxmlformats.org/markup-compatibility/2006" xmlns:p14="http://schemas.microsoft.com/office/powerpoint/2010/main">
        <mc:Choice Requires="p14">
          <p:contentPart p14:bwMode="auto" r:id="rId4">
            <p14:nvContentPartPr>
              <p14:cNvPr id="1026" name="Ink 19"/>
              <p14:cNvContentPartPr>
                <a14:cpLocks xmlns:a14="http://schemas.microsoft.com/office/drawing/2010/main" noRot="1" noChangeAspect="1" noEditPoints="1" noChangeArrowheads="1" noChangeShapeType="1"/>
              </p14:cNvContentPartPr>
              <p14:nvPr/>
            </p14:nvContentPartPr>
            <p14:xfrm>
              <a:off x="10634663" y="6629400"/>
              <a:ext cx="1587" cy="1588"/>
            </p14:xfrm>
          </p:contentPart>
        </mc:Choice>
        <mc:Fallback xmlns="">
          <p:pic>
            <p:nvPicPr>
              <p:cNvPr id="1026" name="Ink 19"/>
              <p:cNvPicPr>
                <a:picLocks noRot="1" noChangeAspect="1" noEditPoints="1" noChangeArrowheads="1" noChangeShapeType="1"/>
              </p:cNvPicPr>
              <p:nvPr/>
            </p:nvPicPr>
            <p:blipFill>
              <a:blip r:embed="rId5"/>
              <a:stretch>
                <a:fillRect/>
              </a:stretch>
            </p:blipFill>
            <p:spPr>
              <a:xfrm>
                <a:off x="10593401" y="65881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7" name="Ink 21"/>
              <p14:cNvContentPartPr>
                <a14:cpLocks xmlns:a14="http://schemas.microsoft.com/office/drawing/2010/main" noRot="1" noChangeAspect="1" noEditPoints="1" noChangeArrowheads="1" noChangeShapeType="1"/>
              </p14:cNvContentPartPr>
              <p14:nvPr/>
            </p14:nvContentPartPr>
            <p14:xfrm>
              <a:off x="10579100" y="1719263"/>
              <a:ext cx="1588" cy="1587"/>
            </p14:xfrm>
          </p:contentPart>
        </mc:Choice>
        <mc:Fallback xmlns="">
          <p:pic>
            <p:nvPicPr>
              <p:cNvPr id="1027" name="Ink 21"/>
              <p:cNvPicPr>
                <a:picLocks noRot="1" noChangeAspect="1" noEditPoints="1" noChangeArrowheads="1" noChangeShapeType="1"/>
              </p:cNvPicPr>
              <p:nvPr/>
            </p:nvPicPr>
            <p:blipFill>
              <a:blip r:embed="rId5"/>
              <a:stretch>
                <a:fillRect/>
              </a:stretch>
            </p:blipFill>
            <p:spPr>
              <a:xfrm>
                <a:off x="10537812" y="1678001"/>
                <a:ext cx="84164" cy="84111"/>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772400" cy="1143000"/>
          </a:xfrm>
        </p:spPr>
        <p:txBody>
          <a:bodyPr/>
          <a:lstStyle/>
          <a:p>
            <a:r>
              <a:rPr lang="en-US" sz="2800" dirty="0" smtClean="0"/>
              <a:t>General First Order ODEs : Definition</a:t>
            </a:r>
            <a:endParaRPr lang="en-IN" sz="2800" dirty="0"/>
          </a:p>
        </p:txBody>
      </p:sp>
      <p:graphicFrame>
        <p:nvGraphicFramePr>
          <p:cNvPr id="18" name="Object 18"/>
          <p:cNvGraphicFramePr>
            <a:graphicFrameLocks noChangeAspect="1"/>
          </p:cNvGraphicFramePr>
          <p:nvPr>
            <p:extLst>
              <p:ext uri="{D42A27DB-BD31-4B8C-83A1-F6EECF244321}">
                <p14:modId xmlns:p14="http://schemas.microsoft.com/office/powerpoint/2010/main" val="1968106282"/>
              </p:ext>
            </p:extLst>
          </p:nvPr>
        </p:nvGraphicFramePr>
        <p:xfrm>
          <a:off x="3048000" y="1946031"/>
          <a:ext cx="2689225" cy="1096963"/>
        </p:xfrm>
        <a:graphic>
          <a:graphicData uri="http://schemas.openxmlformats.org/presentationml/2006/ole">
            <mc:AlternateContent xmlns:mc="http://schemas.openxmlformats.org/markup-compatibility/2006">
              <mc:Choice xmlns:v="urn:schemas-microsoft-com:vml" Requires="v">
                <p:oleObj spid="_x0000_s118798" name="Equation" r:id="rId3" imgW="965160" imgH="393480" progId="Equation.3">
                  <p:embed/>
                </p:oleObj>
              </mc:Choice>
              <mc:Fallback>
                <p:oleObj name="Equation" r:id="rId3" imgW="965160" imgH="393480" progId="Equation.3">
                  <p:embed/>
                  <p:pic>
                    <p:nvPicPr>
                      <p:cNvPr id="0" name=""/>
                      <p:cNvPicPr>
                        <a:picLocks noChangeAspect="1" noChangeArrowheads="1"/>
                      </p:cNvPicPr>
                      <p:nvPr/>
                    </p:nvPicPr>
                    <p:blipFill>
                      <a:blip r:embed="rId4"/>
                      <a:srcRect/>
                      <a:stretch>
                        <a:fillRect/>
                      </a:stretch>
                    </p:blipFill>
                    <p:spPr bwMode="auto">
                      <a:xfrm>
                        <a:off x="3048000" y="1946031"/>
                        <a:ext cx="2689225"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8"/>
          <p:cNvSpPr/>
          <p:nvPr/>
        </p:nvSpPr>
        <p:spPr>
          <a:xfrm>
            <a:off x="460312" y="1143000"/>
            <a:ext cx="8441798" cy="461665"/>
          </a:xfrm>
          <a:prstGeom prst="rect">
            <a:avLst/>
          </a:prstGeom>
        </p:spPr>
        <p:txBody>
          <a:bodyPr wrap="square">
            <a:spAutoFit/>
          </a:bodyPr>
          <a:lstStyle/>
          <a:p>
            <a:r>
              <a:rPr lang="en-IN" b="0" i="0" u="none" strike="noStrike" baseline="0" dirty="0" smtClean="0">
                <a:latin typeface="+mn-lt"/>
              </a:rPr>
              <a:t>The first-order linear differential equation (on the unknown </a:t>
            </a:r>
            <a:r>
              <a:rPr lang="en-IN" b="0" i="1" u="none" strike="noStrike" baseline="0" dirty="0" smtClean="0">
                <a:latin typeface="+mn-lt"/>
              </a:rPr>
              <a:t>y </a:t>
            </a:r>
            <a:r>
              <a:rPr lang="en-IN" b="0" u="none" strike="noStrike" baseline="0" dirty="0" smtClean="0">
                <a:latin typeface="+mn-lt"/>
              </a:rPr>
              <a:t>is</a:t>
            </a:r>
            <a:endParaRPr lang="en-IN" dirty="0">
              <a:latin typeface="+mn-lt"/>
            </a:endParaRPr>
          </a:p>
        </p:txBody>
      </p:sp>
      <p:sp>
        <p:nvSpPr>
          <p:cNvPr id="20" name="Rectangle 19"/>
          <p:cNvSpPr/>
          <p:nvPr/>
        </p:nvSpPr>
        <p:spPr>
          <a:xfrm>
            <a:off x="266637" y="3270958"/>
            <a:ext cx="8724963" cy="1569660"/>
          </a:xfrm>
          <a:prstGeom prst="rect">
            <a:avLst/>
          </a:prstGeom>
        </p:spPr>
        <p:txBody>
          <a:bodyPr wrap="square">
            <a:spAutoFit/>
          </a:bodyPr>
          <a:lstStyle/>
          <a:p>
            <a:pPr marL="342900" indent="-342900">
              <a:buFont typeface="Arial" panose="020B0604020202020204" pitchFamily="34" charset="0"/>
              <a:buChar char="•"/>
            </a:pPr>
            <a:r>
              <a:rPr lang="en-IN" dirty="0"/>
              <a:t>where </a:t>
            </a:r>
            <a:r>
              <a:rPr lang="en-IN" i="1" dirty="0" smtClean="0"/>
              <a:t>f(</a:t>
            </a:r>
            <a:r>
              <a:rPr lang="en-IN" i="1" dirty="0" err="1" smtClean="0"/>
              <a:t>x,y</a:t>
            </a:r>
            <a:r>
              <a:rPr lang="en-IN" i="1" dirty="0" smtClean="0"/>
              <a:t>(x))</a:t>
            </a:r>
            <a:r>
              <a:rPr lang="en-IN" dirty="0" smtClean="0"/>
              <a:t> </a:t>
            </a:r>
            <a:r>
              <a:rPr lang="en-IN" dirty="0"/>
              <a:t>is </a:t>
            </a:r>
            <a:r>
              <a:rPr lang="en-IN" dirty="0" smtClean="0"/>
              <a:t>given or known and this called as source function.</a:t>
            </a:r>
          </a:p>
          <a:p>
            <a:pPr marL="342900" indent="-342900">
              <a:buFont typeface="Arial" panose="020B0604020202020204" pitchFamily="34" charset="0"/>
              <a:buChar char="•"/>
            </a:pPr>
            <a:r>
              <a:rPr lang="en-IN" dirty="0" smtClean="0"/>
              <a:t>The </a:t>
            </a:r>
            <a:r>
              <a:rPr lang="en-IN" dirty="0"/>
              <a:t>equation is </a:t>
            </a:r>
            <a:r>
              <a:rPr lang="en-IN" dirty="0" smtClean="0"/>
              <a:t>nonlinear if the </a:t>
            </a:r>
            <a:r>
              <a:rPr lang="en-IN" dirty="0"/>
              <a:t>source function </a:t>
            </a:r>
            <a:r>
              <a:rPr lang="en-IN" i="1" dirty="0"/>
              <a:t>f</a:t>
            </a:r>
            <a:r>
              <a:rPr lang="en-IN" dirty="0"/>
              <a:t> is </a:t>
            </a:r>
            <a:r>
              <a:rPr lang="en-IN" dirty="0" smtClean="0"/>
              <a:t>not linear on its </a:t>
            </a:r>
            <a:r>
              <a:rPr lang="en-IN" dirty="0"/>
              <a:t>second argument</a:t>
            </a:r>
            <a:r>
              <a:rPr lang="en-IN" dirty="0" smtClean="0"/>
              <a:t>,</a:t>
            </a:r>
            <a:endParaRPr lang="en-IN" dirty="0" smtClean="0">
              <a:solidFill>
                <a:srgbClr val="000000"/>
              </a:solidFill>
              <a:latin typeface="+mn-lt"/>
            </a:endParaRPr>
          </a:p>
        </p:txBody>
      </p:sp>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5"/>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7268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ircle(in)">
                                      <p:cBhvr>
                                        <p:cTn id="12" dur="7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dissolve">
                                      <p:cBhvr>
                                        <p:cTn id="17" dur="500"/>
                                        <p:tgtEl>
                                          <p:spTgt spid="2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1" end="1"/>
                                            </p:txEl>
                                          </p:spTgt>
                                        </p:tgtEl>
                                        <p:attrNameLst>
                                          <p:attrName>style.visibility</p:attrName>
                                        </p:attrNameLst>
                                      </p:cBhvr>
                                      <p:to>
                                        <p:strVal val="visible"/>
                                      </p:to>
                                    </p:set>
                                    <p:animEffect transition="in" filter="dissolve">
                                      <p:cBhvr>
                                        <p:cTn id="22"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0675" y="102577"/>
            <a:ext cx="6781800" cy="1052513"/>
          </a:xfrm>
        </p:spPr>
        <p:txBody>
          <a:bodyPr/>
          <a:lstStyle/>
          <a:p>
            <a:r>
              <a:rPr lang="en-IN" sz="2800" dirty="0" smtClean="0"/>
              <a:t>First </a:t>
            </a:r>
            <a:r>
              <a:rPr lang="en-IN" sz="2800" dirty="0"/>
              <a:t>Order Nonlinear Ordinary Differential </a:t>
            </a:r>
            <a:r>
              <a:rPr lang="en-IN" sz="2800" dirty="0" smtClean="0"/>
              <a:t>Equations</a:t>
            </a:r>
            <a:endParaRPr lang="en-IN" sz="2800" dirty="0"/>
          </a:p>
        </p:txBody>
      </p:sp>
      <p:sp>
        <p:nvSpPr>
          <p:cNvPr id="4" name="Content Placeholder 3"/>
          <p:cNvSpPr>
            <a:spLocks noGrp="1"/>
          </p:cNvSpPr>
          <p:nvPr>
            <p:ph idx="1"/>
          </p:nvPr>
        </p:nvSpPr>
        <p:spPr>
          <a:xfrm>
            <a:off x="241495" y="1836738"/>
            <a:ext cx="8518525" cy="4114800"/>
          </a:xfrm>
        </p:spPr>
        <p:txBody>
          <a:bodyPr/>
          <a:lstStyle/>
          <a:p>
            <a:r>
              <a:rPr lang="en-IN" sz="2400" dirty="0" smtClean="0"/>
              <a:t>Generally </a:t>
            </a:r>
            <a:r>
              <a:rPr lang="en-IN" sz="2400" dirty="0"/>
              <a:t>do </a:t>
            </a:r>
            <a:r>
              <a:rPr lang="en-IN" sz="2400" dirty="0" smtClean="0"/>
              <a:t>not </a:t>
            </a:r>
            <a:r>
              <a:rPr lang="en-IN" sz="2400" dirty="0"/>
              <a:t>have closed-form solutions</a:t>
            </a:r>
            <a:r>
              <a:rPr lang="en-IN" sz="2400" dirty="0" smtClean="0"/>
              <a:t>.</a:t>
            </a:r>
          </a:p>
          <a:p>
            <a:r>
              <a:rPr lang="en-IN" sz="2400" dirty="0" smtClean="0"/>
              <a:t>Great mathematicians of 17</a:t>
            </a:r>
            <a:r>
              <a:rPr lang="en-IN" sz="2400" baseline="30000" dirty="0" smtClean="0"/>
              <a:t>th</a:t>
            </a:r>
            <a:r>
              <a:rPr lang="en-IN" sz="2400" dirty="0" smtClean="0"/>
              <a:t> and 18</a:t>
            </a:r>
            <a:r>
              <a:rPr lang="en-IN" sz="2400" baseline="30000" dirty="0" smtClean="0"/>
              <a:t>th</a:t>
            </a:r>
            <a:r>
              <a:rPr lang="en-IN" sz="2400" dirty="0" smtClean="0"/>
              <a:t> century studied very few selected non-linear FO-ODEs to develop implicit solution methodologies.</a:t>
            </a:r>
          </a:p>
          <a:p>
            <a:r>
              <a:rPr lang="en-IN" sz="2400" dirty="0" smtClean="0"/>
              <a:t> Out of many NL FO-ODEs, </a:t>
            </a:r>
            <a:r>
              <a:rPr lang="en-IN" sz="2400" dirty="0"/>
              <a:t>there is </a:t>
            </a:r>
            <a:r>
              <a:rPr lang="en-IN" sz="2400" dirty="0" smtClean="0"/>
              <a:t>only one </a:t>
            </a:r>
            <a:r>
              <a:rPr lang="en-IN" sz="2400" dirty="0"/>
              <a:t>case in which a solution </a:t>
            </a:r>
            <a:r>
              <a:rPr lang="en-IN" sz="2400" dirty="0" smtClean="0"/>
              <a:t>may be explicitly obtained.</a:t>
            </a:r>
          </a:p>
          <a:p>
            <a:r>
              <a:rPr lang="en-IN" sz="2400" dirty="0" smtClean="0"/>
              <a:t> These are called as  Exact Equations. </a:t>
            </a:r>
          </a:p>
        </p:txBody>
      </p:sp>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27351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9772" y="52387"/>
            <a:ext cx="7772400" cy="1052513"/>
          </a:xfrm>
        </p:spPr>
        <p:txBody>
          <a:bodyPr/>
          <a:lstStyle/>
          <a:p>
            <a:r>
              <a:rPr lang="en-IN" sz="2800" dirty="0" smtClean="0"/>
              <a:t>Classification of NL FO-ODE</a:t>
            </a:r>
            <a:endParaRPr lang="en-IN" sz="2800" dirty="0"/>
          </a:p>
        </p:txBody>
      </p:sp>
      <p:sp>
        <p:nvSpPr>
          <p:cNvPr id="4" name="Content Placeholder 3"/>
          <p:cNvSpPr>
            <a:spLocks noGrp="1"/>
          </p:cNvSpPr>
          <p:nvPr>
            <p:ph idx="1"/>
          </p:nvPr>
        </p:nvSpPr>
        <p:spPr>
          <a:xfrm>
            <a:off x="482991" y="1425994"/>
            <a:ext cx="8382000" cy="4114800"/>
          </a:xfrm>
        </p:spPr>
        <p:txBody>
          <a:bodyPr/>
          <a:lstStyle/>
          <a:p>
            <a:r>
              <a:rPr lang="en-IN" sz="2400" dirty="0" smtClean="0"/>
              <a:t>A major classification of NL FO-ODE is based on autonomy of the equation.</a:t>
            </a:r>
          </a:p>
          <a:p>
            <a:r>
              <a:rPr lang="en-IN" sz="2400" dirty="0" smtClean="0"/>
              <a:t>Autonomous NL FO-ODEs.</a:t>
            </a:r>
          </a:p>
          <a:p>
            <a:r>
              <a:rPr lang="en-IN" sz="2400" dirty="0" err="1" smtClean="0"/>
              <a:t>Nonautonomous</a:t>
            </a:r>
            <a:r>
              <a:rPr lang="en-IN" sz="2400" dirty="0" smtClean="0"/>
              <a:t> NL FO-ODEs.</a:t>
            </a:r>
          </a:p>
        </p:txBody>
      </p:sp>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88965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675" y="142561"/>
            <a:ext cx="6553200" cy="1000439"/>
          </a:xfrm>
        </p:spPr>
        <p:txBody>
          <a:bodyPr/>
          <a:lstStyle/>
          <a:p>
            <a:r>
              <a:rPr lang="en-IN" sz="2800" dirty="0" smtClean="0"/>
              <a:t>Newton’s Study on Nonlinear </a:t>
            </a:r>
            <a:r>
              <a:rPr lang="en-IN" sz="2800" dirty="0" err="1" smtClean="0"/>
              <a:t>Thermofluid</a:t>
            </a:r>
            <a:r>
              <a:rPr lang="en-IN" sz="2800" dirty="0" smtClean="0"/>
              <a:t> Systems</a:t>
            </a:r>
            <a:endParaRPr lang="en-IN" sz="2800" dirty="0"/>
          </a:p>
        </p:txBody>
      </p:sp>
      <p:sp>
        <p:nvSpPr>
          <p:cNvPr id="3" name="Content Placeholder 2"/>
          <p:cNvSpPr>
            <a:spLocks noGrp="1"/>
          </p:cNvSpPr>
          <p:nvPr>
            <p:ph idx="1"/>
          </p:nvPr>
        </p:nvSpPr>
        <p:spPr>
          <a:xfrm>
            <a:off x="320675" y="1600200"/>
            <a:ext cx="8686800" cy="4572000"/>
          </a:xfrm>
        </p:spPr>
        <p:txBody>
          <a:bodyPr/>
          <a:lstStyle/>
          <a:p>
            <a:r>
              <a:rPr lang="en-IN" sz="2400" dirty="0"/>
              <a:t>In 1701, Newton published (in Latin and anonymously) in the Phil. Trans. of the </a:t>
            </a:r>
            <a:r>
              <a:rPr lang="en-IN" sz="2400" dirty="0" smtClean="0"/>
              <a:t>Royal Society </a:t>
            </a:r>
            <a:r>
              <a:rPr lang="en-IN" sz="2400" dirty="0"/>
              <a:t>a short article (</a:t>
            </a:r>
            <a:r>
              <a:rPr lang="en-IN" sz="2400" dirty="0" err="1"/>
              <a:t>Scala</a:t>
            </a:r>
            <a:r>
              <a:rPr lang="en-IN" sz="2400" dirty="0"/>
              <a:t> </a:t>
            </a:r>
            <a:r>
              <a:rPr lang="en-IN" sz="2400" dirty="0" err="1"/>
              <a:t>graduum</a:t>
            </a:r>
            <a:r>
              <a:rPr lang="en-IN" sz="2400" dirty="0"/>
              <a:t> </a:t>
            </a:r>
            <a:r>
              <a:rPr lang="en-IN" sz="2400" dirty="0" err="1"/>
              <a:t>Caloris</a:t>
            </a:r>
            <a:r>
              <a:rPr lang="en-IN" sz="2400" dirty="0" smtClean="0"/>
              <a:t>).</a:t>
            </a:r>
          </a:p>
          <a:p>
            <a:r>
              <a:rPr lang="en-IN" sz="2400" dirty="0"/>
              <a:t>He did not write </a:t>
            </a:r>
            <a:r>
              <a:rPr lang="en-IN" sz="2400" dirty="0" smtClean="0"/>
              <a:t>any formula </a:t>
            </a:r>
            <a:r>
              <a:rPr lang="en-IN" sz="2400" dirty="0"/>
              <a:t>but expressed verbally his cooling law:</a:t>
            </a:r>
          </a:p>
          <a:p>
            <a:r>
              <a:rPr lang="en-IN" sz="2400" dirty="0"/>
              <a:t>T</a:t>
            </a:r>
            <a:r>
              <a:rPr lang="en-IN" sz="2400" dirty="0" smtClean="0"/>
              <a:t>he </a:t>
            </a:r>
            <a:r>
              <a:rPr lang="en-IN" sz="2400" dirty="0"/>
              <a:t>excess of the degrees of the heat … were in geometrical progression </a:t>
            </a:r>
            <a:r>
              <a:rPr lang="en-IN" sz="2400" dirty="0" smtClean="0"/>
              <a:t>when </a:t>
            </a:r>
            <a:r>
              <a:rPr lang="en-IN" sz="2400" dirty="0"/>
              <a:t>the times are in </a:t>
            </a:r>
            <a:r>
              <a:rPr lang="en-IN" sz="2400" dirty="0" smtClean="0"/>
              <a:t>an arithmetical progression.</a:t>
            </a:r>
          </a:p>
          <a:p>
            <a:r>
              <a:rPr lang="en-IN" sz="2400" dirty="0" smtClean="0"/>
              <a:t>if </a:t>
            </a:r>
            <a:r>
              <a:rPr lang="en-IN" sz="2400" dirty="0"/>
              <a:t>equal time of cooling be taken, the degrees of heat will be in geometrical proportion.</a:t>
            </a:r>
          </a:p>
        </p:txBody>
      </p:sp>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5"/>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424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3"/>
          <p:cNvSpPr>
            <a:spLocks noGrp="1"/>
          </p:cNvSpPr>
          <p:nvPr>
            <p:ph type="title"/>
          </p:nvPr>
        </p:nvSpPr>
        <p:spPr>
          <a:xfrm>
            <a:off x="211015" y="83343"/>
            <a:ext cx="6891460" cy="1143000"/>
          </a:xfrm>
        </p:spPr>
        <p:txBody>
          <a:bodyPr/>
          <a:lstStyle/>
          <a:p>
            <a:r>
              <a:rPr lang="en-US" sz="2800" dirty="0" smtClean="0"/>
              <a:t>A plausible 'wind tunnel' for Newton's cooling</a:t>
            </a:r>
            <a:br>
              <a:rPr lang="en-US" sz="2800" dirty="0" smtClean="0"/>
            </a:br>
            <a:r>
              <a:rPr lang="en-US" sz="2800" dirty="0" smtClean="0"/>
              <a:t>experiments.</a:t>
            </a:r>
          </a:p>
        </p:txBody>
      </p:sp>
      <p:pic>
        <p:nvPicPr>
          <p:cNvPr id="81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555" y="1295400"/>
            <a:ext cx="58674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8194" name="Ink 4"/>
              <p14:cNvContentPartPr>
                <a14:cpLocks xmlns:a14="http://schemas.microsoft.com/office/drawing/2010/main" noRot="1" noChangeAspect="1" noEditPoints="1" noChangeArrowheads="1" noChangeShapeType="1"/>
              </p14:cNvContentPartPr>
              <p14:nvPr/>
            </p14:nvContentPartPr>
            <p14:xfrm>
              <a:off x="8643938" y="6391275"/>
              <a:ext cx="101600" cy="9525"/>
            </p14:xfrm>
          </p:contentPart>
        </mc:Choice>
        <mc:Fallback xmlns="">
          <p:pic>
            <p:nvPicPr>
              <p:cNvPr id="8194" name="Ink 4"/>
              <p:cNvPicPr>
                <a:picLocks noRot="1" noChangeAspect="1" noEditPoints="1" noChangeArrowheads="1" noChangeShapeType="1"/>
              </p:cNvPicPr>
              <p:nvPr/>
            </p:nvPicPr>
            <p:blipFill>
              <a:blip r:embed="rId4"/>
              <a:stretch>
                <a:fillRect/>
              </a:stretch>
            </p:blipFill>
            <p:spPr>
              <a:xfrm>
                <a:off x="8634571" y="6381750"/>
                <a:ext cx="120335" cy="28575"/>
              </a:xfrm>
              <a:prstGeom prst="rect">
                <a:avLst/>
              </a:prstGeom>
            </p:spPr>
          </p:pic>
        </mc:Fallback>
      </mc:AlternateContent>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31"/>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5"/>
              <p:cNvGrpSpPr>
                <a:grpSpLocks/>
              </p:cNvGrpSpPr>
              <p:nvPr/>
            </p:nvGrpSpPr>
            <p:grpSpPr bwMode="auto">
              <a:xfrm>
                <a:off x="144" y="0"/>
                <a:ext cx="5616" cy="144"/>
                <a:chOff x="96" y="-48"/>
                <a:chExt cx="5520" cy="144"/>
              </a:xfrm>
            </p:grpSpPr>
            <p:sp>
              <p:nvSpPr>
                <p:cNvPr id="1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79069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wipe(down)">
                                      <p:cBhvr>
                                        <p:cTn id="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a:xfrm>
            <a:off x="31652" y="18841"/>
            <a:ext cx="7772400" cy="1143000"/>
          </a:xfrm>
        </p:spPr>
        <p:txBody>
          <a:bodyPr/>
          <a:lstStyle/>
          <a:p>
            <a:r>
              <a:rPr lang="en-US" sz="2800" dirty="0" smtClean="0"/>
              <a:t>Measurements made by Sir Newton</a:t>
            </a:r>
          </a:p>
        </p:txBody>
      </p:sp>
      <p:sp>
        <p:nvSpPr>
          <p:cNvPr id="4" name="Content Placeholder 3"/>
          <p:cNvSpPr>
            <a:spLocks noGrp="1"/>
          </p:cNvSpPr>
          <p:nvPr>
            <p:ph idx="1"/>
          </p:nvPr>
        </p:nvSpPr>
        <p:spPr>
          <a:xfrm>
            <a:off x="633364" y="1717846"/>
            <a:ext cx="7772400" cy="4114800"/>
          </a:xfrm>
        </p:spPr>
        <p:txBody>
          <a:bodyPr/>
          <a:lstStyle/>
          <a:p>
            <a:r>
              <a:rPr lang="en-US" sz="2400" dirty="0" smtClean="0"/>
              <a:t>Started putting on thick piece hot (almost soft) particles of several metals, and other fusible bodies.</a:t>
            </a:r>
          </a:p>
          <a:p>
            <a:r>
              <a:rPr lang="en-US" sz="2400" dirty="0" smtClean="0"/>
              <a:t>The time of its cooling was marked, till all the particles were hardened.</a:t>
            </a:r>
          </a:p>
          <a:p>
            <a:r>
              <a:rPr lang="en-US" sz="2400" dirty="0" smtClean="0"/>
              <a:t>The time of cooling of  the iron  was marked, till equal to the heat of the human body.</a:t>
            </a:r>
          </a:p>
          <a:p>
            <a:endParaRPr lang="en-US" sz="2400" dirty="0" smtClean="0"/>
          </a:p>
        </p:txBody>
      </p:sp>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31"/>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5"/>
              <p:cNvGrpSpPr>
                <a:grpSpLocks/>
              </p:cNvGrpSpPr>
              <p:nvPr/>
            </p:nvGrpSpPr>
            <p:grpSpPr bwMode="auto">
              <a:xfrm>
                <a:off x="144" y="0"/>
                <a:ext cx="5616" cy="144"/>
                <a:chOff x="96" y="-48"/>
                <a:chExt cx="5520" cy="144"/>
              </a:xfrm>
            </p:grpSpPr>
            <p:sp>
              <p:nvSpPr>
                <p:cNvPr id="1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877843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9" name="Title 3"/>
          <p:cNvSpPr>
            <a:spLocks noGrp="1"/>
          </p:cNvSpPr>
          <p:nvPr>
            <p:ph type="title"/>
          </p:nvPr>
        </p:nvSpPr>
        <p:spPr>
          <a:xfrm>
            <a:off x="152400" y="76200"/>
            <a:ext cx="6440341" cy="1143000"/>
          </a:xfrm>
        </p:spPr>
        <p:txBody>
          <a:bodyPr/>
          <a:lstStyle/>
          <a:p>
            <a:r>
              <a:rPr lang="en-US" sz="2800" dirty="0" smtClean="0"/>
              <a:t>Table of Observations from Newton’s Experiment</a:t>
            </a:r>
          </a:p>
        </p:txBody>
      </p:sp>
      <p:grpSp>
        <p:nvGrpSpPr>
          <p:cNvPr id="13" name="Group 16"/>
          <p:cNvGrpSpPr>
            <a:grpSpLocks/>
          </p:cNvGrpSpPr>
          <p:nvPr/>
        </p:nvGrpSpPr>
        <p:grpSpPr bwMode="auto">
          <a:xfrm>
            <a:off x="0" y="0"/>
            <a:ext cx="9144000" cy="6858000"/>
            <a:chOff x="0" y="0"/>
            <a:chExt cx="9144000" cy="6858000"/>
          </a:xfrm>
        </p:grpSpPr>
        <p:grpSp>
          <p:nvGrpSpPr>
            <p:cNvPr id="14" name="Group 8"/>
            <p:cNvGrpSpPr>
              <a:grpSpLocks/>
            </p:cNvGrpSpPr>
            <p:nvPr/>
          </p:nvGrpSpPr>
          <p:grpSpPr bwMode="auto">
            <a:xfrm>
              <a:off x="0" y="0"/>
              <a:ext cx="9144000" cy="6858000"/>
              <a:chOff x="0" y="0"/>
              <a:chExt cx="5760" cy="4320"/>
            </a:xfrm>
          </p:grpSpPr>
          <p:grpSp>
            <p:nvGrpSpPr>
              <p:cNvPr id="17" name="Group 31"/>
              <p:cNvGrpSpPr>
                <a:grpSpLocks/>
              </p:cNvGrpSpPr>
              <p:nvPr/>
            </p:nvGrpSpPr>
            <p:grpSpPr bwMode="auto">
              <a:xfrm>
                <a:off x="0" y="0"/>
                <a:ext cx="192" cy="4320"/>
                <a:chOff x="0" y="-48"/>
                <a:chExt cx="144" cy="4368"/>
              </a:xfrm>
            </p:grpSpPr>
            <p:sp>
              <p:nvSpPr>
                <p:cNvPr id="2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8" name="Group 12"/>
              <p:cNvGrpSpPr>
                <a:grpSpLocks/>
              </p:cNvGrpSpPr>
              <p:nvPr/>
            </p:nvGrpSpPr>
            <p:grpSpPr bwMode="auto">
              <a:xfrm>
                <a:off x="5674" y="24"/>
                <a:ext cx="86" cy="4296"/>
                <a:chOff x="5616" y="-48"/>
                <a:chExt cx="144" cy="4368"/>
              </a:xfrm>
            </p:grpSpPr>
            <p:sp>
              <p:nvSpPr>
                <p:cNvPr id="2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9" name="Group 15"/>
              <p:cNvGrpSpPr>
                <a:grpSpLocks/>
              </p:cNvGrpSpPr>
              <p:nvPr/>
            </p:nvGrpSpPr>
            <p:grpSpPr bwMode="auto">
              <a:xfrm>
                <a:off x="144" y="0"/>
                <a:ext cx="5616" cy="144"/>
                <a:chOff x="96" y="-48"/>
                <a:chExt cx="5520" cy="144"/>
              </a:xfrm>
            </p:grpSpPr>
            <p:sp>
              <p:nvSpPr>
                <p:cNvPr id="2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0" name="Group 18"/>
              <p:cNvGrpSpPr>
                <a:grpSpLocks/>
              </p:cNvGrpSpPr>
              <p:nvPr/>
            </p:nvGrpSpPr>
            <p:grpSpPr bwMode="auto">
              <a:xfrm>
                <a:off x="144" y="4234"/>
                <a:ext cx="5616" cy="86"/>
                <a:chOff x="96" y="4176"/>
                <a:chExt cx="5520" cy="144"/>
              </a:xfrm>
            </p:grpSpPr>
            <p:sp>
              <p:nvSpPr>
                <p:cNvPr id="2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5"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 name="Picture 2"/>
          <p:cNvPicPr>
            <a:picLocks noChangeAspect="1"/>
          </p:cNvPicPr>
          <p:nvPr/>
        </p:nvPicPr>
        <p:blipFill>
          <a:blip r:embed="rId3"/>
          <a:stretch>
            <a:fillRect/>
          </a:stretch>
        </p:blipFill>
        <p:spPr>
          <a:xfrm>
            <a:off x="152400" y="1169986"/>
            <a:ext cx="6096000" cy="5313028"/>
          </a:xfrm>
          <a:prstGeom prst="rect">
            <a:avLst/>
          </a:prstGeom>
        </p:spPr>
      </p:pic>
      <p:pic>
        <p:nvPicPr>
          <p:cNvPr id="6" name="Picture 5"/>
          <p:cNvPicPr>
            <a:picLocks noChangeAspect="1"/>
          </p:cNvPicPr>
          <p:nvPr/>
        </p:nvPicPr>
        <p:blipFill>
          <a:blip r:embed="rId4"/>
          <a:stretch>
            <a:fillRect/>
          </a:stretch>
        </p:blipFill>
        <p:spPr>
          <a:xfrm>
            <a:off x="6336766" y="1115844"/>
            <a:ext cx="2502434" cy="5222471"/>
          </a:xfrm>
          <a:prstGeom prst="rect">
            <a:avLst/>
          </a:prstGeom>
        </p:spPr>
      </p:pic>
      <p:sp>
        <p:nvSpPr>
          <p:cNvPr id="7" name="Rectangle 6"/>
          <p:cNvSpPr/>
          <p:nvPr/>
        </p:nvSpPr>
        <p:spPr bwMode="auto">
          <a:xfrm>
            <a:off x="4800600" y="1115844"/>
            <a:ext cx="1447800" cy="536717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smtClean="0">
              <a:ln>
                <a:noFill/>
              </a:ln>
              <a:solidFill>
                <a:schemeClr val="tx1"/>
              </a:solidFill>
              <a:effectLst/>
              <a:latin typeface="Times New Roman" pitchFamily="18" charset="0"/>
            </a:endParaRPr>
          </a:p>
        </p:txBody>
      </p:sp>
      <p:sp>
        <p:nvSpPr>
          <p:cNvPr id="33" name="Rectangle 32"/>
          <p:cNvSpPr/>
          <p:nvPr/>
        </p:nvSpPr>
        <p:spPr bwMode="auto">
          <a:xfrm>
            <a:off x="6477000" y="1143000"/>
            <a:ext cx="2362200" cy="534001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37393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33"/>
                                        </p:tgtEl>
                                      </p:cBhvr>
                                    </p:animEffect>
                                    <p:set>
                                      <p:cBhvr>
                                        <p:cTn id="17"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513" y="142561"/>
            <a:ext cx="6694487" cy="1143000"/>
          </a:xfrm>
        </p:spPr>
        <p:txBody>
          <a:bodyPr/>
          <a:lstStyle/>
          <a:p>
            <a:r>
              <a:rPr lang="en-US" sz="2800" dirty="0"/>
              <a:t>Table of Observations from Newton’s </a:t>
            </a:r>
            <a:r>
              <a:rPr lang="en-US" sz="2800" dirty="0" smtClean="0"/>
              <a:t>Experiment &amp; </a:t>
            </a:r>
            <a:r>
              <a:rPr lang="en-US" sz="2800" dirty="0" err="1" smtClean="0"/>
              <a:t>Anlaysis</a:t>
            </a:r>
            <a:endParaRPr lang="en-IN" sz="2800" dirty="0"/>
          </a:p>
        </p:txBody>
      </p:sp>
      <p:pic>
        <p:nvPicPr>
          <p:cNvPr id="3" name="Picture 2"/>
          <p:cNvPicPr>
            <a:picLocks noChangeAspect="1"/>
          </p:cNvPicPr>
          <p:nvPr/>
        </p:nvPicPr>
        <p:blipFill>
          <a:blip r:embed="rId2"/>
          <a:stretch>
            <a:fillRect/>
          </a:stretch>
        </p:blipFill>
        <p:spPr>
          <a:xfrm>
            <a:off x="457200" y="1219200"/>
            <a:ext cx="8153400" cy="5132712"/>
          </a:xfrm>
          <a:prstGeom prst="rect">
            <a:avLst/>
          </a:prstGeom>
        </p:spPr>
      </p:pic>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5"/>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0" name="Rectangle 19"/>
          <p:cNvSpPr/>
          <p:nvPr/>
        </p:nvSpPr>
        <p:spPr bwMode="auto">
          <a:xfrm>
            <a:off x="5867400" y="4495800"/>
            <a:ext cx="3200400" cy="218408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51259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7772400" cy="1143000"/>
          </a:xfrm>
        </p:spPr>
        <p:txBody>
          <a:bodyPr/>
          <a:lstStyle/>
          <a:p>
            <a:r>
              <a:rPr lang="en-US" sz="2800" dirty="0" smtClean="0"/>
              <a:t>Modern Definition :</a:t>
            </a:r>
            <a:br>
              <a:rPr lang="en-US" sz="2800" dirty="0" smtClean="0"/>
            </a:br>
            <a:r>
              <a:rPr lang="en-US" sz="2800" dirty="0" smtClean="0"/>
              <a:t>Newton’s Law of Cooling</a:t>
            </a:r>
            <a:endParaRPr lang="en-IN" sz="2800" dirty="0"/>
          </a:p>
        </p:txBody>
      </p:sp>
      <p:sp>
        <p:nvSpPr>
          <p:cNvPr id="20" name="Content Placeholder 19"/>
          <p:cNvSpPr>
            <a:spLocks noGrp="1"/>
          </p:cNvSpPr>
          <p:nvPr>
            <p:ph idx="1"/>
          </p:nvPr>
        </p:nvSpPr>
        <p:spPr>
          <a:xfrm>
            <a:off x="320675" y="1295400"/>
            <a:ext cx="8670925" cy="2782521"/>
          </a:xfrm>
        </p:spPr>
        <p:txBody>
          <a:bodyPr/>
          <a:lstStyle/>
          <a:p>
            <a:r>
              <a:rPr lang="en-IN" sz="2400" i="1" dirty="0"/>
              <a:t>Newton’s Law of Cooling</a:t>
            </a:r>
            <a:r>
              <a:rPr lang="en-IN" sz="2400" dirty="0"/>
              <a:t> </a:t>
            </a:r>
            <a:r>
              <a:rPr lang="en-IN" sz="2400" dirty="0" smtClean="0"/>
              <a:t>states:</a:t>
            </a:r>
          </a:p>
          <a:p>
            <a:r>
              <a:rPr lang="en-IN" sz="2400" dirty="0"/>
              <a:t>if an hot object is placed in a room, it will cool until it reaches room temperature. More precisely, it states that the rate of change of the object is negatively proportional to the difference between the current temperature and the room temperature</a:t>
            </a:r>
            <a:r>
              <a:rPr lang="en-IN" sz="2400" dirty="0" smtClean="0"/>
              <a:t>.</a:t>
            </a:r>
          </a:p>
          <a:p>
            <a:r>
              <a:rPr lang="en-IN" sz="2400" dirty="0" smtClean="0"/>
              <a:t>If  </a:t>
            </a:r>
            <a:r>
              <a:rPr lang="en-IN" sz="2400" i="1" dirty="0" smtClean="0"/>
              <a:t>T</a:t>
            </a:r>
            <a:r>
              <a:rPr lang="en-IN" sz="2400" dirty="0" smtClean="0"/>
              <a:t> is the temperature </a:t>
            </a:r>
            <a:r>
              <a:rPr lang="en-IN" sz="2400" dirty="0"/>
              <a:t>and </a:t>
            </a:r>
            <a:r>
              <a:rPr lang="en-IN" sz="2400" dirty="0" smtClean="0"/>
              <a:t> </a:t>
            </a:r>
            <a:r>
              <a:rPr lang="en-IN" sz="2400" i="1" dirty="0" smtClean="0"/>
              <a:t>T</a:t>
            </a:r>
            <a:r>
              <a:rPr lang="en-IN" sz="2400" i="1" baseline="-25000" dirty="0" smtClean="0">
                <a:sym typeface="Symbol" panose="05050102010706020507" pitchFamily="18" charset="2"/>
              </a:rPr>
              <a:t></a:t>
            </a:r>
            <a:r>
              <a:rPr lang="en-IN" sz="2400" baseline="-25000" dirty="0" smtClean="0">
                <a:sym typeface="Symbol" panose="05050102010706020507" pitchFamily="18" charset="2"/>
              </a:rPr>
              <a:t> </a:t>
            </a:r>
            <a:r>
              <a:rPr lang="en-IN" sz="2400" dirty="0" smtClean="0">
                <a:sym typeface="Symbol" panose="05050102010706020507" pitchFamily="18" charset="2"/>
              </a:rPr>
              <a:t>is t</a:t>
            </a:r>
            <a:r>
              <a:rPr lang="en-IN" sz="2400" dirty="0" smtClean="0"/>
              <a:t>he </a:t>
            </a:r>
            <a:r>
              <a:rPr lang="en-IN" sz="2400" dirty="0"/>
              <a:t>constant room temperature,</a:t>
            </a:r>
            <a:endParaRPr lang="en-IN" sz="2400" i="1" dirty="0" smtClean="0"/>
          </a:p>
          <a:p>
            <a:endParaRPr lang="en-IN" sz="2400" dirty="0"/>
          </a:p>
        </p:txBody>
      </p:sp>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5"/>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6" name="Object 25"/>
          <p:cNvGraphicFramePr>
            <a:graphicFrameLocks noChangeAspect="1"/>
          </p:cNvGraphicFramePr>
          <p:nvPr>
            <p:extLst>
              <p:ext uri="{D42A27DB-BD31-4B8C-83A1-F6EECF244321}">
                <p14:modId xmlns:p14="http://schemas.microsoft.com/office/powerpoint/2010/main" val="4097550247"/>
              </p:ext>
            </p:extLst>
          </p:nvPr>
        </p:nvGraphicFramePr>
        <p:xfrm>
          <a:off x="3203575" y="4141788"/>
          <a:ext cx="2206625" cy="887412"/>
        </p:xfrm>
        <a:graphic>
          <a:graphicData uri="http://schemas.openxmlformats.org/presentationml/2006/ole">
            <mc:AlternateContent xmlns:mc="http://schemas.openxmlformats.org/markup-compatibility/2006">
              <mc:Choice xmlns:v="urn:schemas-microsoft-com:vml" Requires="v">
                <p:oleObj spid="_x0000_s113682" name="Equation" r:id="rId4" imgW="977760" imgH="393480" progId="Equation.3">
                  <p:embed/>
                </p:oleObj>
              </mc:Choice>
              <mc:Fallback>
                <p:oleObj name="Equation" r:id="rId4" imgW="977760" imgH="393480" progId="Equation.3">
                  <p:embed/>
                  <p:pic>
                    <p:nvPicPr>
                      <p:cNvPr id="0" name=""/>
                      <p:cNvPicPr/>
                      <p:nvPr/>
                    </p:nvPicPr>
                    <p:blipFill>
                      <a:blip r:embed="rId5"/>
                      <a:stretch>
                        <a:fillRect/>
                      </a:stretch>
                    </p:blipFill>
                    <p:spPr>
                      <a:xfrm>
                        <a:off x="3203575" y="4141788"/>
                        <a:ext cx="2206625" cy="887412"/>
                      </a:xfrm>
                      <a:prstGeom prst="rect">
                        <a:avLst/>
                      </a:prstGeom>
                    </p:spPr>
                  </p:pic>
                </p:oleObj>
              </mc:Fallback>
            </mc:AlternateContent>
          </a:graphicData>
        </a:graphic>
      </p:graphicFrame>
    </p:spTree>
    <p:extLst>
      <p:ext uri="{BB962C8B-B14F-4D97-AF65-F5344CB8AC3E}">
        <p14:creationId xmlns:p14="http://schemas.microsoft.com/office/powerpoint/2010/main" val="319436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869" y="267191"/>
            <a:ext cx="7772400" cy="795807"/>
          </a:xfrm>
        </p:spPr>
        <p:txBody>
          <a:bodyPr/>
          <a:lstStyle/>
          <a:p>
            <a:r>
              <a:rPr lang="en-IN" sz="2800" dirty="0"/>
              <a:t>Autonomous </a:t>
            </a:r>
            <a:r>
              <a:rPr lang="en-IN" sz="2800" dirty="0" smtClean="0"/>
              <a:t>Differential </a:t>
            </a:r>
            <a:r>
              <a:rPr lang="en-IN" sz="2800" dirty="0"/>
              <a:t>Equation</a:t>
            </a:r>
          </a:p>
        </p:txBody>
      </p:sp>
      <p:sp>
        <p:nvSpPr>
          <p:cNvPr id="3" name="Content Placeholder 2"/>
          <p:cNvSpPr>
            <a:spLocks noGrp="1"/>
          </p:cNvSpPr>
          <p:nvPr>
            <p:ph idx="1"/>
          </p:nvPr>
        </p:nvSpPr>
        <p:spPr>
          <a:xfrm>
            <a:off x="304800" y="1043791"/>
            <a:ext cx="8627305" cy="3985409"/>
          </a:xfrm>
        </p:spPr>
        <p:txBody>
          <a:bodyPr/>
          <a:lstStyle/>
          <a:p>
            <a:r>
              <a:rPr lang="en-IN" sz="2400" b="1" dirty="0" smtClean="0"/>
              <a:t>An autonomous </a:t>
            </a:r>
            <a:r>
              <a:rPr lang="en-IN" sz="2400" b="1" dirty="0"/>
              <a:t>differential equation</a:t>
            </a:r>
            <a:r>
              <a:rPr lang="en-IN" sz="2400" dirty="0"/>
              <a:t> is </a:t>
            </a:r>
            <a:r>
              <a:rPr lang="en-IN" sz="2400" dirty="0" smtClean="0"/>
              <a:t>an </a:t>
            </a:r>
            <a:r>
              <a:rPr lang="en-IN" sz="2400" dirty="0"/>
              <a:t>ordinary </a:t>
            </a:r>
            <a:r>
              <a:rPr lang="en-IN" sz="2400" b="1" dirty="0"/>
              <a:t>differential equations</a:t>
            </a:r>
            <a:r>
              <a:rPr lang="en-IN" sz="2400" dirty="0"/>
              <a:t> which does not explicitly depend on the independent variable. </a:t>
            </a:r>
            <a:endParaRPr lang="en-IN" sz="2400" dirty="0" smtClean="0"/>
          </a:p>
          <a:p>
            <a:r>
              <a:rPr lang="en-IN" sz="2400" dirty="0" smtClean="0"/>
              <a:t>When </a:t>
            </a:r>
            <a:r>
              <a:rPr lang="en-IN" sz="2400" dirty="0"/>
              <a:t>the </a:t>
            </a:r>
            <a:r>
              <a:rPr lang="en-IN" sz="2400" dirty="0" smtClean="0"/>
              <a:t>independent variable </a:t>
            </a:r>
            <a:r>
              <a:rPr lang="en-IN" sz="2400" dirty="0"/>
              <a:t>is time, they are also called time-invariant systems. </a:t>
            </a:r>
          </a:p>
          <a:p>
            <a:r>
              <a:rPr lang="en-IN" sz="2400" dirty="0"/>
              <a:t>An important property of autonomous ODEs, </a:t>
            </a:r>
            <a:r>
              <a:rPr lang="en-IN" sz="2400" dirty="0" smtClean="0"/>
              <a:t>is that the </a:t>
            </a:r>
            <a:r>
              <a:rPr lang="en-IN" sz="2400" dirty="0"/>
              <a:t>solution mapping depends only on </a:t>
            </a:r>
            <a:r>
              <a:rPr lang="en-IN" sz="2400" dirty="0" smtClean="0"/>
              <a:t>increment of independent variable, but </a:t>
            </a:r>
            <a:r>
              <a:rPr lang="en-IN" sz="2400" dirty="0"/>
              <a:t>not separately </a:t>
            </a:r>
            <a:r>
              <a:rPr lang="en-IN" sz="2400" dirty="0" smtClean="0"/>
              <a:t>on the variable. </a:t>
            </a:r>
          </a:p>
          <a:p>
            <a:r>
              <a:rPr lang="en-IN" sz="2400" dirty="0" smtClean="0"/>
              <a:t>An autonomous, nonlinear</a:t>
            </a:r>
            <a:r>
              <a:rPr lang="en-IN" sz="2400" dirty="0"/>
              <a:t>, </a:t>
            </a:r>
            <a:r>
              <a:rPr lang="en-IN" sz="2400" dirty="0" smtClean="0"/>
              <a:t>first-order differential </a:t>
            </a:r>
            <a:r>
              <a:rPr lang="en-IN" sz="2400" dirty="0"/>
              <a:t>equation </a:t>
            </a:r>
            <a:r>
              <a:rPr lang="en-IN" sz="2400" dirty="0" smtClean="0"/>
              <a:t>has the </a:t>
            </a:r>
            <a:r>
              <a:rPr lang="en-IN" sz="2400" dirty="0"/>
              <a:t>following form:</a:t>
            </a:r>
          </a:p>
        </p:txBody>
      </p:sp>
      <p:graphicFrame>
        <p:nvGraphicFramePr>
          <p:cNvPr id="4" name="Object 3"/>
          <p:cNvGraphicFramePr>
            <a:graphicFrameLocks noChangeAspect="1"/>
          </p:cNvGraphicFramePr>
          <p:nvPr>
            <p:extLst>
              <p:ext uri="{D42A27DB-BD31-4B8C-83A1-F6EECF244321}">
                <p14:modId xmlns:p14="http://schemas.microsoft.com/office/powerpoint/2010/main" val="3645388844"/>
              </p:ext>
            </p:extLst>
          </p:nvPr>
        </p:nvGraphicFramePr>
        <p:xfrm>
          <a:off x="476248" y="4990297"/>
          <a:ext cx="4479925" cy="942975"/>
        </p:xfrm>
        <a:graphic>
          <a:graphicData uri="http://schemas.openxmlformats.org/presentationml/2006/ole">
            <mc:AlternateContent xmlns:mc="http://schemas.openxmlformats.org/markup-compatibility/2006">
              <mc:Choice xmlns:v="urn:schemas-microsoft-com:vml" Requires="v">
                <p:oleObj spid="_x0000_s103506" name="Equation" r:id="rId3" imgW="1866600" imgH="393480" progId="Equation.3">
                  <p:embed/>
                </p:oleObj>
              </mc:Choice>
              <mc:Fallback>
                <p:oleObj name="Equation" r:id="rId3" imgW="1866600" imgH="393480" progId="Equation.3">
                  <p:embed/>
                  <p:pic>
                    <p:nvPicPr>
                      <p:cNvPr id="0" name=""/>
                      <p:cNvPicPr/>
                      <p:nvPr/>
                    </p:nvPicPr>
                    <p:blipFill>
                      <a:blip r:embed="rId4"/>
                      <a:stretch>
                        <a:fillRect/>
                      </a:stretch>
                    </p:blipFill>
                    <p:spPr>
                      <a:xfrm>
                        <a:off x="476248" y="4990297"/>
                        <a:ext cx="4479925" cy="94297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231153775"/>
              </p:ext>
            </p:extLst>
          </p:nvPr>
        </p:nvGraphicFramePr>
        <p:xfrm>
          <a:off x="5897178" y="5564187"/>
          <a:ext cx="3108325" cy="1065213"/>
        </p:xfrm>
        <a:graphic>
          <a:graphicData uri="http://schemas.openxmlformats.org/presentationml/2006/ole">
            <mc:AlternateContent xmlns:mc="http://schemas.openxmlformats.org/markup-compatibility/2006">
              <mc:Choice xmlns:v="urn:schemas-microsoft-com:vml" Requires="v">
                <p:oleObj spid="_x0000_s103507" name="Equation" r:id="rId5" imgW="1295280" imgH="444240" progId="Equation.3">
                  <p:embed/>
                </p:oleObj>
              </mc:Choice>
              <mc:Fallback>
                <p:oleObj name="Equation" r:id="rId5" imgW="1295280" imgH="444240" progId="Equation.3">
                  <p:embed/>
                  <p:pic>
                    <p:nvPicPr>
                      <p:cNvPr id="0" name=""/>
                      <p:cNvPicPr/>
                      <p:nvPr/>
                    </p:nvPicPr>
                    <p:blipFill>
                      <a:blip r:embed="rId6"/>
                      <a:stretch>
                        <a:fillRect/>
                      </a:stretch>
                    </p:blipFill>
                    <p:spPr>
                      <a:xfrm>
                        <a:off x="5897178" y="5564187"/>
                        <a:ext cx="3108325" cy="1065213"/>
                      </a:xfrm>
                      <a:prstGeom prst="rect">
                        <a:avLst/>
                      </a:prstGeom>
                    </p:spPr>
                  </p:pic>
                </p:oleObj>
              </mc:Fallback>
            </mc:AlternateContent>
          </a:graphicData>
        </a:graphic>
      </p:graphicFrame>
      <p:sp>
        <p:nvSpPr>
          <p:cNvPr id="6" name="TextBox 5"/>
          <p:cNvSpPr txBox="1"/>
          <p:nvPr/>
        </p:nvSpPr>
        <p:spPr>
          <a:xfrm>
            <a:off x="5362271" y="5011005"/>
            <a:ext cx="936475" cy="461665"/>
          </a:xfrm>
          <a:prstGeom prst="rect">
            <a:avLst/>
          </a:prstGeom>
          <a:noFill/>
        </p:spPr>
        <p:txBody>
          <a:bodyPr wrap="none" rtlCol="0">
            <a:spAutoFit/>
          </a:bodyPr>
          <a:lstStyle/>
          <a:p>
            <a:r>
              <a:rPr lang="en-IN" dirty="0" smtClean="0"/>
              <a:t>where</a:t>
            </a:r>
            <a:endParaRPr lang="en-IN" dirty="0"/>
          </a:p>
        </p:txBody>
      </p:sp>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5"/>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38831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75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ircle(in)">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circle(in)">
                                      <p:cBhvr>
                                        <p:cTn id="3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IN" sz="2800" dirty="0"/>
              <a:t>The Guess and Check </a:t>
            </a:r>
            <a:r>
              <a:rPr lang="en-IN" sz="2800" dirty="0" smtClean="0"/>
              <a:t>method</a:t>
            </a:r>
            <a:endParaRPr lang="en-IN" sz="2800" dirty="0"/>
          </a:p>
        </p:txBody>
      </p:sp>
      <p:sp>
        <p:nvSpPr>
          <p:cNvPr id="3" name="Content Placeholder 2"/>
          <p:cNvSpPr>
            <a:spLocks noGrp="1"/>
          </p:cNvSpPr>
          <p:nvPr>
            <p:ph idx="1"/>
          </p:nvPr>
        </p:nvSpPr>
        <p:spPr/>
        <p:txBody>
          <a:bodyPr/>
          <a:lstStyle/>
          <a:p>
            <a:r>
              <a:rPr lang="en-IN" sz="2400" dirty="0"/>
              <a:t>Guess and check is a </a:t>
            </a:r>
            <a:r>
              <a:rPr lang="en-IN" sz="2400" dirty="0" smtClean="0"/>
              <a:t>method, in which any </a:t>
            </a:r>
            <a:r>
              <a:rPr lang="en-IN" sz="2400" dirty="0"/>
              <a:t>function that satisfies the </a:t>
            </a:r>
            <a:r>
              <a:rPr lang="en-IN" sz="2400" dirty="0" smtClean="0"/>
              <a:t>autonomous equation is found.</a:t>
            </a:r>
          </a:p>
          <a:p>
            <a:r>
              <a:rPr lang="en-IN" sz="2400" dirty="0" smtClean="0"/>
              <a:t>It </a:t>
            </a:r>
            <a:r>
              <a:rPr lang="en-IN" sz="2400" dirty="0"/>
              <a:t>doesn't matter what method </a:t>
            </a:r>
            <a:r>
              <a:rPr lang="en-IN" sz="2400" dirty="0" smtClean="0"/>
              <a:t>is used </a:t>
            </a:r>
            <a:r>
              <a:rPr lang="en-IN" sz="2400" dirty="0"/>
              <a:t>to find the </a:t>
            </a:r>
            <a:r>
              <a:rPr lang="en-IN" sz="2400" dirty="0" smtClean="0"/>
              <a:t>function.</a:t>
            </a:r>
          </a:p>
          <a:p>
            <a:r>
              <a:rPr lang="en-IN" sz="2400" dirty="0" smtClean="0"/>
              <a:t>The task is to prove that it </a:t>
            </a:r>
            <a:r>
              <a:rPr lang="en-IN" sz="2400" dirty="0"/>
              <a:t>is a </a:t>
            </a:r>
            <a:r>
              <a:rPr lang="en-IN" sz="2400" dirty="0" smtClean="0"/>
              <a:t>solution.</a:t>
            </a:r>
          </a:p>
          <a:p>
            <a:r>
              <a:rPr lang="en-IN" sz="2400" dirty="0"/>
              <a:t>The way to guess is to use your knowledge and </a:t>
            </a:r>
            <a:r>
              <a:rPr lang="en-IN" sz="2400" dirty="0" smtClean="0"/>
              <a:t>intuition to </a:t>
            </a:r>
            <a:r>
              <a:rPr lang="en-IN" sz="2400" dirty="0"/>
              <a:t>find a function whose derivative behaves in the required way</a:t>
            </a:r>
            <a:r>
              <a:rPr lang="en-IN" sz="2400" dirty="0" smtClean="0"/>
              <a:t>.</a:t>
            </a:r>
            <a:endParaRPr lang="en-IN" sz="2400" dirty="0"/>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5"/>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45336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513" y="28453"/>
            <a:ext cx="7772400" cy="1143000"/>
          </a:xfrm>
        </p:spPr>
        <p:txBody>
          <a:bodyPr/>
          <a:lstStyle/>
          <a:p>
            <a:r>
              <a:rPr lang="en-IN" sz="2800" dirty="0" smtClean="0"/>
              <a:t>Guess An Autonomous NL FO-ODE</a:t>
            </a:r>
            <a:endParaRPr lang="en-IN" sz="2800" dirty="0"/>
          </a:p>
        </p:txBody>
      </p:sp>
      <p:grpSp>
        <p:nvGrpSpPr>
          <p:cNvPr id="19"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1002600" y="998640"/>
              <a:ext cx="7368120" cy="3426480"/>
            </p14:xfrm>
          </p:contentPart>
        </mc:Choice>
        <mc:Fallback xmlns="">
          <p:pic>
            <p:nvPicPr>
              <p:cNvPr id="3" name="Ink 2"/>
              <p:cNvPicPr/>
              <p:nvPr/>
            </p:nvPicPr>
            <p:blipFill>
              <a:blip r:embed="rId4"/>
              <a:stretch>
                <a:fillRect/>
              </a:stretch>
            </p:blipFill>
            <p:spPr>
              <a:xfrm>
                <a:off x="996480" y="986040"/>
                <a:ext cx="7386120" cy="3450960"/>
              </a:xfrm>
              <a:prstGeom prst="rect">
                <a:avLst/>
              </a:prstGeom>
            </p:spPr>
          </p:pic>
        </mc:Fallback>
      </mc:AlternateContent>
    </p:spTree>
    <p:extLst>
      <p:ext uri="{BB962C8B-B14F-4D97-AF65-F5344CB8AC3E}">
        <p14:creationId xmlns:p14="http://schemas.microsoft.com/office/powerpoint/2010/main" val="22763351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675" y="114300"/>
            <a:ext cx="7772400" cy="952500"/>
          </a:xfrm>
        </p:spPr>
        <p:txBody>
          <a:bodyPr/>
          <a:lstStyle/>
          <a:p>
            <a:r>
              <a:rPr lang="en-IN" sz="2800" dirty="0" smtClean="0"/>
              <a:t>Equilibrium of Autonomous Systems </a:t>
            </a:r>
            <a:endParaRPr lang="en-IN" sz="2800" dirty="0"/>
          </a:p>
        </p:txBody>
      </p:sp>
      <p:sp>
        <p:nvSpPr>
          <p:cNvPr id="19" name="Content Placeholder 18"/>
          <p:cNvSpPr>
            <a:spLocks noGrp="1"/>
          </p:cNvSpPr>
          <p:nvPr>
            <p:ph idx="1"/>
          </p:nvPr>
        </p:nvSpPr>
        <p:spPr>
          <a:xfrm>
            <a:off x="609600" y="1500871"/>
            <a:ext cx="7772400" cy="1336431"/>
          </a:xfrm>
        </p:spPr>
        <p:txBody>
          <a:bodyPr/>
          <a:lstStyle/>
          <a:p>
            <a:r>
              <a:rPr lang="en-IN" sz="2400" dirty="0"/>
              <a:t>An </a:t>
            </a:r>
            <a:r>
              <a:rPr lang="en-IN" sz="2400" b="1" dirty="0"/>
              <a:t>equilibrium solution</a:t>
            </a:r>
            <a:r>
              <a:rPr lang="en-IN" sz="2400" dirty="0"/>
              <a:t> </a:t>
            </a:r>
            <a:r>
              <a:rPr lang="en-IN" sz="2400" dirty="0" smtClean="0"/>
              <a:t>is </a:t>
            </a:r>
            <a:r>
              <a:rPr lang="en-IN" sz="2400" dirty="0"/>
              <a:t>a constant </a:t>
            </a:r>
            <a:r>
              <a:rPr lang="en-IN" sz="2400" dirty="0" smtClean="0"/>
              <a:t>solution, </a:t>
            </a:r>
            <a:r>
              <a:rPr lang="en-IN" sz="2400" i="1" dirty="0" smtClean="0"/>
              <a:t>y=C</a:t>
            </a:r>
            <a:r>
              <a:rPr lang="en-IN" sz="2400" dirty="0" smtClean="0"/>
              <a:t>.</a:t>
            </a:r>
          </a:p>
          <a:p>
            <a:r>
              <a:rPr lang="en-IN" sz="2400" dirty="0"/>
              <a:t>Equilibrium solutions of autonomous differential equations can be found by setting</a:t>
            </a:r>
          </a:p>
        </p:txBody>
      </p:sp>
      <p:grpSp>
        <p:nvGrpSpPr>
          <p:cNvPr id="3" name="Group 16"/>
          <p:cNvGrpSpPr>
            <a:grpSpLocks/>
          </p:cNvGrpSpPr>
          <p:nvPr/>
        </p:nvGrpSpPr>
        <p:grpSpPr bwMode="auto">
          <a:xfrm>
            <a:off x="0" y="0"/>
            <a:ext cx="9144000" cy="6858000"/>
            <a:chOff x="0" y="0"/>
            <a:chExt cx="9144000" cy="6858000"/>
          </a:xfrm>
        </p:grpSpPr>
        <p:grpSp>
          <p:nvGrpSpPr>
            <p:cNvPr id="4" name="Group 8"/>
            <p:cNvGrpSpPr>
              <a:grpSpLocks/>
            </p:cNvGrpSpPr>
            <p:nvPr/>
          </p:nvGrpSpPr>
          <p:grpSpPr bwMode="auto">
            <a:xfrm>
              <a:off x="0" y="0"/>
              <a:ext cx="9144000" cy="6858000"/>
              <a:chOff x="0" y="0"/>
              <a:chExt cx="5760" cy="4320"/>
            </a:xfrm>
          </p:grpSpPr>
          <p:grpSp>
            <p:nvGrpSpPr>
              <p:cNvPr id="7" name="Group 31"/>
              <p:cNvGrpSpPr>
                <a:grpSpLocks/>
              </p:cNvGrpSpPr>
              <p:nvPr/>
            </p:nvGrpSpPr>
            <p:grpSpPr bwMode="auto">
              <a:xfrm>
                <a:off x="0" y="0"/>
                <a:ext cx="192" cy="4320"/>
                <a:chOff x="0" y="-48"/>
                <a:chExt cx="144" cy="4368"/>
              </a:xfrm>
            </p:grpSpPr>
            <p:sp>
              <p:nvSpPr>
                <p:cNvPr id="1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8" name="Group 12"/>
              <p:cNvGrpSpPr>
                <a:grpSpLocks/>
              </p:cNvGrpSpPr>
              <p:nvPr/>
            </p:nvGrpSpPr>
            <p:grpSpPr bwMode="auto">
              <a:xfrm>
                <a:off x="5674" y="24"/>
                <a:ext cx="86" cy="4296"/>
                <a:chOff x="5616" y="-48"/>
                <a:chExt cx="144" cy="4368"/>
              </a:xfrm>
            </p:grpSpPr>
            <p:sp>
              <p:nvSpPr>
                <p:cNvPr id="1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5"/>
              <p:cNvGrpSpPr>
                <a:grpSpLocks/>
              </p:cNvGrpSpPr>
              <p:nvPr/>
            </p:nvGrpSpPr>
            <p:grpSpPr bwMode="auto">
              <a:xfrm>
                <a:off x="144" y="0"/>
                <a:ext cx="5616" cy="144"/>
                <a:chOff x="96" y="-48"/>
                <a:chExt cx="5520" cy="144"/>
              </a:xfrm>
            </p:grpSpPr>
            <p:sp>
              <p:nvSpPr>
                <p:cNvPr id="1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8"/>
              <p:cNvGrpSpPr>
                <a:grpSpLocks/>
              </p:cNvGrpSpPr>
              <p:nvPr/>
            </p:nvGrpSpPr>
            <p:grpSpPr bwMode="auto">
              <a:xfrm>
                <a:off x="144" y="4234"/>
                <a:ext cx="5616" cy="86"/>
                <a:chOff x="96" y="4176"/>
                <a:chExt cx="5520" cy="144"/>
              </a:xfrm>
            </p:grpSpPr>
            <p:sp>
              <p:nvSpPr>
                <p:cNvPr id="1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5"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0" name="Object 19"/>
          <p:cNvGraphicFramePr>
            <a:graphicFrameLocks noChangeAspect="1"/>
          </p:cNvGraphicFramePr>
          <p:nvPr>
            <p:extLst>
              <p:ext uri="{D42A27DB-BD31-4B8C-83A1-F6EECF244321}">
                <p14:modId xmlns:p14="http://schemas.microsoft.com/office/powerpoint/2010/main" val="520014221"/>
              </p:ext>
            </p:extLst>
          </p:nvPr>
        </p:nvGraphicFramePr>
        <p:xfrm>
          <a:off x="4146192" y="2691386"/>
          <a:ext cx="1004855" cy="890014"/>
        </p:xfrm>
        <a:graphic>
          <a:graphicData uri="http://schemas.openxmlformats.org/presentationml/2006/ole">
            <mc:AlternateContent xmlns:mc="http://schemas.openxmlformats.org/markup-compatibility/2006">
              <mc:Choice xmlns:v="urn:schemas-microsoft-com:vml" Requires="v">
                <p:oleObj spid="_x0000_s119831" name="Equation" r:id="rId4" imgW="444240" imgH="393480" progId="Equation.3">
                  <p:embed/>
                </p:oleObj>
              </mc:Choice>
              <mc:Fallback>
                <p:oleObj name="Equation" r:id="rId4" imgW="444240" imgH="393480" progId="Equation.3">
                  <p:embed/>
                  <p:pic>
                    <p:nvPicPr>
                      <p:cNvPr id="0" name=""/>
                      <p:cNvPicPr/>
                      <p:nvPr/>
                    </p:nvPicPr>
                    <p:blipFill>
                      <a:blip r:embed="rId5"/>
                      <a:stretch>
                        <a:fillRect/>
                      </a:stretch>
                    </p:blipFill>
                    <p:spPr>
                      <a:xfrm>
                        <a:off x="4146192" y="2691386"/>
                        <a:ext cx="1004855" cy="890014"/>
                      </a:xfrm>
                      <a:prstGeom prst="rect">
                        <a:avLst/>
                      </a:prstGeom>
                    </p:spPr>
                  </p:pic>
                </p:oleObj>
              </mc:Fallback>
            </mc:AlternateContent>
          </a:graphicData>
        </a:graphic>
      </p:graphicFrame>
      <p:sp>
        <p:nvSpPr>
          <p:cNvPr id="21" name="Content Placeholder 18"/>
          <p:cNvSpPr txBox="1">
            <a:spLocks/>
          </p:cNvSpPr>
          <p:nvPr/>
        </p:nvSpPr>
        <p:spPr bwMode="auto">
          <a:xfrm>
            <a:off x="487606" y="3771643"/>
            <a:ext cx="8397876" cy="63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Every autonomous system tends to move towards equilibrium.</a:t>
            </a:r>
            <a:endParaRPr lang="en-IN" sz="2400" kern="0" dirty="0"/>
          </a:p>
        </p:txBody>
      </p:sp>
      <p:graphicFrame>
        <p:nvGraphicFramePr>
          <p:cNvPr id="22" name="Object 21"/>
          <p:cNvGraphicFramePr>
            <a:graphicFrameLocks noChangeAspect="1"/>
          </p:cNvGraphicFramePr>
          <p:nvPr>
            <p:extLst>
              <p:ext uri="{D42A27DB-BD31-4B8C-83A1-F6EECF244321}">
                <p14:modId xmlns:p14="http://schemas.microsoft.com/office/powerpoint/2010/main" val="2811803198"/>
              </p:ext>
            </p:extLst>
          </p:nvPr>
        </p:nvGraphicFramePr>
        <p:xfrm>
          <a:off x="2469720" y="4481744"/>
          <a:ext cx="3717925" cy="942975"/>
        </p:xfrm>
        <a:graphic>
          <a:graphicData uri="http://schemas.openxmlformats.org/presentationml/2006/ole">
            <mc:AlternateContent xmlns:mc="http://schemas.openxmlformats.org/markup-compatibility/2006">
              <mc:Choice xmlns:v="urn:schemas-microsoft-com:vml" Requires="v">
                <p:oleObj spid="_x0000_s119832" name="Equation" r:id="rId6" imgW="1549080" imgH="393480" progId="Equation.3">
                  <p:embed/>
                </p:oleObj>
              </mc:Choice>
              <mc:Fallback>
                <p:oleObj name="Equation" r:id="rId6" imgW="1549080" imgH="393480" progId="Equation.3">
                  <p:embed/>
                  <p:pic>
                    <p:nvPicPr>
                      <p:cNvPr id="0" name=""/>
                      <p:cNvPicPr/>
                      <p:nvPr/>
                    </p:nvPicPr>
                    <p:blipFill>
                      <a:blip r:embed="rId7"/>
                      <a:stretch>
                        <a:fillRect/>
                      </a:stretch>
                    </p:blipFill>
                    <p:spPr>
                      <a:xfrm>
                        <a:off x="2469720" y="4481744"/>
                        <a:ext cx="3717925" cy="942975"/>
                      </a:xfrm>
                      <a:prstGeom prst="rect">
                        <a:avLst/>
                      </a:prstGeom>
                    </p:spPr>
                  </p:pic>
                </p:oleObj>
              </mc:Fallback>
            </mc:AlternateContent>
          </a:graphicData>
        </a:graphic>
      </p:graphicFrame>
    </p:spTree>
    <p:extLst>
      <p:ext uri="{BB962C8B-B14F-4D97-AF65-F5344CB8AC3E}">
        <p14:creationId xmlns:p14="http://schemas.microsoft.com/office/powerpoint/2010/main" val="352079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dissolv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dissolv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0" end="0"/>
                                            </p:txEl>
                                          </p:spTgt>
                                        </p:tgtEl>
                                        <p:attrNameLst>
                                          <p:attrName>style.visibility</p:attrName>
                                        </p:attrNameLst>
                                      </p:cBhvr>
                                      <p:to>
                                        <p:strVal val="visible"/>
                                      </p:to>
                                    </p:set>
                                    <p:animEffect transition="in" filter="dissolve">
                                      <p:cBhvr>
                                        <p:cTn id="22" dur="500"/>
                                        <p:tgtEl>
                                          <p:spTgt spid="2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circle(in)">
                                      <p:cBhvr>
                                        <p:cTn id="2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15" y="276774"/>
            <a:ext cx="7027985" cy="713416"/>
          </a:xfrm>
        </p:spPr>
        <p:txBody>
          <a:bodyPr/>
          <a:lstStyle/>
          <a:p>
            <a:r>
              <a:rPr lang="en-IN" sz="2800" dirty="0" smtClean="0"/>
              <a:t>Classification of Equilibrium States</a:t>
            </a:r>
            <a:endParaRPr lang="en-IN" sz="2800" dirty="0"/>
          </a:p>
        </p:txBody>
      </p:sp>
      <p:sp>
        <p:nvSpPr>
          <p:cNvPr id="3" name="Content Placeholder 2"/>
          <p:cNvSpPr>
            <a:spLocks noGrp="1"/>
          </p:cNvSpPr>
          <p:nvPr>
            <p:ph idx="1"/>
          </p:nvPr>
        </p:nvSpPr>
        <p:spPr>
          <a:xfrm>
            <a:off x="320675" y="1195754"/>
            <a:ext cx="8670925" cy="5029200"/>
          </a:xfrm>
        </p:spPr>
        <p:txBody>
          <a:bodyPr/>
          <a:lstStyle/>
          <a:p>
            <a:r>
              <a:rPr lang="en-IN" sz="2400" dirty="0"/>
              <a:t>Equilibrium solutions are then classified based on the </a:t>
            </a:r>
            <a:r>
              <a:rPr lang="en-IN" sz="2400" dirty="0" err="1"/>
              <a:t>behavior</a:t>
            </a:r>
            <a:r>
              <a:rPr lang="en-IN" sz="2400" dirty="0"/>
              <a:t> of solutions near the equilibrium solution. </a:t>
            </a:r>
            <a:endParaRPr lang="en-IN" sz="2400" dirty="0" smtClean="0"/>
          </a:p>
          <a:p>
            <a:r>
              <a:rPr lang="en-IN" sz="2400" dirty="0" smtClean="0"/>
              <a:t>The </a:t>
            </a:r>
            <a:r>
              <a:rPr lang="en-IN" sz="2400" dirty="0"/>
              <a:t>three types of equilibrium solutions </a:t>
            </a:r>
            <a:r>
              <a:rPr lang="en-IN" sz="2400" dirty="0" smtClean="0"/>
              <a:t>are:</a:t>
            </a:r>
          </a:p>
          <a:p>
            <a:r>
              <a:rPr lang="en-IN" sz="2400" b="1" dirty="0" smtClean="0"/>
              <a:t>Stable</a:t>
            </a:r>
            <a:r>
              <a:rPr lang="en-IN" sz="2400" dirty="0"/>
              <a:t>: An equilibrium solution is called stable (or </a:t>
            </a:r>
            <a:r>
              <a:rPr lang="en-IN" sz="2400" b="1" dirty="0"/>
              <a:t>asymptotically stable</a:t>
            </a:r>
            <a:r>
              <a:rPr lang="en-IN" sz="2400" dirty="0"/>
              <a:t>), if you were to move the initial condition slightly above or below the equilibrium solution, then the solution would return to the equilibrium solution in the long </a:t>
            </a:r>
            <a:r>
              <a:rPr lang="en-IN" sz="2400" dirty="0" smtClean="0"/>
              <a:t>run </a:t>
            </a:r>
            <a:r>
              <a:rPr lang="en-IN" sz="2400" i="1" dirty="0" smtClean="0"/>
              <a:t>x</a:t>
            </a:r>
            <a:r>
              <a:rPr lang="en-IN" sz="2400" i="1" dirty="0" smtClean="0">
                <a:sym typeface="Symbol" panose="05050102010706020507" pitchFamily="18" charset="2"/>
              </a:rPr>
              <a:t>.</a:t>
            </a:r>
          </a:p>
          <a:p>
            <a:r>
              <a:rPr lang="en-IN" sz="2400" b="1" dirty="0"/>
              <a:t>Unstable</a:t>
            </a:r>
            <a:r>
              <a:rPr lang="en-IN" sz="2400" dirty="0"/>
              <a:t>: An equilibrium solution is called unstable, if you were to move the initial condition slightly above or below the equilibrium solution, then the solution would move away from the equilibrium, never to </a:t>
            </a:r>
            <a:r>
              <a:rPr lang="en-IN" sz="2400" dirty="0" smtClean="0"/>
              <a:t>return.</a:t>
            </a:r>
            <a:endParaRPr lang="en-IN" sz="2400" i="1" dirty="0"/>
          </a:p>
        </p:txBody>
      </p:sp>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31"/>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5"/>
              <p:cNvGrpSpPr>
                <a:grpSpLocks/>
              </p:cNvGrpSpPr>
              <p:nvPr/>
            </p:nvGrpSpPr>
            <p:grpSpPr bwMode="auto">
              <a:xfrm>
                <a:off x="144" y="0"/>
                <a:ext cx="5616" cy="144"/>
                <a:chOff x="96" y="-48"/>
                <a:chExt cx="5520" cy="144"/>
              </a:xfrm>
            </p:grpSpPr>
            <p:sp>
              <p:nvSpPr>
                <p:cNvPr id="1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81912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15" y="276774"/>
            <a:ext cx="7027985" cy="713416"/>
          </a:xfrm>
        </p:spPr>
        <p:txBody>
          <a:bodyPr/>
          <a:lstStyle/>
          <a:p>
            <a:r>
              <a:rPr lang="en-IN" sz="2800" dirty="0" smtClean="0"/>
              <a:t>Classification of Equilibrium States</a:t>
            </a:r>
            <a:endParaRPr lang="en-IN" sz="2800" dirty="0"/>
          </a:p>
        </p:txBody>
      </p:sp>
      <p:sp>
        <p:nvSpPr>
          <p:cNvPr id="3" name="Content Placeholder 2"/>
          <p:cNvSpPr>
            <a:spLocks noGrp="1"/>
          </p:cNvSpPr>
          <p:nvPr>
            <p:ph idx="1"/>
          </p:nvPr>
        </p:nvSpPr>
        <p:spPr>
          <a:xfrm>
            <a:off x="320675" y="1195754"/>
            <a:ext cx="8670925" cy="5029200"/>
          </a:xfrm>
        </p:spPr>
        <p:txBody>
          <a:bodyPr/>
          <a:lstStyle/>
          <a:p>
            <a:r>
              <a:rPr lang="en-IN" sz="2400" b="1" dirty="0" smtClean="0"/>
              <a:t>Semi-Stable</a:t>
            </a:r>
            <a:r>
              <a:rPr lang="en-IN" sz="2400" dirty="0"/>
              <a:t>: An equilibrium solution called semi-stable, if the </a:t>
            </a:r>
            <a:r>
              <a:rPr lang="en-IN" sz="2400" dirty="0" err="1"/>
              <a:t>behavior</a:t>
            </a:r>
            <a:r>
              <a:rPr lang="en-IN" sz="2400" dirty="0"/>
              <a:t> depends on if you moved slightly above or below. </a:t>
            </a:r>
            <a:endParaRPr lang="en-IN" sz="2400" dirty="0" smtClean="0"/>
          </a:p>
          <a:p>
            <a:r>
              <a:rPr lang="en-IN" sz="2400" dirty="0" smtClean="0"/>
              <a:t>One </a:t>
            </a:r>
            <a:r>
              <a:rPr lang="en-IN" sz="2400" dirty="0"/>
              <a:t>direction would act like a stable solution, and return you to the equilibrium solution, while the other would act like an unstable solution, and move you away.</a:t>
            </a:r>
            <a:endParaRPr lang="en-IN" sz="2400" dirty="0" smtClean="0">
              <a:sym typeface="Symbol" panose="05050102010706020507" pitchFamily="18" charset="2"/>
            </a:endParaRPr>
          </a:p>
          <a:p>
            <a:endParaRPr lang="en-IN" sz="2400" i="1" dirty="0"/>
          </a:p>
        </p:txBody>
      </p:sp>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31"/>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5"/>
              <p:cNvGrpSpPr>
                <a:grpSpLocks/>
              </p:cNvGrpSpPr>
              <p:nvPr/>
            </p:nvGrpSpPr>
            <p:grpSpPr bwMode="auto">
              <a:xfrm>
                <a:off x="144" y="0"/>
                <a:ext cx="5616" cy="144"/>
                <a:chOff x="96" y="-48"/>
                <a:chExt cx="5520" cy="144"/>
              </a:xfrm>
            </p:grpSpPr>
            <p:sp>
              <p:nvSpPr>
                <p:cNvPr id="1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80957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15" y="276774"/>
            <a:ext cx="7027985" cy="713416"/>
          </a:xfrm>
        </p:spPr>
        <p:txBody>
          <a:bodyPr/>
          <a:lstStyle/>
          <a:p>
            <a:r>
              <a:rPr lang="en-IN" sz="2800" dirty="0" err="1" smtClean="0"/>
              <a:t>Newtons</a:t>
            </a:r>
            <a:r>
              <a:rPr lang="en-IN" sz="2800" dirty="0" smtClean="0"/>
              <a:t> Law of Cooling &amp; Stability</a:t>
            </a:r>
            <a:endParaRPr lang="en-IN" sz="2800" dirty="0"/>
          </a:p>
        </p:txBody>
      </p:sp>
      <p:sp>
        <p:nvSpPr>
          <p:cNvPr id="3" name="Content Placeholder 2"/>
          <p:cNvSpPr>
            <a:spLocks noGrp="1"/>
          </p:cNvSpPr>
          <p:nvPr>
            <p:ph idx="1"/>
          </p:nvPr>
        </p:nvSpPr>
        <p:spPr>
          <a:xfrm>
            <a:off x="335011" y="2705930"/>
            <a:ext cx="8670925" cy="1767950"/>
          </a:xfrm>
        </p:spPr>
        <p:txBody>
          <a:bodyPr/>
          <a:lstStyle/>
          <a:p>
            <a:r>
              <a:rPr lang="en-IN" sz="2400" i="1" dirty="0" smtClean="0"/>
              <a:t>T=T</a:t>
            </a:r>
            <a:r>
              <a:rPr lang="en-IN" sz="2400" i="1" baseline="-25000" dirty="0" smtClean="0">
                <a:sym typeface="Symbol" panose="05050102010706020507" pitchFamily="18" charset="2"/>
              </a:rPr>
              <a:t> </a:t>
            </a:r>
            <a:r>
              <a:rPr lang="en-IN" sz="2400" dirty="0" smtClean="0"/>
              <a:t>is </a:t>
            </a:r>
            <a:r>
              <a:rPr lang="en-IN" sz="2400" dirty="0"/>
              <a:t>the equilibrium </a:t>
            </a:r>
            <a:r>
              <a:rPr lang="en-IN" sz="2400" dirty="0" smtClean="0"/>
              <a:t>solution.</a:t>
            </a:r>
          </a:p>
          <a:p>
            <a:r>
              <a:rPr lang="en-IN" sz="2400" dirty="0"/>
              <a:t>Lets see what happen if we change the temperature to be slightly warmer and slightly cooler than room temperature</a:t>
            </a:r>
            <a:r>
              <a:rPr lang="en-IN" sz="2400" dirty="0" smtClean="0"/>
              <a:t>.</a:t>
            </a:r>
          </a:p>
          <a:p>
            <a:r>
              <a:rPr lang="en-IN" sz="2400" dirty="0"/>
              <a:t>If an object is slightly warmer than room temperature</a:t>
            </a:r>
            <a:r>
              <a:rPr lang="en-IN" sz="2400" dirty="0" smtClean="0"/>
              <a:t>, </a:t>
            </a:r>
            <a:r>
              <a:rPr lang="en-IN" sz="2400" i="1" dirty="0" smtClean="0"/>
              <a:t>T &gt;T</a:t>
            </a:r>
            <a:r>
              <a:rPr lang="en-IN" sz="2400" i="1" baseline="-25000" dirty="0">
                <a:sym typeface="Symbol" panose="05050102010706020507" pitchFamily="18" charset="2"/>
              </a:rPr>
              <a:t> </a:t>
            </a:r>
            <a:endParaRPr lang="en-IN" sz="2400" i="1" dirty="0"/>
          </a:p>
        </p:txBody>
      </p:sp>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31"/>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5"/>
              <p:cNvGrpSpPr>
                <a:grpSpLocks/>
              </p:cNvGrpSpPr>
              <p:nvPr/>
            </p:nvGrpSpPr>
            <p:grpSpPr bwMode="auto">
              <a:xfrm>
                <a:off x="144" y="0"/>
                <a:ext cx="5616" cy="144"/>
                <a:chOff x="96" y="-48"/>
                <a:chExt cx="5520" cy="144"/>
              </a:xfrm>
            </p:grpSpPr>
            <p:sp>
              <p:nvSpPr>
                <p:cNvPr id="1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4" name="Rectangle 3"/>
          <p:cNvSpPr/>
          <p:nvPr/>
        </p:nvSpPr>
        <p:spPr>
          <a:xfrm>
            <a:off x="685800" y="1266964"/>
            <a:ext cx="3477619" cy="461665"/>
          </a:xfrm>
          <a:prstGeom prst="rect">
            <a:avLst/>
          </a:prstGeom>
        </p:spPr>
        <p:txBody>
          <a:bodyPr wrap="none">
            <a:spAutoFit/>
          </a:bodyPr>
          <a:lstStyle/>
          <a:p>
            <a:r>
              <a:rPr lang="en-IN" i="1" dirty="0"/>
              <a:t>Newton’s Law of </a:t>
            </a:r>
            <a:r>
              <a:rPr lang="en-IN" i="1" dirty="0" smtClean="0"/>
              <a:t>Cooling:</a:t>
            </a:r>
            <a:r>
              <a:rPr lang="en-IN" dirty="0" smtClean="0"/>
              <a:t> </a:t>
            </a:r>
            <a:endParaRPr lang="en-IN" dirty="0"/>
          </a:p>
        </p:txBody>
      </p:sp>
      <p:graphicFrame>
        <p:nvGraphicFramePr>
          <p:cNvPr id="21" name="Object 20"/>
          <p:cNvGraphicFramePr>
            <a:graphicFrameLocks noChangeAspect="1"/>
          </p:cNvGraphicFramePr>
          <p:nvPr>
            <p:extLst>
              <p:ext uri="{D42A27DB-BD31-4B8C-83A1-F6EECF244321}">
                <p14:modId xmlns:p14="http://schemas.microsoft.com/office/powerpoint/2010/main" val="3033905623"/>
              </p:ext>
            </p:extLst>
          </p:nvPr>
        </p:nvGraphicFramePr>
        <p:xfrm>
          <a:off x="4092575" y="1820863"/>
          <a:ext cx="2351088" cy="887412"/>
        </p:xfrm>
        <a:graphic>
          <a:graphicData uri="http://schemas.openxmlformats.org/presentationml/2006/ole">
            <mc:AlternateContent xmlns:mc="http://schemas.openxmlformats.org/markup-compatibility/2006">
              <mc:Choice xmlns:v="urn:schemas-microsoft-com:vml" Requires="v">
                <p:oleObj spid="_x0000_s121880" name="Equation" r:id="rId4" imgW="1041120" imgH="393480" progId="Equation.3">
                  <p:embed/>
                </p:oleObj>
              </mc:Choice>
              <mc:Fallback>
                <p:oleObj name="Equation" r:id="rId4" imgW="1041120" imgH="393480" progId="Equation.3">
                  <p:embed/>
                  <p:pic>
                    <p:nvPicPr>
                      <p:cNvPr id="0" name=""/>
                      <p:cNvPicPr/>
                      <p:nvPr/>
                    </p:nvPicPr>
                    <p:blipFill>
                      <a:blip r:embed="rId5"/>
                      <a:stretch>
                        <a:fillRect/>
                      </a:stretch>
                    </p:blipFill>
                    <p:spPr>
                      <a:xfrm>
                        <a:off x="4092575" y="1820863"/>
                        <a:ext cx="2351088" cy="887412"/>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401010392"/>
              </p:ext>
            </p:extLst>
          </p:nvPr>
        </p:nvGraphicFramePr>
        <p:xfrm>
          <a:off x="2819400" y="4347405"/>
          <a:ext cx="2867025" cy="887413"/>
        </p:xfrm>
        <a:graphic>
          <a:graphicData uri="http://schemas.openxmlformats.org/presentationml/2006/ole">
            <mc:AlternateContent xmlns:mc="http://schemas.openxmlformats.org/markup-compatibility/2006">
              <mc:Choice xmlns:v="urn:schemas-microsoft-com:vml" Requires="v">
                <p:oleObj spid="_x0000_s121881" name="Equation" r:id="rId6" imgW="1269720" imgH="393480" progId="Equation.3">
                  <p:embed/>
                </p:oleObj>
              </mc:Choice>
              <mc:Fallback>
                <p:oleObj name="Equation" r:id="rId6" imgW="1269720" imgH="393480" progId="Equation.3">
                  <p:embed/>
                  <p:pic>
                    <p:nvPicPr>
                      <p:cNvPr id="0" name=""/>
                      <p:cNvPicPr/>
                      <p:nvPr/>
                    </p:nvPicPr>
                    <p:blipFill>
                      <a:blip r:embed="rId7"/>
                      <a:stretch>
                        <a:fillRect/>
                      </a:stretch>
                    </p:blipFill>
                    <p:spPr>
                      <a:xfrm>
                        <a:off x="2819400" y="4347405"/>
                        <a:ext cx="2867025" cy="887413"/>
                      </a:xfrm>
                      <a:prstGeom prst="rect">
                        <a:avLst/>
                      </a:prstGeom>
                    </p:spPr>
                  </p:pic>
                </p:oleObj>
              </mc:Fallback>
            </mc:AlternateContent>
          </a:graphicData>
        </a:graphic>
      </p:graphicFrame>
      <p:sp>
        <p:nvSpPr>
          <p:cNvPr id="23" name="Rectangle 22"/>
          <p:cNvSpPr/>
          <p:nvPr/>
        </p:nvSpPr>
        <p:spPr>
          <a:xfrm>
            <a:off x="576628" y="5247172"/>
            <a:ext cx="8017731" cy="1200329"/>
          </a:xfrm>
          <a:prstGeom prst="rect">
            <a:avLst/>
          </a:prstGeom>
        </p:spPr>
        <p:txBody>
          <a:bodyPr wrap="square">
            <a:spAutoFit/>
          </a:bodyPr>
          <a:lstStyle/>
          <a:p>
            <a:r>
              <a:rPr lang="en-IN" dirty="0"/>
              <a:t>Thus the object would cool until it reached room temperature again</a:t>
            </a:r>
            <a:r>
              <a:rPr lang="en-IN" dirty="0" smtClean="0"/>
              <a:t>.</a:t>
            </a:r>
          </a:p>
          <a:p>
            <a:r>
              <a:rPr lang="en-IN" dirty="0" smtClean="0"/>
              <a:t>The equilibrium </a:t>
            </a:r>
            <a:r>
              <a:rPr lang="en-IN" dirty="0"/>
              <a:t>solution is </a:t>
            </a:r>
            <a:r>
              <a:rPr lang="en-IN" b="1" dirty="0"/>
              <a:t>stable</a:t>
            </a:r>
            <a:r>
              <a:rPr lang="en-IN" dirty="0"/>
              <a:t>.</a:t>
            </a:r>
          </a:p>
        </p:txBody>
      </p:sp>
    </p:spTree>
    <p:extLst>
      <p:ext uri="{BB962C8B-B14F-4D97-AF65-F5344CB8AC3E}">
        <p14:creationId xmlns:p14="http://schemas.microsoft.com/office/powerpoint/2010/main" val="397637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Effect transition="in" filter="wipe(down)">
                                      <p:cBhvr>
                                        <p:cTn id="27" dur="500"/>
                                        <p:tgtEl>
                                          <p:spTgt spid="2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3">
                                            <p:txEl>
                                              <p:pRg st="1" end="1"/>
                                            </p:txEl>
                                          </p:spTgt>
                                        </p:tgtEl>
                                        <p:attrNameLst>
                                          <p:attrName>style.visibility</p:attrName>
                                        </p:attrNameLst>
                                      </p:cBhvr>
                                      <p:to>
                                        <p:strVal val="visible"/>
                                      </p:to>
                                    </p:set>
                                    <p:animEffect transition="in" filter="wipe(down)">
                                      <p:cBhvr>
                                        <p:cTn id="32"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468" y="148297"/>
            <a:ext cx="6542332" cy="976313"/>
          </a:xfrm>
        </p:spPr>
        <p:txBody>
          <a:bodyPr/>
          <a:lstStyle/>
          <a:p>
            <a:r>
              <a:rPr lang="en-IN" sz="2800" dirty="0" smtClean="0"/>
              <a:t>Equilibrium State of A </a:t>
            </a:r>
            <a:r>
              <a:rPr lang="en-IN" sz="2800" dirty="0" err="1" smtClean="0"/>
              <a:t>Thermofluid</a:t>
            </a:r>
            <a:r>
              <a:rPr lang="en-IN" sz="2800" dirty="0" smtClean="0"/>
              <a:t> System</a:t>
            </a:r>
            <a:endParaRPr lang="en-IN" sz="2800" dirty="0"/>
          </a:p>
        </p:txBody>
      </p:sp>
      <p:sp>
        <p:nvSpPr>
          <p:cNvPr id="3" name="Content Placeholder 2"/>
          <p:cNvSpPr>
            <a:spLocks noGrp="1"/>
          </p:cNvSpPr>
          <p:nvPr>
            <p:ph idx="1"/>
          </p:nvPr>
        </p:nvSpPr>
        <p:spPr>
          <a:xfrm>
            <a:off x="320675" y="1516040"/>
            <a:ext cx="8789705" cy="3447361"/>
          </a:xfrm>
        </p:spPr>
        <p:txBody>
          <a:bodyPr/>
          <a:lstStyle/>
          <a:p>
            <a:r>
              <a:rPr lang="en-IN" sz="2400" dirty="0" smtClean="0"/>
              <a:t>Autonomous nature of </a:t>
            </a:r>
            <a:r>
              <a:rPr lang="en-IN" sz="2400" dirty="0" err="1" smtClean="0"/>
              <a:t>thermofluid</a:t>
            </a:r>
            <a:r>
              <a:rPr lang="en-IN" sz="2400" dirty="0" smtClean="0"/>
              <a:t> systems showed many derived properties.</a:t>
            </a:r>
          </a:p>
          <a:p>
            <a:r>
              <a:rPr lang="en-US" sz="2400" dirty="0">
                <a:solidFill>
                  <a:srgbClr val="CC6600"/>
                </a:solidFill>
              </a:rPr>
              <a:t>A Property of a System can be determined if and only if the system is in Equilibrium.</a:t>
            </a:r>
          </a:p>
          <a:p>
            <a:endParaRPr lang="en-IN" sz="2400" dirty="0"/>
          </a:p>
        </p:txBody>
      </p:sp>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57926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9" name="Rectangle 2"/>
          <p:cNvSpPr>
            <a:spLocks noGrp="1" noChangeArrowheads="1"/>
          </p:cNvSpPr>
          <p:nvPr>
            <p:ph type="title"/>
          </p:nvPr>
        </p:nvSpPr>
        <p:spPr>
          <a:xfrm>
            <a:off x="304800" y="239811"/>
            <a:ext cx="6096000" cy="762000"/>
          </a:xfrm>
        </p:spPr>
        <p:txBody>
          <a:bodyPr/>
          <a:lstStyle/>
          <a:p>
            <a:r>
              <a:rPr lang="en-US" sz="2800" dirty="0" smtClean="0"/>
              <a:t>First law for a Control Mass during a Process</a:t>
            </a:r>
          </a:p>
        </p:txBody>
      </p:sp>
      <p:graphicFrame>
        <p:nvGraphicFramePr>
          <p:cNvPr id="38916" name="Object 2"/>
          <p:cNvGraphicFramePr>
            <a:graphicFrameLocks noChangeAspect="1"/>
          </p:cNvGraphicFramePr>
          <p:nvPr>
            <p:extLst>
              <p:ext uri="{D42A27DB-BD31-4B8C-83A1-F6EECF244321}">
                <p14:modId xmlns:p14="http://schemas.microsoft.com/office/powerpoint/2010/main" val="3672837832"/>
              </p:ext>
            </p:extLst>
          </p:nvPr>
        </p:nvGraphicFramePr>
        <p:xfrm>
          <a:off x="5446713" y="1340742"/>
          <a:ext cx="3244850" cy="1143000"/>
        </p:xfrm>
        <a:graphic>
          <a:graphicData uri="http://schemas.openxmlformats.org/presentationml/2006/ole">
            <mc:AlternateContent xmlns:mc="http://schemas.openxmlformats.org/markup-compatibility/2006">
              <mc:Choice xmlns:v="urn:schemas-microsoft-com:vml" Requires="v">
                <p:oleObj spid="_x0000_s122906" name="Equation" r:id="rId3" imgW="1333440" imgH="469800" progId="Equation.3">
                  <p:embed/>
                </p:oleObj>
              </mc:Choice>
              <mc:Fallback>
                <p:oleObj name="Equation" r:id="rId3" imgW="1333440" imgH="46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6713" y="1340742"/>
                        <a:ext cx="324485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17" name="Object 3"/>
          <p:cNvGraphicFramePr>
            <a:graphicFrameLocks noChangeAspect="1"/>
          </p:cNvGraphicFramePr>
          <p:nvPr>
            <p:extLst>
              <p:ext uri="{D42A27DB-BD31-4B8C-83A1-F6EECF244321}">
                <p14:modId xmlns:p14="http://schemas.microsoft.com/office/powerpoint/2010/main" val="816543731"/>
              </p:ext>
            </p:extLst>
          </p:nvPr>
        </p:nvGraphicFramePr>
        <p:xfrm>
          <a:off x="2438068" y="2659537"/>
          <a:ext cx="3646488" cy="525463"/>
        </p:xfrm>
        <a:graphic>
          <a:graphicData uri="http://schemas.openxmlformats.org/presentationml/2006/ole">
            <mc:AlternateContent xmlns:mc="http://schemas.openxmlformats.org/markup-compatibility/2006">
              <mc:Choice xmlns:v="urn:schemas-microsoft-com:vml" Requires="v">
                <p:oleObj spid="_x0000_s122907" name="Equation" r:id="rId5" imgW="1498320" imgH="215640" progId="Equation.3">
                  <p:embed/>
                </p:oleObj>
              </mc:Choice>
              <mc:Fallback>
                <p:oleObj name="Equation" r:id="rId5" imgW="1498320" imgH="215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068" y="2659537"/>
                        <a:ext cx="3646488" cy="525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22" name="Rectangle 10"/>
          <p:cNvSpPr>
            <a:spLocks noGrp="1" noChangeArrowheads="1"/>
          </p:cNvSpPr>
          <p:nvPr>
            <p:ph type="body" idx="1"/>
          </p:nvPr>
        </p:nvSpPr>
        <p:spPr>
          <a:xfrm>
            <a:off x="456307" y="3293646"/>
            <a:ext cx="8382000" cy="3429000"/>
          </a:xfrm>
        </p:spPr>
        <p:txBody>
          <a:bodyPr/>
          <a:lstStyle/>
          <a:p>
            <a:pPr marL="609600" indent="-609600"/>
            <a:r>
              <a:rPr lang="en-US" sz="2400" dirty="0" smtClean="0"/>
              <a:t>The change in energy of a system during a change of state is numerically equal to the algebraic sum of heat transfer during the process and the work transfer during the process.</a:t>
            </a:r>
          </a:p>
          <a:p>
            <a:pPr marL="609600" indent="-609600"/>
            <a:r>
              <a:rPr lang="en-US" sz="2400" i="1" dirty="0" smtClean="0"/>
              <a:t>Remarks:</a:t>
            </a:r>
            <a:endParaRPr lang="en-US" sz="2400" dirty="0" smtClean="0"/>
          </a:p>
          <a:p>
            <a:pPr marL="609600" indent="-609600">
              <a:buFontTx/>
              <a:buAutoNum type="arabicPeriod"/>
            </a:pPr>
            <a:r>
              <a:rPr lang="en-US" sz="2400" i="1" dirty="0" smtClean="0"/>
              <a:t>Only change of energy has been defined.</a:t>
            </a:r>
          </a:p>
          <a:p>
            <a:pPr marL="609600" indent="-609600">
              <a:buFontTx/>
              <a:buAutoNum type="arabicPeriod"/>
            </a:pPr>
            <a:r>
              <a:rPr lang="en-US" sz="2400" i="1" dirty="0" smtClean="0"/>
              <a:t>Zero Energy has to be expressed with respect to some arbitrary reference!</a:t>
            </a:r>
          </a:p>
          <a:p>
            <a:pPr marL="609600" indent="-609600">
              <a:buFontTx/>
              <a:buAutoNum type="arabicPeriod"/>
            </a:pPr>
            <a:r>
              <a:rPr lang="en-US" sz="2400" i="1" dirty="0" smtClean="0"/>
              <a:t>Q and W must be measured in same units.</a:t>
            </a:r>
          </a:p>
        </p:txBody>
      </p:sp>
      <p:graphicFrame>
        <p:nvGraphicFramePr>
          <p:cNvPr id="2" name="Object 2"/>
          <p:cNvGraphicFramePr>
            <a:graphicFrameLocks noChangeAspect="1"/>
          </p:cNvGraphicFramePr>
          <p:nvPr>
            <p:extLst>
              <p:ext uri="{D42A27DB-BD31-4B8C-83A1-F6EECF244321}">
                <p14:modId xmlns:p14="http://schemas.microsoft.com/office/powerpoint/2010/main" val="3004308170"/>
              </p:ext>
            </p:extLst>
          </p:nvPr>
        </p:nvGraphicFramePr>
        <p:xfrm>
          <a:off x="908587" y="1720056"/>
          <a:ext cx="2193925" cy="493713"/>
        </p:xfrm>
        <a:graphic>
          <a:graphicData uri="http://schemas.openxmlformats.org/presentationml/2006/ole">
            <mc:AlternateContent xmlns:mc="http://schemas.openxmlformats.org/markup-compatibility/2006">
              <mc:Choice xmlns:v="urn:schemas-microsoft-com:vml" Requires="v">
                <p:oleObj spid="_x0000_s122908" name="Equation" r:id="rId7" imgW="901440" imgH="203040" progId="Equation.3">
                  <p:embed/>
                </p:oleObj>
              </mc:Choice>
              <mc:Fallback>
                <p:oleObj name="Equation" r:id="rId7" imgW="901440" imgH="203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8587" y="1720056"/>
                        <a:ext cx="2193925"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4101" name="Ink 7"/>
              <p14:cNvContentPartPr>
                <a14:cpLocks xmlns:a14="http://schemas.microsoft.com/office/drawing/2010/main" noRot="1" noChangeAspect="1" noEditPoints="1" noChangeArrowheads="1" noChangeShapeType="1"/>
              </p14:cNvContentPartPr>
              <p14:nvPr/>
            </p14:nvContentPartPr>
            <p14:xfrm>
              <a:off x="1046163" y="1033463"/>
              <a:ext cx="935037" cy="195262"/>
            </p14:xfrm>
          </p:contentPart>
        </mc:Choice>
        <mc:Fallback xmlns="">
          <p:pic>
            <p:nvPicPr>
              <p:cNvPr id="4101" name="Ink 7"/>
              <p:cNvPicPr>
                <a:picLocks noRot="1" noChangeAspect="1" noEditPoints="1" noChangeArrowheads="1" noChangeShapeType="1"/>
              </p:cNvPicPr>
              <p:nvPr/>
            </p:nvPicPr>
            <p:blipFill>
              <a:blip r:embed="rId10"/>
              <a:stretch>
                <a:fillRect/>
              </a:stretch>
            </p:blipFill>
            <p:spPr>
              <a:xfrm>
                <a:off x="1043283" y="1023394"/>
                <a:ext cx="943678" cy="208208"/>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104" name="Ink 10"/>
              <p14:cNvContentPartPr>
                <a14:cpLocks xmlns:a14="http://schemas.microsoft.com/office/drawing/2010/main" noRot="1" noChangeAspect="1" noEditPoints="1" noChangeArrowheads="1" noChangeShapeType="1"/>
              </p14:cNvContentPartPr>
              <p14:nvPr/>
            </p14:nvContentPartPr>
            <p14:xfrm>
              <a:off x="2247900" y="5702300"/>
              <a:ext cx="11113" cy="46038"/>
            </p14:xfrm>
          </p:contentPart>
        </mc:Choice>
        <mc:Fallback xmlns="">
          <p:pic>
            <p:nvPicPr>
              <p:cNvPr id="4104" name="Ink 10"/>
              <p:cNvPicPr>
                <a:picLocks noRot="1" noChangeAspect="1" noEditPoints="1" noChangeArrowheads="1" noChangeShapeType="1"/>
              </p:cNvPicPr>
              <p:nvPr/>
            </p:nvPicPr>
            <p:blipFill>
              <a:blip r:embed="rId12"/>
              <a:stretch>
                <a:fillRect/>
              </a:stretch>
            </p:blipFill>
            <p:spPr>
              <a:xfrm>
                <a:off x="2238579" y="5692949"/>
                <a:ext cx="29754" cy="64741"/>
              </a:xfrm>
              <a:prstGeom prst="rect">
                <a:avLst/>
              </a:prstGeom>
            </p:spPr>
          </p:pic>
        </mc:Fallback>
      </mc:AlternateContent>
      <p:grpSp>
        <p:nvGrpSpPr>
          <p:cNvPr id="15" name="Group 16"/>
          <p:cNvGrpSpPr>
            <a:grpSpLocks/>
          </p:cNvGrpSpPr>
          <p:nvPr/>
        </p:nvGrpSpPr>
        <p:grpSpPr bwMode="auto">
          <a:xfrm>
            <a:off x="0" y="0"/>
            <a:ext cx="9144000" cy="6858000"/>
            <a:chOff x="0" y="0"/>
            <a:chExt cx="9144000" cy="6858000"/>
          </a:xfrm>
        </p:grpSpPr>
        <p:grpSp>
          <p:nvGrpSpPr>
            <p:cNvPr id="16" name="Group 8"/>
            <p:cNvGrpSpPr>
              <a:grpSpLocks/>
            </p:cNvGrpSpPr>
            <p:nvPr/>
          </p:nvGrpSpPr>
          <p:grpSpPr bwMode="auto">
            <a:xfrm>
              <a:off x="0" y="0"/>
              <a:ext cx="9144000" cy="6858000"/>
              <a:chOff x="0" y="0"/>
              <a:chExt cx="5760" cy="4320"/>
            </a:xfrm>
          </p:grpSpPr>
          <p:grpSp>
            <p:nvGrpSpPr>
              <p:cNvPr id="19" name="Group 31"/>
              <p:cNvGrpSpPr>
                <a:grpSpLocks/>
              </p:cNvGrpSpPr>
              <p:nvPr/>
            </p:nvGrpSpPr>
            <p:grpSpPr bwMode="auto">
              <a:xfrm>
                <a:off x="0" y="0"/>
                <a:ext cx="192" cy="4320"/>
                <a:chOff x="0" y="-48"/>
                <a:chExt cx="144" cy="4368"/>
              </a:xfrm>
            </p:grpSpPr>
            <p:sp>
              <p:nvSpPr>
                <p:cNvPr id="2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0" name="Group 12"/>
              <p:cNvGrpSpPr>
                <a:grpSpLocks/>
              </p:cNvGrpSpPr>
              <p:nvPr/>
            </p:nvGrpSpPr>
            <p:grpSpPr bwMode="auto">
              <a:xfrm>
                <a:off x="5674" y="24"/>
                <a:ext cx="86" cy="4296"/>
                <a:chOff x="5616" y="-48"/>
                <a:chExt cx="144" cy="4368"/>
              </a:xfrm>
            </p:grpSpPr>
            <p:sp>
              <p:nvSpPr>
                <p:cNvPr id="2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1" name="Group 15"/>
              <p:cNvGrpSpPr>
                <a:grpSpLocks/>
              </p:cNvGrpSpPr>
              <p:nvPr/>
            </p:nvGrpSpPr>
            <p:grpSpPr bwMode="auto">
              <a:xfrm>
                <a:off x="144" y="0"/>
                <a:ext cx="5616" cy="144"/>
                <a:chOff x="96" y="-48"/>
                <a:chExt cx="5520" cy="144"/>
              </a:xfrm>
            </p:grpSpPr>
            <p:sp>
              <p:nvSpPr>
                <p:cNvPr id="2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2" name="Group 18"/>
              <p:cNvGrpSpPr>
                <a:grpSpLocks/>
              </p:cNvGrpSpPr>
              <p:nvPr/>
            </p:nvGrpSpPr>
            <p:grpSpPr bwMode="auto">
              <a:xfrm>
                <a:off x="144" y="4234"/>
                <a:ext cx="5616" cy="86"/>
                <a:chOff x="96" y="4176"/>
                <a:chExt cx="5520" cy="144"/>
              </a:xfrm>
            </p:grpSpPr>
            <p:sp>
              <p:nvSpPr>
                <p:cNvPr id="2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7"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4">
            <p14:nvContentPartPr>
              <p14:cNvPr id="3" name="Ink 2"/>
              <p14:cNvContentPartPr/>
              <p14:nvPr/>
            </p14:nvContentPartPr>
            <p14:xfrm>
              <a:off x="849240" y="1013400"/>
              <a:ext cx="7615800" cy="2282040"/>
            </p14:xfrm>
          </p:contentPart>
        </mc:Choice>
        <mc:Fallback xmlns="">
          <p:pic>
            <p:nvPicPr>
              <p:cNvPr id="3" name="Ink 2"/>
              <p:cNvPicPr/>
              <p:nvPr/>
            </p:nvPicPr>
            <p:blipFill>
              <a:blip r:embed="rId15"/>
              <a:stretch>
                <a:fillRect/>
              </a:stretch>
            </p:blipFill>
            <p:spPr>
              <a:xfrm>
                <a:off x="840600" y="1002960"/>
                <a:ext cx="7632720" cy="2303280"/>
              </a:xfrm>
              <a:prstGeom prst="rect">
                <a:avLst/>
              </a:prstGeom>
            </p:spPr>
          </p:pic>
        </mc:Fallback>
      </mc:AlternateContent>
    </p:spTree>
    <p:extLst>
      <p:ext uri="{BB962C8B-B14F-4D97-AF65-F5344CB8AC3E}">
        <p14:creationId xmlns:p14="http://schemas.microsoft.com/office/powerpoint/2010/main" val="11499424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8916"/>
                                        </p:tgtEl>
                                        <p:attrNameLst>
                                          <p:attrName>style.visibility</p:attrName>
                                        </p:attrNameLst>
                                      </p:cBhvr>
                                      <p:to>
                                        <p:strVal val="visible"/>
                                      </p:to>
                                    </p:set>
                                    <p:animEffect transition="in" filter="dissolve">
                                      <p:cBhvr>
                                        <p:cTn id="12" dur="500"/>
                                        <p:tgtEl>
                                          <p:spTgt spid="389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8917"/>
                                        </p:tgtEl>
                                        <p:attrNameLst>
                                          <p:attrName>style.visibility</p:attrName>
                                        </p:attrNameLst>
                                      </p:cBhvr>
                                      <p:to>
                                        <p:strVal val="visible"/>
                                      </p:to>
                                    </p:set>
                                    <p:animEffect transition="in" filter="dissolve">
                                      <p:cBhvr>
                                        <p:cTn id="17" dur="500"/>
                                        <p:tgtEl>
                                          <p:spTgt spid="389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22">
                                            <p:txEl>
                                              <p:pRg st="0" end="0"/>
                                            </p:txEl>
                                          </p:spTgt>
                                        </p:tgtEl>
                                        <p:attrNameLst>
                                          <p:attrName>style.visibility</p:attrName>
                                        </p:attrNameLst>
                                      </p:cBhvr>
                                      <p:to>
                                        <p:strVal val="visible"/>
                                      </p:to>
                                    </p:set>
                                    <p:animEffect transition="in" filter="dissolve">
                                      <p:cBhvr>
                                        <p:cTn id="22" dur="500"/>
                                        <p:tgtEl>
                                          <p:spTgt spid="38922">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922">
                                            <p:txEl>
                                              <p:pRg st="1" end="1"/>
                                            </p:txEl>
                                          </p:spTgt>
                                        </p:tgtEl>
                                        <p:attrNameLst>
                                          <p:attrName>style.visibility</p:attrName>
                                        </p:attrNameLst>
                                      </p:cBhvr>
                                      <p:to>
                                        <p:strVal val="visible"/>
                                      </p:to>
                                    </p:set>
                                    <p:animEffect transition="in" filter="dissolve">
                                      <p:cBhvr>
                                        <p:cTn id="27" dur="500"/>
                                        <p:tgtEl>
                                          <p:spTgt spid="38922">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8922">
                                            <p:txEl>
                                              <p:pRg st="2" end="2"/>
                                            </p:txEl>
                                          </p:spTgt>
                                        </p:tgtEl>
                                        <p:attrNameLst>
                                          <p:attrName>style.visibility</p:attrName>
                                        </p:attrNameLst>
                                      </p:cBhvr>
                                      <p:to>
                                        <p:strVal val="visible"/>
                                      </p:to>
                                    </p:set>
                                    <p:animEffect transition="in" filter="dissolve">
                                      <p:cBhvr>
                                        <p:cTn id="32" dur="500"/>
                                        <p:tgtEl>
                                          <p:spTgt spid="38922">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8922">
                                            <p:txEl>
                                              <p:pRg st="3" end="3"/>
                                            </p:txEl>
                                          </p:spTgt>
                                        </p:tgtEl>
                                        <p:attrNameLst>
                                          <p:attrName>style.visibility</p:attrName>
                                        </p:attrNameLst>
                                      </p:cBhvr>
                                      <p:to>
                                        <p:strVal val="visible"/>
                                      </p:to>
                                    </p:set>
                                    <p:animEffect transition="in" filter="dissolve">
                                      <p:cBhvr>
                                        <p:cTn id="37" dur="500"/>
                                        <p:tgtEl>
                                          <p:spTgt spid="38922">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8922">
                                            <p:txEl>
                                              <p:pRg st="4" end="4"/>
                                            </p:txEl>
                                          </p:spTgt>
                                        </p:tgtEl>
                                        <p:attrNameLst>
                                          <p:attrName>style.visibility</p:attrName>
                                        </p:attrNameLst>
                                      </p:cBhvr>
                                      <p:to>
                                        <p:strVal val="visible"/>
                                      </p:to>
                                    </p:set>
                                    <p:animEffect transition="in" filter="dissolve">
                                      <p:cBhvr>
                                        <p:cTn id="42" dur="500"/>
                                        <p:tgtEl>
                                          <p:spTgt spid="389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468" y="148297"/>
            <a:ext cx="6542332" cy="976313"/>
          </a:xfrm>
        </p:spPr>
        <p:txBody>
          <a:bodyPr/>
          <a:lstStyle/>
          <a:p>
            <a:r>
              <a:rPr lang="en-IN" sz="2800" dirty="0" smtClean="0"/>
              <a:t>Autonomous Nature of Internal Energy of Poly-atomic Gas</a:t>
            </a:r>
            <a:endParaRPr lang="en-IN" sz="2800" dirty="0"/>
          </a:p>
        </p:txBody>
      </p:sp>
      <p:sp>
        <p:nvSpPr>
          <p:cNvPr id="3" name="Content Placeholder 2"/>
          <p:cNvSpPr>
            <a:spLocks noGrp="1"/>
          </p:cNvSpPr>
          <p:nvPr>
            <p:ph idx="1"/>
          </p:nvPr>
        </p:nvSpPr>
        <p:spPr>
          <a:xfrm>
            <a:off x="320675" y="1516040"/>
            <a:ext cx="8789705" cy="3447361"/>
          </a:xfrm>
        </p:spPr>
        <p:txBody>
          <a:bodyPr/>
          <a:lstStyle/>
          <a:p>
            <a:r>
              <a:rPr lang="en-IN" sz="2400" dirty="0" smtClean="0"/>
              <a:t>Internal energy of a gas is due to microscopic kinetic energy of molecules.</a:t>
            </a:r>
          </a:p>
          <a:p>
            <a:r>
              <a:rPr lang="en-IN" sz="2400" dirty="0" smtClean="0"/>
              <a:t>An absolute temperature can be used as an independent property of an ideal gas deciding the amount of internal energy.</a:t>
            </a:r>
          </a:p>
          <a:p>
            <a:r>
              <a:rPr lang="en-IN" sz="2400" dirty="0" smtClean="0"/>
              <a:t>In reality, the internal energy is an autonomous property of an ideal gas.</a:t>
            </a:r>
          </a:p>
          <a:p>
            <a:r>
              <a:rPr lang="en-IN" sz="2400" dirty="0" smtClean="0"/>
              <a:t>This is more true for poly-atomic ideal gas.</a:t>
            </a:r>
          </a:p>
          <a:p>
            <a:r>
              <a:rPr lang="en-IN" sz="2400" dirty="0" smtClean="0"/>
              <a:t>Mathematically, this can be defined as:</a:t>
            </a:r>
            <a:endParaRPr lang="en-IN" sz="2400" dirty="0"/>
          </a:p>
        </p:txBody>
      </p:sp>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1221120" y="4754520"/>
              <a:ext cx="6682320" cy="1987920"/>
            </p14:xfrm>
          </p:contentPart>
        </mc:Choice>
        <mc:Fallback xmlns="">
          <p:pic>
            <p:nvPicPr>
              <p:cNvPr id="4" name="Ink 3"/>
              <p:cNvPicPr/>
              <p:nvPr/>
            </p:nvPicPr>
            <p:blipFill>
              <a:blip r:embed="rId4"/>
              <a:stretch>
                <a:fillRect/>
              </a:stretch>
            </p:blipFill>
            <p:spPr>
              <a:xfrm>
                <a:off x="1211040" y="4743000"/>
                <a:ext cx="6704280" cy="2012040"/>
              </a:xfrm>
              <a:prstGeom prst="rect">
                <a:avLst/>
              </a:prstGeom>
            </p:spPr>
          </p:pic>
        </mc:Fallback>
      </mc:AlternateContent>
    </p:spTree>
    <p:extLst>
      <p:ext uri="{BB962C8B-B14F-4D97-AF65-F5344CB8AC3E}">
        <p14:creationId xmlns:p14="http://schemas.microsoft.com/office/powerpoint/2010/main" val="343875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52400" y="228600"/>
            <a:ext cx="6781800" cy="803275"/>
          </a:xfrm>
        </p:spPr>
        <p:txBody>
          <a:bodyPr/>
          <a:lstStyle/>
          <a:p>
            <a:r>
              <a:rPr lang="en-US" sz="2800" b="1" smtClean="0"/>
              <a:t>Internal (Microscopic) Energy : Monatomic Ideal Gas </a:t>
            </a:r>
          </a:p>
        </p:txBody>
      </p:sp>
      <p:sp>
        <p:nvSpPr>
          <p:cNvPr id="25603" name="Freeform 5"/>
          <p:cNvSpPr>
            <a:spLocks/>
          </p:cNvSpPr>
          <p:nvPr/>
        </p:nvSpPr>
        <p:spPr bwMode="auto">
          <a:xfrm>
            <a:off x="4619625" y="2155825"/>
            <a:ext cx="2678113" cy="1327150"/>
          </a:xfrm>
          <a:custGeom>
            <a:avLst/>
            <a:gdLst>
              <a:gd name="T0" fmla="*/ 198872 w 2677885"/>
              <a:gd name="T1" fmla="*/ 462145 h 1328057"/>
              <a:gd name="T2" fmla="*/ 1392099 w 2677885"/>
              <a:gd name="T3" fmla="*/ 519024 h 1328057"/>
              <a:gd name="T4" fmla="*/ 1974146 w 2677885"/>
              <a:gd name="T5" fmla="*/ 63991 h 1328057"/>
              <a:gd name="T6" fmla="*/ 2570763 w 2677885"/>
              <a:gd name="T7" fmla="*/ 135088 h 1328057"/>
              <a:gd name="T8" fmla="*/ 2658057 w 2677885"/>
              <a:gd name="T9" fmla="*/ 874519 h 1328057"/>
              <a:gd name="T10" fmla="*/ 2483457 w 2677885"/>
              <a:gd name="T11" fmla="*/ 1244237 h 1328057"/>
              <a:gd name="T12" fmla="*/ 1654021 w 2677885"/>
              <a:gd name="T13" fmla="*/ 1215798 h 1328057"/>
              <a:gd name="T14" fmla="*/ 577203 w 2677885"/>
              <a:gd name="T15" fmla="*/ 1144698 h 1328057"/>
              <a:gd name="T16" fmla="*/ 198872 w 2677885"/>
              <a:gd name="T17" fmla="*/ 974056 h 1328057"/>
              <a:gd name="T18" fmla="*/ 198872 w 2677885"/>
              <a:gd name="T19" fmla="*/ 462145 h 1328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77885"/>
              <a:gd name="T31" fmla="*/ 0 h 1328057"/>
              <a:gd name="T32" fmla="*/ 2677885 w 2677885"/>
              <a:gd name="T33" fmla="*/ 1328057 h 13280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77885" h="1328057">
                <a:moveTo>
                  <a:pt x="198362" y="471715"/>
                </a:moveTo>
                <a:cubicBezTo>
                  <a:pt x="396724" y="394306"/>
                  <a:pt x="1093409" y="597505"/>
                  <a:pt x="1388533" y="529772"/>
                </a:cubicBezTo>
                <a:cubicBezTo>
                  <a:pt x="1683657" y="462039"/>
                  <a:pt x="1773162" y="130629"/>
                  <a:pt x="1969105" y="65315"/>
                </a:cubicBezTo>
                <a:cubicBezTo>
                  <a:pt x="2165048" y="1"/>
                  <a:pt x="2450495" y="0"/>
                  <a:pt x="2564190" y="137886"/>
                </a:cubicBezTo>
                <a:cubicBezTo>
                  <a:pt x="2677885" y="275772"/>
                  <a:pt x="2665790" y="703943"/>
                  <a:pt x="2651276" y="892629"/>
                </a:cubicBezTo>
                <a:cubicBezTo>
                  <a:pt x="2636762" y="1081315"/>
                  <a:pt x="2644019" y="1211943"/>
                  <a:pt x="2477105" y="1270000"/>
                </a:cubicBezTo>
                <a:cubicBezTo>
                  <a:pt x="2310191" y="1328057"/>
                  <a:pt x="1966685" y="1257905"/>
                  <a:pt x="1649790" y="1240972"/>
                </a:cubicBezTo>
                <a:cubicBezTo>
                  <a:pt x="1332895" y="1224039"/>
                  <a:pt x="817638" y="1209524"/>
                  <a:pt x="575733" y="1168400"/>
                </a:cubicBezTo>
                <a:cubicBezTo>
                  <a:pt x="333828" y="1127276"/>
                  <a:pt x="258838" y="1112762"/>
                  <a:pt x="198362" y="994229"/>
                </a:cubicBezTo>
                <a:cubicBezTo>
                  <a:pt x="137886" y="875696"/>
                  <a:pt x="0" y="549125"/>
                  <a:pt x="198362" y="471715"/>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25604" name="Rectangle 10"/>
          <p:cNvSpPr>
            <a:spLocks noChangeArrowheads="1"/>
          </p:cNvSpPr>
          <p:nvPr/>
        </p:nvSpPr>
        <p:spPr bwMode="auto">
          <a:xfrm>
            <a:off x="6172200" y="1676400"/>
            <a:ext cx="2667000" cy="457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 name="Rectangle 3"/>
          <p:cNvSpPr>
            <a:spLocks noGrp="1" noChangeArrowheads="1"/>
          </p:cNvSpPr>
          <p:nvPr>
            <p:ph type="body" idx="1"/>
          </p:nvPr>
        </p:nvSpPr>
        <p:spPr>
          <a:xfrm>
            <a:off x="442913" y="1249363"/>
            <a:ext cx="8396287" cy="1295400"/>
          </a:xfrm>
        </p:spPr>
        <p:txBody>
          <a:bodyPr/>
          <a:lstStyle/>
          <a:p>
            <a:r>
              <a:rPr lang="en-US" sz="2400" smtClean="0"/>
              <a:t>For an ideal monatomic gas, this is just the translational kinetic energy of the linear motion of the "hard sphere" type atoms.</a:t>
            </a:r>
          </a:p>
        </p:txBody>
      </p:sp>
      <p:pic>
        <p:nvPicPr>
          <p:cNvPr id="5633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8" y="3257550"/>
            <a:ext cx="342900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391" name="Object 2"/>
          <p:cNvGraphicFramePr>
            <a:graphicFrameLocks noChangeAspect="1"/>
          </p:cNvGraphicFramePr>
          <p:nvPr/>
        </p:nvGraphicFramePr>
        <p:xfrm>
          <a:off x="5486400" y="3784600"/>
          <a:ext cx="1714500" cy="738188"/>
        </p:xfrm>
        <a:graphic>
          <a:graphicData uri="http://schemas.openxmlformats.org/presentationml/2006/ole">
            <mc:AlternateContent xmlns:mc="http://schemas.openxmlformats.org/markup-compatibility/2006">
              <mc:Choice xmlns:v="urn:schemas-microsoft-com:vml" Requires="v">
                <p:oleObj spid="_x0000_s123912" name="Equation" r:id="rId4" imgW="914400" imgH="393700" progId="Equation.3">
                  <p:embed/>
                </p:oleObj>
              </mc:Choice>
              <mc:Fallback>
                <p:oleObj name="Equation" r:id="rId4" imgW="9144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3784600"/>
                        <a:ext cx="1714500" cy="738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2"/>
          <p:cNvGraphicFramePr>
            <a:graphicFrameLocks noChangeAspect="1"/>
          </p:cNvGraphicFramePr>
          <p:nvPr/>
        </p:nvGraphicFramePr>
        <p:xfrm>
          <a:off x="5486400" y="5046663"/>
          <a:ext cx="1762125" cy="738187"/>
        </p:xfrm>
        <a:graphic>
          <a:graphicData uri="http://schemas.openxmlformats.org/presentationml/2006/ole">
            <mc:AlternateContent xmlns:mc="http://schemas.openxmlformats.org/markup-compatibility/2006">
              <mc:Choice xmlns:v="urn:schemas-microsoft-com:vml" Requires="v">
                <p:oleObj spid="_x0000_s123913" name="Equation" r:id="rId6" imgW="939392" imgH="393529" progId="Equation.3">
                  <p:embed/>
                </p:oleObj>
              </mc:Choice>
              <mc:Fallback>
                <p:oleObj name="Equation" r:id="rId6" imgW="939392" imgH="39352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5046663"/>
                        <a:ext cx="1762125" cy="738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09" name="Rectangle 15"/>
          <p:cNvSpPr>
            <a:spLocks noChangeArrowheads="1"/>
          </p:cNvSpPr>
          <p:nvPr/>
        </p:nvSpPr>
        <p:spPr bwMode="auto">
          <a:xfrm>
            <a:off x="3810000" y="2536825"/>
            <a:ext cx="5181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For a monatomic ideal gas this change in internal energy is given by :</a:t>
            </a:r>
          </a:p>
        </p:txBody>
      </p:sp>
      <p:grpSp>
        <p:nvGrpSpPr>
          <p:cNvPr id="25610" name="Group 20"/>
          <p:cNvGrpSpPr>
            <a:grpSpLocks/>
          </p:cNvGrpSpPr>
          <p:nvPr/>
        </p:nvGrpSpPr>
        <p:grpSpPr bwMode="auto">
          <a:xfrm>
            <a:off x="0" y="0"/>
            <a:ext cx="9144000" cy="6858000"/>
            <a:chOff x="0" y="0"/>
            <a:chExt cx="9144000" cy="6858000"/>
          </a:xfrm>
        </p:grpSpPr>
        <p:grpSp>
          <p:nvGrpSpPr>
            <p:cNvPr id="25611" name="Group 8"/>
            <p:cNvGrpSpPr>
              <a:grpSpLocks/>
            </p:cNvGrpSpPr>
            <p:nvPr/>
          </p:nvGrpSpPr>
          <p:grpSpPr bwMode="auto">
            <a:xfrm>
              <a:off x="0" y="0"/>
              <a:ext cx="9144000" cy="6858000"/>
              <a:chOff x="0" y="0"/>
              <a:chExt cx="5760" cy="4320"/>
            </a:xfrm>
          </p:grpSpPr>
          <p:grpSp>
            <p:nvGrpSpPr>
              <p:cNvPr id="25614" name="Group 9"/>
              <p:cNvGrpSpPr>
                <a:grpSpLocks/>
              </p:cNvGrpSpPr>
              <p:nvPr/>
            </p:nvGrpSpPr>
            <p:grpSpPr bwMode="auto">
              <a:xfrm>
                <a:off x="0" y="0"/>
                <a:ext cx="192" cy="4320"/>
                <a:chOff x="0" y="-48"/>
                <a:chExt cx="144" cy="4368"/>
              </a:xfrm>
            </p:grpSpPr>
            <p:sp>
              <p:nvSpPr>
                <p:cNvPr id="256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56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5615" name="Group 12"/>
              <p:cNvGrpSpPr>
                <a:grpSpLocks/>
              </p:cNvGrpSpPr>
              <p:nvPr/>
            </p:nvGrpSpPr>
            <p:grpSpPr bwMode="auto">
              <a:xfrm>
                <a:off x="5674" y="24"/>
                <a:ext cx="86" cy="4296"/>
                <a:chOff x="5616" y="-48"/>
                <a:chExt cx="144" cy="4368"/>
              </a:xfrm>
            </p:grpSpPr>
            <p:sp>
              <p:nvSpPr>
                <p:cNvPr id="256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56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5616" name="Group 15"/>
              <p:cNvGrpSpPr>
                <a:grpSpLocks/>
              </p:cNvGrpSpPr>
              <p:nvPr/>
            </p:nvGrpSpPr>
            <p:grpSpPr bwMode="auto">
              <a:xfrm>
                <a:off x="144" y="0"/>
                <a:ext cx="5616" cy="144"/>
                <a:chOff x="96" y="-48"/>
                <a:chExt cx="5520" cy="144"/>
              </a:xfrm>
            </p:grpSpPr>
            <p:sp>
              <p:nvSpPr>
                <p:cNvPr id="2562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562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5617" name="Group 26"/>
              <p:cNvGrpSpPr>
                <a:grpSpLocks/>
              </p:cNvGrpSpPr>
              <p:nvPr/>
            </p:nvGrpSpPr>
            <p:grpSpPr bwMode="auto">
              <a:xfrm>
                <a:off x="144" y="4234"/>
                <a:ext cx="5616" cy="86"/>
                <a:chOff x="96" y="4176"/>
                <a:chExt cx="5520" cy="144"/>
              </a:xfrm>
            </p:grpSpPr>
            <p:sp>
              <p:nvSpPr>
                <p:cNvPr id="25618" name="Rectangle 2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5619" name="Rectangle 2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pic>
          <p:nvPicPr>
            <p:cNvPr id="25612"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extLst>
      <p:ext uri="{BB962C8B-B14F-4D97-AF65-F5344CB8AC3E}">
        <p14:creationId xmlns:p14="http://schemas.microsoft.com/office/powerpoint/2010/main" val="2008722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6331"/>
                                        </p:tgtEl>
                                        <p:attrNameLst>
                                          <p:attrName>style.visibility</p:attrName>
                                        </p:attrNameLst>
                                      </p:cBhvr>
                                      <p:to>
                                        <p:strVal val="visible"/>
                                      </p:to>
                                    </p:set>
                                    <p:animEffect transition="in" filter="dissolve">
                                      <p:cBhvr>
                                        <p:cTn id="12" dur="500"/>
                                        <p:tgtEl>
                                          <p:spTgt spid="563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609"/>
                                        </p:tgtEl>
                                        <p:attrNameLst>
                                          <p:attrName>style.visibility</p:attrName>
                                        </p:attrNameLst>
                                      </p:cBhvr>
                                      <p:to>
                                        <p:strVal val="visible"/>
                                      </p:to>
                                    </p:set>
                                    <p:animEffect transition="in" filter="wipe(down)">
                                      <p:cBhvr>
                                        <p:cTn id="17" dur="500"/>
                                        <p:tgtEl>
                                          <p:spTgt spid="2560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6391"/>
                                        </p:tgtEl>
                                        <p:attrNameLst>
                                          <p:attrName>style.visibility</p:attrName>
                                        </p:attrNameLst>
                                      </p:cBhvr>
                                      <p:to>
                                        <p:strVal val="visible"/>
                                      </p:to>
                                    </p:set>
                                    <p:animEffect transition="in" filter="dissolve">
                                      <p:cBhvr>
                                        <p:cTn id="22" dur="500"/>
                                        <p:tgtEl>
                                          <p:spTgt spid="163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2560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28600" y="228600"/>
            <a:ext cx="6553200" cy="781050"/>
          </a:xfrm>
        </p:spPr>
        <p:txBody>
          <a:bodyPr/>
          <a:lstStyle/>
          <a:p>
            <a:r>
              <a:rPr lang="en-US" sz="2800" smtClean="0"/>
              <a:t>Internal (Microscopic) Energy : Diatomic Ideal Gas </a:t>
            </a:r>
          </a:p>
        </p:txBody>
      </p:sp>
      <p:sp>
        <p:nvSpPr>
          <p:cNvPr id="26627" name="Freeform 6"/>
          <p:cNvSpPr>
            <a:spLocks/>
          </p:cNvSpPr>
          <p:nvPr/>
        </p:nvSpPr>
        <p:spPr bwMode="auto">
          <a:xfrm>
            <a:off x="4630738" y="2165350"/>
            <a:ext cx="3371850" cy="1804988"/>
          </a:xfrm>
          <a:custGeom>
            <a:avLst/>
            <a:gdLst>
              <a:gd name="T0" fmla="*/ 390836 w 3372152"/>
              <a:gd name="T1" fmla="*/ 1779498 h 1804609"/>
              <a:gd name="T2" fmla="*/ 2620014 w 3372152"/>
              <a:gd name="T3" fmla="*/ 1677257 h 1804609"/>
              <a:gd name="T4" fmla="*/ 3256954 w 3372152"/>
              <a:gd name="T5" fmla="*/ 1282897 h 1804609"/>
              <a:gd name="T6" fmla="*/ 3256954 w 3372152"/>
              <a:gd name="T7" fmla="*/ 304301 h 1804609"/>
              <a:gd name="T8" fmla="*/ 3242452 w 3372152"/>
              <a:gd name="T9" fmla="*/ 55998 h 1804609"/>
              <a:gd name="T10" fmla="*/ 2605560 w 3372152"/>
              <a:gd name="T11" fmla="*/ 70602 h 1804609"/>
              <a:gd name="T12" fmla="*/ 2576590 w 3372152"/>
              <a:gd name="T13" fmla="*/ 479561 h 1804609"/>
              <a:gd name="T14" fmla="*/ 2489744 w 3372152"/>
              <a:gd name="T15" fmla="*/ 1078413 h 1804609"/>
              <a:gd name="T16" fmla="*/ 1737034 w 3372152"/>
              <a:gd name="T17" fmla="*/ 1195265 h 1804609"/>
              <a:gd name="T18" fmla="*/ 636919 w 3372152"/>
              <a:gd name="T19" fmla="*/ 1136839 h 1804609"/>
              <a:gd name="T20" fmla="*/ 289506 w 3372152"/>
              <a:gd name="T21" fmla="*/ 1136839 h 1804609"/>
              <a:gd name="T22" fmla="*/ 275022 w 3372152"/>
              <a:gd name="T23" fmla="*/ 1458170 h 1804609"/>
              <a:gd name="T24" fmla="*/ 390836 w 3372152"/>
              <a:gd name="T25" fmla="*/ 1779498 h 18046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72152"/>
              <a:gd name="T40" fmla="*/ 0 h 1804609"/>
              <a:gd name="T41" fmla="*/ 3372152 w 3372152"/>
              <a:gd name="T42" fmla="*/ 1804609 h 18046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72152" h="1804609">
                <a:moveTo>
                  <a:pt x="391886" y="1768323"/>
                </a:moveTo>
                <a:cubicBezTo>
                  <a:pt x="783772" y="1804609"/>
                  <a:pt x="2148115" y="1748971"/>
                  <a:pt x="2627086" y="1666723"/>
                </a:cubicBezTo>
                <a:cubicBezTo>
                  <a:pt x="3106057" y="1584475"/>
                  <a:pt x="3159276" y="1502228"/>
                  <a:pt x="3265714" y="1274838"/>
                </a:cubicBezTo>
                <a:cubicBezTo>
                  <a:pt x="3372152" y="1047448"/>
                  <a:pt x="3268133" y="505581"/>
                  <a:pt x="3265714" y="302381"/>
                </a:cubicBezTo>
                <a:cubicBezTo>
                  <a:pt x="3263295" y="99181"/>
                  <a:pt x="3360057" y="94343"/>
                  <a:pt x="3251200" y="55638"/>
                </a:cubicBezTo>
                <a:cubicBezTo>
                  <a:pt x="3142343" y="16933"/>
                  <a:pt x="2723848" y="0"/>
                  <a:pt x="2612572" y="70152"/>
                </a:cubicBezTo>
                <a:cubicBezTo>
                  <a:pt x="2501296" y="140304"/>
                  <a:pt x="2602895" y="309638"/>
                  <a:pt x="2583543" y="476552"/>
                </a:cubicBezTo>
                <a:cubicBezTo>
                  <a:pt x="2564191" y="643466"/>
                  <a:pt x="2636762" y="953105"/>
                  <a:pt x="2496457" y="1071638"/>
                </a:cubicBezTo>
                <a:cubicBezTo>
                  <a:pt x="2356152" y="1190171"/>
                  <a:pt x="2051352" y="1178076"/>
                  <a:pt x="1741714" y="1187752"/>
                </a:cubicBezTo>
                <a:cubicBezTo>
                  <a:pt x="1432076" y="1197428"/>
                  <a:pt x="880534" y="1139371"/>
                  <a:pt x="638629" y="1129695"/>
                </a:cubicBezTo>
                <a:cubicBezTo>
                  <a:pt x="396724" y="1120019"/>
                  <a:pt x="350762" y="1076476"/>
                  <a:pt x="290286" y="1129695"/>
                </a:cubicBezTo>
                <a:cubicBezTo>
                  <a:pt x="229810" y="1182914"/>
                  <a:pt x="251582" y="1342571"/>
                  <a:pt x="275772" y="1449009"/>
                </a:cubicBezTo>
                <a:cubicBezTo>
                  <a:pt x="299963" y="1555447"/>
                  <a:pt x="0" y="1732037"/>
                  <a:pt x="391886" y="1768323"/>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9" name="Rectangle 3"/>
          <p:cNvSpPr txBox="1">
            <a:spLocks noChangeArrowheads="1"/>
          </p:cNvSpPr>
          <p:nvPr/>
        </p:nvSpPr>
        <p:spPr bwMode="auto">
          <a:xfrm>
            <a:off x="184150" y="1193800"/>
            <a:ext cx="5486400" cy="914400"/>
          </a:xfrm>
          <a:prstGeom prst="rect">
            <a:avLst/>
          </a:prstGeom>
          <a:noFill/>
          <a:ln w="9525">
            <a:noFill/>
            <a:miter lim="800000"/>
            <a:headEnd/>
            <a:tailEnd/>
          </a:ln>
        </p:spPr>
        <p:txBody>
          <a:bodyPr/>
          <a:lstStyle/>
          <a:p>
            <a:pPr marL="342900" indent="-342900">
              <a:spcBef>
                <a:spcPct val="20000"/>
              </a:spcBef>
              <a:buFontTx/>
              <a:buChar char="•"/>
              <a:defRPr/>
            </a:pPr>
            <a:r>
              <a:rPr lang="en-US" i="0" kern="0" dirty="0">
                <a:latin typeface="+mn-lt"/>
              </a:rPr>
              <a:t>For polyatomic gases there is rotational and </a:t>
            </a:r>
            <a:r>
              <a:rPr lang="en-US" i="0" kern="0" dirty="0" err="1">
                <a:latin typeface="+mn-lt"/>
              </a:rPr>
              <a:t>vibrational</a:t>
            </a:r>
            <a:r>
              <a:rPr lang="en-US" i="0" kern="0" dirty="0">
                <a:latin typeface="+mn-lt"/>
              </a:rPr>
              <a:t> kinetic energy as well. </a:t>
            </a:r>
          </a:p>
        </p:txBody>
      </p:sp>
      <p:sp>
        <p:nvSpPr>
          <p:cNvPr id="26629" name="Rectangle 10"/>
          <p:cNvSpPr>
            <a:spLocks noChangeArrowheads="1"/>
          </p:cNvSpPr>
          <p:nvPr/>
        </p:nvSpPr>
        <p:spPr bwMode="auto">
          <a:xfrm>
            <a:off x="6172200" y="1676400"/>
            <a:ext cx="2667000" cy="457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pic>
        <p:nvPicPr>
          <p:cNvPr id="56337"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133600"/>
            <a:ext cx="3919538" cy="356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8"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914400"/>
            <a:ext cx="221138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9"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2667000"/>
            <a:ext cx="21732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4495800"/>
            <a:ext cx="228600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4" name="Group 20"/>
          <p:cNvGrpSpPr>
            <a:grpSpLocks/>
          </p:cNvGrpSpPr>
          <p:nvPr/>
        </p:nvGrpSpPr>
        <p:grpSpPr bwMode="auto">
          <a:xfrm>
            <a:off x="0" y="0"/>
            <a:ext cx="9144000" cy="6858000"/>
            <a:chOff x="0" y="0"/>
            <a:chExt cx="9144000" cy="6858000"/>
          </a:xfrm>
        </p:grpSpPr>
        <p:grpSp>
          <p:nvGrpSpPr>
            <p:cNvPr id="26635" name="Group 8"/>
            <p:cNvGrpSpPr>
              <a:grpSpLocks/>
            </p:cNvGrpSpPr>
            <p:nvPr/>
          </p:nvGrpSpPr>
          <p:grpSpPr bwMode="auto">
            <a:xfrm>
              <a:off x="0" y="0"/>
              <a:ext cx="9144000" cy="6858000"/>
              <a:chOff x="0" y="0"/>
              <a:chExt cx="5760" cy="4320"/>
            </a:xfrm>
          </p:grpSpPr>
          <p:grpSp>
            <p:nvGrpSpPr>
              <p:cNvPr id="26638" name="Group 9"/>
              <p:cNvGrpSpPr>
                <a:grpSpLocks/>
              </p:cNvGrpSpPr>
              <p:nvPr/>
            </p:nvGrpSpPr>
            <p:grpSpPr bwMode="auto">
              <a:xfrm>
                <a:off x="0" y="0"/>
                <a:ext cx="192" cy="4320"/>
                <a:chOff x="0" y="-48"/>
                <a:chExt cx="144" cy="4368"/>
              </a:xfrm>
            </p:grpSpPr>
            <p:sp>
              <p:nvSpPr>
                <p:cNvPr id="2664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664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6639" name="Group 12"/>
              <p:cNvGrpSpPr>
                <a:grpSpLocks/>
              </p:cNvGrpSpPr>
              <p:nvPr/>
            </p:nvGrpSpPr>
            <p:grpSpPr bwMode="auto">
              <a:xfrm>
                <a:off x="5674" y="24"/>
                <a:ext cx="86" cy="4296"/>
                <a:chOff x="5616" y="-48"/>
                <a:chExt cx="144" cy="4368"/>
              </a:xfrm>
            </p:grpSpPr>
            <p:sp>
              <p:nvSpPr>
                <p:cNvPr id="2664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664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6640" name="Group 15"/>
              <p:cNvGrpSpPr>
                <a:grpSpLocks/>
              </p:cNvGrpSpPr>
              <p:nvPr/>
            </p:nvGrpSpPr>
            <p:grpSpPr bwMode="auto">
              <a:xfrm>
                <a:off x="144" y="0"/>
                <a:ext cx="5616" cy="144"/>
                <a:chOff x="96" y="-48"/>
                <a:chExt cx="5520" cy="144"/>
              </a:xfrm>
            </p:grpSpPr>
            <p:sp>
              <p:nvSpPr>
                <p:cNvPr id="2664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664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6641" name="Group 18"/>
              <p:cNvGrpSpPr>
                <a:grpSpLocks/>
              </p:cNvGrpSpPr>
              <p:nvPr/>
            </p:nvGrpSpPr>
            <p:grpSpPr bwMode="auto">
              <a:xfrm>
                <a:off x="144" y="4234"/>
                <a:ext cx="5616" cy="86"/>
                <a:chOff x="96" y="4176"/>
                <a:chExt cx="5520" cy="144"/>
              </a:xfrm>
            </p:grpSpPr>
            <p:sp>
              <p:nvSpPr>
                <p:cNvPr id="2664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664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pic>
          <p:nvPicPr>
            <p:cNvPr id="26636"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extLst>
      <p:ext uri="{BB962C8B-B14F-4D97-AF65-F5344CB8AC3E}">
        <p14:creationId xmlns:p14="http://schemas.microsoft.com/office/powerpoint/2010/main" val="748447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6337"/>
                                        </p:tgtEl>
                                        <p:attrNameLst>
                                          <p:attrName>style.visibility</p:attrName>
                                        </p:attrNameLst>
                                      </p:cBhvr>
                                      <p:to>
                                        <p:strVal val="visible"/>
                                      </p:to>
                                    </p:set>
                                    <p:animEffect transition="in" filter="dissolve">
                                      <p:cBhvr>
                                        <p:cTn id="12" dur="500"/>
                                        <p:tgtEl>
                                          <p:spTgt spid="563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6338"/>
                                        </p:tgtEl>
                                        <p:attrNameLst>
                                          <p:attrName>style.visibility</p:attrName>
                                        </p:attrNameLst>
                                      </p:cBhvr>
                                      <p:to>
                                        <p:strVal val="visible"/>
                                      </p:to>
                                    </p:set>
                                    <p:animEffect transition="in" filter="dissolve">
                                      <p:cBhvr>
                                        <p:cTn id="17" dur="500"/>
                                        <p:tgtEl>
                                          <p:spTgt spid="563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6339"/>
                                        </p:tgtEl>
                                        <p:attrNameLst>
                                          <p:attrName>style.visibility</p:attrName>
                                        </p:attrNameLst>
                                      </p:cBhvr>
                                      <p:to>
                                        <p:strVal val="visible"/>
                                      </p:to>
                                    </p:set>
                                    <p:animEffect transition="in" filter="dissolve">
                                      <p:cBhvr>
                                        <p:cTn id="22" dur="500"/>
                                        <p:tgtEl>
                                          <p:spTgt spid="563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6340"/>
                                        </p:tgtEl>
                                        <p:attrNameLst>
                                          <p:attrName>style.visibility</p:attrName>
                                        </p:attrNameLst>
                                      </p:cBhvr>
                                      <p:to>
                                        <p:strVal val="visible"/>
                                      </p:to>
                                    </p:set>
                                    <p:animEffect transition="in" filter="dissolve">
                                      <p:cBhvr>
                                        <p:cTn id="27" dur="500"/>
                                        <p:tgtEl>
                                          <p:spTgt spid="56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a:xfrm>
            <a:off x="204788" y="30163"/>
            <a:ext cx="6577012" cy="1143000"/>
          </a:xfrm>
        </p:spPr>
        <p:txBody>
          <a:bodyPr/>
          <a:lstStyle/>
          <a:p>
            <a:r>
              <a:rPr lang="en-US" sz="2800" smtClean="0"/>
              <a:t>Internal (Microscopic) Energy : Polyatomic Ideal Gas </a:t>
            </a:r>
          </a:p>
        </p:txBody>
      </p:sp>
      <p:sp>
        <p:nvSpPr>
          <p:cNvPr id="27651" name="AutoShape 2" descr="http://www4.ncsu.edu/~franzen/public_html/CH795N/lecture/XIV/image964.gif"/>
          <p:cNvSpPr>
            <a:spLocks noChangeAspect="1" noChangeArrowheads="1"/>
          </p:cNvSpPr>
          <p:nvPr/>
        </p:nvSpPr>
        <p:spPr bwMode="auto">
          <a:xfrm>
            <a:off x="76200" y="-182563"/>
            <a:ext cx="5667375" cy="6076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7652" name="AutoShape 4" descr="http://www4.ncsu.edu/~franzen/public_html/CH795N/lecture/XIV/image964.gif"/>
          <p:cNvSpPr>
            <a:spLocks noChangeAspect="1" noChangeArrowheads="1"/>
          </p:cNvSpPr>
          <p:nvPr/>
        </p:nvSpPr>
        <p:spPr bwMode="auto">
          <a:xfrm>
            <a:off x="76200" y="-182563"/>
            <a:ext cx="5667375" cy="6076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7653" name="AutoShape 6" descr="http://chemwiki.ucdavis.edu/@api/deki/files/9218/Slide1.png"/>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pic>
        <p:nvPicPr>
          <p:cNvPr id="2765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6134100"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5" name="Group 20"/>
          <p:cNvGrpSpPr>
            <a:grpSpLocks/>
          </p:cNvGrpSpPr>
          <p:nvPr/>
        </p:nvGrpSpPr>
        <p:grpSpPr bwMode="auto">
          <a:xfrm>
            <a:off x="0" y="0"/>
            <a:ext cx="9144000" cy="6858000"/>
            <a:chOff x="0" y="0"/>
            <a:chExt cx="9144000" cy="6858000"/>
          </a:xfrm>
        </p:grpSpPr>
        <p:grpSp>
          <p:nvGrpSpPr>
            <p:cNvPr id="27656" name="Group 8"/>
            <p:cNvGrpSpPr>
              <a:grpSpLocks/>
            </p:cNvGrpSpPr>
            <p:nvPr/>
          </p:nvGrpSpPr>
          <p:grpSpPr bwMode="auto">
            <a:xfrm>
              <a:off x="0" y="0"/>
              <a:ext cx="9144000" cy="6858000"/>
              <a:chOff x="0" y="0"/>
              <a:chExt cx="5760" cy="4320"/>
            </a:xfrm>
          </p:grpSpPr>
          <p:grpSp>
            <p:nvGrpSpPr>
              <p:cNvPr id="27659" name="Group 9"/>
              <p:cNvGrpSpPr>
                <a:grpSpLocks/>
              </p:cNvGrpSpPr>
              <p:nvPr/>
            </p:nvGrpSpPr>
            <p:grpSpPr bwMode="auto">
              <a:xfrm>
                <a:off x="0" y="0"/>
                <a:ext cx="192" cy="4320"/>
                <a:chOff x="0" y="-48"/>
                <a:chExt cx="144" cy="4368"/>
              </a:xfrm>
            </p:grpSpPr>
            <p:sp>
              <p:nvSpPr>
                <p:cNvPr id="2766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767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7660" name="Group 12"/>
              <p:cNvGrpSpPr>
                <a:grpSpLocks/>
              </p:cNvGrpSpPr>
              <p:nvPr/>
            </p:nvGrpSpPr>
            <p:grpSpPr bwMode="auto">
              <a:xfrm>
                <a:off x="5674" y="24"/>
                <a:ext cx="86" cy="4296"/>
                <a:chOff x="5616" y="-48"/>
                <a:chExt cx="144" cy="4368"/>
              </a:xfrm>
            </p:grpSpPr>
            <p:sp>
              <p:nvSpPr>
                <p:cNvPr id="2766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766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7661" name="Group 15"/>
              <p:cNvGrpSpPr>
                <a:grpSpLocks/>
              </p:cNvGrpSpPr>
              <p:nvPr/>
            </p:nvGrpSpPr>
            <p:grpSpPr bwMode="auto">
              <a:xfrm>
                <a:off x="144" y="0"/>
                <a:ext cx="5616" cy="144"/>
                <a:chOff x="96" y="-48"/>
                <a:chExt cx="5520" cy="144"/>
              </a:xfrm>
            </p:grpSpPr>
            <p:sp>
              <p:nvSpPr>
                <p:cNvPr id="2766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766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7662" name="Group 13"/>
              <p:cNvGrpSpPr>
                <a:grpSpLocks/>
              </p:cNvGrpSpPr>
              <p:nvPr/>
            </p:nvGrpSpPr>
            <p:grpSpPr bwMode="auto">
              <a:xfrm>
                <a:off x="144" y="4234"/>
                <a:ext cx="5616" cy="86"/>
                <a:chOff x="96" y="4176"/>
                <a:chExt cx="5520" cy="144"/>
              </a:xfrm>
            </p:grpSpPr>
            <p:sp>
              <p:nvSpPr>
                <p:cNvPr id="27663" name="Rectangle 1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7664" name="Rectangle 1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pic>
          <p:nvPicPr>
            <p:cNvPr id="2765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extLst>
      <p:ext uri="{BB962C8B-B14F-4D97-AF65-F5344CB8AC3E}">
        <p14:creationId xmlns:p14="http://schemas.microsoft.com/office/powerpoint/2010/main" val="19151413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152400"/>
            <a:ext cx="7772400" cy="685800"/>
          </a:xfrm>
        </p:spPr>
        <p:txBody>
          <a:bodyPr/>
          <a:lstStyle/>
          <a:p>
            <a:r>
              <a:rPr lang="en-US" sz="2800" smtClean="0"/>
              <a:t>Internal Energy of an Ideal Gas</a:t>
            </a:r>
          </a:p>
        </p:txBody>
      </p:sp>
      <p:sp>
        <p:nvSpPr>
          <p:cNvPr id="28675" name="Rectangle 3"/>
          <p:cNvSpPr>
            <a:spLocks noGrp="1" noChangeArrowheads="1"/>
          </p:cNvSpPr>
          <p:nvPr>
            <p:ph type="body" idx="1"/>
          </p:nvPr>
        </p:nvSpPr>
        <p:spPr>
          <a:xfrm>
            <a:off x="361950" y="1150938"/>
            <a:ext cx="8001000" cy="3352800"/>
          </a:xfrm>
        </p:spPr>
        <p:txBody>
          <a:bodyPr/>
          <a:lstStyle/>
          <a:p>
            <a:r>
              <a:rPr lang="en-US" sz="2400" smtClean="0"/>
              <a:t>Internal energy in general includes both kinetic energy and potential energy associated with the molecular motion. </a:t>
            </a:r>
          </a:p>
          <a:p>
            <a:r>
              <a:rPr lang="en-US" sz="2400" smtClean="0"/>
              <a:t>But the potential energy is associated with intermolecular forces which are presumed to be zero in an ideal gas. </a:t>
            </a:r>
          </a:p>
          <a:p>
            <a:r>
              <a:rPr lang="en-US" sz="2400" smtClean="0"/>
              <a:t>Therefore the internal energy of an ideal gas is entirely kinetic energy. </a:t>
            </a:r>
          </a:p>
          <a:p>
            <a:r>
              <a:rPr lang="en-US" sz="2400" smtClean="0"/>
              <a:t>For a monoatomic ideal gas this change in internal energy is given by </a:t>
            </a:r>
          </a:p>
        </p:txBody>
      </p:sp>
      <p:sp>
        <p:nvSpPr>
          <p:cNvPr id="28679" name="Rectangle 7"/>
          <p:cNvSpPr>
            <a:spLocks noChangeArrowheads="1"/>
          </p:cNvSpPr>
          <p:nvPr/>
        </p:nvSpPr>
        <p:spPr bwMode="auto">
          <a:xfrm>
            <a:off x="457200" y="4953000"/>
            <a:ext cx="8423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sz="2400"/>
              <a:t>If rotation and vibrational kinetic energies are involved (polyatomic molecules) then  </a:t>
            </a:r>
          </a:p>
        </p:txBody>
      </p:sp>
      <p:graphicFrame>
        <p:nvGraphicFramePr>
          <p:cNvPr id="16391" name="Object 2"/>
          <p:cNvGraphicFramePr>
            <a:graphicFrameLocks noChangeAspect="1"/>
          </p:cNvGraphicFramePr>
          <p:nvPr/>
        </p:nvGraphicFramePr>
        <p:xfrm>
          <a:off x="4362450" y="4038600"/>
          <a:ext cx="1714500" cy="738188"/>
        </p:xfrm>
        <a:graphic>
          <a:graphicData uri="http://schemas.openxmlformats.org/presentationml/2006/ole">
            <mc:AlternateContent xmlns:mc="http://schemas.openxmlformats.org/markup-compatibility/2006">
              <mc:Choice xmlns:v="urn:schemas-microsoft-com:vml" Requires="v">
                <p:oleObj spid="_x0000_s124936" name="Equation" r:id="rId4" imgW="914400" imgH="393700" progId="Equation.3">
                  <p:embed/>
                </p:oleObj>
              </mc:Choice>
              <mc:Fallback>
                <p:oleObj name="Equation" r:id="rId4" imgW="9144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2450" y="4038600"/>
                        <a:ext cx="1714500" cy="738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2" name="Object 3"/>
          <p:cNvGraphicFramePr>
            <a:graphicFrameLocks noChangeAspect="1"/>
          </p:cNvGraphicFramePr>
          <p:nvPr/>
        </p:nvGraphicFramePr>
        <p:xfrm>
          <a:off x="1752600" y="5791200"/>
          <a:ext cx="1762125" cy="738188"/>
        </p:xfrm>
        <a:graphic>
          <a:graphicData uri="http://schemas.openxmlformats.org/presentationml/2006/ole">
            <mc:AlternateContent xmlns:mc="http://schemas.openxmlformats.org/markup-compatibility/2006">
              <mc:Choice xmlns:v="urn:schemas-microsoft-com:vml" Requires="v">
                <p:oleObj spid="_x0000_s124937" name="Equation" r:id="rId6" imgW="939392" imgH="393529" progId="Equation.3">
                  <p:embed/>
                </p:oleObj>
              </mc:Choice>
              <mc:Fallback>
                <p:oleObj name="Equation" r:id="rId6" imgW="939392" imgH="39352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5791200"/>
                        <a:ext cx="1762125" cy="738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TextBox 8"/>
          <p:cNvSpPr txBox="1">
            <a:spLocks noChangeArrowheads="1"/>
          </p:cNvSpPr>
          <p:nvPr/>
        </p:nvSpPr>
        <p:spPr bwMode="auto">
          <a:xfrm>
            <a:off x="3962400" y="5715000"/>
            <a:ext cx="464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 : Number of degrees of freedom of a molecule</a:t>
            </a:r>
          </a:p>
        </p:txBody>
      </p:sp>
      <p:grpSp>
        <p:nvGrpSpPr>
          <p:cNvPr id="28680" name="Group 20"/>
          <p:cNvGrpSpPr>
            <a:grpSpLocks/>
          </p:cNvGrpSpPr>
          <p:nvPr/>
        </p:nvGrpSpPr>
        <p:grpSpPr bwMode="auto">
          <a:xfrm>
            <a:off x="0" y="0"/>
            <a:ext cx="9144000" cy="6858000"/>
            <a:chOff x="0" y="0"/>
            <a:chExt cx="9144000" cy="6858000"/>
          </a:xfrm>
        </p:grpSpPr>
        <p:grpSp>
          <p:nvGrpSpPr>
            <p:cNvPr id="28681" name="Group 8"/>
            <p:cNvGrpSpPr>
              <a:grpSpLocks/>
            </p:cNvGrpSpPr>
            <p:nvPr/>
          </p:nvGrpSpPr>
          <p:grpSpPr bwMode="auto">
            <a:xfrm>
              <a:off x="0" y="0"/>
              <a:ext cx="9144000" cy="6858000"/>
              <a:chOff x="0" y="0"/>
              <a:chExt cx="5760" cy="4320"/>
            </a:xfrm>
          </p:grpSpPr>
          <p:grpSp>
            <p:nvGrpSpPr>
              <p:cNvPr id="28684" name="Group 9"/>
              <p:cNvGrpSpPr>
                <a:grpSpLocks/>
              </p:cNvGrpSpPr>
              <p:nvPr/>
            </p:nvGrpSpPr>
            <p:grpSpPr bwMode="auto">
              <a:xfrm>
                <a:off x="0" y="0"/>
                <a:ext cx="192" cy="4320"/>
                <a:chOff x="0" y="-48"/>
                <a:chExt cx="144" cy="4368"/>
              </a:xfrm>
            </p:grpSpPr>
            <p:sp>
              <p:nvSpPr>
                <p:cNvPr id="2869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869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8685" name="Group 12"/>
              <p:cNvGrpSpPr>
                <a:grpSpLocks/>
              </p:cNvGrpSpPr>
              <p:nvPr/>
            </p:nvGrpSpPr>
            <p:grpSpPr bwMode="auto">
              <a:xfrm>
                <a:off x="5674" y="24"/>
                <a:ext cx="86" cy="4296"/>
                <a:chOff x="5616" y="-48"/>
                <a:chExt cx="144" cy="4368"/>
              </a:xfrm>
            </p:grpSpPr>
            <p:sp>
              <p:nvSpPr>
                <p:cNvPr id="2869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869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8686" name="Group 15"/>
              <p:cNvGrpSpPr>
                <a:grpSpLocks/>
              </p:cNvGrpSpPr>
              <p:nvPr/>
            </p:nvGrpSpPr>
            <p:grpSpPr bwMode="auto">
              <a:xfrm>
                <a:off x="144" y="0"/>
                <a:ext cx="5616" cy="144"/>
                <a:chOff x="96" y="-48"/>
                <a:chExt cx="5520" cy="144"/>
              </a:xfrm>
            </p:grpSpPr>
            <p:sp>
              <p:nvSpPr>
                <p:cNvPr id="2869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869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28687" name="Group 15"/>
              <p:cNvGrpSpPr>
                <a:grpSpLocks/>
              </p:cNvGrpSpPr>
              <p:nvPr/>
            </p:nvGrpSpPr>
            <p:grpSpPr bwMode="auto">
              <a:xfrm>
                <a:off x="144" y="4234"/>
                <a:ext cx="5616" cy="86"/>
                <a:chOff x="96" y="4176"/>
                <a:chExt cx="5520" cy="144"/>
              </a:xfrm>
            </p:grpSpPr>
            <p:sp>
              <p:nvSpPr>
                <p:cNvPr id="28688" name="Rectangle 1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28689" name="Rectangle 1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pic>
          <p:nvPicPr>
            <p:cNvPr id="28682"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extLst>
      <p:ext uri="{BB962C8B-B14F-4D97-AF65-F5344CB8AC3E}">
        <p14:creationId xmlns:p14="http://schemas.microsoft.com/office/powerpoint/2010/main" val="2808339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out)">
                                      <p:cBhvr>
                                        <p:cTn id="7" dur="500"/>
                                        <p:tgtEl>
                                          <p:spTgt spid="2867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ox(out)">
                                      <p:cBhvr>
                                        <p:cTn id="12" dur="500"/>
                                        <p:tgtEl>
                                          <p:spTgt spid="2867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box(out)">
                                      <p:cBhvr>
                                        <p:cTn id="17" dur="500"/>
                                        <p:tgtEl>
                                          <p:spTgt spid="2867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box(out)">
                                      <p:cBhvr>
                                        <p:cTn id="22" dur="500"/>
                                        <p:tgtEl>
                                          <p:spTgt spid="28675">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6391"/>
                                        </p:tgtEl>
                                        <p:attrNameLst>
                                          <p:attrName>style.visibility</p:attrName>
                                        </p:attrNameLst>
                                      </p:cBhvr>
                                      <p:to>
                                        <p:strVal val="visible"/>
                                      </p:to>
                                    </p:set>
                                    <p:animEffect transition="in" filter="dissolve">
                                      <p:cBhvr>
                                        <p:cTn id="27" dur="500"/>
                                        <p:tgtEl>
                                          <p:spTgt spid="163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8679">
                                            <p:txEl>
                                              <p:pRg st="0" end="0"/>
                                            </p:txEl>
                                          </p:spTgt>
                                        </p:tgtEl>
                                        <p:attrNameLst>
                                          <p:attrName>style.visibility</p:attrName>
                                        </p:attrNameLst>
                                      </p:cBhvr>
                                      <p:to>
                                        <p:strVal val="visible"/>
                                      </p:to>
                                    </p:set>
                                    <p:animEffect transition="in" filter="box(out)">
                                      <p:cBhvr>
                                        <p:cTn id="32" dur="500"/>
                                        <p:tgtEl>
                                          <p:spTgt spid="28679">
                                            <p:txEl>
                                              <p:pRg st="0" end="0"/>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16392"/>
                                        </p:tgtEl>
                                        <p:attrNameLst>
                                          <p:attrName>style.visibility</p:attrName>
                                        </p:attrNameLst>
                                      </p:cBhvr>
                                      <p:to>
                                        <p:strVal val="visible"/>
                                      </p:to>
                                    </p:set>
                                    <p:animEffect transition="in" filter="dissolve">
                                      <p:cBhvr>
                                        <p:cTn id="37" dur="500"/>
                                        <p:tgtEl>
                                          <p:spTgt spid="1639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ssolv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P spid="28679" grpId="0" build="p" autoUpdateAnimBg="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52400" y="104775"/>
            <a:ext cx="7772400" cy="990600"/>
          </a:xfrm>
        </p:spPr>
        <p:txBody>
          <a:bodyPr/>
          <a:lstStyle/>
          <a:p>
            <a:r>
              <a:rPr lang="en-US" sz="2800" b="1" smtClean="0"/>
              <a:t>CV Specific Heats of Ideal Gases </a:t>
            </a:r>
          </a:p>
        </p:txBody>
      </p:sp>
      <p:pic>
        <p:nvPicPr>
          <p:cNvPr id="32771" name="Picture 3" descr="http://hyperphysics.phy-astr.gsu.edu/hbase/kinetic/imgkin/shm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3950"/>
            <a:ext cx="9144000" cy="512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auto">
          <a:xfrm>
            <a:off x="0" y="2819400"/>
            <a:ext cx="2133600" cy="1905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5" name="Rectangle 4"/>
          <p:cNvSpPr>
            <a:spLocks noChangeArrowheads="1"/>
          </p:cNvSpPr>
          <p:nvPr/>
        </p:nvSpPr>
        <p:spPr bwMode="auto">
          <a:xfrm>
            <a:off x="0" y="4648200"/>
            <a:ext cx="2133600" cy="1905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6" name="Rectangle 5"/>
          <p:cNvSpPr>
            <a:spLocks noChangeArrowheads="1"/>
          </p:cNvSpPr>
          <p:nvPr/>
        </p:nvSpPr>
        <p:spPr bwMode="auto">
          <a:xfrm>
            <a:off x="2286000" y="2819400"/>
            <a:ext cx="6858000" cy="1905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7" name="Rectangle 6"/>
          <p:cNvSpPr>
            <a:spLocks noChangeArrowheads="1"/>
          </p:cNvSpPr>
          <p:nvPr/>
        </p:nvSpPr>
        <p:spPr bwMode="auto">
          <a:xfrm>
            <a:off x="2209800" y="1143000"/>
            <a:ext cx="3352800" cy="1905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2776" name="TextBox 8"/>
          <p:cNvSpPr txBox="1">
            <a:spLocks noChangeArrowheads="1"/>
          </p:cNvSpPr>
          <p:nvPr/>
        </p:nvSpPr>
        <p:spPr bwMode="auto">
          <a:xfrm>
            <a:off x="5867400" y="1066800"/>
            <a:ext cx="190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t>Experimental results</a:t>
            </a:r>
          </a:p>
        </p:txBody>
      </p:sp>
      <p:sp>
        <p:nvSpPr>
          <p:cNvPr id="8" name="Rectangle 7"/>
          <p:cNvSpPr>
            <a:spLocks noChangeArrowheads="1"/>
          </p:cNvSpPr>
          <p:nvPr/>
        </p:nvSpPr>
        <p:spPr bwMode="auto">
          <a:xfrm>
            <a:off x="5715000" y="1143000"/>
            <a:ext cx="3352800" cy="1905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10" name="Rectangle 9"/>
          <p:cNvSpPr>
            <a:spLocks noChangeArrowheads="1"/>
          </p:cNvSpPr>
          <p:nvPr/>
        </p:nvSpPr>
        <p:spPr bwMode="auto">
          <a:xfrm>
            <a:off x="2286000" y="4648200"/>
            <a:ext cx="6858000" cy="1905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nvGrpSpPr>
          <p:cNvPr id="32779" name="Group 20"/>
          <p:cNvGrpSpPr>
            <a:grpSpLocks/>
          </p:cNvGrpSpPr>
          <p:nvPr/>
        </p:nvGrpSpPr>
        <p:grpSpPr bwMode="auto">
          <a:xfrm>
            <a:off x="0" y="0"/>
            <a:ext cx="9144000" cy="6858000"/>
            <a:chOff x="0" y="0"/>
            <a:chExt cx="9144000" cy="6858000"/>
          </a:xfrm>
        </p:grpSpPr>
        <p:grpSp>
          <p:nvGrpSpPr>
            <p:cNvPr id="32780" name="Group 8"/>
            <p:cNvGrpSpPr>
              <a:grpSpLocks/>
            </p:cNvGrpSpPr>
            <p:nvPr/>
          </p:nvGrpSpPr>
          <p:grpSpPr bwMode="auto">
            <a:xfrm>
              <a:off x="0" y="0"/>
              <a:ext cx="9144000" cy="6858000"/>
              <a:chOff x="0" y="0"/>
              <a:chExt cx="5760" cy="4320"/>
            </a:xfrm>
          </p:grpSpPr>
          <p:grpSp>
            <p:nvGrpSpPr>
              <p:cNvPr id="32783" name="Group 9"/>
              <p:cNvGrpSpPr>
                <a:grpSpLocks/>
              </p:cNvGrpSpPr>
              <p:nvPr/>
            </p:nvGrpSpPr>
            <p:grpSpPr bwMode="auto">
              <a:xfrm>
                <a:off x="0" y="0"/>
                <a:ext cx="192" cy="4320"/>
                <a:chOff x="0" y="-48"/>
                <a:chExt cx="144" cy="4368"/>
              </a:xfrm>
            </p:grpSpPr>
            <p:sp>
              <p:nvSpPr>
                <p:cNvPr id="3279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279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2784" name="Group 12"/>
              <p:cNvGrpSpPr>
                <a:grpSpLocks/>
              </p:cNvGrpSpPr>
              <p:nvPr/>
            </p:nvGrpSpPr>
            <p:grpSpPr bwMode="auto">
              <a:xfrm>
                <a:off x="5674" y="24"/>
                <a:ext cx="86" cy="4296"/>
                <a:chOff x="5616" y="-48"/>
                <a:chExt cx="144" cy="4368"/>
              </a:xfrm>
            </p:grpSpPr>
            <p:sp>
              <p:nvSpPr>
                <p:cNvPr id="3279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279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2785" name="Group 15"/>
              <p:cNvGrpSpPr>
                <a:grpSpLocks/>
              </p:cNvGrpSpPr>
              <p:nvPr/>
            </p:nvGrpSpPr>
            <p:grpSpPr bwMode="auto">
              <a:xfrm>
                <a:off x="144" y="0"/>
                <a:ext cx="5616" cy="144"/>
                <a:chOff x="96" y="-48"/>
                <a:chExt cx="5520" cy="144"/>
              </a:xfrm>
            </p:grpSpPr>
            <p:sp>
              <p:nvSpPr>
                <p:cNvPr id="3278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279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2786" name="Group 24"/>
              <p:cNvGrpSpPr>
                <a:grpSpLocks/>
              </p:cNvGrpSpPr>
              <p:nvPr/>
            </p:nvGrpSpPr>
            <p:grpSpPr bwMode="auto">
              <a:xfrm>
                <a:off x="144" y="4234"/>
                <a:ext cx="5616" cy="86"/>
                <a:chOff x="96" y="4176"/>
                <a:chExt cx="5520" cy="144"/>
              </a:xfrm>
            </p:grpSpPr>
            <p:sp>
              <p:nvSpPr>
                <p:cNvPr id="32787" name="Rectangle 2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2788" name="Rectangle 2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pic>
          <p:nvPicPr>
            <p:cNvPr id="3278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extLst>
      <p:ext uri="{BB962C8B-B14F-4D97-AF65-F5344CB8AC3E}">
        <p14:creationId xmlns:p14="http://schemas.microsoft.com/office/powerpoint/2010/main" val="3499153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8"/>
                                        </p:tgtEl>
                                      </p:cBhvr>
                                    </p:animEffect>
                                    <p:set>
                                      <p:cBhvr>
                                        <p:cTn id="12" dur="1" fill="hold">
                                          <p:stCondLst>
                                            <p:cond delay="1999"/>
                                          </p:stCondLst>
                                        </p:cTn>
                                        <p:tgtEl>
                                          <p:spTgt spid="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4"/>
                                        </p:tgtEl>
                                      </p:cBhvr>
                                    </p:animEffect>
                                    <p:set>
                                      <p:cBhvr>
                                        <p:cTn id="17" dur="1" fill="hold">
                                          <p:stCondLst>
                                            <p:cond delay="1999"/>
                                          </p:stCondLst>
                                        </p:cTn>
                                        <p:tgtEl>
                                          <p:spTgt spid="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2000"/>
                                        <p:tgtEl>
                                          <p:spTgt spid="6"/>
                                        </p:tgtEl>
                                      </p:cBhvr>
                                    </p:animEffect>
                                    <p:set>
                                      <p:cBhvr>
                                        <p:cTn id="22" dur="1" fill="hold">
                                          <p:stCondLst>
                                            <p:cond delay="1999"/>
                                          </p:stCondLst>
                                        </p:cTn>
                                        <p:tgtEl>
                                          <p:spTgt spid="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2000"/>
                                        <p:tgtEl>
                                          <p:spTgt spid="5"/>
                                        </p:tgtEl>
                                      </p:cBhvr>
                                    </p:animEffect>
                                    <p:set>
                                      <p:cBhvr>
                                        <p:cTn id="27" dur="1" fill="hold">
                                          <p:stCondLst>
                                            <p:cond delay="1999"/>
                                          </p:stCondLst>
                                        </p:cTn>
                                        <p:tgtEl>
                                          <p:spTgt spid="5"/>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0" nodeType="clickEffect">
                                  <p:stCondLst>
                                    <p:cond delay="0"/>
                                  </p:stCondLst>
                                  <p:childTnLst>
                                    <p:animEffect transition="out" filter="fade">
                                      <p:cBhvr>
                                        <p:cTn id="31" dur="2000"/>
                                        <p:tgtEl>
                                          <p:spTgt spid="10"/>
                                        </p:tgtEl>
                                      </p:cBhvr>
                                    </p:animEffect>
                                    <p:set>
                                      <p:cBhvr>
                                        <p:cTn id="32"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p:cNvGrpSpPr>
            <a:grpSpLocks/>
          </p:cNvGrpSpPr>
          <p:nvPr/>
        </p:nvGrpSpPr>
        <p:grpSpPr bwMode="auto">
          <a:xfrm>
            <a:off x="711200" y="309563"/>
            <a:ext cx="5984875" cy="6172200"/>
            <a:chOff x="-3" y="2023"/>
            <a:chExt cx="3098" cy="4614"/>
          </a:xfrm>
        </p:grpSpPr>
        <p:grpSp>
          <p:nvGrpSpPr>
            <p:cNvPr id="33810" name="Group 3"/>
            <p:cNvGrpSpPr>
              <a:grpSpLocks/>
            </p:cNvGrpSpPr>
            <p:nvPr/>
          </p:nvGrpSpPr>
          <p:grpSpPr bwMode="auto">
            <a:xfrm>
              <a:off x="0" y="2026"/>
              <a:ext cx="3092" cy="4608"/>
              <a:chOff x="0" y="2026"/>
              <a:chExt cx="3092" cy="4608"/>
            </a:xfrm>
          </p:grpSpPr>
          <p:grpSp>
            <p:nvGrpSpPr>
              <p:cNvPr id="33812" name="Group 4"/>
              <p:cNvGrpSpPr>
                <a:grpSpLocks/>
              </p:cNvGrpSpPr>
              <p:nvPr/>
            </p:nvGrpSpPr>
            <p:grpSpPr bwMode="auto">
              <a:xfrm>
                <a:off x="0" y="2026"/>
                <a:ext cx="490" cy="576"/>
                <a:chOff x="0" y="2026"/>
                <a:chExt cx="490" cy="576"/>
              </a:xfrm>
            </p:grpSpPr>
            <p:sp>
              <p:nvSpPr>
                <p:cNvPr id="33948" name="Rectangle 5"/>
                <p:cNvSpPr>
                  <a:spLocks noChangeArrowheads="1"/>
                </p:cNvSpPr>
                <p:nvPr/>
              </p:nvSpPr>
              <p:spPr bwMode="auto">
                <a:xfrm>
                  <a:off x="0" y="2026"/>
                  <a:ext cx="490"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Gas</a:t>
                  </a:r>
                </a:p>
              </p:txBody>
            </p:sp>
            <p:sp>
              <p:nvSpPr>
                <p:cNvPr id="33949" name="Rectangle 6"/>
                <p:cNvSpPr>
                  <a:spLocks noChangeArrowheads="1"/>
                </p:cNvSpPr>
                <p:nvPr/>
              </p:nvSpPr>
              <p:spPr bwMode="auto">
                <a:xfrm>
                  <a:off x="0" y="2026"/>
                  <a:ext cx="490" cy="57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13" name="Group 7"/>
              <p:cNvGrpSpPr>
                <a:grpSpLocks/>
              </p:cNvGrpSpPr>
              <p:nvPr/>
            </p:nvGrpSpPr>
            <p:grpSpPr bwMode="auto">
              <a:xfrm>
                <a:off x="490" y="2026"/>
                <a:ext cx="2602" cy="288"/>
                <a:chOff x="490" y="2026"/>
                <a:chExt cx="2602" cy="288"/>
              </a:xfrm>
            </p:grpSpPr>
            <p:sp>
              <p:nvSpPr>
                <p:cNvPr id="33946" name="Rectangle 8"/>
                <p:cNvSpPr>
                  <a:spLocks noChangeArrowheads="1"/>
                </p:cNvSpPr>
                <p:nvPr/>
              </p:nvSpPr>
              <p:spPr bwMode="auto">
                <a:xfrm>
                  <a:off x="490" y="2026"/>
                  <a:ext cx="26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1800">
                      <a:cs typeface="Times New Roman" panose="02020603050405020304" pitchFamily="18" charset="0"/>
                    </a:rPr>
                    <a:t>Constant Volume Heat Capacity</a:t>
                  </a:r>
                </a:p>
              </p:txBody>
            </p:sp>
            <p:sp>
              <p:nvSpPr>
                <p:cNvPr id="33947" name="Rectangle 9"/>
                <p:cNvSpPr>
                  <a:spLocks noChangeArrowheads="1"/>
                </p:cNvSpPr>
                <p:nvPr/>
              </p:nvSpPr>
              <p:spPr bwMode="auto">
                <a:xfrm>
                  <a:off x="490" y="2026"/>
                  <a:ext cx="2602"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14" name="Group 10"/>
              <p:cNvGrpSpPr>
                <a:grpSpLocks/>
              </p:cNvGrpSpPr>
              <p:nvPr/>
            </p:nvGrpSpPr>
            <p:grpSpPr bwMode="auto">
              <a:xfrm>
                <a:off x="490" y="2314"/>
                <a:ext cx="1523" cy="288"/>
                <a:chOff x="490" y="2314"/>
                <a:chExt cx="1523" cy="288"/>
              </a:xfrm>
            </p:grpSpPr>
            <p:sp>
              <p:nvSpPr>
                <p:cNvPr id="33944" name="Rectangle 11"/>
                <p:cNvSpPr>
                  <a:spLocks noChangeArrowheads="1"/>
                </p:cNvSpPr>
                <p:nvPr/>
              </p:nvSpPr>
              <p:spPr bwMode="auto">
                <a:xfrm>
                  <a:off x="490" y="2314"/>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C</a:t>
                  </a:r>
                  <a:r>
                    <a:rPr lang="en-US" sz="2400" baseline="-25000">
                      <a:cs typeface="Times New Roman" panose="02020603050405020304" pitchFamily="18" charset="0"/>
                    </a:rPr>
                    <a:t>V</a:t>
                  </a:r>
                  <a:r>
                    <a:rPr lang="en-US" sz="2400">
                      <a:cs typeface="Times New Roman" panose="02020603050405020304" pitchFamily="18" charset="0"/>
                    </a:rPr>
                    <a:t>(</a:t>
                  </a:r>
                  <a:r>
                    <a:rPr lang="en-US" sz="1800">
                      <a:cs typeface="Times New Roman" panose="02020603050405020304" pitchFamily="18" charset="0"/>
                    </a:rPr>
                    <a:t>J/mol K</a:t>
                  </a:r>
                  <a:r>
                    <a:rPr lang="en-US" sz="2400">
                      <a:cs typeface="Times New Roman" panose="02020603050405020304" pitchFamily="18" charset="0"/>
                    </a:rPr>
                    <a:t>)</a:t>
                  </a:r>
                </a:p>
              </p:txBody>
            </p:sp>
            <p:sp>
              <p:nvSpPr>
                <p:cNvPr id="33945" name="Rectangle 12"/>
                <p:cNvSpPr>
                  <a:spLocks noChangeArrowheads="1"/>
                </p:cNvSpPr>
                <p:nvPr/>
              </p:nvSpPr>
              <p:spPr bwMode="auto">
                <a:xfrm>
                  <a:off x="490" y="2314"/>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15" name="Group 13"/>
              <p:cNvGrpSpPr>
                <a:grpSpLocks/>
              </p:cNvGrpSpPr>
              <p:nvPr/>
            </p:nvGrpSpPr>
            <p:grpSpPr bwMode="auto">
              <a:xfrm>
                <a:off x="2013" y="2314"/>
                <a:ext cx="1079" cy="288"/>
                <a:chOff x="2013" y="2314"/>
                <a:chExt cx="1079" cy="288"/>
              </a:xfrm>
            </p:grpSpPr>
            <p:sp>
              <p:nvSpPr>
                <p:cNvPr id="33942" name="Rectangle 14"/>
                <p:cNvSpPr>
                  <a:spLocks noChangeArrowheads="1"/>
                </p:cNvSpPr>
                <p:nvPr/>
              </p:nvSpPr>
              <p:spPr bwMode="auto">
                <a:xfrm>
                  <a:off x="2013" y="2314"/>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C</a:t>
                  </a:r>
                  <a:r>
                    <a:rPr lang="en-US" sz="2400" baseline="-25000">
                      <a:cs typeface="Times New Roman" panose="02020603050405020304" pitchFamily="18" charset="0"/>
                    </a:rPr>
                    <a:t>V</a:t>
                  </a:r>
                  <a:r>
                    <a:rPr lang="en-US" sz="2400">
                      <a:cs typeface="Times New Roman" panose="02020603050405020304" pitchFamily="18" charset="0"/>
                    </a:rPr>
                    <a:t>/R</a:t>
                  </a:r>
                </a:p>
              </p:txBody>
            </p:sp>
            <p:sp>
              <p:nvSpPr>
                <p:cNvPr id="33943" name="Rectangle 15"/>
                <p:cNvSpPr>
                  <a:spLocks noChangeArrowheads="1"/>
                </p:cNvSpPr>
                <p:nvPr/>
              </p:nvSpPr>
              <p:spPr bwMode="auto">
                <a:xfrm>
                  <a:off x="2013" y="2314"/>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16" name="Group 16"/>
              <p:cNvGrpSpPr>
                <a:grpSpLocks/>
              </p:cNvGrpSpPr>
              <p:nvPr/>
            </p:nvGrpSpPr>
            <p:grpSpPr bwMode="auto">
              <a:xfrm>
                <a:off x="0" y="2602"/>
                <a:ext cx="490" cy="288"/>
                <a:chOff x="0" y="2602"/>
                <a:chExt cx="490" cy="288"/>
              </a:xfrm>
            </p:grpSpPr>
            <p:sp>
              <p:nvSpPr>
                <p:cNvPr id="33940" name="Rectangle 17"/>
                <p:cNvSpPr>
                  <a:spLocks noChangeArrowheads="1"/>
                </p:cNvSpPr>
                <p:nvPr/>
              </p:nvSpPr>
              <p:spPr bwMode="auto">
                <a:xfrm>
                  <a:off x="0" y="2602"/>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Ar</a:t>
                  </a:r>
                </a:p>
              </p:txBody>
            </p:sp>
            <p:sp>
              <p:nvSpPr>
                <p:cNvPr id="33941" name="Rectangle 18"/>
                <p:cNvSpPr>
                  <a:spLocks noChangeArrowheads="1"/>
                </p:cNvSpPr>
                <p:nvPr/>
              </p:nvSpPr>
              <p:spPr bwMode="auto">
                <a:xfrm>
                  <a:off x="0" y="2602"/>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17" name="Group 19"/>
              <p:cNvGrpSpPr>
                <a:grpSpLocks/>
              </p:cNvGrpSpPr>
              <p:nvPr/>
            </p:nvGrpSpPr>
            <p:grpSpPr bwMode="auto">
              <a:xfrm>
                <a:off x="490" y="2602"/>
                <a:ext cx="1523" cy="288"/>
                <a:chOff x="490" y="2602"/>
                <a:chExt cx="1523" cy="288"/>
              </a:xfrm>
            </p:grpSpPr>
            <p:sp>
              <p:nvSpPr>
                <p:cNvPr id="33938" name="Rectangle 20"/>
                <p:cNvSpPr>
                  <a:spLocks noChangeArrowheads="1"/>
                </p:cNvSpPr>
                <p:nvPr/>
              </p:nvSpPr>
              <p:spPr bwMode="auto">
                <a:xfrm>
                  <a:off x="490" y="2602"/>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12.5</a:t>
                  </a:r>
                </a:p>
              </p:txBody>
            </p:sp>
            <p:sp>
              <p:nvSpPr>
                <p:cNvPr id="33939" name="Rectangle 21"/>
                <p:cNvSpPr>
                  <a:spLocks noChangeArrowheads="1"/>
                </p:cNvSpPr>
                <p:nvPr/>
              </p:nvSpPr>
              <p:spPr bwMode="auto">
                <a:xfrm>
                  <a:off x="490" y="2602"/>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18" name="Group 22"/>
              <p:cNvGrpSpPr>
                <a:grpSpLocks/>
              </p:cNvGrpSpPr>
              <p:nvPr/>
            </p:nvGrpSpPr>
            <p:grpSpPr bwMode="auto">
              <a:xfrm>
                <a:off x="2013" y="2602"/>
                <a:ext cx="1079" cy="288"/>
                <a:chOff x="2013" y="2602"/>
                <a:chExt cx="1079" cy="288"/>
              </a:xfrm>
            </p:grpSpPr>
            <p:sp>
              <p:nvSpPr>
                <p:cNvPr id="33936" name="Rectangle 23"/>
                <p:cNvSpPr>
                  <a:spLocks noChangeArrowheads="1"/>
                </p:cNvSpPr>
                <p:nvPr/>
              </p:nvSpPr>
              <p:spPr bwMode="auto">
                <a:xfrm>
                  <a:off x="2013" y="2602"/>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1.50</a:t>
                  </a:r>
                </a:p>
              </p:txBody>
            </p:sp>
            <p:sp>
              <p:nvSpPr>
                <p:cNvPr id="33937" name="Rectangle 24"/>
                <p:cNvSpPr>
                  <a:spLocks noChangeArrowheads="1"/>
                </p:cNvSpPr>
                <p:nvPr/>
              </p:nvSpPr>
              <p:spPr bwMode="auto">
                <a:xfrm>
                  <a:off x="2013" y="2602"/>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19" name="Group 25"/>
              <p:cNvGrpSpPr>
                <a:grpSpLocks/>
              </p:cNvGrpSpPr>
              <p:nvPr/>
            </p:nvGrpSpPr>
            <p:grpSpPr bwMode="auto">
              <a:xfrm>
                <a:off x="0" y="2890"/>
                <a:ext cx="490" cy="288"/>
                <a:chOff x="0" y="2890"/>
                <a:chExt cx="490" cy="288"/>
              </a:xfrm>
            </p:grpSpPr>
            <p:sp>
              <p:nvSpPr>
                <p:cNvPr id="33934" name="Rectangle 26"/>
                <p:cNvSpPr>
                  <a:spLocks noChangeArrowheads="1"/>
                </p:cNvSpPr>
                <p:nvPr/>
              </p:nvSpPr>
              <p:spPr bwMode="auto">
                <a:xfrm>
                  <a:off x="0" y="2890"/>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He</a:t>
                  </a:r>
                </a:p>
              </p:txBody>
            </p:sp>
            <p:sp>
              <p:nvSpPr>
                <p:cNvPr id="33935" name="Rectangle 27"/>
                <p:cNvSpPr>
                  <a:spLocks noChangeArrowheads="1"/>
                </p:cNvSpPr>
                <p:nvPr/>
              </p:nvSpPr>
              <p:spPr bwMode="auto">
                <a:xfrm>
                  <a:off x="0" y="2890"/>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0" name="Group 28"/>
              <p:cNvGrpSpPr>
                <a:grpSpLocks/>
              </p:cNvGrpSpPr>
              <p:nvPr/>
            </p:nvGrpSpPr>
            <p:grpSpPr bwMode="auto">
              <a:xfrm>
                <a:off x="490" y="2890"/>
                <a:ext cx="1523" cy="288"/>
                <a:chOff x="490" y="2890"/>
                <a:chExt cx="1523" cy="288"/>
              </a:xfrm>
            </p:grpSpPr>
            <p:sp>
              <p:nvSpPr>
                <p:cNvPr id="33932" name="Rectangle 29"/>
                <p:cNvSpPr>
                  <a:spLocks noChangeArrowheads="1"/>
                </p:cNvSpPr>
                <p:nvPr/>
              </p:nvSpPr>
              <p:spPr bwMode="auto">
                <a:xfrm>
                  <a:off x="490" y="2890"/>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12.5</a:t>
                  </a:r>
                </a:p>
              </p:txBody>
            </p:sp>
            <p:sp>
              <p:nvSpPr>
                <p:cNvPr id="33933" name="Rectangle 30"/>
                <p:cNvSpPr>
                  <a:spLocks noChangeArrowheads="1"/>
                </p:cNvSpPr>
                <p:nvPr/>
              </p:nvSpPr>
              <p:spPr bwMode="auto">
                <a:xfrm>
                  <a:off x="490" y="2890"/>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1" name="Group 31"/>
              <p:cNvGrpSpPr>
                <a:grpSpLocks/>
              </p:cNvGrpSpPr>
              <p:nvPr/>
            </p:nvGrpSpPr>
            <p:grpSpPr bwMode="auto">
              <a:xfrm>
                <a:off x="2013" y="2890"/>
                <a:ext cx="1079" cy="288"/>
                <a:chOff x="2013" y="2890"/>
                <a:chExt cx="1079" cy="288"/>
              </a:xfrm>
            </p:grpSpPr>
            <p:sp>
              <p:nvSpPr>
                <p:cNvPr id="33930" name="Rectangle 32"/>
                <p:cNvSpPr>
                  <a:spLocks noChangeArrowheads="1"/>
                </p:cNvSpPr>
                <p:nvPr/>
              </p:nvSpPr>
              <p:spPr bwMode="auto">
                <a:xfrm>
                  <a:off x="2013" y="2890"/>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1.50</a:t>
                  </a:r>
                </a:p>
              </p:txBody>
            </p:sp>
            <p:sp>
              <p:nvSpPr>
                <p:cNvPr id="33931" name="Rectangle 33"/>
                <p:cNvSpPr>
                  <a:spLocks noChangeArrowheads="1"/>
                </p:cNvSpPr>
                <p:nvPr/>
              </p:nvSpPr>
              <p:spPr bwMode="auto">
                <a:xfrm>
                  <a:off x="2013" y="2890"/>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2" name="Group 34"/>
              <p:cNvGrpSpPr>
                <a:grpSpLocks/>
              </p:cNvGrpSpPr>
              <p:nvPr/>
            </p:nvGrpSpPr>
            <p:grpSpPr bwMode="auto">
              <a:xfrm>
                <a:off x="0" y="3178"/>
                <a:ext cx="490" cy="288"/>
                <a:chOff x="0" y="3178"/>
                <a:chExt cx="490" cy="288"/>
              </a:xfrm>
            </p:grpSpPr>
            <p:sp>
              <p:nvSpPr>
                <p:cNvPr id="33928" name="Rectangle 35"/>
                <p:cNvSpPr>
                  <a:spLocks noChangeArrowheads="1"/>
                </p:cNvSpPr>
                <p:nvPr/>
              </p:nvSpPr>
              <p:spPr bwMode="auto">
                <a:xfrm>
                  <a:off x="0" y="3178"/>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CO</a:t>
                  </a:r>
                </a:p>
              </p:txBody>
            </p:sp>
            <p:sp>
              <p:nvSpPr>
                <p:cNvPr id="33929" name="Rectangle 36"/>
                <p:cNvSpPr>
                  <a:spLocks noChangeArrowheads="1"/>
                </p:cNvSpPr>
                <p:nvPr/>
              </p:nvSpPr>
              <p:spPr bwMode="auto">
                <a:xfrm>
                  <a:off x="0" y="3178"/>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3" name="Group 37"/>
              <p:cNvGrpSpPr>
                <a:grpSpLocks/>
              </p:cNvGrpSpPr>
              <p:nvPr/>
            </p:nvGrpSpPr>
            <p:grpSpPr bwMode="auto">
              <a:xfrm>
                <a:off x="490" y="3178"/>
                <a:ext cx="1523" cy="288"/>
                <a:chOff x="490" y="3178"/>
                <a:chExt cx="1523" cy="288"/>
              </a:xfrm>
            </p:grpSpPr>
            <p:sp>
              <p:nvSpPr>
                <p:cNvPr id="33926" name="Rectangle 38"/>
                <p:cNvSpPr>
                  <a:spLocks noChangeArrowheads="1"/>
                </p:cNvSpPr>
                <p:nvPr/>
              </p:nvSpPr>
              <p:spPr bwMode="auto">
                <a:xfrm>
                  <a:off x="490" y="3178"/>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20.7</a:t>
                  </a:r>
                </a:p>
              </p:txBody>
            </p:sp>
            <p:sp>
              <p:nvSpPr>
                <p:cNvPr id="33927" name="Rectangle 39"/>
                <p:cNvSpPr>
                  <a:spLocks noChangeArrowheads="1"/>
                </p:cNvSpPr>
                <p:nvPr/>
              </p:nvSpPr>
              <p:spPr bwMode="auto">
                <a:xfrm>
                  <a:off x="490" y="3178"/>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4" name="Group 40"/>
              <p:cNvGrpSpPr>
                <a:grpSpLocks/>
              </p:cNvGrpSpPr>
              <p:nvPr/>
            </p:nvGrpSpPr>
            <p:grpSpPr bwMode="auto">
              <a:xfrm>
                <a:off x="2013" y="3178"/>
                <a:ext cx="1079" cy="288"/>
                <a:chOff x="2013" y="3178"/>
                <a:chExt cx="1079" cy="288"/>
              </a:xfrm>
            </p:grpSpPr>
            <p:sp>
              <p:nvSpPr>
                <p:cNvPr id="33924" name="Rectangle 41"/>
                <p:cNvSpPr>
                  <a:spLocks noChangeArrowheads="1"/>
                </p:cNvSpPr>
                <p:nvPr/>
              </p:nvSpPr>
              <p:spPr bwMode="auto">
                <a:xfrm>
                  <a:off x="2013" y="3178"/>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2.49</a:t>
                  </a:r>
                </a:p>
              </p:txBody>
            </p:sp>
            <p:sp>
              <p:nvSpPr>
                <p:cNvPr id="33925" name="Rectangle 42"/>
                <p:cNvSpPr>
                  <a:spLocks noChangeArrowheads="1"/>
                </p:cNvSpPr>
                <p:nvPr/>
              </p:nvSpPr>
              <p:spPr bwMode="auto">
                <a:xfrm>
                  <a:off x="2013" y="3178"/>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5" name="Group 43"/>
              <p:cNvGrpSpPr>
                <a:grpSpLocks/>
              </p:cNvGrpSpPr>
              <p:nvPr/>
            </p:nvGrpSpPr>
            <p:grpSpPr bwMode="auto">
              <a:xfrm>
                <a:off x="0" y="3466"/>
                <a:ext cx="490" cy="288"/>
                <a:chOff x="0" y="3466"/>
                <a:chExt cx="490" cy="288"/>
              </a:xfrm>
            </p:grpSpPr>
            <p:sp>
              <p:nvSpPr>
                <p:cNvPr id="33922" name="Rectangle 44"/>
                <p:cNvSpPr>
                  <a:spLocks noChangeArrowheads="1"/>
                </p:cNvSpPr>
                <p:nvPr/>
              </p:nvSpPr>
              <p:spPr bwMode="auto">
                <a:xfrm>
                  <a:off x="0" y="3466"/>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H2</a:t>
                  </a:r>
                </a:p>
              </p:txBody>
            </p:sp>
            <p:sp>
              <p:nvSpPr>
                <p:cNvPr id="33923" name="Rectangle 45"/>
                <p:cNvSpPr>
                  <a:spLocks noChangeArrowheads="1"/>
                </p:cNvSpPr>
                <p:nvPr/>
              </p:nvSpPr>
              <p:spPr bwMode="auto">
                <a:xfrm>
                  <a:off x="0" y="3466"/>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6" name="Group 46"/>
              <p:cNvGrpSpPr>
                <a:grpSpLocks/>
              </p:cNvGrpSpPr>
              <p:nvPr/>
            </p:nvGrpSpPr>
            <p:grpSpPr bwMode="auto">
              <a:xfrm>
                <a:off x="490" y="3466"/>
                <a:ext cx="1523" cy="288"/>
                <a:chOff x="490" y="3466"/>
                <a:chExt cx="1523" cy="288"/>
              </a:xfrm>
            </p:grpSpPr>
            <p:sp>
              <p:nvSpPr>
                <p:cNvPr id="33920" name="Rectangle 47"/>
                <p:cNvSpPr>
                  <a:spLocks noChangeArrowheads="1"/>
                </p:cNvSpPr>
                <p:nvPr/>
              </p:nvSpPr>
              <p:spPr bwMode="auto">
                <a:xfrm>
                  <a:off x="490" y="3466"/>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20.4</a:t>
                  </a:r>
                </a:p>
              </p:txBody>
            </p:sp>
            <p:sp>
              <p:nvSpPr>
                <p:cNvPr id="33921" name="Rectangle 48"/>
                <p:cNvSpPr>
                  <a:spLocks noChangeArrowheads="1"/>
                </p:cNvSpPr>
                <p:nvPr/>
              </p:nvSpPr>
              <p:spPr bwMode="auto">
                <a:xfrm>
                  <a:off x="490" y="3466"/>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7" name="Group 49"/>
              <p:cNvGrpSpPr>
                <a:grpSpLocks/>
              </p:cNvGrpSpPr>
              <p:nvPr/>
            </p:nvGrpSpPr>
            <p:grpSpPr bwMode="auto">
              <a:xfrm>
                <a:off x="2013" y="3466"/>
                <a:ext cx="1079" cy="288"/>
                <a:chOff x="2013" y="3466"/>
                <a:chExt cx="1079" cy="288"/>
              </a:xfrm>
            </p:grpSpPr>
            <p:sp>
              <p:nvSpPr>
                <p:cNvPr id="33918" name="Rectangle 50"/>
                <p:cNvSpPr>
                  <a:spLocks noChangeArrowheads="1"/>
                </p:cNvSpPr>
                <p:nvPr/>
              </p:nvSpPr>
              <p:spPr bwMode="auto">
                <a:xfrm>
                  <a:off x="2013" y="3466"/>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2.45</a:t>
                  </a:r>
                </a:p>
              </p:txBody>
            </p:sp>
            <p:sp>
              <p:nvSpPr>
                <p:cNvPr id="33919" name="Rectangle 51"/>
                <p:cNvSpPr>
                  <a:spLocks noChangeArrowheads="1"/>
                </p:cNvSpPr>
                <p:nvPr/>
              </p:nvSpPr>
              <p:spPr bwMode="auto">
                <a:xfrm>
                  <a:off x="2013" y="3466"/>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8" name="Group 52"/>
              <p:cNvGrpSpPr>
                <a:grpSpLocks/>
              </p:cNvGrpSpPr>
              <p:nvPr/>
            </p:nvGrpSpPr>
            <p:grpSpPr bwMode="auto">
              <a:xfrm>
                <a:off x="0" y="3754"/>
                <a:ext cx="490" cy="288"/>
                <a:chOff x="0" y="3754"/>
                <a:chExt cx="490" cy="288"/>
              </a:xfrm>
            </p:grpSpPr>
            <p:sp>
              <p:nvSpPr>
                <p:cNvPr id="33916" name="Rectangle 53"/>
                <p:cNvSpPr>
                  <a:spLocks noChangeArrowheads="1"/>
                </p:cNvSpPr>
                <p:nvPr/>
              </p:nvSpPr>
              <p:spPr bwMode="auto">
                <a:xfrm>
                  <a:off x="0" y="3754"/>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HCl</a:t>
                  </a:r>
                </a:p>
              </p:txBody>
            </p:sp>
            <p:sp>
              <p:nvSpPr>
                <p:cNvPr id="33917" name="Rectangle 54"/>
                <p:cNvSpPr>
                  <a:spLocks noChangeArrowheads="1"/>
                </p:cNvSpPr>
                <p:nvPr/>
              </p:nvSpPr>
              <p:spPr bwMode="auto">
                <a:xfrm>
                  <a:off x="0" y="3754"/>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29" name="Group 55"/>
              <p:cNvGrpSpPr>
                <a:grpSpLocks/>
              </p:cNvGrpSpPr>
              <p:nvPr/>
            </p:nvGrpSpPr>
            <p:grpSpPr bwMode="auto">
              <a:xfrm>
                <a:off x="490" y="3754"/>
                <a:ext cx="1523" cy="288"/>
                <a:chOff x="490" y="3754"/>
                <a:chExt cx="1523" cy="288"/>
              </a:xfrm>
            </p:grpSpPr>
            <p:sp>
              <p:nvSpPr>
                <p:cNvPr id="33914" name="Rectangle 56"/>
                <p:cNvSpPr>
                  <a:spLocks noChangeArrowheads="1"/>
                </p:cNvSpPr>
                <p:nvPr/>
              </p:nvSpPr>
              <p:spPr bwMode="auto">
                <a:xfrm>
                  <a:off x="490" y="3754"/>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21.4</a:t>
                  </a:r>
                </a:p>
              </p:txBody>
            </p:sp>
            <p:sp>
              <p:nvSpPr>
                <p:cNvPr id="33915" name="Rectangle 57"/>
                <p:cNvSpPr>
                  <a:spLocks noChangeArrowheads="1"/>
                </p:cNvSpPr>
                <p:nvPr/>
              </p:nvSpPr>
              <p:spPr bwMode="auto">
                <a:xfrm>
                  <a:off x="490" y="3754"/>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0" name="Group 58"/>
              <p:cNvGrpSpPr>
                <a:grpSpLocks/>
              </p:cNvGrpSpPr>
              <p:nvPr/>
            </p:nvGrpSpPr>
            <p:grpSpPr bwMode="auto">
              <a:xfrm>
                <a:off x="2013" y="3754"/>
                <a:ext cx="1079" cy="288"/>
                <a:chOff x="2013" y="3754"/>
                <a:chExt cx="1079" cy="288"/>
              </a:xfrm>
            </p:grpSpPr>
            <p:sp>
              <p:nvSpPr>
                <p:cNvPr id="33912" name="Rectangle 59"/>
                <p:cNvSpPr>
                  <a:spLocks noChangeArrowheads="1"/>
                </p:cNvSpPr>
                <p:nvPr/>
              </p:nvSpPr>
              <p:spPr bwMode="auto">
                <a:xfrm>
                  <a:off x="2013" y="3754"/>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2.57</a:t>
                  </a:r>
                </a:p>
              </p:txBody>
            </p:sp>
            <p:sp>
              <p:nvSpPr>
                <p:cNvPr id="33913" name="Rectangle 60"/>
                <p:cNvSpPr>
                  <a:spLocks noChangeArrowheads="1"/>
                </p:cNvSpPr>
                <p:nvPr/>
              </p:nvSpPr>
              <p:spPr bwMode="auto">
                <a:xfrm>
                  <a:off x="2013" y="3754"/>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1" name="Group 61"/>
              <p:cNvGrpSpPr>
                <a:grpSpLocks/>
              </p:cNvGrpSpPr>
              <p:nvPr/>
            </p:nvGrpSpPr>
            <p:grpSpPr bwMode="auto">
              <a:xfrm>
                <a:off x="0" y="4042"/>
                <a:ext cx="490" cy="288"/>
                <a:chOff x="0" y="4042"/>
                <a:chExt cx="490" cy="288"/>
              </a:xfrm>
            </p:grpSpPr>
            <p:sp>
              <p:nvSpPr>
                <p:cNvPr id="33910" name="Rectangle 62"/>
                <p:cNvSpPr>
                  <a:spLocks noChangeArrowheads="1"/>
                </p:cNvSpPr>
                <p:nvPr/>
              </p:nvSpPr>
              <p:spPr bwMode="auto">
                <a:xfrm>
                  <a:off x="0" y="4042"/>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N</a:t>
                  </a:r>
                  <a:r>
                    <a:rPr lang="en-US" sz="2400" baseline="-25000">
                      <a:cs typeface="Times New Roman" panose="02020603050405020304" pitchFamily="18" charset="0"/>
                    </a:rPr>
                    <a:t>2</a:t>
                  </a:r>
                </a:p>
              </p:txBody>
            </p:sp>
            <p:sp>
              <p:nvSpPr>
                <p:cNvPr id="33911" name="Rectangle 63"/>
                <p:cNvSpPr>
                  <a:spLocks noChangeArrowheads="1"/>
                </p:cNvSpPr>
                <p:nvPr/>
              </p:nvSpPr>
              <p:spPr bwMode="auto">
                <a:xfrm>
                  <a:off x="0" y="4042"/>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2" name="Group 64"/>
              <p:cNvGrpSpPr>
                <a:grpSpLocks/>
              </p:cNvGrpSpPr>
              <p:nvPr/>
            </p:nvGrpSpPr>
            <p:grpSpPr bwMode="auto">
              <a:xfrm>
                <a:off x="490" y="4042"/>
                <a:ext cx="1523" cy="288"/>
                <a:chOff x="490" y="4042"/>
                <a:chExt cx="1523" cy="288"/>
              </a:xfrm>
            </p:grpSpPr>
            <p:sp>
              <p:nvSpPr>
                <p:cNvPr id="33908" name="Rectangle 65"/>
                <p:cNvSpPr>
                  <a:spLocks noChangeArrowheads="1"/>
                </p:cNvSpPr>
                <p:nvPr/>
              </p:nvSpPr>
              <p:spPr bwMode="auto">
                <a:xfrm>
                  <a:off x="490" y="4042"/>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20.6</a:t>
                  </a:r>
                </a:p>
              </p:txBody>
            </p:sp>
            <p:sp>
              <p:nvSpPr>
                <p:cNvPr id="33909" name="Rectangle 66"/>
                <p:cNvSpPr>
                  <a:spLocks noChangeArrowheads="1"/>
                </p:cNvSpPr>
                <p:nvPr/>
              </p:nvSpPr>
              <p:spPr bwMode="auto">
                <a:xfrm>
                  <a:off x="490" y="4042"/>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3" name="Group 67"/>
              <p:cNvGrpSpPr>
                <a:grpSpLocks/>
              </p:cNvGrpSpPr>
              <p:nvPr/>
            </p:nvGrpSpPr>
            <p:grpSpPr bwMode="auto">
              <a:xfrm>
                <a:off x="2013" y="4042"/>
                <a:ext cx="1079" cy="288"/>
                <a:chOff x="2013" y="4042"/>
                <a:chExt cx="1079" cy="288"/>
              </a:xfrm>
            </p:grpSpPr>
            <p:sp>
              <p:nvSpPr>
                <p:cNvPr id="33906" name="Rectangle 68"/>
                <p:cNvSpPr>
                  <a:spLocks noChangeArrowheads="1"/>
                </p:cNvSpPr>
                <p:nvPr/>
              </p:nvSpPr>
              <p:spPr bwMode="auto">
                <a:xfrm>
                  <a:off x="2013" y="4042"/>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2.49</a:t>
                  </a:r>
                </a:p>
              </p:txBody>
            </p:sp>
            <p:sp>
              <p:nvSpPr>
                <p:cNvPr id="33907" name="Rectangle 69"/>
                <p:cNvSpPr>
                  <a:spLocks noChangeArrowheads="1"/>
                </p:cNvSpPr>
                <p:nvPr/>
              </p:nvSpPr>
              <p:spPr bwMode="auto">
                <a:xfrm>
                  <a:off x="2013" y="4042"/>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4" name="Group 70"/>
              <p:cNvGrpSpPr>
                <a:grpSpLocks/>
              </p:cNvGrpSpPr>
              <p:nvPr/>
            </p:nvGrpSpPr>
            <p:grpSpPr bwMode="auto">
              <a:xfrm>
                <a:off x="0" y="4330"/>
                <a:ext cx="490" cy="288"/>
                <a:chOff x="0" y="4330"/>
                <a:chExt cx="490" cy="288"/>
              </a:xfrm>
            </p:grpSpPr>
            <p:sp>
              <p:nvSpPr>
                <p:cNvPr id="33904" name="Rectangle 71"/>
                <p:cNvSpPr>
                  <a:spLocks noChangeArrowheads="1"/>
                </p:cNvSpPr>
                <p:nvPr/>
              </p:nvSpPr>
              <p:spPr bwMode="auto">
                <a:xfrm>
                  <a:off x="0" y="4330"/>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NO</a:t>
                  </a:r>
                </a:p>
              </p:txBody>
            </p:sp>
            <p:sp>
              <p:nvSpPr>
                <p:cNvPr id="33905" name="Rectangle 72"/>
                <p:cNvSpPr>
                  <a:spLocks noChangeArrowheads="1"/>
                </p:cNvSpPr>
                <p:nvPr/>
              </p:nvSpPr>
              <p:spPr bwMode="auto">
                <a:xfrm>
                  <a:off x="0" y="4330"/>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5" name="Group 73"/>
              <p:cNvGrpSpPr>
                <a:grpSpLocks/>
              </p:cNvGrpSpPr>
              <p:nvPr/>
            </p:nvGrpSpPr>
            <p:grpSpPr bwMode="auto">
              <a:xfrm>
                <a:off x="490" y="4330"/>
                <a:ext cx="1523" cy="288"/>
                <a:chOff x="490" y="4330"/>
                <a:chExt cx="1523" cy="288"/>
              </a:xfrm>
            </p:grpSpPr>
            <p:sp>
              <p:nvSpPr>
                <p:cNvPr id="33902" name="Rectangle 74"/>
                <p:cNvSpPr>
                  <a:spLocks noChangeArrowheads="1"/>
                </p:cNvSpPr>
                <p:nvPr/>
              </p:nvSpPr>
              <p:spPr bwMode="auto">
                <a:xfrm>
                  <a:off x="490" y="4330"/>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20.9</a:t>
                  </a:r>
                </a:p>
              </p:txBody>
            </p:sp>
            <p:sp>
              <p:nvSpPr>
                <p:cNvPr id="33903" name="Rectangle 75"/>
                <p:cNvSpPr>
                  <a:spLocks noChangeArrowheads="1"/>
                </p:cNvSpPr>
                <p:nvPr/>
              </p:nvSpPr>
              <p:spPr bwMode="auto">
                <a:xfrm>
                  <a:off x="490" y="4330"/>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6" name="Group 76"/>
              <p:cNvGrpSpPr>
                <a:grpSpLocks/>
              </p:cNvGrpSpPr>
              <p:nvPr/>
            </p:nvGrpSpPr>
            <p:grpSpPr bwMode="auto">
              <a:xfrm>
                <a:off x="2013" y="4330"/>
                <a:ext cx="1079" cy="288"/>
                <a:chOff x="2013" y="4330"/>
                <a:chExt cx="1079" cy="288"/>
              </a:xfrm>
            </p:grpSpPr>
            <p:sp>
              <p:nvSpPr>
                <p:cNvPr id="33900" name="Rectangle 77"/>
                <p:cNvSpPr>
                  <a:spLocks noChangeArrowheads="1"/>
                </p:cNvSpPr>
                <p:nvPr/>
              </p:nvSpPr>
              <p:spPr bwMode="auto">
                <a:xfrm>
                  <a:off x="2013" y="4330"/>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2.51</a:t>
                  </a:r>
                </a:p>
              </p:txBody>
            </p:sp>
            <p:sp>
              <p:nvSpPr>
                <p:cNvPr id="33901" name="Rectangle 78"/>
                <p:cNvSpPr>
                  <a:spLocks noChangeArrowheads="1"/>
                </p:cNvSpPr>
                <p:nvPr/>
              </p:nvSpPr>
              <p:spPr bwMode="auto">
                <a:xfrm>
                  <a:off x="2013" y="4330"/>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7" name="Group 79"/>
              <p:cNvGrpSpPr>
                <a:grpSpLocks/>
              </p:cNvGrpSpPr>
              <p:nvPr/>
            </p:nvGrpSpPr>
            <p:grpSpPr bwMode="auto">
              <a:xfrm>
                <a:off x="0" y="4618"/>
                <a:ext cx="490" cy="288"/>
                <a:chOff x="0" y="4618"/>
                <a:chExt cx="490" cy="288"/>
              </a:xfrm>
            </p:grpSpPr>
            <p:sp>
              <p:nvSpPr>
                <p:cNvPr id="33898" name="Rectangle 80"/>
                <p:cNvSpPr>
                  <a:spLocks noChangeArrowheads="1"/>
                </p:cNvSpPr>
                <p:nvPr/>
              </p:nvSpPr>
              <p:spPr bwMode="auto">
                <a:xfrm>
                  <a:off x="0" y="4618"/>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O</a:t>
                  </a:r>
                  <a:r>
                    <a:rPr lang="en-US" sz="2400" baseline="-25000">
                      <a:cs typeface="Times New Roman" panose="02020603050405020304" pitchFamily="18" charset="0"/>
                    </a:rPr>
                    <a:t>2</a:t>
                  </a:r>
                </a:p>
              </p:txBody>
            </p:sp>
            <p:sp>
              <p:nvSpPr>
                <p:cNvPr id="33899" name="Rectangle 81"/>
                <p:cNvSpPr>
                  <a:spLocks noChangeArrowheads="1"/>
                </p:cNvSpPr>
                <p:nvPr/>
              </p:nvSpPr>
              <p:spPr bwMode="auto">
                <a:xfrm>
                  <a:off x="0" y="4618"/>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8" name="Group 82"/>
              <p:cNvGrpSpPr>
                <a:grpSpLocks/>
              </p:cNvGrpSpPr>
              <p:nvPr/>
            </p:nvGrpSpPr>
            <p:grpSpPr bwMode="auto">
              <a:xfrm>
                <a:off x="490" y="4618"/>
                <a:ext cx="1523" cy="288"/>
                <a:chOff x="490" y="4618"/>
                <a:chExt cx="1523" cy="288"/>
              </a:xfrm>
            </p:grpSpPr>
            <p:sp>
              <p:nvSpPr>
                <p:cNvPr id="33896" name="Rectangle 83"/>
                <p:cNvSpPr>
                  <a:spLocks noChangeArrowheads="1"/>
                </p:cNvSpPr>
                <p:nvPr/>
              </p:nvSpPr>
              <p:spPr bwMode="auto">
                <a:xfrm>
                  <a:off x="490" y="4618"/>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21.1</a:t>
                  </a:r>
                </a:p>
              </p:txBody>
            </p:sp>
            <p:sp>
              <p:nvSpPr>
                <p:cNvPr id="33897" name="Rectangle 84"/>
                <p:cNvSpPr>
                  <a:spLocks noChangeArrowheads="1"/>
                </p:cNvSpPr>
                <p:nvPr/>
              </p:nvSpPr>
              <p:spPr bwMode="auto">
                <a:xfrm>
                  <a:off x="490" y="4618"/>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39" name="Group 85"/>
              <p:cNvGrpSpPr>
                <a:grpSpLocks/>
              </p:cNvGrpSpPr>
              <p:nvPr/>
            </p:nvGrpSpPr>
            <p:grpSpPr bwMode="auto">
              <a:xfrm>
                <a:off x="2013" y="4618"/>
                <a:ext cx="1079" cy="288"/>
                <a:chOff x="2013" y="4618"/>
                <a:chExt cx="1079" cy="288"/>
              </a:xfrm>
            </p:grpSpPr>
            <p:sp>
              <p:nvSpPr>
                <p:cNvPr id="33894" name="Rectangle 86"/>
                <p:cNvSpPr>
                  <a:spLocks noChangeArrowheads="1"/>
                </p:cNvSpPr>
                <p:nvPr/>
              </p:nvSpPr>
              <p:spPr bwMode="auto">
                <a:xfrm>
                  <a:off x="2013" y="4618"/>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2.54</a:t>
                  </a:r>
                </a:p>
              </p:txBody>
            </p:sp>
            <p:sp>
              <p:nvSpPr>
                <p:cNvPr id="33895" name="Rectangle 87"/>
                <p:cNvSpPr>
                  <a:spLocks noChangeArrowheads="1"/>
                </p:cNvSpPr>
                <p:nvPr/>
              </p:nvSpPr>
              <p:spPr bwMode="auto">
                <a:xfrm>
                  <a:off x="2013" y="4618"/>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0" name="Group 88"/>
              <p:cNvGrpSpPr>
                <a:grpSpLocks/>
              </p:cNvGrpSpPr>
              <p:nvPr/>
            </p:nvGrpSpPr>
            <p:grpSpPr bwMode="auto">
              <a:xfrm>
                <a:off x="0" y="4906"/>
                <a:ext cx="490" cy="288"/>
                <a:chOff x="0" y="4906"/>
                <a:chExt cx="490" cy="288"/>
              </a:xfrm>
            </p:grpSpPr>
            <p:sp>
              <p:nvSpPr>
                <p:cNvPr id="33892" name="Rectangle 89"/>
                <p:cNvSpPr>
                  <a:spLocks noChangeArrowheads="1"/>
                </p:cNvSpPr>
                <p:nvPr/>
              </p:nvSpPr>
              <p:spPr bwMode="auto">
                <a:xfrm>
                  <a:off x="0" y="4906"/>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Cl</a:t>
                  </a:r>
                  <a:r>
                    <a:rPr lang="en-US" sz="2400" baseline="-25000">
                      <a:cs typeface="Times New Roman" panose="02020603050405020304" pitchFamily="18" charset="0"/>
                    </a:rPr>
                    <a:t>2</a:t>
                  </a:r>
                </a:p>
              </p:txBody>
            </p:sp>
            <p:sp>
              <p:nvSpPr>
                <p:cNvPr id="33893" name="Rectangle 90"/>
                <p:cNvSpPr>
                  <a:spLocks noChangeArrowheads="1"/>
                </p:cNvSpPr>
                <p:nvPr/>
              </p:nvSpPr>
              <p:spPr bwMode="auto">
                <a:xfrm>
                  <a:off x="0" y="4906"/>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1" name="Group 91"/>
              <p:cNvGrpSpPr>
                <a:grpSpLocks/>
              </p:cNvGrpSpPr>
              <p:nvPr/>
            </p:nvGrpSpPr>
            <p:grpSpPr bwMode="auto">
              <a:xfrm>
                <a:off x="490" y="4906"/>
                <a:ext cx="1523" cy="288"/>
                <a:chOff x="490" y="4906"/>
                <a:chExt cx="1523" cy="288"/>
              </a:xfrm>
            </p:grpSpPr>
            <p:sp>
              <p:nvSpPr>
                <p:cNvPr id="33890" name="Rectangle 92"/>
                <p:cNvSpPr>
                  <a:spLocks noChangeArrowheads="1"/>
                </p:cNvSpPr>
                <p:nvPr/>
              </p:nvSpPr>
              <p:spPr bwMode="auto">
                <a:xfrm>
                  <a:off x="490" y="4906"/>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24.8</a:t>
                  </a:r>
                </a:p>
              </p:txBody>
            </p:sp>
            <p:sp>
              <p:nvSpPr>
                <p:cNvPr id="33891" name="Rectangle 93"/>
                <p:cNvSpPr>
                  <a:spLocks noChangeArrowheads="1"/>
                </p:cNvSpPr>
                <p:nvPr/>
              </p:nvSpPr>
              <p:spPr bwMode="auto">
                <a:xfrm>
                  <a:off x="490" y="4906"/>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2" name="Group 94"/>
              <p:cNvGrpSpPr>
                <a:grpSpLocks/>
              </p:cNvGrpSpPr>
              <p:nvPr/>
            </p:nvGrpSpPr>
            <p:grpSpPr bwMode="auto">
              <a:xfrm>
                <a:off x="2013" y="4906"/>
                <a:ext cx="1079" cy="288"/>
                <a:chOff x="2013" y="4906"/>
                <a:chExt cx="1079" cy="288"/>
              </a:xfrm>
            </p:grpSpPr>
            <p:sp>
              <p:nvSpPr>
                <p:cNvPr id="33888" name="Rectangle 95"/>
                <p:cNvSpPr>
                  <a:spLocks noChangeArrowheads="1"/>
                </p:cNvSpPr>
                <p:nvPr/>
              </p:nvSpPr>
              <p:spPr bwMode="auto">
                <a:xfrm>
                  <a:off x="2013" y="4906"/>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2.98</a:t>
                  </a:r>
                </a:p>
              </p:txBody>
            </p:sp>
            <p:sp>
              <p:nvSpPr>
                <p:cNvPr id="33889" name="Rectangle 96"/>
                <p:cNvSpPr>
                  <a:spLocks noChangeArrowheads="1"/>
                </p:cNvSpPr>
                <p:nvPr/>
              </p:nvSpPr>
              <p:spPr bwMode="auto">
                <a:xfrm>
                  <a:off x="2013" y="4906"/>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3" name="Group 97"/>
              <p:cNvGrpSpPr>
                <a:grpSpLocks/>
              </p:cNvGrpSpPr>
              <p:nvPr/>
            </p:nvGrpSpPr>
            <p:grpSpPr bwMode="auto">
              <a:xfrm>
                <a:off x="0" y="5194"/>
                <a:ext cx="490" cy="288"/>
                <a:chOff x="0" y="5194"/>
                <a:chExt cx="490" cy="288"/>
              </a:xfrm>
            </p:grpSpPr>
            <p:sp>
              <p:nvSpPr>
                <p:cNvPr id="33886" name="Rectangle 98"/>
                <p:cNvSpPr>
                  <a:spLocks noChangeArrowheads="1"/>
                </p:cNvSpPr>
                <p:nvPr/>
              </p:nvSpPr>
              <p:spPr bwMode="auto">
                <a:xfrm>
                  <a:off x="0" y="5194"/>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CO</a:t>
                  </a:r>
                  <a:r>
                    <a:rPr lang="en-US" sz="2400" baseline="-25000">
                      <a:cs typeface="Times New Roman" panose="02020603050405020304" pitchFamily="18" charset="0"/>
                    </a:rPr>
                    <a:t>2</a:t>
                  </a:r>
                </a:p>
              </p:txBody>
            </p:sp>
            <p:sp>
              <p:nvSpPr>
                <p:cNvPr id="33887" name="Rectangle 99"/>
                <p:cNvSpPr>
                  <a:spLocks noChangeArrowheads="1"/>
                </p:cNvSpPr>
                <p:nvPr/>
              </p:nvSpPr>
              <p:spPr bwMode="auto">
                <a:xfrm>
                  <a:off x="0" y="5194"/>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4" name="Group 100"/>
              <p:cNvGrpSpPr>
                <a:grpSpLocks/>
              </p:cNvGrpSpPr>
              <p:nvPr/>
            </p:nvGrpSpPr>
            <p:grpSpPr bwMode="auto">
              <a:xfrm>
                <a:off x="490" y="5194"/>
                <a:ext cx="1523" cy="288"/>
                <a:chOff x="490" y="5194"/>
                <a:chExt cx="1523" cy="288"/>
              </a:xfrm>
            </p:grpSpPr>
            <p:sp>
              <p:nvSpPr>
                <p:cNvPr id="33884" name="Rectangle 101"/>
                <p:cNvSpPr>
                  <a:spLocks noChangeArrowheads="1"/>
                </p:cNvSpPr>
                <p:nvPr/>
              </p:nvSpPr>
              <p:spPr bwMode="auto">
                <a:xfrm>
                  <a:off x="490" y="5194"/>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28.2</a:t>
                  </a:r>
                </a:p>
              </p:txBody>
            </p:sp>
            <p:sp>
              <p:nvSpPr>
                <p:cNvPr id="33885" name="Rectangle 102"/>
                <p:cNvSpPr>
                  <a:spLocks noChangeArrowheads="1"/>
                </p:cNvSpPr>
                <p:nvPr/>
              </p:nvSpPr>
              <p:spPr bwMode="auto">
                <a:xfrm>
                  <a:off x="490" y="5194"/>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5" name="Group 103"/>
              <p:cNvGrpSpPr>
                <a:grpSpLocks/>
              </p:cNvGrpSpPr>
              <p:nvPr/>
            </p:nvGrpSpPr>
            <p:grpSpPr bwMode="auto">
              <a:xfrm>
                <a:off x="2013" y="5194"/>
                <a:ext cx="1079" cy="288"/>
                <a:chOff x="2013" y="5194"/>
                <a:chExt cx="1079" cy="288"/>
              </a:xfrm>
            </p:grpSpPr>
            <p:sp>
              <p:nvSpPr>
                <p:cNvPr id="33882" name="Rectangle 104"/>
                <p:cNvSpPr>
                  <a:spLocks noChangeArrowheads="1"/>
                </p:cNvSpPr>
                <p:nvPr/>
              </p:nvSpPr>
              <p:spPr bwMode="auto">
                <a:xfrm>
                  <a:off x="2013" y="5194"/>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3.40</a:t>
                  </a:r>
                </a:p>
              </p:txBody>
            </p:sp>
            <p:sp>
              <p:nvSpPr>
                <p:cNvPr id="33883" name="Rectangle 105"/>
                <p:cNvSpPr>
                  <a:spLocks noChangeArrowheads="1"/>
                </p:cNvSpPr>
                <p:nvPr/>
              </p:nvSpPr>
              <p:spPr bwMode="auto">
                <a:xfrm>
                  <a:off x="2013" y="5194"/>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6" name="Group 106"/>
              <p:cNvGrpSpPr>
                <a:grpSpLocks/>
              </p:cNvGrpSpPr>
              <p:nvPr/>
            </p:nvGrpSpPr>
            <p:grpSpPr bwMode="auto">
              <a:xfrm>
                <a:off x="0" y="5482"/>
                <a:ext cx="490" cy="288"/>
                <a:chOff x="0" y="5482"/>
                <a:chExt cx="490" cy="288"/>
              </a:xfrm>
            </p:grpSpPr>
            <p:sp>
              <p:nvSpPr>
                <p:cNvPr id="33880" name="Rectangle 107"/>
                <p:cNvSpPr>
                  <a:spLocks noChangeArrowheads="1"/>
                </p:cNvSpPr>
                <p:nvPr/>
              </p:nvSpPr>
              <p:spPr bwMode="auto">
                <a:xfrm>
                  <a:off x="0" y="5482"/>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CS</a:t>
                  </a:r>
                  <a:r>
                    <a:rPr lang="en-US" sz="2400" baseline="-25000">
                      <a:cs typeface="Times New Roman" panose="02020603050405020304" pitchFamily="18" charset="0"/>
                    </a:rPr>
                    <a:t>2</a:t>
                  </a:r>
                </a:p>
              </p:txBody>
            </p:sp>
            <p:sp>
              <p:nvSpPr>
                <p:cNvPr id="33881" name="Rectangle 108"/>
                <p:cNvSpPr>
                  <a:spLocks noChangeArrowheads="1"/>
                </p:cNvSpPr>
                <p:nvPr/>
              </p:nvSpPr>
              <p:spPr bwMode="auto">
                <a:xfrm>
                  <a:off x="0" y="5482"/>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7" name="Group 109"/>
              <p:cNvGrpSpPr>
                <a:grpSpLocks/>
              </p:cNvGrpSpPr>
              <p:nvPr/>
            </p:nvGrpSpPr>
            <p:grpSpPr bwMode="auto">
              <a:xfrm>
                <a:off x="490" y="5482"/>
                <a:ext cx="1523" cy="288"/>
                <a:chOff x="490" y="5482"/>
                <a:chExt cx="1523" cy="288"/>
              </a:xfrm>
            </p:grpSpPr>
            <p:sp>
              <p:nvSpPr>
                <p:cNvPr id="33878" name="Rectangle 110"/>
                <p:cNvSpPr>
                  <a:spLocks noChangeArrowheads="1"/>
                </p:cNvSpPr>
                <p:nvPr/>
              </p:nvSpPr>
              <p:spPr bwMode="auto">
                <a:xfrm>
                  <a:off x="490" y="5482"/>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40.9</a:t>
                  </a:r>
                </a:p>
              </p:txBody>
            </p:sp>
            <p:sp>
              <p:nvSpPr>
                <p:cNvPr id="33879" name="Rectangle 111"/>
                <p:cNvSpPr>
                  <a:spLocks noChangeArrowheads="1"/>
                </p:cNvSpPr>
                <p:nvPr/>
              </p:nvSpPr>
              <p:spPr bwMode="auto">
                <a:xfrm>
                  <a:off x="490" y="5482"/>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8" name="Group 112"/>
              <p:cNvGrpSpPr>
                <a:grpSpLocks/>
              </p:cNvGrpSpPr>
              <p:nvPr/>
            </p:nvGrpSpPr>
            <p:grpSpPr bwMode="auto">
              <a:xfrm>
                <a:off x="2013" y="5482"/>
                <a:ext cx="1079" cy="288"/>
                <a:chOff x="2013" y="5482"/>
                <a:chExt cx="1079" cy="288"/>
              </a:xfrm>
            </p:grpSpPr>
            <p:sp>
              <p:nvSpPr>
                <p:cNvPr id="33876" name="Rectangle 113"/>
                <p:cNvSpPr>
                  <a:spLocks noChangeArrowheads="1"/>
                </p:cNvSpPr>
                <p:nvPr/>
              </p:nvSpPr>
              <p:spPr bwMode="auto">
                <a:xfrm>
                  <a:off x="2013" y="5482"/>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4.92</a:t>
                  </a:r>
                </a:p>
              </p:txBody>
            </p:sp>
            <p:sp>
              <p:nvSpPr>
                <p:cNvPr id="33877" name="Rectangle 114"/>
                <p:cNvSpPr>
                  <a:spLocks noChangeArrowheads="1"/>
                </p:cNvSpPr>
                <p:nvPr/>
              </p:nvSpPr>
              <p:spPr bwMode="auto">
                <a:xfrm>
                  <a:off x="2013" y="5482"/>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49" name="Group 115"/>
              <p:cNvGrpSpPr>
                <a:grpSpLocks/>
              </p:cNvGrpSpPr>
              <p:nvPr/>
            </p:nvGrpSpPr>
            <p:grpSpPr bwMode="auto">
              <a:xfrm>
                <a:off x="0" y="5770"/>
                <a:ext cx="490" cy="288"/>
                <a:chOff x="0" y="5770"/>
                <a:chExt cx="490" cy="288"/>
              </a:xfrm>
            </p:grpSpPr>
            <p:sp>
              <p:nvSpPr>
                <p:cNvPr id="33874" name="Rectangle 116"/>
                <p:cNvSpPr>
                  <a:spLocks noChangeArrowheads="1"/>
                </p:cNvSpPr>
                <p:nvPr/>
              </p:nvSpPr>
              <p:spPr bwMode="auto">
                <a:xfrm>
                  <a:off x="0" y="5770"/>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H</a:t>
                  </a:r>
                  <a:r>
                    <a:rPr lang="en-US" sz="2400" baseline="-25000">
                      <a:cs typeface="Times New Roman" panose="02020603050405020304" pitchFamily="18" charset="0"/>
                    </a:rPr>
                    <a:t>2</a:t>
                  </a:r>
                  <a:r>
                    <a:rPr lang="en-US" sz="2400">
                      <a:cs typeface="Times New Roman" panose="02020603050405020304" pitchFamily="18" charset="0"/>
                    </a:rPr>
                    <a:t>S</a:t>
                  </a:r>
                </a:p>
              </p:txBody>
            </p:sp>
            <p:sp>
              <p:nvSpPr>
                <p:cNvPr id="33875" name="Rectangle 117"/>
                <p:cNvSpPr>
                  <a:spLocks noChangeArrowheads="1"/>
                </p:cNvSpPr>
                <p:nvPr/>
              </p:nvSpPr>
              <p:spPr bwMode="auto">
                <a:xfrm>
                  <a:off x="0" y="5770"/>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50" name="Group 118"/>
              <p:cNvGrpSpPr>
                <a:grpSpLocks/>
              </p:cNvGrpSpPr>
              <p:nvPr/>
            </p:nvGrpSpPr>
            <p:grpSpPr bwMode="auto">
              <a:xfrm>
                <a:off x="490" y="5770"/>
                <a:ext cx="1523" cy="288"/>
                <a:chOff x="490" y="5770"/>
                <a:chExt cx="1523" cy="288"/>
              </a:xfrm>
            </p:grpSpPr>
            <p:sp>
              <p:nvSpPr>
                <p:cNvPr id="33872" name="Rectangle 119"/>
                <p:cNvSpPr>
                  <a:spLocks noChangeArrowheads="1"/>
                </p:cNvSpPr>
                <p:nvPr/>
              </p:nvSpPr>
              <p:spPr bwMode="auto">
                <a:xfrm>
                  <a:off x="490" y="5770"/>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25.4</a:t>
                  </a:r>
                </a:p>
              </p:txBody>
            </p:sp>
            <p:sp>
              <p:nvSpPr>
                <p:cNvPr id="33873" name="Rectangle 120"/>
                <p:cNvSpPr>
                  <a:spLocks noChangeArrowheads="1"/>
                </p:cNvSpPr>
                <p:nvPr/>
              </p:nvSpPr>
              <p:spPr bwMode="auto">
                <a:xfrm>
                  <a:off x="490" y="5770"/>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51" name="Group 121"/>
              <p:cNvGrpSpPr>
                <a:grpSpLocks/>
              </p:cNvGrpSpPr>
              <p:nvPr/>
            </p:nvGrpSpPr>
            <p:grpSpPr bwMode="auto">
              <a:xfrm>
                <a:off x="2013" y="5770"/>
                <a:ext cx="1079" cy="288"/>
                <a:chOff x="2013" y="5770"/>
                <a:chExt cx="1079" cy="288"/>
              </a:xfrm>
            </p:grpSpPr>
            <p:sp>
              <p:nvSpPr>
                <p:cNvPr id="33870" name="Rectangle 122"/>
                <p:cNvSpPr>
                  <a:spLocks noChangeArrowheads="1"/>
                </p:cNvSpPr>
                <p:nvPr/>
              </p:nvSpPr>
              <p:spPr bwMode="auto">
                <a:xfrm>
                  <a:off x="2013" y="5770"/>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3.06</a:t>
                  </a:r>
                </a:p>
              </p:txBody>
            </p:sp>
            <p:sp>
              <p:nvSpPr>
                <p:cNvPr id="33871" name="Rectangle 123"/>
                <p:cNvSpPr>
                  <a:spLocks noChangeArrowheads="1"/>
                </p:cNvSpPr>
                <p:nvPr/>
              </p:nvSpPr>
              <p:spPr bwMode="auto">
                <a:xfrm>
                  <a:off x="2013" y="5770"/>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52" name="Group 124"/>
              <p:cNvGrpSpPr>
                <a:grpSpLocks/>
              </p:cNvGrpSpPr>
              <p:nvPr/>
            </p:nvGrpSpPr>
            <p:grpSpPr bwMode="auto">
              <a:xfrm>
                <a:off x="0" y="6058"/>
                <a:ext cx="490" cy="288"/>
                <a:chOff x="0" y="6058"/>
                <a:chExt cx="490" cy="288"/>
              </a:xfrm>
            </p:grpSpPr>
            <p:sp>
              <p:nvSpPr>
                <p:cNvPr id="33868" name="Rectangle 125"/>
                <p:cNvSpPr>
                  <a:spLocks noChangeArrowheads="1"/>
                </p:cNvSpPr>
                <p:nvPr/>
              </p:nvSpPr>
              <p:spPr bwMode="auto">
                <a:xfrm>
                  <a:off x="0" y="6058"/>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N</a:t>
                  </a:r>
                  <a:r>
                    <a:rPr lang="en-US" sz="2400" baseline="-25000">
                      <a:cs typeface="Times New Roman" panose="02020603050405020304" pitchFamily="18" charset="0"/>
                    </a:rPr>
                    <a:t>2</a:t>
                  </a:r>
                  <a:r>
                    <a:rPr lang="en-US" sz="2400">
                      <a:cs typeface="Times New Roman" panose="02020603050405020304" pitchFamily="18" charset="0"/>
                    </a:rPr>
                    <a:t>O</a:t>
                  </a:r>
                </a:p>
              </p:txBody>
            </p:sp>
            <p:sp>
              <p:nvSpPr>
                <p:cNvPr id="33869" name="Rectangle 126"/>
                <p:cNvSpPr>
                  <a:spLocks noChangeArrowheads="1"/>
                </p:cNvSpPr>
                <p:nvPr/>
              </p:nvSpPr>
              <p:spPr bwMode="auto">
                <a:xfrm>
                  <a:off x="0" y="6058"/>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53" name="Group 127"/>
              <p:cNvGrpSpPr>
                <a:grpSpLocks/>
              </p:cNvGrpSpPr>
              <p:nvPr/>
            </p:nvGrpSpPr>
            <p:grpSpPr bwMode="auto">
              <a:xfrm>
                <a:off x="490" y="6058"/>
                <a:ext cx="1523" cy="288"/>
                <a:chOff x="490" y="6058"/>
                <a:chExt cx="1523" cy="288"/>
              </a:xfrm>
            </p:grpSpPr>
            <p:sp>
              <p:nvSpPr>
                <p:cNvPr id="33866" name="Rectangle 128"/>
                <p:cNvSpPr>
                  <a:spLocks noChangeArrowheads="1"/>
                </p:cNvSpPr>
                <p:nvPr/>
              </p:nvSpPr>
              <p:spPr bwMode="auto">
                <a:xfrm>
                  <a:off x="490" y="6058"/>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28.5</a:t>
                  </a:r>
                </a:p>
              </p:txBody>
            </p:sp>
            <p:sp>
              <p:nvSpPr>
                <p:cNvPr id="33867" name="Rectangle 129"/>
                <p:cNvSpPr>
                  <a:spLocks noChangeArrowheads="1"/>
                </p:cNvSpPr>
                <p:nvPr/>
              </p:nvSpPr>
              <p:spPr bwMode="auto">
                <a:xfrm>
                  <a:off x="490" y="6058"/>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54" name="Group 130"/>
              <p:cNvGrpSpPr>
                <a:grpSpLocks/>
              </p:cNvGrpSpPr>
              <p:nvPr/>
            </p:nvGrpSpPr>
            <p:grpSpPr bwMode="auto">
              <a:xfrm>
                <a:off x="2013" y="6058"/>
                <a:ext cx="1079" cy="288"/>
                <a:chOff x="2013" y="6058"/>
                <a:chExt cx="1079" cy="288"/>
              </a:xfrm>
            </p:grpSpPr>
            <p:sp>
              <p:nvSpPr>
                <p:cNvPr id="33864" name="Rectangle 131"/>
                <p:cNvSpPr>
                  <a:spLocks noChangeArrowheads="1"/>
                </p:cNvSpPr>
                <p:nvPr/>
              </p:nvSpPr>
              <p:spPr bwMode="auto">
                <a:xfrm>
                  <a:off x="2013" y="6058"/>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3.42</a:t>
                  </a:r>
                </a:p>
              </p:txBody>
            </p:sp>
            <p:sp>
              <p:nvSpPr>
                <p:cNvPr id="33865" name="Rectangle 132"/>
                <p:cNvSpPr>
                  <a:spLocks noChangeArrowheads="1"/>
                </p:cNvSpPr>
                <p:nvPr/>
              </p:nvSpPr>
              <p:spPr bwMode="auto">
                <a:xfrm>
                  <a:off x="2013" y="6058"/>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55" name="Group 133"/>
              <p:cNvGrpSpPr>
                <a:grpSpLocks/>
              </p:cNvGrpSpPr>
              <p:nvPr/>
            </p:nvGrpSpPr>
            <p:grpSpPr bwMode="auto">
              <a:xfrm>
                <a:off x="0" y="6346"/>
                <a:ext cx="490" cy="288"/>
                <a:chOff x="0" y="6346"/>
                <a:chExt cx="490" cy="288"/>
              </a:xfrm>
            </p:grpSpPr>
            <p:sp>
              <p:nvSpPr>
                <p:cNvPr id="33862" name="Rectangle 134"/>
                <p:cNvSpPr>
                  <a:spLocks noChangeArrowheads="1"/>
                </p:cNvSpPr>
                <p:nvPr/>
              </p:nvSpPr>
              <p:spPr bwMode="auto">
                <a:xfrm>
                  <a:off x="0" y="6346"/>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SO</a:t>
                  </a:r>
                  <a:r>
                    <a:rPr lang="en-US" sz="2400" baseline="-25000">
                      <a:cs typeface="Times New Roman" panose="02020603050405020304" pitchFamily="18" charset="0"/>
                    </a:rPr>
                    <a:t>2</a:t>
                  </a:r>
                </a:p>
              </p:txBody>
            </p:sp>
            <p:sp>
              <p:nvSpPr>
                <p:cNvPr id="33863" name="Rectangle 135"/>
                <p:cNvSpPr>
                  <a:spLocks noChangeArrowheads="1"/>
                </p:cNvSpPr>
                <p:nvPr/>
              </p:nvSpPr>
              <p:spPr bwMode="auto">
                <a:xfrm>
                  <a:off x="0" y="6346"/>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56" name="Group 136"/>
              <p:cNvGrpSpPr>
                <a:grpSpLocks/>
              </p:cNvGrpSpPr>
              <p:nvPr/>
            </p:nvGrpSpPr>
            <p:grpSpPr bwMode="auto">
              <a:xfrm>
                <a:off x="490" y="6346"/>
                <a:ext cx="1523" cy="288"/>
                <a:chOff x="490" y="6346"/>
                <a:chExt cx="1523" cy="288"/>
              </a:xfrm>
            </p:grpSpPr>
            <p:sp>
              <p:nvSpPr>
                <p:cNvPr id="33860" name="Rectangle 137"/>
                <p:cNvSpPr>
                  <a:spLocks noChangeArrowheads="1"/>
                </p:cNvSpPr>
                <p:nvPr/>
              </p:nvSpPr>
              <p:spPr bwMode="auto">
                <a:xfrm>
                  <a:off x="490" y="6346"/>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31.3</a:t>
                  </a:r>
                </a:p>
              </p:txBody>
            </p:sp>
            <p:sp>
              <p:nvSpPr>
                <p:cNvPr id="33861" name="Rectangle 138"/>
                <p:cNvSpPr>
                  <a:spLocks noChangeArrowheads="1"/>
                </p:cNvSpPr>
                <p:nvPr/>
              </p:nvSpPr>
              <p:spPr bwMode="auto">
                <a:xfrm>
                  <a:off x="490" y="6346"/>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57" name="Group 139"/>
              <p:cNvGrpSpPr>
                <a:grpSpLocks/>
              </p:cNvGrpSpPr>
              <p:nvPr/>
            </p:nvGrpSpPr>
            <p:grpSpPr bwMode="auto">
              <a:xfrm>
                <a:off x="2013" y="6346"/>
                <a:ext cx="1079" cy="288"/>
                <a:chOff x="2013" y="6346"/>
                <a:chExt cx="1079" cy="288"/>
              </a:xfrm>
            </p:grpSpPr>
            <p:sp>
              <p:nvSpPr>
                <p:cNvPr id="33858" name="Rectangle 140"/>
                <p:cNvSpPr>
                  <a:spLocks noChangeArrowheads="1"/>
                </p:cNvSpPr>
                <p:nvPr/>
              </p:nvSpPr>
              <p:spPr bwMode="auto">
                <a:xfrm>
                  <a:off x="2013" y="6346"/>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a:cs typeface="Times New Roman" panose="02020603050405020304" pitchFamily="18" charset="0"/>
                    </a:rPr>
                    <a:t>3.76</a:t>
                  </a:r>
                </a:p>
              </p:txBody>
            </p:sp>
            <p:sp>
              <p:nvSpPr>
                <p:cNvPr id="33859" name="Rectangle 141"/>
                <p:cNvSpPr>
                  <a:spLocks noChangeArrowheads="1"/>
                </p:cNvSpPr>
                <p:nvPr/>
              </p:nvSpPr>
              <p:spPr bwMode="auto">
                <a:xfrm>
                  <a:off x="2013" y="6346"/>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sp>
          <p:nvSpPr>
            <p:cNvPr id="33811" name="Rectangle 142"/>
            <p:cNvSpPr>
              <a:spLocks noChangeArrowheads="1"/>
            </p:cNvSpPr>
            <p:nvPr/>
          </p:nvSpPr>
          <p:spPr bwMode="auto">
            <a:xfrm>
              <a:off x="-3" y="2023"/>
              <a:ext cx="3098" cy="4614"/>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795" name="Group 20"/>
          <p:cNvGrpSpPr>
            <a:grpSpLocks/>
          </p:cNvGrpSpPr>
          <p:nvPr/>
        </p:nvGrpSpPr>
        <p:grpSpPr bwMode="auto">
          <a:xfrm>
            <a:off x="0" y="0"/>
            <a:ext cx="9144000" cy="6858000"/>
            <a:chOff x="0" y="0"/>
            <a:chExt cx="9144000" cy="6858000"/>
          </a:xfrm>
        </p:grpSpPr>
        <p:grpSp>
          <p:nvGrpSpPr>
            <p:cNvPr id="33796" name="Group 8"/>
            <p:cNvGrpSpPr>
              <a:grpSpLocks/>
            </p:cNvGrpSpPr>
            <p:nvPr/>
          </p:nvGrpSpPr>
          <p:grpSpPr bwMode="auto">
            <a:xfrm>
              <a:off x="0" y="0"/>
              <a:ext cx="9144000" cy="6858000"/>
              <a:chOff x="0" y="0"/>
              <a:chExt cx="5760" cy="4320"/>
            </a:xfrm>
          </p:grpSpPr>
          <p:grpSp>
            <p:nvGrpSpPr>
              <p:cNvPr id="33798" name="Group 9"/>
              <p:cNvGrpSpPr>
                <a:grpSpLocks/>
              </p:cNvGrpSpPr>
              <p:nvPr/>
            </p:nvGrpSpPr>
            <p:grpSpPr bwMode="auto">
              <a:xfrm>
                <a:off x="0" y="0"/>
                <a:ext cx="192" cy="4320"/>
                <a:chOff x="0" y="-48"/>
                <a:chExt cx="144" cy="4368"/>
              </a:xfrm>
            </p:grpSpPr>
            <p:sp>
              <p:nvSpPr>
                <p:cNvPr id="3380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380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799" name="Group 12"/>
              <p:cNvGrpSpPr>
                <a:grpSpLocks/>
              </p:cNvGrpSpPr>
              <p:nvPr/>
            </p:nvGrpSpPr>
            <p:grpSpPr bwMode="auto">
              <a:xfrm>
                <a:off x="5674" y="24"/>
                <a:ext cx="86" cy="4296"/>
                <a:chOff x="5616" y="-48"/>
                <a:chExt cx="144" cy="4368"/>
              </a:xfrm>
            </p:grpSpPr>
            <p:sp>
              <p:nvSpPr>
                <p:cNvPr id="3380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380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00" name="Group 15"/>
              <p:cNvGrpSpPr>
                <a:grpSpLocks/>
              </p:cNvGrpSpPr>
              <p:nvPr/>
            </p:nvGrpSpPr>
            <p:grpSpPr bwMode="auto">
              <a:xfrm>
                <a:off x="144" y="0"/>
                <a:ext cx="5616" cy="144"/>
                <a:chOff x="96" y="-48"/>
                <a:chExt cx="5520" cy="144"/>
              </a:xfrm>
            </p:grpSpPr>
            <p:sp>
              <p:nvSpPr>
                <p:cNvPr id="3380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380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3801" name="Group 149"/>
              <p:cNvGrpSpPr>
                <a:grpSpLocks/>
              </p:cNvGrpSpPr>
              <p:nvPr/>
            </p:nvGrpSpPr>
            <p:grpSpPr bwMode="auto">
              <a:xfrm>
                <a:off x="144" y="4234"/>
                <a:ext cx="5616" cy="86"/>
                <a:chOff x="96" y="4176"/>
                <a:chExt cx="5520" cy="144"/>
              </a:xfrm>
            </p:grpSpPr>
            <p:sp>
              <p:nvSpPr>
                <p:cNvPr id="33802" name="Rectangle 15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3803" name="Rectangle 15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pic>
          <p:nvPicPr>
            <p:cNvPr id="33797"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945868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09600" y="0"/>
            <a:ext cx="6035675" cy="1143000"/>
          </a:xfrm>
        </p:spPr>
        <p:txBody>
          <a:bodyPr/>
          <a:lstStyle/>
          <a:p>
            <a:r>
              <a:rPr lang="en-US" sz="2800" smtClean="0"/>
              <a:t>The issue of Increasing unit Temperature of A Pure Substance </a:t>
            </a:r>
          </a:p>
        </p:txBody>
      </p:sp>
      <p:pic>
        <p:nvPicPr>
          <p:cNvPr id="3994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325563"/>
            <a:ext cx="4167188"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20" name="Group 20"/>
          <p:cNvGrpSpPr>
            <a:grpSpLocks/>
          </p:cNvGrpSpPr>
          <p:nvPr/>
        </p:nvGrpSpPr>
        <p:grpSpPr bwMode="auto">
          <a:xfrm>
            <a:off x="0" y="0"/>
            <a:ext cx="9144000" cy="6858000"/>
            <a:chOff x="0" y="0"/>
            <a:chExt cx="9144000" cy="6858000"/>
          </a:xfrm>
        </p:grpSpPr>
        <p:grpSp>
          <p:nvGrpSpPr>
            <p:cNvPr id="34825" name="Group 8"/>
            <p:cNvGrpSpPr>
              <a:grpSpLocks/>
            </p:cNvGrpSpPr>
            <p:nvPr/>
          </p:nvGrpSpPr>
          <p:grpSpPr bwMode="auto">
            <a:xfrm>
              <a:off x="0" y="0"/>
              <a:ext cx="9144000" cy="6858000"/>
              <a:chOff x="0" y="0"/>
              <a:chExt cx="5760" cy="4320"/>
            </a:xfrm>
          </p:grpSpPr>
          <p:grpSp>
            <p:nvGrpSpPr>
              <p:cNvPr id="34828" name="Group 9"/>
              <p:cNvGrpSpPr>
                <a:grpSpLocks/>
              </p:cNvGrpSpPr>
              <p:nvPr/>
            </p:nvGrpSpPr>
            <p:grpSpPr bwMode="auto">
              <a:xfrm>
                <a:off x="0" y="0"/>
                <a:ext cx="192" cy="4320"/>
                <a:chOff x="0" y="-48"/>
                <a:chExt cx="144" cy="4368"/>
              </a:xfrm>
            </p:grpSpPr>
            <p:sp>
              <p:nvSpPr>
                <p:cNvPr id="348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48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4829" name="Group 12"/>
              <p:cNvGrpSpPr>
                <a:grpSpLocks/>
              </p:cNvGrpSpPr>
              <p:nvPr/>
            </p:nvGrpSpPr>
            <p:grpSpPr bwMode="auto">
              <a:xfrm>
                <a:off x="5674" y="24"/>
                <a:ext cx="86" cy="4296"/>
                <a:chOff x="5616" y="-48"/>
                <a:chExt cx="144" cy="4368"/>
              </a:xfrm>
            </p:grpSpPr>
            <p:sp>
              <p:nvSpPr>
                <p:cNvPr id="348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48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4830" name="Group 15"/>
              <p:cNvGrpSpPr>
                <a:grpSpLocks/>
              </p:cNvGrpSpPr>
              <p:nvPr/>
            </p:nvGrpSpPr>
            <p:grpSpPr bwMode="auto">
              <a:xfrm>
                <a:off x="144" y="0"/>
                <a:ext cx="5616" cy="144"/>
                <a:chOff x="96" y="-48"/>
                <a:chExt cx="5520" cy="144"/>
              </a:xfrm>
            </p:grpSpPr>
            <p:sp>
              <p:nvSpPr>
                <p:cNvPr id="3483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483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nvGrpSpPr>
              <p:cNvPr id="34831" name="Group 46"/>
              <p:cNvGrpSpPr>
                <a:grpSpLocks/>
              </p:cNvGrpSpPr>
              <p:nvPr/>
            </p:nvGrpSpPr>
            <p:grpSpPr bwMode="auto">
              <a:xfrm>
                <a:off x="144" y="4234"/>
                <a:ext cx="5616" cy="86"/>
                <a:chOff x="96" y="4176"/>
                <a:chExt cx="5520" cy="144"/>
              </a:xfrm>
            </p:grpSpPr>
            <p:sp>
              <p:nvSpPr>
                <p:cNvPr id="34832" name="Rectangle 4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sp>
              <p:nvSpPr>
                <p:cNvPr id="34833" name="Rectangle 4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sz="2400"/>
                </a:p>
              </p:txBody>
            </p:sp>
          </p:grpSp>
        </p:grpSp>
        <p:pic>
          <p:nvPicPr>
            <p:cNvPr id="3482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grpSp>
        <p:nvGrpSpPr>
          <p:cNvPr id="34821" name="Group 3"/>
          <p:cNvGrpSpPr>
            <a:grpSpLocks/>
          </p:cNvGrpSpPr>
          <p:nvPr/>
        </p:nvGrpSpPr>
        <p:grpSpPr bwMode="auto">
          <a:xfrm>
            <a:off x="573088" y="1120775"/>
            <a:ext cx="3573462" cy="3586163"/>
            <a:chOff x="573420" y="1121320"/>
            <a:chExt cx="3573794" cy="3585707"/>
          </a:xfrm>
        </p:grpSpPr>
        <p:pic>
          <p:nvPicPr>
            <p:cNvPr id="3482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3420" y="1121320"/>
              <a:ext cx="3573794" cy="3585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Flowchart: Summing Junction 2"/>
            <p:cNvSpPr>
              <a:spLocks noChangeArrowheads="1"/>
            </p:cNvSpPr>
            <p:nvPr/>
          </p:nvSpPr>
          <p:spPr bwMode="auto">
            <a:xfrm>
              <a:off x="2059283" y="1981200"/>
              <a:ext cx="150517" cy="228600"/>
            </a:xfrm>
            <a:prstGeom prst="flowChartSummingJunction">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spTree>
    <p:extLst>
      <p:ext uri="{BB962C8B-B14F-4D97-AF65-F5344CB8AC3E}">
        <p14:creationId xmlns:p14="http://schemas.microsoft.com/office/powerpoint/2010/main" val="1633613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dissolve">
                                      <p:cBhvr>
                                        <p:cTn id="7" dur="5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8396</TotalTime>
  <Words>1250</Words>
  <Application>Microsoft Office PowerPoint</Application>
  <PresentationFormat>On-screen Show (4:3)</PresentationFormat>
  <Paragraphs>144</Paragraphs>
  <Slides>27</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5" baseType="lpstr">
      <vt:lpstr>Arial</vt:lpstr>
      <vt:lpstr>Brush Script MT</vt:lpstr>
      <vt:lpstr>Comic Sans MS</vt:lpstr>
      <vt:lpstr>Script MT Bold</vt:lpstr>
      <vt:lpstr>Symbol</vt:lpstr>
      <vt:lpstr>Times New Roman</vt:lpstr>
      <vt:lpstr>Default Design</vt:lpstr>
      <vt:lpstr>Equation</vt:lpstr>
      <vt:lpstr>First Order Nonlinear ODEs</vt:lpstr>
      <vt:lpstr>General First Order ODEs : Definition</vt:lpstr>
      <vt:lpstr>First Order Nonlinear Ordinary Differential Equations</vt:lpstr>
      <vt:lpstr>Classification of NL FO-ODE</vt:lpstr>
      <vt:lpstr>Newton’s Study on Nonlinear Thermofluid Systems</vt:lpstr>
      <vt:lpstr>A plausible 'wind tunnel' for Newton's cooling experiments.</vt:lpstr>
      <vt:lpstr>Measurements made by Sir Newton</vt:lpstr>
      <vt:lpstr>Table of Observations from Newton’s Experiment</vt:lpstr>
      <vt:lpstr>Table of Observations from Newton’s Experiment &amp; Anlaysis</vt:lpstr>
      <vt:lpstr>Modern Definition : Newton’s Law of Cooling</vt:lpstr>
      <vt:lpstr>Autonomous Differential Equation</vt:lpstr>
      <vt:lpstr>The Guess and Check method</vt:lpstr>
      <vt:lpstr>Guess An Autonomous NL FO-ODE</vt:lpstr>
      <vt:lpstr>Equilibrium of Autonomous Systems </vt:lpstr>
      <vt:lpstr>Classification of Equilibrium States</vt:lpstr>
      <vt:lpstr>Classification of Equilibrium States</vt:lpstr>
      <vt:lpstr>Newtons Law of Cooling &amp; Stability</vt:lpstr>
      <vt:lpstr>Equilibrium State of A Thermofluid System</vt:lpstr>
      <vt:lpstr>First law for a Control Mass during a Process</vt:lpstr>
      <vt:lpstr>Autonomous Nature of Internal Energy of Poly-atomic Gas</vt:lpstr>
      <vt:lpstr>Internal (Microscopic) Energy : Monatomic Ideal Gas </vt:lpstr>
      <vt:lpstr>Internal (Microscopic) Energy : Diatomic Ideal Gas </vt:lpstr>
      <vt:lpstr>Internal (Microscopic) Energy : Polyatomic Ideal Gas </vt:lpstr>
      <vt:lpstr>Internal Energy of an Ideal Gas</vt:lpstr>
      <vt:lpstr>CV Specific Heats of Ideal Gases </vt:lpstr>
      <vt:lpstr>PowerPoint Presentation</vt:lpstr>
      <vt:lpstr>The issue of Increasing unit Temperature of A Pure Substance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USER</cp:lastModifiedBy>
  <cp:revision>755</cp:revision>
  <cp:lastPrinted>2002-01-11T03:20:09Z</cp:lastPrinted>
  <dcterms:created xsi:type="dcterms:W3CDTF">2002-01-11T02:48:10Z</dcterms:created>
  <dcterms:modified xsi:type="dcterms:W3CDTF">2019-08-08T05:43:59Z</dcterms:modified>
</cp:coreProperties>
</file>