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1132" r:id="rId2"/>
    <p:sldId id="1351" r:id="rId3"/>
    <p:sldId id="1388" r:id="rId4"/>
    <p:sldId id="1389" r:id="rId5"/>
    <p:sldId id="1390" r:id="rId6"/>
    <p:sldId id="1391" r:id="rId7"/>
    <p:sldId id="1392" r:id="rId8"/>
    <p:sldId id="1393" r:id="rId9"/>
    <p:sldId id="1394" r:id="rId10"/>
    <p:sldId id="1396" r:id="rId11"/>
    <p:sldId id="1397" r:id="rId12"/>
    <p:sldId id="1398" r:id="rId13"/>
    <p:sldId id="1399" r:id="rId14"/>
    <p:sldId id="1400" r:id="rId1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3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1T06:38:41.8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10040 7012 204 0,'-5'5'-129'0,"0"2"55"0,5-2 74 0,-1 1 0 0,3 0 0 0,1 0 0 0</inkml:trace>
  <inkml:trace contextRef="#ctx0" brushRef="#br0" timeOffset="69.9">9984 7053 1 0,'0'0'0'0,"0"0"0"16</inkml:trace>
  <inkml:trace contextRef="#ctx0" brushRef="#br0" timeOffset="545.66">10006 7025 8 0,'0'0'5'0,"0"0"24"0,0 0 27 0,0 0-12 0,0 0 17 16,0 0-3-16,0 0-13 0,0 0 13 0,0 0-17 15,0 0-18-15,0 0 20 0,0 0-14 0,0 0 19 16,-1 0-4-16,0 0 7 0,0 0 2 0,0 0 1 16,1 0-15-16,0 0 19 0,-1 0-12 0,1 0 15 0,-1 0-13 15,-1 0-1 1,1 0-3-16,0 0 0 0,1 0-16 0,0 0-3 16,0 0-15-16,0 0 10 0,0 0-10 0,0 0-9 15,0 0 10-15,0 0-12 0,0 0-4 0,1 0 18 0,0 1-10 0,1 0 14 0,9 16-1 0,-8-12 0 16,1 1 13-16,-1 0-11 0,1 1 0 0,0 0 3 31,2 1-11-31,-2 1 10 0,0 3 2 0,-2-1-9 16,1 3 9-16,0-1-11 0,1 2 9 0,0 2-14 15,-1-3-4-15,-1 5-1 0,1-3 3 0,-1 3-2 16,0 2 10-16,3 1-8 0,-3 4-4 0,3-3 3 16,-4 2 2-16,-1 0 5 0,0 0 14 0,1 0-2 0,0 2 2 0,0-1-2 0,-1-2-14 15,-1 0 16-15,-2 0-12 0,-1-2 14 0,5 0-9 16,-3-3-9-16,1 0 3 15,-1-2-5-15,-5 0-1 0,3 0 3 0,2-2-4 16,3 0 5-16,2 0 2 0,0-1-8 0,-3-1 7 16,0-1-8-16,-2-2 4 0,1-2-3 0,-3 3-1 15,4-3 1-15,1 1 6 0,0-3-6 16,2-2 9-16,-2 0-9 0,1-2 5 0,-2-2-1 0,0 0-9 0,0 0 7 16,0 1 4-16,0 0-9 0,5 13 7 0,-5-14-7 15,0 0 2-15,0 0 6 0,1 3 0 0,3 0 1 16,-4-3-9-16,3 0-9 0,0-1-13 0,2-2 4 15,-4 1-15-15,-2-5-31 0,-2 0-8 0,3-1-13 16,4 0-47-16,1-1-89 0,1 2-65 0</inkml:trace>
  <inkml:trace contextRef="#ctx0" brushRef="#br0" timeOffset="1930.65">9977 7220 588 0,'0'0'50'0,"0"-1"10"0,-1 0-21 0,1 0 17 0,-2 0-30 0,1 0-26 0,0 0 13 0,0 0-17 16,0 0 0-16,0 0 15 0,0 0-10 0,1 0 14 15,-9-24-3-15,13 19-2 16,0-1-1-16,-1-2-4 0,0-1-8 0,0-3 19 0,-3 1-2 15,4-1 11-15,0 0 1 16,2-1-21-16,1 1 7 0,-1 1-12 0,3 1-12 0,1 6 9 0,2 2-12 16,-1 2 11-16,-2 2-1 0,1 1-6 0,1 3-1 15,4 2-4-15,0 0-7 0,0 3 20 0,2 2-5 16,-1 4 8-16,1 1 0 0,-1-1 8 16,-2 1 4-16,1-1-2 0,-4-3-9 0,3 2 9 15,-3-4-5-15,1-1 8 0,-2-1 1 0,0-1 2 16,-1-2 2-16,0-3-1 0,0-1-3 0,-1-2 22 15,-1-3-12-15,0-3 15 0,1 1-12 0,0-5-4 16,-1-1 4-16,1 1-6 0,0-3-18 0,-1-1 18 16,-1 0-13-16,1-3 15 15,3-1-17-15,-2 0-6 0,0 2 0 0,-1 4-4 16,1 3-15-16,0 4 9 0,0 3-13 0,5 4 10 0,-8 1-13 0,1 3 11 16,2 2 3-16,-3 3-1 0,0 1-11 0,0 1 23 15,-1-1-13 1,2 1 16-16,-1-2 4 0,0 0-4 0,2-1 5 0,-2-2-7 15,1-2-12-15,-1-1 24 16,1-2-3-16,-5-2 13 0,1 0 3 0,3-2 4 0,-5-1 4 0,8-5-2 16,-8 2-18-16,3-3 7 15,4 1-9-15,-4-4 9 0,4-2 1 0,-2-2-10 0,-2-2 3 0,5-1-5 0,-2-1-7 0,2 0 3 32,-1 2-5-32,-2 1 3 0,0 2-3 0,2 4-12 15,-2 2 3-15,2 5-9 0,2 3-7 0,0 2 21 16,1 3-9-16,-4 2 11 0,5 0-8 0,-3 2 0 15,1 1 10-15,0 0-5 0,0-1-7 0,-2 0 21 16,0-2-14-16,-2-2 19 0,0-1-7 0,1-3 8 16,-3-1 3-16,-1-3 1 0,2-1-10 0,-2-2 8 15,1-2-11-15,2-2 11 0,-1-2 3 0,0-2-6 16,-2-3 8-16,3 1-10 0,-2-1-12 0,3-4 10 16,1 2-14-16,-3-2 13 0,1 0-3 0,0 2-6 15,1 2 5-15,3 3-7 0,0 3-6 0,0 5-7 16,-2 0-8-16,-1 1 3 0,4 5 5 0,3 2 1 15,-2 4 10-15,3 3-10 0,-4 1-4 0,1 5 5 16,1 0-6-16,4 4 7 0,0 2 0 0,-2 1 14 16,2 1-1-16,-5-1 2 0,1-1-16 0,3 2 16 0,-4-3-11 15,3-2 14-15,-3-1 2 0,-3-4 0 0,1 0 7 16,-1-2-7-16,0-3 5 0,0-2 0 0,0-2 4 16,-1-3-2-16,0 0 14 0,0-3-1 0,1-1 5 0,1-2-6 15,0-3-11-15,0-1 6 0,0-2-10 0,-1 0 9 16,1-2-5-16,0 0-4 0,-1-1-3 0,2 1-1 15,-2-2 0-15,-1 0-9 0,4 3 7 0,-1 2-10 16,-1 3-9-16,1 1 7 0,-4 2-10 0,2 3 9 16,1 2-21-16,-3 2 17 0,4 0-5 0,-4 1 9 0,1 1-2 15,0 1 1-15,1 3 4 0,3 0-3 16,-3 0-4-16,0-1 15 0,-3-2-4 0,1-1 8 16,1 0-5-16,0-3 4 0,-2 1-1 0,1-3 0 0,2 0-8 0,-1-2 17 15,0 1-2-15,-5-4 9 0,2 0-3 0,-1-2-3 16,-3-3 2-16,7 1-3 0,-7-3-9 15,1 1 20-15,-1-1-14 0,0 0 16 0,0 1-13 0,2 1-15 16,0 3 2-16,2 3-5 0,-3 0 5 0,2-1-7 16,0 2 5-16,-2-1-6 0,3 5 6 0,2 2-7 15,0 4-2-15,0-1 0 0,-1-1-8 0,1 5 12 16,2 1-12-16,-1 3 13 0,-1 0-2 0,2 3-6 0,-3 0 11 16,1 0-11-16,0 1 10 0,-2-1 1 0,1 0-1 15,-1 0 1-15,0 1 2 0,-1-2-1 0,1-2 0 16,-1-1 0-16,-2 0 18 0,-1-3-14 0,0 0 9 0,0 0-11 15,0-1 14-15,0 1-1 0,0-3 5 0,0 0-4 16,0-2 6-16,0-1-20 0,0 1 12 0,-1 1-13 16,-2-2 12-16,3 3-8 0,-1-1-5 0,0-3 3 15,1 5 5-15,-1-4 2 0,0 1 0 0,1 2 1 16,0-3 9-16,0 1-12 0,0-5 5 0,0 0-7 0,0 0 6 16,0 0-8-16,0 1 3 0,0 0-4 0,0 0 12 15,0 0-7-15,0-1 4 0,0 0-4 0,0 0 10 0,1 0-21 16,0 0-9-1,14-8-8-15,-11 2-39 0,-1-3-79 0,0 5-62 0,-1 0-16 0,1 4-265 0</inkml:trace>
  <inkml:trace contextRef="#ctx0" brushRef="#br0" timeOffset="5553.18">10291 7134 306 0,'0'0'45'0,"0"0"17"0,0 0 16 0,0 0-25 0,0 0-8 0,0 0-2 0,0 0-30 0,0 0 17 16,0-1-16-16,0 1 17 0,0-1-10 0,0 0-3 16,0 0 5-16,0 0-7 0,0 0-18 0,0 0 15 15,0 0-10-15,0 0 14 0,1 0-6 0,-1 0-3 16,1 0 12-16,0 0-8 0,-1 1-6 0,0 0 29 15,0 0-17-15,0 0 23 0,0 0-14 0,0 0 2 16,0 0 1-16,0 0 0 0,0 0-11 0,0 0 12 16,0 0-11-16,0-1 12 0,0 0-11 0,0 0-3 15,0 0 1-15,0 0-2 0,0 0-3 0,0 0 6 16,0 0-2-16,0 0 5 0,0 0 9 0,0-1-12 16,-1 0 10-16,-9-31-12 0,10 33-1 0,0-1 3 15,-1 0-9-15,0 0 8 0,-14-21-4 16,12 16-1-16,-3 2 3 0,1-1-3 0,-2-1 0 15,1 1-2-15,-2-1-1 0,0 1 0 0,0 0-3 16,-2 1 6-16,-2-2 1 0,0 1 2 0,-2 0 0 16,1 1-10-16,0 2 3 0,-2 0-5 15,1 0 5-15,-4 0-9 0,3 0 4 0,0 0-4 16,-2 1 4-16,4-1 2 0,-2 1-7 0,0-1 3 16,4-2 0-16,-4 4 2 0,5-4 5 0,-3 2-3 15,2-1-5-15,-3-2 6 0,-3 0 0 0,3-2 4 16,0 2-5-16,-2 1 2 0,0-2-6 0,-1 0 5 15,-2 1 0-15,3-4 0 0,-1 3 3 0,0 0-3 16,0-2-4-16,-3 1 2 0,0-2-1 0,-1 0 3 16,0-1 1-16,1 0-2 0,5 2 3 0,2 0-2 15,-1 0-2-15,0-4-1 0,-2 2 0 0,-1-2 0 16,2 1-3-16,-3 1 6 0,4-1-7 0,-3 0 9 16,0-1 0-16,1 0-10 0,-3 0 4 0,2-1-6 15,0 1 8-15,-3 1-5 0,0 0 2 16,2 2-2-16,-3 0 4 0,-1 1-5 0,-3-2 0 15,-2 2-2-15,2 1 9 0,1 0-8 0,2 0 5 16,-1 0-5-16,1-2 5 0,3 1-4 0,-2-2 2 16,3 0-2-16,-1 0 11 0,-3 0-11 0,0-1 3 15,-2-1-5-15,-1 1 1 0,-1-1 3 16,-1 2 2-16,1-3 1 0,-7 1 1 0,1-4-4 16,1 1-1-16,-1-1 0 0,5 0 3 0,4 1 2 15,1 0 0-15,4 0 2 0,-2-4 4 0,-1 0-10 16,0-1 6-16,-3-3-6 0,3-1 0 0,1-1-1 15,-3-1 0-15,-1 1 1 0,1-1 3 16,-1 1-6-16,-5 0 1 0,-1-1-3 0,-2 0 10 0,3 2-8 16,0 2 1-16,1 2-4 0,3-2 9 0,-2 5-11 15,-1-2 6-15,-2 2-8 0,-3 1 14 0,-3-3-6 16,1 4 3-16,-2-1-3 0,0 0 1 0,1-1-1 16,-5-1-2-16,4 0 0 0,2 0 2 0,0 1-7 15,5-2 4-15,-3 1-5 0,0-4 8 0,-2 3-2 16,0 2 2-16,-1-4-1 0,0 3 0 0,1-2 1 15,1-1 1-15,2 1 2 0,3-1-1 16,2-3 4-16,8 3-4 0,0-1 5 0,0-2-7 16,0-3 5-16,0-3-3 0,4-1 5 0,0-3 2 15,5 1-6-15,1-2 5 0,0-1-6 0,1 3-2 16,1 2-1-16,-2 6-3 0,0 2 3 0,-2 2-5 16,1 3 11-16,-1-3-5 0,-2 2 6 0,0 0-9 15,0-2 3-15,1 0 0 0,0-3 1 16,0 0 2-16,-1 0-3 0,1 0 1 0,-4-3-1 15,3 3 0-15,1 1 0 0,-1-1 0 0,1 1 0 16,-3-1-12-16,4 3 15 0,2 3-6 0,1 0 11 16,0 0-5-16,-2-1-2 0,1-1-1 0,6 4-1 15,-2 2 0-15,5 0-2 0,-7-1-1 0,2 1 0 16,-5 1 4-16,4 1 2 0,6 2 0 0,-4 1-1 16,4 1-10-16,0 0 8 0,-2 1-6 15,1-2 5-15,1 3-17 0,1 0-21 0,1 0-16 0,2 1-1 16,-2 2-39-16,6-1-40 0,3 3-57 0,1 1 5 15,-2 0-109-15</inkml:trace>
  <inkml:trace contextRef="#ctx0" brushRef="#br0" timeOffset="6177.46">11583 7092 273 0,'0'-3'4'0,"0"3"12"0,0 0-29 0,0 0 13 0,0 0-7 0,0 0 7 16,0 0-5-16,0 0-5 0,1 1 7 0,0 0-7 15,17 15 10-15,-14-14-3 0,1 2 0 0,0-1-2 0,-2-1 12 0,1 1-7 16,-2 0 6-16,0 0-8 0,-1 0-13 15,1 0 18-15,-1-1-71 0,-1 0 44 0,-3 2-88 0</inkml:trace>
  <inkml:trace contextRef="#ctx0" brushRef="#br0" timeOffset="7202.42">10338 7099 109 0,'0'0'139'0,"0"0"-98"0,0 0-23 0,0 0-5 0,0 0 1 0,0 0 8 0,0 1-10 0,0 0 9 0,-1 19-1 0,-2-15-5 15,1-1 13-15,0-1-11 0,-2 0 2 0,1-3 46 16,-1 0-12-16,0-1 25 0,0-2-2 0,-1-1-12 15,0 0 6-15,0-2-9 0,-1 0-3 0,1-2 6 16,0-2-8-16,-1 0 6 0,1-1-22 0,1-1 6 16,0-1-1-16,1-1 3 0,0-3-15 0,-1-2 8 0,1 1-11 15,-1-2 10-15,1 0-20 0,-1 1-3 16,0-1 1-16,-2 1-3 0,2 3-10 0,-2 0 9 0,-2-1-3 0,1 2 7 16,2-1 3-16,-3 0-16 0,0 3 5 15,-3-1-8-15,2 1-2 0,-2-2 15 0,1-4-11 16,-5 1 15-16,-2-1-1 0,3-2-2 0,3 2 10 0,-3-4-9 15,5 0 0-15,-4-2 0 0,-2 0-3 16,2-3 5-16,-3-6 2 0,2 5-10 0,3-5 3 16,-5 1-5-16,1 3 9 0,-2-5-12 0,-3 0 3 0,3-2-6 15,-4-4 2-15,2-2-3 0,-5-1-2 0,0 1 0 16,0 0 5-16,0 4-5 0,-3 3 5 0,2 1-5 16,-5 2 0-16,5 0-2 0,-2 0 0 0,8 1-1 15,5 0 6-15,-5-1-4 0,1 1-1 0,-3 0-2 16,-2 0 4-16,1 1-1 0,2-2-1 0,-1 1-2 15,2 5-11-15,1 0 18 0,1 1-3 0,1 0 8 16,0-2-3-16,2-5-11 0,2 0 5 0,0 0-8 16,1-4 8-16,2 2-1 0,0 0-4 0,2 0 3 15,-1 1 3-15,1-1-2 0,3 3 5 0,-1 0-5 0,4 2-2 16,0 1 2-16,-2 1-6 0,0 0 5 0,1 1-1 0,0 2 6 16,-2 0-1-16,0 1 2 15,1 4-3-15,0 1-5 0,-2 1 4 0,2 3-4 0,2 1 4 16,-6-1-2-16,7 3 3 0,-5 1-2 0,-5-4-8 15,5 4 11-15,-2-2-3 0,1-1 7 0,2 4 2 0,0-4-7 16,1 4 3-16,-1-1-3 0,-4-3 3 0,3 0-6 16,-1-1 9-16,0-1-8 0,4-1 3 0,-4 1-2 15,6-1-5-15,-5-1 5 0,2-1 3 0,2 0-3 16,-7 0-4-16,7 2 2 0,-3-1 4 0,0 2-4 16,4 3 3-16,0-3-5 0,0 5 5 0,-1 1-4 15,-3-5-2-15,4 7-1 0,0-2 6 0,1 1-4 16,2 6 5-16,-1-2-7 0,2 2-2 0,-4-1 2 15,3 0 3-15,-5 0-1 0,2 4-13 0,0 0-24 0,0 0-13 16,0 0-3-16,6-4-32 0,0 0-20 0,1 2-34 16,1 1 3-16,1 3-82 0,3 1-126 0</inkml:trace>
  <inkml:trace contextRef="#ctx0" brushRef="#br0" timeOffset="8569.25">10494 7118 267 0,'0'0'28'0,"1"-2"24"0,-1 2 42 0,0 0-10 0,0 0-22 0,-1 0-24 0,1 0-15 16,0 0 5-16,-1 0-19 0,-1 0-8 0,1 0 4 16,0 0-5-16,1 0-5 0,0 0 23 0,0 0-18 0,0 0 20 15,0-1-19-15,1 0 6 0,0 0 6 0,1 0-5 16,-1 0-12-16,-1 0 23 0,1 0-17 0,24-27 22 0,-21 23-5 16,3 0-4-16,-2 0 4 0,2 1-6 15,3 1-9-15,-2-1 8 0,1 0-7 0,-2 0 7 16,-2 0 8-16,6-1-11 0,-1 0 16 0,1-2-16 15,2 0 3-15,-2-2 11 0,1-1-10 0,-1-2 12 16,3 0-8-16,-1-4-5 0,-1-3 6 0,2 2-5 0,0-3 0 16,0 2 7-16,1 3-9 0,-2-3 10 0,0-1 9 0,-4 0-11 15,-1-5 13-15,-1 3-14 0,-3 0 3 16,1-3 4-16,-1 0-6 0,2-1 7 0,-1-1-3 0,1 0-7 16,1-4 6-16,-3 0-7 0,-3-3-10 15,0-6 14-15,-2 2-8 0,1-4 13 0,0 3-1 16,-1-2-2-16,1-2 0 0,1 0-1 0,1-4-12 0,3 2 0 15,-3-1-1-15,3 2 1 0,-2-2-2 0,4 3 2 16,4 2 1-16,0 3-2 0,0 3-10 0,2-1 9 16,-3 2-2-16,2 0 7 0,2-1 3 0,-1 0-13 15,3 4 0-15,-2-2-3 0,-1 0-5 0,-1 3 11 16,-1-2-6-16,0 3 8 0,-2 3 0 0,0-3-4 0,-2 2 10 0,-4 1-10 16,2 1-8-16,-3-3 10 0,1 0-8 0,-2-2 11 15,1-1-1-15,-2 1 2 0,-2 2-1 0,-1-2 1 16,-2-1-2-16,-1 0-7 0,-2 1-1 15,2 2-2-15,-1 0 5 0,2 0 0 0,-2-2 6 16,-1 0-6-16,2-1 6 0,-3-1-10 0,6 2-3 16,-4 1-1-16,-2 0 10 0,1 1-3 0,-2 5 3 15,0 0-5-15,2 5-1 0,-1-1 1 0,0 2 2 16,1 1-2-16,2 3-1 0,1 3-2 0,-4-3-6 16,3 6 5-16,-2-3 9 0,1 0-10 0,4 3 5 15,-2-2-9-15,2 1 15 0,-3 3-6 0,0-2 5 0,1 2-6 16,-1-2-5-16,-1-3 11 0,3 3-12 0,-4-2 12 15,1 3 2-15,3 0-4 0,0-1 12 0,0 0-12 16,3-1 7-16,-3 1-11 0,0 0-2 0,1-1-1 16,-2 1 13-16,3 1-11 0,0 0 7 0,-2 1-9 15,2 0 14-15,0 0-12 0,-1 1 3 0,0-1-7 16,-1 2 4-16,1 0 0 0,3 2 1 0,0 0 1 16,0 0 2-16,0 0-11 0,0 0 2 0,0 0-4 0,0 0 10 15,0 0-7-15,0 0 3 0,0 0-4 0,0 1 9 16,0 0-2-16,0 0 1 0,0 0-2 0,0 0-4 0,0 0-33 15,0 0-6-15,13 22-11 0,-8-19-28 16,1-2-13-16,0 3-32 0,1 0 9 0,1-2-60 0</inkml:trace>
  <inkml:trace contextRef="#ctx0" brushRef="#br0" timeOffset="9574.84">11005 6934 482 0,'11'-14'70'0,"-6"2"62"0,3-1 42 0,-3 6-154 0,0 0-12 0,2 4-2 0,-4 0 7 0,1-1-13 15,1 6-21-15,2 0 18 0,2 4-12 0,-2-1 15 0,0-4-7 16,3 4 9-16,0-3 8 0,1 2-4 16,-1 3-8-16,0-3 12 0,2 0-9 0,-2 0 13 0,1-2 8 0,-1 1-1 15,0 0 16-15,-1-3-12 0,2 0-5 16,0-2 22-16,1-2-15 0,-2 0 19 0,0-4-17 0,3-4 2 0,-1 1 1 16,3 0 0-16,1 1-8 0,-1-4-1 15,0 0 2-15,2-5-1 0,-1 1-5 0,5 1-5 16,3-1 1-16,5-4-1 0,-4-3-1 0,1-3 1 15,-2-2-3-15,0-2 6 0,-3-3 1 0,0 1 8 16,1-4 0-16,-3-2 2 0,1 0-5 0,0 1 0 0,-1 3 5 0,-1 1-2 16,-2 1-3-16,-1-6-5 0,0-1-3 15,-3 0 4-15,3-2-3 0,1-1-10 0,-3 0-1 16,4 0 0-16,0 1-1 0,-1-1 4 0,1 2-4 0,2 0 5 16,-2-1 2-16,-1-3-10 0,-2 1 6 0,-5-4-7 15,0 4 9-15,-3-1-2 0,-1 4-1 0,-2 1 1 0,-1-1-3 16,-1 0 8-16,-1-2 1 0,-1 3 1 0,-1 0-7 15,1 1 2-15,-4 1-5 0,0 2 5 0,0 2-4 0,-2 1-2 16,0 2 1-16,-2 2-1 0,2-2 0 16,-3-1-2-16,1 0-3 0,1-1 2 0,-1 1 3 0,2 0-5 15,3 1 2-15,-1 1-3 0,0-1 3 0,1 2-6 16,-3 0 2-16,1 1-4 0,-1 2 8 0,6 1-10 16,-2 1 8-16,3 2-8 15,2-2 5-15,0 1-4 0,-3 1-1 0,0 2 1 0,3 2-4 0,-3 2 7 0,1 3 0 16,-1 2 3-16,-4 0-1 0,0 2-3 0,0 1-3 15,3 1 3-15,2 1 7 0,1 2-12 0,-1 2 0 0,0-2-4 32,-3-1 13-32,3 3-2 0,0-3 6 0,-4 3-8 0,3 2-11 0,1 1 18 0,0 0-11 0,0 0 12 15,0 0-9-15,-7-12 5 0,4 9 2 0,3 3 0 16,0 0-5-16,0 0-2 0,0 0 5 0,0 0-4 16,0 0-1-16,0 0-4 0,0 0-3 15,0 0 3-15,0 0 6 0,0 0 0 0,8-1 4 16,-9 3-2-16,1 1 6 0,0 0-6 0,-1 1 3 0,2 2-6 0,1-1-3 15,-2-5-11-15,0 1-31 0,0 0 12 0,8 14-39 16,-1-6-13-16,-2-2-10 0,0 0-7 16,0 1-54-16,-3 0-44 15,2 3-37-15</inkml:trace>
  <inkml:trace contextRef="#ctx0" brushRef="#br0" timeOffset="10684.15">11319 7049 842 0,'-1'-6'27'0,"2"1"-1"0,-5 1-37 0,1 0 10 0,6 0-12 0,-2 1 12 15,4-1-12-15,1 2-43 0,-1-1 12 0,5-1-22 16,1-1 13-16,3 0 45 0,-2 1-8 0,1-1 21 0,-2 0 10 16,0 0-15-16,2 1 15 0,-7-1-15 0,3 2 13 15,1 0 18-15,-3-1-17 0,1-1 18 0,1 1-4 0,-1 0-9 16,-2-1 3-16,2 0-9 16,-1 1-8-16,1 0-1 0,2 2 2 0,0 1-2 0,3-1 2 0,-3 2 3 15,1 0 0-15,3 1-2 0,0 1-18 16,-1 1 11-16,0 3-7 0,-1-1 9 0,2 1 1 15,0 0-3-15,-4-4 5 0,2 2-5 0,1 1-2 0,-1-4 8 16,1 3-5-16,1-1 9 0,-5-2 2 0,3 1 9 16,1-2 0-16,3-1-1 0,0-2-20 0,1-1 23 15,2-1-5-15,-1-4 14 0,5 2-3 0,-1-5-16 16,3 0 7-16,-4-3-10 0,0-3-6 0,-1 0 6 0,0 0-9 0,1-4 11 16,-1 2-3-16,1-5 6 0,0-1 5 15,2-4-3-15,-3-6 0 0,2-3 10 0,2-3-5 16,0 0 8-16,-3-3-1 0,6 0-4 0,-8 1 1 0,7-2-1 15,3 4-7-15,-1-2-4 0,-1 0 3 0,0-1-2 16,-3 0 13-16,-2-1-11 0,2 1 3 0,0-2-5 0,-5 0 5 16,2 3-8-16,-3 3 6 0,-1 2-7 0,2 0-2 15,1-3-7-15,-1-2 2 0,0 1-1 0,0-3 4 16,0 3-1-16,-2-2-7 0,0 1 6 0,0 2 8 0,-3 4-6 16,1 1 13-16,-3-3-10 0,1 1 18 0,-3-1-15 15,0 2-4 1,-1-1-1-16,-3 0 4 0,2 4-3 0,-2-1 3 0,-2 7-5 0,0 0 3 0,0 1-10 15,0 2 6 1,0 0-6-16,0 1 9 0,0-3-7 0,-2 2 3 0,-1 1-5 0,2 1-5 0,-1 0 5 16,-1-1-4-16,0 1 5 0,0 4-1 15,-1-4-3-15,2 6 4 0,-1 3-3 0,-1-2 7 16,1 5-9-16,0-1 3 0,-1 5-5 16,0-2 3-16,0 3-6 0,-1 3 0 0,0 0 0 15,1-1 5-15,-1 2-6 0,-1 1-1 0,2 2-1 0,0 0 1 0,0 0 3 16,0 0-3-16,0-1 1 0,0 1 0 0,0-1 2 15,0 1-2-15,0 0 0 0,-1 0 2 0,1 0 7 0,-1-1 6 16,1 1-4-16,0 0-6 0,0 0 10 0,-1 0-11 16,1 0 11-16,0 0-2 0,0 0-2 0,0 0 9 0,0-1-8 15,0 1-2-15,0 0-3 0,0 0 1 0,0 0-1 16,0 0-1 0,0-1 6-16,0 0-3 0,0 1 4 0,0 0 0 15,0 0-2-15,0 0-4 0,0 0 2 0,0 0 1 16,0 0-21-16,0 0-6 0,0 0-11 0,0 0-43 0,0 0 10 15,0 0-23-15,1 0 14 0,0 0-34 0,11 11-32 16,-11-1-9-16,0-1-14 0,-1 4-42 0</inkml:trace>
  <inkml:trace contextRef="#ctx0" brushRef="#br0" timeOffset="11845.94">11531 7150 331 0,'-1'-8'193'0,"1"1"-64"0,-1-1-98 0,1 2 8 0,0 0-14 0,1 1-10 0,0 0 9 0,1 0-16 15,2-1-29-15,2 1 29 0,-1-2-16 0,3-1 20 16,0-1-11-16,1-1-3 0,0 0 9 0,1 0-9 16,2 0-4-16,1-1 17 0,0 0-13 15,3-1 14-15,0-1-1 0,-1 0 0 16,2 1 13-16,1 0-10 0,3 0 2 0,-1 1 3 0,0 0-12 0,8 1 10 16,2 0-7-16,6-2-3 0,2-1 4 0,-1 0-6 0,3 3-9 15,-3 5 5-15,0 2-9 0,-1 0 9 0,2 0 3 16,-2 2-4-16,2-1 8 0,1 1-8 0,0 0-6 15,3 1 9-15,-1-1-10 0,0-1 9 0,-1 2-7 0,-2-1 6 16,-1 1 5-16,0 0-2 0,-3-1-12 0,-1-3 16 16,2-2-5-16,12 3 12 0,2-2 1 0,5 1-2 15,-2 0 10-15,-6-2-8 0,-5-1-12 0,0-2 23 16,-1-2-26-16,-2 1 26 0,0 0-23 0,5-2 1 16,2-2 8-16,1-1-8 0,3-1-3 0,-8-1 8 15,0 0-8-15,-8-1 10 16,-1-2-5-16,0 0 0 0,3 0 10 0,1-4-5 0,2-4 13 0,3-1 14 15,1-2-5-15,-1-2 9 0,0 5-15 0,-9-2 6 0,0 1-5 16,-4 1 7-16,-3-1-6 0,0 0-14 0,-4-2 6 16,0 0-9-16,-3-1 3 0,1-3-6 0,-5 2-5 15,-2-3 4-15,-1-1-2 0,2 0 1 0,-1-1 5 0,1 4-3 16,2 2 6-16,-4 1-9 0,3 1-1 0,0-2 0 16,5 0 10-16,-2 0-5 0,-1 3 2 0,-3-1-4 15,1 3-7-15,0-1 1 0,-1 1-2 0,2 1 3 16,-1 0 0-16,1 4-4 0,-3 1-5 0,1 2 1 15,-3 2 4-15,1-1 1 0,1 2 7 0,-4-1-6 16,0 1-2-16,-1-1 4 0,0 1-9 0,-1-1 9 0,1 1 7 16,0-1-4-16,-3 1 6 0,-1 0-9 0,-2 1-10 15,-1-1 21-15,0 1-6 0,0 1 12 0,0-1-10 16,0 4-10-16,-4 1 3 0,3-1-4 0,1-1-9 0,-1 0 19 16,1 0-8-16,-3 2 13 0,1 0-15 0,-2 1-2 15,3 1 1-15,3 1 0 0,-3-2 5 0,3 5-7 16,-2 4-6-1,0 0 1-15,0-1 5 0,0 0 1 0,0 0 3 16,0 0-2-16,0-1-1 0,0 0-3 0,0 0-4 0,0 0 2 16,1 0 7-16,0 0-2 0,1 0 7 0,-1 0-9 0,-1 0-14 0,1 1 21 0,0 0-12 31,0 0 16-31,0 0-9 0,0-1 2 0,1 0 2 16,-1 0 0-16,-1 1-6 0,1 0 5 0,0 0-3 15,-1 0 4-15,0 0-1 0,0 0-1 0,0 0 2 16,6-19-2-16,-6 20 4 0,0 0-2 0,0-1-1 0,0-1 1 15,0 1 1-15,-8-17-3 0,5 13 3 0,2 0-3 16,-2 0 0-16,1 0 4 0,-3-1-9 0,3 1 6 16,-1-2-1-16,2 0-4 0,1 0-2 0,-1-1-9 15,1-1-40-15,4 0-27 0,0-1-15 0,1-1-4 16,-1 0-47-16,0 0-130 0</inkml:trace>
  <inkml:trace contextRef="#ctx0" brushRef="#br0" timeOffset="21728.31">10032 7242 104 0,'-10'-2'21'0,"7"-5"-69"0,1 2-28 0,2-1 76 0,-3 3 0 0,7 1 0 15,-5-3 0-15,1 0 0 16,1 1 0-16,1 3 0 0,3-1 0 0,0 2 0 0,-1-3 0 0,-2 0 0 0,4-1 0 16,-4-2 0-16,0 4 0 0,-2-3 0 0,0 5 0 15,0 0 0 1,0 0 0-16,0 0 0 0,1-1 0 0,0 0 0 0,1 0 0 0,-1 0 0 15,-1 0 0-15,1 0 0 16,0 0 0-16,-1 0 0 0,1 0 0 0,0 0 0 0,0 0 0 16,1 0 0-16,-1 0 0 0,-1 0 0 0,0 0 0 0,0 0 0 15,0 0 0-15,1 0 0 0,-1 1 0 0,0 0 0 16,0 0 0-16,1 0 0 0,0 0 0 16</inkml:trace>
  <inkml:trace contextRef="#ctx0" brushRef="#br0" timeOffset="22377.75">10036 7148 1 0,'0'0'0'0,"0"0"0"0,0 0 0 0,0 0 0 0,0-1 0 0,0 0 0 0,0 0 0 16,0 0 0-16,0 0 0 0,0 0 0 0,0 0 0 16,1 0 3-16,0 0-2 0,0 0-1 0,0-1 0 15,1 0-4 1,-2 0 4-16,1 0 0 0,0 1 0 0,0 0 0 15,0 0 0-15,0 0 0 0,0 0 0 0,1 0 0 0,-1 0 0 16,-1 0 6-16,1 0 21 0,5-18-1 0,-16 18 6 16,8 1-14-16,2 0 12 0,0 0-10 0,0 0 11 0,-9 3-8 0,6-3-2 0,-4 1 3 15,1-1-4-15,3 0-15 0,-1 0 17 0,4 0-21 0,0 0 22 16,0 0-4-16,0 0-5 16,0 0 11-16,0 0-15 15,0 0-9-15,0 0 17 0,-3-8-10 0,3 8 14 16,0 0-8-16,0 0-2 0,0 0 6 0,0 0-7 15,0 0-9-15,0 0 13 0,0 0-14 0,0 0 16 16,0 0 0-16,0 0-5 0,6 1 15 0,-6-1-17 16,0 0-12-16,1 0 23 0,0 0-21 0,0 0 25 15,0 1-8-15,13 10-9 0,-9-8 9 0,-2 0-11 0,4-1-11 16,-5 1 16-16,2 1-7 0,2 0 12 0,-1 0-6 16,-2 1-4-16,2-1-2 0,3 1-1 0,-7 1-5 0,7 0 49 15,-4 1-47-15,1 0 38 0,3 0-74 16,-4 0 36-16,5 3 12 0,-2-1-3 0,-3-1-18 0,1 3 17 15,0-1-14-15,1-1 16 0,0 3 2 0,0-1-6 16,-1 1 11-16,-1 4-13 0,-3-3-4 0,2 2 13 16,-2 1-12-16,1 0 15 0,0 1-1 0,0-2-15 15,-1-1 15-15,-1-2-16 0,0 0-5 0,1 1 17 16,0-2-10-16,-1-2 13 0,1 1-6 0,-1-2 0 16,0 0 3-16,-1-1-4 0,-1-2-10 0,1-1 20 0,-2 1-12 15,1-1 16-15,1 0-6 0,1-4-10 0,0 0 11 16,0 0-12-16,0 0 0 0,0 0 19 0,0 0-13 15,0 0 16-15,0 0-14 0,0 0 0 0,0 0-1 16,0 0-2-16,0-1-21 0,0 0 28 0,1 0-16 0,9-19 21 16,-6 14-14-16,-3 0-7 0,2-2 8 0,0 1-10 15,-2 2-14-15,2-2 16 0,1 1-20 0,-3 0 18 16,4-1-21-16,-1 1-27 0,0 0 11 0,0 1-21 16,0 0-15-16,1 2-15 0,-2-2-36 0,2 1 10 15,-1 0-70-15</inkml:trace>
  <inkml:trace contextRef="#ctx0" brushRef="#br0" timeOffset="22965.93">10313 7042 1 0,'0'0'0'0,"0"0"0"0,0 0 0 0,0 0 0 0,-2 0 0 0,1 0 0 0,0 0 0 16,0 0 0-16,-1 0 0 0,1 0 0 0,0 0 0 0,-2 0 0 0,-27-8 4 16,30 8 41-16,0 0 11 0,-2 0 18 0,1 0-13 15,0-1-18-15,0 0-8 16,0 0-29-16,0 0 19 0,1 0-13 0,-3 1-10 0,2 0 17 0,0 0-19 0,0 0-12 15,0 0 17-15,0 0-19 16,1 0 20-16,-1 0 6 0,-1 0-12 0,1 0 21 0,0 0-21 0,0 0 17 0,0 0 15 16,0 0-13-16,1 0 15 0,0 0 0 0,0 0-5 15,0 0 3-15,0 0-7 16,0 0-16-16,0 1 15 0,0 0-10 0,0 0 11 16,0 0-7-16,13 17-6 0,-9-13 4 0,2 1-8 0,-2-1-15 0,1 0 15 15,0 2-13-15,1-2 14 0,0 4-2 0,-1 0-6 16,1 0 12-16,0 2-13 0,-3-1-14 0,2 2 25 15,-1-1-18-15,-1-2 21 0,0 3-12 0,-1-1 8 16,1 4 2-16,-1-1-1 0,0 1-11 0,-1-4 10 16,-1 1-5-16,0 0 7 0,0-1 1 0,0 5-4 0,0 0 4 0,0 1-7 15,0 0-8-15,-1 0 13 0,-2-2-12 0,0 1 14 32,1-4 0-32,-1-1-5 0,2 0 10 0,-1-3-12 0,0 2-5 0,1-3 12 0,-1 0-13 0,2-3 13 15,-1-1 2 1,-1 1-5-16,1-3 7 0,1-1-8 0,0 0 4 0,0 0 2 0,0 0-3 0,0 0 2 15,0 0-3-15,0 0-19 0,0 0-1 0,1-12-11 16,2 6-21-16,0 0-2 16,2-1-19-16,-1 0 7 0,1-3-33 0,0 3-47 15,3-1-46-15</inkml:trace>
  <inkml:trace contextRef="#ctx0" brushRef="#br0" timeOffset="23444.34">10530 7068 392 0,'2'-4'9'0,"1"1"-9"0,-1 0 12 0,-1 2-13 0,-2 0-8 0,-1-1-9 0,2 2-25 0,0 0 14 15,0 0 1-15,0 0 10 0,0 0 21 0,0 0-15 0,0 0-6 16,0 0 43-16,0 0-9 0,0 0 24 16,0 0 7-16,0 0-10 0,-2 0 0 0,2 0-7 15,0 0-23-15,0 0 14 0,0 0-15 0,0 0 15 0,0 0-8 16,0 0-13-16,0 0 12 0,0 1-15 0,0-1-4 0,2 1 16 16,-2 0-19-16,1 0 18 0,0 0-5 0,9 15-5 15,-6-13 15-15,-3 0-16 0,2 0-13 0,-2 1 37 16,2 1-17-16,-3 0 29 0,0 1-6 0,0 1-6 15,0-1 2-15,1 2-7 0,-1-1-16 0,0 1 14 16,-3 1-17-16,3 0 17 0,-1 0 2 0,-1 1-6 16,0 1 18-16,-3 2-19 0,3-2-12 0,0 1 14 15,-2 0-18-15,2 1 19 0,0 1-2 0,0 1-7 0,-2 2 10 16,-3-1-12-16,0 3-9 0,-2-2 20 0,3 1-17 16,-4-2 18-16,5 2-6 0,-3 1-1 0,1-1 4 0,3 1-7 15,-6-2-13-15,6-1 23 0,-4 0-11 0,1-1 15 16,3-2-16-16,-4-1 10 15,3-2 6-15,0-2-3 0,0 1-13 0,1-2 14 16,-1-2-13-16,2-2 13 0,3-3-19 0,0 0-30 0,0 0-6 16,0 0-10-16,-2-10-39 0,4 0-34 0,4-1-56 15</inkml:trace>
  <inkml:trace contextRef="#ctx0" brushRef="#br0" timeOffset="23889.12">10740 7076 637 0,'-5'-12'105'0,"3"3"-89"0,-3 0-16 0,2 4 16 0,3 1-21 0,0 4 4 0,0 0 5 0,0 0-4 16,0 0-21-16,0 0-12 0,0 0-13 0,0 0 7 15,0-1 11-15,0 0 16 16,1 0 9-16,0 0-4 16,0 0 6-16,0 0 1 0,0 0-1 0,1 0 2 0,-1 0 13 0,-1 0-3 15,0 0 9-15,1 0-10 0,-1 1-14 0,1 0 16 0,0 0-20 16,-1 0 19-16,1 0-9 16,8 12-4-16,-6-5 10 0,-1 1-11 0,0 2-12 0,1 1 23 0,-2 0-16 15,0 2 17-15,0 0-11 0,-1-1 2 0,1 1 7 16,0 0-5-16,-1-1-2 0,-1 1 13 15,0 0-7-15,-1-1 11 0,-2 1 0 0,1-1-3 16,1-1 1-16,-1 4-2 0,0-3 0 0,-1 3-7 16,-1 1-4-16,1-3 1 0,0 3 0 0,-1-1 1 15,1 0 9-15,-1 1-7 0,2-4-9 0,-2 1 14 16,2-1-14-16,2-4 15 0,-1 2 0 0,1-2-6 16,0-3 7-16,1 1-9 0,1-1-1 0,3-4-4 0,0 2-7 15,2-3 1-15,1 0-12 0,1-4-36 0,2-2-20 16,3-1-11-16,-1-1-101 0</inkml:trace>
  <inkml:trace contextRef="#ctx0" brushRef="#br0" timeOffset="24255.4">11155 7090 784 0,'-1'-10'129'0,"1"1"-111"0,-1 2 13 0,0 2-15 0,1 5-3 0,0 0-24 16,0 0-8-16,0 0 1 0,0 0 10 0,0 1 11 16,0 0 3-16,0 0 0 0,0 0-10 0,0 0 6 15,0 0-13-15,0 0 12 0,0 1 4 0,0-1-8 16,0 1 12-16,0 0-15 0,0 0-14 0,0 0 26 16,-7 31-13-16,7-33 18 0,0 11-5 0,1-4-1 15,1 1 3-15,2 0-4 0,-2 0-12 0,3 2 10 16,-1 0-10-16,2 2 10 0,-3-1 2 0,2 0-4 15,2 1 3-15,-2-1-5 0,0 2-10 0,2-2 15 16,-4 0-7-16,2-1 11 0,-1 1 5 0,1 1-12 16,-1-5 12-16,1 0-15 0,1-2-2 0,-4-2 18 0,2 1-12 15,-1 0 17-15,1-3-1 0,0 1-1 0,-1-2 1 16,0-3-3-16,1 0-8 0,0-2 8 0,2 0-7 0,4 4 7 16,1-6 0-16,-1 2-46 0,-1-1-15 0,-2-3-19 15,2 2-90-15,2 2-84 0</inkml:trace>
  <inkml:trace contextRef="#ctx0" brushRef="#br0" timeOffset="25634.6">10330 7524 309 0,'-1'-5'135'0,"-1"2"-45"0,1 1-53 0,1 2-6 0,0 0-27 0,0 0-2 0,0 0-16 0,0 0 13 0,0 1-5 0,0 0 11 16,0 0-1-16,0 0 2 0,0 0-22 0,0 0 19 16,0 1-12-16,0 0 14 15,0 0 0-15,0 0 0 0,-4 30 10 0,3-27-8 0,-3 0 4 0,2 2 2 0,1-1-7 16,-4 2 5 0,1 1-7-16,0-1 4 0,0 1 4 0,-2 1-3 15,0-3-11-15,1 5 9 0,-3-1-11 0,0-1 11 16,0 2-3-16,0-1-6 0,-3 0 6 0,0 0-9 0,0 3-3 15,-2-3 22-15,-2 1-11 0,1 1 16 0,-5-2-13 0,1 3 12 0,0-2 1 16,-3 0-1-16,2-1-17 16,0-1 15-16,2 2-8 0,-3 0 11 0,3 1-8 0,2-2-2 0,-2 0-2 0,4 1-1 15,-3-1-15-15,0 1 18 16,-2-2-10-16,3 1 12 0,-1-1-2 0,1-1-8 0,0-1 13 16,2 0-14-16,-3 0-6 0,5-1 13 0,-1 0-6 0,1-1 10 0,-1 0-5 15,2 0-3-15,1 1 7 0,-2-2-8 16,0 0-14-16,3 1 21 15,-3 0-19-15,3 2 23 0,-4-2-3 0,3-1-11 16,1 0 11-16,1-2-14 0,1 1 1 0,1 0 10 16,3 0-7-16,0-1 9 0,2-1-4 0,0-2-1 15,0 0 10-15,0 0-7 0,0 0 2 0,8 0-2 16,-6-2-11-16,2 0 7 0,3 0-1 0,1 0-13 16,4-2-5-16,-2 0-9 0,0 0-46 0,-1 0-31 15,1 0-56-15,2-2 15 0,-2 0-100 0</inkml:trace>
  <inkml:trace contextRef="#ctx0" brushRef="#br0" timeOffset="26449.75">10754 7523 16 0,'-2'-4'2'0,"0"0"19"0,0 0 7 0,-3 2-9 0,3 0-11 0,2 2 11 0,0 0-20 16,0 0 18-16,0 0-13 0,0 0-2 0,0 0 15 0,0 0-14 0,-1 0-2 15,-1 0 35-15,1 0-15 16,1 0 25-16,-1 0 9 0,1 0-30 0,0 0 14 0,0 0-23 0,0 0-10 0,0 0 12 15,0 0-16-15,0 0 15 16,0 0-13-16,0 0-4 0,0 0 1 0,0 0-3 16,0 0-15-16,0 0 23 0,0 0-12 0,0 0 14 0,0 0-7 0,0 0 4 15,0 0 11-15,0 0-7 0,0 0 1 16,0 0 23-16,0 0-12 0,0 0 16 16,0 0-4-16,0 0-9 0,0 0 2 0,0 0-6 0,0 0-13 15,0 0 6-15,0 1-9 0,0 0 9 16,0 0 3-16,0 0-9 0,1 14 11 0,3-12-13 0,-2 1-4 15,1 0 9-15,1 1-8 0,-1 0 9 0,1 1-8 16,1 1 0-16,-1 0 4 0,1 2-6 0,0-1-18 0,2 0 28 16,-4-1-21-16,1 1 25 0,-1 0-5 0,3 3-8 15,1-2 11-15,-3 0-13 0,2-1-4 0,1 1 12 16,2 3-8-16,0-2 11 0,2 3-4 16,-2 1-6-16,-1-3 5 0,7 6-5 0,-5-1-5 0,2-1 8 0,1 3-12 15,2-1 10-15,-1 0-3 0,6 3 2 0,0-1 9 0,-4-2-6 16,3-1-9-16,-2-3 11 15,-1 0-8-15,0 0 9 0,-2 0 1 0,-1 0-5 0,1 0 8 0,-1-1-10 16,-2 1-21-16,-1 0 26 0,0-2-15 0,1 2 22 0,-3-3 1 16,1 3-14-16,-1-3 12 0,0-3-13 0,0 2 1 15,0-4 10-15,0 2-9 0,1-1 10 0,-2-2-1 16,-1-1 0 0,3 0 9-16,-2-2-8 0,1 0-11 0,0 3 19 0,-1-1-21 0,-1-3 18 0,4 2-15 0,-3-4 7 31,0 0 8-31,-3 0-7 0,3 0-15 0,-1-1 9 15,2-1 23-15,4 3-11 0,-6-3-28 0,2 3-13 0,0-3-37 16,-1 3 27-16,1 1-27 0,0-2 27 0,0 0-24 0,2-1 22 16,-7-1-23-16,6 0-1 0,-3 2-10 0,1-1-5 15,3 0-68-15</inkml:trace>
  <inkml:trace contextRef="#ctx0" brushRef="#br0" timeOffset="27244.31">11464 7557 234 0,'-5'-8'10'0,"3"0"-6"0,1 2-16 0,-1 0 24 0,0 1-15 0,2 2 18 0,-3-1-19 0,3 4 6 0,0 0 0 15,0 0-1-15,0 0-22 0,0 0 20 0,0 0-21 0,-1 0 22 16,-13-6 4-16,14 6-6 0,0 0 20 0,0 0-19 15,-12-3-2-15,6 2 42 0,4 1-17 0,2 0 27 16,0 0-17-16,0 0-2 0,0 0 0 0,0 0-3 16,-8-4-24-16,3 5 9 0,5-1-12 0,0 0 11 15,0 0-7-15,0 0-1 0,0 1 9 0,0 0-7 0,0 0 10 16,0 0 5-16,0 0-8 0,0 0 7 0,0 0 2 16,0 0-6-16,0 0 7 0,0 0-8 15,6 26-14-15,-3-22 15 0,5 1-3 0,-3 0 8 0,-1 0-5 0,4 4-4 16,-4-2 0-16,5 0-3 0,-4 1-13 0,0-4 27 15,2 1-20-15,0-1 26 0,2 1-17 0,-1 1 7 16,0 0 5-16,1 2-4 0,1-1-16 0,0 0 11 16,-2 3-14-16,4-3 12 0,-2 2-7 0,1 1-1 15,2 1 7-15,-3 1-7 0,3 0-11 0,-2 3 10 16,1 0-10-16,2 2 12 0,0-2 4 0,-4 0-7 16,5 0 9-16,-3 0-11 0,1 1-10 0,-1-2 17 15,-4-2-12-15,5 1 16 0,-4-2 2 0,5 0-6 0,-1 0 13 16,-1-1-12-16,-1-2-4 0,-2 1 2 0,0-2-3 15,3-1 5-15,0-1 9 0,-2-1-12 0,3 0 6 0,-7-1-8 16,3 0-1-16,1-2 12 0,-3-1-6 0,1 0 9 16,0-1-2-16,-1 1-7 0,-2-1 6 0,1 1-6 15,-3-2-8-15,0-1 8 0,-2 1-12 0,-1 1 11 16,0 0 5-16,0 0-12 0,0 0 10 0,0 0-13 16,0 0-1-16,1 0 8 0,0 0-6 0,-1 0 8 15,0 0-1-15,0 0-3 16,0 0 4-16,0 0-5 0,0 0-10 0,0 0 20 15,0 0-10-15,0 0 15 0,0 0-16 0,0 0 4 0,0 0 3 0,-1 0 0 0,0 0-12 0,0 0 15 16,1 0-14 0,-2-1 15-16,1 0-8 0,0 0 1 0,1 0 0 0,0 0-4 0,0 0-15 0,0 0 20 15,0 0-8-15,0 0 10 16,0 0-11-16,0 0-8 0,0-1-8 0,0 0-2 16,0 0-42-16,0 0 0 0,0 0-21 0,1 0 10 0,0 0-30 0,1 1-58 15</inkml:trace>
  <inkml:trace contextRef="#ctx0" brushRef="#br0" timeOffset="27975.52">11655 7972 249 0,'-2'-5'284'0,"-2"-1"-199"0,3-1-78 0,0 2 16 0,1 2-4 0,2 0-26 0,-2 3 10 0,0 0-17 15,1 0-5-15,11-2 25 0,-4 3-19 0,-1 2 21 0,-1 0-9 16,-1-1-8-16,1 2 15 0,-1 0-16 0,1-1-9 0,1 3 24 16,0 0-13-16,-2 1 21 0,4 1 11 0,-1 1-16 15,0 0 12-15,-3 0-16 0,2-1-1 0,1 1 3 16,-3 0-6-16,6 1 5 0,-2 0 0 0,-3 0-4 16,-2-2 4-16,2 1-5 0,3-1 5 0,1-1 4 15,3 0-6-15,-7-2 5 0,0-1-3 0,0 0 6 16,1 0 5-16,-4-4-3 0,4 2-7 0,0-2 15 15,-4-2-14-15,3 1 16 0,-3-3-2 0,5-1-11 0,-3-3 13 16,2 0-15-16,-3 1-13 0,1 0 17 0,-3 2-17 16,-1-4 19-16,0 0-17 0,-1-1 3 0,-1-1 2 15,-2 1-2-15,3-2-17 0,-4 0 20 0,1 0-6 0,2 2 12 16,0 1-3-16,-3 1-4 16,0 0 6-16,-1 2-6 0,-1 1 5 0,3 1 13 15,3 4-11-15,0 0 11 0,0 0-14 0,-1 0-1 16,-17-2 1-16,15 4-4 0,2 0-16 0,1 1 14 0,5 2-14 0,-5 0 15 0,-1 1-1 15,1 2-4-15,0-1 7 0,1 2-6 16,1-1-1-16,0 0 4 0,-2 1-3 0,-1-2 3 16,1 1 11-16,0-1-10 0,0-1 9 0,1-1-11 15,2-2-6-15,-1-1 18 0,2-1-14 0,1-1 14 16,2 0-28-16,1-1-78 0,0-2-60 0</inkml:trace>
  <inkml:trace contextRef="#ctx0" brushRef="#br0" timeOffset="28658.37">10979 8079 415 0,'-5'-4'1'0,"-1"0"36"0,3-2-22 0,2 3 28 0,1 1-24 0,2 0-16 0,2 2 9 0,0-1-13 15,-4 1-11-15,9-2 16 0,-3 2-12 0,1 0 13 16,-7 0 4-16,1 0 2 0,11 2 17 0,-6 1-15 15,0 2-9-15,2 2 24 0,-1 0-20 0,-1 1 25 0,0-1-6 16,2 1-13-16,0 0 12 0,0 2-15 0,1 1-7 16,-1-2 15-16,-1 3-18 0,0-3 17 0,1 1-7 0,0-3-1 15,0 2 9-15,-4-2-10 0,3 1-15 0,-2-2 28 16,0-3-18-16,-1-1 24 0,0-2-1 0,0 0-7 16,-1-2 14-16,3 1-13 0,-3-3-1 0,1 0 5 15,-2-1-15-15,0-1 12 0,2-2-6 0,-2 0-10 16,2 2 14-16,-1-4-16 0,-1 1-7 0,0-2 17 15,-1 1-16-15,2 0 17 0,-3 1-8 0,1-2-3 16,-1-1 6-16,3 1-7 0,-1-1-10 0,1 0 12 16,1 1-11-16,-1-2 12 0,-1 1 0 0,2-1-6 15,0 0 12-15,3 3-12 0,-3-1-7 0,3 3 11 16,-2 1-12-16,0 0 12 0,0 3-9 0,-3 2 6 0,3-1 1 16,0 1 1-16,0 0-7 0,1 0 2 0,-3 1-2 15,2 0 4-15,-3 0 3 0,1 0 0 16,1-1 4-16,1 1-6 0,-2-1-14 0,5 0-7 15,-3 1-31-15,-1-2 15 0,5 1-49 0,-7-1-54 0,3 1-51 0</inkml:trace>
  <inkml:trace contextRef="#ctx0" brushRef="#br0" timeOffset="29617.25">9708 7969 292 0,'-2'-6'93'0,"1"2"-16"0,0 0-23 0,-4-1-2 16,5 2-47-16,0 3 5 16,0 0-12-16,0 0 10 0,0 0-7 0,0 0-3 15,0 0 2-15,1 0-4 0,0 0-14 0,0 0 24 16,1 0-16-16,-1 0 19 0,-1 0-5 0,1 0-12 0,0 0 13 0,0 0-15 15,0 0 2-15,0 1 28 0,20 13-13 0,-19-6 19 0,0 1-15 16,-2 2-4-16,0 1-1 0,0 1-1 0,0 1-4 0,2 0 7 16,-2 3-6-16,-3-3 6 0,1-1-3 0,-1 1-2 15,-1-1 8-15,-1 3-9 0,-2-1-6 0,-1-3 17 16,-3 0-19-16,6-1 19 0,-3 1-4 0,-1-2-3 16,7 3 12-1,-8-6-13-15,3-1 3 0,3-1 7 0,-6-4-5 0,9 0 5 0,-4-1-6 0,-1-2 8 16,3-2 4-1,-1 0-3-15,3 1-14 0,0-5 10 0,1-1-14 16,0-3 13-16,1-3-7 0,4 5-6 0,2 1 5 0,1 2-7 16,3-3-17-16,0 0 20 0,0 3-16 0,1 1 17 15,-2 5 0-15,1 0-15 0,0 1 12 0,2 0-17 16,0 0-3-16,0 2 20 0,2 2-10 0,-3 1 13 16,1 3-3-16,-1-3 1 0,1 2 7 0,-2 0-6 15,2-4-12-15,-4-1 14 0,1 1-7 0,-2-2 12 16,0-1-2-16,-1 0 7 0,-2-2 3 0,-1-4 0 0,-1 3-5 15,1-3 8-15,-2-1-9 0,0 1 11 0,1-3-4 16,-2-1-5-16,-1-3 1 0,0-1-4 0,-1 1-13 0,-1-2 15 16,1-2-9-16,-1 2 14 0,-1-2-4 0,-2 0-11 15,2 2 9-15,-3 1-11 0,4 3-11 0,-2 1 14 16,3 3-19-16,1 4 17 0,0 3-10 0,0 0-62 16,0 0-17-16,1 5-29 0,1 2-132 0</inkml:trace>
  <inkml:trace contextRef="#ctx0" brushRef="#br0" timeOffset="46457.25">9351 7227 299 0,'0'-3'26'0,"0"3"19"0,0 0-34 0,0 0 2 0,0 0-10 16,0 0 8-16,0 0-19 0,5-2 11 0,-5 2-6 0,0 0 9 0,0 0-2 0,0 0-3 16,0 0-1-16,1 0-1 0,2 0-21 0,-3 0 29 15,1 0-12 1,-1 0 16-16,0 0-9 0,1 0 27 0,-1 0 8 15,1 0 2-15,0 0-10 0,-1 0 15 0,1 0-11 0,0 1 13 16,1 0-17-16,-2 0-7 0,1 0-3 16,0 0-1-16,0 0-11 0,13 18 15 0,-11-17-12 15,2 0 15-15,-1 3 2 0,1-3-16 0,1 4 19 0,-1 0-20 16,0-2 3-16,2 3 14 0,1 3-18 0,0-5 17 16,0 1-1-16,2 3-7 0,-1-3 15 0,2 4-16 15,2 2-2-15,-1-3-1 0,2 0-9 0,-1 2 9 16,-2-1 7-16,6 0-11 0,-2 0 6 0,-2-1-10 0,3 0-6 0,-5 1 12 15,-1-1-6-15,4 0 9 16,-3 0-5-16,4 0-5 0,1-1 3 0,-4 1-3 16,3-2-6-16,-4 0 13 0,0-1-11 0,-3 0 14 15,2-1-11-15,-3 1 0 0,-2-1 5 0,-1-1-6 16,-1 0-2-16,-1-1 3 0,-2-3-4 0,0 0 6 0,0 0 4 16,0 0-4-16,0 0 11 0,0 0-10 0,0 0-2 15,0 0 4-15,0 0-13 0,0 0 10 16,-1 0-6-16,0 0 6 0,-16-7 3 0,12 6-2 0,0-1-11 0,-3 1 8 15,0 0-5-15,-1-1 6 0,1 0-7 0,-1-1-3 16,1 1-3-16,-1-1-4 0,-2 1-43 0,2-1 2 16,1-2-35-16,-2 0 21 0,3 0-43 0,3 0-87 15</inkml:trace>
  <inkml:trace contextRef="#ctx0" brushRef="#br0" timeOffset="47009.17">9438 7066 465 0,'6'-5'20'0,"1"0"5"0,1 2-19 0,-1 3-9 0,-1 1 2 0,1 2-4 0,0-1-1 0,2 2 6 0,4-1-10 0,-5-1 10 0,1 2-3 0,-1-3 0 0,-2 1 6 0,7 1-5 15,-2-2-11-15,0-1 18 0,2 1-11 0,-2 0 15 16,-6 0 9-16,6 1 13 0,-5 0 15 0,2-1-7 0,2 0 2 0,-1 1-5 0,2 0-14 16,3 1 10-16,-3 3 1 0,-2-1-26 0,-3 0 16 15,1 1-21-15,0 0-1 0,-1 1 13 16,2 1-13-16,-1 0 14 0,0 0-11 0,0-1 2 0,1-1 13 0,0 0-9 15,1 0-4-15,-2 2 22 0,0 0-18 0,-1 1 22 16,3-2-9-16,-1-1-4 0,2 0 2 16,-1 1-4-16,0 1-13 0,-1-1 9 0,0 0-8 0,0 2 9 15,1-2-4-15,-1 3-5 16,0 2 5-16,0-6-5 0,-3 5 6 0,1 0-10 16,1-2-3-16,0 3 0 0,3-3 14 0,-1-1-13 15,-1 1 11-15,-1-1-13 0,2 2-1 0,-2-2 10 16,0 0-7-16,-1-1 9 0,-2-1 0 0,3-2-3 0,1 2 2 15,-5-2-5-15,2 0-17 0,-3 0 24 0,-1-2-11 16,-1 0 15-16,0 0-12 0,0 0 2 0,0-2 7 0,0 0-4 16,0 0 1-16,0 0 5 0,0 0-5 0,0 0 6 15,0 0-3-15,0 0-4 0,0 0 1 16,0 0-3-16,0 0-9 0,0 0 4 0,0 0-11 16,0 0 9-16,0 0-10 0,0 0-5 0,0 0-7 0,0 0-2 0,-6 5-34 15,2-3-22-15,4 3-18 0,2-2-2 0,0 1-44 16</inkml:trace>
  <inkml:trace contextRef="#ctx0" brushRef="#br0" timeOffset="48052.5">12204 7103 253 0,'6'-5'-6'0,"-1"4"10"0,-2-3 14 0,2 4 1 0,-3-1-19 0,-3 1-3 0,1 0-1 0,-3 1-3 0,3-2-9 0,2 2 9 0,-2-1-11 0,0 0 11 0,0 0 14 0,-1 0-7 15,-12-6 16-15,13 6-16 0,0 0 0 0,-1 0 49 16,-14-6-16-16,9 4 30 0,2 1-9 0,0 0-16 0,-3 0 12 16,3 1-19-16,-1 0-29 0,2 0 23 0,1 0-27 0,2 0 27 15,0 0-22-15,-1 0-1 0,0 0 6 16,0 1-7-16,1 0-13 0,-22 14 19 0,17-10-14 0,1 1 18 0,-2-1 5 16,1 1 5-16,-4 0 14 0,1 1-11 0,1 0 0 15,-1 2-9-15,0-2-6 0,-1 1 4 0,-2 3 12 0,-1-4-21 16,-1 4 14-16,-1-1-18 15,-1 0-4-15,1 2 13 0,-2-1-5 0,-2 4 11 16,1-2 4-16,-1 3-5 0,-3 2 0 0,2 0-4 16,-4-2-14-16,1 0 23 0,4 1-16 0,-1-2 19 0,5 3-13 15,-1-3-1-15,0-2 5 0,2-3-6 0,-4 0-14 16,3-1 16-16,0 0-11 0,3 0 12 16,2 1-2-16,3-3-2 0,1-1 9 0,-1-1-10 15,2-1-9-15,1 0 19 0,1-1-15 0,-1 0 18 16,3-3-18-16,0 0-5 0,0 0-8 0,0 0-3 0,0 0-41 15,0 0 10-15,2 0-27 0,11 5 19 0,-7-6-26 16,1-1-60-16,0 0-13 0</inkml:trace>
  <inkml:trace contextRef="#ctx0" brushRef="#br0" timeOffset="48486.11">12131 7345 736 0,'-1'-6'120'0,"1"2"-105"0,-2-2-6 0,-1 2 5 0,0 1-9 0,-1 1-6 16,0 1 7 0,-1 1-7-16,2 4-1 0,-1-2-1 0,0 0-19 0,3 0 12 0,0-2-19 15,-1 1 22-15,2-1 6 0,0 0 1 0,0 0-9 0,0 0 12 16,0 0-10-16,0 0 11 0,-1 0 4 0,0 0-2 15,0 0 5-15,0 0-6 0,0 0-5 0,1 0 8 16,-1 0-7-16,-1 0 7 16,1 0-11-16,0 0 4 0,0 0 3 0,0 0-1 0,0 1-14 0,1 0 19 0,-9 13-17 15,9-9 18-15,0-1-10 16,0-4 1-16,0 0 4 0,-3 12-5 0,2-6-23 0,-1 2 32 0,0 0-15 16,0-3 20-16,-1 0-8 0,0 2-4 0,0 0 11 0,-1 1-12 15,0 3-3-15,-1-2 8 16,1 2-13-16,-1-2 13 0,-2 1 1 15,-2 2-5-15,1-1 14 0,1 2-14 0,0-1-1 0,-2 1 2 16,-1 0-8-16,-3 1 6 0,-1 2-3 16,-2-1 8-16,1 0 1 0,-5-2 0 0,4 1-16 0,2-1 17 15,-5 0-7-15,7-1 11 0,-4-1-4 0,3-2-1 0,8 0-6 16,-4 1 0-16,-3-2-42 0,1 3-82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1T06:43:03.4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1746 6478 225 0,'-2'-4'-74'0,"-4"0"53"0,2 2 64 0,1 2 4 0,2 0-22 0,1 0-13 0,0 0 9 0,0 0-14 0,0 0-17 0,-2 0 13 0,1 0-18 15,-4-7 19-15,7 7-10 0,1 1 9 0,-2-1 5 16,-5-4-3-16,3-1-12 0,-4 2 7 15,5 3-8-15,0 0 9 0,0 0 4 0,0 0 1 16,-6-7 22-16,2 5-14 0,-2-3 25 0,3 4 6 0,2-2-7 16,1 3 9-16,0 0-2 0,0 0-11 0,0 0 5 15,0 0-8-15,0-1-8 0,0 0 2 0,0-1-19 0,0 1 14 16,0 0-7-16,10-14-6 16,-6 12 17-16,6 3-17 0,-6-2-1 0,4-2 1 15,8 5-9-15,-1-3 8 0,1 1 4 0,2-1-3 16,-3 0 8-16,1 0-9 0,1-1-5 0,1 1 11 0,-2-3-13 0,0 1 12 0,1 1 0 15,1 1-6 1,0-1 10-16,2 2-13 0,-2 0-22 0,1-2 29 16,1 0-14-16,0-1 21 0,1-1 0 0,-4 0-12 15,1 0 7-15,4 0-11 0,1 1-10 0,4 1 26 0,-2-1-19 16,0 2 21-16,-1-2-7 0,1 1 0 0,-1-1 16 16,-5 0-13-16,4 0-8 0,-5-1 8 0,2 2-16 15,0-1 14-15,0 1 1 0,0-1-11 0,-1 0 14 0,2 0-16 16,-4 0-2-16,1 0 15 0,2 1-14 0,-1 0 15 15,-2-2-5-15,-3 1-2 0,2 1 10 0,4-1-11 16,-3 0-13-16,3 1 16 0,-3-3-14 16,-4 3 16-16,2 0-13 0,-2 0 5 0,-1 1 3 15,0 0-1-15,0-1-15 0,1 2 18 0,-1-2-13 16,-1 0 16-16,1 1-6 0,0-2-2 0,2 2 4 0,-3 0-5 16,3-1-3-16,-3 0 4 0,2 1-2 0,-3-1 5 15,2 0 3-15,1 0-9 0,-3-1 4 0,4 2-6 16,1 0-5-16,-6-1 20 0,2 1-13 0,-1-1 16 15,-3 1-9-15,1-1-1 0,2 1 4 0,-2 0-4 16,4 0 7-16,3 1-13 0,-4-1 3 0,-1 0-5 16,3 1 11-16,-4 0-9 0,3 0 7 0,0 1-9 15,0 0-11-15,0-1 20 0,1 0-11 0,1 0 15 0,-3 1-10 16,2 0 1-16,-1 0 2 0,0 0-4 0,-1 0-12 0,2 1 18 16,-1 0-9-16,1-1 12 0,3 0-3 15,-2 0-5-15,0-1 4 0,2 0-5 0,0 1-1 0,2 0 1 16,-2-1-7-16,2 1 6 0,-2 0 1 0,0 0 1 15,5 0 12-15,-8 0-12 0,5 0-9 0,1 0 8 16,-4-1-10-16,3 1 11 0,1-2-1 0,-1 1 5 16,5-1 1-16,-2 0 0 0,-1 1-9 0,1 0 6 15,0 1-4-15,2-1 6 0,-1 0-1 0,-1 0-3 16,2-1 0-16,1 2-2 0,0 0-8 0,1-2 16 16,-4 1-7-16,5-1 9 0,3 2-12 0,0 0 4 15,4-1 2-15,-1-2-1 0,-4 0-9 0,5 0 10 16,-1 1-12-16,-1 2 12 0,-3-2-2 0,2 1-1 0,-2 1 10 15,2-2-10-15,-1 2-2 0,-2-1 3 0,1 0-10 16,2-2 9-16,3 2 0 0,4 1 1 0,0-1 8 16,-2 0-9-16,-1 0-8 0,-1-1 11 0,-2 2-10 0,4 0 10 15,-2 0 1-15,-2 0-3 0,3-1 9 16,-2 1-10-16,1-1-9 0,8-1 12 0,0 1-11 0,1-1 12 16,-1 1-7-16,-4 1 3 0,-3-2 6 0,0 2-3 15,4 1-8-15,-4-1 7 0,0 1-7 0,0-1 8 16,-3-2 2-16,5 1-5 0,3 1 2 0,-2-1-3 0,3 1-3 15,-2-1 6-15,-3 1-4 0,1 0 4 16,0 0 6-16,1 0-7 0,2 0 8 0,-1 1-9 0,0 2-6 16,1-3 10-16,1-2-2 0,2 0 6 15,-1-1-1-15,0 1-3 0,-2 0 4 0,4 2-4 0,0-1-8 0,-1 1 10 16,-5-1-10-16,1-3 12 0,1 1 1 0,2 0-10 16,3 0 7-16,-5 2-8 0,-2-1-2 0,-2 0 9 15,-2 1-10-15,3 1 10 0,-7 0-4 0,3 1-1 16,1-1 2-16,-5 1-4 0,4-3-6 0,2 0 14 15,-1 1-7-15,0-1 8 0,-1 2 2 0,-3 0-11 16,-3-1 6-16,-1 1-9 0,1 0 8 0,-4 0-6 16,2 2 4-16,-2-2-4 0,4 5 4 0,-2-4 0 0,0 0-2 15,-4 2 0-15,-3-3-12 0,1 3 20 0,-7-2-13 16,4 0 14-16,3 2-16 0,-4-3 8 16,7 3 5-16,-6-1-2 0,-3-1-10 0,3 4 10 15,-3 0-5-15,0-1 7 0,1 2-3 0,-1-1 3 0,-3 0 3 0,2 2-3 16,-1-2-9-16,1 1 7 0,-1 0-7 15,0 0 9-15,2 2-2 0,-2 0 0 16,2 1 3-16,-2-1-5 0,1 2-10 0,2-1 16 0,1 1-14 0,1 1 15 16,-1 1-8-16,-2 0-1 0,1 3 6 0,-4-2-7 15,1 0-18-15,2 2 22 0,-5-2-7 16,5 2 14-16,-4 1-4 0,0-1-11 16,5 2 3-16,-1 1-7 0,1 1 1 0,-1 0 10 0,-4 3-6 0,1 1 7 15,3 0-5-15,-1 1-1 0,0 0 5 0,1 0-3 16,-1 0-7-16,-2 2 9 0,1 2-11 0,-2-2 12 0,0-1 8 0,1-1-9 15,0 0 7-15,0-3-10 0,1 2-4 0,0 0 7 16,0-1-9-16,-1 3 8 0,0 0 4 0,-1 3-2 16,-2 0 9-16,1-1-9 15,-2 0 8-15,2 2-10 0,-1 0 0 0,-2 1-5 16,0 0 11-16,0-1-8 0,-1-1 8 0,1 0-9 0,0-3-5 0,-2-1 15 16,1 4-13-16,-3-1 15 15,0 3-7-15,0 1-4 0,-2 0 13 0,0-1-11 0,0 0 4 0,-2-1 0 0,1-2-10 16,-3 0 7-16,3-1 11 0,-3 1-15 0,2-4 13 15,-1-1-15-15,1 1 1 16,-1-2 17-16,2 0-7 0,-1-1 13 0,0-1-6 16,-1 1-1-16,-1 2 5 0,-1 2-4 0,-1-2 0 0,-1-1-5 0,0 2-6 0,1-3 5 15,0 0 8-15,1-1-6 0,-1-1 3 0,1 1-6 16,1 0-13-16,-1-2 17 0,1 1-9 0,3-2 13 16,-5-2-6-16,2 1-4 0,-1-2 1 15,1-1-2-15,1 0 0 16,-1 0-1-16,2 0 4 0,-3 2-3 0,0-1 11 15,2 0-11-15,-1 1 3 0,-1 0-5 0,3 1-3 16,-6-2 8-16,3-1-2 0,0 3 5 0,-2-2-3 0,2 2-4 0,2 1 1 0,-8-4-2 0,6 0-6 0,-2-1 14 16,-1-1-1-16,1-1 7 0,-3 0-3 0,-1-1-7 31,0 1 1-31,-3-2-2 0,2 0 4 0,-2 0-2 16,-1-1 3-16,-1 0-3 0,0 0 1 0,-1 0-3 15,1 0-3-15,-5-1 4 0,-1 0 10 0,0-1-14 16,-2 2 6-16,-3-1-9 0,-1 0-2 0,-7-2 6 15,3 1-3-15,-3 0 5 0,-3 1 3 0,-4 0-8 16,-3-1 3-16,-1-1-4 0,0 1 3 0,-2-1-2 16,-1 1-1-16,0 0 0 0,-5-1 2 0,2 2 0 0,2 1 4 15,-6 0-2-15,4 2 4 0,-6-2-7 0,3 1-1 16,-2 0-2-16,-5 0 9 0,1 1-6 0,-2-1-2 16,-3 2-1-16,1 0 5 0,3 1 2 0,-3 0 8 15,0-1-7-15,1-1-2 0,1 0 2 0,-1 4-5 0,5 0 5 16,-1-1-2-16,1 2 2 0,-4-5-1 0,1-1 0 15,-2 5-10-15,-1-2 12 0,3 5-6 0,-1-3 9 16,1-1-5-16,4 0-1 0,1-1 7 0,0 0-7 16,-3 0-1-16,-1 0 3 0,5-2-2 0,-3 1 4 15,2-1-9-15,2-2 9 0,-1-1-3 0,3 0 7 0,3 0-11 16,-6-2 10-16,6 0-5 0,1-1 7 0,6-2-3 16,-1 0-3-16,3 0-1 0,1 0 0 0,0-2 2 0,2 1-4 15,-1-1 0-15,0 0 0 0,0 1 8 16,0-1-9-16,1 0 5 0,3 0-6 0,-1 0 1 0,-2 1 1 15,1 0-1-15,1 0 2 0,2 0-2 0,1 1 2 16,0-1-3-16,-3 1 1 0,2 0 3 0,-1 0-5 16,6 0 7-16,3-1-7 0,0 0-2 0,-1-2 7 15,-1 1-3-15,0-1 5 0,4 1-2 0,2-1 1 16,-1 0-5-16,4 0 2 0,-1-2 5 0,2 2-1 0,2-2 8 16,-2 0-8-16,4 1 0 0,2-1 0 15,-2 1 1-15,3 0 0 0,1-2-5 0,-2 2 7 16,3-2-6-16,3 0 7 0,-4-1-1 0,0 1-5 15,6 2 4-15,-4-3-4 0,8 3-1 0,-3-2-1 16,-4 0 2-16,2 0 0 0,-4-1-5 0,3 2 3 16,4 0-3-16,-1 0 5 0,-3 0 3 0,1-1-8 0,-2-1 2 15,1 3-5-15,0-5 3 0,0 1 5 0,-1 1 1 16,1-2 2-16,0 3-3 0,-5 0-1 0,3-4 0 0,0 0 0 16,-3-1-1-16,1-2 2 0,-1 2-4 0,1-1 3 15,-1 1 1-15,1-2-3 0,1-2 8 0,0-1-6 16,-4-1 2-16,5-3-1 0,-3-3 1 0,1-2 0 0,7 0-3 0,-8-3-1 15,5-2-1-15,0-1 0 0,-5-3 7 0,6 0-12 16,-3-1 3-16,6-2-6 0,-4 0 9 0,-4 1-3 16,11 0 3-16,-5-1-2 0,2 1 7 0,3-2-5 15,-7 2 0-15,8-1-1 0,3 0 1 0,-3-2 0 16,0 4 2-16,-2 3-2 0,1-1-6 0,-2 2 10 16,3 0-6-16,-1-1 9 0,-1-2-1 0,1-1-6 15,-1-3 2-15,2 0-3 0,-3 0 0 0,-1 0 2 16,2 0-2-16,-1 2 1 0,-1 2 2 0,1 2-5 15,0 5 6-15,-3 1-5 16,4 2 11-16,-1 1-13 0,-2 2-2 0,4-1-3 16,-3 3 8-16,7 2-3 0,-6 2 5 0,0 0-4 0,0 1 4 15,-4-1-1-15,3 1-5 0,0 0 1 0,2 1 2 0,-6 0 0 16,2 0-1-16,-2 1 0 0,0-2 5 0,0 1-6 16,0 0 5-16,1 0-6 0,-1 2 6 0,3-1 0 15,-2 1 1-15,2 1-2 0,1 0-1 0,-2-1 0 0,2 2 0 16,0 2 1-16,0-3 0 0,2 3 0 0,0-2 1 0,1 1 0 15,1-1-7-15,0 0 6 0,1 1-5 0,1-1 5 16,2-1-6-16,-2 2 6 0,0 0 0 0,0 0 3 0,2-1 1 16,0 1-7-16,-1 0 7 0,0 0-6 15,2 2 2-15,-3-1 0 0,3 0-9 0,0 1 8 16,0-2-4-16,-1 0 5 0,1 2 3 0,-1-2-1 0,-1 0-5 0,4 2 5 16,-3-1-1-16,1 0 4 0,1 0 2 0,-2-1-8 31,-3-2 1-31,4 0-1 0,-4 0 1 0,0-2 0 15,6-1 1-15,-7-1 1 0,0 0 4 0,3 3-7 16,-4-1 1-16,3 1-4 0,-2 0-1 0,-2-2 5 0,0 3 0 16,2 0 0-16,0 0 7 0,0 2-10 0,0 3 2 15,1-1-6-15,-2 1 4 0,1 2-2 0,-1-2 2 16,-2 2-1-16,3 0 6 0,0 0-7 0,0 3 4 16,0 0-6-16,0 0 15 0,0-1-11 0,0 0 3 15,0 0-6-15,0-1 6 0,0 1 0 0,0 0-4 0,1 0 3 16,-1 0 3-16,0 0-2 0,0 0 3 0,2 0-3 15,-2 0-1-15,1 0-4 0,-1 0 68 0,1 0-52 16,0 0-63-16,17-15-31 0,-13 17-98 0,3 3 72 16,-3-2-68-16,1 3-59 0</inkml:trace>
  <inkml:trace contextRef="#ctx0" brushRef="#br0" timeOffset="64030.18">2902 4180 289 0,'-8'-9'85'0,"0"1"-18"0,-1-1-32 0,1 2 3 0,0-1-22 0,0 2-13 0,0 0 7 0,0 2-9 0,-1 0-6 0,1 2 9 15,-1 0-9-15,-1 2 10 0,1-3-1 0,0 2-2 0,-2-1 8 0,0-2-8 0,0 4-9 0,2 0 17 16,-4-2-8-16,3 2 14 0,-4 0-7 0,0 0-4 31,0 0-3-31,-2-2-1 0,1 1-8 0,-2 0 15 16,-1-1-7-16,3 4 9 0,2-2-9 0,4-1 6 15,-2 1 5-15,1-1-3 0,-4 1-11 0,-1-2 11 0,4 2-14 16,-1 0 15-16,0 1 2 0,-1 0 0 0,-2 2 16 16,1-1-16-16,-2 0-9 0,-1 2 4 0,1 0-14 15,-1 2 12-15,1 0-4 0,-3 2-2 0,-1 1 7 16,1-1-7-16,-2 1-5 0,-1 2 12 0,0-2-17 0,-3 4 15 16,1-1-2-16,1-3-2 0,1 4 15 0,2 2-15 15,3-3-19-15,0 1 27 0,-2 2-21 0,0-5 25 16,0 4-7-16,1 0-3 0,-1-2 9 0,2 5-10 15,0-4-6-15,-2 1 12 0,0 1-12 0,-1 0 14 16,0 2 0-16,0 2-6 0,-1-2 14 0,0 1-14 16,-2 0-1-16,-3-3 7 0,0 0-14 0,4 2 12 15,6 0 6-15,2-1-13 0,1 2 12 0,-3-2-15 0,-2 0 1 16,3 2 4-16,3 2-7 0,0 0 7 16,0 2 1-16,-2 2 0 0,-1-4 0 0,4 1-2 0,1 0-4 0,2-1 3 15,-3 1-2-15,2-1 2 0,-1 2 14 16,1-1-20-16,1 3 14 0,-1-3-18 0,-1-1 0 0,3 0 14 15,-1-1-11-15,1 1 13 0,0 1-2 0,0-1-3 16,2 0 9-16,0 1-9 0,2 0-13 0,-2-1 19 16,2 2-12-16,3 2 16 0,-3 0 1 0,3 0-10 15,2 0 7-15,-1-2-10 0,2 2-7 0,-1-2 13 16,1 0-14-16,1-2 14 0,2 2-3 0,0-2-2 0,-1-1 8 16,1 1-10-16,0-2-9 0,1 2 19 15,2-1-9-15,0 1 12 0,1 0-5 0,1 1-9 0,0 1 10 16,-1-1-12-16,2 1-7 0,-1-2 16 0,-2 1-14 15,3-1 15-15,2 0-1 0,1 1-6 0,1-2 10 16,-1 2-11-16,-2-2 7 0,0-2-6 16,0 0-2-16,3-1-1 0,0 0 11 0,7-1-5 0,1-1 6 15,5 1-7-15,-2-4-9 0,-3 2 16 0,2-1-16 16,-1-3 16-16,1 3-1 0,0-4-9 0,0-3 19 16,-1 1-18-16,2-1 2 0,-1 1 2 0,1 1-12 0,6-1 10 15,1-1 4-15,4-3-4 0,4 2 10 0,-1-2-10 0,0 0-1 16,2 4 3-16,-3-1-2 0,-2 0 2 0,1 1 0 15,1-1-1-15,4 1-1 0,1 1 0 0,4 0-3 0,0-2 4 16,1-1-9-16,-3-1 7 0,2 1-1 0,-4 2 3 16,0-1 10-16,3 0-7 15,5-1-12-15,4-4 13 0,4 1-5 0,2 0 9 0,-5 0-6 0,-3 1-3 16,-1 1 2-16,1 0-1 0,3-1 8 0,0 1 0 16,0-1-3-16,-2 0 3 15,-1 0 10-15,-6 1-19 0,0 0 17 0,-3 1-19 0,6 0-2 0,4-1 11 16,1 0-7-16,3 0 9 0,-7 0-3 0,-4 1-4 15,-1 0 3-15,0 0-4 16,-2-2-1-16,11 1 4 0,1 0-3 0,-2-1 4 16,3 1 6-16,-11-1-2 0,-2 0 5 0,0 1-5 0,-1-2-3 15,8 2 5-15,5-1-11 0,0-2 9 0,2 0-2 16,-8 0-4-16,-1 0 6 0,-1 0-7 0,-4 0-6 0,8 0 8 16,-2 0-6-16,5 0 6 0,1 0-3 0,-8 0 1 15,1-1 10-15,-4 1-9 0,0-1-4 0,2 1 10 16,3-1-17-16,1-1 15 0,4-1 0 0,-3 0-4 15,-1-1 18-15,-1 1-16 0,-1-2-4 0,2 0 19 16,1-1-20-16,0-2 20 0,1-2-5 0,0-2-14 0,-5 2 11 16,-4-2-14-16,-1 2-8 0,-2-1 14 15,-1-1-4-15,3 1 7 0,0 3-1 0,4-1-4 0,-3-3 2 0,-4 5-4 16,-2-2-2-16,-4 3 21 0,-3 3 0 0,1-3 8 0,-1 2-10 16,-4-2-5-16,3-1-4 15,-1 2 2-15,-2-3-12 0,4 0 11 0,1-1-8 0,-3-2 11 16,1 2-3-16,1-2 0 0,-4 0 4 15,0 1-5-15,0-1 1 0,1-1-3 0,0 0-1 16,-4-6 1-16,-1 1 8 0,-1-1-11 0,0 2 8 16,1-1-8-16,3-2 1 0,-1 0 6 0,0 0-4 15,-4 0 6-15,-2 0 2 0,-3-1-4 0,-1 0 5 0,2 0-4 16,-1-2 7-16,-1-2-17 0,-2 0 7 0,-2 0-8 16,-1 0 5-16,2 0 3 0,-2-1-2 0,3 1 1 15,-6-1-9-15,4-2 9 0,-4 1-4 0,-3-3 8 16,3-1-1-16,-8-3-3 0,3 2 7 0,-4 1-5 15,-5-3 7-15,4 1-12 0,-7 0 4 0,0-2-5 0,-1 4 0 0,-3 0 5 16,-3-1-2-16,-1 0 4 0,2-1-2 16,1-2 2-16,-3-1-5 0,-4 1 4 0,0-1-8 15,2 2 0-15,-2 1 3 0,1 1-3 0,-2 1-13 0,-4-4 21 16,3 3-9-16,-2 2 13 0,0-2-9 0,3 0-9 16,1-1 2-16,-5 0-4 0,-2 0 4 15,-6 2-4-15,-1 0-6 0,1 2 4 0,-2 1 7 16,1 4-9-16,-5 4 9 0,-3-2-10 0,-1 5 12 0,-5-1-16 0,1-1 1 15,-7 4-5-15,-7-3 14 0,-4 4-2 16,-6 3 4-16,-3-2-5 0,1 1-5 0,-4-4 16 16,2-1-10-16,-2 1 12 0,-2 1-5 0,1 3-4 15,-5 1 6-15,-2 0-5 0,-5 0 4 0,-12-1-8 16,9 2-1-16,-6 0-2 0,0 1 12 0,-3 0-10 16,-1 1 9-16,-4 1-11 0,1 1 13 0,-7-1-2 0,4 3 0 15,2 3-1-15,2 0-3 0,4 3-1 16,-2 1-5-16,0 2 3 0,-2 1-6 0,0 4 11 15,-5 4-7-15,3 2 9 0,-2 1-2 0,-3 4-5 16,8 2 8-16,-4 2-8 0,2 0-1 0,0 4 8 16,-2 1-10-16,2 0 9 0,0 5 1 0,-1 0-31 0,0 3-19 15,-1 3-13-15,0 0-91 0,-1 5-12 0,4 0-72 16</inkml:trace>
  <inkml:trace contextRef="#ctx0" brushRef="#br0" timeOffset="67451.89">16442 4958 346 0,'-4'-5'230'0,"0"2"-64"0,0-1-92 0,-1 0-1 0,1 0-42 0,0 0-7 0,2 0-12 0,0 0 6 15,0-1-15-15,0 0 5 0,0-2 6 0,1-3-5 16,1 0-11-16,1 0 11 0,1-2-9 0,0-1 13 0,0-2 7 16,-1 0 1-16,0-3 10 15,0 3-9-15,0-1-8 0,0 2 18 0,-1-1-13 0,0-1 14 0,-1-3-16 16,0 1 2-16,-1 1 3 0,1-2-1 16,-2 3-1-16,2-4-11 0,-1-1-4 0,0-1 1 15,2-2 5-15,-2-2-5 0,1-3 11 0,2-2-11 0,1-3 7 0,0-3 1 16,4-1-5-16,3-4 7 0,1-1 13 15,5-1-11-15,2-1 7 0,6 2-11 16,1 1-9-16,4-2 9 0,4 2-4 0,7 0 7 0,2 0 2 0,9-1-2 16,1 4 1-16,5-1-1 0,-2 5 1 0,-2 1-11 15,-2 2 5-15,0 4-7 0,4-1 3 0,6 1 0 16,3 2-6-16,2 3 5 0,-4 0-1 0,-9 3-8 0,-5 4 5 16,-1 2-5-16,-4 3 1 0,2 0-1 15,-3 2-5-15,-2 3 4 0,-3-1-1 16,-2 3 8-16,-3-2-4 0,-9 1 5 0,0 1-10 0,-2 0 4 0,-2 3 2 15,-4 0 0-15,-2 1 1 0,2-1-2 0,-5 0-4 0,0-2 2 16,1 2 7-16,-5 0-4 16,4-2 7-16,-5 3-7 0,1-4-2 0,3 3 0 15,-8 1-2-15,0 0 2 0,0 0-10 0,0 0-10 16,0-3-8-16,3 3 0 0,-1 2-7 0,-3 0-19 16,-4-3-26-16,-6 1 2 0,5 1-60 0,-6 0-23 0,0 6-14 15,-1 1-13-15,-4 2-86 0</inkml:trace>
  <inkml:trace contextRef="#ctx0" brushRef="#br0" timeOffset="68111.36">15970 4463 57 0,'-5'-5'70'0,"1"0"-58"0,-1 0-4 0,1 1-10 0,0-1-1 0,1 1 6 0,2 1-16 0,-1-2 14 0,1 1-5 0,0 0 17 0,0-2 21 0,1 1-6 16,0-1 18-16,1 0 42 15,3 2-9-15,-2-1 21 0,2 1-18 0,1 0-12 0,1-1-10 0,-1 0 2 0,2 1-32 16,0 2 9-16,0 0-18 0,3 2 15 16,0 1-26-16,-1 3-5 15,2 0 4-15,-1 3-7 0,0 4-17 0,2 1 22 0,-1 3-20 16,2 3 20-16,-1 2-7 0,2 1-1 16,3 0 12-16,-2 1-11 0,2 2-8 0,-3-1 9 0,-1 2-10 0,4 1 11 0,-3-1-2 15,3 1 5-15,4 0 5 0,0 1-4 0,3 1-13 0,-4-1 20 16,0-2-20-16,-6-1 22 0,2-1-7 0,-5-3-2 31,2-1 9-31,-4-2-11 0,-1-2-14 0,-1-2 22 16,0-3-9-16,-1-2 14 0,-1-2-6 0,0-2 2 15,0-2 8-15,-3 0-6 0,1-1-7 0,1-1 20 0,-2 0-19 16,3 0 19-16,-3-3-8 0,1 0-5 0,1-1 9 16,-2-1-9-16,2 0 8 0,0-2-8 0,-2-1 1 15,0-1-3-15,-2-2-4 0,0-2 8 0,0-1 1 16,-1-2 1-16,0 0 1 0,0-3-12 0,0-5-3 0,-3 1-1 15,2-3 10-15,1-6-3 0,1 4 4 0,0-2-6 16,0 1-5-16,2 2 14 0,1-4-4 0,1 1 8 16,1-1-4-16,-1 2 1 0,1 1 1 0,2 1-4 15,1-1-18-15,0 4 8 0,1 3-7 0,-1 3 8 16,0 2-6-16,-2 1-3 0,0 2 2 0,2 1-2 16,-3 5-8-16,-2 0 2 0,3 7-10 0,1-1 8 0,-3-4-3 15,3 6 4-15,-4-2 4 0,1 3-3 0,-3 4-9 16,2-1 12-16,2-2-8 0,-1 2 8 15,4-2-19-15,-1 2-79 0,-1-1-26 0,1-1-20 0,0 2-72 16</inkml:trace>
  <inkml:trace contextRef="#ctx0" brushRef="#br0" timeOffset="69884.39">18378 3875 282 0,'3'-3'69'0,"-3"-3"-17"0,0 2-17 0,1-2-4 0,1 0-20 0,5 2 5 0,-2 1-16 0,-3-3 11 16,-1-2-2-16,2 2-2 0,-1-1 16 15,2-1-13-15,-1 1 9 0,-2 3 32 0,0-2-9 0,-1 1 18 0,0 0-13 16,0-3-4-16,0 4-3 0,1-5-1 16,1 2-21-16,-2 2 1 0,0 5-8 0,0-1 6 0,-5-10-5 0,4 7-9 15,1 1 4-15,-2-2-7 0,2 3-9 0,0 2 7 16,0 0-9-16,-6 5 8 0,4-3 0 0,2-2 0 15,0 0 7-15,0 0-6 16,-11 3-10-16,9-1 15 0,-3 2-12 0,1 0 13 0,1-2 3 0,0 5-9 16,-2-3 14-16,-1 1-13 0,-2 6 1 0,0-4 5 15,0 2-12-15,0 2 11 16,1 1 6-16,-1 3-13 0,0 1 11 0,1 3-14 16,-1-4-7-16,2 1 20 0,0 2-20 0,0-3 20 0,1 3-5 15,2-2 3-15,1-2 8 0,2 0-10 0,0-1-15 16,2 1 26-16,-1-1-10 0,1-2 17 15,3 2 0-15,1-4-17 0,0 0 14 0,4-2-18 0,-5-3 2 16,4-2 17-16,0-1-14 0,2 1 15 0,-1-3-5 0,4 2-6 0,2-2 11 16,-3-2-10-16,1 1 8 0,-2-3-11 0,2-2 41 15,1-1-30-15,2-1-19 16,3-1 4-16,-4 3-40 0,3-1 40 0,-2 1-10 0,-1 2 10 16,-3 0-12-16,-1 2 12 0,-3 0-2 0,-1 2 0 15,-1 1 9-15,-2 3-8 0,0 1 3 0,-1 1-9 16,-1 2-2-16,2 2-2 0,-1 2 10 0,0 3-7 15,0 0 6-15,-2 1-9 0,-1-1-2 0,0-1 14 16,-1-1-9-16,0-1 10 0,1 3-2 0,-1-2-5 16,0-4 14-16,0 1-12 0,-1-5 2 0,1 0 11 15,0 1-15-15,0-2 14 0,0-3-1 0,0 0 16 16,0 0 6-16,0 0-1 0,0 0-20 0,7-13 7 16,-2 8-12-16,-1-4 11 0,1-3-6 0,1-2-5 15,-1 0 5-15,3 0-5 0,-1 0-7 0,0-3 4 16,1-1-13-16,-1-2 9 0,-3 2-3 0,1 1 5 15,0 1 8-15,-2 1-6 0,0 1-11 0,1 0 14 16,-4 1-16-16,1 4 16 0,-2 0-8 0,-1 3-3 0,1 0 10 16,-3 2-10-16,3 3-7 0,-4-2 5 0,0 1-13 15,0 2 10-15,0-2-6 0,1 2 8 0,-3 2 7 16,2-2-5-16,-1 1-4 0,1 1 9 0,-1 0-4 16,2 0 7-16,0 2 0 0,1-3-2 0,2 1 9 0,-2-1-9 15,3-1-9-15,0 0 23 0,0 0-14 16,0 0 20-16,0 0-12 0,0 0 3 0,2 0-1 15,10-4 2-15,-4 2-4 0,0-1-7 0,1 1-5 0,1-2-1 16,1 0 7-16,-1 0-4 0,5 1 6 0,-1 1-7 16,0-1 7-16,1-1-8 0,0-1 0 0,-2 1-4 15,3 3 8-15,-3 3-1 0,-7-2 1 0,3 3-4 16,0 0-14-16,0 1 18 0,8 5-5 0,-7-4 8 16,-1 1-9-16,0 1-3 0,-3-1 4 0,3 1-3 15,-1 0-8-15,-3-1 21 0,0-1-12 0,-1 2 16 16,1-3-11-16,-1 1 5 0,-1 1 1 0,0-3 2 0,-2 1-9 15,-1-4 7-15,0 0-6 0,0 0 7 0,0 0 4 16,0 0 2-16,0 0 4 0,0 0-5 0,0 0-13 0,0-5 14 16,0-3-3-16,3 2 9 0,2 0-4 15,1 0-13-15,1 0 4 0,1-1-6 0,3-2-2 0,-2 0 7 16,-1-3-13-16,3 0 10 0,3 4-5 0,-3 2-2 16,3-1 11-16,-2 3-10 0,0 1-10 0,0 3 9 15,0 2-10-15,-3-2 9 0,-1 3-4 16,0 5-2-16,-2 1 5 0,0 6-6 0,1 2-3 0,-3-2 17 0,-1 2-1 15,-1-1 5-15,-1-1-6 0,0 2 2 0,2-2-5 16,-2 0 6-16,-1-2 6 0,0-1-9 0,0 0 7 16,0-3-6-16,0 0 14 0,0-3-13 15,0-2 6-15,0-4-7 0,0 0 2 0,0 0 22 0,0 0-2 0,0 0 9 16,9-5-14-16,-2-1-5 16,1-1-7-16,0-3 3 0,-4-2-11 0,2 0 14 15,0-3-11-15,4 1 11 0,-1 1-9 0,1 0 6 0,-3 0 1 16,-1-3-2-16,2 3-13 0,-2-1 10 0,-1 2-4 15,0-1 6-15,-5 1-1 0,4-1-5 0,-2-1 3 16,2 4-4-16,3 3-1 0,-6-2 7 0,2 0-1 16,0-3 5-16,-2 4 1 0,-1 2-10 0,0 1 1 15,3 5-3-15,-5-8 6 0,2 3-2 0,1 2-3 0,-1 3 0 0,0 0 6 16,0-1 1-16,0 0 0 0,0 0-2 16,0 0 1-16,0 0-7 0,0 0 6 0,1 1-8 0,14-10-2 15,-7 13 4-15,-7-1-3 0,5-1 4 16,-2 6 4-16,0-1-12 0,5 1 9 0,-1 2-11 0,-3-1 12 0,2 0-5 15,1 5-2-15,-3-3 0 0,3 2-9 0,1 2 17 16,-3 0-1-16,1 2 7 16,0 1-8-16,-2 0 3 0,2-1-5 0,-2 0 4 15,1 1-5-15,0-3 7 0,-1 1-7 0,0-1 8 16,1-2 2-16,-2-1-2 0,1 1 12 0,1-1-11 16,-1-2 6-16,0-2-9 0,2-1 0 0,-2-2-2 0,1 0 11 0,0 1 3 15,0-3 4-15,1-1-1 0,0-2 8 0,0-4-12 16,-1 1 8-16,2-3-8 0,-3 0 7 0,3 0-2 15,-3-2-7-15,2-2 4 0,0 1-9 0,-4-2 7 16,2 1-1-16,-3-3 2 0,3-1 6 0,-2 1-16 0,-1-2 7 16,1 2-10-16,0-1 9 0,2 1-9 0,-2-3 1 0,-3 0-2 15,0 3 9-15,1-2-7 0,0 3 1 0,2 4-2 16,0 0 4-16,-3 4-13 0,0-1 6 0,0 2-8 16,0 4 14-16,0 0-13 0,0-8 3 0,0 6-7 15,2 2 8-15,1-1-8 0,3 7 1 0,-7-3-3 16,0-1 7-16,1-2 0 15,2 5-12-15,1-3 5 0,-1 1-26 0,-2 0-50 0,0-1-10 0,3 2-13 16,-3 1-11-16,3-1-44 0,-3 1 3 0,-4 0-26 16,4-1-9-16,-4 3 39 15</inkml:trace>
  <inkml:trace contextRef="#ctx0" brushRef="#br0" timeOffset="70909.23">19607 3906 71 0,'4'-1'11'16,"-4"3"43"-16,-1 0-5 0,-2 3 18 0,3-3-8 0,0 2-6 0,3 0 3 0,-2-1-4 0,-1 2-7 0,3-2 17 15,2 2-5-15,-3-2 11 0,4 1 1 0,-3 0-17 16,2-1 10-16,-1 0-12 0,2 0-9 0,1-3 4 16,2 2-20-16,0-2 15 0,1-1-17 0,-2 0-8 0,-1 0 10 15,2-1-11-15,-2-1-17 0,5-3 14 0,-4 1-11 16,1-2 16-16,2 0-6 0,-3-3 2 16,3 1 4-16,-3-1-4 0,1 0-8 0,-1 1 11 0,2-1-9 15,-1-2 11-15,-4 1-9 0,2 3-9 0,-5-3 3 0,3 6-4 31,-3-1-2-31,-1 2 3 0,-1 4-3 0,0 0 3 16,0 0-6-16,0 0-5 0,5 1 1 0,-9 5-3 16,3 1-2-16,-2-3 11 0,1 5-5 0,0 0 8 0,2 4-1 15,0 4 0-15,-1-4 4 0,6 1-3 0,-5-2-9 0,6 0 12 16,0 1-2-16,-1 0 8 0,3-1-3 0,-1-1 2 16,-1-3 0-16,5 1 3 0,-3-4 3 0,1 0-5 15,0-2-9-15,-1-2 4 0,2-1 5 0,3-2-13 0,-1-2 2 16,2-1-11-16,1-2-15 0,-1-1 13 0,0 0-8 0,1-3 9 15,0 0-4-15,-4-3 2 0,4 1 11 16,0 0-8-16,-4 0 7 0,3 2 12 16,-6-1-9-16,-2 0 10 0,1-1 5 0,0 0-5 15,-5 1 12-15,0 3-12 0,-4 2-9 0,-3 1 18 16,2 1-14-16,-1 0 19 0,4 5 2 0,-5-3-9 16,1 3 9-16,-1 1-10 0,-3-1 6 0,4 2-11 15,-5 0-9-15,1 0 3 0,1 3 3 0,0-2-6 0,1 1 12 16,3 3-13-16,1 0-10 0,-3 1 18 0,4 3-7 15,0 2 12-15,1-1 2 0,0 2 1 0,3 0 5 16,-1 2-4-16,1 0-9 0,0-1 7 0,2 1 3 16,0-1 3-16,2-2-2 0,1 1-6 0,0-2 1 15,1-1-1-15,3 0-6 0,-1 0 11 0,0-3-11 0,0-3 15 16,-2 0 7-16,-1-4-9 0,0-1 8 0,0 0-7 16,17-8 21-16,-24 8-5 0,31-17-37 15,-19 6 25-15,4-4-4 0,-1-2 9 0,0-2-7 16,0-3 0-16,-1-3-8 0,0 0 2 0,0-5-2 0,-4-2 3 15,2 3-5-15,-4 0-4 0,0 1 3 16,-1 4 0-16,-3 0-6 0,1-2 5 0,-1 0-5 0,-1-1 4 16,0-1-3-16,-2 2-2 0,0 1 2 0,-1 1 4 0,-1 0-8 15,2 4-3-15,-2-2-3 0,-2 1 5 0,0 4 0 16,-1-1 4-16,-1 6-3 0,1 2-6 0,1 1 5 16,-2 2-5-16,1 3 5 0,0 0 2 0,0 1-6 15,1 3 2-15,2 0-7 0,0 0-22 0,0 0 20 16,0 0-6-16,-11 3 12 0,9 2-10 0,2 5 10 15,-1-1-9-15,1 1 9 0,-1 3-15 0,1-1 20 16,1 3-12-16,2 0 14 0,0 1 0 0,-2 3-4 16,2 1 9-16,1-2-9 0,-2 4-10 0,3-1 14 15,-2 2-14-15,3 1 14 0,-2 0 2 0,1 1 2 16,1-2 7-16,-3-2-7 0,1-1-8 0,0 1 12 16,2 2-8-16,-3-5 10 0,3 2-3 0,-1 0-4 0,0 0 9 15,1 2-9-15,-2-5 6 0,1-3 1 0,-1-1-10 0,1-2 8 16,2-2-4-16,-1-1 13 0,0-2 4 0,-1 0 0 15,-1-3-10-15,4-1 13 0,-1-2-16 0,3-1 16 16,4-1-6-16,-4-5-2 0,-2 1 5 0,-1-2-7 16,1-1-9-16,0-2 4 0,6 0 3 0,0-1 0 0,-1 0-1 15,2 3-9-15,-5-1-3 0,-3 0 0 0,0 3 1 0,-4 0-8 16,0 1 8-16,-3 6-8 0,0 0-5 0,0 0-12 16,0 0-3-16,7 13 2 0,-3-4 17 0,-4 3-9 15,2 0 2-15,-2 2-4 0,-1-2 23 0,0 2-8 16,-2 1 9-1,3-3-11-15,2 3-2 0,-1-5 17 0,-2 1-3 0,2-3 9 16,1-1-11-16,1-1 4 0,3-3 3 0,-2 0 0 16,-2-2 1-16,4-1 1 0,-3-3-27 0,5-2 12 15,-1-4-67-15,2-2-49 0,0-1-28 0,-2-4-10 16,1-2-94-16,-3-2-63 0</inkml:trace>
  <inkml:trace contextRef="#ctx0" brushRef="#br0" timeOffset="71044.59">20780 3675 180 0,'0'0'43'0,"-5"-1"114"0,-3 1-69 0,1 1-12 0,-2 1 13 0,2 0-18 0,0 2-41 0,-4-3 12 0,1 2-26 0,3 1 23 0,-2 0-26 0,6 0-3 0,-1-2 8 15,0 1-7-15,3-3-2 0,1 0 8 0,0 0-21 0,0 0 12 0,0 0-42 16,8-1-111-16,0 1-35 0</inkml:trace>
  <inkml:trace contextRef="#ctx0" brushRef="#br0" timeOffset="71761.03">21076 3764 973 0,'6'-4'160'0,"-2"3"-127"0,-5-1 4 15,0 4-5-15,1-1 5 0,0-1-25 0,1 0-1 16,1-1-11-16,-6 1-19 0,4 5 7 0,0 2-5 15,-3 3 6-15,2 3 6 0,0-2 2 0,0 0 5 0,2-1-2 16,-3-1-6-16,2 2 6 0,-1 3-11 0,-4-3 11 16,6 0 0-16,-2 1-1 0,-2-2 6 0,4-1-7 15,-1 2-12-15,0-1 17 0,0 0-8 0,0 1 11 16,0-2-4-16,1 0-1 0,0-1 4 0,-1 1-4 16,4-2-9-16,-3-2 25 0,1 1-14 0,0-3 19 15,3-1-13-15,-3-1 9 0,3 0 3 0,3-2-3 16,-3 0-13-16,6-3 7 0,-2-1-12 0,3-2 12 0,1-1-4 15,-3-2-3-15,0-2 8 0,-2-1-8 0,0-3-4 0,0-1 10 16,0 1-11-16,-3-1 10 0,0 1-6 16,-1 1 4-16,0-1 1 0,-1 1-3 15,0 3-12-15,0-1 9 0,0 6-3 0,-2 5 5 0,-1-6-4 0,2 2-2 16,-1 1-2-16,2-2 0 0,-3 7 3 0,0 0 1 16,0 0 4-16,0 0 0 0,0-1-1 0,0 1-8 15,0 0 2-15,1 0-4 0,-1 0 3 0,17-4 3 16,-12 4-6-16,2 2 6 0,1 1 3 0,1-2-2 15,-1 2 1-15,1-1-4 0,-3 0-10 0,0 1 8 16,1 5 0-16,1-2 1 0,-4 3-5 0,2-1 9 0,-2-5-3 16,0 5 3-16,-2-2-5 0,-1 1-4 0,0 1 4 0,-1-3-3 15,2 1 10-15,-2-1-2 0,1 1 2 0,-2-4-3 16,1-2-4-16,0 0 24 0,0 0-9 0,0 0 15 16,0 0-4-16,0 0-3 0,0-1 4 0,3-18-6 15,-1 12-15-15,2-5 15 0,-2 4-12 0,4-1 13 16,-1 0-12-16,0 0-6 0,3-1 3 0,-1 3-5 15,1-2-11-15,-3 6 14 0,0-2-11 0,5 4 14 16,1 3-4-16,1-2-1 0,-3 2 3 0,-3 3-2 0,-2-3-7 16,5 3 0-16,1 5-2 0,-6 1 2 15,3 2-2-15,-8 3 1 0,0-2-4 0,2-1 3 0,-4 0-5 0,3-1 14 16,-4-3 2-16,2-2 3 0,1 1-3 0,-5-1-1 16,5 0 1-16,-3-1-1 15,0-2-8-15,3-1 22 0,-4-1-11 0,2-2 19 0,-3 0 2 0,2-3 0 16,4 3 7-16,0 0-8 0,-5-11-13 15,4 5 5-15,-6-3-13 0,7 2 10 0,-1-2-11 0,1 0-46 16,0 1-11-16,1-2-17 0,-1 0-56 16,-1 3-60-16,2-5-58 0,-2 5 3 0,-2-1-125 0</inkml:trace>
  <inkml:trace contextRef="#ctx0" brushRef="#br0" timeOffset="72015.73">20441 3614 882 0,'-9'-10'138'0,"1"1"5"0,-3 1 72 0,4 0-166 0,1 3 20 0,-1-1-12 0,3 3-10 0,1 1 2 0,3 2-32 0,0 0-17 15,0 0-6-15,0 0-1 0,14 3 1 0,-3 0-19 31,5-2-5-31,4 0-5 0,7-1 1 0,0-1-4 16,7-1-1-16,4-4-4 0,6 0-24 0,8-3 10 0,3 1-26 16,5-1 16-16,0-1-32 0,-2 1-68 0,0 1-51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1T06:55:24.4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3207 9054 210 0,'-3'-6'35'0,"-1"2"-38"0,0 0 4 15,2 0 1-15,2 4-5 0,0 0 14 0,0 0-18 0,-2 0 20 0,1 0 3 0,0 0-18 0,0 0 12 16,0 0-17-16,0 0-2 0,-1 0 50 0,2 0 0 16,-2-1 21-16,-9-14 9 0,12 11-10 0,-1-3 1 0,4 4-4 0,-3 0-13 15,3-1 10-15,-1-2-17 0,3-1 15 16,0 3-28-16,0-1-4 0,2 4 2 0,-3-1-5 16,1-2-17-16,1-1 7 0,1 3-9 0,2 2 7 0,0-1-3 0,1-3-1 15,1 2 9-15,1-1-8 0,1 2-8 0,1-1 10 0,-1 3-8 16,0-2 12-16,2 1 0 15,2 0 2-15,-2 0 3 0,2 3-2 16,-3 1-8-16,-2 0 8 0,5 4-16 0,-6 1 13 16,2 0-4-16,2 4-7 0,-7 0 14 0,7 2-14 15,-5 3-3-15,-1 1 5 0,5 4-13 0,-9 0 11 16,4 2-3-16,-3 0 5 0,-4-1 6 0,2 3-5 0,-3-2-10 0,-1 2 9 16,0 1-8-16,-3-4 10 0,-1 0 5 0,-3-1-4 15,-1 0 12-15,-2-2-11 0,-2 1-9 16,-6 0 16-16,2 1-16 0,-3-1 17 0,-4-2-10 0,3 0 11 15,-8-4 6-15,3-1-2 0,-1 0-8 0,0-5 14 16,3 0-14-16,1-3 16 0,2-1-4 0,2-4-5 0,0-1 12 16,4-4-12-16,2-4-7 0,2-3 20 0,2-3-9 15,2-4 13-15,2-2-19 0,2-2 2 16,1 2-5-16,2-3 4 0,2-1-15 0,1 0 9 16,3-1-11-16,2 1 11 0,2-1-1 0,4 2-8 0,-1 3 4 0,3 0-8 15,0 4-13-15,2 1 17 0,0 4-2 16,-2 5 6-16,1 3-18 0,-7 2 8 0,1 2-2 0,-1 3 5 15,-4-1-9-15,1 2-6 16,0 1-47-16,0 0 17 0,-2 0-126 0,4 0-142 0</inkml:trace>
  <inkml:trace contextRef="#ctx0" brushRef="#br0" timeOffset="476.91">3724 8744 444 0,'-1'-10'72'15,"0"1"-47"-15,0 2 16 0,1 0-16 0,0 3 13 0,2 0-1 0,-1-2-20 0,3 1 13 0,-3 1-25 0,2 3 1 0,1-1 5 0,0 2-6 0,2 0-16 0,-3-1 20 16,2 0-23-16,0 1 23 0,-1 1-11 0,0 1-2 16,1 3 15-16,-2-4-14 0,0 3-6 0,0 2 26 15,0-1-13-15,-1 6 17 0,-1-2-16 0,-1 3 7 0,-3 3 3 16,1-1-1-16,-3 4-14 0,-1 0 15 0,0 2-15 15,0 1 17-15,0 1-9 0,0-1-1 0,-1 1 10 0,-1-6-9 16,2-1-2-16,0-1 9 0,2-1-11 0,1 1 12 16,-2-3 10-16,3-1-14 0,1-2 15 15,0-4-16-15,1-4 5 0,0 0 11 0,0 0-11 16,9 3 13-16,-2-5 4 0,1 0-16 0,1-3 13 0,0-2-17 16,3 1-9-16,-1-3 15 0,-2-1-17 0,5 1 15 0,-3 0-28 15,0 2-21-15,2 1-11 0,-5 1-5 0,0 1-49 16,1-1-20-16,1 4-51 0,-1 0 13 15,1 1-103-15</inkml:trace>
  <inkml:trace contextRef="#ctx0" brushRef="#br0" timeOffset="764.55">4152 8957 1300 0,'0'-5'20'15,"0"5"-16"-15,0 0-2 0,0 0-2 16,2 6-18-16,0 1 23 0,-2 2-16 0,1 2 19 0,0 3-13 0,0-1 10 0,1 2 0 16,-1-1 3-16,-1-4-4 0,2 6-3 15,-2-3-9-15,1 1 3 0,1 3-1 0,-1-2 6 16,1 0 15-16,1 0-10 0,-1 1 8 0,1-2 16 0,1 3-8 16,0 0 10-16,0-1-19 0,-2 1-4 0,0-1-1 0,0 1-1 15,0 0-6-15,-1-1 14 16,2-3-12-16,0-1 15 0,-1-1-4 0,0-2-2 15,1-1 0-15,-3-3-3 0,0 1-9 0,1-2-23 0,-1 0-19 0,0-2-1 0,0-2-43 0,0 0-59 32,0 0-29-32,0 0-20 0,0 0-136 0</inkml:trace>
  <inkml:trace contextRef="#ctx0" brushRef="#br0" timeOffset="1015.45">3921 9063 1181 0,'-7'-17'41'0,"2"4"-10"16,2 4-13-16,3 4 3 0,1 2 0 0,3 0 0 0,2 0-16 0,4 0 0 15,1 2-5-15,4 1 3 0,2-1-14 0,-1-1 22 16,6-3-14-16,-2 0 18 0,3 2-7 0,-3-3-8 0,1 1 6 16,2 0-9-16,2 0 3 0,-3 0-1 0,1-1-7 0,2 1 6 15,-1 2 4-15,0 1-3 0,-3 0 8 0,-2 2-9 16,-1 0 0-16,2 0 6 0,-2 3-5 0,2-2 6 15,-1 1-2-15,-8-1-3 16,4 2-12-16,-6-1-2 0,-1 1-67 16,2 0-26-16,-4-1-36 0,0 0 11 0,0-1-38 0,-1 2-56 15</inkml:trace>
  <inkml:trace contextRef="#ctx0" brushRef="#br0" timeOffset="1897.8">2972 10060 351 0,'-4'-8'242'0,"5"0"-75"0,-3 3-88 16,8 0-8-16,1 1-28 0,-4 2-12 0,-1 0-19 0,2-3 12 0,4 1-3 0,1 0 1 15,6 2 4-15,-3-1-6 0,7 0-17 0,-1-1 26 16,-4-2-12-16,8 2 18 0,-4 0 2 0,3-1-14 0,5-1 12 0,-2-2-15 15,0 1-6-15,4 1 5 0,2 6-15 0,6 0 14 16,1 0-2-16,7-3-5 0,-4-1 8 0,5-1-10 0,3 2-9 16,1-1 12-16,5-3-9 0,-3 2 11 0,-1 1 2 15,6-3-9-15,0 2 7 0,7-1-9 0,1-2-5 16,-2-2 21-16,-1 2-16 0,-6-1 17 0,-1 0-12 0,-5 0-4 16,4 3 7-1,-10 1-8-15,-2-1-6 0,-1 1 9 0,-10 0-8 0,0 0 9 0,-5 2-8 0,-4-1 7 16,-4 0 1-16,-5 2 0 15,0-3 2-15,-2 2-11 0,-2 1 4 0,-4-1-5 0,0 2-5 16,-4 1-19-16,0 0-22 0,0 0 3 0,0 0-55 0,0 0 25 16,-12-3-30-16,6 3 21 0,-2 2-57 0,0-1-144 15</inkml:trace>
  <inkml:trace contextRef="#ctx0" brushRef="#br0" timeOffset="3175.78">3441 10285 382 0,'-4'-9'57'0,"4"2"7"0,1 1 51 0,2 3-115 0,-3 3 10 0,0 0 5 0,0 0-23 0,0 0 17 0,1 0-5 0,16-7-1 16,-6 7 11-16,-1-2-13 0,-2 0-15 0,0-2 32 15,-3 2-5-15,8-1 20 0,-3-1 26 0,2 1-24 16,1 2 13-16,-2-2-19 0,2 2-6 0,0 0-2 15,0 1-16-15,-2 2 11 0,1 2-13 0,-2 1-8 16,-1 5 11-16,1 0-15 16,1 0-19-16,-2 3 31 0,-1 1-21 0,-3 0 27 0,0 5-13 0,-3 0 3 0,-1-3 4 15,-1 5-3 1,-4-1-10-16,-3 1 18 0,0 3-9 0,-2-5 11 0,-2 0-5 0,2-1-3 16,-5-2 13-16,0 0-10 15,0-3 4-15,0-1 22 0,-1-1-8 0,-1-4 17 0,5 1 4 16,-6-3-21-16,5-2 9 0,1-1-11 15,-1-2 11-15,7-2-10 0,-3-1 4 0,5-2-4 0,-1-2 9 0,4-2-10 16,0-1 1-16,1-4-4 0,5 0-1 0,2-3-4 0,2-1-6 0,4-1 4 16,-5-1 3-16,7 2-20 0,-4-2 2 15,1 3-13-15,4 1-24 0,-5 1-6 0,2 5-8 16,-2 4 0-16,-1 1-28 0,-4 5-74 0,-2 0-45 16</inkml:trace>
  <inkml:trace contextRef="#ctx0" brushRef="#br0" timeOffset="6228.24">4180 10268 301 0,'0'-5'114'0,"1"-1"-18"0,-1-1-23 0,2 0-1 0,0 0-7 0,-1 2-16 0,3 1 4 0,-3-1-9 0,4 1-20 16,-2 1 5-16,2-2-6 0,-1 1 8 0,1-1-5 0,0 0 0 15,2 1 3-15,2-1-2 0,-4 0-17 0,3 1 13 16,0 1-19-16,-3 0 19 0,2 0-18 0,-1 1 3 16,0-1 2-16,2 3-2 0,1 0-12 0,-1 0 4 15,0 3-6-15,-1 0 5 0,0 0-1 0,0 3-5 16,-2 0 7-16,2 2-7 0,-2 1-7 0,3 1 4 16,-4-1-11-16,0 2 11 0,0 1 11 0,-4 1-8 15,1 1 13-15,-2-2-13 0,1 2 1 0,-3-1 11 16,0 2-7-16,0 1 10 0,-4-5-1 0,2 1-5 15,-1-3 9-15,0 0-9 0,-3-1 2 0,-3-2 11 0,4-2-12 16,4-2 12-16,-1-1-10 0,2-2 11 0,-1-3 0 0,3 1 1 16,2-1-13-16,3 1 9 0,-3-3-8 15,2-1 9-15,1-1 2 0,-2-2-4 0,4 0 6 16,-2-3-9-16,0 0-16 0,7 0 18 0,-4 0-15 16,4 0 17-16,-2 0-12 0,3-1 3 0,0 1 3 0,0 0-3 15,2 1-4-15,-7 3-3 0,6 1-6 16,-8 2 3-16,2 0 4 0,-1 3-5 0,0 2 0 0,-3 0-4 15,-3 1-6-15,0 0 9 0,0 0-1 0,0 1 3 16,0 0 12-16,0 0-9 0,2 21 8 0,-3-15-11 16,-1 2-5-16,1-1 15 0,0 1-3 0,1-1 9 15,-1-1 3-15,-3 3-7 0,3-4 5 0,1 2-6 16,1 0-5-16,3-4 13 0,-3 2-13 0,-1 0 14 16,1-2 4-16,1 1-14 0,0-1 13 0,1-3-13 0,0 0 13 15,0-1 0-15,0 0-9 0,4 0 5 0,-3 0-13 16,2 0-17-16,1-1-18 0,1-1-3 0,-1-1-73 15,2-2-57-15,-3 1-79 0</inkml:trace>
  <inkml:trace contextRef="#ctx0" brushRef="#br0" timeOffset="6544.25">4571 10066 858 0,'-4'-18'142'0,"3"5"-125"0,-2 2 4 0,1 1-10 0,1 3 18 0,1 5-23 0,0 2 8 0,0 0-15 0,0 0-7 0,0 0 9 0,0 0-6 16,0 0 7-16,1 0 4 0,0 0-6 15,17 7 6-15,-14-4-6 0,3-1-6 0,1 3 6 0,-3-4-12 0,0 2 12 16,2 5 3-16,-4-1-12 0,0 4 13 0,2-1-16 16,-2-2-2-16,-1 2 14 0,-1 1-14 15,-2 3 15-15,-1 1-1 0,0 1 0 0,0 1 4 0,0-2-5 0,-2-1-12 0,1-1 21 16,0-2-6-16,0-3 11 15,-1-1-7-15,0-2-3 0,1-2 9 0,3-1-7 16,0-2 8-16,0 0 19 0,0 0-13 0,0 0 16 16,7-7-5-16,-3 1-9 0,3 0 8 0,0-3-11 0,3 0-15 0,-1-1 14 0,4-2-25 15,1 0 15-15,-2-1-56 0,4-1-53 0,6 2-46 16,-2 0-12 0,9 2-219-16</inkml:trace>
  <inkml:trace contextRef="#ctx0" brushRef="#br0" timeOffset="7337.21">5036 9589 529 0,'1'-8'63'0,"1"1"168"0,2 0-206 0,0 3 17 0,1-1-12 0,2 1 12 0,-1 1-15 0,3-1-9 16,1 1 8-16,3-2-9 0,0 1-10 0,0-1 4 16,2-3-10-16,3 2 10 0,0-2 10 0,2 2-9 15,2 1 6-15,-5 0-10 0,1 0-8 0,-1 0 5 16,2 3 3-16,1 0 2 0,-1 0-11 0,-2 2 3 16,-2 0-3-16,0 2 3 0,-2 0-16 15,-1-2-5-15,0-4-31 0,0 6 15 0,-3-2-54 0,1 2-38 0,-2 2-46 16</inkml:trace>
  <inkml:trace contextRef="#ctx0" brushRef="#br0" timeOffset="7573.86">5299 9357 1244 0,'1'-12'47'0,"3"2"-39"0,0 1-16 0,-2 5 3 0,5 2-1 15,1 2-6-15,0 5 10 0,3-1-11 0,-2 4-3 16,2 0 19-16,-2 0-12 0,-1 3 14 0,1-2-9 16,-2 2 2-16,-1 2 0 0,-1-2 0 0,1 2-19 0,-3 0 13 15,2 0-4-15,-2 3 8 16,2-3-1-16,-3 5 4 0,1-1 5 0,0 0-4 0,0 3-11 0,-1-4 26 16,1 2-38-16,2-1 27 0,-2-3-100 0,-2 0-135 15</inkml:trace>
  <inkml:trace contextRef="#ctx0" brushRef="#br0" timeOffset="8038.55">5863 8903 385 0,'2'-7'49'16,"-1"1"191"-16,3 0-200 0,0 3 2 0,2 2 12 15,1 1-14-15,1 0-26 0,3 2 9 0,-1 2-20 16,3 0 17-16,1 3-10 0,0 1-9 0,-1 1 13 0,3 0-15 0,-2-1-5 0,0 2 9 15,-1 1-13-15,-1 1 12 16,-3 2-5-16,-2 0-3 0,-2 1 11 0,-2 0-9 16,0 1-7-16,-2-1 17 0,-1-1-12 0,-3 5 14 15,-3-3-1-15,-1 2-3 0,-2 0 6 0,-3-6-6 0,-3 0-4 0,-1-1 22 0,0-1-9 16,-2-2 17-16,1-1 7 16,-3-4-13-16,3 1 12 0,0-2-15 15,1-2-8-15,1 2 15 0,2-3-6 0,0-3 11 16,3-1-9-16,1-1-6 0,2-4 1 0,2 2-1 15,3-1 6-15,1 0-4 0,2-2 0 0,3-3 0 16,-1 0-1-16,4 0-12 0,1-3-1 0,1 4-3 16,3 1-4-16,-1 1 1 0,2 2-13 0,1 4 8 15,0 2-22-15,1 1-14 0,-3 1-10 0,3-5-6 0,-3 2-46 16,1 4-39-16,3 0-73 0</inkml:trace>
  <inkml:trace contextRef="#ctx0" brushRef="#br0" timeOffset="8478.6">6216 8764 452 0,'-2'-10'34'0,"1"2"85"0,0-2-82 0,0 2 1 0,1 2 6 0,0-2-8 16,3 3-24-16,2-2 1 0,-1 2-14 0,1 1 9 15,-3-4-5-15,1-1 3 0,1 1 11 0,3-3-9 0,-2 2 4 16,2 0 13-16,0 2-4 0,-1 2 9 0,1 2 15 0,-2 2-29 15,1 0 8-15,-1-3-18 0,-2 5-12 16,-1 3 6-16,0-2-10 0,0 8 10 0,-2-2 0 0,-2 2-1 16,0 3 1-16,-2 0-2 0,0 5-2 0,-1 2 7 15,-2 0 3-15,-1 0 0 0,1-1-4 0,1-1 11 16,0 0-2-16,3-2 3 0,0-2-14 0,0-2 16 0,1-1-10 16,0-3 15-16,3-1-1 0,3-4 5 0,1 1 5 15,1-2-4-15,-1 0-9 0,2-1 11 0,2-1-10 16,2-1 11-16,2-2-11 0,-1 1-57 0,1-2-16 15,-1 1-19-15,-1 0-67 0,0-2-62 0</inkml:trace>
  <inkml:trace contextRef="#ctx0" brushRef="#br0" timeOffset="8716.59">6544 8874 648 0,'0'0'114'0,"0"0"-48"0,-4 8 9 15,4-1-24-15,-1 0-22 0,2 5-7 0,2 0-8 0,-1 1 4 16,-2 1-16-16,0 0-2 0,-2 0 0 0,4 2 0 16,3 2-4-16,-1 1 8 0,-1-1-8 0,-3 0 11 0,0 0 9 0,0 0-15 15,0-2 13-15,3-2-15 0,2 2 3 16,2-3 15-16,-6-1-4 0,0 0 9 0,0-4 2 0,1-1-17 16,3-2-6-16,-5-3-6 0,0-2-50 0,0 0-73 15,0 0-83-15</inkml:trace>
  <inkml:trace contextRef="#ctx0" brushRef="#br0" timeOffset="8906.78">6466 8860 833 0,'2'-14'135'0,"3"2"-115"15,-3 1-1-15,5 2 0 0,-2 2 12 0,0 3-20 0,3 1 6 0,0 2-13 16,7 1-13-16,-5 1 14 0,6 0-11 0,-6-1 12 15,0-1 0-15,2 0-4 0,1 0 7 0,5 0-9 16,1-1 9-16,-3 0-7 0,1 1 0 0,-1 0-2 0,1 0 7 16,0 0-7-1,-4-1 0-15,1 2-12 0,-1 1-49 0,-1 2-62 0,0 1-78 0</inkml:trace>
  <inkml:trace contextRef="#ctx0" brushRef="#br0" timeOffset="9272.54">5883 9605 767 0,'-7'-6'124'0,"3"2"-54"0,0 0 23 0,3 0-64 0,1 0-14 15,3 0 10-15,4 3-16 0,3-1 14 0,2 1-12 0,4 0-5 16,1-5 7-16,5 0-9 0,5 0-4 0,2-1 4 16,8-1-5-16,1-2 3 0,-1 1-3 0,3-4 2 15,-7 2 5-15,1 3-4 0,-2-3-6 0,-3 1 5 16,2 2-3-16,-2 2 5 0,-3 2-3 0,-2 0-1 15,1 2 2-15,-1 1-3 0,0-1-10 0,-6 0-30 16,2 1-16-16,-5-2 0 0,-1 0-9 16,-1 3-51-16,-1 0-16 0,-4-2-25 0,1 3-110 0</inkml:trace>
  <inkml:trace contextRef="#ctx0" brushRef="#br0" timeOffset="9685.54">6096 9740 308 0,'-5'0'26'0,"5"0"-11"0,0 0 10 0,0 0-14 0,0 0-8 0,5-1 15 15,2-1-8-15,2-1 14 0,-3 0 19 0,4-3 9 16,3 2 14-16,3-2-8 0,-2-1 0 0,1 2 5 15,2-1-7-15,-1 2 8 0,1 0-4 0,-1 2-38 16,-2 2 7-16,0 0-18 0,0 3-11 0,-3 2 6 16,-1 0-16-16,1 3 12 0,-3 2-3 0,-3 2-6 15,0 4 7-15,-1 0-10 0,-2 3-7 0,-2 0 27 0,-2 0-10 16,-3-1 14-16,-3 2-10 0,-1 0 1 0,-5-2 3 16,3 2-4-16,-4-3-18 0,0 3 25 15,-1 0-8-15,-1-3 15 0,-2-2-3 0,2-4 22 0,2 0 7 16,-1-4 3-16,2-1-7 0,3-1-10 0,-2-2-6 0,5 0 4 15,0-2-12-15,6-1 9 0,-1-4-1 0,2-1 6 16,2-2 4-16,-2-1-12 0,2-2 0 0,-1-4-4 16,1 1-6-16,8-1-2 0,2-1-5 0,5 0 2 15,-3-4-22-15,-1 3 4 0,1 1-11 0,2 2 7 0,-3 2-27 16,2 0-30-16,-2 1-13 0,0-1-7 0,-1 4-47 16,-1-1-25-16,2 2-65 0</inkml:trace>
  <inkml:trace contextRef="#ctx0" brushRef="#br0" timeOffset="10081.62">6503 9696 904 0,'3'-9'39'0,"-2"2"-6"16,0 2-20-16,2 2 0 0,1 2-22 0,-3 1 16 0,4 0-7 0,-1 3-5 0,-2-2 15 15,3 3-16-15,-5-1-16 0,0 2 35 0,4 1-13 16,-1 1 26-16,-2 2 15 0,3 0-13 0,0 0 8 15,2 0-12-15,0 1-11 0,-1-1 6 0,-1 1-7 16,2-1 8-16,4 0-5 0,-3-1-3 16,-1-1 3-16,-1-3-2 0,-1 1 8 0,1-1-4 0,0-1-5 0,1-1 2 15,1-2 1-15,-3-1-14 0,1-2 5 0,0 0-9 32,-2-2-5-32,2-1-20 0,0 0 4 0,-3-2-8 15,2-2 12-15,-2 0 6 0,1-2 3 0,0 1-1 0,0-2-3 16,0 3 15-16,0 0-5 0,0 4 8 0,-2 2-2 15,-1 4 4-15,0 0-2 0,0 0 0 0,6 4-17 16,-5 3 19-16,1 4-5 0,-2 2 10 0,0 2 3 0,0 3-2 16,-1-1-2-16,-2 1-3 0,2 1-18 0,0-2 17 15,-4 2-7-15,3 0 11 0,-4-3-6 16,1 1 3-16,0-2 4 0,0 0-3 0,-2-1-1 0,1-2 8 16,0-2-9-16,1-3 10 0,0 0 5 0,1-2-4 15,0-2-3-15,0-1-5 0,3-2-41 0,1 0-116 16,0 0-132-16</inkml:trace>
  <inkml:trace contextRef="#ctx0" brushRef="#br0" timeOffset="10399.14">6906 9468 970 0,'5'-6'3'0,"-2"-1"2"0,-2 1-15 0,0 4 11 0,-1 2-6 0,0 0-9 0,0 0 13 0,0 0-14 0,0 0-16 16,0 6 43-16,-1 1-20 0,0-2 32 0,-2 3 1 15,-1 1-12-15,-1-1 16 0,-2 3-15 16,0 0 7-16,0 1 11 0,2 2-14 0,1 1 14 0,1-2-5 0,3 1-6 16,-3-1 8-16,3 0-11 0,0-3-14 0,0 1 26 15,5-2-13-15,2-3 18 0,1 1-9 0,1-3 6 16,-2-1 0-16,2-2-1 0,-1-1-18 0,7-2 9 15,-2-1-4-15,3 0 6 0,-1-1-9 0,0-2-6 16,1-2-6-16,-8-2 0 0,6-1-34 0,0 1-25 16,-1-3-23-16,6 2 2 0,-1-2-56 0,-2-1-94 15</inkml:trace>
  <inkml:trace contextRef="#ctx0" brushRef="#br0" timeOffset="10637.88">7557 9247 777 0,'3'-10'292'0,"-2"1"-200"15,5 0-48-15,-2 4-9 0,1-1-4 0,3 2-19 16,1 1-8-16,4 1 0 0,1-1 3 0,4 0-1 15,3-2-1-15,-3 2-3 0,4 0-4 16,-1-1-9-16,4 1-8 0,-1-3-1 0,0 2-20 0,-2 0-71 0,-3 2-33 16,-2 2-19-16,-4-2-138 0</inkml:trace>
  <inkml:trace contextRef="#ctx0" brushRef="#br0" timeOffset="10784.94">7686 9372 729 0,'-2'6'95'0,"1"1"-3"0,1-2-11 0,0-1 10 16,3-2-7-16,2 0-31 0,3-1 6 0,2 1-17 16,4-2-21-16,3 0 0 0,5-3-40 0,3 0 17 15,2-2-109-15,1-1-137 0</inkml:trace>
  <inkml:trace contextRef="#ctx0" brushRef="#br0" timeOffset="11550.3">8979 9170 378 0,'0'-6'307'0,"2"3"-128"0,-2 3-185 0,0 0 7 0,0 0-4 0,1 0 1 0,-1 0 6 16,18 1-7-16,-11-3-15 16,1 1 41-16,0 0-8 0,1-1 22 0,1 0 12 0,0-1-8 15,1-2 16-15,6 1-16 0,0 1-3 0,3-1-3 0,-2 0-13 0,0 1 9 16,0-1-14-16,1 2-6 0,4-1 2 0,1-3-4 15,1 0-3-15,0-2-1 0,-2 0-1 0,-4 3 2 16,-1 2 6-16,-2-2-12 0,-2 2 7 0,-2-1-8 0,-1-1-3 16,-2 1 2-16,-1 4-22 0,0-2 11 15,0 1-54-15,-3-1-104 16,-1-1-90-16</inkml:trace>
  <inkml:trace contextRef="#ctx0" brushRef="#br0" timeOffset="12065.95">9793 8648 792 0,'-5'-15'130'0,"3"1"-106"16,-1 4 11-16,1 4-2 0,2 6 35 0,0 0-47 16,0 0 6-16,0 0-21 0,0 0-10 0,0 0 18 15,0 0-2-15,0-1 10 0,0 0 5 0,0 0-4 16,6-19 8-16,2 16-5 0,0 3-1 0,2-1-13 15,2 7-12-15,4-5 6 0,0-2 4 0,1 2-10 16,2 0 5-16,0 5-8 0,0 2-8 0,-2 3 8 16,-2-4-8-16,2 6 7 0,-2 3-4 0,0 0 0 15,1 7 8-15,-8-2-4 0,1 1 1 0,-6 4-11 16,2-2-11-16,-5 1 5 0,0 0 11 0,-6 2 9 16,-5-1 11-16,-3 0-7 0,-2-3-11 0,0 0 7 0,0-4-6 15,1-3 9-15,-2 1 6 0,-1-5-6 16,2 2 11-16,0-1-12 0,0-2-1 0,3-3 7 0,0-1-7 15,2-4 8-15,2-2 8 0,1 1 5 0,2-1 5 16,3-2-4-16,-1-1-9 0,2-4 12 0,2 0-11 16,1 1 12-16,4 1-3 0,0-4-9 0,2-1 6 15,4 2-7-15,0-4-5 0,1 1-13 0,2-1-16 16,1-2 3-16,1 0-21 0,0-1-70 0,2 1-18 16,-1 0-29-16,-1 1-113 0</inkml:trace>
  <inkml:trace contextRef="#ctx0" brushRef="#br0" timeOffset="12498.12">10206 8464 601 0,'0'-6'15'0,"-3"1"45"0,1 1-4 0,2 1 11 0,-2 0-49 0,3 0 8 0,-1 0-9 16,0-1 12-16,1-1 4 0,-1 1 7 0,5-1 1 15,-4-1 4-15,3 0 13 0,2 0-29 0,-3 1-4 16,3 0-8-16,0 1 1 0,1 1-13 0,-1 1 9 15,1 0-13-15,0 2-6 0,-2 2 5 0,2 2-9 16,-3 1 7-16,1 2-10 0,-4 0-1 0,2 3 9 16,-1 2-9-16,-2 4-2 0,0 0 17 0,-4 2-10 15,0 0 15-15,0 1 7 0,-2 1-16 0,1-4 13 16,-3 3-14-16,0-1 6 0,0-2 5 0,1 4-7 0,2-4 7 16,1-4 6-16,4-1 2 0,0-4 4 0,0-4-3 15,1 2 5-15,3-3 10 0,1 1 0 0,2-2 3 0,1-1 3 16,3-3-19-16,2-2-3 0,0-1-9 15,1-1-32-15,2 1-36 0,-1-3-35 0,1 2 5 0,1 0-64 16,1-2-96-16</inkml:trace>
  <inkml:trace contextRef="#ctx0" brushRef="#br0" timeOffset="12712.87">10676 8568 788 0,'3'-3'69'0,"1"1"16"0,-4 2 9 0,0 0-50 15,0 0-26-15,0 0 3 0,1 0-22 0,10 7-3 16,-10 1 15-16,0 2-13 0,-1 3-5 0,2 4 32 0,-2 1-19 16,0 0 27-16,-2 5-6 15,1-4-18-15,0 4 10 0,0-1-15 0,0-5 0 0,1 0-9 0,0 1-2 16,0-1 1-16,1 2 20 0,-1-2 15 0,2-2 8 16,-1-2-3-16,2-1-7 0,-2-3-13 0,0-2-10 0,1 0-1 15,0-3-36-15,0-2-112 0,-2-2-70 0</inkml:trace>
  <inkml:trace contextRef="#ctx0" brushRef="#br0" timeOffset="12904.15">10646 8540 1303 0,'0'-10'-3'0,"1"1"6"16,2 4-7-16,-1 4 8 15,4-1-12-15,-2 0-44 0,2 1-15 0,2-1-7 0,-1 0-12 0,2 0 49 16,-1-1 9-16,1 1 8 0,-1-2 20 0,0 0 4 16,0 0 4-16,1-1-3 0,0 1-12 15,0 0 2-15,2 0-38 0,1 1 13 0,-1 0-130 0</inkml:trace>
  <inkml:trace contextRef="#ctx0" brushRef="#br0" timeOffset="13348.82">9710 9383 1081 0,'-16'-8'178'0,"3"3"-143"16,2 1 1-16,5 3-22 0,6 1-20 0,0 0 7 16,0 0 3-16,0 0 0 0,0 0 4 0,3-8 1 0,7 5-1 15,3-2 0-15,2-2-11 0,1 0 10 0,4-1 0 16,-3 0 7-16,6-2 0 0,-1 1 4 0,2-1-3 15,4-2 3-15,2 2-15 0,3 1 12 0,3 1-12 16,3 1 11-16,2-1-7 0,0 1-6 0,3 0 5 0,-1-1-6 16,0 0 3-16,-3 0-3 0,-2-1 1 15,2 4-1-15,-3-2 2 0,1 2-5 0,-3 1 2 0,4-1-5 16,-7 2-11-16,-1 0 28 0,-1 1-11 0,-8-1 18 16,8 0-15-16,-11-3-3 0,3 1 0 0,-4 1 0 15,0 0-3-15,-1 1-10 0,-3 1-2 0,-2-1-7 16,0 2-34-16,-4 0-44 0,0 1-29 0,0 0-3 15,-4-2-80-15,2 2-74 0</inkml:trace>
  <inkml:trace contextRef="#ctx0" brushRef="#br0" timeOffset="13826.7">9952 9452 605 0,'-14'-2'100'0,"5"-1"-71"16,-1 3-1-16,3 0-8 0,1 3-10 0,1 1 2 16,-1-4 5-16,4 2-4 0,2-2-8 0,0 0 36 0,0 0 4 0,0 0 15 15,0 0 25-15,0 0-29 0,8-7 1 0,-2 3-9 0,2-2 2 16,5 2-38-16,0 0 7 0,5 1-16 15,-3 0 3-15,5-1-6 0,-1 2 0 0,3 0-2 16,-2 3-14-16,0 0 18 0,0 1-9 0,-4 0 11 0,6 2-9 16,-9 2-1-16,2 2 0 0,-2 3-2 0,-2 2-10 0,-1 2 5 15,-2-1-8-15,-2 5 8 0,0 4 6 0,-4 3 5 16,-2 4 7-16,-2-2-5 0,-2-4-13 0,-1-1 16 16,-3 0-7-16,0-1 13 0,-5-1 2 0,-2-3-10 15,2 0 11-15,-2-4-13 0,0-3-12 0,-5-3 26 16,3 0-11-16,-2-3 20 0,3-2 2 0,4 0 1 15,-1 0 5-15,1-3-6 0,0 0-16 0,3-4 25 16,-1-2-12-16,7 0 20 0,0-1 3 0,2-2-16 0,1-2 8 16,2-3-12-16,2-3-13 0,7-2-1 15,-2-3-5-15,4 1 4 0,2-2-11 16,-5 4-20-16,2-2-13 0,-2 0-1 0,1 6-23 16,0 2-20-16,0 1-23 0,0 6 1 0,-4-1-36 0,5 4-67 0,0 3-55 0</inkml:trace>
  <inkml:trace contextRef="#ctx0" brushRef="#br0" timeOffset="14335.34">10350 9539 1157 0,'5'-19'189'0,"3"3"-176"0,0 5-2 0,1 5-7 0,2 3-18 0,4 2 13 0,0-2-6 0,1 3 6 0,2 0-26 0,-2 1 6 15,1-1-9-15,-2-3 12 0,-5 1 16 0,-1-3 2 16,-1 3 11-16,2 0-10 0,4 0-13 0,0 3 16 16,-4-1-15-16,-1 3 15 0,0 2-15 0,-1 1 7 15,0 2-4-15,-2-1 4 0,-4-1-22 0,-1 4 24 16,0 2-10 0,-3-2 13-16,-3 2-2 0,-3-3-1 15,-1 0 2-15,0 5-3 0,1-1-8 0,-4-1 15 0,-1-4-6 16,-2-1 9-16,6-1-8 0,2-1 5 0,2-3 6 15,1-2-2-15,-2 0 0 0,6 0 10 0,0 0-6 0,0 0 9 16,0 0 6-16,0-7-17 0,6 3 7 0,1 1-12 16,2-2-12-16,4 1 13 0,2-1-12 0,-2 0 13 15,4 3-3-15,0 1-8 0,-2 1 5 0,-2 2-8 16,0 4 1-16,-1 2-1 0,-1 3-7 0,-3 0 5 16,-2 1 0-16,0 4 0 0,-4 1 8 0,1 2-7 0,-3 0 4 15,0-1 7-15,-2-1-4 0,-1 0 6 0,-5-3 8 16,0-1-9-16,0-1 10 0,-3-3-11 0,-2 1 5 0,0 0 4 15,1-1 6-15,-3-1-3 0,5-3-3 0,-7-1 21 16,1-4-10-16,4 0 16 0,0 1-19 0,1-1 7 16,2-1-4-16,0-2 6 0,-2 0-10 0,4-3 5 15,5 2 1-15,1 0 1 0,-2-3-9 0,5 1 4 16,-1-4-1-16,-1-1 2 0,8 1-13 0,3-2-9 16,-5 0-16-16,7-1 6 0,-2 0-32 0,0-2-24 0,8 0-22 15,-4 0 2-15,4-1-32 0,-3 1-51 0,2-2-34 16,-4 1-20-16,2 0-162 0</inkml:trace>
  <inkml:trace contextRef="#ctx0" brushRef="#br0" timeOffset="14653.99">10892 9309 1361 0,'2'-5'5'0,"4"1"-7"0,-1 3-15 0,-2 1 7 0,3 3 1 0,-4 1 6 0,4-1 7 0,2 1-5 0,-5-1-13 0,6 0 14 16,-3-1-13-16,0 0 13 0,-1 1 5 0,-2 0-15 16,0 1 13-16,5 2-16 0,-4 0 9 0,3 2 9 15,-2 1-5-15,-5 1 9 0,3 1-3 0,-3 2-2 16,0 0 6-16,3 1-6 16,-8 1-4-16,4 1 1 0,0 2-2 0,0-1 3 0,-1-1 0 0,-2-4 6 15,-1-2-1-15,-7-1 3 0,10-3-4 0,2 0 20 16,0-2 1-16,4-2 8 0,1 3-4 0,-3-6 6 15,5 1-10-15,4-1 10 0,2-5-20 0,4 0 6 16,4-2-10-16,-1-4 8 0,4 0-11 0,4 3-3 0,1-3 5 16,7 1-6-16,2-2-15 0,4-3-44 15,8 2-50-15,7-1-1 0,3 0-192 0</inkml:trace>
  <inkml:trace contextRef="#ctx0" brushRef="#br0" timeOffset="17304.79">10754 8522 120 0,'0'0'-13'0,"0"0"-92"0,0 0 107 0,0 0 28 0,0 0-3 0,0-1 11 16,0 0-6-16,0 0-13 0,0 0 2 0,0 0-8 15,0 0-26-15,0 0 16 0,0 0-19 0,0 0 18 16,0 1-7-16,-1 0 5 0,0 0 7 0,0 0-4 16,0 0-13-16,0 0 12 0,0 0-10 0,-31 0 11 15,32 0-1-15,-2 0-2 0,1 0 8 0,0 0-6 16,-26-2-1-16,20 2 26 0,1-1-1 0,0-1 14 15,-1 1 22-15,0-2-3 0,-1 0 7 0,0-1-7 16,1 0-23-16,0 1-8 16,-2 0-14-16,1 3 9 0,0-2-5 0,-1 1-11 0,2-1 9 0,2-1-12 15,1 2-5-15,0-2 24 0,1 2 7 16,3 1 12-16,0 0 36 0,0 0-17 0,0 0 8 16,0-1-12-16,0 0-11 0,0 0-6 15,2 0-7-15,-1 0 3 0,-1 0-17 0,1 0-11 16,0 0 2-16,22-12-4 0,-18 15-14 0,1 2 14 15,1 0-15-15,0 1 16 0,1 1 1 0,0-1-7 0,1 0 9 16,3 0-10-16,1 2-4 0,1-2 14 0,0 1 1 16,1-3 6-16,1 0-5 0,2-1-2 15,2 1-3-15,-1-3 2 0,0-1-11 0,1 1 18 16,-2-3-12-16,2 1 17 0,2-1-10 0,0-1-24 16,-1 0-40-16,8-1 0 0,0 1-138 15,5-2-160-15</inkml:trace>
  <inkml:trace contextRef="#ctx0" brushRef="#br0" timeOffset="17653.74">11951 8640 1183 0,'-1'-19'58'0,"-2"1"127"0,3 6-176 0,2 7-15 0,-2-1 10 0,0 2-13 0,0 0 1 0,-2-2-59 15,5 1-14-15,-3 1-12 16,0 0-16-16,5 1 48 0,-2 0 22 0,-1 1 1 0,0 0 33 15,-2 2-2-15,0 0-8 0,0 0 7 0,0 0 15 0,0 0-14 0,0 0 13 16,0 1-15-16,6 13 1 0,-3-6 13 0,1 1-13 16,0 4 14-16,0-2 0 0,2 1-76 15,-1 1-91-15</inkml:trace>
  <inkml:trace contextRef="#ctx0" brushRef="#br0" timeOffset="17948.45">12189 8943 888 0,'0'7'16'0,"-2"0"-11"16,-1 1-52-16,-2 0 26 0,1 2-80 0,1-2-54 15,2-1 26-15,1-1-35 16,1 1 68-16,1-2 94 0,1-1 32 15,-3-4 20-15,0 0 102 0,0 0-24 0,0 0 10 0,2 0-19 0,-2 1-41 0,11 11-19 16,-9-3-26-16,-1 1 13 0,1 6-28 16,-1 1-13-16,-1 1 11 0,-1 2-13 0,-5-2-5 15,-1 3 4-15,-1 3-8 0,-1 2 10 0,-1 3 7 0,-3-2-8 16,2 0 10-16,-1-4-11 0,1-2-1 0,1-1-78 16,1 0-136-16</inkml:trace>
  <inkml:trace contextRef="#ctx0" brushRef="#br0" timeOffset="18861.93">13940 8500 388 0,'2'-10'336'0,"-3"0"-139"0,6 1-173 0,-4 2-7 0,2 1 5 0,4 3-9 0,-4 0-12 0,8 1 7 0,-5 1-5 0,2-1-2 16,0 1-1-16,2-2 0 0,4 1 2 0,-1 0 18 15,4 0-8-15,-1 2 10 0,-3 0-3 0,7 2-16 0,1 2 10 16,0 3-14-16,2 1-11 0,-5 4 10 16,1 0-16-16,2 5 15 0,-4 3-5 0,-1 1-4 0,-1 4 8 0,-2 0-10 15,-2 2 1-15,-4 5 15 0,-2 0-8 0,-4 1 10 16,0 2-9-16,-3-2 7 15,-1 0 9-15,-6-3-4 0,-3-2 0 0,0-3 6 0,-2 0-10 16,-2-5 10-16,0-2-5 0,-2-2 7 16,-3-3 5-16,0-1-2 0,-1-2 0 0,-2-3 21 15,-2-1-2-15,4-5 8 0,4-1-15 0,6-3 5 0,2-2-5 0,2 0 7 16,3-3-5-16,-1-3 0 0,2-2-2 16,4-2 2-16,0-3-7 0,1 0-11 15,7-1-7-15,1-3 1 0,1 0-9 0,6 0-2 0,0 0-10 16,2-1 4-16,3 2-8 0,-1 3-4 0,1 3 7 15,-4 4-8-15,0 3-4 0,-2 0-42 0,-1 1-41 16,-1 5-1-16,-2-1-126 0</inkml:trace>
  <inkml:trace contextRef="#ctx0" brushRef="#br0" timeOffset="19257.02">14515 8352 298 0,'3'-11'66'0,"-1"1"74"0,3 1-40 0,1 4-13 0,2 0-23 0,-3 1 10 0,2-1-45 0,-1 2-19 0,1 0 8 16,0 2-12-16,3 2-9 0,0 0 9 0,0 3-17 16,1 1 15-16,-2 1-14 0,-3 2 2 0,0 1 3 15,-1 5-3-15,0 0-7 0,-2 3 17 0,-1 2-7 16,-2 1 8-16,-2 25 14 0,2-46 46 16,-7 43-86-16,0-24 38 0,4-2 0 0,-2 1-7 0,2-5 8 15,0-1 2-15,1-4 3 0,-1-1 5 0,3 0-4 16,0-2-4-16,1-2 21 0,2-2-5 0,1 0 12 15,4-2-2-15,0-1-17 0,1-2-4 0,4-3-4 16,0-1-19-16,2 0-48 0,1 1-36 0,-4-3-4 16,3 2-100-16,-1-2-84 0</inkml:trace>
  <inkml:trace contextRef="#ctx0" brushRef="#br0" timeOffset="19495.8">14928 8516 665 0,'13'2'108'0,"-10"-5"-38"15,3 1 11-15,-3 0-4 0,2 3-23 0,3 3-40 16,-5 1-11-16,2 2-3 0,0 4-9 0,0 1 5 16,-2 1-2-16,0 5 4 15,-1 0-3-15,-1 4 17 0,-1 0-3 0,2 1 10 16,-5-4 5-16,2 4-10 0,-2 0 14 0,-2-1-11 0,5 2 4 0,-1-3-2 16,1 0-10-16,0-3 7 0,0-1-9 0,-2-3 9 0,1-2 3 15,1-1 2-15,3-2 5 0,-3-2-11 0,0-2-12 16,0-1 1-16,-2-2-30 0,5 0-65 0,2-2-34 15,0-2-14-15,2-2-114 0</inkml:trace>
  <inkml:trace contextRef="#ctx0" brushRef="#br0" timeOffset="19671.09">14916 8560 1012 0,'-11'-14'150'0,"7"5"-95"0,-1 1-22 0,4 5-3 0,3-1-9 15,-2 2-13 1,6-1-14-16,0 3 7 0,3 1 6 0,3-1-10 0,0 0 10 0,3-2-12 0,-1 1-4 0,5-2 9 16,-1-1-13-16,0 0 13 0,1-1-1 0,1-1 1 15,-3 0 10-15,1-2-10 16,0-2-24-16,-1 0-30 0,1 3-35 0,1 1 7 0,-3 1-82 16</inkml:trace>
  <inkml:trace contextRef="#ctx0" brushRef="#br0" timeOffset="20098.56">13890 9381 1106 0,'-7'-5'63'0,"0"0"134"0,7 5-212 31,0 0 16-31,0 0-11 0,0 0 13 0,1-8-7 0,8 8-2 16,3-1 0-16,8-2-1 0,1-2 3 0,3-1-4 15,3 0 7-15,0-4-5 0,3 0 6 0,4-1 21 16,0-2 3-16,4 0 6 0,-2 1 1 0,5 1-3 16,-3 1-20-16,3 1 12 0,0 1-14 0,-4 3-3 15,7 1 6-15,-5 0-7 0,3 0 1 0,4 2-2 16,-2-2-3-16,0 0-1 0,-3 0-4 0,-7-1-8 0,2 2 6 16,1 2-9-16,-4-1-6 0,-4-3 24 0,0 0-18 15,-2 0 18-15,-2-1-18 0,5 2-15 0,-5 1 0 16,-7 0-12-16,1 1-46 0,-6-1-25 0,-3 2-53 0,1 0 14 15,-3 1-114-15</inkml:trace>
  <inkml:trace contextRef="#ctx0" brushRef="#br0" timeOffset="20527.46">14230 9569 589 0,'-6'2'96'0,"1"-3"-33"0,-1-3 9 0,3-1-6 0,0 1-17 16,3 0-12-16,3 1-21 0,0-2 11 0,4-5-18 0,3 1-5 0,4-1 1 15,2 2-5-15,1 1-11 0,4 0 16 16,0-1-3-16,-1 0 7 0,4 2 2 0,-3 0-3 0,-3 1 1 15,3 3-3-15,-7-1-16 0,1 4 14 0,5 4-10 0,-2 0 11 16,-6 1-10-16,3 4-1 0,-5-2 6 0,2 3-7 16,-4 3-12-16,0 4 22 0,-3 1-12 0,-3 3 16 15,-1 0 1-15,-5 3-4 0,-4 1 10 0,-2 2-10 16,-1-3-3-16,-8-3 10 0,8-2-9 0,0-2 9 16,-6 1-9-16,5-3 2 0,-4-1 1 0,1-2-1 15,3-3-2-15,-3-4 10 0,-2 1-4 0,5-3 10 16,-2-1 24-16,5-3-10 0,0-2 14 0,2-1-16 15,2-2-5-15,3 2 17 0,0-4-21 0,2 0 19 16,1-2-23-16,4-3-8 0,0-1 7 0,3-3-10 0,1-3-15 16,4 1-15-16,-1-1-28 15,4 2 8-15,0 1-67 0,-2 0-112 0,5 2-68 0</inkml:trace>
  <inkml:trace contextRef="#ctx0" brushRef="#br0" timeOffset="20988.16">14741 9551 991 0,'5'-12'71'0,"1"4"124"0,-3-1-154 0,0 6-29 0,-3 3-3 15,0 0-7-15,0 0-6 0,0 0-3 0,11 12-7 0,-7-5 4 16,0-2 6-16,-3 4-5 0,0-5 9 0,-1 3-11 16,0 4-8-16,-1-2 31 0,1 3-5 15,-5-1 13-15,1 2-6 0,-3-2-1 0,1 1-1 16,-1-1-1-16,2-2-8 0,-3 0 8 0,0-1-3 0,0 0 6 15,0-1-3-15,1 0 0 0,0-3 0 0,0 0-1 16,3-2-7-16,0-2 21 0,2-1-1 0,1-1 8 16,1 0-10-16,2-3-3 0,3 0-5 0,-1-2 2 0,3-2-12 15,1 0 7-15,2-3-10 0,1 1 10 0,0-2-11 16,-1-1-13 0,2-4 3-16,-3 0-9 0,3 0-21 0,-2 1 15 0,-2 1-5 15,3 5 13-15,-5-2 13 0,1 7-7 0,1 2 7 0,-1-1-8 0,-1 4 1 0,0-3 12 16,-1 2-3-16,-5-1 8 0,0 3-2 0,0 0-2 31,0 0 0-31,0 0-1 0,0 0-5 0,0 1 15 16,4 9-5-16,-4 2 9 0,2-2-1 0,-2 6-2 15,0 2 5-15,-2-3-4 0,-1 5 4 0,1-3-6 16,1 0-7-16,3 2 3 0,2-2 7 0,-2 0-6 16,4-3 11-16,0 0-12 0,-2-1 1 0,-1-3 10 0,1-1-4 15,-6-4 6-15,6-2 3 0,5 0 5 0,1-1-3 16,2-2 1-16,-2-2-17 0,17-10-102 15,-26 13-107-15,24-23 253 0,-20 8-296 0,5-3-112 0</inkml:trace>
  <inkml:trace contextRef="#ctx0" brushRef="#br0" timeOffset="21258.44">15036 9374 951 0,'-3'-3'156'0,"2"0"-94"0,1 1-23 0,-1 0 30 0,1 2-47 0,1 0-16 0,-1 1 5 0,0-1-11 0,0 0-21 0,12 3 32 16,-5-1-14-16,2 0 21 0,-2 0-3 0,1 1-15 16,0 0 9-16,-1 2-14 0,0 0-6 0,-2 2 12 15,0 0-4-15,-1 4 8 0,0-1-3 0,-1 3 0 16,-1 2-4-16,0-4 2 0,-1 5-8 0,-1-2 14 16,0-3-2-16,-1 3 6 0,-1-3-3 0,0-1-2 15,1-1 6-15,-1-2-6 0,2-1-4 0,0-6 21 16,0 0 5-16,0 0 8 0,0 0 6 0,5-8-16 15,2 3-1-15,0-2-2 0,3 0-2 0,2-2-26 0,0-2-14 16,1-3-3-16,0-1-36 0,-1-2-94 0,2 1-46 16,-1-1-22-16,2-1-153 0</inkml:trace>
  <inkml:trace contextRef="#ctx0" brushRef="#br0" timeOffset="21481.02">15441 9158 1206 0,'2'-6'49'0,"-4"2"-11"0,4 1 19 0,-2 1-30 15,3 2-1-15,6-2-12 0,1 2-21 0,4-1 18 16,1 0-5-16,2 1 10 0,3-2-12 0,0 0 9 16,0 1-4-16,1-1 5 0,0-1-8 0,1 0-5 15,0-1-4-15,-2-2-4 0,1 2-43 0,0-2-72 16,-1 3-33-16,-3-5-15 15,-2 0-109-15</inkml:trace>
  <inkml:trace contextRef="#ctx0" brushRef="#br0" timeOffset="21671.3">15657 8986 1250 0,'0'-3'36'0,"1"1"-11"16,2 3-38-1,1 2 16-15,1 5-12 0,1 3 13 0,1 3-14 0,1 0 5 16,0 5 2-16,3 2-1 0,-5-1-11 0,2 4 17 0,-1-2-11 0,-6-1 14 16,6-1 3-16,-6 0-8 0,3-2 11 15,1-3-11-15,-1 0 8 0,-1-3-2 0,-3-1-21 0,3-2 2 16,-1-2-83-16,2-2-177 0</inkml:trace>
  <inkml:trace contextRef="#ctx0" brushRef="#br0" timeOffset="22051.04">15966 8605 1060 0,'2'-10'37'0,"-1"0"36"0,2 3-72 0,2 2-4 0,3 2 3 16,1 1-4-16,3 1-3 0,1 0 4 0,3-1-10 15,0 1 10-15,0 0 11 0,0 0-13 0,2 1 13 0,-6-1-15 16,5 1 2-16,0 3 17 0,-3-1-10 0,2 4 14 16,-2-2-11-16,-5 3-7 0,1 4 0 0,1 3-4 15,-2 4-3-15,-1 3 1 0,-1 3-6 0,-2 2 3 16,2 4 6-16,-11-3 4 0,2 0 9 0,-7-1-7 16,-5-1-4-16,4-2 10 0,-3-1-10 0,-1-3 12 15,-1-1-2-15,-3-4-4 0,1-4 15 0,-2-3-10 0,2 0 11 0,3-4 21 16,1 0-13-16,3-1 18 0,1-3-8 0,2 1-11 15,0-3 13-15,3-2-14 0,1 1-2 0,2-4 6 16,0 0-12-16,3-1 12 0,1-2-14 0,4-2-17 16,1-1 1-16,1-3-8 0,2-1-6 0,1 0-9 15,2-2-17-15,2 2 6 0,0 1-11 0,2 2-25 16,1 3-2-16,-4 3-17 0,1 3-56 0,-1 1-124 16</inkml:trace>
  <inkml:trace contextRef="#ctx0" brushRef="#br0" timeOffset="22371.18">16259 8455 1243 0,'-1'-14'72'0,"0"1"-59"0,0 2-15 15,-1 4-4-15,1 1-9 0,-1 3-30 0,8 1-33 0,-1 2 6 0,1-2-51 16,7 1 40-16,-9-2 26 0,9-1-5 0,-4 1 42 15,2-2 29-15,1 2 13 0,-3-1 9 0,-1 0 47 0,2 1-28 16,0 1 5-16,-3 1-13 0,3 2-24 0,-2 2-14 16,-2 2-15-16,1 3 8 0,-3 2 3 0,1 2-9 15,-1 2 9-15,-1 3-11 0,-2-1-6 0,-1 1 15 16,-4-1-11-16,1 1 13 0,-1 0 1 0,0-1 0 16,2-1 7-16,-1-3-5 15,-1-1 15-15,3 1-4 0,0-4 4 0,-1-3-3 0,2-5 17 0,0 0-1 16,0 0 9-16,2 0-8 0,13 3 1 0,-7-6-14 15,3 0-19-15,2-1 2 0,-1-1-52 0,3-2-99 16,-2-4-98-16</inkml:trace>
  <inkml:trace contextRef="#ctx0" brushRef="#br0" timeOffset="22592.45">16787 8469 1378 0,'0'0'31'0,"0"0"-9"15,0 0-25-15,-1 8 3 0,1 1 6 0,2 4-2 16,1 0 1-16,-1 4-8 0,0 1-1 0,0 2-2 16,1 0 19-16,-1 3-14 15,0 0 10-15,1-4-13 0,-1 5 2 0,0-6 5 16,0 0-7-16,1 2 7 0,-2-4 3 0,2 1-4 16,0-2 12-16,-2-2-10 0,1-1 1 0,0 0 6 0,0-3-8 0,1-1 7 0,-1-2-18 15,1-2-103-15,-1-1-28 0,-1-2-31 0,-1-1-122 0</inkml:trace>
  <inkml:trace contextRef="#ctx0" brushRef="#br0" timeOffset="22782.32">16618 8450 1427 0,'5'-8'8'0,"-1"2"-8"16,3 2-22-16,1 3 13 15,1 2-3-15,8 2 7 0,0-2-11 0,3 3-3 0,3-2-79 0,4 0 8 0,2 1-2 16,-2-1 10-16,-1-2 55 0,-3 0 11 0,0-2 16 0,0-2-8 16,-3 1 3-16,-2 1 10 0,3 0-16 0,-1 0 9 15,1 2-55-15,0 0-199 0</inkml:trace>
  <inkml:trace contextRef="#ctx0" brushRef="#br0" timeOffset="23162.96">15892 9264 1291 0,'-8'-5'87'0,"2"0"-61"0,1 2-22 15,5 3 2-15,0 0-3 0,7-2-7 0,4 2-14 0,3-2 1 16,4 1-36-16,4-2 29 0,-1-1-2 0,3-1 12 16,2-1 19-16,1-1-5 0,-1 0 12 0,3 0-9 15,3 0 13-15,5 0 10 0,4 0-7 0,0 1 8 16,0 1-16-16,-4 0-10 0,-1 0 4 0,0 1-5 15,-3 2 4-15,-2 1-3 0,2 0-1 0,-5 1-1 0,5 0-10 16,-1 0-10-16,-5-1-7 0,1 1-1 0,-4-2-27 16,-6 1 15-16,6 1-10 0,-3-4 11 0,-2 1-8 0,1 0-72 15,-4-2-42-15,-2 1-16 0,1-2-160 0</inkml:trace>
  <inkml:trace contextRef="#ctx0" brushRef="#br0" timeOffset="23575.55">16238 9362 745 0,'-11'1'10'0,"1"1"57"0,4-1-24 0,3 2 34 0,-3-3-35 15,8 1-12-15,-2 0 18 0,4-1-17 0,4-1-2 16,0-3 2-16,9 1-10 0,0-2 10 0,0 1-9 16,4-2 10-16,2 1-3 0,0-2 6 0,2 2 6 0,1 1-32 15,-2 2 1-15,-1 0-10 0,-1 2 10 0,-1 2-13 16,0 2 5-16,-4 1-9 0,-1 1 4 0,0 2-9 16,-4 2 6-16,1 4-6 0,-4 2 2 0,-2 1 0 15,-7-1-4-15,0 3 3 0,-2 0 2 0,-4 1 7 16,0 2-3-16,-5-1 5 0,-2 1 1 0,-1-1 2 15,0-2 7-15,-2-3-6 0,1 0-2 0,0-1 8 16,-2-2-4-16,1-2 8 0,0-3 17 0,0 0-3 16,2-3 6-16,0-3-5 0,-1-1 10 15,5-1-11-15,-2-2 0 0,7 0-3 16,0-1 8-16,2-3-10 0,3 1 12 0,0-2-13 0,3-2-1 0,4-2-10 16,3-2-22-16,3-1 10 0,3-1-24 0,-1 1-50 15,3-3-30-15,-1 0-15 0,0 1-136 0</inkml:trace>
  <inkml:trace contextRef="#ctx0" brushRef="#br0" timeOffset="24018.05">16706 9432 1473 0,'2'-11'20'0,"1"3"-21"15,3 4-8-15,-3 3-1 16,4 0 2-16,0 1-2 0,4 0 0 0,2 3-5 0,1 0-31 0,-1-1 22 15,-2 1 0-15,1-1 11 0,-4-1 15 0,-1 0-5 16,-3 1-7-16,-1 1 2 0,0-1 1 0,-1 2-1 16,0 0 0-1,-2 0-1-15,0 3 11 0,-2-1-4 0,-1 0 4 0,-2 1-6 16,-1 0-2-16,0 0 8 0,-4 0 0 0,1-2 5 16,-1-1 0-16,-1-2-4 0,3-1 0 0,-2-1-1 15,2-1 4-15,3 2 6 0,0 0 2 0,4-1 1 16,2 0 7-16,-1-6 1 0,3 2-4 0,1 2 1 15,3-2-21-15,3 3-3 0,3-1-5 0,-2-2 4 0,1 4 6 0,-1 0-4 0,-1 3 3 0,-2 2-6 16,-2-1-17-16,0 4 21 0,-1 1-6 0,-1 1 11 31,-2 5-14-31,0 0 4 0,-2 2-3 0,0 1 5 16,-1-1-8-16,-2-1 20 0,-3-1-14 0,-1-1 18 16,0 0 2-16,-1-2 1 0,-1-3 13 0,-2-1-10 0,2-2 7 15,-2-3 10-15,-1 0-7 0,1-3 8 0,2 0-9 16,2-2 5-16,1-1 2 0,0-3 0 0,4 1-13 15,0-1 8-15,2-2-11 0,5-1 11 0,-2-1-14 0,1-3-5 16,3 1 3-16,-1-3-5 0,4 2-12 0,2 0-14 16,-1-3-35-16,-1 2 12 0,0-3-74 0,-1 1-66 15,2 1-49-15,-2 5-14 0,1-2-192 0</inkml:trace>
  <inkml:trace contextRef="#ctx0" brushRef="#br0" timeOffset="24337.42">16997 9242 1362 0,'3'-5'0'0,"-2"2"1"0,-1 3-15 0,0 0 10 0,6 0-17 0,-1 3 9 0,-1 2 3 0,2-1-2 0,-2 2-2 16,0-1 9-16,-4 0-10 0,1 2 10 0,-1-2-7 15,1 0 13-15,2 1 13 0,0 2-5 0,-2-1 16 16,1 3-16-16,2 0 1 0,-4 2-5 0,0 0-1 0,-2 1-5 15,1 0 5-15,-2 0-4 0,-2 0-3 0,1-3 10 16,-1 0-15-16,5 0 14 0,-1-2-5 0,1-1 7 16,-1-1 7-16,1-4-4 0,0-2-1 0,0 0 25 15,0 0-2-15,0 0 11 16,0 0-6-16,-1-9-13 0,9 5-2 0,3-5-5 16,3 2-22-16,-4-2 18 0,0-1-14 0,-1-2 18 0,3-1-15 15,0 2-34-15,-1-2-12 0,0 2-10 0,0-1-53 0,-2 1-17 16,3 2-35-16,-1 2 9 0,-1-1-68 0</inkml:trace>
  <inkml:trace contextRef="#ctx0" brushRef="#br0" timeOffset="24592.1">16677 9205 836 0,'-14'-4'11'0,"2"1"13"16,0 2-22-16,2-1 20 0,2 2-11 0,0 0 0 15,0-4 20-15,6 4-16 0,4-1 1 0,3-3-6 16,5 2-12-16,0-4 5 16,-1-2-2-16,4 1 8 0,-1 0 1 0,8 3-1 0,-6-1-15 0,6-1 7 15,1-1-6-15,-2-2 6 16,6 4-3-16,-5-5-98 0,4 2-61 0</inkml:trace>
  <inkml:trace contextRef="#ctx0" brushRef="#br0" timeOffset="24861.84">17698 8820 1308 0,'3'-7'0'0,"1"0"19"0,2 2-17 15,0 2 18-15,3 1-15 0,4 1-3 0,2 0 6 0,4 1-8 0,2 0-7 0,1 0-7 0,1-1-11 31,-2 0 6-31,3-1-10 0,1 1-2 0,-3-2-14 16,-2 2-2-16,0-1-77 0,-5 0-88 0</inkml:trace>
  <inkml:trace contextRef="#ctx0" brushRef="#br0" timeOffset="25017.56">17813 9004 999 0,'-7'3'21'0,"2"1"10"0,0 0 2 0,3 1 2 0,1-1-14 16,1-4 19-16,0 0-22 0,9 6 16 0,3-5-54 0,4 0-141 16,3-2-110-16</inkml:trace>
  <inkml:trace contextRef="#ctx0" brushRef="#br0" timeOffset="25614.8">18665 8821 757 0,'4'-11'104'0,"1"2"314"0,1 2-373 0,-1 1-12 0,2 0-5 0,0 3-3 0,1 1-29 0,2 1 5 16,0 1-3-16,3 0 4 0,0 0-8 0,6 0 10 16,-3-1-13-16,-2 0 12 0,2-1 1 0,-4 1-4 15,6 0 14-15,2-1-14 0,-1 0-7 0,2-2 11 16,1 2-11-16,1-2 13 0,2 2 0 0,0 1-11 0,-1-1-1 15,1 1-13-15,-3 1-52 0,-2-3-96 0,1 3-88 0</inkml:trace>
  <inkml:trace contextRef="#ctx0" brushRef="#br0" timeOffset="26069.54">19553 8031 420 0,'2'-10'66'0,"0"1"-2"16,2 1 60-16,-2 2-86 0,0 1 63 0,3 1-20 15,-4 1-19-15,2 0 8 0,2 1-31 0,2 2-17 16,-1 0 0-16,5 1-5 0,0 1-8 0,3 1 9 16,1 1-9-16,2 2 8 0,0 0-9 0,1 3-5 0,5 0 5 15,-5 0-6-15,-1 2-8 0,1 1 10 0,-1 1-18 16,5 3 15-16,-2 0-13 0,-3 1 2 0,-4 3 6 16,-3 3-6-16,-1 2-6 0,-6 1 13 0,-1 2-6 15,-4 0 9-15,-2-2 12 0,-1 2-14 0,-5-4 11 0,-4-4-12 16,-1-1 3-16,-2-5 12 0,-3 0-9 0,3-3 12 15,-3-1 1-15,0-4 5 0,7-3 10 16,-4-2-8-16,0-2-11 0,1-2 20 0,2-2-9 0,3-3 16 16,3 1-3-16,3-1-8 0,2-2 2 15,2 0-3-15,1-2-2 0,2-2-3 0,4-1-4 0,5-2 2 16,4 1-12-16,1 0-4 0,1-1-13 0,-1 1 2 0,0 1-40 16,5 4-9-16,0 0-17 0,9 6 4 0,-3-2-24 15,-2 0-25-15,-1 5-23 0,-2 0-11 16,-3 3-114-16</inkml:trace>
  <inkml:trace contextRef="#ctx0" brushRef="#br0" timeOffset="26512.56">20102 7944 699 0,'3'-10'115'0,"-3"2"-98"0,1 0-7 0,0 3-4 0,-3 0-8 16,2 3 2-16,-3 0 2 0,3 2-3 0,0 0-18 0,0 0 17 0,0 0-11 0,0 0 13 15,0 0-2-15,0 0 1 0,0 0 9 0,0 0-8 16,-1 0 0-16,0 0 36 0,1 0-9 16,0 0 21-16,0 0-2 0,0 0 2 0,-1 0-3 15,1 0 0-15,0 0-33 0,1-8 0 0,4 7-9 16,6 1 8-16,-3 0-5 0,0-1-4 0,5 1 3 0,-3 0-4 15,6 0 8-15,0 2-9 0,-3-2-2 0,0 0-2 16,3 1 7-16,-1 0-6 0,1 1 5 0,2 3-8 0,-10-2-14 0,0 3 8 16,-4 1-6-16,-1 3 8 0,-2 1-6 0,-1 5 6 15,0 1 7-15,-3 1-3 0,-2 2 0 0,0-1 9 16,-2 0-14-16,-2-2 14 0,4 0 7 0,-4-2-10 16,4 1 12-16,-2-2-15 0,4-1-2 0,0-2 13 15,-1-3-6-15,3-3 11 0,1-5 4 0,0 0 11 0,0 0 7 16,0 0-2-16,8 1-4 0,0-3-9 0,4-4-6 15,2 1 2-15,-2-1-14 0,2-2-32 0,1 2-48 16,1-1 4-16,0 1-151 0</inkml:trace>
  <inkml:trace contextRef="#ctx0" brushRef="#br0" timeOffset="26797.66">20741 8103 1198 0,'-1'-14'195'0,"5"7"-180"0,-2 2 18 0,-2 5-21 0,0 0 6 0,0 0-24 15,0 0-15-15,0 0 4 0,9 5 5 0,-8 1 7 16,2 3 4-16,0 1-3 0,-1-2-13 0,1 5 15 16,0-2-7-16,-2 2 9 0,2 0-3 0,-1-1-10 15,1 2 5-15,-1 0-8 0,0 2-4 0,1 3 7 16,-2-2-3-16,0 2 9 0,0 0 22 0,0 0-15 15,-1 2 9-15,-1-2-12 16,-1 1 1-16,2-1 4 0,-1 1 9 0,1-2-2 0,-2 0 5 0,1-4-3 0,0-1-6 16,0-2 3-16,0-3-24 0,1-2-41 0,0-3-51 15,0-3 12 1,0 0-93-16,0 0-127 0</inkml:trace>
  <inkml:trace contextRef="#ctx0" brushRef="#br0" timeOffset="26971.81">20619 8094 1120 0,'-5'-18'184'0,"4"11"-182"16,1 0 8-16,2 5-11 0,2 0-1 0,2 2-8 15,0 1 3-15,1 1-6 0,5 0-21 0,3 1-45 16,4-2-30-16,5 1 7 0,2 0-9 0,3-1 10 15,-1-1 13-15,1-1-15 0,1 0-19 0</inkml:trace>
  <inkml:trace contextRef="#ctx0" brushRef="#br0" timeOffset="27511.31">19521 9020 830 0,'3'-12'137'0,"2"3"-133"15,0 0 8-15,2 2-15 0,0 0-5 0,2-2 5 0,1 1-18 16,2-1 13-16,1 1-9 0,6 2 7 16,-2-2 8-16,3 2-7 0,1 0 4 0,-1-1 8 15,2 1-3-15,-2-1 5 0,-1 2 10 0,1 1-17 16,1 0 11-16,1 2-16 0,3 1-8 0,0 1 19 0,4 0-19 15,2 1 18-15,-3-1-1 0,2 0-5 0,4 1 17 0,0-1-16 16,8 0-2-16,4 0 7 0,4-1-1 0,3 0 8 16,1 0 18-16,-4-1 19 0,2-1-2 0,-5 0 7 15,5 0-19-15,1 0 16 0,0-1-13 0,2 0 15 16,-2-1-12-16,-5 0-15 0,-3 1 8 0,-6 0-14 16,-3-2-15-16,-6 2 8 0,-1 0-13 0,0-1 11 15,-2-1-9-15,-7-1 11 0,0 1-1 0,-5 0 2 16,0 0-3-16,-1 0-21 0,-2-1-11 0,-5 1-5 0,0 1-26 15,-1 2-19-15,-2 1-5 0,0 2-9 0,-4 0-45 0,0 0-17 16,-2 3-43-16,-8-2 15 0,2 3-69 0</inkml:trace>
  <inkml:trace contextRef="#ctx0" brushRef="#br0" timeOffset="28040.49">19970 9198 696 0,'5'-10'11'0,"1"2"-3"0,-1 3-5 0,3 3-4 0,-1-2 4 0,1 4-7 0,1-3-9 0,0 0 13 0,0 0-7 0,1 0 8 0,1 3 5 0,0 2 17 0,0 0 32 31,0-2-11-31,-3 0 54 0,0 0-24 0,4 1-19 16,-4 3 4-16,4-1-27 0,-2 3-20 0,0 1 4 15,1 5-11-15,-6-3-13 0,2 3 8 0,2 1-7 0,2 2 7 16,1 2-9-16,-2 2 9 0,-8 2 0 0,0-1 0 16,-1 0-16-16,-2 0 17 0,2 1-9 0,1 1 12 15,-5-1 3-15,1 0-7 0,-4 0 7 0,-7-2-10 16,4-3-18-16,-4-2 28 0,-1-1-17 0,-2-2 22 16,-1 2-12-16,-3-5 17 0,2-1 6 0,1-2 0 15,0-3-3-15,1-2 21 0,1-5-9 0,3 1 14 16,0-1-12-16,3-1-7 0,0-4 9 0,3-2-8 0,2 1 0 15,3-2 2-15,1-1-12 0,1-1 12 0,2-3-4 16,4-2-19-16,2 2 5 0,3 0-11 0,-1-1-16 0,5 0 0 16,1 1-17-16,6 2 11 0,-1 2-26 0,5 5-4 15,-1 4-3-15,-3 2-7 16,-1 1-45-16,-2 3-78 0,-2 2-132 0</inkml:trace>
  <inkml:trace contextRef="#ctx0" brushRef="#br0" timeOffset="28480.47">20466 9230 1045 0,'5'-14'172'0,"-4"6"-156"0,-1-1 0 0,0 5-11 0,0 4-12 0,0 0-8 0,0 0-5 0,7 0 1 0,-3 5 9 15,0 0-6-15,1 3 10 0,1-1-11 0,-2 0-5 16,1 1 22-16,1 0-11 0,0 0 16 0,0 1 13 16,1 0-1-16,1 0 9 0,-1 1-9 15,2 0 2-15,-1-1-2 0,-3-1-2 0,5-1 1 16,-6-2 0-16,5 0 4 0,-3-2 4 0,3 0-3 0,2-1-7 0,-4-2 5 16,3-1-19-16,-6-2 12 0,5 0-17 0,-1-2-3 15,3-1 8-15,-1-1-10 0,-4-1-4 16,2-1 18-16,-3 1 0 0,0-1 5 0,-1 3-10 0,-1 2 3 15,1 3-4-15,-4 1 4 0,0 0-8 0,0 0 10 16,0 12-4-16,-3-2 9 0,3 3-3 0,-8 4-1 0,1 2 5 16,4 3-5-16,-5 2-10 0,4 2 11 15,-3 0-6-15,1 2 10 0,1-2-2 0,-1-1-4 0,2-1 3 16,-6-4-5-16,2 1-4 0,-2-4 14 0,3-2-7 16,1 0 12-16,2-3-5 0,3-3 1 0,-3-2 6 0,4-5-3 15,-7 0 12-15,3-2-19 0,1 0-22 0,-2-3 2 16,5-1-45-16,0-1-138 0,-1-3-133 0</inkml:trace>
  <inkml:trace contextRef="#ctx0" brushRef="#br0" timeOffset="28813.98">20835 9197 1314 0,'1'-4'-7'0,"0"0"7"0,-1 0-9 0,0 4 7 0,0 0-11 0,7-6-47 0,1 6 15 0,-2 0-23 0,1 1 35 0,-1 0 33 0,0-1-2 16,0 1 13-16,-2 1 12 0,2-1 26 16,-3 3-2-16,0 1 8 0,1 0-22 0,2 3-16 0,-3 1-7 15,2 3 1-15,-2 2 5 0,2 2-17 0,-2 0 9 16,2 3-14-16,-1-2-3 0,2-1 16 0,-4-1-13 0,2-2 14 15,2-3 6-15,-1-3-3 0,2 0 19 0,2 0-16 16,-2-2 3-16,2-2 16 0,-1-3-12 0,-2-3 16 16,5-1-10-1,2-2 1-15,7 1-1 0,0-2-1 0,2-3-22 0,6-1 7 0,3-2-15 0,3-1 9 16,3-1-25-16,-1 0-71 0,-1-3-44 0,2 3-23 0,-4 1-242 16</inkml:trace>
  <inkml:trace contextRef="#ctx0" brushRef="#br0" timeOffset="32220.31">8147 12032 242 0,'-3'-5'-33'0,"-1"0"47"0,0 1 78 0,1 1-9 0,0 0-10 0,2 0-9 0,1 3-8 0,0 0 6 0,0 0 2 0,0-1-13 0,0 0 1 15,0 0-7-15,0 0-23 0,0-1 9 0,0 0-21 16,0 0 18-16,0 0-9 0,0 0-9 0,0 0 17 0,0 0-18 0,0 0-6 0,0 0 10 16,0 0-8-16,0 0 12 15,0 0 4-15,0 0-12 16,0 1 5-16,0 0-6 0,0-1-4 0,0 1 11 0,0-1-17 16,0 0 15-16,0 0-7 0,1 1-2 0,15-25 18 0,-8 24-16 0,2 1 2 0,2-1 4 15,0 1-13 1,1 1 11-16,-1-2-1 0,5 3-8 0,-2 1 10 15,6 2-11-15,-5 1-6 0,6 2 5 0,2 2-7 0,-1 0 8 0,7 2 3 16,-10 0-4-16,3 2 5 0,-2 0-7 0,-3 1-3 0,-1 2 6 0,-1 2-7 31,-2 0 7-31,0 2 0 0,0 2-6 0,-4 2 6 0,-2 2-7 16,-1-1-8-16,-3 0 23 0,-1 1-20 0,-3-2 21 16,-2 0-9-16,-2 0 1 0,-3 1 14 0,-3-4-11 15,-2 0 0-15,0-2 4 0,-3-2-10 0,-2-2 7 16,-1-2-2-16,1-4 5 0,-1 1 3 0,-3-3-2 15,1 0-7-15,2-1 11 0,-3-3-10 0,4-2 13 16,2-1 6-16,-2-2-4 0,10-2 9 0,-3-1-12 0,2-3-11 0,4-3 28 16,-2-2-15-16,7-3 19 0,-5-3-12 0,7-1-15 15,-2-3 6-15,6 0-11 0,2-1-5 0,0-1 1 0,2 0-1 16,5 2 3-16,-6-3-2 0,7 7-9 0,3 1 6 16,-5 5-9-16,2 6-7 0,-5 0-1 15,-5 4-27-15,-1 1 16 0,-1-1-27 0,1 7-43 0,-3 1-12 0,2-2-19 0,-2 2-78 16</inkml:trace>
  <inkml:trace contextRef="#ctx0" brushRef="#br0" timeOffset="32932.32">8557 11866 110 0,'0'0'-2'0,"0"0"10"0,0 0-14 0,0-1 13 0,0 0-4 0,0 0-15 0,0 0 2 0,0 0-12 0,0 0-13 0,0-1 44 16,0 1-12-16,0-1 23 0,0 0 3 0,0 0-5 0,0 0 15 16,0 0-16-16,0 0-1 0,0 0 23 0,0 0-11 15,0 0 17-15,0 0 2 0,0 1-4 0,0 0 6 16,0 0-9-16,0 0-10 0,0-1 23 0,0 0-14 0,-1 0 18 16,0 0-19-16,0 0 0 0,1 0 3 0,-1 0-4 15,-1 0-20-15,1 0 21 0,-1 0-16 0,0 0 18 16,-25-31-4-16,27 33-5 0,0-1 11 0,0 0-9 15,0 0 5-15,-5-21-15 0,8 14-4 0,2 1-2 16,-1-1-10-16,3-3 0 0,2 3-2 0,0 1 0 16,2 2-12-16,1 3 5 0,0 4-9 0,-1 0 8 15,1 2-3-15,-5 4-8 0,3-2 4 0,-2 1-8 0,-1 2-8 0,2 5 29 16,-2 3-10-16,-1 3 17 0,-1 0 3 16,-4 0-8-16,-1-1 10 0,0 3-12 15,-4-1-5-15,3 0 13 0,-2-1-3 0,0 0 9 16,1-3-5-16,-1-3-5 0,-1-3 8 0,1-3-6 0,2-2-1 0,-2-2 15 15,3-4-12-15,0 0 18 0,0 0 10 0,0 0-5 16,0 0 5-16,12-8-7 0,-3 1-15 0,4-2 1 16,0-1-5-16,-2-3 5 0,4-3-9 0,-1 0-9 15,3 0-14-15,7 1 1 0,-2 1-49 0,-1 1-48 0,-1 1-37 16,-3 3 1-16,-1 2-56 0</inkml:trace>
  <inkml:trace contextRef="#ctx0" brushRef="#br0" timeOffset="33553.18">9089 11915 254 0,'0'-5'45'0,"0"1"160"0,-1 0-168 0,1 2 6 0,0-1 2 0,2 1-4 0,0-1-26 0,-1 0 19 0,4 0-2 16,-1 0 12-16,3-2 28 0,2 1-15 0,0 0 5 15,2 1-12-15,-1 0-29 0,3 1 4 0,-3 1-16 16,-5 1 11-1,6 1-18-15,-3 3-3 0,1 0 1 0,-1 3-6 0,0 1-11 0,0 2 14 0,0 1-13 0,0 3 14 32,-2 1-2-32,-3 1-2 0,-4 2 12 0,-6-2-9 15,0 0-6-15,1 0 16 0,-3 0-14 0,-1 3 15 0,1-3 6 0,-4-2-14 16,3 0 14-16,4-3-15 0,-4-1 3 16,4-1 22-16,2-4-5 0,2-1 12 15,-5-3 3-15,3-2 3 0,-4 1 7 0,4-5-4 0,4 2 4 0,-1-4-18 0,3-2-7 0,0-3-1 0,2-1-9 16,4 0 2-1,0 0 1-15,2 1-2 0,0-2-17 16,-1 1 16-16,4-4-9 0,-5-1 13 0,5 0-5 16,0-4-5-16,2 3-1 0,-3 1-1 0,1 2 3 0,-4 1-5 15,-5 2-4-15,1 2 0 0,-3 3 9 0,0 4-12 16,0 0 12-16,-2 4-15 0,0 0-1 0,0 0 4 16,0 0-7-16,0 0 7 0,0 0-8 0,0 0 3 15,-7 8 1-15,4-2 1 0,1 3 4 0,-1-1 11 16,0 2-6-16,0 1 7 0,2 2-3 0,2 2-2 15,2 1 6-15,2 2-6 0,0 1-7 0,-1-2 12 0,1 2-4 16,1-3 9-16,2 0-2 0,0-2-1 0,3-1 0 16,-2 1-2-16,1-4 1 0,4 1 10 0,-4-3-3 15,5-2 7-15,-2 0 0 0,1-1-8 0,0-2-2 0,-1-3-6 16,2-1-38-16,-1-3-95 0,1 0-62 0,-2 0-11 16,2 2-191-16</inkml:trace>
  <inkml:trace contextRef="#ctx0" brushRef="#br0" timeOffset="34060.18">8407 12673 1111 0,'-9'-2'23'0,"1"0"-18"0,1-1-15 0,7 3 6 0,0 0 1 0,0 0-35 0,0 0 23 0,6-4-26 16,-2-1 24-16,4 0 26 0,3-4 4 15,1 2 15-15,2-2 43 0,-1-2-28 0,3 5 6 16,1-1-13-16,1 0-2 0,2 3-28 0,-1-3 0 15,2 4-7-15,1 0 4 0,1 0-1 0,0 1 7 0,4-2-8 16,-3 3-11-16,2-1 14 0,-1 0-10 0,-3-1 12 0,4-2-7 16,5-2 5-16,1 1 1 0,2-3 2 0,1 1-1 0,1 0-2 15,-1 0 9-15,5 0-5 0,4 0 30 0,2-2-4 16,0 0 7-16,4 0-6 0,-5 0-1 0,1 1-3 16,-3-1-14-16,-6 2 9 0,-3 0-18 0,-4 2-1 15,1 2 5-15,-6 0-4 0,-4 0 6 0,-1 2-12 16,-4-1-2-16,0 0-1 0,0 1 6 0,-5 0-1 15,-1 0 5-15,-5 0-7 0,-5 2-18 0,8-2 16 16,-6 2-21-16,-2 0 20 0,0 0-19 0,0 0-47 16,0 0-6-16,-2-4-20 15,-6 5-43-15,0 1-15 0,-5 0-60 0,1 1 15 16,-3-1-144-16</inkml:trace>
  <inkml:trace contextRef="#ctx0" brushRef="#br0" timeOffset="34219.91">8849 12857 683 0,'-5'-5'19'0,"3"0"12"0,2 1-46 0,0 1-171 0</inkml:trace>
  <inkml:trace contextRef="#ctx0" brushRef="#br0" timeOffset="35065.24">9133 11889 540 0,'5'-8'59'0,"-5"1"0"0,3 2 13 0,-1 0-14 0,1 3-23 0,1 1 2 0,0-2-9 0,-4 3 9 16,8-1 2-16,-6-2 2 0,-1 2 4 0,-1 1-1 16,0 0-1-16,0 0-6 15,1 0-10-15,0 0 3 0,2 0-16 0,-2 0 1 0,-1 0 7 0,19 12-6 16,-19-6-7-16,6 6 12 16,-3 0-4-16,1 4 8 0,2 2-8 0,0 0-5 0,-1 4-5 0,2-1 2 15,-2 0-3-15,-1 0 8 16,4 2-7-16,-4-3 6 0,1 3-3 0,-1 0-4 0,0-1 7 0,1 3-7 0,-4-4 2 15,4 0 0-15,-4 0-9 0,0-3 5 0,-1-3 2 0,0-3 1 16,0-1 10-16,0-3-7 0,0-1 20 0,0-2-19 16,0-5 6-16,0 0-11 0,0 0 18 0,0 0-2 15,0 0 13-15,0 0-10 16,0 0 8-16,-4-8-19 16,3 1 0-16,-3-1-5 0,0-3 5 0,0 0-3 0,2-4-3 0,-5-1-1 0,1-2-19 0,0-1 25 15,0 2-8-15,4 0 14 0,-1-3-18 0,-1 0 4 0,0 1 1 16,-4-2 1-16,5 3-1 0,-2 0 2 0,1 1-5 15,4 0 6-15,-6 1-3 0,5 1-4 0,-2-2 6 32,0-1-7-32,3 2 4 0,-1 0-8 0,1 1 3 15,1 3-3-15,2 0 8 0,-5 3-11 0,4 0-2 0,-2 4-3 16,0-1-7-16,1 3-19 0,-1 3-33 0,0 0 6 16,0 0-84-16,0 0-59 0,5 1-26 0,-5 2-17 15,0 0-82-15</inkml:trace>
  <inkml:trace contextRef="#ctx0" brushRef="#br0" timeOffset="35429.98">8975 11876 969 0,'-3'-4'0'0,"-2"1"14"0,2 1-21 0,-2 2 19 0,3 0-17 0,-2 0 5 0,4 0 6 0,0 0-3 0,0 0-1 0,0 0 66 15,0 0-1-15,0 0 26 0,0 0 3 0,0 0-41 16,0 0-2-16,5-7-14 0,2 5-27 0,1 1 9 0,1-1-9 16,2 1 10-16,0-2-11 0,3 1-2 0,0 0 1 15,4 0-2-15,-1 0-5 0,4 0 12 0,0-1-7 16,0 0 8-16,-1-2-10 0,1 1-3 0,-1-1-2 16,4 1 1-16,3-1 2 0,3 0 0 15,-2 0-4-15,-2-1 3 0,-1 1 4 0,-3 0-4 0,-1 0 7 0,2 3-7 16,-3-2 6-16,1 2-9 0,-4-1-1 0,-5 1-3 15,2 1 5-15,-4 1 3 0,0 0 4 0,0 2-5 16,-2-1-4-16,-4-1-1 0,2 2 0 0,-6-2 0 16,0 0-12-16,0 0-24 0,0 0-11 0,0 0-3 15,0 0-20-15,0 0-30 0,2 7-12 0,-9-6-5 0,-3 0-10 16,2 2-57-16,0 0-54 0</inkml:trace>
  <inkml:trace contextRef="#ctx0" brushRef="#br0" timeOffset="36432.5">8913 12767 741 0,'3'-6'30'0,"-1"0"-3"0,1 2-1 0,2 1-5 0,1 0-27 0,0-1 13 0,2 1-7 0,2 0 12 16,-1 0 18-16,-1 3 1 0,4-2 14 0,-1 1-11 0,0 1-3 0,2 0 4 16,-2 0-14-16,1 3 10 0,1 1-16 0,3 1-13 0,-2 4 6 15,4 2-10-15,-7 1-5 0,-7 1 12 0,6 1-8 0,-9 2 10 16,1 0-14-16,4 2 7 0,-6 0 0 0,0-1 2 16,1 1-10-16,-6-1 12 15,0-1-5-15,-1 1 8 0,-3 1-1 0,2-2-1 16,-2 2 3-16,-1-4-4 0,-2-2-11 0,-1 1 19 15,1-4-9-15,1 0 14 0,2-3-3 0,1-3 12 16,0-1 4-16,2-2 0 0,0-1-9 0,1-1 11 0,2-4-12 16,-1-1 12-16,3-1-9 0,3-2-9 0,1-2 3 15,2 0-8-15,2 2-26 0,0-4 26 0,-1 4-12 16,2-5 17-16,3 1-7 0,-2 0-7 0,1-2 4 16,1-1-5-16,1 0 6 0,-1 0-8 15,2 2-4-15,-1 0-1 0,1 2 4 0,-5 1-4 0,0 1 9 0,0 2-9 16,1 2-9-16,-5 1 18 0,2 0-15 0,0 2 17 15,-4 2-3-15,6 0-5 0,-4 0 8 0,0 0-8 16,-1 0-6-16,1 0 12 0,-3 1-11 0,-1 1 11 16,0 0 3-16,0 0-4 0,1 0 3 0,0 0-5 15,0 0-2-15,-1 0-8 0,0 0 2 0,0 0-3 16,0 0 14-16,0 12 5 0,1-5 5 0,1 1-4 0,-2 2 4 16,-3 1-11-16,0 2 6 0,-3 0-7 0,3-1 5 15,0 0-3-15,1-1-1 0,2-1 0 0,-1 0-11 16,0 0 15-16,1 1-11 0,0-1 15 0,2-1-1 0,-1-1-4 15,0-1 8-15,-2-2-9 0,-1-1-3 0,2-4 16 16,3 2-7-16,1-1 13 0,0-1-7 0,1 1 0 16,0-3-2-16,-1-1 0 0,2-1-2 0,4-4 0 15,-2 1-6-15,1-1 2 0,0-2-2 16,1 1-3-16,-3-1 3 0,4 1-4 0,-5 0-4 16,-3-3 2-16,3 1 1 0,-4 2 0 0,-1-1-2 0,3 4 1 0,-3-1 1 15,1 3 1-15,-2 4 14 0,0 0-18 0,0 0 2 16,0 0-9-16,0 0-2 0,0 0 5 0,0 0 0 0,-6 4 3 15,5 3 0-15,0 1 16 0,1 1-6 0,0 1 11 16,0 0-12-16,0 1 2 0,2-2-3 16,1 0 3-16,0 0 3 0,2-1-7 0,-1-1 7 0,1-1-6 15,0-1 9-15,1-1 0 0,-1-1 3 0,1-3-3 16,0-1-9-16,2 0-19 0,-2-2-37 0,1-1 8 16,1-1-90-16,1-2-143 0</inkml:trace>
  <inkml:trace contextRef="#ctx0" brushRef="#br0" timeOffset="36765.83">9356 12616 856 0,'0'-10'32'0,"-1"3"-10"0,1 7-11 0,0 0-6 0,0-1-6 0,0 0 4 0,0 0 1 0,0 0 1 0,1 0 10 16,0 0-6-16,2 0 16 0,-3 0 21 0,1 0-11 15,0 0 12-15,1 0-26 0,0 0-14 16,0 0 4-16,28-14-9 0,-26 20-16 0,0 4 20 0,0 1-17 0,-1 0 19 16,0 1-7-16,-2 5 6 0,-1-3 3 0,2 1-3 15,-1 0-7-15,0-1 13 16,-1 1-1-16,0 0 7 0,0 1-10 0,0-3-2 0,0-1-4 0,1-2 2 16,2-1-8-16,-3-2 20 0,2-2-8 0,0-1 15 15,3-3 9-15,-2 0-11 0,3-3 9 0,1-2-13 0,2 0-8 16,-1-2-1-16,4-1-12 0,-2-1 6 15,3-1-24-15,0 0-67 0,-2-3-41 0,2 1-16 16,1 0-171-16</inkml:trace>
  <inkml:trace contextRef="#ctx0" brushRef="#br0" timeOffset="38086.91">9362 12675 9 0,'0'0'2'0,"0"0"3"0,0 0-11 0,0 0 8 0,0 0-10 0</inkml:trace>
  <inkml:trace contextRef="#ctx0" brushRef="#br0" timeOffset="39422.61">8936 12767 228 0,'0'-3'39'0,"2"0"-15"0,-2 3-22 0,0 0 15 0,0 0-9 0,0 0-8 0,2 0 9 0,-2 0-11 0,1 0-14 0,0 0 25 16,0 0-10-16,0 0 18 0,0 0 24 0,0 0-5 16,1 0 15-16,-1 0-19 15,-1 0-36-15,1 0 20 0,0 0-27 0,0 0 26 16,0 1-15-16,0 0 1 0,1 0 12 0,-1 0-9 0,-1 0-6 0,1 0 7 15,0 0-14-15,0 0 14 0,0 0 0 0,0 0 3 16,1-1 5-16,-1 0-6 0,-1 0-12 0,0 0 17 16,0 0-14-16,0 0 13 0,0 0-17 0,0 0 6 15,0 0 0-15,-1 0-2 0,-17-8-16 0,12 4 19 0,0 0-9 16,0 1 12-16,2 0 2 0,-3-1-1 0,3 1 9 16,0-1-8-16,2-1 3 0,-1 1 41 0,2 0-7 0,0-1 21 15,1-1-2-15,1 1-1 0,0-1 3 16,2 0-4-16,-1 3-21 0,1-2 10 0,1 1-18 0,0 2 15 15,0-2-13-15,2 2-12 0,1 0 8 0,1 1-13 16,1 1-17-16,1 1 4 0,-1 3-12 0,1 1 11 16,0 1 3-16,0-1-8 0,2 4 6 0,-3 1-10 15,1 2-14-15,0 2 22 16,-2 0-6-16,3 1 11 0,-3 1-3 0,2 1-3 16,-1 2-2-16,-2-1 0 0,1 0 2 0,-1 1-4 15,-4-2 1-15,0 0-3 0,1 3 12 0,-5-3-4 16,2 1 5-16,-1 1-7 0,-4-4-1 0,4 2 3 0,-6 0-5 0,-1-3 5 0,1 2 5 0,-4-2-1 15,2-3 11-15,-2-1-10 0,-1-4-1 0,2-1 10 16,1-4-9-16,1-1 10 16,2 0-4-16,-2-5 4 0,3 3 7 0,1-6-5 0,1 2-8 15,2-4 2-15,0 0-6 0,1-4 6 0,2-1-11 0,4-1-39 16,0-3-35-16,2 4-3 0,1-5-113 0,2 4-169 16</inkml:trace>
  <inkml:trace contextRef="#ctx0" brushRef="#br0" timeOffset="40024.28">9223 12633 567 0,'-3'-5'41'0,"3"3"63"0,0 2-53 0,0 0-18 0,0 0 10 0,0 0-14 0,-1 0-1 0,-1 0 12 15,1-1-14-15,-3-9 15 0,4 10-7 0,0 0-11 16,0 0 19-16,5 8-16 0,0-3 15 0,-5-2-8 16,6 4-6-16,-4 1 3 0,4 1-4 0,0 3-11 15,-1 1 2-15,1 1-5 0,-1 5-7 0,2 1 14 16,-2 1-3-16,4 1 7 0,-1-1-6 0,0 2-1 15,3-1 1-15,-2-2-1 0,0 0-6 0,2-3 3 16,-2-1-4-16,1-2 5 0,1-4 9 0,-2-3-9 0,2-2 10 16,-1-3-7-16,1-1 15 0,1-3-8 0,0-1 3 15,0-4-4-15,2-1-6 0,-3-2-8 0,1 1-8 16,0-3 3-16,-3-2 5 0,0 0-12 16,-2-4-6-16,-3-2-2 0,0-1 4 0,-3-1-8 0,-2 0 13 0,-3 0-13 15,1 1 15-15,-2 0-7 0,1 3-3 0,0 5 1 16,0 3 8-16,0 3-5 0,0 2 7 0,1 3-7 15,3 2 1-15,0 0-16 0,0 0 3 0,-5 11-5 16,5-2 24-16,-1 6-1 0,2 1 11 0,0 4-11 16,2 1 0-16,1 1 8 0,1 2-12 0,0 1 11 15,2 0 1-15,0-1-8 0,-2 0 13 0,2 2-14 16,-2-3-5-16,-2 1 10 0,1 0-4 0,-4 1 6 16,0 2-6-16,-6 1 4 0,6 1-3 0,-3 2 6 0,-5-1-1 15,2-3-3-15,-7-1 11 0,1-6-9 0,1-2 1 0,0-2 0 16,1-2-8-16,-3-1 7 0,1-2-1 0,0-3 14 15,2-3 2-15,1-3 4 0,2-1 1 0,2-3-6 16,0-1-3-16,3-2 0 0,-1-3-12 0,3-1-24 16,2-3-28-16,0-2 1 0,4-2-88 15,0-1-114-15,4-3-100 0</inkml:trace>
  <inkml:trace contextRef="#ctx0" brushRef="#br0" timeOffset="40596.94">9713 12613 305 0,'-8'-9'49'0,"7"4"13"0,-2-1-8 0,4 0 7 0,-1 1-25 0,3 1-18 0,-3-1 9 0,0 2-14 0,0 3-25 0,0 0 31 15,0 0-10-15,0-1 24 0,0 0 25 0,0 0-11 0,0 0 10 16,0 0-11-16,0 0-9 0,0 0 4 0,0 0-18 16,0 0 14-16,0 1-15 0,0 0-5 0,0-1 3 15,0 0-7-15,0 0-7 0,1 0 9 16,13-12-7-16,-5 13 6 0,-1 0-6 0,-1-3 5 0,0 1 3 0,1 1-3 15,0 2-15-15,0 2 8 16,-2-1-16-16,0 2 13 0,-1 0-6 0,-1-1-1 16,0 5 10-16,0-1-9 0,-3-1-8 0,0 4 13 15,1-1-6-15,-2 2 9 0,0 2 11 0,-2 2-8 0,0-1 12 0,-1 3-13 16,0-2 0-16,0 1 21 0,-1-2-4 0,1 0 10 16,2-1-5-16,0-3-3 0,-2-1-4 0,2-2 1 15,1-1-9-15,0-1 23 0,0-2 4 0,0-3 6 0,0 0-3 0,0 0 8 16,10 3-7-16,-2-6 7 15,1-1-26-15,2-2-1 0,0 0-13 0,6-2 9 0,-2-1-14 0,2 0-2 32,2 0 7-32,1 0-8 0,4-1-14 0,-5 1 17 15,0 1-10-15,0 0 15 0,1 0-12 0,2 2-19 16,-5 0-7-16,-2 2-3 0,-5 3-16 0,0-2-18 16,-2 1-2-16,0 2-6 0,-3-3-2 0,-4 2-6 15,7 1 0-15,-8 0-5 0,3 0-8 0,-3 0 29 0,0 0-21 16,0 0 19-16,0 0-30 0,-1 0-98 0</inkml:trace>
  <inkml:trace contextRef="#ctx0" brushRef="#br0" timeOffset="46082.46">16713 9427 253 0,'-4'-3'-5'0,"-1"-1"27"0,-3 3 46 0,2-3-7 0,0 0-29 0,1 2-10 0,3 0-11 15,2 2 7-15,0 0-1 16,0 0 2-16,0 0 4 0,0 0-2 0,0 0 15 0,-7-8-5 15,11 5-3-15,1 2 0 0,-2-1-1 0,0 0-7 0,0-1 9 0,-3 3-11 16,0 0-9-16,0 0 11 0,0 0-9 0,0 0 10 16,1 0-9-16,13-8-7 0,-12 11 5 0,4-2-5 15,-5-1-11-15,0 2 21 0,-1-2-14 0,0 0 20 16,0 0-3-16,0 0 18 0,0 0 10 0,0 0 0 0,0 0 11 16,0 0-13-16,0 0-5 0,0 0 0 0,0 0-6 15,5-5-10 1,0 4 5-16,-2 0-9 0,0 1-9 0,3-1 12 0,2 1-13 0,1 0 14 15,1 0-4-15,3 0-15 0,-3 0 10 0,4 2-14 0,-4-1-5 0,-1 3 6 16,1-1-7 0,-4 0 7-16,0 1-7 0,-1 0-7 0,-1 4 3 0,-2 1-5 0,-2-1 1 15,0 5 8-15,-2-1 0 0,-2 3 4 0,-1 3 2 0,-3 0 10 16,0 2-1-16,-4 0 2 0,0 2-16 16,1 2 15-16,1-1-12 0,-2-1 13 0,-2-1 0 0,3 0-1 15,-3-1 3-15,8-1-6 16,-3 0-10-16,4-3 13 0,0-1-2 0,-2-2 7 0,7-2 6 15,-3-3-10-15,-2 0 10 0,4-2-11 0,0 0-2 0,1-3 17 16,2 2 0-16,-2-2 7 0,0-1-3 0,5 2 1 0,2-2-12 0,-1 0 9 31,3 2-17-31,1-3 10 0,-1 0-8 0,6-1 8 16,-1-2-6-16,4 0-1 0,1-1 0 0,-1 1-1 16,2-1-2-16,2-1-9 0,0-1 7 0,0 0-8 15,-1 0 4-15,1 1-2 0,-3-2-3 0,4 2 1 0,-2 0 8 16,-1-1-7-16,4 1 6 0,-11-1-7 0,2 1 5 15,0 0-5-15,-4 0 0 0,3 0-1 0,0 1 9 0,-2 0-11 0,2 0 5 16,-4 0-7-16,1-1 5 0,-1 3 0 16,-6-1-3-16,2 0 3 0,-3 1-1 0,1-1 1 15,-4 2 7-15,0 0-5 0,0 0 9 0,0 0-16 0,0 0 3 16,0 0-6-16,0 0 8 0,0 0-13 16,0 0-16-16,0 0 1 0,0 0-29 0,0 0-58 15,0 0-32-15,0 0-14 0,0 0-116 0</inkml:trace>
  <inkml:trace contextRef="#ctx0" brushRef="#br0" timeOffset="46386.37">16619 9619 1006 0,'5'-6'61'0,"-2"-1"38"0,7 1-37 0,-4 2-34 0,-2 3-11 0,5 1-3 0,-2 1-8 0,3-1-9 16,5 1 8-16,-1-1-10 0,3 0 5 0,6 0 0 15,-6-1 0-15,8 0 1 0,-2-1 4 0,0 1-1 16,4 0-1-16,2 0 0 0,0 0-4 0,-1 2-57 16,5 1-139-16</inkml:trace>
  <inkml:trace contextRef="#ctx0" brushRef="#br0" timeOffset="48348.75">10439 12065 269 0,'11'-4'45'0,"-7"-1"-5"0,3 1-8 0,-6-1-16 0,-1 5-16 0,0 0-3 0,11-2 15 0,-6 2-13 0,-2 0-5 0,-5 0 91 16,0-2-5-16,3 0 39 0,-1 2-10 0,5 0-23 16,-5 0 1-16,0 0-7 0,2 0-20 0,15 1-5 15,-11 0-16-15,2 1 12 0,3 1-8 0,2-3-20 0,7 4 1 16,-1-2-8-16,5 2-4 0,-2-2 0 16,-3 0-1-16,1-2 1 0,0 1 10 0,0-2-9 0,0 0 8 15,-3-1-11-15,1-1-18 0,-3 2-36 16,2-3-57-16,-4-1 11 0,-1-1-127 0</inkml:trace>
  <inkml:trace contextRef="#ctx0" brushRef="#br0" timeOffset="48543.13">10696 11926 940 0,'-3'-8'74'0,"2"2"51"15,1 6-21-15,0 0-60 0,0 0-7 0,0 0-18 16,0 0-38-16,0 0 16 0,4-2-6 0,2 6 10 0,1 1 6 0,1 0 3 15,2 2-1-15,0 2 1 16,-1 2-10-16,2 3-1 0,-1 1-7 0,-1 1 4 16,1 1 4-16,-1 3 2 0,-1 1 7 0,0 0-4 15,0 2 8-15,0-2-5 0,-1 0-13 16,-2 1 3-16,3-5-39 0,-5 2-132 0,3-4-76 16</inkml:trace>
  <inkml:trace contextRef="#ctx0" brushRef="#br0" timeOffset="48947.33">11178 11423 1018 0,'0'-13'9'0,"1"2"26"0,0 1-12 0,1 3 19 15,0 3-9-15,-1 0-27 0,2 2 0 0,1 0-7 16,0 0-1-16,5 1 12 0,1 1 1 0,2 0 4 0,0 0 14 0,2 3-22 0,3 2 6 16,-3 2-11-16,-1 4 2 0,1 2-16 0,0 2-2 15,2 3-3-15,-3 2 16 0,-1 4-5 0,-4 1 6 0,-3-1-5 16,2 1 3-16,-2 0 1 16,-6-1 4-16,-1-1-2 0,-6-2-1 15,-4 3 5-15,2 1 1 0,-7-2 3 0,0 0-5 0,-4-4 14 0,2-3-13 0,-2-3 15 16,0-3 1-1,4-5-4-15,1-2 11 0,0-1-10 0,2-2 10 16,4-1-4-16,0-2 6 0,2-5-6 0,0 2 1 0,3-2-5 0,2-3-1 16,2 2-1-16,-1-10-10 0,4-1 2 0,0 2-12 15,5-3 8-15,2 4-5 0,0 0-6 16,6 2 3-16,-1 2-7 0,2 4-2 0,3 0-4 16,-2 2-4-16,3 3-2 0,-1-3-15 0,2 5-44 15,4 1-36-15,-6-1-5 0,4 3-124 0</inkml:trace>
  <inkml:trace contextRef="#ctx0" brushRef="#br0" timeOffset="49207.28">11615 11375 1352 0,'0'-5'-7'0,"0"5"-7"0,0 0-12 16,0 0 6-16,0 0-15 0,0 0 15 0,4 10 1 15,-3-4 3-15,0 0 12 0,3 2 15 0,-1-2 6 16,2 2 2-16,0 1 13 0,-1 1-4 0,1 2 4 0,2 2-5 16,-2 1-4-16,2 4-17 0,-1 0 0 0,1 1-4 15,0-1 9-15,-1 0-6 0,1 0 6 0,-1-4-7 16,2 2 4-16,-1-2 11 0,-3 0 0 0,1-2 4 16,-1-2-4-16,-2-4-19 0,-1 0-4 0,-1-1-4 15,-1-1-25-15,1-5-86 0,0 0-50 0,0 0-9 16,-5-3-117-16</inkml:trace>
  <inkml:trace contextRef="#ctx0" brushRef="#br0" timeOffset="49429.92">11395 11246 877 0,'-4'-11'143'0,"-2"0"-121"15,1 1-2-15,2 2 7 0,2 2 16 0,1 1-7 16,0 0 9-16,0 1-13 0,-1-1-25 0,6 2 3 15,-1 0-13-15,4-1 13 0,4 0 8 0,3-2-11 16,5-1 11-16,6 2-14 0,-2-2-6 0,0 2 8 16,1 0-4-16,1 0 7 0,0 1-5 0,0 0-1 0,0 1-5 15,-3 0 0-15,0 1-25 0,2 0-85 0,-2 1-30 16,-2 1-17-16,-1-1-57 0</inkml:trace>
  <inkml:trace contextRef="#ctx0" brushRef="#br0" timeOffset="49875.89">11251 12147 1245 0,'3'-11'50'0,"4"0"-26"0,-1 4 5 0,5-3-14 0,2 2-12 0,-1 1 0 0,6-5-8 0,3 3 5 0,2 0 1 0,2-3 13 15,3 3 4-15,-1 1-1 0,5-2-14 0,0 3 13 16,-1-2-14-16,2 0 14 0,-2 3-11 0,1-1-5 16,2-1 2-16,3 0-4 0,0-1 2 0,0-1 1 15,-1 3-1-15,-2 0 2 0,-2 2 8 0,-4-1-12 16,-2 1 11-16,-5 2-11 0,-4-1 4 0,-6 1-9 15,-1 1-23-15,-2-1 7 16,-2-1-29-16,0 1-34 0,-1-1-9 0,-2 0-17 0,1 0-69 0,-4-2-112 16</inkml:trace>
  <inkml:trace contextRef="#ctx0" brushRef="#br0" timeOffset="50463.56">11090 11154 33 0,'-4'-5'70'0,"-1"-1"-12"0,0 0 15 0,1 1-10 15,2 0 14-15,-2 2 5 0,4 0-10 0,0-2 12 0,-1 0 1 0,1-1-9 0,1-1 9 0,-1 0-11 16,5 0-16-16,-2 0 10 0,1 0-13 0,1 0 14 0,1-1-24 16,0 0-15-16,2 0-3 0,1-2-2 0,0 2-20 15,0 0 11-15,0 1-3 0,-1 1 6 0,-1 2-15 0,0 1-6 16,1 2-4-16,-4 1 2 0,0 1 1 16,0 1-7-16,0 1-1 0,0 2-2 0,0-1-3 0,-1 2 12 15,-1 0 0-15,1 4 4 0,-1 0-5 0,-1 1 12 16,2 1-10-16,-3-1 12 0,2 0-2 0,-2-1 3 15,0-1 7-15,0-2-6 0,0-3-4 0,1-2 13 16,1 1-4-16,3 0 10 0,-2-3 20 0,3 0-16 16,2-2 10-16,1-3-13 0,4-2 6 0,6-3-13 0,-1-1 6 15,4-2-9-15,1-2-1 0,-2 0-6 16,0-2-4-16,-5 0 2 0,3-1-9 0,1 3 2 0,-1 0-8 16,4 3 6-16,-6 2-28 0,-2 2-14 0,1 3-24 15,-3 2 3-15,3 3-70 0,-3 2-55 0,-1 0-67 0</inkml:trace>
  <inkml:trace contextRef="#ctx0" brushRef="#br0" timeOffset="51009.9">11580 12409 386 0,'3'-6'330'0,"3"1"-142"0,1 2-185 0,1-1-2 0,0 1 4 0,0 2-2 16,2-1-7-16,3-1 3 0,-2 2-1 0,1 1 27 31,-1 0 13-31,-2 0 1 0,-3 1 10 0,0 1-21 0,2 1-9 16,-1 2 1-16,-1 1-12 0,2 3-8 0,-2-1 3 15,-3 3-5-15,0 4-5 0,-3 0 9 0,0 1-4 16,-1 2 6-16,-1 1 5 0,-6 3-8 0,2 1 9 16,-1-3-10-16,-2 2 4 0,-2-4 7 0,-3 3-2 0,0-5 7 15,0-1 29-15,-1-5 3 0,0-2 8 0,4-1-8 16,-3-4-16-16,4-1 6 0,1-1-2 0,1-3 4 15,0-1-10-15,3-4 5 0,3-3-9 0,1-2 8 16,1-5-15-16,4-2-40 0,2-2-14 0,3-2-11 16,2 1-51-16,1-3-92 0,3-2-102 0</inkml:trace>
  <inkml:trace contextRef="#ctx0" brushRef="#br0" timeOffset="51582.25">11859 12386 1092 0,'-1'-7'52'0,"-4"0"1"0,8 1-19 0,0 2-15 15,5 1-17-15,3-1 8 0,-4 1-9 0,2-1-1 0,-2 0 6 16,3 1-6-16,3 1-1 0,-4 0 1 0,0 1-4 16,-1-1 3-16,0 2 1 0,0 2-6 0,-3 0-1 15,0 2-4-15,1 0-20 0,-2 1 29 0,0 0-14 16,-1 1 19-16,0 1 3 0,-1-1-11 0,-2 1 10 15,0 0-14-15,0 0 2 0,-3-2 12 0,-1 0-5 16,2-1 9-16,-2 0-1 0,2 0-2 0,2-4 5 0,0 0-5 16,0 0-5-16,0 0 26 0,0 0-11 15,0 0 16-15,0 0-14 0,0 0-3 0,0-6-1 0,7 2-2 16,1 0-20-16,1 2 22 0,-1 1-9 16,1 1 14-16,0 2-11 0,-2 1-7 0,-3 1 0 0,1 1-3 0,-2 2-20 15,1 3 22-15,-1-1-16 16,-1 2 19-16,-1-1-3 0,-1 2 1 0,0 0 5 0,-2 0-5 15,-1-2-2-15,0-1 5 0,-1-2-7 0,1 1 7 16,-4-3 6-16,1-3-1 0,1 4 16 0,1-4-14 0,-1 1-5 16,1-3 21-16,2 1-12 0,-2-1 17 0,2-1-16 0,2-2 7 15,-1-3-5-15,1 0 4 0,2 2-8 16,1-1-12-16,0 0 2 0,2 4-5 0,-1 0 1 0,-2 0-7 16,1 0-1-16,0 1-1 0,-2 0-4 0,0 3-2 15,-1 3-6-15,0-1 5 0,-1 2 16 0,-1-1-4 16,-2 2 10-16,0-1-10 0,-3 1-2 15,0-1 10-15,0 1-7 0,1-3 7 0,0 0 3 16,-1 0-3-16,0-3 8 0,0 1-7 0,-2-2 6 0,2-2-7 0,0-1 3 16,0 0-4-16,3-2 5 15,-2 2 1-15,1-1 3 0,-1-2-3 0,1 1-4 16,4-2-3-16,1-1-17 0,1 0 8 0,3 0-25 0,0-1-53 0,1-1-32 16,2 1-13-16,-2-4-133 0</inkml:trace>
  <inkml:trace contextRef="#ctx0" brushRef="#br0" timeOffset="51874.4">12089 12077 1210 0,'0'-6'17'0,"0"1"-11"0,0 2 0 0,2 2-6 0,3-1-7 0,-1-2 0 0,4 0-7 0,2-1 5 0,0 3 10 0,1 1-2 15,1 0 16-15,0 0-13 0,1 0 14 0,-2 0-3 16,0 1-6-16,0 0 3 0,1 2-7 0,-2 2-2 16,-2 3 0-16,3 0-1 0,-3 1-6 0,1-1 4 0,-1-1-8 15,-4 0 9 1,3 1 0-16,-7-2 1 0,4 5 12 0,0-4-8 16,-3-1 2-16,7 2 6 0,-8-4-5 0,0-3 8 0,0 0 12 0,6 2 5 15,-2-5 4-15,4 1-2 0,-1-5 0 0,4-3-24 16,6 1 2-16,-2-4-8 0,1-1-2 0,3-1-24 15,-1-2-16-15,2 0-5 0,2 2-54 0,-3-3-51 16,4 0-41-16,-5 1-6 0,0-3-139 0</inkml:trace>
  <inkml:trace contextRef="#ctx0" brushRef="#br0" timeOffset="52498.89">13160 11566 456 0,'-2'-9'510'0,"-1"2"-205"0,3 2-274 0,0 5 2 0,0 0-13 0,0 0-15 16,0 0 6-16,0 0-9 0,0 0-2 0,0 0 25 0,11-8-14 15,-8 4 18-15,5-2-2 0,6 2-2 0,-6-2 4 16,9 1-7-16,1 0-13 0,0-1-2 0,3 2-8 15,-7 0 4-15,1 2 1 0,0 1-81 0,-1 1-36 0,-1 1-22 16,1 1-129-16,-4 3-63 16</inkml:trace>
  <inkml:trace contextRef="#ctx0" brushRef="#br0" timeOffset="52630.65">13245 11665 361 0,'-13'9'132'0,"-1"0"-8"15,5-1-18-15,0 1 13 0,1 2-32 0,-1-1-38 16,3 0-2-16,4 0-11 0,-2-4-21 0,3-2 21 0,0-3 40 0,2-1-18 0,7-2-14 15,6-1-32-15,4-3-72 0,5-5 39 16,3-1-124-16,4-5-246 0</inkml:trace>
  <inkml:trace contextRef="#ctx0" brushRef="#br0" timeOffset="52894.17">13895 11288 902 0,'3'-5'147'0,"-2"1"-74"0,-1-2-5 0,2 4 11 16,0 2-19-16,2-1-31 0,3 1-5 0,1-2-9 15,1-3-16-15,3 1 2 0,4 2-4 0,1-2 3 16,3 1 2-16,-3-2-2 0,-1-1 8 0,5 2-8 0,0-3-8 15,3 2 15 1,4-2-8-16,-7 3 9 0,0-1-12 0,-2 1-42 16,-1 1-16-16,-4 1-11 0,1-2-58 0,-2 1-32 15,-1 0-52-15</inkml:trace>
  <inkml:trace contextRef="#ctx0" brushRef="#br0" timeOffset="53525.52">14615 10729 194 0,'1'1'30'0,"-3"-1"63"0,1 0 5 0,-5-2 1 0,4-1 9 0,-2 3-31 0,0-4 19 15,1 2-23-15,0-2 3 0,1 1 27 0,2-2-13 16,0 1 19-16,0 0-21 0,0-1-20 0,2 1-9 16,1-2-1-16,3 1-26 0,0 2-11 0,2-1-1 15,2 2-4-15,0 0-18 0,3 1 2 0,1 0-10 0,-1 2 9 16,3 2-18-16,1 1 12 0,1 3-1 0,1 1 4 15,-2 3-5-15,3 2-1 0,-2 3-2 0,-2 2 1 16,1 1 1-16,-4 6-6 0,0 1-4 0,-2 1 2 16,-4 3 6-16,-4-2 4 0,-3 2 8 0,-3-4-3 15,-5 0 5-15,-5 0-5 0,1-2-1 0,-4-2 0 16,-2-1 9-16,2-2 7 0,-3-4 8 0,0-4-6 0,2-4-8 16,0-3 19-16,2-2-13 0,1-1 17 15,1-1-4-15,1 0 4 0,2-3 4 0,1-3-2 16,2-1-4-16,1-3-5 0,1 0 2 0,2-4-3 0,2 0-4 15,1-2-10-15,3-3-4 0,3-1-2 0,1-2-24 16,4-2-27-16,0 1-25 0,4-1 5 16,1 2-52-16,2 3-17 0,-1 2-15 0,2 5-3 0,1 1-35 0,-3 5-53 15</inkml:trace>
  <inkml:trace contextRef="#ctx0" brushRef="#br0" timeOffset="54031.05">15076 10633 1130 0,'3'-11'38'0,"0"1"-28"0,0 5-17 0,-1 3 5 0,1 0-13 15,-1 2 3-15,3 0 3 0,0 1-4 0,0-1-10 0,2 2 32 0,1 1 5 0,-4 0 10 16,2 1 1-16,0 2-4 0,-3 0-11 0,2 2 7 15,-2 0-16-15,3 1 12 0,-3 1-9 0,2 2 11 16,-2-1-3-16,0 0-13 0,0-1 8 0,-3 3-12 0,0-3 0 16,-1 0 19-16,-1-1-9 15,1-1 15-15,1 0 1 0,0-2 7 0,-1-1 6 0,1-2-2 16,-1-2-2-16,1-1 7 0,0 0-3 0,0 0 4 16,0 0-9-16,0 0 6 0,0 0 0 0,0 0 3 0,0 0-2 0,0 0-15 15,0 0 3-15,0 0-7 16,0 0-3-16,0 0-4 0,0 0-4 0,0 0 4 0,0 0 8 0,0 0-20 15,0 0 8-15,0 0-12 0,0 0 13 16,0 0-16-16,0 0 4 0,1 0-8 0,0 0 8 0,11 2 5 0,-9 5-3 16,-1 2 3-16,1-3 2 0,0 3-2 0,-1-1 3 15,1 2-4-15,-2 3-10 0,-1 1 15 16,0 0-12-16,0 0 14 0,0 1-1 0,-3 0-6 0,1-1 7 0,-1-5-7 16,0 0 10-16,-2-3-8 0,1-1 7 0,0-2-7 15,0-1 8-15,0-1 4 0,0-1 2 0,-1-1 1 16,1-1 5-16,-1-1 1 0,2-2-2 0,1-1 1 15,0 1 0-15,1-3-11 0,1 1 5 0,0-5-4 16,0-2 10-16,0 1-21 0,0 0-2 0,1 2-10 16,2 1-32-16,0-2-93 15,-1 0-74-15,2 1-12 0,-1-1-260 0</inkml:trace>
  <inkml:trace contextRef="#ctx0" brushRef="#br0" timeOffset="54479.38">14895 10475 965 0,'-2'-9'6'0,"2"1"64"0,-1 1-20 16,1 7 36-16,0 0-27 0,0-1-29 0,3-9 10 0,-1 4-14 0,1-2 8 0,-1 5-6 0,5-1 1 0,-3-3 0 0,3 3 14 16,-2-3-11-16,0 1 0 0,3 2-5 0,0-2-17 0,3 2 7 15,1-2-10-15,-2 0 8 0,5 2-11 0,-1-2-3 16,2 2 3-16,1 2-4 0,0 0-2 0,1 0-2 16,1 2 5-16,0-1-2 0,-2 2-8 0,-4 3-7 15,-1 2-10-15,-5 3 4 0,-3 2-12 0,0 2 3 16,-3 4 0-16,-1 6 2 0,-5 2 17 0,-2 4 3 15,-1 0 10-15,-5 3-5 0,0-1 4 0,-3 1 11 0,0-1-14 16,0-4 13-16,1-3-3 0,0-4 0 0,4-2 8 16,2-2-9-16,1-3-7 0,5-2 19 15,2-2-5-15,1-9 14 0,0 0-4 0,0 0 29 0,0 0 0 16,0 0 9-16,0 0-14 0,9 1-11 0,0-8-8 0,2-2 3 16,6 2-13-16,0-5-8 0,3 2-1 0,0-1-2 15,1-2-8-15,0 3-14 0,-1-1-24 0,0 0 4 16,0 0-63-16,5 2-70 0,-4 1-43 0,1 2-15 15,3 1-144-15</inkml:trace>
  <inkml:trace contextRef="#ctx0" brushRef="#br0" timeOffset="54781.75">15678 10568 1276 0,'-3'-10'42'0,"2"1"-30"15,0 2-10-15,2 5-1 0,-1 2 0 0,0 0-3 0,0 0 0 16,0 0-4-16,0 0-14 0,1 0 25 0,0 0-8 16,17 1 16-16,-9 1 18 0,-2 3-6 15,-1 2 13-15,3 1-13 0,0 3-12 0,-2 3-1 16,1 3-9-16,-5 4 7 0,1 0-3 0,3 4-5 0,-3-1 0 16,0 3-2-16,-4 2-6 0,-4 2 11 0,1 2-6 0,3 2 6 15,-1-1-10-15,-1 0 6 0,2-2 4 0,-5-5 0 16,5 2 4-16,-1-5-6 0,-2-2-3 0,7-3 2 15,-7-4 14-15,3-2 2 0,0-6 15 0,-1-2-11 16,1-5-6-16,0 0-4 0,0 0-25 0,0 0 12 16,-2 0-67-16,5-4-168 0,0-5-124 0</inkml:trace>
  <inkml:trace contextRef="#ctx0" brushRef="#br0" timeOffset="54957.08">15579 10629 1472 0,'-3'-14'56'0,"-1"4"-14"0,2 4-22 0,2 6 12 16,0 0-19-16,0 0 18 0,0 0-18 0,0 0-20 15,6-4 8-15,2 5-13 0,3-1 5 0,4 0 11 16,5 0-4-16,4-2 8 0,5 0-1 0,1-2-3 0,4 1 8 16,-1 0-9-16,3 0-9 0,4 1 15 0,-1-1-18 15,-3 0 15-15,-3 1-46 0,-4 1-114 0,-3 1-52 16,-5 0-24-16,-5 0-174 0</inkml:trace>
  <inkml:trace contextRef="#ctx0" brushRef="#br0" timeOffset="55402.56">14740 11530 836 0,'4'-5'30'0,"2"-1"-24"0,2 3 1 0,2-2-11 15,8 1-9-15,-2-1 21 0,6 0-2 0,4 0 13 16,-5-1 24-16,5 0-3 0,1-1 23 0,1 0-17 16,6 0 19-16,0 0-6 0,3 1-18 15,-3 0 10-15,-1 1-9 0,1 0-20 0,-2 1 10 16,3 1-17-16,3 2-13 0,-2 0 11 0,2-3-13 0,2-2 14 0,1 0 0 16,4-1 1-16,1 1 14 0,3 2-10 0,-6-3 13 15,4 2-1-15,-1 1-6 0,-5-1 5 0,1 0-4 0,-3 1-13 16,-4-2 5-16,2 2-9 15,-4-1-2-15,-5 1-3 0,-4 0-4 0,-3 1 2 0,-4 1 8 0,-2-2-8 16,-5 3 5-16,-3-3-7 0,1 3-2 0,-6 1-22 16,1 0-24-16,-3 0 2 0,0 0-66 0,-2 6-31 15,-4-5-26-15,-3 2-10 0,-2 0-129 0</inkml:trace>
  <inkml:trace contextRef="#ctx0" brushRef="#br0" timeOffset="55913.65">15066 11767 673 0,'1'-11'13'0,"2"1"-12"0,1 3 15 0,1 1-16 0,1-1 13 0,0 3 49 0,1-2 1 0,1-1 20 0,0 5 26 0,0-4-20 0,0 1 4 15,0 0-11-15,1 2-35 0,0 0-4 0,1 2-24 16,0 1 16-16,2 1-19 0,0 2-16 0,1 0 8 15,2 4-11-15,0-5 9 0,0 3-6 0,2 4-7 16,-2-2 2-16,-2 4 5 0,0 2-7 0,-6-2 11 16,-2 4-13-1,3 1 1-15,-3 1 3 0,2 2-2 0,-3 1 4 0,-4 1 0 0,-3-1-2 0,-1-1-1 0,-6 0-1 16,7 1 0-16,-4 0 14 0,-3-1-6 0,6-3 9 16,-13-2 0-16,1-5 1 0,-2 1 11 0,-3-3-6 15,7 0 18-15,1-3-8 16,-1-1 7-16,4-1-7 0,-2-2 6 0,2 0-5 15,2 0-2-15,3-3 3 0,0-2 5 0,4 0-4 0,0-2-9 16,1-2 5-16,1-1-4 0,3 0-20 0,2-2 1 0,2-2-12 0,2-1-37 0,1-3-64 31,0 1-43-31,2 1-4 0,0-1-102 0</inkml:trace>
  <inkml:trace contextRef="#ctx0" brushRef="#br0" timeOffset="56369.28">15440 11754 1059 0,'9'-12'178'0,"2"0"-125"0,-2 1-48 0,2 4 6 16,2 4-10-16,0 3-6 0,0 2 4 0,1-2-7 15,-3 0-3-15,0 3 7 0,-2-1-8 0,-1 4 8 16,-2-1-7-16,-2 3 5 0,-2-1 0 0,0-1-1 15,-1 3-4-15,0-4 20 0,-1 6-9 0,0-1 12 16,-2 0-6-16,-1 1-2 0,0 0 15 0,-2-2-12 16,-2 2 2-16,0-1 10 0,-2-2-13 0,0 1 14 15,0-1 10-15,-3-3-10 0,2 0 9 0,2-1-11 0,0-1 0 16,4-2 3-16,-2 0 2 0,4 0 2 0,2-1-2 0,0 0 6 16,0 0 1-16,0 0 1 0,0 0-17 0,0-13 5 15,4 7-13-15,2-1 11 0,2-2-14 0,3-1-3 16,0-2-3-16,2-1 0 0,0 1-6 0,-2 0-8 15,2 0 2-15,-4 3-2 0,0 2 10 0,-2 0 0 16,-1 5 0-16,-3 2-1 0,0-3 1 0,1 4-3 16,-2 1-5-16,2-2 2 0,-1 3 6 0,1 1 5 15,1 1 7-15,-3 4-5 0,3 2-1 0,-2 0 11 0,0 0-1 16,0 1 7-16,0 0-5 0,2 0-3 16,-1 2 0-16,2-3 0 0,0 2 12 0,-3-2-15 0,3-1 8 15,-1 0-11-15,1-2 10 0,-1-2-4 0,-1-1 7 16,4-1-6-16,-3-1 2 0,4-2 11 0,-4-1-9 0,0 0 8 15,3-2-28-15,-2-2-47 0,1-2-40 0,-4-2 0 16,3-1-105-16,2-2-178 0</inkml:trace>
  <inkml:trace contextRef="#ctx0" brushRef="#br0" timeOffset="56671.46">15834 11642 936 0,'-27'-14'154'0,"18"4"-91"0,2 1 13 0,6 2-29 0,0 3-31 0,3 1 0 16,-1 0-13-16,1-1 12 0,2 1-14 0,0-1 5 16,3-2-3-16,3 1 4 0,-2 0 9 0,2 0 3 15,-1 1-2-15,-1 1 3 0,2-1 5 0,-1 2-16 0,-1 2 0 16,1 2-8 0,-4 1 2-16,0 3-18 0,-1 0 14 0,-3 1-18 0,-1 4 10 0,-1-1 15 0,-1 4-5 15,-2-1 9-15,1 1-10 0,-1 2 15 0,1-2-7 16,-3 3 11-16,2-1-5 0,1 1-2 0,2 0 8 0,2-1-7 15,3-2 3-15,-1-2 9 16,2-2-4-16,0-4 8 0,3 0 12 0,4-2 4 0,-1-4-1 0,3 0 1 16,2 0-24-16,0-4 1 0,3 2-8 0,5-4 4 15,-1-1-24-15,2 0-81 0,1-4-43 0,6 0-17 16,0 2-147-16</inkml:trace>
  <inkml:trace contextRef="#ctx0" brushRef="#br0" timeOffset="103042.82">11690 14486 498 0,'-1'-7'68'0,"0"1"144"0,0 1-166 0,0 0 4 0,1 5-9 0,0 0 9 0,0 0-9 0,0-1-3 0,0 0 3 15,0 0-4-15,0 0-23 0,0 0 39 0,0-1-18 0,4-27 25 0,0 26-26 16,-1-2-1-16,2 4-3 0,-3-1 2 0,2-1-21 15,2 3 9-15,0-1-7 0,1 1 8 0,1-4-8 16,-2 3-3-16,1-2-3 0,5 1 1 0,-1 3 13 0,3-1-21 16,1 3 1-16,-5-1-7 0,5 1 3 0,-2 2 3 15,1 0 3-15,4 3-3 0,-4 0-16 0,2 1 16 16,0-1-12-16,-3 3 12 16,0 2-15-16,-2 2 3 0,1 1 8 0,-3 3-4 0,0 0 7 0,-2 1-2 15,-2-1-5-15,-1 1 3 0,-1 1 5 0,-3-2-1 16,0 0 1-16,-3 0-3 0,-1 0 3 0,-1 0 9 15,-3 1 2-15,0-3 0 0,-4-2 3 0,0 0-3 16,-3-2 8-16,-3 2-6 0,2 0-12 0,-2-5 24 16,2 1-8-16,3-4 16 0,1-3-11 0,0 1-10 15,-1-5 3-15,2-2-1 0,1 0 13 0,3-3-1 0,2 1-1 16,-1-4 1-16,6 1-2 0,-1-7-2 0,0 2-7 16,2-1 5-16,-6-2 0 0,5 3-16 15,1-2 6-15,3 3-10 0,0-3 3 0,3 2 1 0,0 0-2 0,-1 3 2 16,3 2-4-16,-2 3-12 0,2 2 6 0,-4 1-7 15,0 1 6-15,-1 0-3 16,3 1-3-16,-1 1 1 0,0-1-2 0,2 2 16 16,-3 2-6-16,3 1 9 0,-4 0-5 0,-2 0-1 15,1 0-4-15,0-1-1 0,1 1-24 0,0 2-75 16,0-3-33-16,1-1-12 0,-2-1-75 0,1 1-156 0</inkml:trace>
  <inkml:trace contextRef="#ctx0" brushRef="#br0" timeOffset="103966.51">12188 14084 356 0,'8'-5'54'0,"-6"2"20"0,3-2 40 0,-4 1-89 0,2 1-4 0,0 3-6 16,0-1-18-16,1 1 13 0,0 0 6 0,1 1 0 15,-1-1 21-15,0 0-15 0,1 0 17 0,-2 0-2 0,1 0-4 16,-1 1 4-16,-3-1 2 0,0 0-7 0,0 0 0 16,0 0-4-16,0 0-28 0,0 0 18 0,0 0-14 15,0 1 18-15,0 0-7 0,-1 13 5 0,-5-10 0 16,0-1-2-16,-5 1-22 0,4-1 21 0,2 0-13 15,-3-1 16-15,4-1-10 0,-1 1 5 0,-3-2 7 16,3-1-5-16,1 1-1 0,-1-2 2 0,3 0-3 0,2 2 4 16,0 0-1-16,0 0-6 0,0-1 3 0,0 0-4 15,0 0-8-15,12-11-2 0,-6 10-11 0,1 2 8 16,0 0 5-16,1 1-19 0,2 4 11 0,-2 1-17 16,0 2 4-16,-1 2 8 0,-7 3-12 0,1 2 11 15,-1 2 4-15,-1 1-1 0,-3-1 14 0,0 1-13 16,4 0-13-16,-1 0 26 0,-4-1-14 0,-1-2 19 15,-1-1-8-15,1-1 9 0,-1 0 5 0,0-1-1 0,1-1 3 16,1-4 16-16,1-5-10 0,4-2 13 16,0 0 1-16,0 0 1 0,0 0 17 0,0 0-13 0,0 0 3 15,6 3-12-15,3-9-9 0,0-2 4 0,2 0-22 0,0-3 8 16,-3 2-10-16,3-1 10 0,0-1-14 16,1 3-2-16,0 0-11 0,0 2 4 0,0 0-9 0,0 2-46 15,1 2-14-15,-1 0-18 0,0 1-88 0,0 1-61 16,0 0-106-16</inkml:trace>
  <inkml:trace contextRef="#ctx0" brushRef="#br0" timeOffset="104261.02">12629 14224 1094 0,'2'-3'27'0,"-2"0"-25"0,0 3 3 0,0 0-10 0,0 0-13 0,0 0 20 0,1 0-6 0,-1 0 12 16,0 0 12-16,0 0 12 0,0 1 16 0,8 10-8 16,-7-5 5-16,1 0-11 0,2-1-15 15,-1 4 8-15,-1 1-11 0,2 2-5 0,3 3 6 0,-6 0-8 16,7 1-3-16,-4 2-5 0,2 1-3 16,1 1 1-16,-1 0 4 0,1 3 0 0,-3-3 2 0,0 0-2 0,-4-1 2 0,1-2 1 15,3 1 6-15,-3 0-3 0,2-2 2 16,0-2 3-16,-3-1-3 0,-3-3 4 0,3 1 2 0,2-4-11 15,1 0-8-15,1-3 1 16,-4-4-6-16,0 0-39 0,0 0-9 0,0 0-20 0,0 0-96 0,4-3-125 16</inkml:trace>
  <inkml:trace contextRef="#ctx0" brushRef="#br0" timeOffset="104529.51">12525 14299 1083 0,'-5'-6'12'0,"1"0"-2"0,-1 4-15 0,3-2 14 16,2 4 10-16,0 0 6 0,0 0 14 15,0 0-5-15,0 0 30 0,0-1-7 0,0 0 10 16,2-16-8-16,4 12-8 0,-2 3-16 0,1-1-13 0,2 1 6 16,-2 0-11-16,3-1-9 0,1 0-3 0,1 0-1 15,0-1 11-15,5 0-12 0,-2 0 9 0,5-1-12 16,0 0-1-16,2 0 6 0,3 0 0 0,-2 0 4 0,2 0-5 15,0 1-3 1,1 1-6-16,0 0 3 0,-1 1-5 0,-4 0-50 16,0 0-20-16,-1 2-11 0,-2 0-51 0,-3 0-74 15,-2 0-83-15</inkml:trace>
  <inkml:trace contextRef="#ctx0" brushRef="#br0" timeOffset="105321.6">11916 15123 240 0,'-8'2'-39'0,"1"1"22"0,0 0 30 0,2-1-1 0,1-1-10 0,-1 0 42 0,2 0-8 0,-1 1 21 16,-3 0-2-16,4 2 2 0,-1 0 14 0,-2-5-7 16,7 1 0-16,-3-1 16 0,3 0-17 0,-1 1 20 15,0 0-11-15,0 0-26 0,9-4 4 0,-2 3-12 0,1 0-11 16,0-3 9-16,0 2-16 0,1-1 15 0,5 0-1 15,-2 0-5-15,1 0 16 0,-1 0-15 0,1-1-5 16,2 0 13-16,-1 0-12 0,6-1 13 0,-1-2-5 0,3 1-8 16,3 0 2-16,0-1-7 0,3 0-17 0,4 0 8 15,-2 0 3-15,5-1 2 0,1-1-3 16,2 0-1-16,2-1-7 0,2 0 6 0,1-3-6 0,-3 2 8 16,0 0-4-16,-1 1 4 0,2 2-11 0,-4 0-1 15,0 1 3-15,0 1-1 0,-3-2 5 0,2 2-8 16,0-1 7-16,-6 3-7 0,-2 0 3 15,-4 0-3-15,-2 0-1 0,-5 0 0 0,-1 0 5 0,0 2-6 0,-4 1-4 16,-2-2 2-16,-2 2 18 0,1-1-14 0,-4-1 11 16,0 3-13-16,-1 0 7 0,-4 0-3 0,0 0 1 15,0 0-1-15,0 0 4 0,0 0-21 0,0 0-6 16,0 0-7-16,0 0-11 0,-8 4-13 0,1-3-24 16,-1 1 5-16,1-1-37 0,-1 2-75 15,1 2-36-15,-2 1-27 0,1 3-173 0</inkml:trace>
  <inkml:trace contextRef="#ctx0" brushRef="#br0" timeOffset="105858.37">12141 15368 626 0,'2'-15'101'0,"-2"6"-44"0,1-2-11 0,1 2 9 0,1 0-21 0,5 0-4 0,-1 0 10 16,3 3-10-16,-4-1-8 15,-1-1 2-15,2 2-11 0,0-1 10 0,7 0 4 0,-1 5-1 16,-3-4 5-16,1 2-7 0,1 1-13 15,-1 1 0-15,4 1-3 0,-6 0 4 0,6 2-3 16,-2 0-14-16,1 3 5 0,4 2-10 0,-4 0 1 0,0 2 6 16,1 0-15-16,-2-1 13 0,-2 4 0 0,-2 0-6 15,-1 1 11-15,0 4-13 0,-2-2-1 0,1 4 5 0,-3 1-5 0,0 1 6 16,-2 0 0-16,0-2 10 16,-2 2 4-16,0-1 1 0,-2 0-8 0,0-2 13 0,-3-1-11 0,1-2 15 15,-3 0 3-15,0-1 3 0,-1-3 9 0,1 0-8 16,-1 0 10-16,0-3-6 0,0 4 1 0,0-6-1 0,-1 2 8 15,2-2-7-15,-1-5 7 16,0 3-8-16,-1-5 4 0,2 2-3 0,2 0 6 0,1-6-3 0,3 1 7 16,-1-5-8-16,1-1-3 0,1 2 2 0,0-3-4 15,1-1-20-15,2 0 5 0,3-1-8 0,1 3 6 0,0-1-8 32,1 0 0-32,-2 1-1 0,-2-1 9 0,3 0-9 0,0 1-10 0,-2 1 1 0,1 0-6 0,-2 1-20 15,0-1-4 1,-1 2-10-16,1 0-37 0,1 1-9 0,1 2-21 0,1 0 6 0,0 1-30 0,-2 0-35 15,2 0-36-15</inkml:trace>
  <inkml:trace contextRef="#ctx0" brushRef="#br0" timeOffset="106287.05">12570 15324 453 0,'1'-7'17'0,"2"2"44"0,-3-1-47 0,0 6-13 0,0 0 13 0,0 0-16 16,0-1 2-16,0 0 20 0,0 0 8 0,0 0 6 15,0 0 38-15,0 0-6 0,0 0 5 0,0 0-5 0,0 0-19 16,0-1 4-16,0 0-12 0,0 0 10 0,0 0-23 31,0 0-15-31,0 1 5 0,0 0-8 0,0-1-8 16,0 0 10-16,0 1-15 0,0 0 16 0,1 0 9 0,0 0-10 15,-1 0 14-15,1 0-14 0,-1 0-1 0,0 0 2 16,0 0-8-16,0 0 8 0,1 0-4 0,0 1-2 16,1 0 7-16,-1 0-7 0,-1 0-10 0,18 12 18 15,-15-2-18-15,-1-1 18 0,0 3-5 0,-1-2-4 16,1 1 7-16,0 1-9 0,1 1-9 0,-1 0 17 16,-2 3-9-16,0-2 14 0,-1 0-8 0,0 0 1 15,2 0 7-15,-1-1-7 0,-1-2-10 0,1 1 19 0,0-2-14 16,3-1 18-16,-2-1 1 0,-1-2-11 15,-2-1 10-15,-4 0-12 0,7-1 11 0,-1-2-5 0,3-1 6 16,-3-1-3-16,0 0 12 0,0 0-2 0,0 0 3 16,0 0-3-16,1 0-1 0,18-14-40 15,-19 13-67-15,13-5 107 0,-8 2-128 0,0-1-35 16,2 2-10-16,-5-1-124 0</inkml:trace>
  <inkml:trace contextRef="#ctx0" brushRef="#br0" timeOffset="107016.32">12483 15326 788 0,'-2'-5'76'0,"2"0"-28"0,-1 0 9 0,1-1-13 0,0 0 22 0,3 0-24 0,-2-2 17 0,2 3-18 16,3 3 8-16,-1-2-2 0,1 1-11 0,1-2 8 15,1-2-11-15,0 4-14 0,1-1 1 0,0 6-9 16,1 1-27-16,1 1 17 0,-3 1-11 0,3-2 14 0,0 4-10 16,-2 0 1-16,2 3-2 0,-1 1 1 15,-1-2-1-15,0 1-6 0,-2 1 8 0,0 3-9 0,-1 0 1 16,-4 0 0-16,0 3-3 0,-1-2 4 0,-3 2 1 0,1 0 16 16,-1 1 1-16,-3-1 5 0,2 0-9 0,-8-2 7 15,5-4 0-15,-6 0 6 0,1-2 9 0,6-2-3 16,-4 1 2-16,3-2-2 0,3-2 6 0,0-3-5 15,0 0 4-15,3-1-4 0,0 0-3 0,0 0 19 16,0 0-12-16,4-8 14 0,0 1-20 0,3-1-4 16,1-2 0-16,1-2 1 0,6-2 2 0,-2-1-17 15,-2-3 10-15,1 2-12 16,-5-1 4-16,3-1-4 0,1 4-9 0,-3-1 6 0,-4 0 0 0,5 5 1 0,-4-2-4 16,1 3 2-1,-2 2 1-15,-2-2 3 0,3 1 3 0,-5 2-1 16,0 1-3-16,2 2-4 0,-4-1 1 0,2-2-2 0,1 0 6 0,-1 0 1 0,-1 1-1 0,1 2 0 15,-3-1-6-15,3 2 13 0,0 2 1 0,0 0 4 16,0-1-3-16,0 0-4 16,0 0 2-16,0 0-2 0,0 0 1 0,0 0 6 15,0 0-12-15,0 0 10 0,0 1-13 0,0 0-5 16,-2-1 9-16,5 9-7 0,-3-2 6 0,1 7 3 0,2-2-4 0,2 3 5 0,3 1 6 16,-2 0-10-16,0 1 6 0,0 0-9 0,2 2-3 15,0 0 9-15,0-2-8 0,1 0 10 16,-3-2 3-16,-1-3-6 0,-1 2 11 0,0-3-11 0,1-1 0 15,0 0 4-15,-2-3-6 0,2 0 9 16,-2-1 10-16,1-4-23 0,0 1 1 0,2-1-15 0,-3-1-41 0,3 0-70 16,0-3-61-16,-1-2-1 0,0-2-153 0</inkml:trace>
  <inkml:trace contextRef="#ctx0" brushRef="#br0" timeOffset="107334.37">12896 15189 1314 0,'-1'-9'58'0,"-2"2"-23"0,2 1-6 0,0 1-2 0,1 1-9 0,0 4 6 0,0 0 8 0,0 0-5 16,0 0-4-16,0 0 8 0,0 0-8 0,0 0 10 16,1 0-10-16,0 0-17 0,1 0 2 0,-1 0-5 15,-1 0 3-15,18 5 1 0,-14 2-3 0,-1 0 3 16,0 3-3-16,1 2-4 0,-3 1 6 0,1 0-5 15,0 6 6-15,-1-6-7 0,1-2 3 0,-1 2-4 0,-1-5-3 16,0-1 11-16,2 1-8 0,0-2 10 0,1 0-9 16,0-1 13-16,0-1-2 0,1-4 7 0,2-1 11 15,0-1 2-15,4-4 0 0,1-2-2 0,2 0-2 0,0-7-13 16,1 3 6-16,2-3-9 0,-4-1-7 0,9 2-1 16,-5-6-9-16,2 4 4 0,1-1-28 0,-4 1-6 15,1 1-20-15,-1 5 5 0,-6 3-65 0,-1 3-108 16,-1 4-85-16</inkml:trace>
  <inkml:trace contextRef="#ctx0" brushRef="#br0" timeOffset="107876.88">13938 14688 707 0,'-7'-8'100'0,"2"0"162"0,2 1 94 0,-1 1-290 0,3 1-48 0,1 5 11 0,0 0-6 0,0 0 6 15,1 0-16-15,0 0 1 0,18-7 5 0,-10 3-1 16,2 0 1-16,1-2-6 16,-2 1 3-16,5 0-2 0,-2-2 9 0,5 1-12 0,-4 0-4 0,7 0-1 0,-3 1 1 15,4 0-4-15,0-1 1 0,-2 2-4 0,1-2-9 0,-1 1 17 31,0 0-6-31,-1-1 9 0,0 2-18 0,-2-2-18 0,0 1-34 0,-2-1 6 0,-1 1-100 0,-2-1-59 32,-2 1-68-32</inkml:trace>
  <inkml:trace contextRef="#ctx0" brushRef="#br0" timeOffset="108098.53">14164 14428 790 0,'-6'-5'269'0,"1"2"-150"0,-2 2-45 16,3 3-8-16,-1 1-52 0,4 1 16 0,1 1-6 16,-1-1 10-16,2 3-18 0,2 1-2 0,2 2-8 0,1 1 6 15,0 0-1-15,0 3-1 0,2 1 5 0,-1 1-5 16,-2 1-7-16,0 0 1 0,1 2-3 0,0-1 5 16,0 1 5-16,-1 1-8 0,-2-3-2 0,0 1 0 15,1-2 18-15,-1-1-18 0,2 2-5 0,-3-4-14 16,2 1-90-16,-2-2-126 0,1-2-116 0</inkml:trace>
  <inkml:trace contextRef="#ctx0" brushRef="#br0" timeOffset="108781.23">14673 14143 869 0,'0'0'49'0,"0"0"-34"0,0 0 6 0,0 0-16 15,0 0-5-15,0 0 27 0,0 0-9 0,1 0 18 16,1 0-4-16,0 0 9 0,-1 1 4 15,-1 1-1-15,1-1-10 0,0 0-7 0,25 11-12 0,-20-10 7 16,0 0-1-16,-1-1-5 0,1 0 7 0,0 0-10 16,-1 0-18-16,1 1 13 0,-1-1-11 0,-3-1 12 15,-2 0-9-15,0 0 5 0,0 0 1 0,0 0-1 0,0 0-7 16,0 0 17-16,0 0 3 0,0 0 8 16,0 0 8-16,-1 0-6 0,0 0-5 0,1-1 1 15,-24-10-10-15,19 6 10 0,-1-2 4 0,1 0 1 16,0-1 1-16,2 1-14 0,2-1 4 0,-1 0-5 15,2 0 10-15,2 1-3 0,0 0 1 0,1 1 0 16,1 0-2-16,4 2-8 0,-1-1-7 0,1 1 2 16,0 2-14-16,-1 0 6 0,3 1-6 0,1 1 5 15,-1 1-2-15,3 2-11 0,-1 1 8 0,3 2-8 16,-1 1 13-16,-1 2-11 0,0 1 9 0,-3 2-9 16,1 0 11-16,0 1-3 15,0 2-2-15,-1-1 2 0,-2 0 6 0,-2 0 0 16,-1-2-4-16,1 1 2 0,0 0 2 0,-1 0-7 15,-2 2 8-15,-3-1-9 0,-2 1 5 0,-2 0 0 16,-4-3 1-16,2 3 0 0,-2 1 3 0,-3-3-3 0,1 2 0 0,-1-4 0 16,-1-1 12-16,1-3-10 15,1 2 5-15,1-3-6 0,-2 0 24 0,0 0-7 16,1-5 10-16,2 0-10 0,4 0 3 16,1-3 8-16,1 1-2 0,2-4 5 15,-3-2-11-15,5 2-3 0,0-4-3 0,1-1 1 0,4-1 1 0,1-3-16 0,2 3 9 16,3 0-10-16,-2-5 1 0,4 3-2 0,-3-1-13 15,-1 2 8-15,-2 0-20 0,-2 2-36 16,2 0-17-16,-1 2-7 0,2 1-40 0,-2 3-59 16,-6-2-66-16,2 2-8 0,-2 2-223 0</inkml:trace>
  <inkml:trace contextRef="#ctx0" brushRef="#br0" timeOffset="109143.17">14858 13937 375 0,'-5'-17'86'0,"3"2"239"0,-3-1-235 0,5 3-10 0,-1 1-5 0,3 3-4 0,-4 1-29 0,3 2 10 16,0 0-15-1,2-3 14-15,1 2-22 0,1 2 3 0,3 0 0 0,-5 1 1 0,5 3-13 0,-5-2-1 16,1 0-10-16,3 2 7 0,-2 1-11 0,2 2-8 16,-1 1-1-16,1 2-6 0,0-1-12 0,2 4 14 15,0 2-4 1,-5 1 7-16,2 2-10 0,-3 2 7 0,1 1 0 0,4 1 3 0,-7 2-2 0,0-1 6 0,-1-1-8 31,-1 1 9-31,1-5 1 0,-2 0 9 0,2-1 4 0,-7-3-2 0,7 0 7 0,3-3 0 16,-1-2 12-16,6-1-7 0,-3-2 18 0,2 0-9 0,2-2-1 15,1-2-1 1,3-1 2-16,3-3-25 0,0-1-7 0,3-2-8 16,0 0-57-16,0-2-87 0,-1 1-58 0,0-1-4 15,2-2-143-15</inkml:trace>
  <inkml:trace contextRef="#ctx0" brushRef="#br0" timeOffset="109396.29">15447 13851 1243 0,'0'0'66'0,"0"0"-59"16,-3 5 14-16,3 2-27 0,1 1 14 0,-1-4 8 15,1 3-5-15,0-1 7 0,4 0 6 0,-1 3 0 16,2-1 7-16,1 2-5 0,-3-1-4 0,3 1 6 16,0 0-14-16,-1 3 10 0,2 2-8 0,1-2-7 15,-2 4 6-15,2-1-10 0,-1 0-11 0,0 3 11 16,-4-2-8-16,1 1 10 0,2 0 3 0,-5-1-10 15,2 1 10-15,-1-2-11 0,-1-2 14 0,0-1-10 0,-1-2 3 16,1-1-6-16,-1-1 2 0,0-2-16 0,0 0-27 16,-1 0 2-16,0-2-95 0,0-1-84 0,0-4-128 15</inkml:trace>
  <inkml:trace contextRef="#ctx0" brushRef="#br0" timeOffset="109602.69">15330 13919 1532 0,'-2'-4'12'15,"2"2"-19"-15,0 2 5 0,0 0-12 0,0 0-1 0,7-8 20 16,4 4 0-16,4-1 8 0,3-2-8 0,5 0-2 16,4-1-6-16,4 0 5 0,1-2 2 15,-2 1 2-15,2 3 1 0,-1 0-1 0,0 1-5 0,-3 0 1 16,1 0-7-16,-4 1 0 0,1 2-64 0,-5 0-92 15,-1 1-47-15,-5 1-9 0,1 0-91 0</inkml:trace>
  <inkml:trace contextRef="#ctx0" brushRef="#br0" timeOffset="110014.46">14803 14689 939 0,'-8'-3'148'0,"1"3"-19"15,0 2 32-15,1 1-119 16,2-1-38-16,-1-1-14 0,5 1-15 0,0-2 3 15,3 0-14-15,1-2 34 0,1-2 8 0,6 0 1 0,1-1-5 0,5-4 25 0,2 0 0 16,3-2 10-16,5-1-4 0,4 1-5 0,2-4-5 16,8 1 2-16,0-3-4 0,1 1-4 15,0 1-6-15,-2 0 2 0,-7 1-1 0,0 3-7 16,0 2 5-16,-5-1-8 0,-2 2-6 0,-2 3 12 16,1-1-7-16,-3 1 9 0,7 2-15 0,-4-2 7 0,-2 0 0 0,3-1 5 15,-6 1 1-15,-1-1-8 0,0 2 3 16,-2-2-4-16,-4 4 2 0,0 1-8 0,-2-4-6 0,-1 5-3 15,0-4-31-15,-2 4-18 0,-1 1-37 0,-2 0 8 16,0 0-80-16,-4 1-46 0,-1-2-73 0</inkml:trace>
  <inkml:trace contextRef="#ctx0" brushRef="#br0" timeOffset="110712.29">15059 14790 240 0,'6'-5'257'0,"-1"-3"-157"0,1 3-74 31,2-1 18-31,0-2-37 0,-1 3 7 0,1-1 4 0,-1 1-2 15,-2 3-19-15,1-2 51 0,-1 1-10 0,-2 2 26 16,2-2-2-16,-4 1-16 0,2 2 5 0,-1-1-9 16,1-1-19-16,-3 2 10 0,0 0-14 0,0 0 13 15,0 0-7-15,0 0 5 0,0 0 13 0,0 0-8 16,1 0-1-16,-1 0 5 0,1 0-7 0,-1 0 9 16,2 0 4-16,-2 0-12 0,0 0-1 0,0 0-4 15,0 0-16-15,0 0-3 0,0 0 4 0,0 0-1 16,1 1-1-16,0 0 4 0,1 0-8 0,-1 0 9 15,7 18 10-15,-5-13-17 0,1 2 4 0,-2 2-9 0,1 1 4 16,1-1 3-16,-2 0 1 0,1-2 0 0,0 1 2 16,0-1-14-16,2 2 10 0,-2-4-10 0,2 1 14 0,-2-2-4 15,3 0 0-15,1 1-1 0,-2-3 3 0,4 1 2 16,0-1-2-16,3-2 2 0,-1 0 10 0,2-1-15 16,0-4 11-16,2 1-14 0,-2 0-5 0,4-2-1 15,0 1-19-15,-6-3 11 0,5 1-30 0,-6-3-6 16,1 0 6-16,-1-2-9 0,-4-3-5 0,0 4 24 15,-3-1-6-15,0 3 14 0,-1 0 6 0,-4 0 6 0,0 5 5 16,1 2-1-16,-2 1 8 0,3 4 13 0,-4-5-10 16,-2 2 11-16,2 3-3 0,-4-1-3 0,3 6 6 15,3 1-8-15,-2 1 2 0,1 4 1 16,4 3 0-16,-2-1 1 0,1 1 2 0,1 0-7 16,-2-2 3-16,-1 2-6 0,2-2 4 0,2 1-9 0,1 3 7 15,0 1-8-15,-3-1 2 0,-3-2 0 0,3-2-3 16,-2-3 3-16,2 1 8 0,-4-2-9 0,-3-2 7 0,2 1-7 15,-3-3 13-15,3 0-13 0,-2 0 4 0,-4 1-6 16,0 1-1-16,-1 0 4 0,-2-1 9 0,6-2-2 16,0-2 2-16,6-1-5 0,-5-1-6 0,2-1 7 15,1 0 14-15,0-3-13 0,2 0 0 0,-1-3-6 0,0 3 8 0,0-2-21 16,2-3-1-16,1 3-11 0,-1-3-26 0,-4-6-86 16,5 11 8-16,0-16 137 0,-3 7-89 15,-2 3-23-15,1 0-12 0,0-1-48 0,0-1-39 16,1 0-75-16</inkml:trace>
  <inkml:trace contextRef="#ctx0" brushRef="#br0" timeOffset="111887.38">14852 14893 142 0,'4'1'23'0,"-4"-1"39"0,0 0-11 0,0 0 8 0,0 0-47 0,0 0 73 0,0 0-7 0,0 0 31 15,0 0-7-15,0-1-19 0,-6-9-4 0,3 8-6 0,3 0-27 16,1 0 14-16,2 0-21 0,-3-2 19 0,3 0-24 16,-3-1-16-16,4 1 14 0,-1 2-15 0,0-4 15 15,5 3-7-15,-6 0-6 0,4-2 2 0,-2 4 6 0,-3-3-15 16,6 4 14-16,-5-3-17 0,5 3-14 0,-3 0 15 16,-4 0-20-16,0 0 19 0,11 2-7 0,-3 1-10 15,1 1 10-15,-4-1-10 0,-1 0 6 0,-1 3-3 16,-1-2-2-16,-2-1 0 0,0 2 5 0,3-2-3 15,-3 1 6-15,0 1-4 0,2 0-12 0,-2-1 28 16,0-4-19-16,0 0 22 0,-7 6-13 0,7-6 10 16,0 0 7-16,0 0-1 0,0 0 4 0,0 1-8 0,0 0 4 15,-7 4-4-15,3-6 7 0,4 1-5 0,0 0-4 16,0 0 1-16,-9-4-10 0,6 1 7 16,3 2-6-16,0 1 5 0,0 0-4 0,0 0 1 0,0 0 4 15,0 0-5-15,0 0-15 0,0 0 15 0,0 0-5 0,0 0 11 16,3-8-12-16,2 8 1 0,-1 1 2 0,-4-1-1 15,0 0-6-15,0 0 7 0,1 0-12 0,13 3 12 16,-8 0 1-16,-3 0-6 0,1 1 7 0,-3-2-8 16,-1-2-5-16,0 0 10 0,0 0-9 0,0 0 10 15,0 1 0-15,1 0 0 0,6 16 5 0,-6-12-5 0,1 1 3 16,-1 0-8-16,1 0 8 0,3 2-8 0,-1 0 2 16,2 0 4-16,-2 1-4 0,2 1 3 0,-1-1-11 15,-2 1 11-15,3 2-1 0,-4-1 5 0,4 0-7 0,-4 0-1 16,4 0-2-16,-4-1 1 0,1 1-8 0,-1 0 10 15,-1 1-7-15,-1-2 9 0,1 0 2 0,-1-2 1 16,0 2 1-16,-1 0-2 0,1 1-1 0,-5 1-1 16,1-2 8-16,-1 0-5 0,-2-2 5 0,-1-2 1 15,4 2-3-15,-8-2 5 0,2 0 6 0,1-1-10 16,-4-4 8-16,2 2-6 0,0 0 11 0,0-3-5 16,0 0 0-16,1-2-1 0,2-1 6 0,1 0 0 0,2-1 5 15,3-1-4-15,-3-4 1 0,0-2-6 16,2-3-5-16,0-1 2 0,3 1-4 0,3-2-7 0,1 0-6 15,2 0-1-15,3-3-26 0,0 1-27 0,3 1-18 16,4 1-1-16,-1 2-45 0,1 2-65 16,1 1-44-16,-2 1-7 0,1 2-84 0</inkml:trace>
  <inkml:trace contextRef="#ctx0" brushRef="#br0" timeOffset="112283.53">15430 14684 1078 0,'1'-6'95'0,"0"-1"-44"0,-1 2-13 0,0 1-4 0,0 1-12 0,4 1 17 0,-1 0 3 0,2 0-1 0,2 0-21 16,-1 2 11-16,1 0-13 0,-2 0 14 0,1 1-8 0,-1 0-13 0,3 2 6 16,-1 1-10-16,1 1 0 0,-1 2-3 0,-1 0-3 0,-1-1 3 15,-1 2 5-15,0 1-10 16,1-2 9-16,-2 4-9 0,-1-2 16 0,1-2-11 16,-2 1 3-16,1-1-6 0,0-4 11 0,1 0 3 0,-3-3 8 0,0 0-4 15,0 0 1-15,0 0 14 0,1 0-4 16,16 3 10-16,-10-5-11 0,0-5-6 0,1 0-4 0,0-5 3 0,1 2-4 15,2-3-6-15,3 1-6 0,-1-2 2 0,1-2-6 32,1-1-1-32,2-2-2 0,0-3-2 0,-2 1-10 15,1 1-44-15,-4 1-18 0,-3 3-12 0,0-1-76 0,-4 4-112 16,1 1-116-16</inkml:trace>
  <inkml:trace contextRef="#ctx0" brushRef="#br0" timeOffset="112870.03">15713 13327 579 0,'0'0'6'0,"0"0"27"0,0 0-2 0,0 0 15 0,0 0 11 0,0 0-10 0,-2 0 6 0,1 0-3 0,1 0 21 0,0 1 7 0,-1 10-6 16,6-10 6-16,-1 2-11 0,4 1-26 0,-1-1 4 15,4 3-13-15,0-1-17 0,-1 2 2 0,2 0-10 16,0-1 9-16,-1 4-1 0,6 0-7 0,1 2 8 16,1 5-10-16,6 0-6 0,-4 1 16 0,1 2-11 0,1 4 15 15,-4 1 0-15,2 5-17 0,-2 2 9 0,1 1-12 16,-1 1 0-16,0 2 3 0,-2 0-3 0,1-2 3 15,2 0 4-15,1 5-4 0,-1 3 5 0,-2 4-5 16,-1 3 4-16,-2 1-7 0,1 3-2 0,-6-1 0 16,0-3 5-16,0-2-1 0,-8 0 1 15,3 3-2-15,-1 4-8 0,-4 2 15 0,0-3-9 0,-7-1 11 0,-1-2-5 16,-2-3 1-16,0-3 7 0,0 2-8 0,-1 2-17 16,-3 2 27-16,-2 0-20 0,-5 2 24 0,-3-4-6 0,1 1-5 15,-3-5 8-15,1-1-9 0,1-4-6 0,-1 7 10 16,-3-3-12-16,-1 0 10 0,3 3-5 0,-4-4-18 15,2-2-23-15,4-2-7 0,0-3-112 0,-4-4-95 16,2-3-133-16</inkml:trace>
  <inkml:trace contextRef="#ctx0" brushRef="#br0" timeOffset="113506.95">11190 13961 473 0,'-5'3'548'0,"0"5"-251"0,2 0-335 0,0 5 5 0,1 5 17 0,0 0 3 16,1 1 10-16,1 3-9 0,0 1-8 0,0 2 18 16,0 1-13-16,0 1 15 0,0-2 1 0,0 0-5 15,0 4 7-15,0 2-11 0,-3 2-9 0,1 6 22 0,-2-2-6 16,1 6 12-16,-1 1 5 0,0 2-1 0,-1 5 10 16,-1-5-7-16,-1 7 11 0,2 1 9 0,-2 3-9 15,2 9 10-15,2 1-4 0,2 3-17 16,-1 0 7-16,2 3-13 0,3 0-1 0,0 2 5 0,4 4-1 15,3-1 4-15,2-5 1 0,-1-5-3 0,6-3-3 0,1 1-2 16,2-1-25-16,4-4-71 16,4-5-50-16,3-11-8 0,6-4-147 0</inkml:trace>
  <inkml:trace contextRef="#ctx0" brushRef="#br0" timeOffset="114197.33">16862 14366 385 0,'-6'-5'331'0,"0"1"-114"0,-1-5-149 0,1 5-1 0,1 1-17 0,-1 2-10 0,3-2 7 0,-1 4-7 16,4-1-2-16,0 0 2 0,0 0-8 15,0 0 11-15,0 0 14 0,0 0-8 0,0 0 7 16,0 0-11-16,0 0-17 0,0 0-1 0,1 5-2 0,4-4 4 0,2 1-12 0,2 1 2 15,2-3-10-15,5 5 9 16,0-2-8-16,3-3 3 0,1 2 1 0,3-1 0 16,1 1 6-16,0 0-13 0,3-2 6 0,-2-3-6 15,1-3 8-15,2 0-10 0,-3-4-6 0,4 2-1 0,-1 1-6 0,-4-1-40 0,1 2-9 16,-4-2-15 0,-4-1-45-16,-1-1-72 0,-5 2-48 0,2-3-14 15,-5 0-166-15</inkml:trace>
  <inkml:trace contextRef="#ctx0" brushRef="#br0" timeOffset="114412.42">17055 14158 839 0,'-7'-7'137'0,"0"0"-40"0,3 1-11 0,-3 2 24 15,0 0-34-15,6 3-1 0,-2 0-6 0,3 1 0 16,0 0-44-16,0 0-2 16,5 2-17-16,2 1 13 0,-1 2-6 0,2 3-9 15,3 0 7-15,1 1-9 0,1 2 8 0,-1 2-7 16,0 0 1-16,4 4-4 0,-1 0 0 0,3 6 0 15,-5-2 0-15,-2 6-3 0,1 2 3 0,-4 3 4 16,1 2 2-16,-2 0 1 0,-1 0 2 0,0-1-7 16,-3 0-3-16,-1-2-3 0,-2-2-13 0,0-1-68 15,0-3-56-15,0 0-3 0,0-5-168 0</inkml:trace>
  <inkml:trace contextRef="#ctx0" brushRef="#br0" timeOffset="115364.32">18202 13415 333 0,'-2'-9'199'0,"0"0"-52"0,2 2-63 0,-1 1-2 0,1-2 15 0,0 3-26 0,1 1 8 15,1 0-16-15,1-1-31 0,0 1 24 0,-1-1-20 0,1 1 24 16,2 0-19-16,0-1-4 0,-1 2 3 15,1-1-6-15,-1 0-18 0,1 2 2 0,0 0-8 0,-1 0 7 0,3 2-11 16,0 0-6-16,2 0 2 0,-1 2-2 16,4-1-8-16,1 2 12 0,1 0-7 0,5 4 10 0,1 0-3 15,1 1-6-15,-1 3 3 16,2 0-8-16,-2 4-9 0,1 2 14 0,4 0-14 0,-8 3 14 0,2 2-11 0,-3 3 0 16,-3 0 8-16,-1 3-5 0,-4 0 11 0,0 2-8 15,-3-1-3-15,-5 0 0 16,0 1 20-16,0-3-4 0,-7-1 9 0,0-3-10 15,-3 0 7-15,-2-2-5 0,0-1 8 0,-1-3-7 16,-4-3 2-16,2 0 7 0,2-2-1 0,-6-5 6 16,5-1 17-16,1-4 2 0,-3-2-2 0,6 0 0 0,-2-3-9 0,0 0 4 0,2-3 1 15,1-1 2-15,1-1-6 0,-1-1-7 0,1-6-3 0,2 0 1 16,0-1 1-16,4-5-13 0,1 2-3 0,1-6-4 16,7 2-15-16,3-2-24 0,6-3-11 0,-3 0-2 15,-4 2-15-15,3 3-8 0,-4 4 7 0,7 5-10 16,0 3-2-16,-2 5-3 0,-2 0-28 0,-4 2 9 15,2 4-62-15,1 0-84 16</inkml:trace>
  <inkml:trace contextRef="#ctx0" brushRef="#br0" timeOffset="115897.76">18608 13274 927 0,'0'-4'-17'0,"0"0"34"0,-2 1-12 0,2 0 22 0,0-1-3 0,0 1-12 15,2-1 12-15,-2 0-12 0,3-1 8 0,-2-2 24 16,1 1 2-16,1-1 9 0,-1-2 9 0,1 1-13 15,0 0-8-15,1 0 3 0,0 0-5 0,-1 2-26 16,2 2-1-16,-2 1-11 0,2 1-5 0,-2 2-4 16,1 0-4-16,-2 2-1 0,2 3-24 0,0 2 13 0,-2 3 0 15,0 3 5-15,0 3 4 0,-2 2 11 0,0 1-4 16,-3 3 4-16,0 1-10 0,-3-1 28 0,3-2-4 16,-3 1 15-16,1-3 1 0,0 1-10 0,0-2 8 15,2-3-8-15,-2 1 4 0,3-3-1 0,1-4-2 16,1-3 4-16,0-1 6 0,1-4 11 0,3 2 13 15,2-2-3-15,2 0 2 0,4-2-16 0,0-6-13 0,3 2 5 16,0-6-22-16,2 4-17 0,1-1-18 0,1-1 1 16,3-2-51-16,1-3-57 0,-2 1-45 0,-2 0-2 15,-5 2-96-15</inkml:trace>
  <inkml:trace contextRef="#ctx0" brushRef="#br0" timeOffset="116214.39">19105 13411 776 0,'2'-5'124'0,"0"0"-52"15,-1 1 33-15,2 0-70 0,-1 1-7 0,1 2 0 16,1 1-19-16,0 1 13 0,0 1-25 0,1 0-2 0,0 0 1 16,-2-1-3-16,0 3-9 0,2 0 17 0,-3 1-7 15,1 4 10-15,1-1 13 0,-1 3-3 0,1 2 11 16,-1 0-10-16,3 5-5 0,-3-1 13 15,2 1-10-15,-1 2 12 0,0-3-5 0,-3 4-2 16,2-2 3-16,-2 0-5 0,3 1-13 0,-2 0 10 0,0-1-6 0,0-2 9 16,-2-1-4-16,0 1-4 0,-2-2 11 0,1-3-8 15,2 0 11-15,-1-3-3 0,-1-2-8 0,1-2 3 16,0 0-21-16,1 1-10 0,2-3-24 0,-3-3 6 16,0 0-62-16,0 0-34 0,0 0-44 0,0 0-2 15,8-12-166-15</inkml:trace>
  <inkml:trace contextRef="#ctx0" brushRef="#br0" timeOffset="116470.19">19047 13369 1221 0,'-7'-3'37'0,"-1"-1"-35"15,0 0 8-15,3 3-19 16,-1-1-14-16,4 2 24 0,-1 0-12 0,0-1 17 15,1 1-8-15,2 0 9 0,0 0 2 0,0 0 3 0,0 0-4 0,0 0 5 0,0 0-4 16,0 0 7-16,0 0 21 16,0 0-12-16,13-8 3 0,-5 8-9 0,-1-3-10 0,6 2-1 15,-2-1-1-15,3-1-1 0,2 0-5 0,0 0 2 16,3 1-1-16,4 0 1 0,-5-2-1 0,4 0-5 0,0 0 4 0,3-1-3 16,3 2 8-16,-4 2-3 0,-6-1-3 0,4 2-4 15,-4-1-28-15,1 0-53 0,3 1-50 0,-9 0 1 16,3 2-122-16</inkml:trace>
  <inkml:trace contextRef="#ctx0" brushRef="#br0" timeOffset="116948.85">18560 14142 646 0,'0'-5'106'0,"0"2"-64"0,2-1-5 0,0 1-4 0,3 0-40 0,1 1 37 0,-1-1-9 0,4 0 23 0,1 1 11 0,-1-2-1 15,2 1 17-15,-1-2-12 0,2 1 10 0,-1 0-4 16,2 0-11-16,-1 1 8 0,1-1-2 16,1 1-17-16,5 1 3 0,2-1-10 0,5 1-20 0,2-1 18 15,0 0-11-15,4-1 14 0,3-2-23 0,5 1-4 16,5-1-1-16,-2 2 1 0,0-1 6 0,-2 1-12 15,1-1 4-15,-1-1-6 0,5 3 4 0,-2-3-1 16,1 0 3-16,0 0-3 0,-5-2-11 0,-2 3 17 16,-4 1-13-16,-9-2 16 0,-1 2-1 0,-5-1-7 0,-3 1 6 15,-2 1-7-15,-4-1 7 0,-1 3-15 0,-3-5-4 16,1 1-7-16,-2 4-27 0,-3-4-64 0,1 5-25 16,-3 0-15-16,-1-1-81 0,-6 0-172 0</inkml:trace>
  <inkml:trace contextRef="#ctx0" brushRef="#br0" timeOffset="117660.45">18459 14515 499 0,'11'-8'73'0,"-5"0"59"0,-3 2 55 0,-3 1-172 0,3 1-12 0,2 2 1 0,-1 0 7 0,3 1-6 0,2 1 1 0,-2 1 4 0,1 0-1 0,4-1 6 0,-2 0 14 16,2 0 10-16,3 2 5 0,-2-1 0 0,3 0-14 15,0 0-8-15,0 3-11 0,1 1 6 0,0 1-16 16,-3 2-3-16,2 3-4 0,2 4 0 0,-4 1-10 0,1 1 10 15,-2 1-3-15,-1 1 5 0,3 2 3 16,-3 0 1 0,2 1 7-16,-8 0-5 0,-3 0-3 0,0 3 18 0,-6-2-12 0,3 1 17 0,-4 0 2 0,-4 0-2 31,0-3 15-31,-4-2-11 0,1-2 13 0,-5-5-2 0,1 2 7 0,2-2-4 0,0-2 7 0,2-4 5 31,-2-1-7-31,2-4 8 0,-1 0-3 0,0-2-18 16,2-2-5-16,2-2 0 0,1-2 8 0,1-3-4 0,2-1 6 15,1-3-8-15,2-4-11 0,5-1-3 0,1-2-7 16,3-2 1-16,4-1-30 0,-1-2-2 0,3 3-10 0,0-1 5 16,1 2-24-16,1 2-15 0,2 2-15 0,1 3 3 15,5 3-3-15,-7 4-55 0,1 0-30 0,0 5-19 16,-5 0-135-16</inkml:trace>
  <inkml:trace contextRef="#ctx0" brushRef="#br0" timeOffset="118199.68">18973 14546 931 0,'0'-12'151'0,"0"3"-136"16,1 0-8-16,3 4 3 0,0 1-7 0,1-1-12 16,3 3 11-16,-1-1-12 0,1-2 1 0,2 3 9 15,0-1-8-15,4 2 10 0,-4 0 4 0,0 0 4 16,-1 1 14-16,0 0-10 0,2 2 9 0,-3 2-12 15,1 0-5-15,1 3 1 0,-1 0 2 0,-1 1-3 0,0 1 3 16,0 3-5-16,-1 0-13 0,0 2 14 0,-3 0-15 16,1 2 16-16,-4-1-6 0,1 2 2 0,-1-2 9 15,-2-1-8-15,-1-1-14 0,-3-3 18 16,1 0-20-16,-1-3 19 0,1 1-22 0,-1-1 16 0,1-1 7 0,-2 1 1 16,1-4 10-16,-1-2 1 0,2-1 6 0,4 0-2 15,0 0 9-15,0 0 9 0,0 0-1 16,0 0 4-16,0-11-20 0,5 4 8 0,4 0-24 0,1 2 19 15,6-4-26-15,1 2-18 0,5 2 12 0,-1-1-15 16,1 4 17-16,0 2-11 0,-5 1-3 0,0 4-3 0,-8 2-1 16,0 3-5-16,0 0 7 0,-4 4-8 0,1 2-1 15,0 1 27-15,-3 2-10 0,-4 1 16 0,-2 1 2 0,1-1-7 16,-3 0 4-16,1-1-6 0,-4-3 2 0,-1 3 0 16,-2-4 1-16,0-3 0 15,1 0 3-15,-6-2 9 0,0-3 7 0,0 0 1 0,-4-2 8 0,2-2 20 16,2 0-9-16,1-3 14 0,3-1-5 0,2-1-11 15,2-3 9-15,-1-1-10 0,2-2-4 0,2-1 10 16,1-3 1-16,4-1 6 0,0-2-13 0,1-4-20 16,5 0-10-16,2-2 3 0,1-3-5 0,2 1-7 0,1 0-1 15,3 0-4-15,1 4-13 0,4 4-2 0,-2-3-3 16,-2 6 3-16,0 1 8 0,-5 3-3 0,0 2-8 16,1 1-1-16,2 2-35 15,-5 0-57-15,1 0-32 0,-4 1-10 0,0 0-104 0</inkml:trace>
  <inkml:trace contextRef="#ctx0" brushRef="#br0" timeOffset="118534.1">19413 14408 771 0,'-3'-6'19'0,"0"-1"25"0,3 3-49 0,0 3 6 0,0-5 9 0,-1 4-6 0,0-2-6 0,1 4 19 15,0 0-4-15,0 0 12 0,3-13 8 0,-1 8 11 16,1 1 12-16,-2-3-4 0,3 7-2 0,2-1 2 16,1 1-25-16,-3 1 19 15,-4-1-33-15,6 5-13 0,-4 1 0 0,2 5-4 0,-2 2-3 16,-1-1 12-16,0 3-6 0,-2 3 7 0,-1 2 1 16,0 1-5-16,-1 3 17 0,-1-1-14 15,1 2 9-15,1-4-5 0,-1-1-7 0,3-1 5 16,-4-4 15-16,3-1-7 0,0-4 15 0,1-3-13 0,0-2 10 0,2-3 25 15,2 0 7-15,1-2 6 0,1-1 7 0,3-3-26 0,2 1-8 0,-1-4-1 16,5-1 0-16,-2-3-34 0,3-2-6 0,3-1-13 16,-1-2-40-16,1 1-66 0,-1-3-37 0,3 0-12 31,1-1-125-31</inkml:trace>
  <inkml:trace contextRef="#ctx0" brushRef="#br0" timeOffset="119030.7">20380 13735 591 0,'1'-5'84'0,"1"0"113"0,-1-1 90 0,1 2-231 0,0 1 0 0,2 1-13 0,0 1-13 0,2-2 5 15,2 2-14-15,0 0-18 0,2 0 7 0,0-1-11 16,1 1-5-16,0 0 13 0,1 0-10 0,1-1 12 15,1-1-3-15,4 0-4 0,0 0 11 0,0-1-11 16,0 1-10-16,-4-2 16 0,3 1-15 0,-2-1 17 16,3 1-4-16,2 2-56 0,-2-1-25 0,-2 2-17 0,0-1-95 15,-5 2-71-15</inkml:trace>
  <inkml:trace contextRef="#ctx0" brushRef="#br0" timeOffset="119185.11">20444 13862 592 0,'-10'11'70'0,"0"-1"7"0,0 0 1 0,5-2-1 0,-2-2-13 0,6-3-20 16,1-3 10-16,0 0-14 0,7 9-3 0,2-5 2 15,3-4-7-15,3-5 4 16,3 2-23-16,3-5-90 0,1 0-33 0,2 2-19 16,3-6-89-16</inkml:trace>
  <inkml:trace contextRef="#ctx0" brushRef="#br0" timeOffset="119535">20954 13626 517 0,'0'-7'490'16,"0"1"-316"0,0 0-131-16,-1 4 27 0,1 2-40 0,0 0-19 0,0 0-9 0,0 0-4 0,0 0-33 0,0 0 21 15,1 9-11-15,-1-1 15 0,1 3 7 0,0 1 2 16,0 3 14-16,-1 2-12 0,-1-1-2 0,4 3 9 15,-3-3-11 1,0 1 12-16,2 0-7 0,-2-1 9 0,1 0 3 16,2-3-1-16,-3 1-9 0,3 0 12 0,2-1-5 0,-1 1 8 0,3-2-7 0,0-3 10 31,-1-3-2-31,5 1 7 0,-7-4 19 0,2-2-17 0,2-1 10 16,1-1-13-16,6-4-4 0,-3-2 3 0,-2-1-7 15,2-5 7-15,4 1-11 0,-4-4-3 0,2-3 1 16,2 1-2-16,-2-3-3 0,-1-2-8 0,-1-1-4 15,-6-1-1-15,-1-1 2 0,-5 0-4 0,-2 4 8 0,-4 2-4 16,-3 2 6-16,-2 4 5 0,-4 1-7 0,-6 3 5 16,0 1-11-16,-2 5-7 0,-5-2 3 0,-2 5-4 15,-3 1 4-15,-1 2 6 0,0 4-28 0,0 2 7 16,4 4-131-16,-3 4-271 0</inkml:trace>
  <inkml:trace contextRef="#ctx0" brushRef="#br0" timeOffset="120883.46">11733 16300 299 0,'-2'-2'108'0,"2"2"-23"0,0 0-28 0,0 0-1 15,0 0 20-15,0 0-34 0,0 0 16 0,0 0-23 0,0 0-2 0,0 0 11 16,0 0-22-16,0 0 18 0,0 0-19 0,0 0-8 0,0 0 6 0,0 0-10 0,-1 0-8 15,0 0 19-15,0 0-14 0,0 0 15 0,1 0-15 16,0 0 5-16,0 0 5 16,0 0-3-16,0 0 1 0,0 0 21 0,0 0-5 15,0 0 12-15,0 0 2 0,0 0-4 16,0 0 1-16,0 0-3 0,16-4-11 0,-10 4 7 0,5-2-6 0,1 2 8 0,3-2-3 0,3 1-19 16,-1 1 10-16,3-2-13 0,6 1 13 0,5-3-14 15,4 2 0-15,2 1-3 0,-1-1 2 0,2 1-3 16,1-1-2-16,7-1 0 0,-2 0-4 0,4-2 0 15,1-1 3 1,2 0 0-16,0 0-1 0,4-1 4 16,-2 2-3-16,0 1 5 0,1-3 1 0,6 2-10 0,6-1 9 15,3-2-10-15,3 1 4 0,-2-2 0 0,1 3-4 16,1 2 5-16,0-1 8 0,-1 0-12 0,1-2 1 16,-4 0-3-16,2 1 17 0,-3 0-11 0,3 0 11 0,6-3-14 15,-4 1 4-15,2 1 20 0,-4 3 1 0,-5 2 8 16,3-4 2-16,2 1-7 0,-3-1-5 0,-2 1 3 15,-4 0-4-15,-4 1-10 0,-1-2 1 0,-3-1-2 16,3 2 8-16,4-5-13 0,-2 4 5 0,-1 1-7 16,-4-1 9-16,-5 2-1 0,-4-3-2 0,-3-1 3 0,4-1 7 15,-3 2 0-15,-1 0 8 0,-2 0-5 0,-3 1 12 16,-3-1-18-16,-3 1 3 0,-6-2-7 0,-1 1 5 16,-1 0-4-16,-6-1 0 0,1 0-1 0,-1-1-2 0,0 2-1 15,1 0-4-15,-3-1 4 0,4 1 2 0,-7-1-5 16,-2-2 3-16,1 3-2 0,-4 0 12 0,2 0-1 15,1 2 8-15,-4-1-6 0,0 2 1 0,-1 1 0 16,-3-1-5-16,0 2 4 0,0-2 3 16,-3 4 7-16,11 0-40 0,-8 0 15 0,-1 0-2 15,0 0-6-15,0 0 3 0,0 0-2 0,0 0 1 16,0 0 4-16,0 0-2 0,0 0-3 0,0 0 2 0,0 0-2 16,0 0 2-16,0 0-1 0,-3 5-3 15,3-5 3-15,0 0-1 0,0 0 1 0,-3 5 0 0,8-2 3 16,-4-1-1-16,4 1 0 0,-5-3-2 0,0 0-5 15,0 0 2-15,0 0-2 0,0 1-37 0,-1 0-9 16,-1 0-11-16,-10 11-45 0,8-10-49 0,-1 1-18 0,-1 2-10 16,-2-1-39-16,-10 0-97 0</inkml:trace>
  <inkml:trace contextRef="#ctx0" brushRef="#br0" timeOffset="121536.4">12190 16611 1219 0,'0'-20'200'0,"0"5"-168"0,3-1-5 0,0 6-1 0,-2 1-27 0,3 1 20 0,0 2-15 0,4-3 16 16,2 2-14-16,4 2-4 0,-3-1 7 0,8 0-7 0,3 3-4 0,2-7 1 15,3 6-1-15,-1 0 2 16,1 0 0-16,2 2-1 0,3 1-3 0,0-2 0 15,2 2-7-15,0-2 13 0,3 0-2 0,-2 2 7 0,7-3-6 0,11 2 0 16,1-3 0-16,8 0 1 0,3 0-4 0,-4-3 1 16,4 0-5-16,2 0 5 0,8-3 2 0,3 1 17 15,-1-1 4-15,2 1 2 0,-4 0-5 0,7 0 10 16,2 0-4 0,2-1 6-16,3 1-2 0,-10 0 0 0,2 1-7 0,4 1 6 0,-4 0 2 0,2 1-27 0,-3 0 17 15,-3 2-20 1,-3-2 18-16,4 0-14 0,-6 2 2 0,-6-4-4 0,1 3 14 15,-4 2-11-15,-2-4 0 0,-3 1-1 16,0 0 17-16,-5-2 3 0,0 3 10 0,-9-1-8 0,0 1 0 0,-4 1-15 0,-1 2 3 0,-1-4-6 16,-1 2 5-16,1-4-6 0,-1-2 0 0,1 4-2 31,-7-3 1-31,-5 2 1 0,-2 1-4 0,-4-1 4 0,-4 3 4 0,-3 1 1 16,-4 1 5-16,-2 1-3 15,-2 0 14-15,-1 0-3 0,0-3 8 0,-2 4-7 16,0-1 8-16,-2 2-13 0,0 0 0 0,0 0-4 0,0-1-7 15,0 0-1-15,0 0-4 0,0 0 3 0,0 0-3 16,0 0-5-16,0 0 5 0,0 0-5 0,0 0-1 16,-2 0 1-16,2 0-2 0,0 0 2 0,0 0-9 0,0 0-11 15,0 0-10-15,0 0 1 0,0 0-21 0,0 0-41 16,0-1-21-16,0 1-10 0,11-9-67 0,-3 13-153 16</inkml:trace>
  <inkml:trace contextRef="#ctx0" brushRef="#br0" timeOffset="122345.34">18732 15414 583 0,'-9'-12'84'0,"-3"4"88"0,1 1 70 0,-1 4-225 0,3 3-31 0,1 0 10 0,3 0 0 15,1 2-2-15,1-1-42 0,3-1 2 0,0 0-33 16,0 0 21-16,0 0-26 0,0 0 52 0,0 0 18 0,0 0 1 0,0 0 2 16,0 0 27-16,0 0-19 15,0 0 23-15,0-1-8 0,0 0-12 0,0 0 12 0,0-1-14 16,0 1-3-16,0 0 11 0,0 0-15 0,0-1 14 15,-1 0-12-15,0 0 0 0,1 0 12 0,-1 0-8 0,-1 0-3 0,-19-29 9 16,21 31-14-16,0 0 14 0,-1 0 0 0,-1 0 22 16,1 0 20-16,0 0-5 15,0 0 19-15,0-1 12 0,0 0-2 0,1 0 10 0,-1 0 9 0,-1 0-6 0,1 0-5 16,0 0 0-16,0 0-26 0,0 1-16 0,0-1-2 16,1 0-4-16,0 0-15 0,3-12 2 15,3 11-8-15,2 2 8 0,1 0-7 0,-1-1-9 0,2 0-1 16,1 1-2-16,0 1 8 15,2 1-5-15,0 1 9 0,4 0-7 0,-2-2 15 0,5 4-21 0,-1-4 6 0,-1 2-8 16,6-1 13-16,3-2-7 0,6 3 3 0,1-3-5 16,4-2-3-16,3 1 17 0,-1-3-13 15,2 1 14-15,-1-1-2 0,3-1-2 0,2 2 9 16,3-2-9-16,-4-1-6 0,4 1 7 0,-3-6 4 16,-1 2 2-16,1 1 10 0,-7-2-11 0,0 4-1 0,-3-1-3 0,-1 2-8 15,-6-1 3-15,-2 1-2 0,-5 0 3 0,-2 0 0 16,-2 1-3-16,-2-3-1 0,-2 2-1 0,-2 0 3 0,1 0 2 15,-5 3 3-15,-2-1-1 0,0-3 2 0,-1 3-11 16,-2-1 5-16,-3 4-5 0,0 0 15 0,0 0-13 16,0 0 6-16,0-1-8 0,0 0-10 0,0 0-23 15,-14-9-18-15,3 10 4 0,0 1-15 0,-1 3 4 16,1-2 3-16,-4 3-4 0,-1-4-3 0,-1 4 3 16,3 2-14-1,1-3 5-15,3 6-39 0,-6-2-17 0,-2-4-46 0,-1 4 10 0,-1-1-115 0</inkml:trace>
  <inkml:trace contextRef="#ctx0" brushRef="#br0" timeOffset="122661.48">18657 15554 1419 0,'-9'-4'44'0,"1"2"-16"0,1-1-14 0,2 1 9 0,5 2 13 16,0 0 10-16,2-5 4 0,6 3-4 0,3-3-20 0,6-1-24 16,2 0 4-16,6-2-7 0,1 0 1 15,8 1 0-15,-1 0 0 0,2-1-2 0,4 1-10 16,-4 1 15-16,6 2-4 0,-8 1 9 0,0 0-2 0,-3 0-8 16,-1 0 2-16,-2 0-3 0,1 0 5 0,1 0-3 15,1 1-2-15,-2-1 1 0,10 0 5 0,-9 0-1 16,3-1 1-16,3 0-2 0,-5 0-6 0,8-3 9 15,-2 1-1-15,-1-1 4 0,-1-1-6 0,-4 3 11 16,-1-2-4-16,-7 4 7 0,0-1-5 0,0 2-6 16,-4 1 0-16,-3-1-1 0,-2 2-2 0,-7 0-6 0,4 1-10 15,-4 0 4-15,1-1-6 0,-7 0-107 0,0 0-75 16,0 0-17-16,7 7-235 0</inkml:trace>
  <inkml:trace contextRef="#ctx0" brushRef="#br0" timeOffset="-144999.18">10490 13652 335 0,'-3'-11'201'0,"2"2"-87"0,0 0-107 0,-1 3-5 0,5 2-2 0,-1-1 7 0,0 0-14 0,2 1 12 0,0 0-2 0,0 1 5 15,1 1 6 1,6-2-6-16,-7-2-13 0,4 1 17 0,3-2-7 0,-3 2 12 0,3 0-8 0,-3 2-4 15,-6 0 0-15,3 0 0 16,0 1 6-16,0 0 9 0,0 1 0 0,3 1 3 16,-3-2 14-16,2 2-7 0,-2 0 11 0,1 0-11 15,1 0-1-15,1 0 11 0,2 0-8 0,0 1 12 16,3 2 7-16,1-3-15 0,0 0 6 0,3 0-11 16,1 2-20-16,1 0 22 0,1-1-19 0,2-1 20 15,0 0-14-15,0-1-6 0,2 0 3 0,7 1-5 16,0-2-3-16,8-4-3 0,3 2 2 0,1-4-3 15,5 2 0-15,-2 4-5 0,2-2 3 0,-1 1-3 0,1 1-3 16,6-4 5-16,6 0-8 0,3-1 9 0,6-4 9 0,-1 4-13 0,0-1 8 16,1 0-11-16,5 1-8 0,8-1 16 0,1-2-11 15,3 1 14-15,-4 1 2 0,5-5-10 16,-1 4 8-16,3 0-11 0,0-2 6 0,-4 3 0 0,7-3 0 0,4 1 0 16,1-2 4-16,0 2-9 0,-4-2 3 0,3 1-7 0,3-1-3 15,2-1 16 1,-5 2-5-16,3 0 11 0,-1-1 3 0,4 1-2 15,4 1 7-15,-5-2-6 0,2 1-11 0,-1-2 7 16,1 2-2-16,4-1 6 0,-1-1-4 0,4 0-3 16,1 1-3-16,0-1 1 0,-2 0-7 0,1 0 13 0,-5-1-13 15,0 3 15-15,7-2-6 0,2 0-7 0,-2 0 10 16,4 0-11-16,-3 1 2 0,-1 1 2 0,-1 0 2 0,3 2-1 16,0-2-6-16,2 3 6 0,2-1-5 15,-1-2 8-15,-2 4-6 0,-3-2-1 16,1 0-2-16,1 0 0 0,1 1 4 0,2 0 1 0,2-1 1 15,-3 1-3-15,-1-1-14 0,-7 0 19 0,0 2-12 16,4-1 15-16,-3 1-10 0,7 0 6 0,-3 0 0 16,-5 1 1-16,0-1-4 0,-1 2-2 0,-3-1-1 0,-2 0-1 15,2 1 3-15,-2-1-2 0,2 0 9 16,-3 1-8-16,-3 0 6 0,1-1-9 0,-6 0 2 0,-4 1-3 16,2-1 3-16,3-1 3 0,0-1-2 0,2 1 4 15,-10 1 1-15,0-1-5 0,-1 0 3 0,-5-2-3 16,-2 0 5-16,-1-1-2 0,-9 1-1 0,4 0-1 15,3 2-13-15,-4-1 19 0,1 0-6 0,-5 5 14 16,-9-4-4-16,1 2-5 0,0-1 3 0,-1-1-2 0,1 5 6 16,-3 0-1-16,-10 2 7 0,-2 0-5 0,-8-2-3 15,0 2 1-15,-7-2-4 0,1 2 5 0,0 2 5 16,-2-2-15-16,2 2 0 0,-3-1-3 0,0 0-4 0,-2 3 6 16,-3 1-2-16,-3 0 4 0,0 2 0 15,-3 2-7-15,-3-1 5 0,-2 1-5 0,1 2 3 0,-3-1 4 16,2 4-6-16,-2 0 4 0,-2 3-2 0,0 1 3 15,-2 3-3-15,2 0 2 0,-3 1-1 0,3 3-1 16,-5 1 2-16,-1 2-3 0,0 0 6 0,0 3-8 16,0-1 3-16,-1 1-5 0,2 5 5 0,-1 1-1 15,-1 4 5-15,1 3-4 0,-1-3 3 0,1 3-4 0,-1 1-3 16,-1 0 1-16,1-1-1 0,0 4 4 16,0 0 0-16,1 5 0 0,2 3 4 0,-1 1-5 0,-1 1 1 15,0-2-3-15,0 1 6 0,1 1-4 16,-1 0 3-16,3 6-2 0,-2 0-2 0,1 2 2 0,1 0-10 15,-4-3 10-15,0 1 9 0,1 2-13 0,-1 0 11 16,3 3-13-16,0-1 9 0,-3-2-6 0,1-2 7 0,-1-1-6 16,0 4 3-16,0-2 2 0,0 1-5 15,6-1 3-15,-6-4-13 0,2 0 17 0,-2-2-9 16,0-1 12-16,3 3 0 0,-2-3-10 0,2 0 7 0,-3-2-10 16,-6-3-6-16,5-3 18 0,0-3-10 0,1 3 14 15,0-1-10-15,-1 0-1 0,-6-1 3 0,4-4-3 16,-3-4-4-16,3-2 8 0,1-3-4 0,-1-4 6 0,0 1-1 15,-3-4-5-15,-1 0 4 0,0 1-4 0,-1-2-4 16,1-1 9-16,1-1-3 0,-1-4 6 16,1 0-4-16,-2-4-2 0,1-2 6 0,2-1-5 15,1-1 8-15,0-2-7 0,0 0 0 0,-1-2-1 0,1-2 0 0,0-1 5 16,0 0-3-16,0-2 4 0,0 1-3 0,-1-1 2 16,1 0 1-16,-1 0 0 0,-1-1-9 15,1 0 2-15,-3 0-5 0,-1 1 4 0,1-1 3 0,-3 0-4 16,1 2 5-16,-2-1-5 0,-2 1 6 0,0 0-7 15,-4 2 1-15,-2-2-3 0,1 2 2 16,-2 1-1-16,1 0 0 0,-2 1-1 0,-6 0 3 0,1-2 0 16,0 2-1-16,-6 0 0 0,0 0 0 0,-5 4-5 15,-6-1 4-15,-6 1-5 0,-7 5 7 0,-1-1-8 0,-4 2 3 16,0 1-4-16,-2-3 3 0,-10 0 0 0,-7 1 1 16,0 0 0-16,-4 1 1 0,-2-1-7 0,-2-3 2 15,-5 2-1-15,-3 0 12 0,-8 1-10 16,-2-1 4-16,-11-1-6 0,1-2 17 0,-1 2-10 0,-2-2 2 0,1 0-7 15,-8 3-4-15,-5-4 9 0,-4 2 3 16,-3-4 0-16,-2 2 6 0,1 1-6 16,1-2-3-16,-8 3 1 0,-2 0 1 0,5-3-3 0,-1 0 3 15,4 0-3-15,1-2 4 0,-10-2 0 0,-3 1 2 0,6 0-2 0,-1-1 2 16,6 1 0-16,2-3 0 0,-4-1 0 16,-2 0-2-16,2-2 0 0,3 1-1 0,0-1 1 0,9 0 3 15,-6 0-4-15,-4 1 5 0,8-1-6 16,-2-1 2-16,-1 0 5 0,8-1-1 0,0 1 2 15,-1-1-2-15,-1 1 1 0,5 0 5 0,3 0-2 16,3 1-4-16,4-1 2 0,3-1-6 0,-2 2 4 16,0-1-9-16,3 0 9 0,1 2 0 0,8-2 5 15,4 1 0-15,1 0-7 0,2 0 0 0,3 1-2 16,3 1-7-16,8 0 15 0,-3 0-3 0,3 0 8 16,3 1-9-16,5-1-4 0,7 1-4 0,2 0 2 15,1-1 2-15,0 1 4 0,6 1 0 0,0-2 1 0,6 1 2 0,-1-1-8 0,2 0 1 16,3 1-3-16,2 0 7 15,-2 2-5-15,0-1 1 0,4-1-3 0,-1 0 6 16,4 1-4-16,8 0 8 0,0 0-8 0,2 0 1 16,1 1 1-16,-2 0-1 0,0-2 2 0,5 2-2 0,-3-4 5 15,0 4-5-15,1 2 5 0,-2-3-3 0,3 3-1 16,0-3 1-16,3 0-1 0,-3 1 5 0,3-1-2 0,0-2 0 16,-2 2 0-16,5 0 7 0,-3-2-11 0,0 3 0 15,4-2-4-15,-2 0 6 0,3-1 3 0,2-2 4 16,-1 1-3-16,1-1-9 0,2 0 7 0,-1-1-4 0,4 0 6 15,-2 0-1-15,-2-1-5 16,6 0 7-16,0-1-6 0,0-1 6 0,0-2-2 0,-1 0-4 16,2 0 5-16,2-2 8 0,2 3-10 0,1-1 4 15,-1-4-6-15,-2 1 4 0,0 1-3 16,0-3 4-16,1 1-2 0,0-3 7 0,1 3-4 0,1-2-4 16,2-2 2-16,1 1-3 0,-1-4-3 0,2 1 0 15,-6-1 0-15,4 1 7 0,1 1-6 0,-2-5 8 0,1 3-8 16,-2-4 4-16,0-4 0 0,2 3 0 15,-2-3 0-15,1-1-1 0,-1-2-2 0,2-2-2 0,-2 0 2 0,2-1 5 16,-2-8-5-16,3 3 3 0,-3-4-5 16,0 1-1-16,0 2 3 0,0-5 1 0,0-1 1 15,1-4 0-15,-1-2 0 0,0-5 3 0,-1-2-1 16,1-6-2-16,0 2-4 0,1 1 0 0,-2-3-1 0,0 5-2 0,0-7 4 16,0-2-1-16,-1 0 4 15,-1-1-3-15,-1 4 2 0,2 0-3 0,-2 0 4 16,1 0 0-16,-1-3-4 0,1 1 0 0,0 2-2 15,-1-2 3-15,1 3-3 0,-1-2 7 0,1-1-6 0,0 1 1 16,-4-5-2-16,7 2-1 0,-2 1 2 0,2 3 2 16,4-1 0-16,-2 1-3 0,-2-4 1 0,7-2-3 0,-2 3 1 0,5-1 0 0,4 2 0 15,-5 3-1-15,5-4 0 16,0 4 1-16,0-3 0 0,2 1 4 0,2 3-5 16,-4 2 0-16,0 4-2 0,2-1-4 0,-2 2 10 0,1 1-8 15,-1 1 7-15,0 4-17 0,-4 2-13 0,0 5-7 16,1 6 0-16,-1 1-8 0,-2 3-10 15,1 3-7-15,-2 1-2 0,0 1-8 0,-1 2-26 16,-1 2-21-16,0 2-6 0,0-2-64 0,0 3-156 16</inkml:trace>
  <inkml:trace contextRef="#ctx0" brushRef="#br0" timeOffset="-62124.55">2015 15695 404 0,'-3'-10'60'0,"1"1"36"0,2 0 58 0,0 5-123 15,0-2 2-15,0 6-2 0,0 0-25 0,0 0 19 0,0 0-22 0,0 0 21 16,1 0 13-16,0 0-1 0,0-1 7 0,0 0 8 0,0 0-14 0,0 0 11 15,1 0-25-15,-2 0-12 0,1 0 0 0,0 0-4 16,0 0-1-16,0 1 2 0,0-1-4 0,0 1 4 0,1 0 11 16,20-8-11-16,-19 13 7 15,-3-5-11-15,0 0-8 0,0 0 19 0,1 9-13 0,1-6 18 16,0 0-5-16,-1 0 1 0,-2 5 9 0,0 4-8 16,1 0-2-16,0 1 4 0,-2 0-3 0,2 1 5 0,-1-1-4 0,1 1 6 15,0 3 0-15,-1-1 0 0,2 3-10 0,-1 0 8 16,0 0-4-16,0 1 7 0,0 0-9 0,0-2 0 15,0 1 2-15,0 0-1 0,2 0-10 0,-2-1 14 16,1-1-8-16,0-3 12 0,-2 2 0 0,1-2-6 16,0 1 4-16,0-1-5 15,5 0-5-15,-4-2 8 0,2 0-5 0,-3-1 6 0,-2-1-13 0,2 0 3 16,0 1-4-16,0-3 4 0,0-3-5 0,1 1 6 16,-1-1-5-16,0-4 5 0,0-1-4 0,0 0 3 0,0 0 5 15,0 0-2-15,0 0-3 0,0 0 0 0,0 1-4 0,0-1 2 16,0 1-9-16,0-1-20 0,0 0-15 0,-6-2-3 15,3-5-51 1,0 0-69-16,0-1-57 0,-2 0-5 0,0 1-146 0</inkml:trace>
  <inkml:trace contextRef="#ctx0" brushRef="#br0" timeOffset="-61473.44">1552 15597 363 0,'-1'-6'39'0,"1"3"42"0,0 0 2 0,1 3-22 0,-1 0 6 0,0 0-15 0,0 0-21 0,0 0 12 0,0 0-6 0,1 0 10 0,0 0 4 0,12-3-7 16,-6 5 1-16,-5-1-6 0,2-1-22 0,-1 0 21 16,0 0-6-16,3 0 13 0,1 0-6 0,1 2-4 15,0-1 2-15,0 1-2 0,-2-2-5 0,4 1 7 16,0 1-11-16,2 0 13 0,4 1 4 0,0-3-10 16,1 1 6-16,0-2-9 0,3 1 2 0,0 0-3 0,4-1 4 15,1 1-3-15,0-1 1 0,1 0-4 0,-2-1 3 16,1-1 0-16,3 1 8 0,1 1-17 0,0-3 6 15,5 1-9-15,-1-1 4 0,0 2-12 0,-2 0-2 16,0 2-2-16,0-1 0 0,0 0-2 0,3 0 2 16,-8 1-2-16,-2 0-2 0,0 0-1 0,-2 0 2 0,-2-1 0 15,0 0 8-15,-3 1-14 0,-1 1 3 16,-3-1-5-16,0 1 7 0,-1-1-1 0,0 1 2 16,-3 1-1-16,0-2 6 0,-5 2-7 0,0-2 5 0,2 0-5 15,-6 0 1-15,0 0-2 0,0 0-1 0,0 0 0 0,0 0 1 16,0 0 1-16,0 0 1 0,0 0 0 0,0 0-4 15,-13 7 0-15,9-7-1 0,1 2 1 16,-4-1 2-16,5-1-19 0,-1 2-1 0,3-2-9 0,0 0-18 0,0 0-27 16,0 0-24-16,0 0-1 0,-1 0-89 0,-1 0-103 15</inkml:trace>
  <inkml:trace contextRef="#ctx0" brushRef="#br0" timeOffset="-24152.55">2726 15448 251 0,'0'-5'-9'0,"-1"1"16"0,1-1 26 0,0 2 2 0,0 0 7 0,0 3-6 0,0 0 14 0,0 0-12 0,0 0 6 0,0 0 10 0,0 0-12 0,0-1 13 0,0 0-7 0,0 0-7 16,0 0 1-16,0 0-5 0,0 0-19 0,1 0 6 0,-1 0-11 16,1 0 10-16,0 0-3 0,0 0-13 0,0 0 10 15,0 0-14-15,1 0-9 0,-1 0 13 0,-1 1-11 16,1 0 13-1,-1 0 0-15,0 0 0 0,0 0 9 0,0 0-8 16,0 0-6-16,0 1 13 0,0 0-10 0,-8 19 14 16,4-14 4-16,0-1-13 0,-1 1 12 0,1 0-14 15,2-1 5-15,-2 1 6 0,0-1-8 0,-3 3 8 0,1-1-4 0,3 1-6 16,-1 0 6-16,2 0-7 0,1 2 2 16,-5-1 3-16,4 4-9 0,1-1 8 0,1 1 2 0,-1 3-15 15,-1 0 11-15,0 1-13 0,0 2-2 0,1 3 9 0,1 1-7 16,-3 3 7-16,1 1-5 0,2 3 2 15,0-2 7-15,2 3-6 0,-3-1-4 0,0 3 18 0,1-1-2 16,-1-1 8-16,2-2-10 0,-1-2 1 16,4-1-7-16,-3 0 7 0,3 2-1 0,0 0-8 15,0-2-1-15,1 1-1 0,2-3 11 0,1 0-8 16,0-1 13-16,1-2-12 0,0-2 7 0,-2-2-6 16,-1-1-8-16,1 1 4 0,1 1 1 0,0-3 9 15,0-2-2-15,1-2 0 0,-1-2-32 0,0 0-54 16,-1 0-44-16,-1-2 0 0,-1 0-112 0</inkml:trace>
  <inkml:trace contextRef="#ctx0" brushRef="#br0" timeOffset="-23406.21">2907 15769 614 0,'-3'-9'98'0,"3"2"-55"16,-1-2 10-16,1 0-12 0,0-1 21 0,1 5-21 0,1 0 14 0,2 3-16 0,1-4 2 0,-2 1 8 0,1 1-15 0,-2-5 15 15,-1 4-12-15,3 0-13 0,1 0 3 16,-2 5-9-16,2-2-7 0,-2 1-8 0,3 1 0 0,-1 0-2 15,-1 2 12-15,2 0-18 0,-4 0 10 0,4 2-14 0,0 1-4 16,-4 2 13-16,4 2-1 0,-4 1 6 0,6 1-10 16,-6 2-1-16,4 0-6 0,-2 4 5 15,-4-2-4-15,4 1 15 0,-5 2-3 0,-3-1 8 0,1 1-4 0,-1 2 0 16,1-1 3-16,1-1-3 0,-3-1-5 0,2-1 7 16,-2-2-7-16,1-1 9 0,-4-1 1 0,1-3-2 15,3-1 2-15,0-3-3 16,3 1 6-16,-3-3-4 0,1-1 3 0,2 0-5 0,0-1 8 0,1-1 13 15,0 0 2-15,0 0 1 0,0 0-18 0,0 0 10 16,4-12-13-16,1 5 12 0,-1-1-8 0,2-3-7 16,2 1 7-16,2-5-8 0,-1 0 10 0,4-3-22 0,-5-2 13 15,-1 0-14-15,-1-2 14 0,0 1-9 16,1 1-2-16,0-1-1 0,2 3-2 0,-3-3 7 16,-3 3-4-16,3 3 5 0,-6 1-1 0,0 4-9 15,4 3 1-15,-1 0-4 0,-1 2-7 0,-2 5 12 0,0 0-14 0,7 1 13 16,-7 3-7-16,-1-1-6 0,-4 1 12 0,-2 3-13 15,4-2 5-15,0 5 19 16,2 3-7-16,0-1 11 0,-1 5-6 0,-2 0 3 0,1-3 6 0,0 4-5 16,3-2 1-16,2 1 0 0,-2 0 0 0,2 0 1 15,-2-1 0-15,1-1 2 0,4 1-3 0,2-2 3 0,1-3 5 16,0 1-7-16,1-4 2 0,-4 0-4 0,0-1 11 16,1-3 1-16,-2 1-4 15,3-2 0-15,1 0-22 0,0-1-62 16,0-2-43-16,0-2-7 0,0-1-121 0</inkml:trace>
  <inkml:trace contextRef="#ctx0" brushRef="#br0" timeOffset="-23152.75">3318 15895 803 0,'-5'-3'131'0,"5"1"-96"0,0-2 8 0,4 2-10 0,-3 0-11 0,2 1 15 16,2 1-15-16,0 0 17 0,-1 1-3 0,-1 0-14 0,0 3-1 0,-2-1-8 0,1 3-16 0,-1 2 13 0,3 1-8 16,-3 2 10-16,-1 0-12 0,0 2 8 0,0 0 2 0,0 0 0 15,0 0-11-15,-3-1 6 16,1 1-3-16,-1-1 5 0,-2-1 1 0,1 2-3 0,-3 0 9 0,2-1-7 16,-1 3 4-16,1-2 1 0,0 1-17 0,1-6 8 0,-2 1-35 15,3-3-83 1,-1-2-40-16,1 0-24 0,3-4-193 0</inkml:trace>
  <inkml:trace contextRef="#ctx0" brushRef="#br0" timeOffset="-22692.06">3456 15708 680 0,'0'-4'31'0,"0"4"16"0,0 0-7 16,0 0 10-16,0 0-11 0,0 0 8 0,0 1-3 0,1 13 3 15,0-10-26-15,6 7 5 0,2-1-12 0,-6 3 10 16,2 3-11-16,-5-3-7 0,8 1 1 0,-5-1-5 16,6 1-12-16,-1-2 25 0,-3-1-11 0,4 1 17 15,-2-3 0-15,-2-1-12 0,0-1 14 0,1-2-15 16,-1-2 2-16,0-2 20 0,3-1-18 0,-1-1 19 15,-1-2-12-15,1-1-19 0,-2-3 8 0,2-2-15 16,-2-1-13-16,1-3 13 0,-1 1-13 0,0-2 14 0,-1-1 0 16,1-2 0-16,-1-2 6 0,0-3-4 0,-1 4 2 15,0-1 0-15,2 3-8 0,-2 4 6 0,2 1 4 0,-2 4 9 16,3 6 7-16,-4 2-6 0,2 3-17 0,-1 4 18 16,1-1-11-16,0 4 15 0,-1 4-9 0,1 2 9 15,-3 4 2-15,1 2-1 0,-1 1-10 0,0 1 12 16,-1 1-1-16,0 2 6 0,0-1-8 0,-1-1-7 15,0 0 0-15,-1-2-2 0,-3-4-11 0,2-1 19 16,-2-2-15-16,1 1 17 0,0-1 0 0,0-1-11 16,-2-3 17-16,3 0-16 0,-4-1 9 0,2-3 5 0,1-2-7 15,-2 1 9-15,3-3-4 0,-3-3-53 0,4 0-7 16,-2-2-22-16,1-5-58 0,2-2-57 0,-4-5-114 0</inkml:trace>
  <inkml:trace contextRef="#ctx0" brushRef="#br0" timeOffset="-22416.7">3895 15974 753 0,'0'-8'121'0,"0"3"-59"0,0 1 6 0,2 3-29 0,2 1-17 0,-3 1-15 0,2 0 11 0,-1 3-12 0,2-1 13 0,-3 2 15 16,0 0-13-16,0 0 13 0,-1 1-7 0,1 3-14 15,1 0 1-15,-1 0-8 0,-1 2-17 0,0-1 20 16,0 0-9-16,-1 4 13 0,-2-4-12 0,-1 2 12 0,3-1-3 16,-5-3 4-16,5 2-19 0,-1-2-51 0,-3 2-52 15,3 0 1-15,-6-1-154 0</inkml:trace>
  <inkml:trace contextRef="#ctx0" brushRef="#br0" timeOffset="-21883.53">4140 15595 1014 0,'0'0'20'0,"0"0"4"15,0 0 0-15,0 0 5 0,0-1 12 0,1 0 6 0,14-7-4 16,-7 8 3-16,-2 2-24 0,5 0 2 0,-2-1-9 16,2 1 6-16,1 1-18 0,-2 0-2 0,2-2-1 15,0 3 0-15,-2-1-12 0,1 2 17 0,-2 3-3 16,1-2 8-1,-1 1-13-15,-4 0 0 0,1 1-5 0,-2 0 4 0,-2 0-10 16,-1 2 12-16,1 2-4 0,-4 1 6 0,-1 0 4 0,0 3-4 0,-8-5 3 0,2 0-3 16,1 2-13-16,-4-2 22 0,2-3-11 0,0 0 14 15,0-1-13-15,-1-3 6 0,3 1 3 0,2-2 0 16,1 0-11-16,2-2 12 0,3-1 3 0,0 0 5 16,0 0-1-16,0 0-6 0,9-2-9 15,-1 0 5-15,3-1-9 0,3 2 5 16,-4-1-3-16,4 2 2 0,-3 1-3 0,3 4 4 0,-6 1 2 15,0 3-1-15,0 3-15 0,-6 2 13 0,6 2-2 0,-7 0 7 16,2 0 1-16,-4 0-2 0,-2-1-1 0,2 1-1 0,-7-1-10 0,6-2 23 31,-4-2-4-31,-2-2 13 0,-1-1 15 0,0 0-5 16,-1-3 3-16,-2 0-5 0,4-1-5 0,-2-3-6 16,4 1 8-16,0-2-6 0,3 0 6 0,-2-2-8 15,2-2-3-15,1-1 3 0,1-2 2 0,1 0-13 0,0 0-9 16,3-1-1-16,0-2-18 0,3 0-23 0,1-4-7 15,0-1-8-15,2 1-28 0,-1-2-28 0,-1 0-17 16,1 1-4-16,-2-3-38 0,1 6-88 0</inkml:trace>
  <inkml:trace contextRef="#ctx0" brushRef="#br0" timeOffset="-21566.01">4345 15396 1111 0,'2'-9'43'0,"-2"1"0"0,2 2 8 0,-1 2-4 0,2 1-6 0,1 2 1 0,1 0-10 0,3 0 8 0,2 1-10 0,4 0-16 16,-3 1 0-16,3 3-5 0,3 2-1 0,-1 4-8 15,2 1-3-15,2 3-1 0,-2 1 11 0,0 4-19 16,-1 3 11-16,-1 3-17 0,-1-1 5 0,-3 3 10 15,2-1-5-15,-2 3 8 0,-2 1 0 0,-2 3-2 16,-1 4 2-16,-3-2 0 0,-1 4 8 0,-3-3-11 0,-2 0 3 16,0 4-5-16,-5-2 13 0,1-1-5 0,-2-4 8 15,-2-2-6-15,1 1 12 0,-2 0-12 0,0-1-2 0,0 1-1 16,-1-2 11-16,2-2-24 0,0-2-14 16,1 0-12-16,-3-4-88 0,2-2-148 0</inkml:trace>
  <inkml:trace contextRef="#ctx0" brushRef="#br0" timeOffset="-20853.5">5010 15655 398 0,'-7'1'59'0,"3"-2"64"0,0-2 46 0,-2 0-103 0,3-2 0 0,0 4 10 0,3 1-20 0,0 0 18 16,0 0-4-16,0 0-11 0,0 0 10 0,0 0-14 15,0 0-14-15,11-3 1 0,-6 0-4 0,2 3 4 16,2 0-11-16,0 4-14 0,0-3 1 0,2 0-6 0,-2-3-9 16,1 1 10-16,3 4-10 0,1-2 11 0,0 4-4 15,3-2-6-15,1-2 9 0,2-1-8 0,2 0 3 0,-3-3 0 16,-2 0-8-16,-1-1 5 0,1 4-5 0,1 0 0 15,0-3 0-15,0 3 0 0,-2-1-15 0,0-1-36 16,0 2-27-16,-3-3-2 0,-3 1-63 0,-1 1-100 16,-1 0-79-16</inkml:trace>
  <inkml:trace contextRef="#ctx0" brushRef="#br0" timeOffset="-20708.47">5179 15863 522 0,'-12'6'38'15,"3"1"30"-15,2 3-23 0,4-1 19 0,2 0 4 16,1-1 8-16,3-3 11 0,1-1 1 0,3-2-5 0,3-2 2 16,5-2-39-16,2-1-13 0,1-2-21 0,5-2 10 15,-1 0-27-15,10-4-45 0,2 0-17 0,-1-1-15 16,8-3-81-16,-4 3-94 0</inkml:trace>
  <inkml:trace contextRef="#ctx0" brushRef="#br0" timeOffset="-9339.69">5825 15378 200 0,'-5'-3'7'0,"2"0"-40"0,3 3 60 0,0 0 46 0,0 0-13 0,0 0 24 0,0 0-7 0,0-1-28 0,0 0 8 0,0 0-17 0,0 0-21 15,0 0 5-15,0 0-17 0,0 0 14 0,0 0-3 16,0 0 2 0,1 0 8-16,0 0-7 0,0 0-1 0,0 0 12 0,0 0-4 15,1 0 7-15,-1 0-5 0,-1 0-19 0,1 0 9 16,0 0-14-16,0 0-9 0,0 0 7 0,0 0-7 0,1 0 8 16,-1 0 1-16,0 1 3 0,30-5 6 0,-27 11-4 0,3-2-8 0,0 4 27 15,0-1-14-15,2 2 21 0,-1 2-1 0,4-1-9 16,0 2 9-16,3 0-13 15,-1 1-15-15,2-1 22 0,1 1-15 0,3-1 19 0,-3 3-7 16,6-2-13-16,-4 2 5 0,-2-1-10 0,5-1-9 0,-3 1 7 16,2-1 0-16,0 3 4 0,1 1-6 0,-2 0 5 15,2 2-7-15,-1 1 6 0,-2 0-12 0,-2-3 8 0,0 1-1 16,0 0 5-16,-1-2-1 0,0 3-4 0,-3-4-2 16,1 0 1-1,0 0 4-15,-4-2-6 0,1 0 12 0,1-3-10 0,-3 1 10 0,1 0-6 0,-1-2-1 0,0-2 1 16,-1-1 10-1,-4-1-10-15,-1-1 3 0,0 0-6 0,-1-1 3 16,-1-1-2-16,-1-2 1 0,0 0-3 0,0 0-12 16,0 0-19-16,0 0-23 0,-1 0 4 0,1 0-53 0,-2 0-122 0,1 0-78 0</inkml:trace>
  <inkml:trace contextRef="#ctx0" brushRef="#br0" timeOffset="-8820.32">6335 15333 355 0,'-1'-8'65'0,"-1"-1"-35"0,1 2-22 0,1 2 14 0,-1-2 16 0,1 4 3 0,0-2 14 0,0 5-8 16,0 0-3-16,0 0-6 0,0 0-18 0,0-2 10 16,0 1-19-16,1 0 1 0,0 0 14 0,1 0-8 15,-1 1 11-15,-1-1-10 0,1 1-10 0,0 0 5 0,0 0-12 16,0 0-4-16,2 0 1 0,-2 0-3 16,23 10-2-16,-24-6 11 0,0 3-4 0,0-1 6 15,0 0-5-15,-3 3 7 0,0-1 2 0,1 2-1 0,-4 1-8 16,0 2 10-16,1 0-15 0,-2 2 14 0,-1-1-1 15,1 2 4-15,-2 0 15 0,0 2-12 0,0 0-1 16,1 1 6-16,-4 0-9 0,2-1 10 0,0 1 9 0,-3 1-14 16,3-1 9-16,-1-1-11 0,-1 2 1 15,4 1-5-15,-5 0-5 0,1 1 2 0,3-1 4 0,0 0-3 16,3 1 4-16,2 0-5 0,0-4-1 0,-3-2 0 16,2 0 6-16,-2-2-4 0,1 1 2 0,1 0-1 0,0-2-5 15,2 1 3-15,-2-2-2 0,3 1-2 0,-2-2 9 16,0-3-6-16,0 1 2 0,1-2-1 0,1-1-2 15,2-1 2-15,-4-2-6 0,3 0 14 0,-1-1-15 16,2 0 17-16,0-2-4 0,3 3 2 16,-3-3 5-16,0 0-4 0,1 0-14 0,-1 0-10 0,2 0-31 15,-1 0 13-15,-1 0-44 0,1 0-41 0,0 0-18 16,14-6-18-16,-9 2-113 0</inkml:trace>
  <inkml:trace contextRef="#ctx0" brushRef="#br0" timeOffset="-8309.46">6754 15260 135 0,'0'0'44'0,"0"0"19"0,0 0 2 0,-1 0 7 0,-1-1-2 0,1 0 21 0,0 0-15 16,0 1 18-16,1 0-31 0,0 0-36 0,0 0-8 0,0 0-9 0,0 0-25 0,-9 0 18 15,8 4 1-15,0 1 7 16,1-2 8-16,-2 0-9 0,2 3 5 16,-1-1-7-16,1 4-4 0,0 1 9 0,0-1-5 15,1 2 8-15,1 0 1 0,-1 1-3 0,1 3 5 0,-1-1-5 0,1 4-17 0,1-1 23 16,-2 1-17-1,1 2 21-15,-1 0-18 0,2 3 11 0,-2-2-1 0,1-2 3 0,1 0-12 0,0-2 5 16,-1 1-8-16,1-1 8 16,1-1 1-16,0 0-4 0,1 1 13 0,2 1-11 0,1-2-11 15,1-3 24-15,-1-1-11 0,0-3 20 16,0 2 1-16,0-2-1 0,2-1-3 0,0-2-2 16,2-1-43-16,-2-2-42 0,5-1-63 0,-3-2 14 0,1-1-151 0</inkml:trace>
  <inkml:trace contextRef="#ctx0" brushRef="#br0" timeOffset="-7785.46">6939 15444 705 0,'3'-4'24'0,"-2"1"6"16,6-2 4-16,-7 1 1 0,5 1 20 0,1-1-9 15,-6 1 7-15,8 1-10 0,-7-1-13 0,4 1 1 16,1-1-20-16,2 1 14 0,1 0-11 0,-3 2-14 16,6 0 8-16,-7 0-11 0,3 2-8 0,0 0 10 15,0 1-5-15,-1 0 6 0,-2 1 3 0,-1 2-12 16,-4 0 4-16,2 0-9 0,0 2-6 0,-4 1 19 0,2 3-19 16,-1-1 19-16,-2 1-1 0,1 0 2 0,-5-1 21 15,-1 0-18-15,3-1-9 0,1-2 20 0,0 0-13 0,0 0 20 16,-4 0-4-16,4-2 3 0,-1 0 6 0,5-3-2 15,0-2 3-15,0 0-2 0,0 0 11 0,0 0-5 16,1 0 17-16,-1-2-14 0,3-2 2 0,-2-2-5 16,4-3-16-16,-1 2 11 0,4-2-14 0,-4-1 16 15,3-2-9-15,2-1-6 0,-2-2 3 0,4 0-5 16,-3-2-11-16,1-2 16 0,0 0-13 0,0-1 13 0,-1 1-11 16,-2 3-5-16,1 0 4 0,-3 4-4 0,0 3-11 15,-2 4 2-15,1 1-4 0,-3 3 4 16,0 0-4-16,0 0-20 0,0 0 8 0,2 5-10 15,-2 1 16-15,0 5 28 0,1 1-9 0,-1 3 17 16,0 2-9-16,2 0-4 0,0 1 4 0,2 1-5 16,-1 0-4-16,2-4 11 0,-2 1-11 0,0-2 10 0,1 0-13 15,-2-2 13-15,5 1 1 0,-1-2 2 0,-2-4-12 0,2 2 16 16,-3-5-4-16,3-1 9 0,0 0-4 0,-2-2-6 16,2-1-20-16,0 0 4 0,-2-2-73 0,1-2-64 0,0-3-80 15,-2-2 4-15,-1 1-249 0</inkml:trace>
  <inkml:trace contextRef="#ctx0" brushRef="#br0" timeOffset="-7465.58">7158 15205 239 0,'1'-8'37'0,"-1"2"13"0,1 2 11 0,-1 0-21 0,0 1 15 0,2 1 6 0,-2-1 9 0,3 2-5 0,0 0-15 0,1-1 8 16,1 2-15-16,0 0 17 16,2-1-2-16,1 1-24 0,1 0 9 0,1-1-15 15,2 2-10-15,0 2 5 0,0-1-16 0,1 2 12 0,2-1-9 16,-4 3-13-16,3 5 11 0,-4 0-15 16,0 2-10-16,1-2 18 0,-2 4-11 0,2 2 14 0,-2 1-5 0,-1 5 3 0,-1-3 0 15,-1 2 0-15,-4 0-19 0,2 3 25 16,-1-1-1-16,-3-1 10 0,2 0-9 0,-2 1 1 15,-2-4 1-15,4 1 1 0,-2-1-6 0,0-2 13 16,-1 1-15-16,-4-2 17 0,5 0-2 0,-3-2-6 0,2 2 8 0,1-1-10 16,-4-1-7-16,4-2 28 0,-3-4 6 15,-1 0 5-15,3-2-22 0,-2 2-150 0,-1 1-137 0</inkml:trace>
  <inkml:trace contextRef="#ctx0" brushRef="#br0" timeOffset="-4805.87">7808 15381 397 0,'-6'-10'58'0,"5"4"33"0,-1 0 51 0,3 1-115 0,0 2 9 0,3 1 10 0,-2 1-17 15,6 1 16-15,-1-2-25 0,-2 3-9 0,6 0-4 16,-4 3-3-16,4 1-10 0,-3 3-4 0,0-1 0 16,-3 1-1-16,1 2 11 0,4 0-7 0,1 1 12 0,1 1-13 15,-3-1 4-15,4 1 10 0,-3-2-6 0,-1 0 10 16,5-1 6-16,-5-1-3 0,-2-1 6 0,0-1-9 16,-1-1-28-16,0-1-57 0,-1-2-62 0,0-1 10 15,-1-1-133-15</inkml:trace>
  <inkml:trace contextRef="#ctx0" brushRef="#br0" timeOffset="-4647.13">7999 15395 501 0,'-2'-5'81'0,"0"2"-25"15,-3 0-22-15,-1 3 24 0,1 2-37 0,-2 3-3 16,1 1 9-16,0 4-10 0,-2 2-10 0,1 3 20 16,0 1-13-16,-2 3 16 0,3 1-9 0,-2 0-18 15,3-1 10-15,-1 0-14 0,0-2-4 0,6 1 27 16,-4 0-5-16,4-3 16 0,0 1 5 0,0-1-17 15,2-3-31-15,-2-3-3 0,0 3-156 0</inkml:trace>
  <inkml:trace contextRef="#ctx0" brushRef="#br0" timeOffset="-4061.49">8129 15162 637 0,'-1'-8'105'15,"1"3"-97"-15,0-2 13 0,1 2-20 16,0 3-5-16,1-3 34 0,1 3-22 0,-1 0 29 0,0 2-5 0,2-1-23 16,-1 1 8-16,2 2-17 0,-1-1-11 0,3 5 11 15,1 1-9-15,-1 0 10 0,4 3 1 0,-1 1-2 16,0 2 5-16,-1 2-7 0,0 0-16 0,-1 2 24 15,-3-1-10-15,3 3 15 0,0-2 1 0,0-1-1 16,1-2 6-16,-1-2-5 0,-5-1-10 16,1 0 22-16,0-3-6 0,-2-1 13 0,5-1-1 0,-3-3 4 15,0 0 4-15,0-3-1 0,1-1 3 0,2-3-3 16,2 1-7-16,3-4 4 0,-1 0-11 0,-2-1 4 16,-2-5 0-16,-1-1-1 0,5 0-19 0,-2-5 12 0,-1 3-8 0,1-2 10 15,-6-3-12-15,2 1 1 0,-2-1 3 0,-1 3-3 16,0 3-15-16,-1 2 5 0,-1 1-11 0,0 2 11 15,0 2-9-15,-1 3 9 16,-3 0 3-16,4 3 0 0,-1-1-11 0,1 3 9 16,0 0-18-16,0 0 16 0,-6 7-10 0,5-2 5 0,-2 4 15 0,3-2-9 15,-3 1 23-15,0 3-26 0,4-1 3 0,-1 6-9 0,4 0 18 16,-3 3-8-16,-1 2 8 0,0-1-9 0,0 2 4 16,0 2-4-16,0-2-4 0,0 0 1 0,-1 3 8 15,1-2-5-15,0 3 3 0,-7 0-4 16,6 1-4-16,-5 1 9 0,4-3-9 15,-6 2 8-15,2-4-7 0,-1 3 4 0,-1-2 8 0,4 0-6 0,-4 0-4 0,1 2 6 16,-1 1-13-16,-1-1 11 0,3 3 0 0,0-7 3 16,1-3 8-16,4 0-9 15,-5-3-4-15,1 1 8 0,5 0-1 0,-3-6 6 16,3 0 8-16,-1-3-7 0,0-4 9 0,1-2-8 16,0 0 1-16,0-2-53 0,3-3-30 0,2-1-8 0,-5-3-70 0,0-2-185 0</inkml:trace>
  <inkml:trace contextRef="#ctx0" brushRef="#br0" timeOffset="-3570.46">8714 15070 237 0,'-6'-8'39'0,"5"3"-40"0,-3-1 5 0,4 4 0 0,0 2 5 0,0 0 31 16,0 0-8 0,0 0 18-16,0 0 5 0,-1 0-2 0,1 0 3 0,0 0-5 15,0 0-26-15,0 0 10 0,0 0-17 0,0 0 17 16,0 0-6-16,0 0-13 0,1 0 12 0,-1 0-14 15,1 1-2-15,0 0 8 0,15 12-10 0,-10-10 11 16,-5 1-9-16,1-2-2 0,-1 2 4 0,0-1-3 0,2 0 7 16,-4 0-7-16,2 0 0 15,-1 1-2-15,-1 1 3 0,-2-1 11 0,2 1-2 16,-2 2 3-16,2 1-17 0,1 1 18 0,-4 1-16 0,4 2 17 16,-2 0-12-16,1 1-3 0,-2 5 8 0,0 2-8 15,1-1-1-15,2 3-2 0,-4 0 3 0,7 0-3 16,-3 2 3-16,0 1-2 0,0 0-3 0,-4 0 2 15,5-1-6-15,2-1 8 0,0 0-4 0,0-1 6 16,3-3-1-16,1-3 3 0,-1-1 1 0,2-2 1 0,-2-2 4 16,0 1-7-16,-2-4 2 0,2 1-3 0,1-4 12 15,4-3 14-15,0-2-13 0,2 0 5 0,-2-1-62 16,0-5-83-16,2-1-59 0,-5-1-10 0,1-4-183 16</inkml:trace>
  <inkml:trace contextRef="#ctx0" brushRef="#br0" timeOffset="-3188.67">8892 15236 633 0,'0'0'43'0,"0"0"6"0,0 0-12 0,0-1 35 0,0 0-22 16,0 0 30-16,0 0-15 0,1 1-23 0,0 0 2 16,0 0-11-16,17 2-17 0,-13 4-2 0,1 2-7 15,2 1 4-15,-2-1-9 0,1 3 10 0,1-1-2 0,0 2 2 16,-2-2-13-16,0-1 14 0,3-1-3 0,-5-2 9 15,2 1-1-15,1-5 3 0,0 0 8 0,-2-1-4 16,1-2-2-16,0 0 15 0,1-2-9 0,-1-2 13 16,0-1-12-16,-1-3-13 0,0-2 2 0,-1 1-6 15,1-2-1-15,-2-2 0 0,0 0 0 0,1 0 1 0,0 1-10 16,1 3-6-16,-4 3-9 0,2 3 4 0,-3 4-8 16,0 0-21-16,0 0-4 0,-3 6-3 0,3 2 14 0,0 3 8 15,-1 5 17-15,-1 0-10 0,1 4 15 16,-4 5 8-16,4-3-8 0,-3 2 8 0,0 1-7 0,-1 0 1 15,-2 0 4-15,2-1-3 0,-2-1-8 0,0-2 7 16,2-1-6-16,-2-5 8 0,2 1 6 0,0-5-3 16,2 1 7-16,0-5-5 0,-1-3 3 0,4-4 21 15,0 0 7-15,0 0 2 0,0 0-1 0,-2 0-52 16,2-7-28-16,3-2-4 0,-1-2-73 0,2-2-135 16,-1-1-90-16</inkml:trace>
  <inkml:trace contextRef="#ctx0" brushRef="#br0" timeOffset="-2822.59">9176 14909 457 0,'-5'-7'68'0,"7"1"57"0,1 1 54 0,0 1-162 0,-3 4-25 0,0 0 51 0,0 0-23 0,0 0 31 0,0 0-38 0,0 0 2 16,0 0 12-16,8 13-8 0,-6-5 2 0,5 1 1 16,1 2-13-16,4 2 10 0,0 1-16 0,0 3 0 15,1 2 4-15,-4 3-4 0,6-1-4 0,1 0 2 16,-2 1-2-16,0 1 4 0,-1 0 6 0,-4-1-1 0,0 3 2 16,0-1-2-16,-2 1-1 0,-1 3-6 0,0 0-4 15,-1 2 1-15,-2 0 11 0,-1 1-3 0,0 2 8 16,-2 1-11-16,-5 0-8 0,0-1 11 0,0-4-6 15,-2-1 8-15,0-3 3 0,-2-2-1 0,1 1 6 0,-1-3-7 32,3 3-8-32,-2 0 11 0,0-3 4 0,3 1 2 0,-1-3 1 0,0-2 3 0,-1-3-6 0,2-3 7 15,-3-1 0-15,4-1-13 0,1-2-27 0,1-2 3 32,-5-1-87-32,3-1-155 0</inkml:trace>
  <inkml:trace contextRef="#ctx0" brushRef="#br0" timeOffset="-2156.02">9593 15164 202 0,'1'-4'33'0,"3"3"13"0,-1-1-10 0,-1 2 33 0,-2 0 0 0,0 0 17 0,0 0 0 0,0 0 3 0,0 0-32 15,0 0 0-15,1 0-17 0,1 0 11 0,14-6-27 16,-15 6-6-16,2 0 5 0,1 1-5 0,-4 1-3 0,3 2 14 15,-1-1-12-15,2 2 15 0,1 1-1 0,1 3-17 16,-1 1 9 0,0 0-14-16,-1 1-5 0,0 2 9 0,2 0-13 0,-3 1 12 0,5 0-1 0,1-1-3 15,-4 1 6-15,2-2-8 0,-1-3-3 0,-2 0 12 16,3-1-3-16,0-4 7 0,0 2 3 0,-2-2-6 16,0-2 4-16,-1 1-7 0,0-1-13 0,1-2-74 15,-1 0-44-15,-1-1-6 16,1-3-101-16</inkml:trace>
  <inkml:trace contextRef="#ctx0" brushRef="#br0" timeOffset="-1981.22">9759 15159 551 0,'-3'-2'20'0,"-2"2"17"16,1 1-12-16,-1 3 16 0,0 1 14 0,-2 2-5 16,1 3-2-16,0 4 12 0,1-2-17 0,0 3 17 15,2-1-11-15,-3 2-14 0,-2-2 0 0,2 2-7 16,2 2-13-16,1-1-5 0,2 1 4 15,-3-4-4-15,-1 0 10 0,1-1 4 0,0 1 3 16,2-4-2-16,-1-1-7 0,0-2-63 0,3-1-55 0,1-1-3 16,-1-1-148-16</inkml:trace>
  <inkml:trace contextRef="#ctx0" brushRef="#br0" timeOffset="-869.76">10075 14828 27 0,'0'0'74'0,"0"0"-29"0,-4-2 18 0,3 0-21 0,-2 0 10 0,3-1 30 16,-1 2-8-16,1-4 17 0,1 4-18 0,2 1-14 16,-3-4 0-16,0 2-3 0,-1-2-17 0,1 1-6 15,0 3-15-15,0 0 9 0,0 0-11 0,0 0 6 16,0 0 5-16,0 0-3 0,1 0-12 0,0 0 19 0,0-1-14 16,1 0 16-16,-1 1-10 0,-1 0-14 0,0 0 8 0,0 0-11 15,0 0-5-15,0 0 7 16,0 0-9-16,0 0 7 0,0 0-2 0,3 10 5 0,-3-2 4 0,-2-1-4 15,1 0-17-15,2-1 15 0,-2-1-12 0,2 4 14 16,-3-3 1-16,0 5-8 0,2-1 10 0,0-3-11 16,0 3 7-16,0-3 5 0,-1 3-7 0,1-1 7 0,0-1 0 15,3 0-1-15,-5-1 7 0,4-1-7 0,-4 0-5 16,-2 0 15-16,4-1-6 0,-2 0 9 0,3-2-5 16,-1 0-3-16,1-1 1 0,-1-2-3 0,0 0-9 0,0 0 28 15,0 0-5-15,0 0 14 0,0 0 4 0,0 0-11 16,0 0 1-16,0 0-6 0,-1-10-13 0,1 5-2 15,-5-1-4-15,6 0 4 16,-2 1 4-16,0-2-10 0,2 1 2 0,-1 0-3 16,0-1 14-16,4 0-20 0,-6-2 5 0,2 4-10 0,3-1 5 0,-3 1-3 15,1 1 4-15,-1-1-5 0,1 3-6 0,0-1 7 0,4 3-8 16,-5 0 8-16,0 0 5 0,0 0-4 16,0 0 2-16,0 0-3 0,0 0 2 0,0 0-3 15,0 0-3-15,0 0-1 0,0 0-4 0,0 0 13 0,0 0 1 16,1 0 2-16,0 0-3 15,0 0-6-15,17-3 2 0,-13 3-4 0,2 2 5 0,4 0 0 0,-6-2-1 0,1 1 0 16,2 0 7-16,3 0-9 0,0-1 8 16,2 0-8-16,-1-1 10 0,0-1-7 0,-1 0 0 0,2 2-1 15,0 0-3-15,-2-1 7 0,1 0-7 0,-2-1 7 16,0 1-1-16,-1-1-3 0,-1 0 6 0,-1 0-7 16,1 1-7-16,-3 1 13 0,2-2-7 0,-5 1 7 0,-2 1-5 15,0 0-1-15,0 0 0 0,0 0-1 0,0 0-6 16,0 0 5-1,0 9 0-15,-4-3 2 0,-1-2-3 0,-1 4 3 0,-2 2-5 0,0 1 5 0,1 3-3 0,0 0-2 16,1 1 0-16,-2 2-1 0,2 2 8 0,1 3-4 16,0 0 5-16,0 0-7 0,1-1-1 0,-2 0 5 31,0 1-4-31,0-1 4 0,1 1 5 0,-3 1-5 0,2 1 6 0,2-2-6 0,-4 1 4 0,3-1-3 16,1 1-2-16,-4-5 0 0,2-1 3 0,0-3 0 15,2-1 2-15,2-1-2 0,-2-4 0 0,1 0 0 16,-2-4 10-16,3-1-6 0,2-3 4 0,0 0 3 15,0 0-5-15,0 0 6 0,10-4-11 0,-3 0 7 0,0-1-3 16,2-1 6-16,-1-1-7 0,0 0 3 0,3-2-4 16,3 2 5-16,-2 0-5 0,2 0-7 15,1 0 4-15,0-2-4 16,-1 2 11-16,1 0-7 0,0 2 2 0,0 1-2 16,-1-2 6-16,-2 2-8 0,-1-1 0 0,0 1-1 15,-2 0 2-15,1 4-2 0,1-2 0 0,-2 0-2 16,-2 2-5-16,-2-8-41 0,0 5-9 0,-1 1-14 15,2-4-44-15,-2 7-29 0,1-3-42 0,-4-4 5 0,-1 2-123 16</inkml:trace>
  <inkml:trace contextRef="#ctx0" brushRef="#br0" timeOffset="-694.44">10119 15139 827 0,'-6'-4'72'0,"6"4"-25"0,0 0 28 0,0 0-24 0,0 0 28 0,2-5-14 0,3 2-12 0,5 0 6 0,3 1-7 0,1-1-35 0,4 2 3 16,1-1-13-16,3-2 7 0,2 2-8 0,0-2 1 15,1 0-4-15,3 0 4 0,-1-2-4 0,3 1 8 16,1-1-7-16,-2 1-4 0,-2-1-39 0,-6 1-39 16,0-1 6-16,-8 1-85 0,0-1-122 0</inkml:trace>
  <inkml:trace contextRef="#ctx0" brushRef="#br0" timeOffset="-424.03">10621 14915 356 0,'-3'-5'57'16,"-1"3"-1"-16,2-1-13 0,0 2 14 0,-2-1-10 0,2 1 12 16,-1 1 12-16,0 1-9 0,0 0-23 0,-2 2 2 15,2 1-24-15,-3 1 18 0,5 2-16 0,-2 3-3 16,2 1 18-16,0 1-18 0,-4 2-10 0,3 2 23 15,-3 2-19-15,4 1 23 0,-1 0-14 0,-3-1 9 16,1 0 4-16,0-1-3 0,1 1-11 0,3 0-4 16,1-1-9-16,2-1 8 0,1 1 2 0,-1 2-8 15,1-3 13-15,-3 0-13 0,-1-3 5 0,3-3 29 16,1-1-15-16,-1-4 17 0,2 1-43 0,-2-2-91 16,3 1-43-16,-4-3-19 0,6-3-162 0</inkml:trace>
  <inkml:trace contextRef="#ctx0" brushRef="#br0" timeOffset="116.35">10666 15035 819 0,'1'-6'35'0,"0"0"-2"0,-1 2 28 0,0 0-18 0,2 0 33 0,0 0-11 16,2 0-13-16,2-1 6 15,-2 2-21-15,4 0-20 0,-1 0-2 0,2 0-7 0,0 1-14 0,0 0 18 16,0 0-13-16,0 0 12 0,1 1-15 0,-1-1 6 15,-1 1 5-15,2 1-3 0,-2 1-17 0,-1 0 10 16,-3 2-9-16,0-1 11 0,-1 1-8 0,-1 2-5 16,-1 0 0-16,-1 1-3 0,-1 1 6 0,-1 2 0 15,0-2 3-15,-3 2-3 0,2-1 13 0,-4 0-1 0,-1 0 8 16,-3-1-7-16,2-1-3 0,-1 0 14 16,2 0-4-16,3-1 9 0,-2-2 2 0,3-1-3 0,4-2-2 15,0 0 1-15,0 0 14 0,0 0-6 0,0 0 4 16,0 0-6-16,11-2 1 0,-7-2-16 0,4-1 7 0,3 1-9 15,-1-1 6-15,3 0-7 0,-1 2-3 0,0 0 1 16,-3 1-7-16,0 1-3 0,-1 1-1 0,-1 1 0 16,-2 1 7-16,-3 1-20 15,2 3 6-15,-8 0-11 0,5 2 7 0,-2 0 10 0,-2 0 0 0,-1 1 2 16,-1-1-9-16,0 2 22 0,0 0-4 0,1 0 11 16,-2 0-4-16,1-1-4 0,-2 0 8 0,2-2-6 15,1-4-1 1,-1 0 9-16,0-3-14 0,1 0 15 0,-1 3 3 0,5-3 1 0,0 0 7 0,0 0-7 0,0 0-5 31,0-1 5-31,0 0-5 0,0 0 5 0,0-22-10 0,6 17-1 16,0-2-4-16,2 1 1 0,0 5-12 0,0-2 3 15,-3 4-11-15,-1 0 7 0,-4 0-10 0,0 0 4 16,7 5 5-16,-6 2-3 0,1-2 2 0,-2 3-5 16,-3 0-1-16,-1 1 0 0,0 1 16 0,-3 1 1 15,0-1 9-15,1 1-9 0,-1-3-1 0,1 0 8 0,-1 1-1 16,-3-2 4-16,4 1 1 0,0-1-2 0,2-6 3 15,-1 1-2-15,2-1 1 0,2-2-7 0,-2 1-24 16,1-4 5-16,2-3-94 0,-1 0-170 0</inkml:trace>
  <inkml:trace contextRef="#ctx0" brushRef="#br0" timeOffset="449.11">10769 14742 664 0,'4'-5'34'0,"1"-3"32"0,2 6-59 0,-1-1 45 0,2 3-11 0,1 2 24 0,1-2-8 0,3 2-16 16,0-1-3-16,-1 2-5 0,4 2-22 0,-2-1-1 15,-3 2-5-15,0 0 3 0,3 4-3 0,-3 2-1 16,2 0-1-16,-1 4-3 0,-4 0-19 0,2 2 18 15,1 3-11-15,-3 0 13 0,1 1 4 0,-2 3-4 0,-4 1 7 16,3 2-8-16,-5 2-1 0,1-1 3 0,3 0 0 16,-3 2 3-16,1-1 10 0,0 1-14 0,-3 1 15 0,-3 2-15 15,0 4 11-15,-1 5 6 0,-2-2-12 0,-6 0 11 16,0-2-3-16,-4-5-1 0,0 0 9 0,6-2-8 16,-1-4 4-16,-1 1 4 0,-4-2-26 0,-5-1 11 15,-4 3-62-15,1-3-117 0,-2 1-112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customXml" Target="../ink/ink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customXml" Target="../ink/ink5.xml"/><Relationship Id="rId4" Type="http://schemas.openxmlformats.org/officeDocument/2006/relationships/image" Target="../media/image1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Analytical Solutions to Detailed Thermal Modeling of Chip Packages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67980"/>
            <a:ext cx="8826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dirty="0">
                <a:solidFill>
                  <a:srgbClr val="00B050"/>
                </a:solidFill>
                <a:latin typeface="Script MT Bold" panose="03040602040607080904" pitchFamily="66" charset="0"/>
              </a:rPr>
              <a:t>Analytical Expression for True Temperature Distributions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 dirty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 dirty="0">
                <a:latin typeface="CommercialScript BT"/>
              </a:rPr>
              <a:t>Professor &amp; Head</a:t>
            </a:r>
          </a:p>
          <a:p>
            <a:pPr eaLnBrk="1" hangingPunct="1"/>
            <a:r>
              <a:rPr lang="en-US" altLang="en-US" sz="1800" kern="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7DD8548-1238-BCDB-D48E-5D170085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5D45249-5FA3-C097-AD8B-4BB14D83D30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5889625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3D Conduction Model for A Chip package</a:t>
            </a:r>
          </a:p>
        </p:txBody>
      </p:sp>
      <p:sp>
        <p:nvSpPr>
          <p:cNvPr id="408579" name="Rectangle 3">
            <a:extLst>
              <a:ext uri="{FF2B5EF4-FFF2-40B4-BE49-F238E27FC236}">
                <a16:creationId xmlns:a16="http://schemas.microsoft.com/office/drawing/2014/main" id="{0DEE0DB8-ED10-5C68-4C9E-0E9557678F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12750" y="2743200"/>
            <a:ext cx="8426450" cy="1036637"/>
          </a:xfrm>
        </p:spPr>
        <p:txBody>
          <a:bodyPr/>
          <a:lstStyle/>
          <a:p>
            <a:pPr eaLnBrk="1" hangingPunct="1"/>
            <a:r>
              <a:rPr lang="en-US" sz="2400" dirty="0"/>
              <a:t>Convection cooling at the surface of chip package can establish steady-state heat conduction governed by :</a:t>
            </a:r>
            <a:endParaRPr lang="en-US" altLang="en-US" sz="24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D3813485-D741-F71F-E5AA-DBAD6E9089C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61B44D7D-58E1-A3BE-A418-B2961B870F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0FAE847F-58F2-1850-CDC3-3DBAF6BAF7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F619F9E6-9FD0-BE21-9F84-B189F6B23C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EC33C9A4-1F38-520E-6505-F862A6FC0F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8621C035-9ADC-A7B8-BD7C-C5388B7D17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F2B7FE80-3058-950A-8E8F-0B521DD3F6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2202107B-23C4-397E-68D2-DFD69A36E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412CB056-433B-D025-F2A6-C7CAFAD3DB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219CA9AF-631E-E998-0DAB-E0AB3A1EE2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CCD8288B-F94F-CBE4-3EF7-15C2D2356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5B2DE62E-B03C-33D1-48E6-2C8660167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9C34A43C-E58B-C040-5145-6107BEB2AD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5DA7B871-B4E1-613F-68A2-B7DC90B2E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F07A11FF-0CB0-8928-31A4-95BF56DB4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5238CED-9E24-0C06-DD04-DCC164720F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E48B27-CF21-F5FC-7477-0DF0845BF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DEA84DB3-835D-76B6-8C7B-95451D0BC431}"/>
                  </a:ext>
                </a:extLst>
              </p:cNvPr>
              <p:cNvSpPr txBox="1"/>
              <p:nvPr/>
            </p:nvSpPr>
            <p:spPr bwMode="auto">
              <a:xfrm>
                <a:off x="2481262" y="1935163"/>
                <a:ext cx="3995738" cy="11890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/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DEA84DB3-835D-76B6-8C7B-95451D0BC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1262" y="1935163"/>
                <a:ext cx="3995738" cy="1189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>
            <a:extLst>
              <a:ext uri="{FF2B5EF4-FFF2-40B4-BE49-F238E27FC236}">
                <a16:creationId xmlns:a16="http://schemas.microsoft.com/office/drawing/2014/main" id="{887397B6-E979-9B96-9CCE-093A20E74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1173163"/>
            <a:ext cx="842645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400" kern="0" dirty="0"/>
              <a:t>For an isotropic and homogeneous material thermal conductivity is a scalar.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52FB15-7253-CE71-ED47-CC22CEB1113C}"/>
                  </a:ext>
                </a:extLst>
              </p:cNvPr>
              <p:cNvSpPr txBox="1"/>
              <p:nvPr/>
            </p:nvSpPr>
            <p:spPr>
              <a:xfrm>
                <a:off x="1371600" y="4890119"/>
                <a:ext cx="57912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D52FB15-7253-CE71-ED47-CC22CEB111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890119"/>
                <a:ext cx="5791200" cy="8965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3">
            <a:extLst>
              <a:ext uri="{FF2B5EF4-FFF2-40B4-BE49-F238E27FC236}">
                <a16:creationId xmlns:a16="http://schemas.microsoft.com/office/drawing/2014/main" id="{546AB234-3F27-D033-C8E5-25B0DE4D1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175" y="4064000"/>
            <a:ext cx="84264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z="2400" kern="0" dirty="0"/>
              <a:t>In cartesian Coordinate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9DEE1F90-8D00-B5F0-C4C0-E5787DE86665}"/>
                  </a:ext>
                </a:extLst>
              </p:cNvPr>
              <p:cNvSpPr txBox="1"/>
              <p:nvPr/>
            </p:nvSpPr>
            <p:spPr bwMode="auto">
              <a:xfrm>
                <a:off x="2633662" y="3581400"/>
                <a:ext cx="3995738" cy="6896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9DEE1F90-8D00-B5F0-C4C0-E5787DE866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33662" y="3581400"/>
                <a:ext cx="3995738" cy="6896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CD65D15-9E62-C0D7-3C94-F444484BFD2A}"/>
              </a:ext>
            </a:extLst>
          </p:cNvPr>
          <p:cNvSpPr txBox="1"/>
          <p:nvPr/>
        </p:nvSpPr>
        <p:spPr>
          <a:xfrm>
            <a:off x="661193" y="5798403"/>
            <a:ext cx="7635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analytical solutions are available for 3D steady conduction with no heat generation only !!!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09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408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79" grpId="0" build="p" autoUpdateAnimBg="0"/>
      <p:bldP spid="2" grpId="0"/>
      <p:bldP spid="7" grpId="0" build="p" autoUpdateAnimBg="0"/>
      <p:bldP spid="9" grpId="0"/>
      <p:bldP spid="10" grpId="0" build="p" autoUpdateAnimBg="0"/>
      <p:bldP spid="4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26EDE2F-DBF4-D7DB-A92D-DE58AD1A3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AB9CDBA-5101-C0FE-534F-50B31CD31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Schematic cross-sectional view of a flip-chip package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0D6CFD0-CC17-E024-697D-063371053C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86E82868-3610-6123-6F2B-A22707F91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01BC0FB6-35A0-6EDE-F7DA-C6CB28B06E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DA509669-7C02-E5CA-E7F1-A70E5A269C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7F479A2A-6700-FD5C-7563-3CC3B2223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992E7E69-D802-8FEE-A5A8-799F4BA1B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5ED37B81-BFA1-4BDB-1635-3AD36CCCF6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53A38975-FE21-1DCE-6AB9-8DFAB521CE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F8D203EA-A0AA-AF46-3998-7F59534F9E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9044FEA0-05BC-DECA-D473-DE028198FF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1475E51E-E17B-E8A8-3DB9-008CC7F703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2158FB85-00C6-9939-6B1A-92D416FC75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6AA73CA3-7983-D65A-05A6-5A0AD2D028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2D573DF8-B767-4532-1D21-74CA432DC0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D19ECAF5-C7E0-1786-D733-852F90938F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5B5A7FC-5DA9-76A9-050E-BD54C38B3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7DD951-4DAB-67E5-06E8-1339C7F572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EC6841-20EE-CEF0-5D98-11F818BDC4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620733" y="1232660"/>
            <a:ext cx="6239084" cy="337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E5D3AC-CD06-D3BB-8762-18B289443B82}"/>
              </a:ext>
            </a:extLst>
          </p:cNvPr>
          <p:cNvSpPr txBox="1"/>
          <p:nvPr/>
        </p:nvSpPr>
        <p:spPr>
          <a:xfrm>
            <a:off x="396875" y="5025175"/>
            <a:ext cx="8610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A general flip-chip package in a computer hardware system is considered herein, containing a silicon die with multiple nonuniformly distributed areal heat sources</a:t>
            </a:r>
          </a:p>
        </p:txBody>
      </p:sp>
    </p:spTree>
    <p:extLst>
      <p:ext uri="{BB962C8B-B14F-4D97-AF65-F5344CB8AC3E}">
        <p14:creationId xmlns:p14="http://schemas.microsoft.com/office/powerpoint/2010/main" val="115669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B2C654C-211A-AC8B-0555-4F44157A2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9C47FFF-E623-5642-5D04-C81AE63FD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Schematic cross-sectional view of a flip-chip package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54D3CC34-75C0-7563-2F7D-1743933414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AEE17315-AA51-279C-53AC-530FD0CF4A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1C1AAF5D-E676-0DD0-26D5-2F5C4D184B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AAE7A868-D08B-6442-42AF-E3A4FE1DB7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9DC7A273-1C12-A34D-20BF-818E0B69C6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558B227C-F59C-BD3B-B792-1812138FB7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99B08690-F113-F532-FA2B-BBB0C3F46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0233BC7D-A5B4-9F1E-DED9-5A44603AD5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4E7D6BAD-B5A7-8F1C-6158-2C7DE6A081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716C155F-0D89-DF26-9736-A52EC5D10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74D65A44-10E0-9C93-7531-18C665EE5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F61D1B6B-5995-9EB7-74CC-B86F0E1F8D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F9DD4C8B-9662-9BE5-0E07-EB6F22B975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27C415C9-21D5-A64B-9F60-65B33754CD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7C1B0D6D-3356-116E-6342-88FFEC77B2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0E8CBC75-3756-86B7-B100-F19A6BD58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4DE0A5-C737-F4AD-2588-78BFE90840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C0FF95-DE8D-80D7-65B1-4C4388297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828800" y="1142999"/>
            <a:ext cx="4749607" cy="256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4BBEC8-19C5-FC20-001E-C33AD6E7BBD2}"/>
              </a:ext>
            </a:extLst>
          </p:cNvPr>
          <p:cNvSpPr txBox="1"/>
          <p:nvPr/>
        </p:nvSpPr>
        <p:spPr>
          <a:xfrm>
            <a:off x="381000" y="3935520"/>
            <a:ext cx="861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heatsink is attached to the lid of this package via a thermal interface material (TIM2).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heat developed in the package travels “up ward” through the die-lid interface material (TIM1), lid, TIM2 and sink and is then transferred to the air flowing through the heatsink fins via forced convection.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0AA20A-145A-8011-4827-1DACEEE9E249}"/>
                  </a:ext>
                </a:extLst>
              </p14:cNvPr>
              <p14:cNvContentPartPr/>
              <p14:nvPr/>
            </p14:nvContentPartPr>
            <p14:xfrm>
              <a:off x="2487960" y="1521000"/>
              <a:ext cx="2684160" cy="1443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0AA20A-145A-8011-4827-1DACEEE9E24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8600" y="1511640"/>
                <a:ext cx="2702880" cy="146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250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B96494E-3D15-C92E-D467-12A702FA9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31BC7FA-3D96-4EDE-B320-CDA131AFA5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Schematic cross-sectional view of a flip-chip package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C499E770-41DE-343A-926A-C98B2621A1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C0AB0E7B-C860-DFF4-99AE-C5AD47E375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AFB8E87D-17F1-62FE-548B-0D820DAAE4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E81ED610-206C-1014-B661-ECB55BCE60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9B62CAD5-CE39-CE0A-26D9-619558F56E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B5FC385B-ADAA-DA74-A7C9-93C338D95C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3FFB4CC8-EF58-3837-0B79-BB8D68356A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032007E2-97FF-0B74-61B6-FA80763E1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A8EF7671-900B-6583-9A35-471B03E798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6D474C11-6CDA-AD5A-B424-4690762716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B3185086-369F-0B2E-C5D6-C3BFCA085A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4E4D3F34-B8C9-7C17-8EAD-BF7BBCE42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6F38F198-E5DC-8FFC-B239-70C22C1E4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35AC422B-C674-B745-9BCC-8F313BCFB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062CC62C-5199-7104-D467-DD3522F1FD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89AEACA-06CF-6FDB-3FE1-F1EC0C75AA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F86E13-FC62-6195-2464-0DEAE553F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5C04DC-C304-1B7C-8DEA-56B46F099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828800" y="1142999"/>
            <a:ext cx="4749607" cy="256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7BDB54-D0DD-C585-2EAB-DEC4F30618A4}"/>
              </a:ext>
            </a:extLst>
          </p:cNvPr>
          <p:cNvSpPr txBox="1"/>
          <p:nvPr/>
        </p:nvSpPr>
        <p:spPr>
          <a:xfrm>
            <a:off x="381000" y="3935520"/>
            <a:ext cx="8610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reality, some of the heat dissipated by the die also travels ‘downward’ through the substrate and electrical interconnects into the motherboard.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proportion of energy transferred this way is generally small.</a:t>
            </a:r>
          </a:p>
        </p:txBody>
      </p:sp>
    </p:spTree>
    <p:extLst>
      <p:ext uri="{BB962C8B-B14F-4D97-AF65-F5344CB8AC3E}">
        <p14:creationId xmlns:p14="http://schemas.microsoft.com/office/powerpoint/2010/main" val="243367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23C1BAB-F930-B928-C2EF-27F864E80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AEB8E17-0F15-857B-3D6F-EBED04E574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Schematic cross-sectional view of a flip-chip package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210D4E4E-56AF-CA28-8D3E-B1B50CEED3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DA0A58B8-54AB-B10F-7E2D-DAF0361555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0E7B705F-F016-1B2A-DDE5-FB1BA728B0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48E56C44-0A26-CEF9-803D-5C029CEA09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BB19302F-B387-1995-D84A-B09E467433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A0C414E2-6332-AC1B-92B4-5155858040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0CB5547-5852-6428-F118-A220B068EC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FE78CB3-7616-1A6E-D879-19BF3DD62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B7AB6E96-8FFE-0EF4-658E-273CE09456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BAFBC0DB-CD1F-ED3B-C0F0-131E622104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8820A4E7-6FBF-D14F-167D-9A3693B298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DB198F3B-4915-304A-E736-22F4E22B3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D804B16-2A55-58CF-8F7C-B9658FD945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01F51495-F4E8-DCB1-105A-C6279EA27A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302B8BA7-CEBF-9F91-D30E-B66617B651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0458108-5ECA-7967-6342-BDD96E00F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9BCD4B-AB29-4FAF-A771-C4625C288C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863098-121E-90BF-8A3F-43AA2485C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828800" y="1142999"/>
            <a:ext cx="4749607" cy="256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62AE24B-880D-66A5-8D94-9126B9E57302}"/>
              </a:ext>
            </a:extLst>
          </p:cNvPr>
          <p:cNvSpPr txBox="1"/>
          <p:nvPr/>
        </p:nvSpPr>
        <p:spPr>
          <a:xfrm>
            <a:off x="381000" y="3935520"/>
            <a:ext cx="86106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the heatsink level, a detailed analysis of the flow and temperature fields in the heat transfer problem described requires the solution of the incompressible nonlinear Navier Stokes equations.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As no analytic solutions to these flow equations exist, commonly adopted approaches for attempting a solution are based on finite-difference or finite element methods.</a:t>
            </a:r>
          </a:p>
        </p:txBody>
      </p:sp>
    </p:spTree>
    <p:extLst>
      <p:ext uri="{BB962C8B-B14F-4D97-AF65-F5344CB8AC3E}">
        <p14:creationId xmlns:p14="http://schemas.microsoft.com/office/powerpoint/2010/main" val="100390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53D60D7-B222-085A-C5C9-34F4F715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538BBE3-E20E-5723-C276-9B3FC90DF5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Schematic cross-sectional view of a flip-chip package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B361038-87A9-7D52-90EF-96FE294494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E44CAD9B-ECE6-6331-0499-BC7788F102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B89CE846-BFF2-A274-F715-DE9B612F31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95A2D226-FFDF-7976-7D17-06CA03C663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30F186F3-CB4F-BE28-A0C3-8BB09F0F51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2EE077A9-2929-0515-9F3B-04DDDF2DC1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72186887-944E-163F-22CA-D4217C3031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6F3B9D70-D11D-907C-17A5-7A22E41C92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9C42AAB5-71B6-4567-2B48-81C26B5F5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6859F827-81B3-843D-D14D-02172C40E6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792B28E4-9889-6503-E211-5D87054B4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149CE965-1F98-368A-C12F-3990457D87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D8690BA9-67B6-78C9-2523-988F75349E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ECCFBAE7-CBC8-0C4A-BF99-677D2ED9FB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E2794F33-7526-F546-06DD-EEAE1602A1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63F024CD-0612-1A8E-EBF8-2C150326E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6FE638-2356-3B22-4F70-560FAB2373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95F7EC-5EAB-79B0-166A-6C7A826DC4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2053015" y="1161840"/>
            <a:ext cx="4229102" cy="228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087CAB-A35F-B7A7-873B-7DA6E4D58E2E}"/>
              </a:ext>
            </a:extLst>
          </p:cNvPr>
          <p:cNvSpPr txBox="1"/>
          <p:nvPr/>
        </p:nvSpPr>
        <p:spPr>
          <a:xfrm>
            <a:off x="339725" y="3262472"/>
            <a:ext cx="861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context of the package, the mode of heat transfer from the areal heat sources to the heatsink is conduction.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since there is practically no airflow interior to the package.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provides the motivation for a rigorous treatment of the heat transfer in the package interior using basic principles of Fourier heat conduction.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1CF1A4-CAA2-0CD2-3ECA-A88E941879D0}"/>
              </a:ext>
            </a:extLst>
          </p:cNvPr>
          <p:cNvSpPr txBox="1"/>
          <p:nvPr/>
        </p:nvSpPr>
        <p:spPr>
          <a:xfrm>
            <a:off x="533399" y="5424269"/>
            <a:ext cx="835048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Reference Paper: IEEE TRANSACTIONS ON COMPONENTS AND PACKAGINGTECHNOLOGIES,VOL.31,NO.2,JUNE2008 461 A Fourier Series-Based Analytical Solution for Three-Dimensional Conjugate Heat Transfer Problems in Microprocessor Cooling Sai </a:t>
            </a:r>
            <a:r>
              <a:rPr lang="en-US" sz="1600" dirty="0" err="1"/>
              <a:t>Ankireddi</a:t>
            </a:r>
            <a:r>
              <a:rPr lang="en-US" sz="1600" dirty="0"/>
              <a:t> and Stanley </a:t>
            </a:r>
            <a:r>
              <a:rPr lang="en-US" sz="1600" dirty="0" err="1"/>
              <a:t>Pecavar</a:t>
            </a:r>
            <a:r>
              <a:rPr lang="en-U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289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A73EBFC-862B-CE77-BF65-884F87CFA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3B4F75B-1D3E-A301-781E-165E1AA3A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The Model for Conduction Heat Transfer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85566F3-1FC2-D89F-39F4-E3E20F8630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1ED45DAC-5280-A969-42C4-DC2D983D33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6C9596A5-F681-03E8-C196-652986DA52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7054925F-C3AE-138A-5750-63EC8D9AA1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611EF402-F3F0-BA1B-DA61-88BC8DBF10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05FECB7D-8FF8-9C10-C5AA-4C0CA65018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A2D7010-925E-C953-A9D9-824B6C04C9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3880D2F2-54E1-E285-F413-5CD3897D1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F83C65D1-CD06-AFF7-8468-4CAF11EAA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313FC2DB-3729-D910-D461-2CB11DAAB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8081C7AC-7403-6E9D-18BC-FF0456C368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64B80062-09E8-22C8-662A-45975ECA1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AD3AA72E-8E9A-9B59-0A2F-32C2BF4D3D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58B824BE-5A7C-B0CE-53B9-6080B7839A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3EB0168E-D3BC-3C56-82A5-62706CFC86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5505E4B4-BC61-57A4-A2F1-946EA86DAC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8DC559-A887-0020-E310-6B827F6CF6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9F4276-F1E6-3C3B-30A4-4A16A93BA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45000" contrast="9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57200" y="1566047"/>
            <a:ext cx="2573862" cy="13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4252C1-C42D-DC7D-7C1E-BA9EE4340017}"/>
              </a:ext>
            </a:extLst>
          </p:cNvPr>
          <p:cNvSpPr txBox="1"/>
          <p:nvPr/>
        </p:nvSpPr>
        <p:spPr>
          <a:xfrm>
            <a:off x="266700" y="4039819"/>
            <a:ext cx="86106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model for the heat transfer analysis in the package interior consists of a general multilayer stack of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silicon,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TIM1 (and its contact resistances),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lid,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TIM2 (and its contact resistances) and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heatsink base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C70E89-5C3E-A3BB-744D-EBBD006AC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"/>
                    </a14:imgEffect>
                    <a14:imgEffect>
                      <a14:brightnessContrast bright="-39000" contras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0130" y="1047749"/>
            <a:ext cx="4448175" cy="31432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F3DFB5-1517-FD72-8630-DB690E4EA913}"/>
                  </a:ext>
                </a:extLst>
              </p14:cNvPr>
              <p14:cNvContentPartPr/>
              <p14:nvPr/>
            </p14:nvContentPartPr>
            <p14:xfrm>
              <a:off x="509760" y="1209600"/>
              <a:ext cx="7228800" cy="1978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F3DFB5-1517-FD72-8630-DB690E4EA9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0400" y="1200240"/>
                <a:ext cx="7247520" cy="199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290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56026E0-75B6-67FE-10E4-602F6223A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D5A608C-B4FB-E05B-43E6-FF5B7CD4D2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The Model for Conduction Heat Transfer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5838CF76-9EBD-86EF-BF60-C30F413D38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B5CAA459-BACD-0691-3DC9-E64FA78E9B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2352D9D8-4392-189B-D006-7E530EFA85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6CFA5F46-840F-0744-573D-6406A83E1D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B2727BD5-4037-A695-8080-2CF23E98D2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BF7C1C16-EF9F-4E9C-9351-7A18EFB05E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2471819E-79FB-0082-5E14-8D9CF825E5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581BDBD9-9C38-9D8D-1B89-2DAB684585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01299982-DAE4-4B69-5DE6-776EB30C74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6117F5A6-005A-2868-E989-4D78216606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600C734B-8B6B-E3C8-18FA-EAB3873B2D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77BEFAC2-F165-199C-4658-7A851F29E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7EAC939B-D2C4-9A2A-42D3-31A0DDF105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363AF51D-DE07-AECD-CF1E-AADD456E36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A300653C-9B70-078D-4EF1-99196A13B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31EFAFCE-381A-2BE7-8121-B2CF3510B6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3AEAF5-FC2F-A6E6-407F-637BE32AF0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350ED9C-67A6-BB12-9611-384D774CE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  <a14:imgEffect>
                      <a14:brightnessContrast bright="-39000" contrast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029" y="1254490"/>
            <a:ext cx="3101972" cy="2191972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6CD506-6B4A-6FE8-9E15-9164147287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30" y="3962400"/>
            <a:ext cx="8489570" cy="2548764"/>
          </a:xfrm>
        </p:spPr>
        <p:txBody>
          <a:bodyPr/>
          <a:lstStyle/>
          <a:p>
            <a:r>
              <a:rPr lang="en-US" sz="2400" dirty="0"/>
              <a:t>The plan dimensions of all the layers in the stack are illustrated in second figure. </a:t>
            </a:r>
          </a:p>
          <a:p>
            <a:r>
              <a:rPr lang="en-US" sz="2400" dirty="0"/>
              <a:t>The multiple die sources are all concentrated at the “bottom” of the stack in a rectangular region of dimensions.</a:t>
            </a:r>
          </a:p>
          <a:p>
            <a:r>
              <a:rPr lang="en-US" sz="2400" dirty="0"/>
              <a:t>This is the  region corresponding to the die size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15F82-652C-0886-606C-2DDF703173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95000"/>
                    </a14:imgEffect>
                    <a14:imgEffect>
                      <a14:brightnessContrast bright="-45000" contrast="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4295" y="1143000"/>
            <a:ext cx="42576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7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27585A1-6717-1402-788B-1C3199CDE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3E6A7C6-13B7-EF7D-0DD8-33BACAFEE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The Model for Conduction Heat Transfer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29F7FCC-8932-4DF5-4ECE-B7D7FD9D0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F1550A17-0134-C065-8CF0-38B1192DC7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70EB85DC-5CEF-9831-C967-D5E04616DB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B5939A3E-76A9-47B6-B1D2-DAB548D630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91C8DE75-2D66-13D0-D771-85E75EA18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08449CFB-7F4F-8A47-E6AE-CEFE6A015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E01FD766-2EFE-C20B-F636-E3AE7B53E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6B396721-4996-EBC0-1B27-7E7BF87B12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B3B4E385-830E-484D-A376-480878133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AD8B870E-F283-9A90-6BCD-94CFD0485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BACD0472-99AB-9996-F722-5FD27CF6A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740ED70C-F1F5-332C-2CF3-ED5B636A6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C181CDBD-21BB-2D72-8073-6A905FFED3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634DDEBB-AF20-B4AE-5BD0-69247CA070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51B01B29-DEB2-D740-6FCD-39CFA3FED2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4A56DEF9-362F-C37A-6CD5-C4F74BD11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0E792D-0CF5-0A97-478E-97049EFAD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81754AC-C2F8-94CC-C06F-356390F55B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2752" y="3376915"/>
                <a:ext cx="8489570" cy="2999645"/>
              </a:xfrm>
            </p:spPr>
            <p:txBody>
              <a:bodyPr/>
              <a:lstStyle/>
              <a:p>
                <a:r>
                  <a:rPr lang="en-US" sz="2400" dirty="0"/>
                  <a:t>The side view shows various layers in the material model</a:t>
                </a:r>
              </a:p>
              <a:p>
                <a:r>
                  <a:rPr lang="en-US" sz="2400" dirty="0"/>
                  <a:t>Each layer in the stack-up has its own local coordinate system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The local coordinate systems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are also coincident with the </a:t>
                </a:r>
                <a:r>
                  <a:rPr lang="en-US" sz="2400" i="1" dirty="0" err="1"/>
                  <a:t>x,y</a:t>
                </a:r>
                <a:r>
                  <a:rPr lang="en-US" sz="2400" dirty="0"/>
                  <a:t> coordinates referenced to the global origin of the stacked layers. </a:t>
                </a:r>
              </a:p>
              <a:p>
                <a:r>
                  <a:rPr lang="en-US" sz="2400" dirty="0"/>
                  <a:t>There are a total of </a:t>
                </a:r>
                <a:r>
                  <a:rPr lang="en-US" sz="2400" i="1" dirty="0"/>
                  <a:t>N</a:t>
                </a:r>
                <a:r>
                  <a:rPr lang="en-US" sz="2400" dirty="0"/>
                  <a:t> layers in the stack numbered in sequence.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81754AC-C2F8-94CC-C06F-356390F55B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752" y="3376915"/>
                <a:ext cx="8489570" cy="2999645"/>
              </a:xfrm>
              <a:blipFill>
                <a:blip r:embed="rId3"/>
                <a:stretch>
                  <a:fillRect l="-933" t="-1626" r="-1436" b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F2A0B01-EFA6-E9A4-7370-42E307931A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4551" y="1324585"/>
            <a:ext cx="5536166" cy="2262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A90B5C-EAAE-81F0-57B8-0C59808C84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95000"/>
                    </a14:imgEffect>
                    <a14:imgEffect>
                      <a14:brightnessContrast bright="-45000" contrast="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034" y="1324585"/>
            <a:ext cx="2425083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7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C7051A7-79BD-7B18-C67F-AFE330120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CC4142E-836B-FB20-C182-2113801DF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6878260" cy="990599"/>
          </a:xfrm>
        </p:spPr>
        <p:txBody>
          <a:bodyPr/>
          <a:lstStyle/>
          <a:p>
            <a:pPr eaLnBrk="1" hangingPunct="1"/>
            <a:r>
              <a:rPr lang="en-US" sz="2800" dirty="0"/>
              <a:t>The Model for Conduction Heat Transfer</a:t>
            </a:r>
            <a:endParaRPr lang="en-US" altLang="en-US" sz="2800" dirty="0">
              <a:latin typeface="TimesNewRomanPSMT"/>
            </a:endParaRP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B3756D2B-25D7-0DF2-B304-55A925E220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7D1F5492-9C39-8527-3437-60C3F57FF9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467A0CD7-46BD-B2A3-CD2E-E4E87F3651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687867CA-C8D9-9311-1EAB-FED6A67979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C5CACE34-B49E-D47B-7769-0041B4EF12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A2B5ED89-8DF6-A6D1-A5DA-5ECB05F8C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1111FFC8-214E-2270-7A23-08FAF0FC82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AC8F61B9-357B-832A-7B1C-71B985854B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25780A7-ECA1-ADD5-CBE6-E8D41C8FE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7C2E044-4EAB-41D2-4434-A2972673F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B97B1EFE-0E17-7E32-2348-2FAA43B5C0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454AC6C3-B4CE-3922-3F40-399CEBC49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892C52B-659E-D7D4-2EC8-7AEA21BDFF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89BF911F-0027-39C6-0890-3201F7B31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DAB30C73-80AC-7C30-DBEF-A9997AE80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215BD674-5E6B-B4C2-B48E-E34626B893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383382-E7B9-EA19-DA4D-FCC53ADF9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46A35BC-8853-B7EE-DB35-D946A732C7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2752" y="3376915"/>
                <a:ext cx="8489570" cy="2999645"/>
              </a:xfrm>
            </p:spPr>
            <p:txBody>
              <a:bodyPr/>
              <a:lstStyle/>
              <a:p>
                <a:r>
                  <a:rPr lang="en-US" sz="2400" dirty="0"/>
                  <a:t>Layer 1 is the silicon layer.</a:t>
                </a:r>
              </a:p>
              <a:p>
                <a:r>
                  <a:rPr lang="en-US" sz="2400" dirty="0"/>
                  <a:t>Layer </a:t>
                </a:r>
                <a:r>
                  <a:rPr lang="en-US" sz="2400" i="1" dirty="0"/>
                  <a:t>N</a:t>
                </a:r>
                <a:r>
                  <a:rPr lang="en-US" sz="2400" dirty="0"/>
                  <a:t> is the heatsink base layer. </a:t>
                </a:r>
              </a:p>
              <a:p>
                <a:r>
                  <a:rPr lang="en-US" sz="2400" dirty="0"/>
                  <a:t>The thickness of the </a:t>
                </a:r>
                <a:r>
                  <a:rPr lang="en-US" sz="2400" i="1" dirty="0" err="1"/>
                  <a:t>i</a:t>
                </a:r>
                <a:r>
                  <a:rPr lang="en-US" sz="2400" i="1" baseline="30000" dirty="0" err="1"/>
                  <a:t>t</a:t>
                </a:r>
                <a:r>
                  <a:rPr lang="en-US" sz="2400" baseline="30000" dirty="0" err="1"/>
                  <a:t>h</a:t>
                </a:r>
                <a:r>
                  <a:rPr lang="en-US" sz="2400" dirty="0"/>
                  <a:t> layer is labeled and its isotropic conductivity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46A35BC-8853-B7EE-DB35-D946A732C7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2752" y="3376915"/>
                <a:ext cx="8489570" cy="2999645"/>
              </a:xfrm>
              <a:blipFill>
                <a:blip r:embed="rId3"/>
                <a:stretch>
                  <a:fillRect l="-933" t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907B21E-88C4-6BC1-80D3-348946DB3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8000"/>
                    </a14:imgEffect>
                    <a14:imgEffect>
                      <a14:brightnessContrast bright="-5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82683" y="1192491"/>
            <a:ext cx="5536166" cy="2262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17C01F-0666-5625-2AE0-FCB1D60AB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95000"/>
                    </a14:imgEffect>
                    <a14:imgEffect>
                      <a14:brightnessContrast bright="-45000" contrast="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4034" y="1324585"/>
            <a:ext cx="2425083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1302077-6696-F953-76AF-CF501CF71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EDD4D74-16B6-EBB9-E631-D50DEFA23D0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General Solution of A Steady State 3D Conduction Model without Heat generation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91F2A62E-23B2-3CC1-74CD-4B1C834D9CE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6FBF3666-9B66-C8DC-7369-F8E5EC7EDA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3C3A15AE-530C-E235-59BA-4A9D10050A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F62529E0-EFEA-4EB5-BB7B-65CFB18F6C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32A2CEEA-6813-BF08-B851-AAB0E61517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7975F381-FA91-328C-D58C-8C95EABB6A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08049CD5-3D68-C4DA-8996-2DD9050ED8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6E3D8139-158E-8D89-5B99-2CA780EAA7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5669F93A-60DE-5FCC-F901-90DC33AB65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B5D64CF8-58A8-546D-5D69-4BB0AF44E0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10EDD7E1-1D08-D910-A346-FC8A8EC3DB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D1A3716C-1B9A-5B39-3D41-79D55CC750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4E7CAC61-B59D-8412-7C91-5820ADF55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75A6FB75-DB42-FB35-1B38-B094F0B3AC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932361E3-8AA2-3E61-193A-0A6D1E5B9F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9B97C4EA-4AFF-384D-A6FB-C49FB6062C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B74A39-072F-1762-2CD1-6136CDDC59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A09C8E-D953-C6AD-BE96-12C99226F1E9}"/>
                  </a:ext>
                </a:extLst>
              </p:cNvPr>
              <p:cNvSpPr txBox="1"/>
              <p:nvPr/>
            </p:nvSpPr>
            <p:spPr>
              <a:xfrm>
                <a:off x="1751937" y="1985463"/>
                <a:ext cx="57912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A09C8E-D953-C6AD-BE96-12C99226F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937" y="1985463"/>
                <a:ext cx="5791200" cy="8965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433173-C47B-19D4-3117-B5FD0B553416}"/>
                  </a:ext>
                </a:extLst>
              </p:cNvPr>
              <p:cNvSpPr txBox="1"/>
              <p:nvPr/>
            </p:nvSpPr>
            <p:spPr>
              <a:xfrm>
                <a:off x="457200" y="1168400"/>
                <a:ext cx="763587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steady state temperature field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in the </a:t>
                </a:r>
                <a:r>
                  <a:rPr lang="en-US" i="1" dirty="0" err="1"/>
                  <a:t>i</a:t>
                </a:r>
                <a:r>
                  <a:rPr lang="en-US" i="1" baseline="30000" dirty="0" err="1"/>
                  <a:t>th</a:t>
                </a:r>
                <a:r>
                  <a:rPr lang="en-US" dirty="0"/>
                  <a:t> layer satisfies the 3-D Laplace equation.</a:t>
                </a:r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433173-C47B-19D4-3117-B5FD0B553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168400"/>
                <a:ext cx="7635876" cy="830997"/>
              </a:xfrm>
              <a:prstGeom prst="rect">
                <a:avLst/>
              </a:prstGeom>
              <a:blipFill>
                <a:blip r:embed="rId4"/>
                <a:stretch>
                  <a:fillRect l="-1197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44B4E9E-EDC8-53E6-EBAE-42F41955DC5A}"/>
                  </a:ext>
                </a:extLst>
              </p14:cNvPr>
              <p14:cNvContentPartPr/>
              <p14:nvPr/>
            </p14:nvContentPartPr>
            <p14:xfrm>
              <a:off x="558360" y="2841840"/>
              <a:ext cx="7321680" cy="3461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44B4E9E-EDC8-53E6-EBAE-42F41955DC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9000" y="2832480"/>
                <a:ext cx="7340400" cy="347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780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D58E127-EC5E-5DBD-D902-2C5DADD1B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38E50DF-6519-FCD6-699D-72A97E567DA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General Solution of A Steady State 3D Conduction Model without Heat generation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418D9D32-FF19-6320-83B3-F5C2BAB2D2B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2AF31E34-8E69-440E-21A1-F78E613D15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B3DE4F4E-DCE1-F7C4-2A04-A5E809715C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7A88E068-F393-7152-DAD2-DBF28C63AF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66E029DF-68DA-AB0B-9FE8-B452BB33D4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142D1A60-212F-B73C-7DA3-222CC3B15B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B86E4794-5AD7-4630-B1C0-39A2805ED9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D537C66-41EB-7520-5A98-07C3AAD3DC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886CA570-EA4E-BEFD-5BA2-0E022C16B5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A2F7DA3-EAF3-E1A5-D09E-2EEB6326FB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E2A8A1DE-7219-E3FA-686F-B9386C5AD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AA95BAB9-EA94-8EBA-6AD3-1D9F598E56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264374CD-5355-741E-D39E-06D3CAED5C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EE1AA3B4-3E9B-4293-38E3-8238951CE3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44C9E4C3-9E5A-FC1D-EA79-03E2936923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F426F668-2B10-2C8D-9622-7CC49FAB44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47CF59-B21A-A17B-BD9F-EC53AF9D95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80E9CF-93BA-C802-4131-F64150DF3D0E}"/>
                  </a:ext>
                </a:extLst>
              </p:cNvPr>
              <p:cNvSpPr txBox="1"/>
              <p:nvPr/>
            </p:nvSpPr>
            <p:spPr>
              <a:xfrm>
                <a:off x="141288" y="1944191"/>
                <a:ext cx="8839200" cy="21645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780E9CF-93BA-C802-4131-F64150DF3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88" y="1944191"/>
                <a:ext cx="8839200" cy="2164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EA19FC-E7DB-71FB-CF54-A57C04D43688}"/>
                  </a:ext>
                </a:extLst>
              </p:cNvPr>
              <p:cNvSpPr txBox="1"/>
              <p:nvPr/>
            </p:nvSpPr>
            <p:spPr>
              <a:xfrm>
                <a:off x="1988372" y="1300298"/>
                <a:ext cx="5791200" cy="896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EA19FC-E7DB-71FB-CF54-A57C04D43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372" y="1300298"/>
                <a:ext cx="5791200" cy="8965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6A41CF1-CD0A-3713-4000-99D168B20580}"/>
              </a:ext>
            </a:extLst>
          </p:cNvPr>
          <p:cNvSpPr txBox="1"/>
          <p:nvPr/>
        </p:nvSpPr>
        <p:spPr>
          <a:xfrm>
            <a:off x="531047" y="4081462"/>
            <a:ext cx="56411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is noted an identical condition satisfied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6ABDF51-827E-25D5-C9E7-5F79BB341CF1}"/>
                  </a:ext>
                </a:extLst>
              </p:cNvPr>
              <p:cNvSpPr txBox="1"/>
              <p:nvPr/>
            </p:nvSpPr>
            <p:spPr>
              <a:xfrm>
                <a:off x="6280304" y="4134731"/>
                <a:ext cx="1863844" cy="4311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6ABDF51-827E-25D5-C9E7-5F79BB341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304" y="4134731"/>
                <a:ext cx="1863844" cy="4311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9FE49B4-30C1-6CE2-4279-D60573515B8E}"/>
              </a:ext>
            </a:extLst>
          </p:cNvPr>
          <p:cNvSpPr txBox="1"/>
          <p:nvPr/>
        </p:nvSpPr>
        <p:spPr>
          <a:xfrm>
            <a:off x="571168" y="4715881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Edge Boundary Conditions: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E58191-743B-6F30-4207-1FF33632AE05}"/>
              </a:ext>
            </a:extLst>
          </p:cNvPr>
          <p:cNvSpPr txBox="1"/>
          <p:nvPr/>
        </p:nvSpPr>
        <p:spPr>
          <a:xfrm>
            <a:off x="470149" y="5395918"/>
            <a:ext cx="42824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is assumed that the ends of the layer are insulated, i.e.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259EE3-8468-BEA2-44A7-758CBD296B6F}"/>
                  </a:ext>
                </a:extLst>
              </p:cNvPr>
              <p:cNvSpPr txBox="1"/>
              <p:nvPr/>
            </p:nvSpPr>
            <p:spPr>
              <a:xfrm>
                <a:off x="4991188" y="4759338"/>
                <a:ext cx="2300053" cy="9184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0259EE3-8468-BEA2-44A7-758CBD296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188" y="4759338"/>
                <a:ext cx="2300053" cy="9184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788D28-4F7E-B823-EBB0-1FEEDCFAE9A0}"/>
                  </a:ext>
                </a:extLst>
              </p:cNvPr>
              <p:cNvSpPr txBox="1"/>
              <p:nvPr/>
            </p:nvSpPr>
            <p:spPr>
              <a:xfrm>
                <a:off x="5026366" y="5719707"/>
                <a:ext cx="2309094" cy="9184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1788D28-4F7E-B823-EBB0-1FEEDCFAE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366" y="5719707"/>
                <a:ext cx="2309094" cy="9184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58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0" grpId="0"/>
      <p:bldP spid="14" grpId="0"/>
      <p:bldP spid="16" grpId="0"/>
      <p:bldP spid="20" grpId="0"/>
      <p:bldP spid="21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5363D99-E128-D1B9-4011-611067611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8C8BBB5-D5E7-B635-7C83-4CBF0A054B7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6878260" cy="80645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latin typeface="TimesNewRomanPSMT"/>
              </a:rPr>
              <a:t>General Solution of A Steady State 3D Conduction Model without Heat generation</a:t>
            </a:r>
          </a:p>
        </p:txBody>
      </p:sp>
      <p:grpSp>
        <p:nvGrpSpPr>
          <p:cNvPr id="14340" name="Group 38">
            <a:extLst>
              <a:ext uri="{FF2B5EF4-FFF2-40B4-BE49-F238E27FC236}">
                <a16:creationId xmlns:a16="http://schemas.microsoft.com/office/drawing/2014/main" id="{8BD4C097-3F87-4263-C647-5F021447258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4341" name="Group 19">
              <a:extLst>
                <a:ext uri="{FF2B5EF4-FFF2-40B4-BE49-F238E27FC236}">
                  <a16:creationId xmlns:a16="http://schemas.microsoft.com/office/drawing/2014/main" id="{5521FFB9-3BC0-9EF9-3B57-2D9456F1B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3" name="Group 8">
                <a:extLst>
                  <a:ext uri="{FF2B5EF4-FFF2-40B4-BE49-F238E27FC236}">
                    <a16:creationId xmlns:a16="http://schemas.microsoft.com/office/drawing/2014/main" id="{5AD27589-4CA3-C526-3487-2CDBB13E94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5" name="Group 9">
                  <a:extLst>
                    <a:ext uri="{FF2B5EF4-FFF2-40B4-BE49-F238E27FC236}">
                      <a16:creationId xmlns:a16="http://schemas.microsoft.com/office/drawing/2014/main" id="{9C3F9299-8C84-4A02-5EE8-9882EB0DD1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5" name="Rectangle 10">
                    <a:extLst>
                      <a:ext uri="{FF2B5EF4-FFF2-40B4-BE49-F238E27FC236}">
                        <a16:creationId xmlns:a16="http://schemas.microsoft.com/office/drawing/2014/main" id="{64D3B9B3-08B8-59FA-830A-E9D643C8CC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6" name="Rectangle 11">
                    <a:extLst>
                      <a:ext uri="{FF2B5EF4-FFF2-40B4-BE49-F238E27FC236}">
                        <a16:creationId xmlns:a16="http://schemas.microsoft.com/office/drawing/2014/main" id="{1FDAB22C-2476-867C-2446-1FB6EFCA58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6" name="Group 12">
                  <a:extLst>
                    <a:ext uri="{FF2B5EF4-FFF2-40B4-BE49-F238E27FC236}">
                      <a16:creationId xmlns:a16="http://schemas.microsoft.com/office/drawing/2014/main" id="{69333AFB-AFCA-5A6F-5D42-A3FB45E464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3" name="Rectangle 13">
                    <a:extLst>
                      <a:ext uri="{FF2B5EF4-FFF2-40B4-BE49-F238E27FC236}">
                        <a16:creationId xmlns:a16="http://schemas.microsoft.com/office/drawing/2014/main" id="{B9F1A7CD-98EE-BBC7-7B7D-DABA0760A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4" name="Rectangle 14">
                    <a:extLst>
                      <a:ext uri="{FF2B5EF4-FFF2-40B4-BE49-F238E27FC236}">
                        <a16:creationId xmlns:a16="http://schemas.microsoft.com/office/drawing/2014/main" id="{FF2F4E62-CE72-B1BB-C8C5-3CEFBF59F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7" name="Group 15">
                  <a:extLst>
                    <a:ext uri="{FF2B5EF4-FFF2-40B4-BE49-F238E27FC236}">
                      <a16:creationId xmlns:a16="http://schemas.microsoft.com/office/drawing/2014/main" id="{597FDE5B-DDFA-D658-00C4-BEE9AA4F3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1" name="Rectangle 16">
                    <a:extLst>
                      <a:ext uri="{FF2B5EF4-FFF2-40B4-BE49-F238E27FC236}">
                        <a16:creationId xmlns:a16="http://schemas.microsoft.com/office/drawing/2014/main" id="{DA494243-EAAB-8AA1-0DF3-D92A1ABE2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2" name="Rectangle 17">
                    <a:extLst>
                      <a:ext uri="{FF2B5EF4-FFF2-40B4-BE49-F238E27FC236}">
                        <a16:creationId xmlns:a16="http://schemas.microsoft.com/office/drawing/2014/main" id="{A0F4C96B-86E8-E1CE-006B-EC67BFC6F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8" name="Group 18">
                  <a:extLst>
                    <a:ext uri="{FF2B5EF4-FFF2-40B4-BE49-F238E27FC236}">
                      <a16:creationId xmlns:a16="http://schemas.microsoft.com/office/drawing/2014/main" id="{3A8286D0-ED34-718E-9FFF-9AF2DE27D4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49" name="Rectangle 19">
                    <a:extLst>
                      <a:ext uri="{FF2B5EF4-FFF2-40B4-BE49-F238E27FC236}">
                        <a16:creationId xmlns:a16="http://schemas.microsoft.com/office/drawing/2014/main" id="{33877470-AF6B-66FE-5A48-AD6DCAC8C9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0" name="Rectangle 20">
                    <a:extLst>
                      <a:ext uri="{FF2B5EF4-FFF2-40B4-BE49-F238E27FC236}">
                        <a16:creationId xmlns:a16="http://schemas.microsoft.com/office/drawing/2014/main" id="{173AB5EB-BEFF-2B97-DE10-DB31693A8C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0C0764A2-5831-36D1-3C95-86027B783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5214E1-69F8-B82E-5F7E-07EE9E966A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F1057C-CA6E-42C4-A5AF-C93146594C9C}"/>
                  </a:ext>
                </a:extLst>
              </p:cNvPr>
              <p:cNvSpPr txBox="1"/>
              <p:nvPr/>
            </p:nvSpPr>
            <p:spPr>
              <a:xfrm>
                <a:off x="140114" y="1399732"/>
                <a:ext cx="8839200" cy="21645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𝑐𝑜𝑠ℎ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𝑗𝑙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F1057C-CA6E-42C4-A5AF-C93146594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14" y="1399732"/>
                <a:ext cx="8839200" cy="21645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971AF6D-B964-C3DE-265D-49E52448084C}"/>
              </a:ext>
            </a:extLst>
          </p:cNvPr>
          <p:cNvSpPr txBox="1"/>
          <p:nvPr/>
        </p:nvSpPr>
        <p:spPr>
          <a:xfrm>
            <a:off x="609268" y="3308119"/>
            <a:ext cx="3733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Edge 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14ECC6-E08F-146F-2A23-036769C07AC6}"/>
                  </a:ext>
                </a:extLst>
              </p:cNvPr>
              <p:cNvSpPr txBox="1"/>
              <p:nvPr/>
            </p:nvSpPr>
            <p:spPr>
              <a:xfrm>
                <a:off x="4233829" y="3079722"/>
                <a:ext cx="2300053" cy="9184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14ECC6-E08F-146F-2A23-036769C07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29" y="3079722"/>
                <a:ext cx="2300053" cy="9184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B0CD0C-7642-770E-B55E-CDAC53E69303}"/>
                  </a:ext>
                </a:extLst>
              </p:cNvPr>
              <p:cNvSpPr txBox="1"/>
              <p:nvPr/>
            </p:nvSpPr>
            <p:spPr>
              <a:xfrm>
                <a:off x="6781759" y="3037249"/>
                <a:ext cx="2309094" cy="9184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CB0CD0C-7642-770E-B55E-CDAC53E69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59" y="3037249"/>
                <a:ext cx="2309094" cy="9184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B7934A1-CFA4-6CBE-68F2-A62BC8EB3288}"/>
              </a:ext>
            </a:extLst>
          </p:cNvPr>
          <p:cNvSpPr txBox="1"/>
          <p:nvPr/>
        </p:nvSpPr>
        <p:spPr>
          <a:xfrm>
            <a:off x="457200" y="3919336"/>
            <a:ext cx="7924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Applying these boundary conditions to solution it can be readily shown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874F407-8EB7-978C-893A-3E67043C8364}"/>
                  </a:ext>
                </a:extLst>
              </p:cNvPr>
              <p:cNvSpPr txBox="1"/>
              <p:nvPr/>
            </p:nvSpPr>
            <p:spPr>
              <a:xfrm>
                <a:off x="3060723" y="4750333"/>
                <a:ext cx="5102807" cy="7636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=0,1,2,3…..∞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874F407-8EB7-978C-893A-3E67043C8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723" y="4750333"/>
                <a:ext cx="5102807" cy="7636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7DD5B2-E589-DFB2-CBA1-0A2F11BDB12C}"/>
                  </a:ext>
                </a:extLst>
              </p:cNvPr>
              <p:cNvSpPr txBox="1"/>
              <p:nvPr/>
            </p:nvSpPr>
            <p:spPr>
              <a:xfrm>
                <a:off x="3525729" y="5634445"/>
                <a:ext cx="2912592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𝑗𝑙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7DD5B2-E589-DFB2-CBA1-0A2F11BDB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729" y="5634445"/>
                <a:ext cx="2912592" cy="9028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2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3927</TotalTime>
  <Words>796</Words>
  <Application>Microsoft Office PowerPoint</Application>
  <PresentationFormat>On-screen Show (4:3)</PresentationFormat>
  <Paragraphs>70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Cambria Math</vt:lpstr>
      <vt:lpstr>CommercialScript BT</vt:lpstr>
      <vt:lpstr>Script MT Bold</vt:lpstr>
      <vt:lpstr>Tempus Sans ITC</vt:lpstr>
      <vt:lpstr>Times New Roman</vt:lpstr>
      <vt:lpstr>TimesNewRomanPSMT</vt:lpstr>
      <vt:lpstr>Blank Presentation</vt:lpstr>
      <vt:lpstr>Analytical Solutions to Detailed Thermal Modeling of Chip Packages</vt:lpstr>
      <vt:lpstr>3D Conduction Model for A Chip package</vt:lpstr>
      <vt:lpstr>Schematic cross-sectional view of a flip-chip package</vt:lpstr>
      <vt:lpstr>Schematic cross-sectional view of a flip-chip package</vt:lpstr>
      <vt:lpstr>Schematic cross-sectional view of a flip-chip package</vt:lpstr>
      <vt:lpstr>Schematic cross-sectional view of a flip-chip package</vt:lpstr>
      <vt:lpstr>Schematic cross-sectional view of a flip-chip package</vt:lpstr>
      <vt:lpstr>The Model for Conduction Heat Transfer</vt:lpstr>
      <vt:lpstr>The Model for Conduction Heat Transfer</vt:lpstr>
      <vt:lpstr>The Model for Conduction Heat Transfer</vt:lpstr>
      <vt:lpstr>The Model for Conduction Heat Transfer</vt:lpstr>
      <vt:lpstr>General Solution of A Steady State 3D Conduction Model without Heat generation</vt:lpstr>
      <vt:lpstr>General Solution of A Steady State 3D Conduction Model without Heat generation</vt:lpstr>
      <vt:lpstr>General Solution of A Steady State 3D Conduction Model without Heat generation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303</cp:revision>
  <cp:lastPrinted>2002-07-26T02:11:33Z</cp:lastPrinted>
  <dcterms:created xsi:type="dcterms:W3CDTF">2002-07-26T01:39:54Z</dcterms:created>
  <dcterms:modified xsi:type="dcterms:W3CDTF">2026-08-15T04:30:32Z</dcterms:modified>
</cp:coreProperties>
</file>