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367" r:id="rId2"/>
    <p:sldId id="1380" r:id="rId3"/>
    <p:sldId id="1379" r:id="rId4"/>
    <p:sldId id="1378" r:id="rId5"/>
    <p:sldId id="1373" r:id="rId6"/>
    <p:sldId id="1374" r:id="rId7"/>
    <p:sldId id="1370" r:id="rId8"/>
    <p:sldId id="1372" r:id="rId9"/>
    <p:sldId id="1368" r:id="rId10"/>
    <p:sldId id="1369" r:id="rId11"/>
    <p:sldId id="1339" r:id="rId12"/>
    <p:sldId id="1349" r:id="rId13"/>
    <p:sldId id="1353" r:id="rId14"/>
    <p:sldId id="1345" r:id="rId15"/>
    <p:sldId id="1341" r:id="rId16"/>
    <p:sldId id="1342" r:id="rId17"/>
    <p:sldId id="1343" r:id="rId18"/>
    <p:sldId id="1344" r:id="rId19"/>
    <p:sldId id="1302" r:id="rId20"/>
    <p:sldId id="1365" r:id="rId21"/>
    <p:sldId id="1355" r:id="rId22"/>
    <p:sldId id="1356" r:id="rId23"/>
    <p:sldId id="1350" r:id="rId24"/>
    <p:sldId id="1366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3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0T06:25:15.5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2691,'39'22'1185,"-20"13"-5029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7T07:05:13.2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17548 6585 341 0,'-3'-2'218'0,"2"0"-88"0,2 1-112 0,-1-1-4 0,5-2-8 0,-3 2-3 15,-2-1-5-15,0 3 4 0,0 0 22 0,0 0-5 16,1 0 20-16,1-1-16 0,-1 0 10 0,11-12 1 16,-6 12-23-16,-4-1 18 0,0-1-16 0,1 3-7 15,-2-2 13-15,-1-2-13 0,1 1 3 0,-1 3-6 0,0 0-4 16,0 0 2-16,0 0 16 0,0-1-12 0,0 0 22 16,0 0-19-16,0 0 13 0,0 0 13 0,0 0-13 15,0 0 13-15,0 0-18 0,0 0-6 0,0 0 4 0,0 0-5 16,0-1 0-16,1-1 3 0,7-30-8 0,-7 26 8 15,0 0-2-15,-1 1-9 0,0 0 6 0,0-1-7 16,2 5 0-16,-2 2 11 0,0 0 1 0,-2-8 6 16,-1 4 15-16,3 4-7 0,0 0 2 0,0 0-5 15,-1 0-21-15,0 0 15 0,1 0-13 0,-1 0 14 16,-17 3-11-16,14-2-7 0,1 1 4 0,-3 2-6 16,6 2-2-16,-1 3 5 0,1-4-6 0,2 2 7 0,-3-2 1 15,-3-1-4-15,4 3 3 0,-2-1-4 0,0 2 3 16,3 1-2-16,-2 0-2 0,-3-2-1 0,2 1 4 0,0 0 0 15,1 1 8-15,3 0-6 0,4 1-4 0,-3-2 10 16,2-1-8-16,-1 0 9 16,-3-2-5-16,-1-1 3 0,2-1-1 0,4 0-1 0,1-2-5 15,2 0 10-15,0 0 0 0,-6-1 5 0,4-2-7 0,-1-1 4 16,2-1-1-16,4-1 2 0,-4-1-3 16,1-1-5-16,-1-1 6 0,0-2-6 0,0 1-2 0,0-1-4 15,-4 1-1-15,0 1 1 0,-1-1 6 0,-2-1-2 16,0 3 1-16,-1 1 0 0,-2 0 6 0,-1 5-4 15,-2-5 1-15,-1 4-2 0,0 1-6 0,0 0 7 16,-3 2-13-16,1 0 13 0,-1-1-1 0,-3 1-5 16,0-1 10-16,2 1-11 0,2 3-3 0,0 1 12 0,3 0-2 0,2 3 6 15,-5-5-14-15,2 5 4 0,0-3-4 16,2-1 5-16,3 2-3 0,-3-3-1 0,2 2-3 0,1 2 1 16,1-2 5-16,0 1-1 0,-1-2 6 0,-6 0-6 15,6 0-2-15,4-1 3 0,0-1-8 0,-3-2 8 16,2 0 7-16,7 4-10 0,-4-1 6 15,4 0-7-15,-3-1 5 0,-2 1-3 0,2-1 0 0,0 1-1 16,-1-2 1-16,3 1 2 0,-5-2 3 0,2 1-3 0,-1-1-14 16,2-2 21-16,-3 0-10 0,2-2 15 0,3-1-6 15,-1 0-4-15,-2-2 2 16,0-2-2-16,-1 1 2 0,0 0-3 0,0 1-2 16,-2-3 1-16,-1-1 1 0,-1 2 0 0,0-1 2 15,1 4-2-15,-1-1 10 0,-2-2-17 0,-1 2 10 0,0-2-12 16,1 5 7-16,-2-1 4 0,0 2-4 0,-4 3 3 15,2-1-8-15,-1 0 5 0,1 1-5 0,2 1 4 16,-5 1-6-16,7 4 1 0,-5-1 3 0,-1 1-2 16,5 4-4-16,-2-4 12 0,4 1-5 0,-2-1 8 15,-1-2-8-15,4 4 1 0,-1 0 0 0,1 2 0 0,1-1-9 0,-1-1 10 16,3 0-1-16,1-1 6 0,2 0-5 0,0-2-1 16,-2-2 0-16,5 1 1 0,0-4 8 0,-1 0-8 0,4 0-2 15,-4-4-2-15,2 0-1 0,-2-5-23 0,0 0-14 16,0-2-8-16,0-2-79 0,0-2-93 0,-1 0-110 15</inkml:trace>
  <inkml:trace contextRef="#ctx0" brushRef="#br0" timeOffset="716.45">18265 6369 1157 0,'0'0'184'0,"0"0"-131"0,0 0-7 0,0 0-15 0,0 0-47 0,0-3 11 16,5 7-3-16,-2-1 8 0,-1-1 15 0,-2-2-4 16,0 0 10-16,0 0-10 0,1 0-2 0,1 0 9 15,-1 0-10-15,15-5 10 0,-13 4-11 0,3 1-6 16,-3-2 4-16,-1 0-3 0,1-1 15 0,-1 1-15 16,2 1 8-16,-2-1-10 0,-2-2 10 0,1 4-11 15,1-2 2-15,1 2-4 0,3 1 2 0,0 1 9 16,0 1 1-16,-2 0 5 0,1 4 3 0,-4-2-2 15,3 2-2-15,1 0 2 0,1 0-6 0,-1 4 10 0,2-3-6 16,0 3 6-16,0 3-12 0,6 2 2 0,-6 1-1 16,0 4 1-16,3 0 1 0,-3-2-10 0,2 1-1 0,2-2-3 15,-5-1 11-15,-2 1-2 0,4 2 10 0,-8-1-10 16,0 0 1-16,3 0-2 0,-4-3-4 0,2 1 3 16,0-2 5-16,-5-3-3 0,3 1 4 15,-5-1-4-15,-1 0-5 0,1-1 12 0,0 0-1 0,-5 0 8 16,3 0-5-16,-4-4-3 0,0 0 0 0,-2-2 0 15,1-2 2-15,1 3-12 0,1-3 1 0,1-1-2 16,0-1 0-16,0-3 3 0,-4 0-3 0,4 0 3 16,-3-1-3-16,0-1-3 0,3 1-2 0,-1-1-1 15,3 2 0-15,0-2-12 0,1-1 2 0,2 2-7 0,-2 0-11 0,0 1-16 16,2 1-19-16,0-2 1 0,-1-1-52 0,4 0-53 16,-1-2-31-16,2 0-12 0,1-3-109 0</inkml:trace>
  <inkml:trace contextRef="#ctx0" brushRef="#br0" timeOffset="1004.29">17985 6481 1206 0,'-1'-3'68'0,"0"2"-37"0,-3-2-17 0,3 1 2 0,0 0-26 0,1 0 6 0,6 2 3 0,-4-2 1 0,4 2 10 16,-2 0 20-16,2-2 3 0,2-2 8 0,3 0 1 16,1-5-8-16,4 0-3 0,4 3 1 0,1-5-1 0,1 2-12 15,2-1-6-15,-1-4-1 0,1-1-10 0,0 0 1 16,0 1 4-16,-2-4-3 0,0 3 10 0,0-2-16 16,3-1 6-16,-6 3-9 0,3-1 4 0,2 0-2 31,-3 2-1-31,5 2 2 0,2 0 1 0,0 1-9 0,-2 1-13 0,1 0 2 0,-3 1-33 0,-1-1-79 31,-1 1-46-31,0-1-18 0,-3-2-176 0</inkml:trace>
  <inkml:trace contextRef="#ctx0" brushRef="#br0" timeOffset="3548.46">17556 5265 359 0,'-14'-2'58'0,"12"1"14"0,2-2 9 0,0 3-76 0,0 0-29 0,0 0 12 16,0 0 17-16,0 0-8 0,0 0 3 0,0 0 8 0,0 0-10 0,0 0 9 15,0-1-4-15,0 0 3 0,0 0 4 0,0 0-5 16,0 0-19-16,0 0 18 0,0-1-14 16,0 0 16-16,0 0-2 0,0 0-2 15,0 0 1-15,15-31-4 0,-12 28-21 0,0-1 29 0,3 2-16 16,-1 1 20-16,-2-6-8 0,3 4-2 0,-1-2 14 16,-2-1-14-16,1 3-11 0,-3-3 30 0,2 6-18 15,-2-2 26-15,1-2-3 16,2 3 5-16,-3-3 13 0,2 4-9 0,-1 0-7 15,1 0 18-15,-3 2-6 0,0 0 13 0,0 0 5 0,0-1-5 0,0 0 0 16,0 0-3-16,0 1-25 16,0 0 11-16,0 0-10 0,0 0 11 0,0-1-6 0,0 0-9 0,0 0 1 15,0 0-2 1,0 1 6-16,0 0-3 0,0 0-27 16,0-1 11-16,0 0-4 0,0 0-2 0,-1 0-1 15,-9-16-16-15,10 15 18 0,0 2-9 0,0 0 12 16,0 0-5-16,0 0-7 0,0 0 7 0,0 1-9 0,0 0-11 0,0 1 27 15,-4 14-15-15,3-11 20 0,1 2-6 0,3 1-4 16,1-4 6-16,-2 0-7 0,4 3-9 0,-2 1 11 16,4 0-3-16,-1 1 7 0,-2-2-7 0,2-1 0 0,-2 1-3 0,3-1 3 15,0 0 3-15,-2-4-1 16,2 2 2-16,-4-2-3 0,2-2-1 0,1 3 4 16,-2-2 1-16,0-1 0 0,2 0-6 0,-2-1 7 15,0 0-5-15,2-1 8 0,0-1 0 0,-2-4-6 0,3 1 3 0,-1-4-6 16,0 1 3-16,0-1-1 0,-2 1 4 0,0-1-3 0,1 2 5 15,-2-1-3-15,1-2-1 0,-3 3-2 0,-1-2-5 0,0 1 11 32,-2 4-14-32,0-2 13 0,-1 1-4 0,1 2 1 0,-4-2 6 15,-1 4-9-15,0 0-15 0,-4 2 16 0,0 3-6 0,-2 1 10 0,1 0-3 16,-1 3-7 0,1-3 4-16,-1 1-6 0,1 3-3 0,-1-5 14 0,0 7-12 15,0-1 13-15,0 2-4 0,0-2-3 0,-2-1 8 16,2-1-8-16,-1 0 8 0,2 4-5 0,1-3-4 15,1 1-1-15,6 1 7 0,-5-4-6 0,-1-1 10 0,2 1-11 16,0 1-5-16,-1-2 15 0,6 1-10 16,-1 1 12-16,-1-1-10 0,2 2-2 0,2-1 5 0,-3 0-2 0,3 0-1 15,3-2 4-15,-2 2-2 0,4-2 4 16,-1-1 0-16,5 0-5 0,-2-1 2 0,-2-2-2 0,3-1 8 16,-1 0-6-16,-1-2-2 0,4 0 0 0,-2-2 9 0,1-2-7 15,3 0 9-15,-1-2-10 16,3 1-1-16,-2-3 7 0,1-1-6 0,-2-1 7 15,2-1-5-15,-3 1-1 0,0 1 6 0,-2-5-4 16,-1 2 8-16,-1-2-8 0,-2 0-3 0,1 4 0 16,-3 0 8-16,-1 4-2 0,0-1 5 0,-1-1-6 15,0 3-1-15,-3 2-5 0,2 0-2 0,-3 3 1 0,0 1 5 16,-1 1-9-16,1 2 5 0,-3 2-6 0,0 0 9 16,0 5-1-16,-2-1-2 0,-1 3 1 0,1 1 1 15,1-5-2-15,-1 6 3 0,-1-2-2 0,3 3 5 0,-2 3-10 16,2-2 1-16,6 1-4 0,-3-3 7 0,1-2 0 15,3-1 4-15,0-2-3 0,2-2 8 0,4-1-8 16,-3-1 7-16,3-3-5 0,2 1 11 0,-2-2-4 16,1-3 3-16,0 0-3 0,1-3-6 0,4 0 5 15,-3-3-9-15,2 0 9 0,-2-3-1 0,1 0-8 16,0 1 8-16,-1-2-9 0,-1 0-3 0,-4-1 12 16,2 1-12-16,0 3 13 0,-3-1-4 0,0 0-5 15,-2 3 3-15,-1-2-4 0,0 5 0 0,2 2-3 16,-4-3 3-16,0 1-3 0,0-3-2 0,0 3-13 15,2 5 4-15,-3 2-6 0,3-2 3 0,0 0 7 0,0 0-10 16,0 0 9-16,0 0-10 0,0 0-4 16,0 0-8-16,0 1 0 0,0 0-20 0,0 0-68 15,0 0-28-15,0 0-20 0,0 0-118 0</inkml:trace>
  <inkml:trace contextRef="#ctx0" brushRef="#br0" timeOffset="4665.6">18334 4632 693 0,'6'-2'86'0,"-2"-2"276"0,-1 1-352 0,0 1-10 0,-3-3 0 0,0 5-5 16,0 0-11-16,0 0 33 0,7 5-16 0,-3-4 24 0,-2-1-8 0,-3 0-5 15,-1-3 8-15,-4 3-9 0,2 0-5 0,1 0 12 16,-4-2-12-16,4 1 12 0,-5-2-8 0,2 0 0 0,3 0 7 16,-5-2-7-16,2 0 0 0,-3 1 6 0,2 2-7 15,-1-4 6-15,0 2-14 0,1 0 5 0,-2-2-1 16,2 2 1-16,-1 2-3 0,2-2-5 0,-1-1-5 16,0 4 2-16,0 0 10 0,-1-1-6 0,-1 2 5 0,1-1-8 15,-1-2-9-15,2 3 18 0,-1 2-11 0,1 1 13 16,0 3-5-16,-1 0-2 0,2-2 6 15,-2 5-8-15,-4-1-1 0,1 1 7 0,-1 0 0 0,0 0 3 16,2 3-9-16,-3-2-1 0,2 5 1 0,1-3 1 16,-2-2-5-16,5 6 13 0,0-1-14 0,-1 3 14 15,-1-2-9-15,0 0 6 16,0 0 8-16,7-1-3 0,1 1 4 0,-1 0 3 0,2 0-4 0,1 0 5 0,-1 1-3 16,1-1-7-16,1-1 3 0,0 2-4 0,1-3-3 0,6-1 7 15,-4 0-7 1,7-1 9-16,-4-2 4 0,3 1-13 15,1-3 11-15,-2 1-13 0,3-2 14 0,-1 0-8 0,3 1 11 0,-3-2-9 16,1-2 6-16,-2 0-1 0,3-2 2 0,-3-2 2 16,2 0 10-16,-1-3-17 0,3-2-4 0,0 1 0 15,-2-1 2-15,0 1 0 0,-2-2 4 0,1 0-4 0,-1 0 0 16,-2-2-4-16,3 0-5 0,-3 3 3 0,-1-2 3 0,-2 4 4 0,-1-1 0 16,0 1-1-16,-3 1-6 0,-2 2 11 15,0 0 0-15,0 0 3 0,0 0-2 0,0 0-3 16,0 0 1-16,0 0-3 15,0 0-10-15,0 0 9 0,0 0 0 0,0 1 3 0,0 0 0 0,-1 0-3 0,1 0 1 0,-1 0 0 16,-1 0 4-16,1 0-7 0,0 0-4 0,0 0 1 31,0 0-4-31,0 0 8 0,0 0-1 0,-10 14 3 16,12-13-6-16,-1-2-2 0,0 0 0 0,0 0 0 16,0 0 4-16,0 0-6 0,0 1 6 0,0 0-5 15,0 0 14-15,0 0-14 0,0 0 4 0,0 0-5 0,0-1 5 16,0 0 1-16,0 1-2 0,0 0 2 0,0 0-3 15,0-1 0-15,0 0 1 0,0 0-1 0,0 2 1 0,0-1 1 16,0 0 2-16,0 0-2 0,0-1-4 0,0 0 6 16,0 0-6-16,0 0 8 0,0 0-7 15,0 0 0-15,0 0 3 0,0 0 0 0,0 0 6 0,0 0-8 16,0 0 6-16,0 0-4 0,0 0 3 0,0 0-4 16,0 0-3-16,0 0 3 0,-1 0 6 0,0 0-11 15,0 0 6-15,0 0-7 0,0 0 6 0,0 0-1 16,1 0-4-16,-1 0 1 0,-1 0 0 0,1 0 0 15,0 0 5-15,0 0-3 0,0 0 0 0,0 0-4 16,1 0-3-16,-1 0 3 0,-1 0 14 0,1 0-14 16,-1 0 5-16,1 0-9 0,0 1 9 0,1 0-9 15,0-1 6-15,0 0-7 0,0 0 12 0,0 1-7 16,0 0 2-16,0 0-4 0,-1 0 4 0,1 0-2 0,0 0 2 16,0 0-1-16,0 0 5 0,0 0-3 15,0 0-1-15,0-1-1 0,0 0 1 0,0 0 1 0,0 0-1 16,0 0 3-16,0 0-2 0,1 0-1 0,0 0-3 0,0 0 0 15,1 0 2-15,-1-1-4 0,1 0-2 0,16-12-2 16,-16 8-13-16,-2 0-32 0,3 0-14 0,-3 1-7 16,2 0-38-16,-1 1-41 0,0 1-37 0,-1 2-6 15,0 0-133-15</inkml:trace>
  <inkml:trace contextRef="#ctx0" brushRef="#br0" timeOffset="6894.82">17868 8475 290 0,'2'-6'88'0,"1"0"-26"0,-2-1-35 0,4 2-1 0,1 1-20 0,2 2 18 0,0-2-8 0,1-1 14 16,-1 1 11-16,-3 0-11 0,1 0 1 0,-1 1-10 15,-2-2-29-15,4 1 23 0,0-2-18 0,-4 1 19 16,6 1-16-16,-2 0 0 0,3 0 7 0,0 0-7 16,-5-1-12-16,2 0 16 0,-5 1-14 0,-1 0 14 0,-1 1 1 15,4 0-1-15,-2-1 13 0,1 0-14 0,-1 1-13 16,-5-1 26-16,3 2-12 0,-3 0 19 0,2-1-9 0,1 3 14 15,0 0-4-15,0 0 6 0,0 0-18 0,-1 0 15 16,-14-6-18-16,8 5 16 0,-1 0-9 16,-3 0-5-16,6 1 11 0,5 0-13 0,0 0-7 0,0 0 6 15,-1 0-6-15,0 0 7 0,0 0-1 0,1 0-7 16,-1 0 5-16,-1 1-7 0,1 0-7 0,0 0 23 16,0 1-6-16,0-1 14 0,0 0-1 0,1 0 3 15,0 1-5-15,0 0 3 0,-4 28-7 0,5-24-8 16,-2 1 1-16,2 1-4 0,1-1 4 0,3 2-7 0,3 0 5 15,-2-1-6-15,2 2-4 0,-1-2 8 0,1 0-6 16,-3-2 8-16,4 0-3 0,-4-2 1 0,0 0 3 0,3-1-5 16,-5-1-7-16,8-2 21 15,0-2-5-15,-3 0 11 0,1-3-9 0,-1 0-2 0,3 0-4 0,-3-2 2 16,3 0-10-16,-3 0 2 0,-1-2-1 0,0 1 4 16,-1-1 6-16,-2 0 0 0,1 1 5 0,-2 1-6 15,0-1-9-15,-2 0 13 0,-1 0-2 0,-3 0 9 16,0 1-5-16,-2-1-9 0,0 3-2 0,0 0-1 0,-3 1-4 15,0 3 4-15,-3-2-3 0,-2 3 5 0,2 3-7 16,0 1 1-16,-3 4 1 0,1 0 2 0,-1 1-5 16,0-1 6-16,6 2-5 0,-1-2 6 15,1 2 2-15,0 0-2 0,-1-1 2 0,3 2-5 0,6 1-9 0,-2-1 10 16,1 1-5-16,1-1 9 16,-1-1 2-16,4 1-5 0,0-3 6 0,0-1-5 0,-2 2 12 0,6-1-17 15,-7 2 4-15,7-4-7 0,2 0 5 16,-5 0 9-16,10-1-2 0,-6-2 2 0,0 0-11 0,0-2 9 15,3-2-5-15,0 2 9 16,-1-3-2-16,-1-1-5 0,1-2 1 0,-1-3-3 0,2 1-14 0,0-3 10 16,-3 2-2-16,1 0 4 0,-1-2-11 0,-4 2 8 0,0-2-8 15,-1-1 9-15,1 2-1 0,-3-2 1 0,-1 1 7 16,-4 3-3-16,1-3 0 0,-2 3-3 16,0 0-1-16,-2 1 0 0,-1 1-2 0,0 2 6 0,0 1 0 15,0 2 4-15,-3-1-5 0,-1 2-3 16,0 3-1-16,0 1-1 0,1 1-5 0,1 1 13 0,0 0-2 0,-2 3 7 15,8 0-5-15,-7 2-4 16,3-1 1-16,4 1-1 0,-7 0-2 0,7-1 4 0,3 1-9 16,-4-1 8-16,-1 3-10 0,4-3 10 15,-6 0 2-15,8-1 0 0,2-2-8 0,-3 0 5 0,5-1-4 16,-9-3 5-16,4-2 5 0,2-2-4 16,0 1 8-16,-1-1-8 0,0 0-3 0,6-4-1 15,-4-1-6-15,4-2 4 0,0-2-11 0,-4 4-1 0,5-5-2 16,-1 0 1-16,-3 0-10 0,6-2 1 0,-3 0-16 0,2 2 8 15,-3 0-32-15,0 0-53 0,2 0-33 0,-4 1-9 16,3 0-95-16</inkml:trace>
  <inkml:trace contextRef="#ctx0" brushRef="#br0" timeOffset="7364.43">18078 8637 323 0,'-5'-7'168'0,"-1"3"-71"0,1 0-114 0,1 1 5 0,4 3-57 0,0 0-77 15,0 0 22-15</inkml:trace>
  <inkml:trace contextRef="#ctx0" brushRef="#br0" timeOffset="7633.27">18115 8461 911 0,'-5'0'51'0,"-2"1"-32"0,0 2-2 0,0 2-11 16,0-2-20-16,1 2 16 0,-1-2-10 0,-2 1 13 16,1 1 4-16,0-2-4 0,0 1 8 0,5 1-12 0,-3 0-21 15,-3 0 23-15,7 1-13 0,-5 0 17 0,6-2-9 0,2 2-1 16,1 0 2-16,4-1-4 0,-3 2-20 0,3-2-54 15,4-2-59-15,2 1 4 0,0-4-139 0</inkml:trace>
  <inkml:trace contextRef="#ctx0" brushRef="#br0" timeOffset="8266.7">18511 8390 1485 0,'-1'-4'44'0,"1"0"-38"0,2 2-6 0,3 1-8 16,1 1-3-16,0 1 9 0,0 1 9 0,-2 1-4 15,0 1 0-15,-3 1 26 0,0-1-7 0,-1 3 13 16,0-1-21-16,0 3-6 16,0-1-5-16,-3 1 1 0,0 1-15 0,3 1 13 0,-1 0-9 15,2 2 11-15,1 4 1 0,-1-1-10 0,-1 4 8 0,1 3-12 0,-1-4 1 16,0 8 9-16,0 1-2 15,-2 0 4-15,0 5-3 0,-2-1-2 0,0 1 5 0,-1 2-3 0,-2-1-5 0,2-3 8 16,-3-1-10-16,3 0 11 0,-3-4 0 0,1 1-4 16,-1-3 7-16,2-1-7 0,-2-4-1 15,1-4 8-15,2-1-9 0,-1-2 10 0,-2-2-5 16,5 1 3-16,-2-4 2 0,-1-2-4 0,6-1-10 0,0-4 22 16,0 0 0-16,0 0 9 0,0 0-2 15,-1-10-15-15,-1-2 3 0,-8-2-6 0,10-3 7 0,3-2-7 16,-1-1 5-16,12-4-5 0,-12-3 2 0,3-3-6 0,2-2-2 15,-2-4 1-15,5 0 2 0,-4-1 4 0,-1-1-2 16,2-1 3-16,-3 0-6 0,4 5 0 0,-1-1 3 16,1 5-2-16,2 4-1 0,-1 3-2 0,2 1-1 15,1 6 0-15,0 0 1 0,0 1 1 0,1 2 3 0,-1 1-2 16,1 2 1 0,-1 1-2-16,1 3-8 0,-1 1 6 0,0 2 4 0,-2 1-1 15,-1 0 10-15,0 1-8 0,-1 1 8 0,1 3-7 16,-2 1 0-16,2 1-1 0,0 2 8 0,-1 4 0 15,5 2 4-15,-2 1-4 0,-2 0-2 0,3 0 5 0,-4 1 3 16,2 1 0-16,1 3-3 0,1-4-3 0,1 2-6 16,-2-1 4-16,4 2-11 0,-2 1 8 0,-1 0-4 0,1 1 6 15,-2-3-5-15,4 3 0 0,-2-2 0 16,1-1-1-16,-1 1-12 0,-3-1 18 0,2 1-8 0,-3-1 12 0,-1 1-13 0,0-2 5 16,-1-1-3-1,-1-2 5-15,-1 0-4 0,0-1 0 0,-1-1-1 0,2 1 0 0,-4-4-1 0,1-1-17 16,-2-3-15-16,-1-4 0 0,0 0-31 0,0 0-63 15,0 0-42-15,-13-5-11 0,8 0-119 0,-1-2-128 16</inkml:trace>
  <inkml:trace contextRef="#ctx0" brushRef="#br0" timeOffset="8426.74">18558 8932 1569 0,'-3'1'92'0,"0"2"-41"0,3-1-13 0,0 1-2 0,3-1-18 0,3-2 4 0,2 0-1 0,2-2 5 32,2-2 4-32,0-3-9 0,4-4-3 0,5-5-2 15,-2-2-14-15,5-2-9 0,1-2-11 0,-1 0-4 0,3-2-65 16,2 0-121-16,-2-1-132 0</inkml:trace>
  <inkml:trace contextRef="#ctx0" brushRef="#br0" timeOffset="12671.09">17590 5138 235 0,'7'2'-50'0,"-2"-2"24"0,3 2 24 0,3-1 5 0,-1 0 5 16,2 0-7-16,-1 0 6 0,-1-4-9 0,1 1 5 0,1 3-6 0,-4-2 2 16,2 2-5-16,0 0 6 0,-1 1 14 0,0-2 8 15,-1 0-2-15,-1 1 6 0,0-2 30 0,0 4-10 0,0-1 16 16,-2-1-20 0,-1 1-2-16,1-2 7 0,-2 2-5 0,0 2-4 0,2-1 7 15,-5 1-13-15,0-4 14 0,0 0-15 0,0 0 11 0,1 0-2 0,0 1 3 16,0 0-22-16,0 0 14 0,0 0-19 0,-1 0 17 15,0 0-14-15,0 0-2 16,7 22 5-16,-9-20-6 0,0 0 1 0,-2 0 2 0,0-2 4 16,0 3 0-16,0 1 7 0,-1-3-15 0,1 3 7 0,-3-2-9 15,3 1 8-15,-1 1-15 16,-1 0-2-16,1 3-2 0,0-1 10 0,1 2-5 16,0 1 3-16,-2 1-6 0,-1 0-4 0,4 0 5 0,-2 0-2 0,1 1 4 0,1 1 5 15,0-1-10-15,1 0 10 16,-1-1-12-16,2 1-1 0,-2-3 5 0,2 2-7 0,1-1 9 15,-1 0 3-15,1-2-5 0,0 1 5 0,1-1-6 16,0-1-3-16,2 1 13 0,1-2 0 16,0 1 4-16,3-1-4 0,0-2-4 0,0 5 0 15,2-2 0-15,1-2-8 0,3 1 15 0,-1-3-13 0,2 0 14 16,2 2-4-16,0-1-7 0,2 1 5 0,1 0-9 16,2-3-7-16,-1-1 10 0,0 2-2 0,-3-3 5 15,3 3-9-15,-4 0 1 0,7 1 0 0,0 3 0 0,-6-3-7 0,4 5 12 16,-6-2-15-16,0 1 14 0,0 3-4 15,-6-1-3-15,-1-1 10 0,-5 2-9 0,-2 1-3 0,-1 1 7 16,-5 1-6-16,0 0 6 0,-6-1 6 0,-4 1-8 16,0 1 7-16,-1 0-8 0,3 1 9 0,-7 0-9 15,8 0-5-15,-6-1 0 0,0-1 9 0,4 0-3 0,-1-1 12 16,3 3-12-16,-1-3 4 0,2-2-4 0,-3 2-3 16,5-2 2-16,3-2 1 0,-3 3 3 0,3-3-2 0,-3-2 3 0,1 6 0 15,3-5-5-15,1 1-6 0,2 1 2 16,0-3 4-16,2 1 1 0,-1 2 6 0,1-3-6 15,4 1-17-15,0 1 24 16,2-3-6-16,4 4 14 0,-1-3-7 0,3-1-12 0,4 2 3 16,1-1-6-16,0 0 2 0,3-2 7 0,1 2 2 0,2-3 2 0,2 1-2 0,3 0-3 31,1 0-4-31,0 0 3 0,-2 1-6 0,-4-1 5 16,0 0-6-16,-1 2 6 0,-5-1 9 0,0 1-8 15,-2 1 6-15,-1 1-8 0,-1 0-6 0,1 0 8 16,-5-1 5-16,-1-1-1 0,1 2-3 0,-1-2-3 0,-3 1-7 15,-1 0 5-15,-4-2 9 0,0 1-9 0,0-1 5 16,-5 0-6-16,1 0 5 0,-4 0-2 0,-1 1-3 16,-2 0 2-16,-6-1-8 0,1 0 13 0,-3 0-3 15,0 1 7-15,-2 0-5 0,0 1-1 0,-1-1 0 0,3-2 1 16,-4 0 10-16,0-2-14 0,4 1 0 0,-3 1-5 16,6-2 7-16,0 0 3 0,5-2 5 0,-3-1-3 15,4-1-8-15,5 2 12 0,0-1-15 0,2-1 14 16,3 0 0-16,-2-5-5 0,3 4 15 0,0 3-15 15,-1 0-11-15,3 2 14 0,-3-1-13 0,0-2 14 16,0 0-11-16,0 0 6 0,0 0 0 0,0 0 2 0,11 10-1 16,-9-8-4-16,3 1 5 0,2 5-5 0,-7-6 5 15,2 6-5-15,2 0 2 0,-1-2-2 16,1 5-5-16,1 0 11 0,-2-2-11 0,0 1 12 16,-2 0-5-16,-1-2-2 0,0 2 5 0,4-1-3 0,0 1-6 15,-3-3 12-15,2 0-7 0,-3-1 9 0,4 1-2 0,-2 0-6 16,-2-2 6-16,2 0-7 0,-3-1-1 0,-2-1 6 15,3 0-3-15,-1 2 5 0,-1 0-4 0,1-1 3 16,0 0-1-16,-3 0 1 0,-2-1-12 0,1 1 14 16,0 1-7-16,-2 0 10 0,7 1-6 0,-8-2-3 15,0 0 6-15,5-1-7 0,-11 0 0 0,10 2 8 16,-2-3-2-16,-2 0 6 0,1-1 1 0,-1-1-10 16,2-2 1-16,-1 0-2 0,-1-2 4 0,4 1 0 0,-3 0-2 15,1-2 2-15,2 1 0 0,-4-1 0 0,2-3-3 16,3 1 1-16,-1 0 4 0,2-1-8 0,1 1 4 0,-3-2-4 15,-1 0 3-15,1-1-6 0,0-1 4 0,0 2-4 16,1 3 11-16,-1-2-10 0,-1 1-1 0,-2 0-3 16,1-2 6-16,-1 4-1 0,0-1-2 0,0 5 0 15,-4 0-3-15,1 1 4 0,0 2-3 0,0 2 2 16,-1 1-5-16,1-2 8 16,0 2 3-16,1-1-1 0,0 2-6 0,0 2 10 0,2 2-14 0,0-2 13 15,1 2-5-15,2-4 0 0,-2 0 8 0,4-1-7 16,-2 0 8-16,2 1-9 0,2 0 4 0,0-1-6 15,1 0 9-15,0-1-7 0,0-1 3 0,2 0-4 16,-2 1 1-16,1-1 0 0,-1-1 3 0,2 0-1 16,-2 2 2-16,0-2-4 0,-1-2-4 0,0 0 1 0,0 0-12 15,0 1-26-15,0 0-51 0,0 0 5 0,0 0-170 0</inkml:trace>
  <inkml:trace contextRef="#ctx0" brushRef="#br0" timeOffset="15606.68">17767 6725 254 0,'0'-4'13'0,"0"2"-4"0,0 2 18 0,0 0 34 0,0 0-18 0,0 0 22 15,0-1-31-15,0 0-8 16,0 0 11-16,0-1-12 0,0 1-12 0,0 0 16 15,0 0-17-15,0 0 19 0,0 0-10 0,0 0-5 0,0 0 2 16,0 0-7-16,0 0-17 0,0-1 21 16,2 0-8-16,-1 0 12 0,-1 0-14 0,16-29 2 0,-16 31 1 0,0 0-1 0,1 0-9 15,0-1 13-15,0 0-7 0,0 0 12 0,0 0-1 16,1 1-6-16,-1 0-1 0,27-6-3 16,-22 9-16-16,-4-1 23 0,4 2-13 0,-3 1 14 15,1 1-10-15,0 2-7 0,0 2 9 0,-3-1-10 16,2 1-5-16,2 4 14 0,-3-2-14 15,3 1 14-15,-4 0 0 0,-1 0-4 0,2 3 5 0,0 1-8 16,0-1-2-16,0 1 9 0,0 0-8 0,0 1 8 0,2 1 2 0,-1 1-9 16,-1-3 11-16,-2 0-13 0,0 0 0 0,1-1 6 0,2-1-2 15,1 0 4-15,-1-3 1 0,-2 1-2 0,0-2 3 16,-2 1-4 0,1-2-11-16,-1 0 19 0,-3-2-9 0,1 0 15 0,3-2-7 0,-1 1 1 15,-1-1 2-15,1 0-3 0,0-2-11 0,1-4 10 0,0 0-10 0,0 0 13 16,0 1 2-1,0 0-4-15,0 0 6 0,0 0-9 0,0-1-5 0,0 1 14 16,0 0-8-16,0-1 10 0,0 0-3 0,0 0-14 0,0 0 8 0,10 8-11 16,-7-8-7-16,-3 2 14 15,0 1-15-15,0 0 14 0,-4 1 1 0,4 1-3 16,-2 0 8-16,-1 2-9 0,1 0 1 0,-2 1-2 0,-3 3-3 16,1-2 3-16,-3 1 13 0,0 3-12 15,0 0 8-15,-2 0-12 0,0 3-3 0,-2-3 12 0,-1 0-8 16,3 2 10-16,-3-2-4 0,4 0-2 0,1 2 11 15,1-5-11-15,2-2-11 0,1-1 21 0,3 1-16 0,1-1 21 0,1-3 0 0,5-1-6 32,-3-1 11-32,6-2-11 0,2-1 7 0,4 0-2 15,2 0-2-15,0-1 2 0,2-1-5 0,5-1-5 0,-4-1-1 16,3 0-1-16,3 2-9 0,-6 3 9 0,0-2-7 16,-2 1 7-16,1 2-5 0,-4 1 5 0,4 5-1 0,-8-1 1 0,-2 1-14 0,-4-1 13 15,-2 2-11-15,2 3 12 0,-4-1-3 0,-1 2-1 16,-2 1 5-16,-2-2-6 15,5 2-11-15,-5-3 18 0,-2 1-6 16,-4-1 10-16,3 1 3 0,1 0-10 0,5-1 7 16,1-2-10-16,-3-1-6 0,2 2 11 0,1 0-3 15,2-1 5-15,-1-1-5 0,0-1 1 0,-3-2-1 16,3 1 1-16,2-1 1 0,3-1 3 0,1 1-5 0,2 0 4 16,1 0 6-16,3 0-12 0,-5-1 9 0,-4-1-12 15,4 1-4-15,1 2 14 0,-1 0-11 0,6 0 12 16,-6-1-5-16,-2 3-1 0,3 1 9 0,0-1-9 15,-5 2-10-15,3 1 15 0,-2 0-8 0,0 2 14 16,2-1 6-16,-3 1-12 0,-2 3 8 0,3 1-11 0,0 3-4 16,-1-2 15-16,2-2-14 0,-2 0 15 0,0-1-5 15,-2 0-4-15,0-1 7 0,-1-1-10 0,-1 0-4 16,0 0 5-16,-5-2 0 0,-1 2 4 0,-1-1 7 16,-3 0-7-16,-1 1 3 0,-6-1-6 0,-1-2-9 0,2 3 14 15,-6-3-5-15,6 1 9 0,1 0-6 0,-2-2 3 16,3 1 0-16,1-4 0 0,3 0-8 0,2 0 9 15,1 1-11-15,1-3 10 0,-2 1-1 0,4-1 3 16,2-1 5-16,1 2-6 0,2 0-8 0,0 1 8 16,-2 1-3-16,4 2 5 0,-4-2 1 0,1-1-2 15,1 0 2-15,-1 0-1 0,6 2 14 0,-4-3-18 0,6 3 10 16,2-5-11-16,-6-2 12 0,3 5-9 16,-2-2 1-16,2-1-4 0,4-2-7 0,2-1 10 0,-4-1-15 15,0 2 13-15,1 2-1 0,-1-2-6 0,8 0 11 16,-7-1-12-16,-4-3 12 0,6 4-16 0,-8-1 0 15,4 1-6-15,-1 1 15 0,-5 1-9 0,1-1 6 0,0 3-9 16,1-3 8-16,0 3-5 0,0 1 3 0,-1 1-5 16,-2 2 5-16,0 2-1 0,-4-3 0 0,4 4-1 15,-4-5-5-15,4 3 11 0,-4 1-6 0,-3-6 8 16,4 4-6-16,-2-3 4 0,2 1 3 0,-2-1 0 16,1 0 2-16,-1-1 3 0,-2-1-7 0,1 0 6 15,-1-2 4-15,5 1-7 0,1 0 5 0,5 0-7 0,-3-2 2 16,-1 0 0-16,0 0 11 0,0 0-7 0,0 0 3 15,0 0-9-15,0 0-6 0,1 0 2 0,0-1-5 16,2 0 2-16,11-10 1 0,-8 12 1 0,-1-4-1 0,-5 3-1 16,9 1-5-16,-2 0 4 15,-3 2 5-15,1-2-6 0,-1-1 1 0,0 1-6 0,3 1-1 0,2-1-3 16,-1 1-6-16,0-1 0 0,-2 1-19 0,1 0-15 16,0-1-6-16,2 0-3 0,-2 2-13 0,1 0-29 15,2 0-29-15,-1-1-2 0,2-1-96 16</inkml:trace>
  <inkml:trace contextRef="#ctx0" brushRef="#br0" timeOffset="18531.71">17577 10959 444 0,'-1'-8'65'0,"-1"-5"52"0,-2 0 53 0,0 1-142 0,2-1-29 0,-4 2 15 0,4 1-16 0,1-3 18 15,-2 1-8-15,7 1-7 0,-3-2 7 0,3 0-8 0,-4-3-6 16,3 1 23-16,0 1-9 0,2-1 16 0,4 0 0 15,-1 2-2-15,-1-4 1 0,-3 4-4 0,0 1-17 0,-1 2 6 16,-1 1-10-16,3 1 7 0,-2 1 3 0,-2 0-12 16,2 1 11-16,-7 1-13 0,4 1-3 15,-1 0 19-15,1 4-7 0,0 0 14 0,0 0 13 0,0 0-2 16,0 0 4-16,0 0-6 0,0 0-8 0,0 0-6 16,0 0-9-16,-1 0 6 0,-6 3 3 0,6 3-12 15,3 1 15-15,1 1-16 0,-5 1 5 0,5 0 4 16,-4 3-5-16,2 1 6 0,-1 3 7 0,0 3-4 15,0-3 8-15,-1 5-7 0,-3 0 7 0,1 4-16 0,3 6-3 16,-3 1-1-16,3 2-3 0,-2-1 6 0,-1 1 3 16,-1-1 0-16,-3 3-11 0,4-1 10 0,-6 1-2 15,4-2 6-15,0 1-7 0,4 3-2 0,2 0-5 16,0-1 4-16,0-2 16 0,-1-3-20 0,-1 0 8 16,1-4-11-16,5 0 21 0,0-4-13 0,4-1 10 0,-3-2-10 15,1-3 3-15,1-4 3 0,0-4-3 0,1-4 5 16,3 1 13-16,1-6 4 0,-3-1 7 0,4-1-5 15,-1-6-10-15,3-1 11 0,1-3-14 0,0-3 15 16,2-3-11-16,-2-2-14 0,2-1 7 0,2-2-10 16,-4-2 10-16,0-2-7 0,0-5 1 0,1-2-3 0,-2-3 9 15,3-4-2-15,-5 0 4 0,0 0-5 0,4 3-3 16,-3-1 5-16,-2-1-3 0,0-1 4 0,-4-1-4 16,-1 1 0-16,1 2-2 0,-7-1 2 0,-2 2 1 0,-4 1-11 15,-4 5 2-15,-4-1-6 16,-2 5 0-16,-2 1-8 0,0 2 3 15,2 3-6-15,-2-2-11 0,-3 5 21 0,-1 1-19 16,-2 4 21-16,1 4-8 0,1 3 1 0,-1 4 8 0,-2 2-7 0,1 4 4 0,2 4 7 16,-3 1-3-16,0 4 3 15,0 1-1-15,0 4 4 0,1 5 4 0,3-1 1 0,3 3 1 0,5 4-7 16,10 1 3-16,-4 4-1 0,6 2 13 0,7 0 1 16,-2-2 4-16,8-1-4 0,0-3-13 0,6-5 17 0,0-2-2 15,4-1 7-15,0-3-13 16,2-2-8-16,-1-3 2 0,-1-2-1 0,-2-3 1 0,0-3-13 15,-3-3-14-15,1-3 3 0,-2 0-33 0,0-3-23 0,1-2-21 16,-5-1 0-16,5-3-54 0,6-1-78 0,1-4-105 0</inkml:trace>
  <inkml:trace contextRef="#ctx0" brushRef="#br0" timeOffset="19042.12">18637 10752 765 0,'-5'2'124'0,"-1"1"-44"0,0 1-5 0,2-1 2 0,-1-1-50 0,5-2-9 0,0 0-16 16,0 0 12-16,0 0 7 0,0 1 7 0,-1 0 15 0,1-1-10 15,0 0 8-15,0 0 0 0,0 0-6 0,0 0 5 16,0 0-4-16,0 0-24 0,0 0 7 0,1-9-13 16,0 3-4-16,1 2 9 0,0-1-13 0,1 3 11 15,2 2-1-15,-2-3-5 0,3 2 11 0,-1-1-10 16,-1 0 7-16,3 0-16 0,-3 2 0 0,2 0-5 0,1 2 8 15,-1 3 5-15,1 2 2 0,0 3 0 0,1 1-10 16,1 3 10-16,-2 0-10 0,1 6 10 0,0 2-4 16,0 2-2-16,2 4 3 0,-3 0-4 0,-2 1 2 15,0 0 0-15,-5-1-2 0,1 1-1 0,2 2 0 0,-6-1 12 16,1 3 1-16,-5-3 2 0,-3 0-15 0,3-1 7 16,-4 0 5-16,1-2 0 0,-1 1 0 0,-1-3-2 15,0-4 0-15,-1-1 2 0,0-4-1 0,0-2 10 16,-3-3-5-16,0-4 9 0,0 0-10 0,2-3 0 15,-3-1-5-15,1-3 3 0,1-1-11 0,-1-4-1 16,2-2-6-16,-3-4 4 0,-2-3-19 0,3-5-35 16,2-2-8-16,1-4-11 0,4-5-43 0,-1-3-86 0,2-1-38 15,1-3-11-15,-3-1-45 0</inkml:trace>
  <inkml:trace contextRef="#ctx0" brushRef="#br0" timeOffset="19259.91">18559 10598 1339 0,'8'0'67'0,"5"0"-32"0,0 1-4 0,5 2-6 0,1 1-14 0,2-1-5 0,0 0-3 0,1-1 3 0,0-2 7 16,1 0-1-16,3-1 0 0,0-3-2 0,1-1 2 15,2-3-2-15,0-1-1 0,3-2-2 0,0 0 1 0,2-2-22 16,-2 1-16-16,-3-4-8 0,-3 2-67 0,-5 1-25 15,0 1-30-15,1 2 6 0,-5 1-31 0,0 1-69 16</inkml:trace>
  <inkml:trace contextRef="#ctx0" brushRef="#br0" timeOffset="19641.5">19230 11054 958 0,'0'0'156'0,"0"0"-94"15,0 0-1-15,0 0-6 0,0 0-37 0,0 1-6 0,0 0-6 0,0 0 4 16,0 0 5-16,0 0 1 0,0-1 7 0,0 0-4 16,0 0-3-16,0 0 0 0,0 0-8 0,0 0 6 15,-5-13-5-15,4 6-9 0,-5-1 1 0,3 0-4 16,-3 0-10-16,1 0 14 0,-2-1-5 0,1 3 7 0,1 1-8 15,-2 1-6-15,3 2 1 0,-4 1-3 0,0 3-4 16,1 2 2-16,-1 4-3 0,-1 1 5 0,3 3 17 16,-2 3-5-16,2 3 10 0,0 4-11 0,0 3-3 0,2 3 21 15,2-1-14-15,2 3 17 0,0 1-6 0,2-4-1 16,3 3 2-16,0-1-5 16,3-1-7-16,0-1 12 0,1-2-7 0,3-4 9 15,1-4-7-15,1-2 7 0,1-3 4 0,0-1-3 0,4-3-16 0,0-2 19 16,-2-2-1-16,1-4 9 0,2-1-2 0,2-5-13 0,8-2-9 15,-2-3-1-15,3-2-23 0,1-3-46 0,-6-2-21 16,4-4-8-16,-4-1-66 0,-2 0-157 16</inkml:trace>
  <inkml:trace contextRef="#ctx0" brushRef="#br0" timeOffset="20037.54">19982 10670 424 0,'-1'1'337'0,"-4"0"-211"0,2 0-55 0,0 2-12 0,-1-2-37 0,4-1-8 0,0 0-11 0,0 0 8 16,0 1 16-16,0 0 3 0,0 0 17 0,0 0-11 15,0 0 14-15,0-1-14 0,1 0 2 0,13 3-5 16,-9-7 2-16,4-1-14 0,-1 0 3 0,2-1-7 0,-1-1-16 15,3-2 10-15,1-1-20 0,3-2 15 0,4-1-20 16,4 1-12-16,1 0-19 0,-1 0-1 0,-3 1-75 16,0 1-67-16,1 1-33 0,1 3-7 0,-1 1-22 0</inkml:trace>
  <inkml:trace contextRef="#ctx0" brushRef="#br0" timeOffset="20213">20035 10988 1243 0,'0'-2'152'0,"1"0"-66"0,3 1-9 15,2-1-19-15,2-2-55 0,3-2-13 0,3-2-10 0,3 0 2 16,2-4-11-16,0 0-2 0,1-1-10 0,7-2 1 16,-3 1-50-16,6-1-50 0,-5-1-80 0,0 3 7 15,-5 1-229-15</inkml:trace>
  <inkml:trace contextRef="#ctx0" brushRef="#br0" timeOffset="22466.92">20803 9886 137 0,'0'-6'25'0,"0"-1"-17"0,1-1-16 0,-1 0 67 0,0 2 7 0,0-2-5 0,0 3-9 31,0-3 6-31,1 3-5 0,0-1-7 0,0 1 12 15,0 0-11-15,1 0 6 0,-1 0 2 0,1 0-5 16,0 0 7-16,0-1-6 0,0 1-5 0,0-1 0 0,1 0-2 16,1-1-14-16,-3 1 18 0,1 1-14 0,2 0 17 15,-2 1-14-15,0 0-28 0,3 1 6 0,-4 1-15 16,3 1-3-16,0 1 3 0,-3 0-11 0,1 0 10 16,0 0 1-16,1 1-1 0,-2 0 9 0,1 2-9 15,0 1 8-15,1 1 0 0,-3 1-3 0,3 0 0 0,-2 3 6 16,3 2 4-16,-4 2 5 0,2 2-4 15,1 3-9-15,0 1 9 0,-1 3-10 0,0 1 10 0,0-3-9 16,1 3-2-16,-3-2 4 0,1 2-5 0,1 6-11 0,-2-4 15 16,1 2-10-16,-2-1 11 0,0-5-9 0,0 0 4 15,1-1 6-15,0 0-4 0,0-3-4 0,0-1 6 16,0-3-12-16,-1-2 9 0,1 0-8 0,0-2-28 16,0-2-16-16,-1-4-9 0,-2-2-79 0,1-3-150 15</inkml:trace>
  <inkml:trace contextRef="#ctx0" brushRef="#br0" timeOffset="22760.54">20449 9745 1225 0,'-5'-8'202'0,"2"-1"-177"0,-1 1 4 0,0 2-6 15,4 6 0-15,0 0-16 0,0 0 0 0,0 0-4 16,0 0 3-16,8 0-1 0,-2 3 4 0,4-1-3 16,-1-1 3-16,4 0-8 0,-1 0-1 0,4-1 0 0,-2 0-8 15,2-2 16-15,2-1-8 0,-2-1 11 0,-3-3-3 16,1 1-4-16,2-2 7 0,1 1-9 16,6-1-6-16,4-2 6 0,-1 1-6 0,4-2 7 0,-2 0-3 15,-1-2 0-15,0 3 1 0,-2 0-1 16,0 1 6-16,-1 1-7 0,-3-1-3 0,1 0-1 0,4 2 2 0,-3 2-13 15,-3 0-7-15,-3 3-6 0,3-1-45 0,-4-1-19 16,5 2-36-16,2 3 8 0,-2-1-70 0,-1 2-75 16</inkml:trace>
  <inkml:trace contextRef="#ctx0" brushRef="#br0" timeOffset="23219.1">21256 10085 416 0,'1'-3'65'0,"0"0"271"16,0 1-318-16,-1 2-12 0,0 0 14 0,0 0-18 0,0 0-2 0,0-1 6 15,0 0-1-15,1 0 8 0,0 0 30 0,1 0-10 16,4-28 7-16,-6 23-10 0,0 2-14 0,0-4 20 16,0 3-1-16,0 0 10 0,2 2 8 0,-2 3-12 15,0 0-2-15,0 0-2 0,0 0-9 0,0 0-11 0,0 0-4 16,0 0 1-16,5 3 13 0,-1 6 2 0,-1 1 7 16,2 2-6-16,0 1-16 0,-1 2 5 0,1 2-8 15,0 3 8-15,0 0-12 0,-2 4-4 16,3 1 3-16,-1 1-1 0,-2 0 10 15,0 3-13-15,-2-2 8 0,-1 1-9 0,0 1 7 0,-3-3-3 0,-2 1-3 0,0 1 1 16,-2-1-7-16,0-2 17 0,-1-2-5 0,-2-5 10 16,2 2-9-16,-3-5 0 15,1-2-3-15,0-2 4 0,0-2-4 0,2-2 5 0,-1-3-6 0,0-2 5 16,-1-2-3-16,-2-2-29 0,2-2-9 0,2-3-12 16,-3-1-46-16,2-3-38 0,0-2-34 0,0-4 0 0,-1-4-56 15,4-1-116-15</inkml:trace>
  <inkml:trace contextRef="#ctx0" brushRef="#br0" timeOffset="23426.05">21274 9786 1195 0,'-1'-4'26'0,"1"4"-15"0,0 0 0 0,0 0-7 0,4 4-13 16,0 3 10-16,-1 0-6 0,1 1 9 0,-2 0-3 16,0-1-1-16,1 1 0 0,-2 0-1 0,2-2-5 0,-1-1-19 15,1-1-31-15,-3-2 3 0,2-1-88 0,0-1-177 0</inkml:trace>
  <inkml:trace contextRef="#ctx0" brushRef="#br0" timeOffset="24044.89">21642 10029 649 0,'-1'-3'84'0,"-2"0"185"0,3 3-214 0,0 0-35 16,0 0-6-16,6 6-5 0,-4-5-10 0,2 2 4 0,-1-2-11 15,2 2 10-15,-1 0 3 0,0-3-1 0,-1 2 11 16,-1-4-13-16,2 1-8 0,1 1 18 0,1-2-5 0,1-1 12 16,0 0 8-16,3 0 6 0,-2-1 0 0,1 1 0 15,0 0-19-15,1 0 9 0,1-1-11 0,1 1 13 16,1 0-13-16,5 0-1 0,-1 1 4 0,-2-2-4 16,3 0-3-16,0-1-4 0,-6-1 0 0,5 2-1 15,-4 0 5-15,-4 2-6 0,6 1 0 0,-3-2-2 16,-1 3-7-16,2-2 8 0,-4-2-1 0,2 3 4 15,-4-2-1-15,0-1-3 0,0 4 3 0,-5-3-3 16,0-1-10-16,4 4 15 0,-2-1-14 0,3 0 14 0,-1 1-21 0,-4-1-36 16,2-2-25-16,-3 1-5 0,-1 2-86 0,0 0-55 15</inkml:trace>
  <inkml:trace contextRef="#ctx0" brushRef="#br0" timeOffset="24538.49">22616 9569 916 0,'4'-7'45'0,"0"3"-7"0,0 1 11 0,-3 0-9 0,1 1-12 0,-2 2 5 0,0 0-5 0,0 0-3 15,0 0 13-15,0 0-9 0,0 0 19 0,0 1-29 16,0 0 7-16,0 0-13 0,0 0 1 0,-1 0-1 16,0 0-3-16,0 0 3 0,1 0-1 0,-1 0-10 15,-1 1-6-15,-18 27 1 0,19-24 6 0,1 0 4 31,-1 0 5-31,1 1-6 0,0 3-6 0,0-1 12 0,0 2-5 16,1 1 9-16,-1-1 5 0,2 2-13 0,-1-1 13 16,0 3-17-16,0 1-4 0,2 1 12 0,-3 2-12 15,1-1 13-15,1 3-3 0,-2 0 2 0,1-1-1 0,0 4 0 16,-1 2-5-16,2-1 1 0,-2 2 0 0,0-3 0 16,0 2-1-16,-2 3-1 0,2 0 3 0,0 0-3 15,-1-4-4-15,1-3 12 0,-2-3-10 0,2-1 11 16,0-2-2-16,0-4-2 0,0-1 9 0,1-4-9 15,-1-1-5-15,0-5 7 0,0 0-7 0,0 0 10 0,0 0 11 16,0 0-17-16,0 0 3 0,4-6-12 0,-4-4-22 16,0-1-61-16,-2-4-39 0,0-3-6 0,0 0-107 0</inkml:trace>
  <inkml:trace contextRef="#ctx0" brushRef="#br0" timeOffset="24808.76">22176 9568 1321 0,'0'-2'42'0,"0"2"-6"0,0 0-46 0,0 0 7 0,5-2-6 0,2 5 8 15,3 0 3-15,3 1 1 0,1-4-1 0,5 0-1 16,0-2-14-16,9-2 23 0,-6 1-13 0,7-2 16 15,4-2-5-15,-5-3-10 0,9 0 7 0,-1-2-10 16,-3-1-12-16,3 4 6 0,-10-2-14 0,2-1 9 0,-3 5-25 16,0 0-27-16,0-3-8 0,-3 2-7 0,3 0-24 15,-2-2-32-15,1 2-28 0,0 1 2 0,-5-2-28 0</inkml:trace>
  <inkml:trace contextRef="#ctx0" brushRef="#br0" timeOffset="25632.4">23109 9958 422 0,'4'-2'529'0,"-2"-5"-365"0,1 2-115 0,2 1-3 0,2-1-46 0,0 5 4 16,-1 0-8-16,-2-2 6 0,1 1 3 0,-2-2-3 16,0 1 8-16,1-2-8 0,-3 0-7 0,1-1 7 15,-2 0-9 1,2 0 10-16,-2-2-7 0,-1 0 5 0,1-1 2 0,-3-2 0 15,0 1-8-15,2 1 5 0,-3 1-7 0,3 2 7 0,-5 0 0 0,-1-2-5 16,1 3 3-16,1 1-5 16,-2 2-3-16,1 1 8 0,2 2-6 0,-4 0 7 0,0 2 8 0,1 0-12 0,-1 3 12 15,-1-2-13-15,0 1 11 0,1 4-1 0,-1-2-10 16,-1 2 7-16,-1 1 3 0,3-2-3 0,0 3 10 16,0 1-11-16,1 0-10 0,2 3 16 0,-3-2-12 15,1 2 15-15,0 0-1 0,1 1-10 0,1-1 8 0,-3 0-11 16,3-1 0-16,-1-2 6 0,2 1-5 0,4 0 6 15,-2 0 2-15,2-1-3 0,1 2 8 0,1-3-6 16,4 0-5-16,1 0 28 0,-2-3-10 0,2 0 18 16,2-1 1-16,4 0 9 0,-2-2 3 0,2-2-1 15,1 0-24-15,0-2 11 0,0 0-10 0,2-2 12 0,-2 0-11 16,2-1-6 0,3-1 4-16,-1-2-5 0,2 1-8 0,0-2 11 0,-2-1-12 0,1 1 11 0,2 0-16 15,-5 1 7-15,-1-1 0 0,-2-1 2 0,1 0 2 0,1 1-8 31,2-1 7-31,-1 0-8 0,-2 1 3 0,-3-1-2 16,1 1-6-16,-5 1 6 0,1-1-9 0,0 2 15 16,-3 0 1-16,-1 2 5 0,1-1-15 0,-2 1 10 15,2 0-6-15,-5 1 9 0,0 0-4 0,0 0 0 16,0 0-4-16,0 0 2 0,0 0-6 0,0 0-1 16,0 0 0-16,0 0 1 0,0 1 6 0,0 0-10 0,0 0 7 15,0 0-8-15,-2 0 10 0,1 0-13 0,0 0 4 16,0 0-6-16,-1 0 12 0,1 0-6 0,1 0 3 15,-1 0-3-15,-1 1 2 0,1-1-3 0,0 0 3 16,0 0-2-16,0 0 3 0,0 0-3 0,1 1-3 0,-1-1 2 16,-1 0 3-16,1 0-2 0,0 0 0 0,0 0 0 15,0 0 0-15,0 0 1 0,0 0 0 0,1 0 2 16,0 0-2-16,0 0 2 0,0 0-4 0,1 0 2 16,0 0 5-16,0 0-6 0,0 0 2 0,22 10-3 15,-16-11 5-15,-2 0-4 0,1-1 1 0,0 0-5 16,-1 0-7-16,0 0 9 0,0 0-8 0,-2 1 6 15,2-1-26-15,-2 1-41 0,-1 0-37 0,2 0-1 16,-1 0-108-16,-1 0-131 0</inkml:trace>
  <inkml:trace contextRef="#ctx0" brushRef="#br0" timeOffset="27112.18">21016 11069 500 0,'2'-8'72'0,"0"5"54"0,0-2 62 15,1 1-178-15,0 2-9 0,2 1-6 0,1 0 1 0,1 0-4 0,3-1 2 0,-2 0 8 16,4 1-2-16,-3-1 4 0,-3-1 8 0,5 1-8 16,2-1 11-16,3-1-10 0,2 2 4 0,-2-2 10 15,0 1-15 1,1 1 13-16,-2-2-13 0,0 3-1 0,0-2 12 16,0 1-11-16,0 0-4 0,1-3 5 0,0 2-9 0,0 0 11 15,4 1 12-15,0-2-3 0,2 2 8 0,1-1-9 0,2-1-10 0,5 0 12 16,2 0-12-16,7 0 13 0,5 0-2 0,0-1-6 15,2-1 14-15,-3 1-14 16,-1 0-13-16,-1 0 27 0,1 0-15 0,3 0 26 0,2 0 13 0,5-2-3 16,2-3 13-16,0 2-11 15,-2-2-3-15,-2 2 10 0,3 0-10 0,-1-1 12 16,1 0-14-16,7-3-4 0,2 4 3 0,0-2-6 0,1 0-17 0,-3 4 3 0,-9-6-13 0,2 4 11 31,0 0-11-31,3 0-4 0,-2 1 2 0,-3-2-2 0,-3 0 3 0,-6 1-7 0,-3 2 2 0,-6 0-4 16,5 1 8-16,-6-1-6 0,-4 0 3 15,2 2-4-15,-5-1 7 0,1 1-6 0,2 0 1 0,-3 1-2 16,-2 0 5 0,-3 0-3-16,-2 2 2 0,-7-1-3 0,-1 1-7 0,-3 0 7 0,-2 1 1 0,-1 0 2 15,0 0-3-15,-4 0-10 0,0 0-6 0,0 0 3 16,0 0 6-16,0 0-6 0,0 1 3 0,0 0-5 0,0 0 3 16,-15 13-17-16,10-12-4 0,0 1-7 0,-3-1-25 15,3 2-13-15,-4 1-42 0,-2 0 14 0,0 0-80 0,-2 0-118 16</inkml:trace>
  <inkml:trace contextRef="#ctx0" brushRef="#br0" timeOffset="28482.29">21737 11327 466 0,'0'-11'68'0,"0"9"78"0,0 2 54 0,0 0-149 0,0 0-45 0,0 0 3 0,1 0-16 0,1 0 14 0,-2 0 0 16,19 0 17-16,-12 2 9 0,0 2-1 0,-2-3 3 15,2 0 0-15,-2 2-12 16,3 0 9-16,-3 2-13 0,3-1-7 0,-2 1 10 0,2 3-11 0,-1 0-11 16,0 5 9-16,3 1-10 0,-3 2 11 0,2 3-12 0,-1 2-3 15,0 3 5-15,2 2-2 0,-1 0 11 0,-1 3 16 16,-1 0-3-16,0 1 10 0,-3-3 5 0,-1-2-5 16,-2-2 5-16,-1-5-6 0,0 2-15 0,3 0 22 15,2-2-8-15,-5-1 13 0,8-5-18 0,-4-5 2 16,-3-1-4-16,3-3 5 0,-4-3-11 0,0 0 17 15,0 0-1-15,0 0 9 0,7-4-8 0,-3-4-10 16,1-1-8-16,-2-4 3 0,2-4-13 0,2-2 4 16,-5-2-8-16,3-1 7 0,-1-2 1 15,-4 1-10-15,4 1 6 0,-1-1-8 0,2-1-2 0,-2 2 4 0,-1-1-2 16,0 4 2-16,-2 2-7 0,4 7-8 0,3 4-1 16,-6 3-3-16,-1 3-4 0,0 0-5 0,0 0 1 15,7 12 0-15,-5 0 15 0,3 5 1 0,2 4 8 16,1 1-5-16,-1 2 10 0,0-1-6 0,1-3-3 0,3 3 0 15,-1-2 11-15,1-1-5 16,1 0 11-16,-1-4-10 0,0 0 4 0,2-1 3 16,-3-1-7-16,2-2 7 0,1-3 8 0,-4-3-5 15,2-2 10-15,1-1-10 0,-4-3 8 0,3-1-5 0,0-1 4 0,0-3-3 16,0 0 2-16,1-2-1 0,0-3-3 0,0-5 3 16,0 1 6-16,-6-4-9 0,-1-2 5 0,1 0-7 15,0-4 0-15,3 0 4 0,-5-1-4 0,-1-2 3 0,-2-1-13 16,-1-1 7-16,1 1-4 0,-1 0 7 0,-4 2 2 15,2 1-2-15,0 1 2 0,-2-2-2 16,3 5-1-16,-2 1-2 0,-3 0-2 0,5 4-2 0,-2 2-13 0,-2 0 4 16,1 4-3-16,-2 3 5 0,0-3 4 0,4 5-11 15,-2-2 6-15,1 1-9 0,0 2 1 0,3 4-15 16,0 0-13-16,0 0-1 16,0 0-43-16,0-1-3 0,0 0-26 0,-2 0 11 0,1 0-45 15,1 0-56-15,0 0-50 0</inkml:trace>
  <inkml:trace contextRef="#ctx0" brushRef="#br0" timeOffset="29515.59">21991 11188 842 0,'2'-7'195'0,"-2"1"-103"0,-2-2-41 0,-1 2 2 16,1 2-39-16,-3 0-9 0,2 0-4 0,3 1 1 15,-8-2 2-15,7 2-4 0,-2 0 2 0,-4 0-4 0,4-1-4 16,1-1 6-16,-1 2-1 0,1-1 1 0,-1 0-10 16,-2 1 12-16,2 0-12 0,3 3 13 0,0 0-4 15,0 0-1-15,0 0 9 0,0 0-9 0,0 0-10 0,0 0 11 16,-1 0-11-16,-1 0 12 0,-16-3-9 0,16 6 9 15,2 2 3-15,0 0 0 0,0 2-5 0,-2 1 5 16,-2 0-10-16,4 4 9 0,4-1-2 0,-1 4 2 16,-1-3 8-16,1 0-7 0,0 0-14 0,0-3 24 15,2 0-13-15,0-2 19 0,0 2-11 0,6-3 10 16,-3-2 7-16,1 0-3 0,0-4-1 0,-5-3 6 16,8 3-7-16,-4-2 8 0,-4 0-11 0,5 0-2 0,-2-4 2 15,1 1-3-15,0-4-15 0,-3-1 18 0,-2 0-10 16,-1-2 16-16,2 5-12 0,-1-4-6 0,-2 0 0 15,-1 0-1-15,-2-3-4 0,0 3 3 16,-1 1-10-16,-3 1 7 0,2 3 2 0,0 2-7 16,-3 2 5-16,5 2-9 0,-4 0 4 0,4 2 4 0,-3 1 4 0,0 3-3 15,3 2-10-15,-2 2 4 0,-1 0-2 0,5 1 5 16,-1 0-6-16,3 1 10 0,3-3-7 0,-5-2 9 16,2 0-1-16,1-3 1 0,1 1 4 0,3 0-5 0,1-1-3 15,-5-2 6-15,4-1-8 0,-3-1 7 0,1-1-7 16,5 0-16-16,-4-3-13 0,3-2-5 15,-3-2-66-15,2 0-14 0,-1-1-48 0,-3 1 17 0,2-3-77 16</inkml:trace>
  <inkml:trace contextRef="#ctx0" brushRef="#br0" timeOffset="31257.87">22694 11574 581 0,'0'-6'80'0,"0"1"198"0,0-1-237 0,0 0-29 0,0 0-2 0,0-1-8 16,0 1-15-16,-1-1 16 0,1 2-11 0,-2 1 14 16,2-1-5-16,0 2 1 0,-2-2 4 0,3 1-4 15,-1 1-16-15,-1 0 17 0,1 1-14 0,0 2 15 0,0 0-5 16,0 0-9-16,0 0 6 0,0 0-9 0,0 0 5 0,-3 8 8 15,0-2-1-15,1 2 4 16,-1 2 6-16,3 1 1 0,-3 1 8 0,-1 1-7 0,4 4-5 0,-1-2 15 16,1 3-4-16,0-1 10 0,1 0 3 0,1 2-11 15,2 0 1-15,0 3-4 0,1-2-15 0,-2-4 25 16,2 1-13-16,0-3 18 16,1-3-8-16,2 2 2 0,1-5 5 0,-3-3-5 15,4 0-11-15,-3-4 17 0,4 1-3 0,1-2 8 0,-2-1-13 0,5-2-9 0,-8-4-3 16,6 1 0-16,-1-5-16 15,1 1 15-15,5-3-15 0,-5-2 16 16,-3 2-10-16,2 0 8 0,-3 0 5 0,2 0-3 0,-1 0-6 0,-4-2 11 16,0 0-5-16,-1 1 6 0,1-2-8 0,-1 3-4 15,0 0 4-15,-2 1-5 0,0 2-11 0,-1 0 18 0,-1 2-18 16,1 1 19-16,-2 0-17 0,0 3 2 16,0-1 2-16,-2 2-1 0,1 3 2 0,-1 0-4 0,-1 1 1 0,-1 1-3 15,0-1 11-15,-2 2-3 0,4 0 8 0,-4 0-8 16,4 2-6-16,0-1 12 15,0 2-6-15,-1 0 12 0,2 0-2 0,0 2-12 0,1-2-1 0,0 1-4 0,0 1 5 16,0 2-5-16,0-2 10 0,3 2-7 16,2-1 2-16,-3 0-3 0,4 4-10 0,-4 2 9 0,0-1 7 15,2 1-5-15,-1 1 8 0,3-1-7 16,-3 0 6-16,2 1-6 0,-5-6 0 0,1 0-4 0,0 1 0 0,-1-1 9 16,1 0-5-16,-1-3 6 15,0-2 2-15,-2 0-3 0,2-1 10 16,-1 0-9-16,-1-1 1 0,2-3 3 0,0 0-6 0,0 0 7 0,0 0 11 15,0 0 0-15,0 0 4 0,0 0-5 16,0-1-13-16,0 0 10 0,2-18-11 0,-1 13 11 0,0-2-9 0,1-1-2 16,0 1 6-16,-2-3-4 0,3 1 7 0,-1-1-13 0,0 0 7 15,-1 0-8-15,1 0 10 0,-1-3-11 16,-1 1 0-16,2 2-2 0,-1-1 9 0,1 5-14 0,1 0 6 16,1 2-8-1,0 1 7-15,0 1-2 0,0 0 3 0,1 2-3 0,1 1-11 0,0 1 19 16,1 1-11-16,0 3 14 15,-1 0-18-15,0 0 9 0,1 3-4 0,-2-2 6 16,2 6-12-16,-1 0 14 0,0-1 1 0,2 1 6 0,-3 0-4 0,1-1 0 0,1-1-5 0,0 3 5 31,1-3-1-31,1 0 4 0,-1 0 4 0,-2-2-1 16,1-2-5-16,2-2 6 0,-1 0-5 0,3-2 7 16,-2-2-3-16,-1-1 0 0,-1-1 1 0,1-2 1 0,0 0 2 15,-2-3-8-15,-1 2 1 0,-3-4-2 0,0-1 3 16,1 0-2-16,0-4-1 0,3 3-1 0,1-2-6 15,4 4 5-15,-6-3-3 0,-5-4 5 0,1 9-6 0,-1-5-5 16,1 9 4-16,5 1-5 0,-6-3 2 0,-3 4-6 16,2-3 0-16,2 4 0 0,2 0 5 0,-2 3-6 15,-1 0 3-15,0 2-3 0,0 1 15 0,0 1-5 16,5 1 1-16,-2-2-2 0,-1 3 2 0,3-2 1 16,-2-3 0-16,3 3 1 0,-6-7 0 0,0 0 3 15,11 4 2-15,-4-4 0 0,1 4-4 0,-5-8-1 0,4 3-2 16,-1-5 0-16,2 2-9 0,-1-5-15 15,-1 0-15-15,1-3 1 0,-1-4-35 0,3 0-57 0,-4-4-53 16,0-3-3-16,-1 0-136 0,3-2-48 0</inkml:trace>
  <inkml:trace contextRef="#ctx0" brushRef="#br0" timeOffset="31401.05">23362 11489 470 0,'-11'7'76'0,"1"2"65"0,0 0-3 0,2 1 29 0,4 1-26 16,-3 0-62-16,5-1-4 0,-1-1-18 0,-2-2-17 15,4 1-22-15,-1-3-4 0,0-2-3 0,2 0-4 16,0-3-35-16,0 0-41 0,5-3-4 0,-2-2-159 0</inkml:trace>
  <inkml:trace contextRef="#ctx0" brushRef="#br0" timeOffset="32115.89">23493 11716 1449 0,'1'9'28'0,"0"-3"-8"0,2 2-3 0,-2-4-1 16,1-2-13-16,1 0-4 16,1-2-3-16,-1-4 1 0,0-2-11 0,1-1 1 0,-1-7-14 0,2 4 10 15,1-2-12-15,-3-7-2 0,2 2 10 0,-3-5-9 16,1 1 6-16,0 0 24 0,-2 1-11 15,0-1 15-15,1-1 5 0,-1 2-10 0,3 0 12 0,-4 1-14 0,3 5-5 16,1 4 10-16,-3 1-4 0,1 4 7 0,-1 0-4 16,-1 5 7-16,0 0-4 0,0 0 5 0,0 0-10 0,0 0 9 15,5 6 1-15,-4 1 4 0,2 0-8 0,-1 0-5 16,0 2 1-16,-1 2-1 0,3 2 2 0,0 1 6 16,4 1-8-16,-2 2 10 0,0 2 9 0,2-1-7 15,0 1 7-15,2 1-8 0,-2-1-2 0,1 3 6 16,2 2-2-16,-3 0 3 0,3 1-2 0,-1 2-5 15,-3 1 6-15,0-2-6 0,1 1-9 0,-1-3 16 16,4 1-11-16,-3-2 15 0,0 0-3 0,-2-1-8 0,-4 0 3 16,-1-4-4-16,0 0-5 0,0-2 17 0,1-2-6 15,0-1 10 1,-2-5-11-16,1-1-4 0,-1-3-1 0,0-3 1 16,0-1 12-16,0 0-9 0,0 0 0 0,1 0-4 0,7-5-9 0,-7-2-18 0,2-1 2 0,-3-4-7 15,1-2-10-15,0-3 12 0,1-1-1 0,0-1 6 16,0 1 5-16,-1 0 4 0,0 1-5 0,-1 1 4 15,-4-2-16-15,2 3 15 0,-5-2-9 0,3 2 11 16,0 1 7-16,-3-1-6 0,1 1 8 0,-3 0-9 16,2 0-5-16,1-1 14 15,-2 1-5-15,2-2 8 0,-2-1-3 0,-1 1 0 16,2-2 4-16,0 0-2 0,2 1 9 0,-2-1-11 0,-2-1 9 0,2-1-9 0,-1-1 20 16,5 1 0-16,-4 1 10 0,-1-1-5 15,3 2 26 1,-1-1-19-16,3 2 9 0,6 2-10 0,-6 0-3 0,3 1 1 15,0 2-5-15,1 2 9 0,1 3 10 0,1 2-20 16,3 1 4-16,-2 1-10 0,8 1-11 0,-10 2-14 16,10 1-3-16,-6 5-2 0,-1 1 0 0,3 4-9 15,-8 3 9-15,8 1-8 0,-4 2 4 0,1 3 6 16,-2 2-2-16,-6 4 5 0,4 0 1 0,-1 2 3 16,-1 0-4-16,-6-2 3 0,-2-3-10 0,4-1-11 15,-4-1-11-15,6-3 3 0,-4 0-31 0,-2-4-47 16,0 0-61-16,2-4 4 0,0-1-193 0</inkml:trace>
  <inkml:trace contextRef="#ctx0" brushRef="#br0" timeOffset="36985.4">19254 10247 652 0,'4'-7'88'0,"-2"-1"245"15,-4 0-303-15,2 4-23 0,-3-1-2 0,2 1-4 16,4 2-5-16,-3 0 2 0,-2-1-5 0,2 0 5 0,0 3 2 16,0 0-1-16,0 0 6 0,0 0-5 15,0-1-3-15,0 0 1 0,-5-13-7 0,0 10 6 0,3 1 1 0,-3-3 4 16,1 2 2-16,-3-1 1 0,2-2-5 0,-1 2 2 16,-2-1-6-16,-3 0 5 0,-1 0-3 0,-1 0-5 15,0-1 1-15,0 2-5 0,-4 0-15 16,-1 0 26-16,-1 2-8 0,-5-1 13 0,-4 0 1 0,-1 1-17 15,-4 0 11-15,-4 1-14 0,1 0 6 0,3 2 11 16,-1-2-6-16,4 1 7 0,3 0-4 0,-5 0-1 16,6-1 1-16,-1 0-3 0,1 2-9 0,-2 0 19 15,2 4-11-15,-6-1 14 0,-2 2-1 0,2 2-13 16,-4-1 10-16,5 2-13 0,0 0 2 0,1 1 10 0,1 0-9 16,-2 2 10-16,-1-1-3 0,-1-1 1 0,3 2 8 15,0 1-9-15,-4 0-17 0,-1-1 23 0,-2 0-15 16,-3 1 22-16,5 1 3 0,1 0-19 0,2 0 12 15,7 0-17-15,1 3-9 0,-3-2 18 16,8 3-15-16,0 0 17 0,-3-3-2 0,4 2-5 0,0-2 12 0,-1 2-13 16,3 3-15-16,2 2 22 0,-1-1-20 15,0-1 22-15,1-1-9 0,2 4 1 0,-2-3 7 16,-1 1-6-16,1 1-5 0,-1 2 6 0,0 1-3 0,4-1 5 16,-1 0-2-16,1-1-3 0,1 3 2 0,2-2-2 15,4 2 3-15,-3-1 2 0,2-1-10 0,1 2 8 16,0-1 5-16,-1 0-6 0,3 0 11 0,-3-2-11 15,0-3-4-15,6 2 10 0,2 0-9 0,-3 0 10 16,3 0-1-16,-3 0-5 0,0 0 15 0,0 0-13 0,3-3 3 16,0 3-1-16,1-2-9 0,4 1 8 0,-3 3 13 0,5-3-13 15,-2 2 14-15,1 0-16 16,0 0 1-16,1 3 8 0,3-1-11 0,-3-1 11 0,6 4-4 0,1-2-7 16,-2-2 4-16,-1 1-5 0,0-1-11 0,0 0 23 15,2-1-8-15,0 0 14 0,-2-2-11 0,2-1-8 16,1-2 2-16,-1-3-3 0,2 3 0 0,1 2 7 15,-2-2-7-15,2 1 8 0,1-1 5 0,1 2-10 16,4 2 9-16,3-1-9 0,3 0 16 0,5 1-8 0,2-2-4 16,2 2 0-1,-1 2 19-15,-1-2-14 0,-2 0 13 0,-3-1-17 0,1 1-6 0,1-1 12 0,2 0-8 16,3-2 11-16,-4-3-4 0,7 1-3 16,-2-5 8-16,5-3-6 0,-1 0 10 0,-3-1 1 0,2 3-5 15,-2-2 5-15,5-1 4 0,-3-5-12 0,8 0 6 0,2-1-11 16,3-2-7-16,1 0 14 0,-6-4-7 0,0 1 10 15,-2-1-3-15,0-1-2 16,0-1 7-16,3-3-7 0,-1-1-3 0,-2 2 10 0,-1-4-5 0,-7 2 8 16,-2 0-6-16,-1-3-6 15,-3-1 0-15,7-1 0 0,-2 0 4 0,2-5-4 16,3 0 6-16,-6-1-6 0,-3-3 4 0,-5-1 0 0,-5-1-1 0,-3-2 1 16,-3-4-11-16,-3 1 13 0,-4-1-12 0,-5-5 13 0,1 3-4 15,-7-5-4-15,0-4 0 16,-4 2-3-16,-6-5-10 0,1 2-4 0,-2-2 3 0,-2 1-3 0,0 0 3 15,-6 2-3-15,0 1 2 0,-4 2 0 0,-1-1 10 0,-4 3-13 32,-5 0-4-32,-7-3-4 0,-5 4 1 0,-1 2-1 0,0 1 0 0,0 1-2 0,-1 2-6 0,-3 2 10 15,-1 4-4-15,-3 5 5 0,-1 2-1 0,-2 3-1 16,0 1-2-16,0 2-1 16,1-1-10-16,1 2 4 0,2-1-20 0,-3 3 11 0,1 3-34 0,-5-2-33 15,-3 2 21-15,5 3-38 0,-4-2-84 0</inkml:trace>
  <inkml:trace contextRef="#ctx0" brushRef="#br0" timeOffset="72209.67">21548 6011 723 0,'-3'-13'102'0,"1"1"129"0,-3 3 101 16,4 3-314-16,1 6-22 0,0 0-11 0,0 0 14 0,0 0-14 0,0 0 3 15,0 0 14-15,0-1-14 16,0 0 14-16,1 0 4 0,-1 0-14 0,1 0 14 15,0 1-15-15,1 0 7 0,-1 0 3 0,-1-1-2 0,0 1 2 0,0 0 5 0,0 0 2 0,0 0-2 16,0 0 2-16,0 0-5 16,0 0 2-16,1 0 6 0,14 13-5 15,-7-5-2-15,1 5-4 0,-4 3-2 0,0 0 0 16,1 5-1-16,-1 2 3 0,2 2-3 0,2-1 4 16,1 1 1-16,-3-3 1 0,-2-2 1 0,-2-2-2 15,1-2-9-15,-1-4 14 0,2-1-2 0,-1-4 9 16,1-3 3-16,2-4-6 0,1-2 11 0,2-5-9 15,5-7 9-15,2-8 3 0,0-5-12 0,2-12 10 16,3-9-6-16,4-8-8 0,-1-6 10 0,5-6-12 0,0-4-9 16,12-6 23-16,5-4-11 0,7 0 15 0,4 1-28 15,-7 10-1-15,0 10-8 0,-3 12 8 0,-4 11-6 16,-4 11-26-16,-4 8-2 0,-3 9-7 0,2 5 10 0,-4 4-3 16,4 0 0-16,-4 3-6 0,-6 1-26 0,3 4-95 15,1 2-141-15</inkml:trace>
  <inkml:trace contextRef="#ctx0" brushRef="#br0" timeOffset="74074.39">19647 5281 719 0,'-3'-1'80'0,"3"1"296"0,0 0-388 0,0 0-5 0,-7 10-2 0,8-1 0 15,0 2 16-15,1 1-8 0,2 2 11 0,-4-1-11 16,4 1-2-16,-1-1 14 0,-3 0-6 0,2 0 8 0,2 1-6 16,-2 0-4-16,4 5 1 0,-2-1-2 0,0 6-2 15,1 7 4-15,1 0-3 0,-1 11 3 0,-3-3 6 0,-1 0-1 16,-2-1 6-16,-1 0-7 0,5 1-6 0,-3-3 13 16,0-3-10-16,-1-2 12 0,1 1-1 15,0-4-3-15,-2 5 3 0,1-5-4 0,-4-6-5 0,5 4 8 16,-3-8-7-16,2-2 6 0,1-3-7 0,0-7-12 15,0-2 6-15,0-4-10 0,-1-2-5 0,1-2 22 16,-1-4-12-16,1-2 15 0,1-5 9 0,0-7 0 16,0-3 15-16,-3-4-14 0,1 0-17 0,0-2 25 15,0 0-20-15,-1-1 23 0,-3-5-13 0,4 0 0 16,-4-1 3-16,2-3-4 0,-3 2-15 0,1 2 14 0,1 4-14 16,-1-1 14-16,3 5-5 0,0 6 3 15,-3 4 13-15,4 12-11 0,0 0-9 0,1 7 34 0,0 0-23 16,0 0 28-16,0 0-27 0,0 0-6 0,0 0 5 15,-1 0-7-15,-7 8-2 0,7-1-4 0,1 1-4 16,-2 1 1-16,-1-1 10 0,3 3-2 16,-3-2 3-16,7 4-5 0,-3 0-4 0,-2-3 3 0,2 3 2 0,-3 1-1 15,2 2-2-15,0 3 6 0,0 2 0 16,0-1 2-16,0 0-9 0,2 3 9 0,-2-1-12 16,1 1 12-16,-2-2 1 0,-3-1-5 0,2-2 15 0,-2-2-15 15,3 1 1-15,0-4 5 0,0-6-5 0,1 0 7 0,0-3 1 16,0-3 0-16,0-1 0 0,0-3 0 0,2-2-6 15,3-3-2-15,2-3-4 0,0-5 2 0,-2-6-2 0,2-4-5 16,-7-5 0-16,8-4-5 0,0-2-25 16,-3-2 21-16,7-3-18 0,-8-1 20 0,2-1-9 15,3 5-13-15,-3 3-17 0,0 10-3 16,3 5-70-16,-5 10 4 0,2 6-9 0,2 5 11 16,-6 4 47-16,1 6 38 0,-1 3 16 0,0 4-5 15,-3 1-9-15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B53E-705B-D640-04A5-B7D8D160C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F3EDB-1860-D42F-500F-433456C41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0A8C62-1EB5-D0C7-44D9-5CD952625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93863-410A-23EE-9A2F-48BC7C866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461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397E8-EC57-3E84-7584-ABB31362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36EB5-9700-9AC4-AC2C-E6544861A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59222C-C0DB-CA9A-B528-26AEAB81F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6EF06C-E7C2-F3FC-38F1-830062C98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793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9405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D6062-681D-2F5F-7CAE-6E916CDB2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F6A58-3B11-F694-D852-2C1C1079E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2DA51-FDEF-1B1A-7EFB-A168B37A4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8A7F7-55A4-8123-AD22-D15FF647C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92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31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kPmL0YH_rg?feature=oembed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 </a:t>
            </a:r>
            <a:r>
              <a:rPr lang="en-IN" sz="2800" u="none" strike="noStrike" baseline="0" dirty="0">
                <a:latin typeface="Times-BoldItalic"/>
              </a:rPr>
              <a:t>Principles </a:t>
            </a:r>
            <a:r>
              <a:rPr lang="en-IN" sz="2800" dirty="0">
                <a:latin typeface="Times-BoldItalic"/>
              </a:rPr>
              <a:t>for Creation of </a:t>
            </a:r>
            <a:r>
              <a:rPr lang="en-IN" sz="2800" u="none" strike="noStrike" baseline="0" dirty="0">
                <a:latin typeface="Times-BoldItalic"/>
              </a:rPr>
              <a:t> 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u="none" strike="noStrike" baseline="0" dirty="0">
                <a:solidFill>
                  <a:srgbClr val="131413"/>
                </a:solidFill>
                <a:latin typeface="Times-Roman"/>
              </a:rPr>
              <a:t>odels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rgbClr val="00B050"/>
                </a:solidFill>
                <a:latin typeface="Script MT Bold" panose="03040602040607080904" pitchFamily="66" charset="0"/>
              </a:rPr>
              <a:t>Novel ways of thermal characterization With International Standards</a:t>
            </a:r>
            <a:r>
              <a:rPr lang="en-IN" dirty="0">
                <a:solidFill>
                  <a:srgbClr val="00B050"/>
                </a:solidFill>
                <a:latin typeface="Script MT Bold" panose="03040602040607080904" pitchFamily="66" charset="0"/>
              </a:rPr>
              <a:t>….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14:cNvPr>
              <p14:cNvContentPartPr/>
              <p14:nvPr/>
            </p14:nvContentPartPr>
            <p14:xfrm>
              <a:off x="12723486" y="4152020"/>
              <a:ext cx="20880" cy="20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17366" y="4145900"/>
                <a:ext cx="33120" cy="3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603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1C6F-CC9E-ED0D-7A12-2A981274C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0F64-AC2A-F6EA-24C5-418951AA6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Need for Compact Resistance Model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21C91C-4B81-DAB2-126C-F09622426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24000"/>
            <a:ext cx="8732100" cy="5071544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0FAAC132-5A47-E28C-9005-B8B83BA3C8F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63C3D50-0D7E-6F4C-E69D-CFACAA62F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3410697-6249-C8D5-9A02-5EB15A5576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7BDD15-3325-FDE1-E93A-F700223DBC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549B792-311C-AEA6-5A38-9A9535BBF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3DA5E21-3905-DA80-792F-2ED54FCC5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204AAAC-E9D4-9FAF-47C4-C78CD77BE7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FDE66F-71B3-AAC7-2B42-ABF6EF8DC5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DC46D1D-8BCA-CA96-CFB1-A4C104B47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BC6DE0E-25EA-F457-1A33-8B2E4CA27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67FD692-94DC-ECA3-F278-805B22C175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F758ACD-B77A-C72A-53DA-0183509901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86D6BC-F204-3771-204D-6F81299CB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5398270-2184-D113-FB97-149F95926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D69E82E-E619-0C5B-C322-C0012D5C9A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F929CA2-CF50-B586-9444-D6AFEE286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76C49-31BB-AFA8-F746-A630909AF4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28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>
            <a:extLst>
              <a:ext uri="{FF2B5EF4-FFF2-40B4-BE49-F238E27FC236}">
                <a16:creationId xmlns:a16="http://schemas.microsoft.com/office/drawing/2014/main" id="{8E0005A7-35DC-9BE2-374C-BED07F16F1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EE9328B-DC5F-84EA-2C1A-3869E44347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0EB7323-0C28-A3CF-4CD1-CC777893F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F5EC391-61AE-482E-CD20-D900D3BDDE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8AB7992-0487-A14C-B79D-AFA01AF5A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FBDD3B4-D46E-3766-52A6-2D19B37A2E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1379C10-55E0-0E48-3E33-FB068987BD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0010465-2D3E-4401-8288-63101B5E1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257489B-A866-1C9D-1D5B-4FCDA193A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559A3C3-23C7-1DD4-EBD3-83D5252E9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63598EC-8BCD-51A6-6A63-BADD3C378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7B12BDC-B631-9263-88E5-B3BCF6D66B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681C2BB-9B1D-DAC7-F743-99171C9859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0DF3D82-958A-95A2-D2B2-101FE68B3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5C7963E-7734-4ADB-77A8-E213670775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0BFC6A5-907A-3E30-5FD0-244D176CF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074BAA-CA02-16B0-2DD1-BA0C90835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Online Media 22" title="What Is Semiconductor Advanced Packaging? | Electronics Manufacturing Guide">
            <a:hlinkClick r:id="" action="ppaction://media"/>
            <a:extLst>
              <a:ext uri="{FF2B5EF4-FFF2-40B4-BE49-F238E27FC236}">
                <a16:creationId xmlns:a16="http://schemas.microsoft.com/office/drawing/2014/main" id="{FCCE9D6E-0F16-4898-FC0D-1DDAE4047C2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30275" y="1981200"/>
            <a:ext cx="72834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8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51ADB-B17A-6EAE-B0A3-C661C1AE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sz="2800" dirty="0"/>
              <a:t>Need for Compact Resistance Model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08490C-2EF2-120D-EB0F-00A0E09EC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5" y="3395109"/>
            <a:ext cx="8732100" cy="3310491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65FE76CD-DAE6-04B9-6222-2B1538CDEE3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8CCF408-6A28-A514-392D-7AB8FDCA75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6F65160-FEDE-7C84-9699-4157485EB4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A88E41-9230-712A-83E6-EE25E99972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14988E4-5431-3D9A-88C7-EF7FD1C3B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E7468E8-BFDB-5A64-43B8-15473F05B0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29D4DBF-F232-E7FD-4E16-D996B22FA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8B1E725-DFA5-38AF-C93E-6F0E6143E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CA2A515-6079-1ED6-15F7-29A879E0D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CC745D9-DF6E-E266-753A-9371AB1FD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A306C5B-FD64-9587-14FE-4F8E914A6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12966FC-0769-F2DD-0A12-7C22BC648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FC2809D-1F02-C31E-8BAD-23F6DF9FA9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E8A3F46-8548-4528-2682-842CB5E53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942D6D0-5BBD-4A81-5B69-4E4E1075F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81AD442-E7B0-248F-AABB-B1E98D41B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FFEB844-7981-509C-171A-363F7B5A6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38E29D83-1E10-CF48-B1CF-6DEE4E3A3D77}"/>
                  </a:ext>
                </a:extLst>
              </p:cNvPr>
              <p:cNvSpPr txBox="1"/>
              <p:nvPr/>
            </p:nvSpPr>
            <p:spPr bwMode="auto">
              <a:xfrm>
                <a:off x="4114800" y="1483497"/>
                <a:ext cx="4418937" cy="10311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38E29D83-1E10-CF48-B1CF-6DEE4E3A3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1483497"/>
                <a:ext cx="4418937" cy="10311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439F4D97-3C22-0D7B-22C3-5B45C311E204}"/>
                  </a:ext>
                </a:extLst>
              </p:cNvPr>
              <p:cNvSpPr txBox="1"/>
              <p:nvPr/>
            </p:nvSpPr>
            <p:spPr bwMode="auto">
              <a:xfrm>
                <a:off x="544876" y="1524000"/>
                <a:ext cx="3569924" cy="10311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439F4D97-3C22-0D7B-22C3-5B45C311E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876" y="1524000"/>
                <a:ext cx="3569924" cy="1031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F1675119-6885-1E08-BED7-3C6E237A53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3000"/>
                    </a14:imgEffect>
                    <a14:imgEffect>
                      <a14:brightnessContrast bright="14000" contrast="4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3801" y="2590800"/>
            <a:ext cx="5741659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0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CAFE-0F15-FD60-18F4-4CBFF01B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9D26E-FEF5-0B5F-907A-1D7F6566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1143000"/>
          </a:xfrm>
        </p:spPr>
        <p:txBody>
          <a:bodyPr/>
          <a:lstStyle/>
          <a:p>
            <a:r>
              <a:rPr lang="en-IN" sz="2800" dirty="0"/>
              <a:t>Compact Thermal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60D72-B5A3-A9E4-1056-D6D2B60FE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76" y="1430855"/>
            <a:ext cx="8447087" cy="4978400"/>
          </a:xfrm>
        </p:spPr>
        <p:txBody>
          <a:bodyPr/>
          <a:lstStyle/>
          <a:p>
            <a:r>
              <a:rPr lang="en-US" sz="2400" dirty="0"/>
              <a:t>Quick ascertainment of the thermal performance of new processors is essential to reduce design-cycle time and physical prototyping at the earliest possible stage of the design process.</a:t>
            </a:r>
          </a:p>
          <a:p>
            <a:r>
              <a:rPr lang="en-US" sz="2400" dirty="0"/>
              <a:t>First time in 1990s, some European industries began to realized the need for an accurate prediction of the temperatures of critical electronic parts at the package, board, and system levels.</a:t>
            </a:r>
          </a:p>
          <a:p>
            <a:r>
              <a:rPr lang="en-US" sz="2400" dirty="0"/>
              <a:t>It was also realized that the prediction was seriously hampered by a lack of reliable, standardized input data that characterize the thermal behavior of these parts. </a:t>
            </a:r>
          </a:p>
          <a:p>
            <a:r>
              <a:rPr lang="en-US" sz="2400" dirty="0"/>
              <a:t>Many European projects were started with an aim for the creation and experimental calibration of thermal models for a range of electronic parts. </a:t>
            </a: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1B84E14D-5344-C2C8-87A1-1141F3A066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17B254D7-4708-A183-20B4-F97239175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FAAD3616-733C-CBDC-4EC1-34856F1BBF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5BD5E1D2-B912-F0AB-73AC-E95F01E82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17124972-14EF-53AA-2716-7996AFF79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BB6470E5-3BC7-A332-E6BE-8E1C58BA88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4CA7509-9CA4-BC61-A235-A974AF7BE8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1DB76019-0C64-74FC-AF1A-02322A4E8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4EB0ABBC-73D8-F0CD-FF1D-6CA3E06F13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CD2E2E22-17E8-030F-9313-77AB148A7F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7D51EAD9-B7AE-E6EF-E1C8-4639A6D7A9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2558DFE9-4FC9-BAF1-D15B-7E6AB7FBE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B124BB2A-A88E-A2C5-557B-A2E66F962B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548EB9BE-23D0-7FC4-DCAF-16963BE6D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E3E328AA-25B9-F717-8561-BEA7140CCD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BC5BDD86-F6AD-FD5C-4863-EC9B5BA62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E30390-0C2C-27D8-0F14-684CD7D45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240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0BD71-5BF9-5834-696B-E47DF363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EA1E-BD21-DAFB-4CF7-E09CC7BC3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1143000"/>
          </a:xfrm>
        </p:spPr>
        <p:txBody>
          <a:bodyPr/>
          <a:lstStyle/>
          <a:p>
            <a:r>
              <a:rPr lang="en-IN" sz="2800" dirty="0"/>
              <a:t>Compact Thermal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A169-A3A0-11EB-A220-600A07129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74800"/>
            <a:ext cx="8077200" cy="4978400"/>
          </a:xfrm>
        </p:spPr>
        <p:txBody>
          <a:bodyPr/>
          <a:lstStyle/>
          <a:p>
            <a:r>
              <a:rPr lang="en-US" sz="2400" dirty="0"/>
              <a:t>The ultimate goal of these projects was to get component manufacturers to supply calibrated compact thermal models(CTMs) of their parts to </a:t>
            </a:r>
            <a:r>
              <a:rPr lang="en-US" sz="2400" dirty="0" err="1"/>
              <a:t>endusers</a:t>
            </a:r>
            <a:r>
              <a:rPr lang="en-US" sz="2400" dirty="0"/>
              <a:t>.</a:t>
            </a:r>
          </a:p>
          <a:p>
            <a:r>
              <a:rPr lang="en-US" sz="2400" dirty="0"/>
              <a:t>Initially, experimental techniques used to calibrate the detailed thermal conduction models of the parts and the methods to generate compact models. </a:t>
            </a:r>
          </a:p>
          <a:p>
            <a:r>
              <a:rPr lang="en-US" sz="2400" dirty="0"/>
              <a:t>Compact thermal modeling (CTM) focuses on the question of </a:t>
            </a:r>
          </a:p>
          <a:p>
            <a:r>
              <a:rPr lang="en-US" sz="2400" dirty="0"/>
              <a:t>how to acquire sufficiently accurate thermal data of electronic components?</a:t>
            </a:r>
          </a:p>
          <a:p>
            <a:r>
              <a:rPr lang="en-US" sz="2400" dirty="0"/>
              <a:t> for the prediction of the thermal behavior of electronic board and systems without relying on detailed models.</a:t>
            </a:r>
            <a:endParaRPr lang="en-IN" sz="2400" b="0" i="0" u="none" strike="noStrike" baseline="0" dirty="0">
              <a:latin typeface="Times New Roman" panose="02020603050405020304" pitchFamily="18" charset="0"/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A0D918F9-EA32-A235-1C93-96A3618EE9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6DD0BDC5-BB29-CB57-7302-D33157C10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DC17B3A3-D8FA-2F72-5B78-1C12C7AC04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55C401BD-7AB8-2F01-60A1-D02D2EDEBC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B62536CB-E154-3034-098A-4DA2F4B8A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F6D64B3E-3952-338B-026B-94150DACD0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DCBD6C9-9AF7-A7AF-5C98-2F5AD93075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3CC8DC46-EF88-433E-E8D8-2C22C403C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FA049D4A-F0E3-60F2-4E39-8C3BFB833D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B1A924F3-B0BF-30F0-86B6-B3E848DFD7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50076E70-2304-996A-8B6F-6D6E236489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F002E135-C874-467F-44D0-3ECAF588E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83D65E32-882D-C01A-2179-BE0BFF466B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53E03A59-6A1E-47D6-20CC-6DDE58346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E6F1F2C3-96C2-20FA-4F23-ABAA4893E3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48E63F91-4C43-19C9-4FF5-3F1DDD09D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2BB14A-FE04-1C52-A12D-D5FA987B4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601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DABE7-115E-F9FB-F302-7AAF5312A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44DA3-2E8F-12F6-B992-65908B28C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1143000"/>
          </a:xfrm>
        </p:spPr>
        <p:txBody>
          <a:bodyPr/>
          <a:lstStyle/>
          <a:p>
            <a:r>
              <a:rPr lang="en-IN" sz="2800" dirty="0"/>
              <a:t>Compact Thermal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81AE-E8CC-C003-BC45-6A69A9183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74800"/>
            <a:ext cx="8077200" cy="4978400"/>
          </a:xfrm>
        </p:spPr>
        <p:txBody>
          <a:bodyPr/>
          <a:lstStyle/>
          <a:p>
            <a:r>
              <a:rPr lang="en-US" sz="2400" dirty="0"/>
              <a:t>Compact thermal models generally use some form of electrical component analog for thermal parameters. </a:t>
            </a:r>
          </a:p>
          <a:p>
            <a:r>
              <a:rPr lang="en-US" sz="2400" dirty="0"/>
              <a:t>These electrical analogs do not look anything like the mechanical components they represent. </a:t>
            </a:r>
          </a:p>
          <a:p>
            <a:r>
              <a:rPr lang="en-US" sz="2400" dirty="0"/>
              <a:t>Compact thermal models are not as accurate as a detailed thermal model, but they are computationally very efficient (i.e. fast) and the tools required are more readily available (e.g. spreadsheets, Mathcad, </a:t>
            </a:r>
            <a:r>
              <a:rPr lang="en-US" sz="2400" dirty="0" err="1"/>
              <a:t>etc</a:t>
            </a:r>
            <a:r>
              <a:rPr lang="en-US" sz="2400" dirty="0"/>
              <a:t>). </a:t>
            </a:r>
          </a:p>
          <a:p>
            <a:r>
              <a:rPr lang="en-US" sz="2400" dirty="0"/>
              <a:t>Compact thermal models are analogous to an electrical engineer’s lumped parameter model.</a:t>
            </a:r>
            <a:endParaRPr lang="en-IN" sz="2400" b="0" i="0" u="none" strike="noStrike" baseline="0" dirty="0">
              <a:latin typeface="Times New Roman" panose="02020603050405020304" pitchFamily="18" charset="0"/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135300C4-898F-D8C9-5ED3-85ED3C2B9BB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EF2DF57D-2CF1-85CF-C99E-A34D35B7A3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836305B2-1B5A-9A96-6B0E-948F8EFBA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B585F6C3-214F-781A-D303-8BB273C12A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4CB84AAD-653E-44BA-C1D3-209059AD3F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0FAB251E-2BBC-A2A3-25ED-0980DC711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F03EFF5-42F4-6A42-3571-1173212A52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D2317175-87E9-CE58-E678-186F278B2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43D2847B-D3C5-490B-FC7D-FBB8CFA97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FED9A9C2-18E3-E3D7-4947-848FEBEBE6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21F95124-7FA9-FA02-CD48-DE8B38AE6D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F8712B32-2FBC-3A91-1BD8-6E3652E205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4D4F3DDB-8B72-6142-4B5C-C61CAEC0B0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4CBFD314-7A50-8B76-8819-6AD99D863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6A717728-6CEF-1470-DB54-7DBCC19F2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8404E59-1AB1-D62E-C9B2-A902B881A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20E24C-3A5B-DC10-A0D2-3E4D907200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74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92070-96E1-D02B-CFCD-20D537CCC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35B-87C9-82C3-7809-50C9B464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1143000"/>
          </a:xfrm>
        </p:spPr>
        <p:txBody>
          <a:bodyPr/>
          <a:lstStyle/>
          <a:p>
            <a:r>
              <a:rPr lang="en-IN" sz="2800" dirty="0"/>
              <a:t>Important parameters in Two Resistor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340C3-523C-2082-446A-0E6EB096B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30855"/>
            <a:ext cx="8534400" cy="5122345"/>
          </a:xfrm>
        </p:spPr>
        <p:txBody>
          <a:bodyPr/>
          <a:lstStyle/>
          <a:p>
            <a:r>
              <a:rPr lang="en-US" sz="2400" b="1" dirty="0"/>
              <a:t>Junction temperature</a:t>
            </a:r>
          </a:p>
          <a:p>
            <a:r>
              <a:rPr lang="en-US" sz="2400" dirty="0"/>
              <a:t>Junction temperature is the highest temperature of the actual semiconductor in an electronic device. </a:t>
            </a:r>
          </a:p>
          <a:p>
            <a:r>
              <a:rPr lang="en-US" sz="2400" b="1" dirty="0"/>
              <a:t>Case temperature</a:t>
            </a:r>
          </a:p>
          <a:p>
            <a:r>
              <a:rPr lang="en-US" sz="2400" dirty="0"/>
              <a:t>The temperature of the outside of a semiconductor device’s case. It is normally measured on the top of the case.</a:t>
            </a:r>
          </a:p>
          <a:p>
            <a:r>
              <a:rPr lang="en-US" sz="2400" b="1" dirty="0"/>
              <a:t>Ambient temperature</a:t>
            </a:r>
          </a:p>
          <a:p>
            <a:r>
              <a:rPr lang="en-US" sz="2400" dirty="0"/>
              <a:t>The temperature of the air that surrounds an electronic part. It often measured a defined distance away from a printed circuit board.</a:t>
            </a:r>
          </a:p>
          <a:p>
            <a:endParaRPr lang="en-IN" sz="2400" i="0" u="none" strike="noStrike" baseline="0" dirty="0">
              <a:latin typeface="Times New Roman" panose="02020603050405020304" pitchFamily="18" charset="0"/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B11B0868-EFF2-55A6-FB6C-7A1FF648C79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917C0B91-9111-C96F-5DD3-F2CE18FA9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80722CF4-16C4-684E-6FAA-981BFDA86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EE761AD5-5E6C-1EBA-AF25-2D4218605C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8FA9D830-DE57-086F-A17B-AA7126052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62AFA589-7C42-B8A7-33F6-0CA5189AB5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5D43D84D-610C-D89C-BB1E-0F11663FE0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7AE1B025-EB11-DB5B-9244-F91C653B6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7E63BD37-1286-87E0-5A4E-488A76BC6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A2CF3808-2F19-A233-E2E2-788E54218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18B94717-0AE0-D649-2C3A-09B464643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3A02A984-2B6E-7E9A-9154-3CEA7A6A5F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92E3CF37-BD23-2488-D3F3-6EBCE024C5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337168DA-347D-73E8-E9F3-23899BF72A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0BF6F9AF-9BD2-15A5-D0FB-3ADDD566D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D5F18D4-BECF-CE9D-A6D4-B6BC06925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C022D7-33B7-FA23-C114-EDA2D0B52F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61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F05DC-3A07-52BC-A090-1487B00C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355F7-FDA0-0139-9859-418AAC4AC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1143000"/>
          </a:xfrm>
        </p:spPr>
        <p:txBody>
          <a:bodyPr/>
          <a:lstStyle/>
          <a:p>
            <a:r>
              <a:rPr lang="en-IN" sz="2400" b="0" i="0" u="none" strike="noStrike" baseline="0" dirty="0">
                <a:latin typeface="Times New Roman" panose="02020603050405020304" pitchFamily="18" charset="0"/>
              </a:rPr>
              <a:t>Thermal</a:t>
            </a:r>
            <a:r>
              <a:rPr lang="en-IN" sz="2400" b="0" i="0" u="none" strike="noStrike" dirty="0">
                <a:latin typeface="Times New Roman" panose="02020603050405020304" pitchFamily="18" charset="0"/>
              </a:rPr>
              <a:t> Resistance in </a:t>
            </a:r>
            <a:r>
              <a:rPr lang="en-IN" sz="2400" b="0" i="0" u="none" strike="noStrike" baseline="0" dirty="0">
                <a:latin typeface="Times New Roman" panose="02020603050405020304" pitchFamily="18" charset="0"/>
              </a:rPr>
              <a:t> THERMAL</a:t>
            </a:r>
            <a:br>
              <a:rPr lang="en-IN" sz="2400" b="0" i="0" u="none" strike="noStrike" baseline="0" dirty="0">
                <a:latin typeface="Times New Roman" panose="02020603050405020304" pitchFamily="18" charset="0"/>
              </a:rPr>
            </a:br>
            <a:r>
              <a:rPr lang="en-IN" sz="2400" b="0" i="0" u="none" strike="noStrike" baseline="0" dirty="0">
                <a:latin typeface="Times New Roman" panose="02020603050405020304" pitchFamily="18" charset="0"/>
              </a:rPr>
              <a:t>CHARACTERIZATION OF A CHIP PACKAGE</a:t>
            </a:r>
            <a:endParaRPr lang="en-IN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565B8-3C0B-E012-8C44-D062E7408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180722"/>
            <a:ext cx="8077200" cy="3372478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What exactly is the junction temperature?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Can this temperature be measured?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If not, which temperature is measured?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Is this temperature representative for reliability </a:t>
            </a:r>
            <a:r>
              <a:rPr lang="en-IN" sz="2400" b="0" i="0" u="none" strike="noStrike" baseline="0" dirty="0">
                <a:latin typeface="Times New Roman" panose="02020603050405020304" pitchFamily="18" charset="0"/>
              </a:rPr>
              <a:t>analyses?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What exactly is the </a:t>
            </a:r>
            <a:r>
              <a:rPr lang="en-US" sz="2400" dirty="0">
                <a:latin typeface="Times New Roman" panose="02020603050405020304" pitchFamily="18" charset="0"/>
              </a:rPr>
              <a:t>cas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e temperature?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Can this temperature be unambiguously defined?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Is it possible to measure such a defined </a:t>
            </a:r>
            <a:r>
              <a:rPr lang="en-IN" sz="2400" b="0" i="0" u="none" strike="noStrike" baseline="0" dirty="0">
                <a:latin typeface="Times New Roman" panose="02020603050405020304" pitchFamily="18" charset="0"/>
              </a:rPr>
              <a:t>temperature?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327A66-640A-F5BF-92D7-1BF10F0CC67D}"/>
              </a:ext>
            </a:extLst>
          </p:cNvPr>
          <p:cNvSpPr txBox="1"/>
          <p:nvPr/>
        </p:nvSpPr>
        <p:spPr>
          <a:xfrm>
            <a:off x="457200" y="1447800"/>
            <a:ext cx="649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conduction heat transfer from junction to Case:</a:t>
            </a:r>
            <a:endParaRPr lang="en-IN" dirty="0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F301BB03-3CE3-84A8-B09A-C494A526802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B4399B57-E2E9-A0CA-0480-D8EA49DBC0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2E7AD201-8CE2-DD79-2E5B-55F6F0667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264B3688-723E-8216-3815-C33B58673D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6A3E64D0-FC31-7C81-B883-E300BCE63A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9D0BC958-50C2-ADA3-8A8D-C4D961384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77F6784-42BD-6180-E5C5-755091FED1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2E8658FC-2ECE-91D2-DD26-4A4FCD8526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4D260406-EFB7-8F39-6C2E-35D9ECFC0B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4CAD3358-F6B5-3EB8-BE89-3C570D5C2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5D03783D-503C-C61E-36FC-1487AAC42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CBFE1B0B-7059-F940-80C6-B4C3A17581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B6963900-EFAF-8650-BDC1-A4C827FA2D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DF59D12E-570B-C943-64A4-DE15D833D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4252539A-6218-32B9-CAFB-D624C0C359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076EBBE5-DF89-EC01-318C-9B3802F09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BA34939-A6CF-48FA-7503-09D04E4B1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645DFB4E-932E-CF43-68E6-42BA20338543}"/>
                  </a:ext>
                </a:extLst>
              </p:cNvPr>
              <p:cNvSpPr txBox="1"/>
              <p:nvPr/>
            </p:nvSpPr>
            <p:spPr bwMode="auto">
              <a:xfrm>
                <a:off x="2209801" y="1826747"/>
                <a:ext cx="1907287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DE352B38-C566-4E67-E859-DF33F8D46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1" y="1826747"/>
                <a:ext cx="1907287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F350294C-D2E2-F612-42EF-4C7066D3B2BC}"/>
                  </a:ext>
                </a:extLst>
              </p:cNvPr>
              <p:cNvSpPr txBox="1"/>
              <p:nvPr/>
            </p:nvSpPr>
            <p:spPr bwMode="auto">
              <a:xfrm>
                <a:off x="3927609" y="1866900"/>
                <a:ext cx="3387591" cy="1333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𝑘𝐴</m:t>
                              </m:r>
                            </m:den>
                          </m:f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5647E94D-9B72-5ABC-866F-6E4699177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7609" y="1866900"/>
                <a:ext cx="3387591" cy="1333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11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31420-C3CA-51EE-0B39-A0E099758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C0E9-C55D-92B3-EF03-5A3926B9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The Junction Temperature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C30BF-ED38-86F7-4F32-7DD70D7922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066800"/>
                <a:ext cx="8491780" cy="5715000"/>
              </a:xfrm>
            </p:spPr>
            <p:txBody>
              <a:bodyPr/>
              <a:lstStyle/>
              <a:p>
                <a:r>
                  <a:rPr lang="en-US" sz="2400" dirty="0"/>
                  <a:t>Junction temperature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J</a:t>
                </a:r>
                <a:r>
                  <a:rPr lang="en-US" sz="2400" dirty="0"/>
                  <a:t> is nominally the temperature of the p-n junction.</a:t>
                </a:r>
              </a:p>
              <a:p>
                <a:r>
                  <a:rPr lang="en-US" sz="2400" dirty="0"/>
                  <a:t>But is typically taken as the average die temperature.</a:t>
                </a:r>
              </a:p>
              <a:p>
                <a:r>
                  <a:rPr lang="en-US" sz="2400" dirty="0"/>
                  <a:t>Most modern dies may have 10 million bipolar gates with an area of 1.5 cm </a:t>
                </a:r>
                <a:r>
                  <a:rPr lang="en-US" sz="2400" dirty="0">
                    <a:sym typeface="Symbol" panose="05050102010706020507" pitchFamily="18" charset="2"/>
                  </a:rPr>
                  <a:t> 1.5 cm. </a:t>
                </a:r>
              </a:p>
              <a:p>
                <a:r>
                  <a:rPr lang="en-US" sz="2400" dirty="0"/>
                  <a:t>The junction-to-case thermal resistance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𝐽𝐶</m:t>
                        </m:r>
                      </m:sub>
                    </m:sSub>
                  </m:oMath>
                </a14:m>
                <a:r>
                  <a:rPr lang="en-US" sz="2400" dirty="0"/>
                  <a:t> ) is, by definition, the Thermal Figures-of-Merit (FOM) dealing with thermal transport within the chip package.</a:t>
                </a:r>
              </a:p>
              <a:p>
                <a:r>
                  <a:rPr lang="en-US" sz="2400" dirty="0"/>
                  <a:t>FOM is used for evaluating competing thermal designs.</a:t>
                </a:r>
              </a:p>
              <a:p>
                <a:r>
                  <a:rPr lang="en-US" sz="2400" dirty="0"/>
                  <a:t> FOM determines operating temperature profiles. </a:t>
                </a:r>
              </a:p>
              <a:p>
                <a:r>
                  <a:rPr lang="en-US" sz="2400" dirty="0"/>
                  <a:t>A Typical thermal model of a chip is described as a network of  several thermal resistances (FOMs).</a:t>
                </a:r>
              </a:p>
              <a:p>
                <a:r>
                  <a:rPr lang="en-US" sz="2400" dirty="0"/>
                  <a:t>Starshaped Thermal Models are considered as more accurate compact Models.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9DEDD1-E8A8-32AC-8CBB-A33678F6C9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066800"/>
                <a:ext cx="8491780" cy="5715000"/>
              </a:xfrm>
              <a:blipFill>
                <a:blip r:embed="rId3"/>
                <a:stretch>
                  <a:fillRect l="-1005" t="-853" b="-3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C9E41B13-3B05-913A-FB34-5986E188820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AD90983-5878-CD7C-C17C-3EA443A34E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7E22850-65C4-6586-621C-9A8185210A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8731790-F44A-811C-BBB6-8551D1BD8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08A5E5C-A69A-7D5C-50B0-70068823F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EA932A4-2E39-E1F0-AA73-320365BFAD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708919F-451A-1C3F-5D30-2CB36791B4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3F38323-370F-4653-DCF2-47BFFB9482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290880A-79EA-3B9B-4741-CE031F1CA3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FFA06B1-499F-53C7-B5C2-EA96A84928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8D2F04E-9181-774C-9CDE-5719E9483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0C5DCB5-46AB-B71F-3A3F-C76D42FB2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B180361-F73F-6AC1-7D0F-360817D4D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95DF746-5CC2-35C4-03FC-B9EF69F296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545C78B-29F7-8BB9-FD5B-6E0932239C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A0198B2-8A30-F862-896B-5EA68C02D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87F816-2632-9EA1-E434-594E841E7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135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762C-0D08-473F-80D2-70BE01F99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Thermal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 for a Leaded Chip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2205F3-FCDE-D7BD-9136-3CEDE4F0AC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8000" contrast="3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176510"/>
            <a:ext cx="2862261" cy="2307461"/>
          </a:xfrm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BBF28DFB-4FC9-D59F-92EC-A97B6480571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3505E02C-A950-0244-A84B-FB6A00C0C5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D5705757-5982-C637-927C-96C42800E5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33B22C34-8AAE-70E2-2636-2E9683FAB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8D25C7FE-1EF6-8689-9BEC-6FB6DC9B3C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D3A7C91F-7C42-4743-ECE5-52D370A5A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59F0EA63-BA6C-8E2B-0AAB-CB67856B37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6CE62065-8A5C-8F6F-C424-56DC18893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BAE34A0F-ECB1-1820-C24C-6C47DC1BA9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3BB3A93F-61A2-C6C0-0824-A03365CC1D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AC3EACA4-FBBB-CCE2-BAA8-5897EF4CC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AA814A76-6BA7-C239-5394-C86C1CF018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D8A46E8B-6015-AE70-B867-00AB1BE2D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632C045A-919A-4D0B-FCCA-0E5F9DF7E2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8D6B16B0-66F6-81B9-E3ED-BDDB2E8FD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95BD73E2-F6D0-1FC5-03BB-B6E9C279D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6655C6-60F1-A7D0-0F5A-C6C19577F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92D6D4A-7BDF-5CE8-ACFF-00D2AD95A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27" y="3516904"/>
            <a:ext cx="5268060" cy="3077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5BCB6B-52AF-F2D1-02E1-C200411B5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5661" y="1172988"/>
            <a:ext cx="5483690" cy="231098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9FA7ACF-9CDF-0502-FD65-84E9665AEA60}"/>
                  </a:ext>
                </a:extLst>
              </p14:cNvPr>
              <p14:cNvContentPartPr/>
              <p14:nvPr/>
            </p14:nvContentPartPr>
            <p14:xfrm>
              <a:off x="6301080" y="1637280"/>
              <a:ext cx="2262960" cy="27241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9FA7ACF-9CDF-0502-FD65-84E9665AEA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91720" y="1627920"/>
                <a:ext cx="2281680" cy="274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204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EA083-77C0-AFAE-2534-ECD7AA913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23A32-2A16-3912-1F08-0F9F605F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Thermal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 for a Leaded Chip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5F3ADD-83AE-A4EB-D349-314FFBE7A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7000"/>
                    </a14:imgEffect>
                    <a14:imgEffect>
                      <a14:brightnessContrast bright="-29000" contras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1114" y="1956599"/>
            <a:ext cx="4495801" cy="4495801"/>
          </a:xfrm>
          <a:prstGeom prst="rect">
            <a:avLst/>
          </a:prstGeom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B49A9423-B48E-F9FA-EA77-EC44F409C2C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1A2D9FAC-0DD1-A5ED-A281-60B01E3F6F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6D3046BE-DD7E-91A0-3A53-CB57ABAF75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20DCA8A1-05DE-88EA-856A-02D82C3652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C4444E05-AA50-B88B-3CAF-92C28A9015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29400A95-13A9-2039-DE8E-48E7A6CB94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4DB1E6FD-458C-15CC-FBA4-FF3C65A4C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08BCE359-BC33-02C0-1BB2-EBF1B4203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6DAF3730-9708-2426-EA49-63225126FD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FC50A91D-3730-AFD5-CBF9-218C24985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13FD1092-80F5-BA21-0B9D-DA19113F4A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B8150B78-9419-A7A6-5DE9-98EA7BB4B6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4E034A60-7038-A3E1-22A6-2AB021EDD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E6B09E6A-194A-AA25-B72C-B8CAD15E01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E9C223CD-D34D-287B-7394-4F90F61DBD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F8DBEE92-DC24-8472-38F9-3ED9CBBEF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8E6E9D-16A7-4379-95FB-2E9528021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D3F30E0-EF55-0181-37B5-EAB5E3B62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28600" y="1183131"/>
            <a:ext cx="4982044" cy="20995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8BB92B-CA28-0B9E-3F1D-B0337197AFEB}"/>
              </a:ext>
            </a:extLst>
          </p:cNvPr>
          <p:cNvSpPr txBox="1"/>
          <p:nvPr/>
        </p:nvSpPr>
        <p:spPr>
          <a:xfrm>
            <a:off x="609600" y="4038600"/>
            <a:ext cx="4624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Equivalent Thermal Material Model</a:t>
            </a:r>
          </a:p>
        </p:txBody>
      </p:sp>
    </p:spTree>
    <p:extLst>
      <p:ext uri="{BB962C8B-B14F-4D97-AF65-F5344CB8AC3E}">
        <p14:creationId xmlns:p14="http://schemas.microsoft.com/office/powerpoint/2010/main" val="183254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DA37-56D4-FD06-4B41-D3DFB6535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82BE-3157-9198-1980-93BB672B0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IN" sz="2800" b="0" u="none" strike="noStrike" baseline="0" dirty="0">
                <a:latin typeface="Times New Roman" panose="02020603050405020304" pitchFamily="18" charset="0"/>
              </a:rPr>
              <a:t>Star-Shaped Thermal Resistor Networks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48299-BA83-1244-B908-35D210FFA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91780" cy="2133600"/>
          </a:xfrm>
        </p:spPr>
        <p:txBody>
          <a:bodyPr/>
          <a:lstStyle/>
          <a:p>
            <a:r>
              <a:rPr lang="en-US" sz="2400" dirty="0"/>
              <a:t>Bar-Cohen </a:t>
            </a:r>
            <a:r>
              <a:rPr lang="en-US" sz="2400" i="1" dirty="0"/>
              <a:t>et al. represented  the </a:t>
            </a:r>
            <a:r>
              <a:rPr lang="en-US" sz="2400" dirty="0"/>
              <a:t>mono-chip packages, by a star-shaped network.</a:t>
            </a:r>
          </a:p>
          <a:p>
            <a:r>
              <a:rPr lang="en-US" sz="2400" dirty="0"/>
              <a:t>In SSN thermal resistors radiate from the junction node to nodes on the surface and to the </a:t>
            </a:r>
            <a:r>
              <a:rPr lang="en-IN" sz="2400" dirty="0"/>
              <a:t>node for the leads.</a:t>
            </a:r>
          </a:p>
          <a:p>
            <a:r>
              <a:rPr lang="en-US" sz="2400" dirty="0"/>
              <a:t>A simple network is shown as:</a:t>
            </a:r>
            <a:endParaRPr lang="en-IN" sz="2400" dirty="0"/>
          </a:p>
          <a:p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542E6B4-9247-2455-69E2-1E3A7F33E95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A96913E-7078-416D-8017-980CDFF3CC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DDE39AE-3AEB-749E-497D-73888E9DF2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CE50F6A-87BE-7C9F-07CE-49BB20247E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750F1E2-0677-AEFE-CC6B-0B128CB76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756DFD6-686C-FF05-772D-1983E0331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34ACAAC-22DD-74FA-AF0F-9F8FE55977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9B6224E-1792-26C0-9C9A-6B63A224C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7DF6D8-D799-1A8C-9099-2DE92C065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547D0BC-8F84-59B9-E31A-9D649785A5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DF20FCF-2D9F-9DFD-ACA2-53172C45C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74A1145-8F39-350B-AB55-F83FE95E1D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245F6EA-BDAD-494C-327C-CEA24A970F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22B69BA-045F-7F25-B536-11B360B1F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8E8CBE3-0F0D-5D3F-3B43-F1126CB8A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6BA6338-CD93-94DC-D67B-407EB8944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FDFB7C-78C9-19BA-BED5-B1B699FB9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24AE2A3-CBB5-37DF-0829-7808A1193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8000"/>
                    </a14:imgEffect>
                    <a14:imgEffect>
                      <a14:brightnessContrast bright="-38000" contrast="9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3556000"/>
            <a:ext cx="4391748" cy="29349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217D2A7-D0B3-C936-6462-CDBA9F437E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8000"/>
                    </a14:imgEffect>
                    <a14:imgEffect>
                      <a14:brightnessContrast bright="-15000" contrast="6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00153" y="3581006"/>
            <a:ext cx="3381847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6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E734D-1514-6A1C-34BF-E4B02A523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4A881-6023-50BB-1BFC-71ECC9C63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 of a Leaded </a:t>
            </a:r>
            <a:r>
              <a:rPr lang="en-US" sz="2800" dirty="0">
                <a:latin typeface="Times-Roman"/>
              </a:rPr>
              <a:t>P</a:t>
            </a:r>
            <a:r>
              <a:rPr lang="en-US" sz="2800" b="0" i="0" u="none" strike="noStrike" baseline="0" dirty="0">
                <a:latin typeface="Times-Roman"/>
              </a:rPr>
              <a:t>ackage</a:t>
            </a:r>
            <a:endParaRPr lang="en-IN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3BF0A4-E24C-9AF2-0D86-EC763EDCA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7000"/>
                    </a14:imgEffect>
                    <a14:imgEffect>
                      <a14:brightnessContrast bright="-29000" contras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5163" y="1166810"/>
            <a:ext cx="3182311" cy="3182311"/>
          </a:xfrm>
          <a:prstGeom prst="rect">
            <a:avLst/>
          </a:prstGeom>
        </p:spPr>
      </p:pic>
      <p:grpSp>
        <p:nvGrpSpPr>
          <p:cNvPr id="10" name="Group 38">
            <a:extLst>
              <a:ext uri="{FF2B5EF4-FFF2-40B4-BE49-F238E27FC236}">
                <a16:creationId xmlns:a16="http://schemas.microsoft.com/office/drawing/2014/main" id="{ABE3E53B-2F08-4C8F-9F06-6EDE5DC0D73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17A17570-02AD-A36D-308F-A1787D5D7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60C9D34B-A35B-A28B-E8CB-820BAC60D5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302E6D93-4B6E-68BF-84BD-D8DDFDD33A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F8A9FFB0-E94E-9D01-809E-0E19928B4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D9BBBD65-90AA-FE8B-4315-C2AA6A96D5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B84DF556-3FAE-97F7-2614-A334AD1B50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04A3872C-FE47-E18D-83A3-4E42C6440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CA3814A7-9CCA-3C14-DBFF-89F853DF52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6598A5E0-4512-BE72-092D-56658564F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B4001616-0820-67E3-BB9B-798DA1FB3B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F9F58F8B-D295-315E-E4CA-188D253CA5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E8513616-43C9-6052-9DCD-6011CB2A8D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E4D9BA92-0CAD-6475-18AD-E7431B83F9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725992DA-3498-408A-9AA4-E9E88BE0A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7FC707A7-824D-4474-6404-B09FA62D0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9E9775-C49D-5962-E810-92C5233A8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A5230EF-0634-24A7-7F55-43D257FE9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88000"/>
                    </a14:imgEffect>
                    <a14:imgEffect>
                      <a14:brightnessContrast bright="-13000" contras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384" y="1829943"/>
            <a:ext cx="6808885" cy="421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2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4E51A-C4A4-E934-B3A3-F861F0593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2BD34-3287-C58A-9560-1DE0C961B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 of a Leaded </a:t>
            </a:r>
            <a:r>
              <a:rPr lang="en-US" sz="2800" dirty="0">
                <a:latin typeface="Times-Roman"/>
              </a:rPr>
              <a:t>P</a:t>
            </a:r>
            <a:r>
              <a:rPr lang="en-US" sz="2800" b="0" i="0" u="none" strike="noStrike" baseline="0" dirty="0">
                <a:latin typeface="Times-Roman"/>
              </a:rPr>
              <a:t>ackage</a:t>
            </a:r>
            <a:endParaRPr lang="en-IN" sz="2800" dirty="0"/>
          </a:p>
        </p:txBody>
      </p:sp>
      <p:grpSp>
        <p:nvGrpSpPr>
          <p:cNvPr id="10" name="Group 38">
            <a:extLst>
              <a:ext uri="{FF2B5EF4-FFF2-40B4-BE49-F238E27FC236}">
                <a16:creationId xmlns:a16="http://schemas.microsoft.com/office/drawing/2014/main" id="{BA55D80D-8C7A-3984-1A69-71678CD140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C14E8D1E-ED2B-DD30-9F54-2A2E4CE0E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EECE6D78-3BC1-149F-E013-11B9700217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59809CFF-18B8-1916-96DC-669BEAFCD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5010CFA2-5B38-9F2A-8B0D-6EFA55DE2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9377F3BC-0855-DFD5-53C0-940744DA15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2E404846-61AB-E1CC-81A4-2CF8EE5E0A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6B976FE6-0CE2-E2F6-C319-AF6B9CD66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9C297932-5C61-0050-5889-AA942FDF6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D622D8CB-CB5C-DF15-C895-DFDD9954A5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51908C29-550D-D271-B04A-3CF28FA87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CA126EB3-D93F-1B49-CDDC-DA81527F4D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7ED8670B-480A-9055-8FE7-F4DFD8F865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51C07390-3619-BB15-817F-91C44F5F4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2049E2A6-4047-A22E-B4BF-342191C23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8F0FEE6A-FBA2-AAE5-3695-1B1DAED1A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FD3730-7DBD-D656-D05B-3E6CD0A35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DD00FB-F4D9-422F-851F-D73BB40A6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54012" y="1149350"/>
            <a:ext cx="6439563" cy="554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398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E357-234D-A632-10FF-F3EC7E4A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Thermal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odels: Case 1</a:t>
            </a:r>
            <a:endParaRPr lang="en-IN" sz="2800" dirty="0"/>
          </a:p>
        </p:txBody>
      </p:sp>
      <p:pic>
        <p:nvPicPr>
          <p:cNvPr id="1026" name="Picture 2" descr="Development of a thermal resistance model for chip-on-board packaging of high power LED arrays - ScienceDirect">
            <a:extLst>
              <a:ext uri="{FF2B5EF4-FFF2-40B4-BE49-F238E27FC236}">
                <a16:creationId xmlns:a16="http://schemas.microsoft.com/office/drawing/2014/main" id="{D7072D2F-48FB-2665-27C6-E45D3CD15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7" y="2324100"/>
            <a:ext cx="8379026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68489A72-39FC-E2D2-993D-2E3620EFC3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11EEECE-F2DD-1A72-ED46-7488FC7A32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4AE2E94-4512-5CA8-C65F-0E3B0DE16B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D53EBDF-2AE2-7C90-A95E-A132991DA5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5BDCD1E-8049-B9FA-04A2-BF10660E88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B9EF89C-6028-37AC-DBD8-609EF91DD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BA6D239-8359-FE51-19FD-1A4FF4B722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E9A5714-8D73-E5FA-6477-29FF166B71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8545FD5-3E57-F670-3AFD-A8BA3E199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36375AF-4928-C64D-D03A-B484FB6FA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03B6F84-BAA5-752A-B54B-44925C93A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66EBDFE-DE53-30F1-0558-0C8E570A51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E2A7F21-54CA-7FBC-A8C8-0474BA9FA5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FAD1B3C-E4FC-84A1-F413-9079CEDD9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F697132-8097-B4FB-CDA8-89AE01713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2B94812-396D-B715-FADC-77954F75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B91D1C-8174-75BE-22C0-9A47414AC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28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0E965-76DF-A4AE-F88A-779E38D1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Thermal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odels: Case 2</a:t>
            </a:r>
            <a:endParaRPr lang="en-IN" sz="2800" dirty="0"/>
          </a:p>
        </p:txBody>
      </p:sp>
      <p:pic>
        <p:nvPicPr>
          <p:cNvPr id="2050" name="Picture 2" descr="Fundamentals of Thermal Resistance and Heat Dissipation: Heat Transmission and Heat Dissipation Paths | About Thermal Design | TechWeb">
            <a:extLst>
              <a:ext uri="{FF2B5EF4-FFF2-40B4-BE49-F238E27FC236}">
                <a16:creationId xmlns:a16="http://schemas.microsoft.com/office/drawing/2014/main" id="{4930206F-4834-3112-DD04-771C0C2777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27" y="1269999"/>
            <a:ext cx="7635875" cy="465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7B11A36F-902E-3C7F-619A-9C6EE155B45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C4548C3-B381-989A-0E83-07F3F7BF7F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FDB262A-0108-79DB-8CD2-0C31E665D8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1EB9888-770F-3A8E-BD03-261E949CA5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E38E16B-16CB-98F6-4495-38D097A61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47A3217-0B94-D894-C8BB-2876D7503C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283CDAC-97BB-108D-3D1F-D54DC7C5A3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0D5FF99-11DE-7F62-5AD2-75A4E89C2B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F4002DA-14E6-F139-AEAD-020615B9D8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A62A6E1-1E68-446C-7179-D13A94317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04714B-3680-F0B6-B148-AE22A40C00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1C38126-8A4D-D353-7197-457455DB21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674C7DF-46A9-8929-74B2-A4AC54C541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DF99D9C-564D-1426-628B-DFD4672C5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2B7BDC1-09FA-DB32-FA29-1CC024FA58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6D95FDA-A581-61F6-3853-38889EC9D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36697F-E712-D043-435E-C9F9CBC11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69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7BF07-A03B-ED14-F8C3-1E4E6CDC4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C</a:t>
            </a:r>
            <a:r>
              <a:rPr lang="en-US" sz="2800" b="0" i="0" u="none" strike="noStrike" baseline="0" dirty="0">
                <a:latin typeface="Times-Roman"/>
              </a:rPr>
              <a:t>ompact Thermal </a:t>
            </a:r>
            <a:r>
              <a:rPr lang="en-US" sz="2800" dirty="0">
                <a:latin typeface="Times-Roman"/>
              </a:rPr>
              <a:t>M</a:t>
            </a:r>
            <a:r>
              <a:rPr lang="en-US" sz="2800" b="0" i="0" u="none" strike="noStrike" baseline="0" dirty="0">
                <a:latin typeface="Times-Roman"/>
              </a:rPr>
              <a:t>odels: Case 3</a:t>
            </a:r>
            <a:endParaRPr lang="en-IN" sz="2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C719E8E-ED00-8133-F007-5592A204FA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3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422400"/>
            <a:ext cx="8650736" cy="48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754320AA-E1A0-B55E-FF31-A39CFE0DE6D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6AE8E2B-E429-5A85-DFBD-FB4EAD826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E241C1B-B76C-6EB7-8B2C-0809E4EAEE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5EB2655-FB46-D786-073E-653D80AC81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CFEDD02-91FC-5897-46A0-1AB73FDD3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EC446B1-FA12-E680-ED60-666B852ECC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2700AE3-4B94-ED5D-6067-BD3597CB1B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848F5D3-C2A4-CA30-D356-C5FC72CD4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A6F343E-9CA3-703E-35DA-9C5B418AC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F691665-6E28-2EC2-B910-54DB40C5A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838E9C4-3A31-65F2-8546-1198E6271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6851C31-AF93-027F-FAE2-A3128C9923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14E2BD2-4096-7349-8D1E-886C44FCD6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C4CD422-A49B-EA7F-2E1B-DA3DF1DCF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5638DEE-22C8-FD51-CDFB-0C223FD65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B2FF5B3-F261-692F-2BD1-F27266684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E7AAC1-A493-2387-2F40-E79E5E81CA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898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D4A5BDE-46E6-A272-1619-979F72302C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6705600" cy="1143000"/>
          </a:xfrm>
        </p:spPr>
        <p:txBody>
          <a:bodyPr/>
          <a:lstStyle/>
          <a:p>
            <a:r>
              <a:rPr lang="en-US" altLang="en-US" sz="2800" dirty="0"/>
              <a:t>Package Level Thermal Management of DIP Electronic Processor</a:t>
            </a:r>
            <a:endParaRPr lang="en-IN" altLang="en-US" sz="2800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904D606-B088-F046-DF97-DAF43C0DE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270" y="1659651"/>
            <a:ext cx="2019582" cy="2429214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807B2531-8307-7179-5124-B2931ED4CA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25AACDC-8246-6388-DA57-A21F4F068D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A49B899-533F-DBF9-D83E-C00298C10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8CE7D2C-6B99-3404-DD84-2D11BB9E37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7E9F2A-3414-6A7A-B792-E2D2CFD77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4BF247-DD9D-35CB-1A9A-8F6EC794A9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91C0773-D44A-DF2E-E429-091620259C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3D0EA23-6CF6-9C2C-9E9F-6886AC76F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2F6D938-EB64-71DA-C60C-7FFDD6DA3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EAE78DA-BE39-5D6A-9019-2627401BE4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1A3837-AC66-F81E-6B17-276C0780E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7FE5603-5E93-B4D3-2DA9-17ADA83678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2E44306-0FD9-124F-42B7-B1EE6BAC04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341E73D-D7E0-5E78-0F03-9F6D638B4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1EB08CB-D79F-D921-2CED-EEE908D95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0945E41-EE82-0D06-F60E-68E9BBF411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081079-E374-4B68-F751-8C1D16A4C4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Arrow: Curved Down 25">
            <a:extLst>
              <a:ext uri="{FF2B5EF4-FFF2-40B4-BE49-F238E27FC236}">
                <a16:creationId xmlns:a16="http://schemas.microsoft.com/office/drawing/2014/main" id="{F46DBB28-4020-2F75-7E26-6463D7982114}"/>
              </a:ext>
            </a:extLst>
          </p:cNvPr>
          <p:cNvSpPr/>
          <p:nvPr/>
        </p:nvSpPr>
        <p:spPr bwMode="auto">
          <a:xfrm>
            <a:off x="2149476" y="1475926"/>
            <a:ext cx="3946524" cy="1570780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74311B54-00AF-6A3D-2106-AADEBC929F0B}"/>
              </a:ext>
            </a:extLst>
          </p:cNvPr>
          <p:cNvSpPr/>
          <p:nvPr/>
        </p:nvSpPr>
        <p:spPr bwMode="auto">
          <a:xfrm rot="7413898">
            <a:off x="5241982" y="4398961"/>
            <a:ext cx="2348902" cy="801760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DC297-DE4F-7504-5CC4-C64B03021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847" y="2455646"/>
            <a:ext cx="2604393" cy="3483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B90193-8FFF-A842-9DD1-82D92779C96B}"/>
              </a:ext>
            </a:extLst>
          </p:cNvPr>
          <p:cNvSpPr txBox="1"/>
          <p:nvPr/>
        </p:nvSpPr>
        <p:spPr>
          <a:xfrm>
            <a:off x="533400" y="4807803"/>
            <a:ext cx="49847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Total Thermal Resistance of an electronic chip: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5D2D97-D50E-6FF4-442D-F631D68EF498}"/>
                  </a:ext>
                </a:extLst>
              </p:cNvPr>
              <p:cNvSpPr txBox="1"/>
              <p:nvPr/>
            </p:nvSpPr>
            <p:spPr>
              <a:xfrm>
                <a:off x="381000" y="6019054"/>
                <a:ext cx="8382000" cy="457946"/>
              </a:xfrm>
              <a:prstGeom prst="rect">
                <a:avLst/>
              </a:prstGeom>
              <a:noFill/>
              <a:ln w="317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𝑐𝑜𝑛𝑠𝑡𝑟𝑖𝑐𝑡𝑖𝑜𝑛</m:t>
                        </m:r>
                      </m:sub>
                    </m:sSub>
                  </m:oMath>
                </a14:m>
                <a:r>
                  <a:rPr lang="en-IN" sz="22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𝑐ℎ𝑖𝑝</m:t>
                        </m:r>
                      </m:sub>
                    </m:sSub>
                  </m:oMath>
                </a14:m>
                <a:r>
                  <a:rPr lang="en-IN" sz="22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𝑏𝑜𝑛𝑑</m:t>
                        </m:r>
                      </m:sub>
                    </m:sSub>
                  </m:oMath>
                </a14:m>
                <a:r>
                  <a:rPr lang="en-IN" sz="22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𝑙𝑒𝑎𝑑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𝑓𝑟𝑎𝑚𝑒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𝑝𝑙𝑎𝑠𝑡𝑖𝑐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𝑙𝑒𝑎𝑑𝑠</m:t>
                        </m:r>
                      </m:sub>
                    </m:sSub>
                  </m:oMath>
                </a14:m>
                <a:endParaRPr lang="en-IN" sz="2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5D2D97-D50E-6FF4-442D-F631D68E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6019054"/>
                <a:ext cx="8382000" cy="457946"/>
              </a:xfrm>
              <a:prstGeom prst="rect">
                <a:avLst/>
              </a:prstGeom>
              <a:blipFill>
                <a:blip r:embed="rId6"/>
                <a:stretch>
                  <a:fillRect t="-4938" b="-14815"/>
                </a:stretch>
              </a:blipFill>
              <a:ln w="317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80361702-FC76-4336-7D1B-628EB4EA18BC}"/>
              </a:ext>
            </a:extLst>
          </p:cNvPr>
          <p:cNvSpPr txBox="1"/>
          <p:nvPr/>
        </p:nvSpPr>
        <p:spPr>
          <a:xfrm>
            <a:off x="1633040" y="3407414"/>
            <a:ext cx="49847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Is this description complete?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If not complete, is it comprehensive?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326DE95-6D5E-4FC4-B3F6-AE6967E1E7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303" y="1516189"/>
            <a:ext cx="3058076" cy="20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19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8" grpId="0" animBg="1"/>
      <p:bldP spid="22" grpId="0" animBg="1"/>
      <p:bldP spid="2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1BE1C-AC9B-88F9-6AC0-E123BECE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0E35E-5221-FFD8-6FDC-5359F4EE9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Green’s formula for an interior point</a:t>
            </a:r>
            <a:br>
              <a:rPr lang="en-US" sz="2800" b="0" i="0" u="none" strike="noStrike" baseline="0" dirty="0">
                <a:latin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Heat </a:t>
            </a:r>
            <a:r>
              <a:rPr lang="en-US" sz="2800" dirty="0">
                <a:latin typeface="Times New Roman" panose="02020603050405020304" pitchFamily="18" charset="0"/>
              </a:rPr>
              <a:t>C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onduction </a:t>
            </a:r>
            <a:r>
              <a:rPr lang="en-US" sz="2800" dirty="0">
                <a:latin typeface="Times New Roman" panose="02020603050405020304" pitchFamily="18" charset="0"/>
              </a:rPr>
              <a:t>E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quation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1A831-E671-D734-6F7F-3B0A5B1EF4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82726"/>
                <a:ext cx="8583612" cy="4841874"/>
              </a:xfrm>
            </p:spPr>
            <p:txBody>
              <a:bodyPr/>
              <a:lstStyle/>
              <a:p>
                <a:r>
                  <a:rPr lang="en-US" sz="2400" dirty="0"/>
                  <a:t>Green’s formula shows that the temperature at any internal point is linearly dependent upon the temperature of every surface element. </a:t>
                </a:r>
              </a:p>
              <a:p>
                <a:r>
                  <a:rPr lang="en-US" sz="2400" dirty="0"/>
                  <a:t>If the surface is portioned into discrete contiguous segments over each of which constant temperatures are imposed, the formula becomes for </a:t>
                </a:r>
                <a:r>
                  <a:rPr lang="en-IN" sz="2400" dirty="0"/>
                  <a:t>a particular internal point J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i="1" dirty="0"/>
                  <a:t>T</a:t>
                </a:r>
                <a:r>
                  <a:rPr lang="en-US" sz="2400" i="1" baseline="-25000" dirty="0"/>
                  <a:t>k</a:t>
                </a:r>
                <a:r>
                  <a:rPr lang="en-US" sz="2400" baseline="-25000" dirty="0"/>
                  <a:t> </a:t>
                </a:r>
                <a:r>
                  <a:rPr lang="en-US" sz="2400" dirty="0"/>
                  <a:t>is the temperature of the </a:t>
                </a:r>
                <a:r>
                  <a:rPr lang="en-US" sz="2400" i="1" dirty="0"/>
                  <a:t>k</a:t>
                </a:r>
                <a:r>
                  <a:rPr lang="en-US" sz="2400" i="1" baseline="30000" dirty="0"/>
                  <a:t>th</a:t>
                </a:r>
                <a:r>
                  <a:rPr lang="en-US" sz="2400" dirty="0"/>
                  <a:t> external surface segment. </a:t>
                </a:r>
              </a:p>
              <a:p>
                <a:r>
                  <a:rPr lang="en-US" sz="2400" dirty="0"/>
                  <a:t>The sum runs over the surface segments.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denotes the power dissipated.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1A831-E671-D734-6F7F-3B0A5B1EF4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82726"/>
                <a:ext cx="8583612" cy="4841874"/>
              </a:xfrm>
              <a:blipFill>
                <a:blip r:embed="rId2"/>
                <a:stretch>
                  <a:fillRect l="-994" t="-1006" r="-5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A2BAED5-2857-1EDB-83DD-EF20F20BEB2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25B6D6C-A90B-1251-7A72-7283F9BD60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6FAD54E-6622-672D-B116-83BA485DE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CB5B2CD-F98C-4824-9CE0-A320FF262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9875EE8-B163-43E8-EFF8-A586C4E943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C379035-8053-D6EF-005C-40B7A082F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32E98ED-653E-B1F4-3C13-5FEFC88E44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D9535D7-C967-E810-48D9-9EB8A8126C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2A0BD6A-5D0D-A66C-69DA-1934D5BED7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1EB69C2-8058-1E42-43BD-53FB7D7E9C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432F187-287A-4AEA-B424-A98BDDEB1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60A269E-5A74-1D28-6661-897783E1F6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8CBE232-5CB1-565C-3458-E724D1EF1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09459C5-FDAB-0D78-57EB-50EFCD85BE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58F7877-0BEF-E58E-5EEF-F6CB62E785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9998B0F-A02C-1738-3EC5-4FBEA67EC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7ACB53-85B6-08AE-C8A6-AAB6D1249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329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F11A-E709-DF34-1A9A-C32C6B2C6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3D64-D2A1-0E05-4093-5D36827D9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Green’s formula for an interior point</a:t>
            </a:r>
            <a:br>
              <a:rPr lang="en-US" sz="2800" b="0" i="0" u="none" strike="noStrike" baseline="0" dirty="0">
                <a:latin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Heat </a:t>
            </a:r>
            <a:r>
              <a:rPr lang="en-US" sz="2800" dirty="0">
                <a:latin typeface="Times New Roman" panose="02020603050405020304" pitchFamily="18" charset="0"/>
              </a:rPr>
              <a:t>C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onduction </a:t>
            </a:r>
            <a:r>
              <a:rPr lang="en-US" sz="2800" dirty="0">
                <a:latin typeface="Times New Roman" panose="02020603050405020304" pitchFamily="18" charset="0"/>
              </a:rPr>
              <a:t>E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quation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8B30FD-8259-D594-71D2-D9EB1F81E3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583612" cy="547687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/>
                  <a:t>This linear equation is valid irrespective of the packaging materials having different or even non-isotropic thermal conductivities.</a:t>
                </a:r>
              </a:p>
              <a:p>
                <a:r>
                  <a:rPr lang="en-US" sz="2400" dirty="0"/>
                  <a:t>However, not valid if the thermal conductivities  temperature dependent. </a:t>
                </a:r>
              </a:p>
              <a:p>
                <a:r>
                  <a:rPr lang="en-US" sz="2400" dirty="0"/>
                  <a:t>It follows that the sensitivity </a:t>
                </a:r>
                <a:r>
                  <a:rPr lang="en-IN" sz="2400" dirty="0"/>
                  <a:t>coefficient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&amp;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This is determined from the detailed model by noting the rise in junction temperature arising from an increment in temperature applied to surface segment, </a:t>
                </a:r>
                <a:r>
                  <a:rPr lang="en-US" sz="2400" i="1" dirty="0"/>
                  <a:t>k</a:t>
                </a:r>
                <a:r>
                  <a:rPr lang="en-US" sz="2400" dirty="0"/>
                  <a:t>.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8B30FD-8259-D594-71D2-D9EB1F81E3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583612" cy="5476874"/>
              </a:xfrm>
              <a:blipFill>
                <a:blip r:embed="rId2"/>
                <a:stretch>
                  <a:fillRect l="-994" b="-233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84E03070-C0EE-3C5B-CE75-BD6E36F0A64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CDE14BC-3B05-4662-484F-E2036BF8B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6B83854-89EB-0427-804D-F5F55C508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2069FCE-7B5D-E95E-DE65-A884A7512C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16C9547-E4C4-5D24-C20A-392C8683C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AA1E15C-9D5B-1183-D16A-7803BBF0A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70DF352-2B51-9F41-CD29-A96CAABBC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6D504EB-69B8-928F-743B-712747EFF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A894FB6-8E3B-9995-D2F5-43394463A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03B0B89-6DA0-46E7-7932-1D327EAAFD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3038957-E906-10C9-6058-038E2207EB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B988119-BF9E-5519-BC58-A2C8861AB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1576FB5-3992-E664-257F-84B0FFA98B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112E680-28AC-B1EB-59C3-53800B69F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D32D648-D3EE-0D69-FEB9-F180AD6C0E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407F2C2-CA0D-81A4-D3CB-CEB01778B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2A1B05-5AB3-801D-4A8C-138021BA1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043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3200-C028-0EF8-9C70-1B939C74A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AA10-F0A5-3E29-2C5F-2DA66E089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US" sz="2800" dirty="0"/>
              <a:t>Factors Influencing the Sensitivity Coefficients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E6749-1A03-0AEF-7330-4078B8E7C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473200"/>
                <a:ext cx="8229600" cy="4775200"/>
              </a:xfrm>
            </p:spPr>
            <p:txBody>
              <a:bodyPr/>
              <a:lstStyle/>
              <a:p>
                <a:r>
                  <a:rPr lang="en-US" sz="2400" dirty="0"/>
                  <a:t>Relation between the coefficients to the values of the thermal resistors, in a star-shaped network is very important to optimize the packaging.</a:t>
                </a:r>
              </a:p>
              <a:p>
                <a:r>
                  <a:rPr lang="en-US" sz="2400" dirty="0"/>
                  <a:t>At the junction node heat is dissipated. </a:t>
                </a:r>
              </a:p>
              <a:p>
                <a:r>
                  <a:rPr lang="en-US" sz="2400" dirty="0"/>
                  <a:t>For the network, the fluxes from the junction to each exterior node sum to equal to the total power dissipated!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𝑗𝑘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IN" sz="2400" dirty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endParaRPr lang="en-IN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E6749-1A03-0AEF-7330-4078B8E7C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473200"/>
                <a:ext cx="8229600" cy="4775200"/>
              </a:xfrm>
              <a:blipFill>
                <a:blip r:embed="rId3"/>
                <a:stretch>
                  <a:fillRect l="-1037" t="-10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D3D0A4CD-796C-152B-45F9-9502EDCCC15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F6426DF-ED13-A83D-2CF3-EE17A61501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B190467-4C5C-3F48-F520-39C3710985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A635767-159B-C616-8811-895DA78C69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C68D8B2-4F6D-3BD5-DC56-9529F301F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89700FE-5956-B633-A805-E2F941FD0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CBD238B-6BD8-BE87-9498-A9CC309F4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0BBFAF8-3337-7621-8B21-28848C6CF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51A179-E4EE-37BF-9B6F-31816932F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0282AD5-5437-01F8-F770-9B0F6C6B2E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436E758-5639-AE98-1790-807F2AEB9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752A87E-B82A-FB02-80FC-250B04FF18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03DECF9-5E5A-A0E6-808E-3780B2B2A0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9B8D441-7663-AE32-EB61-666222CB5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01CAEC5-B51B-62FD-A963-C2E042CC45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A89B722-D01C-7F4A-7673-44BA59BA7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9D0F7A-6FEA-2835-51FC-F8FBFB7526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062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7BC1E-81FF-347F-A187-384D8E5D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6A848-6A03-292C-1BE0-8CE7B369F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A </a:t>
            </a:r>
            <a:r>
              <a:rPr lang="en-IN" sz="2800" dirty="0">
                <a:latin typeface="Times-Roman"/>
              </a:rPr>
              <a:t>M</a:t>
            </a:r>
            <a:r>
              <a:rPr lang="en-IN" sz="2800" b="0" i="0" u="none" strike="noStrike" baseline="0" dirty="0">
                <a:latin typeface="Times-Roman"/>
              </a:rPr>
              <a:t>ethodology to Develop Compact Thermal Models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7852C-8969-60B0-E111-A21D1FA85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73200"/>
            <a:ext cx="8229600" cy="4775200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Creation of a calibrated detailed model of an electronic device</a:t>
            </a:r>
            <a:r>
              <a:rPr lang="en-US" sz="2400" dirty="0"/>
              <a:t>.</a:t>
            </a:r>
          </a:p>
          <a:p>
            <a:r>
              <a:rPr lang="en-US" sz="2400" dirty="0"/>
              <a:t>This “full” or detailed model can be made using any CHT package.</a:t>
            </a:r>
          </a:p>
          <a:p>
            <a:r>
              <a:rPr lang="en-US" sz="2400" dirty="0"/>
              <a:t>A generating set of combinations of boundary conditions is imposed on all faces where significant heat transfer occurs. </a:t>
            </a:r>
          </a:p>
          <a:p>
            <a:r>
              <a:rPr lang="en-US" sz="2400" dirty="0"/>
              <a:t>The junction temperature and heat flow rate through each side and/or node temperatures are then calculated, using the detailed model for all boundary conditions.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Definition of the “compact model” layout</a:t>
            </a:r>
            <a:r>
              <a:rPr lang="en-US" sz="2400" dirty="0"/>
              <a:t>. 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Definition of an objective function, to be minimized in the optimization procedure</a:t>
            </a:r>
            <a:r>
              <a:rPr lang="en-IN" sz="2400" dirty="0">
                <a:solidFill>
                  <a:schemeClr val="accent2"/>
                </a:solidFill>
              </a:rPr>
              <a:t>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3971F82D-2B79-002A-F4E5-C5ADC9D1688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80C7BB3-15AE-EA63-535E-590ECD23E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200C3BA-18BA-ADE4-6E42-C2B282E9DF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2C43447-E36A-011A-3A58-0165931F2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B02D417-0C6A-1390-04A7-4239DF6D18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057745D-4605-F164-1570-CBEAE37D6E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DECF386-3ADF-4960-13C2-A8EF872D5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B035567-3968-4914-91F1-D903256DB3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06AA613-A185-EDFE-ECEC-F4776BF70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8C369A5-4D04-974C-6117-C79BE9FE7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93D17FE-FCE4-7207-34A6-07D0D3B4F1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4CBEE42-CEC7-B822-2D09-7DB633AEE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22D7A47-EAD6-B7AD-BFA1-267B791B7D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AE33B94-51EC-90DA-517F-0F9F4BEF41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7B352FA-D8CA-3251-3C9E-E4B904737B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740CDB5-47D2-614C-1B1A-21670ED4D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571E4C-DE42-3DD3-43C1-7CA3AA5F82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93DA96C-C35D-4BFB-10AB-35D06343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183" y="1319508"/>
            <a:ext cx="4721017" cy="3251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0809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153C7-11B6-361D-0788-6CEC0F8D9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08C2-B88C-49B4-D217-4DD27BB1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7140440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A </a:t>
            </a:r>
            <a:r>
              <a:rPr lang="en-IN" sz="2800" dirty="0">
                <a:latin typeface="Times-Roman"/>
              </a:rPr>
              <a:t>M</a:t>
            </a:r>
            <a:r>
              <a:rPr lang="en-IN" sz="2800" b="0" i="0" u="none" strike="noStrike" baseline="0" dirty="0">
                <a:latin typeface="Times-Roman"/>
              </a:rPr>
              <a:t>ethodology to Develop Compact Thermal Models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E5BD7-C8B5-AE3F-9B93-44B7C805F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20800"/>
            <a:ext cx="8229600" cy="5232400"/>
          </a:xfrm>
        </p:spPr>
        <p:txBody>
          <a:bodyPr/>
          <a:lstStyle/>
          <a:p>
            <a:r>
              <a:rPr lang="en-US" sz="2400" dirty="0">
                <a:solidFill>
                  <a:schemeClr val="accent2"/>
                </a:solidFill>
              </a:rPr>
              <a:t>The optimization Process</a:t>
            </a:r>
            <a:r>
              <a:rPr lang="en-US" sz="2400" dirty="0"/>
              <a:t>. </a:t>
            </a:r>
          </a:p>
          <a:p>
            <a:r>
              <a:rPr lang="en-US" sz="2400" dirty="0"/>
              <a:t>By varying the parameters of the CTM, the user-specified cost function is minimized. </a:t>
            </a:r>
          </a:p>
          <a:p>
            <a:r>
              <a:rPr lang="en-US" sz="2400" i="1" dirty="0">
                <a:solidFill>
                  <a:schemeClr val="accent2"/>
                </a:solidFill>
              </a:rPr>
              <a:t>Evaluation of the accuracy of the model</a:t>
            </a:r>
            <a:r>
              <a:rPr lang="en-US" sz="2400" dirty="0">
                <a:solidFill>
                  <a:schemeClr val="accent2"/>
                </a:solidFill>
              </a:rPr>
              <a:t>. </a:t>
            </a:r>
          </a:p>
          <a:p>
            <a:r>
              <a:rPr lang="en-US" sz="2400" dirty="0"/>
              <a:t>The best approach is to use a test set that is independent of the generating set.</a:t>
            </a:r>
          </a:p>
          <a:p>
            <a:r>
              <a:rPr lang="en-US" sz="2400" dirty="0"/>
              <a:t>When the results are within a specified accuracy range, a compact model that is “independent” of the imposed boundary </a:t>
            </a:r>
            <a:r>
              <a:rPr lang="en-IN" sz="2400" dirty="0"/>
              <a:t>conditions is obtained.</a:t>
            </a:r>
          </a:p>
          <a:p>
            <a:r>
              <a:rPr lang="en-US" sz="2400" dirty="0"/>
              <a:t>Make the compact model available for dissemination in neutral file format for use by board and system level vendors.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1341CC2-4368-8F33-2003-2A7632CB918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C288F15-DAFE-B4D3-FC6D-ECED98FB3C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840CA6D-4BA9-5EE6-92F3-E142A9308E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9F2B8A2-67E9-9D03-9ED7-6819467E1D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F09D830-3582-0D7A-BD2A-B8BC49816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788A090-7723-7C6B-140A-E152F7146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D92E1B5-6EB0-266A-39F5-D0AD0EBB9C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2AEAF36-B5EA-DE9B-7B08-5674297CF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C2B554D-464D-7B67-BA20-7575D2BB4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73FE3B3-C00E-6A22-A7FF-3A488A8CC4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CACB49D-B0EF-E39A-5B47-5D8A188ABE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224B7FD-5766-1B37-D5E3-6DA98ACEEC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D6F1464-ABF3-5761-0623-E0BEF097A4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B53E341-EABA-C192-9E08-D70D89B8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9FB32A3-1AD6-6A07-F054-4B0DB4A3C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2CA2D34-7A38-F71F-3FA6-3C292B9CF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E65D26C-FD83-51B1-44C9-0E282EFD2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977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2876</TotalTime>
  <Words>1209</Words>
  <Application>Microsoft Office PowerPoint</Application>
  <PresentationFormat>On-screen Show (4:3)</PresentationFormat>
  <Paragraphs>110</Paragraphs>
  <Slides>24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Calibri</vt:lpstr>
      <vt:lpstr>Cambria Math</vt:lpstr>
      <vt:lpstr>CommercialScript BT</vt:lpstr>
      <vt:lpstr>Script MT Bold</vt:lpstr>
      <vt:lpstr>Symbol</vt:lpstr>
      <vt:lpstr>Tempus Sans ITC</vt:lpstr>
      <vt:lpstr>Times New Roman</vt:lpstr>
      <vt:lpstr>Times-BoldItalic</vt:lpstr>
      <vt:lpstr>Times-Roman</vt:lpstr>
      <vt:lpstr>Blank Presentation</vt:lpstr>
      <vt:lpstr> Principles for Creation of   Compact Thermal Models</vt:lpstr>
      <vt:lpstr>Need for Compact Resistance Model</vt:lpstr>
      <vt:lpstr>PowerPoint Presentation</vt:lpstr>
      <vt:lpstr>Need for Compact Resistance Model</vt:lpstr>
      <vt:lpstr>Compact Thermal Model</vt:lpstr>
      <vt:lpstr>Compact Thermal Model</vt:lpstr>
      <vt:lpstr>Compact Thermal Model</vt:lpstr>
      <vt:lpstr>Important parameters in Two Resistor Model</vt:lpstr>
      <vt:lpstr>Thermal Resistance in  THERMAL CHARACTERIZATION OF A CHIP PACKAGE</vt:lpstr>
      <vt:lpstr>The Junction Temperature</vt:lpstr>
      <vt:lpstr>Compact Thermal Models for a Leaded Chip</vt:lpstr>
      <vt:lpstr>Compact Thermal Models for a Leaded Chip</vt:lpstr>
      <vt:lpstr>Star-Shaped Thermal Resistor Networks</vt:lpstr>
      <vt:lpstr>Compact Models of a Leaded Package</vt:lpstr>
      <vt:lpstr>Compact Models of a Leaded Package</vt:lpstr>
      <vt:lpstr>Compact Thermal Models: Case 1</vt:lpstr>
      <vt:lpstr>Compact Thermal Models: Case 2</vt:lpstr>
      <vt:lpstr>Compact Thermal Models: Case 3</vt:lpstr>
      <vt:lpstr>Package Level Thermal Management of DIP Electronic Processor</vt:lpstr>
      <vt:lpstr>Green’s formula for an interior point : Heat Conduction Equation</vt:lpstr>
      <vt:lpstr>Green’s formula for an interior point : Heat Conduction Equation</vt:lpstr>
      <vt:lpstr>Factors Influencing the Sensitivity Coefficients</vt:lpstr>
      <vt:lpstr>A Methodology to Develop Compact Thermal Models</vt:lpstr>
      <vt:lpstr>A Methodology to Develop Compact Thermal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253</cp:revision>
  <cp:lastPrinted>2002-07-26T02:11:33Z</cp:lastPrinted>
  <dcterms:created xsi:type="dcterms:W3CDTF">2002-07-26T01:39:54Z</dcterms:created>
  <dcterms:modified xsi:type="dcterms:W3CDTF">2026-08-07T07:28:31Z</dcterms:modified>
</cp:coreProperties>
</file>