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2"/>
  </p:notesMasterIdLst>
  <p:sldIdLst>
    <p:sldId id="1132" r:id="rId2"/>
    <p:sldId id="1289" r:id="rId3"/>
    <p:sldId id="1362" r:id="rId4"/>
    <p:sldId id="1346" r:id="rId5"/>
    <p:sldId id="1358" r:id="rId6"/>
    <p:sldId id="1210" r:id="rId7"/>
    <p:sldId id="325" r:id="rId8"/>
    <p:sldId id="1334" r:id="rId9"/>
    <p:sldId id="326" r:id="rId10"/>
    <p:sldId id="328" r:id="rId11"/>
    <p:sldId id="1309" r:id="rId12"/>
    <p:sldId id="1333" r:id="rId13"/>
    <p:sldId id="1363" r:id="rId14"/>
    <p:sldId id="1335" r:id="rId15"/>
    <p:sldId id="1351" r:id="rId16"/>
    <p:sldId id="1352" r:id="rId17"/>
    <p:sldId id="1336" r:id="rId18"/>
    <p:sldId id="1337" r:id="rId19"/>
    <p:sldId id="1338" r:id="rId20"/>
    <p:sldId id="1354" r:id="rId21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FF0066"/>
    <a:srgbClr val="FF9900"/>
    <a:srgbClr val="000099"/>
    <a:srgbClr val="FFCC00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009" autoAdjust="0"/>
    <p:restoredTop sz="90929"/>
  </p:normalViewPr>
  <p:slideViewPr>
    <p:cSldViewPr>
      <p:cViewPr varScale="1">
        <p:scale>
          <a:sx n="67" d="100"/>
          <a:sy n="67" d="100"/>
        </p:scale>
        <p:origin x="1284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38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3.xml"/><Relationship Id="rId1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1-04T09:31:46.2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05T03:28:52.0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5664 15618 1796 0,'0'0'40'0,"-6"6"8"0,0-4 1 0,6-2 1 15,-6 3-40-15,0 2-10 0,6-5 0 0,0 0 0 0,-6 3 12 0,6-3 0 16,0 0 0-16,0 0 0 0,0 0-12 0,-6 3 0 16,6-3 0-16,0 0 0 0,0 0 0 0,0 0 0 15,-6 2 0-15,6-2 0 16,-6 5-115-16,0-2-18 0,6-3-4 0,-15-5-1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04T06:36:13.07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13825 5506 300 0,'0'0'110'0,"0"0"-33"0,0 0-35 0,0 0-6 0,0 0-11 0,0 0 1 0,0 0-23 0,0 0 18 0,7-4-9 0,-1 3-2 0,0-1 22 0,2 0-17 0,-1-1 3 0,2 3 24 0,0 0-13 0,2 1 21 0,-2-1-2 0,2 0-2 0,0-2-2 0,2 2-1 0,-2 1-27 0,3 2 6 0,1 2-12 0,-5 0 11 16,1 2-6-16,0 1-3 0,0 1 3 0,-2 3-4 16,4 0-3-16,-7 4 5 0,1 2-1 0,0-3 2 0,-2 1-6 0,-1 0 5 15,0 1 4-15,-4 0-2 16,0 2-8-16,-3 1 15 0,-1 0-6 0,2-1 11 16,-9 3-5-16,1-3-4 0,-1-1 1 0,-3-2-2 15,2-2-9-15,-2-2 5 0,-1 0-12 0,2-1 11 0,-1-2 0 0,-2 0 6 0,3 0 8 0,1-2-5 16,1-2 4-16,4-3-6 0,-1-2 7 0,1-1-6 15,1 0 1-15,4-3 2 0,1-2-8 0,-1-1 8 16,4-4-8-16,0 0 0 16,2-2 2-16,3-3-3 0,0 0-11 0,3-3 3 0,1-1-5 0,-1-4 6 0,6-1-10 15,-4-2 10 1,4 2-10-16,2-2 11 0,-3 3-6 0,2 2-4 16,-1-2 2-16,-1 5-3 0,0-1 11 0,-1 4-15 15,-5 2 5-15,1 3-12 0,-3 2 9 0,2 1 1 16,1 1 3-16,-4 2-3 0,2 0 0 0,-4 3 1 0,0 1-4 0,0-4 4 15,-3 2 3-15,0 1-2 16,-1 2 5-16,0 0-5 0,0 0-20 0,0 0 21 0,-2 3-7 16,2 1 12-16,-3 1 1 0,2 4-5 15,-4-4 1-15,4 8-2 0,0-2-3 0,1 1 15 0,2 8-6 16,-3-5 11-16,1 8-11 16,-2-2-2-16,1-2-3 0,-1 0 1 0,2-2 8 0,5 0-10 0,-3-1 1 15,2 0-5-15,-3-3 6 0,1-1 5 0,3-2 5 16,-4-1-4-16,2-2 1 0,2 1-3 15,-5-3 1-15,7-2-2 0,-5-1-1 0,5-1-23 0,-3-1-16 16,4-1-1-16,0-2-25 0,-1-1-61 0,3 0-23 0,-2-1-17 16,1-1-71-16,-2 1-77 0</inkml:trace>
  <inkml:trace contextRef="#ctx0" brushRef="#br0" timeOffset="331.95">14267 5641 277 0,'9'-6'11'0,"0"2"1"0,-2-1-20 0,1 2 10 0,-5 1-11 0,-1-1 12 0,2 2 2 0,-4 1 16 15,0 0 28-15,0 0-10 0,0 0 39 0,0 0 28 16,0 0-14-16,0 0 21 0,0 0-12 0,0 0-23 0,0 0-3 15,-1 0-8-15,-16 1-27 0,12 4-6 16,0 1-13-16,1 3 7 0,0-4-12 0,-1 3-10 0,1 0 8 16,1 2-13-16,1 0-9 0,-2 0 13 0,1 2 0 0,2-2 6 15,-3 1-8-15,3 1-1 0,0-1-1 0,0 1 1 16,0 1-3-16,1-2 5 0,0-1-7 0,-1 0 8 16,1 0 7-16,0-3-13 0,1 0-12 0,1-1-6 15,1-4-63-15,2 0-60 0,1-2-69 16</inkml:trace>
  <inkml:trace contextRef="#ctx0" brushRef="#br0" timeOffset="775.89">14433 5421 958 0,'-15'-10'156'0,"8"0"-109"15,5 1 8-15,1 3-11 0,1 3 7 0,0 0-33 16,0 3-1-16,0 0-13 0,0 0-21 0,0 0 21 0,0 0-11 15,-6 12 14-15,13-9-8 16,-3 0 4-16,0 0 6 0,3 1-3 0,-6-3-8 0,5 0 7 0,-3 0-9 16,-2-2 9-16,4 3-5 0,-1 1-6 15,-2-1 10-15,4 2-8 0,-1 0 9 0,-2 0-6 0,6 1-5 0,-2 2 3 16,4-2 6-16,-1 0-3 0,-6 2 5 0,5-4-5 16,1 4 6-16,-5-3-7 0,2-3-3 15,-1 1 0-15,-6-2 8 0,0 0-4 16,0 0 12-16,0 0-12 0,0 0-6 0,9 8 9 0,-4-5-8 0,2 0 12 15,-3-1 6-15,-1 0-12 0,2 2 8 16,-3 3-10-16,4 3-4 0,-3 2 10 0,-2-2-11 0,0 2 12 16,0 2-2-16,-3 2-4 0,1 4 6 0,-4-2-7 0,-5-2-13 15,1 1 28-15,-5-3-10 0,2 0 16 0,5 0-11 16,-2-1-4-16,2-2 9 0,-3-3-8 0,-5-1 9 16,4-2 7-16,-1-3-11 0,5-1 11 0,2-1-1 0,0-3-4 15,2-1 10-15,2-1-9 0,-4-2-8 0,5-1 16 16,0-2-10-16,2-2 13 0,1-3-15 0,3-1-14 15,-1-2-1-15,3-4-6 0,6 4-17 0,3-1 4 16,-5 1-10-16,8 6 6 0,-4 0-22 0,0 1-19 16,1 4-17-16,-2 4-2 15,-2-1-60-15,0 4-33 0,-3-1-73 0</inkml:trace>
  <inkml:trace contextRef="#ctx0" brushRef="#br0" timeOffset="1364.51">14733 5252 786 0,'0'-6'23'0,"0"0"-20"16,0-1 8-16,2 3-14 0,-1-1-7 0,0 1 12 0,2 0-4 0,1-3 8 0,-1 2 0 0,2 0 7 0,1 0 5 0,0-5 0 0,2 4 12 0,-1-1 32 16,0 1-10-16,3 3 16 0,-2-4-19 0,0 2-18 15,4 1 1 1,-2 1-8-16,-1 2-16 0,2 1-9 16,-1 3-12-16,2 1 5 0,0 5 5 0,-4-1 0 0,1 3 5 15,-1-1-5-15,-3 1-1 0,3 0 5 0,-8-2-2 16,2 2 1-16,-2 0-3 0,-3-3 3 0,3 0 4 15,-5-1-3-15,2-2-8 0,-2-1 14 0,-1-1-7 0,0-2 12 16,-1 0 0-16,0-1 0 0,5-1 3 0,-2-2-4 16,0 0 0-16,4-1 12 0,-2-1-2 0,5-1 3 15,5-2-16-15,-1-1 0 0,1 1-5 0,1-2 3 16,3 2-15-16,4 2 8 0,2 3-16 0,2 2 14 16,0 2-7-16,-2 3 2 0,0 2 7 0,-6 4-8 15,2 2-22-15,-6 3 25 0,1 1-16 0,-1 1 19 0,-1 3-6 16,-5-2 10-16,1 0 3 0,-2-1-1 15,-1-2-10-15,0 0 12 0,-3-2-5 0,0-3 6 0,-2 0 4 0,0-1-1 16,0-2 13-16,-2-1-9 0,1-2 4 0,-2-2 20 16,3-2-14-16,0 0 17 0,-2-2-14 0,3-1 1 15,-1-1 2-15,1-3-1 0,1-2-2 0,2-2-9 16,2 0-3-16,3-3 0 0,0-1-5 0,3-2-7 16,0-2 0-16,4 2-4 0,2 0-16 0,2 1 4 15,-1 5-10-15,2 5 6 0,-3 2-11 0,1 4-2 16,-1 3-13-16,-3 1 0 0,1 3-60 0,-3 2-57 0,1 1-62 15,-1 0 2-15,0 2-166 0</inkml:trace>
  <inkml:trace contextRef="#ctx0" brushRef="#br0" timeOffset="1920.66">13744 6277 341 0,'-5'2'217'0,"1"-2"-93"0,4 0-113 0,0 0-7 0,0 0-3 0,0 0 15 0,0 0-19 0,8-7 18 15,-1 2-9-15,3 1 24 0,4-2 12 0,-1-1 1 16,3 1 16-16,0-3 14 0,2 3-9 0,-1-1 12 16,2 1-4-16,-1 1-32 0,2 0 6 0,7 2-17 15,-2 1-16-15,3 0 3 0,2 1-4 16,-5-3 6-16,8 2-6 0,4-2 9 0,1 0-3 15,5 1 5-15,-2-3-10 0,4 2 22 16,3 0-7-16,1 0 13 0,5 0 2 0,2-2 3 0,1 0 8 0,2-1-5 0,-1 1-7 16,3 1-10-1,2 2-5-15,-6 0 2 0,-1-2-7 0,0 0-15 0,-5 1 1 0,0 0-5 0,-2 1-1 16,-4 3 6 0,-6-1-5-16,-2 1 5 0,2 0-7 0,-11 0 2 0,4 0 1 15,-5 0-1-15,-4 0-15 0,2 1 19 0,-5-1-7 0,0 0 12 0,-4 1-2 0,-6-1-9 16,0-1 4-16,-5 1-5 0,-5 0 8 0,0 0-7 15,0 0 4-15,0 0-5 0,0 0 5 0,0 0-5 16,0 0 3-16,-12-5-3 0,5 4-11 0,1 0 10 0,-2-1-11 31,-3 1 11-31,5 0-18 0,-6-3-48 0,5 2-13 16,3 1-13-16,-5 0-47 0,5 1-104 0,-3 1-116 16</inkml:trace>
  <inkml:trace contextRef="#ctx0" brushRef="#br0" timeOffset="2966.21">11803 7807 347 0,'-8'-1'233'0,"3"2"-95"0,1 0-136 0,4 2 7 0,2-3-2 0,-1 1-10 16,-1 0 12-16,0-1-14 0,0 0-3 0,5-1 19 15,1-1-16-15,-4-1 18 0,-2-3 2 0,0 0 24 16,1-2 15-16,-1 4-4 0,0-2 3 0,2-3 1 0,-2 6-14 0,0-8 12 16,4 3-3-16,-1 3-22 0,-1-6 13 0,1-1-17 0,-3 1-1 15,2-3 8-15,4 1-13 0,0-1 12 0,-1-2-2 16,2-1-10-16,0 0 13 0,2-3-14 0,4-1-8 16,0-3 18-1,4 0-8-15,0-1 13 0,0-1-6 0,0 1-9 0,-2 2-1 0,1 3-3 16,0 0-8-16,0 3-4 15,2 2-1-15,-4 2 0 0,-1 1-1 0,-1 3-2 16,-1 2 4-16,1 0-3 0,0 3-3 0,2 0 0 0,-4 0-1 0,0 2 3 0,-1 0 4 0,-3-2-4 31,4 4 0-31,-3-2-1 0,-1 0-4 0,1 2 9 0,-3-1-8 0,1 1 8 0,2 3 5 0,-1-3-6 16,-1 2 8 0,-5-2-8-16,0 0 1 0,1 0 0 0,0 0-16 0,0 0 7 0,0 0-32 0,1 0-50 0,-1 0-30 15,-1 0-12-15,1 0-117 0</inkml:trace>
  <inkml:trace contextRef="#ctx0" brushRef="#br0" timeOffset="3632.33">11993 6816 388 0,'-7'-5'97'0,"2"-1"4"0,-2 1-10 0,0 3 9 0,2-4-26 0,1 2-20 0,-2-3-5 16,4 2-5-16,2 1-28 0,0-1 15 0,2 1-17 16,4-2 16-16,1 1-21 0,1 0 1 0,0-2 3 0,1 2-4 15,1 0-9-15,0 2 3 0,3 3-5 0,-3 0 3 16,-1 0 1-16,1 3-7 0,0 0-2 0,0 5-4 15,-1 2-8-15,-2 2 11 0,-1 2-5 0,-1 0 8 16,1 2 1-16,-2 6 4 0,1-2 5 0,-3 3-4 16,0-3-3-16,-2 0 10 0,-3 2-12 0,1-6 12 15,-4 4 1-15,0-7 0 0,3 0 14 0,-1-2-13 0,0-3-14 16,2-3 25-16,-3-2-10 0,3-3 21 0,-1-1 5 16,2-5-1-16,1-2-4 0,3-2-1 0,-2-3-31 0,4 0 18 15,1-6-17-15,0-2 18 0,1-3-11 0,2-2-1 16,-1 7 1-16,0-5-3 0,0 2-8 0,2-2 4 15,1 0 1-15,1 5 2 0,-1 2-6 0,0 5-6 16,-4 1-4-16,1 5-1 0,-1 3-10 0,-7 3 3 16,0 0 4-16,0 0 1 15,0 6 15-15,1 1-3 0,-2 3 3 0,1 1-5 0,-1-1-8 0,0 4 18 16,1 0-6-16,-4-1 10 0,3-1-1 0,0 3-5 0,-2-4 3 16,0 2-6-16,0 0-10 15,0-1 18-15,3 0-11 0,0-1 14 0,0 0 0 0,0-6 0 0,-5 3 2 16,4-3-4-16,2-2-10 0,2 2 20 15,0-3-9-15,-3-2 11 0,1-1-16 0,5-1-40 16,3-2-26-16,0-2-10 0,-6-6-113 0,3-1-168 0</inkml:trace>
  <inkml:trace contextRef="#ctx0" brushRef="#br0" timeOffset="3831.81">12412 6856 895 0,'-2'-13'144'0,"2"15"-62"0,-3-1 12 0,1 5-12 0,0-4-20 15,-3 2-31-15,0 2-15 16,-2 3 2-16,3 2-25 0,-1-2 14 0,-3 0-12 0,4 3 13 0,-2-2-1 0,1 1-21 16,4 1 7-16,-6-4-19 0,2 0-22 0,1-1 27 15,-5-4-13-15,2 1 18 0,1 1-3 0,-1-2 10 16,2 1 3-16,-3-4 0 0,0 2-7 0,-1 0-1 16,2-1-22-16,0 2 8 0,4-2-58 15,0 3-101-15,0-3-74 0</inkml:trace>
  <inkml:trace contextRef="#ctx0" brushRef="#br0" timeOffset="4424.81">12582 6614 980 0,'2'-6'25'0,"-2"2"-5"0,0 4-38 0,0 0 1 16,0 0-2-16,0 0 3 0,-1 1 9 0,0 0-16 16,1 0-2-16,-1 0-5 0,-1 0 6 0,1 0 23 15,0 0-2-15,0 0 7 0,0 0 12 0,0 0-2 16,1 0 13-16,-1 0-13 0,-1 0-4 0,1 0 3 0,0 0-8 0,0 1 7 0,0-1-6 0,0 0-6 31,1 0 0-31,-1 0-2 0,-1 0-7 0,1 0 19 0,0 0-13 16,0 0 13-16,0 0-1 0,0 0-8 15,1 0 10-15,-1 0-12 0,1 0-10 0,0 0 29 0,0 0-4 0,0 0 14 0,0 0 5 0,0 0-8 16,0 0-1-16,-4 19-1 16,6-14-6-16,1 1 2 15,0 0 1-15,1 0 0 0,-2 2 3 0,1 0-17 0,1 2 8 16,-1 0-11-16,3-1-5 0,2 2 15 16,-4-3-10-16,2 2 15 0,-4-4-7 0,2 0-2 0,6 3 3 0,-3-4-4 0,-2 3-9 0,5-2 24 15,-6-3-9 1,2-2 16-16,-6-2-9 0,1 0 6 0,13-2 0 15,-9-3 1-15,4 0-16 0,-5-2 3 0,4-1-6 0,-1-2 6 16,-4-2 4-16,4-2-10 0,0 0 9 16,-2 0-11-16,4-3 2 0,-1 1-8 0,-1-2 2 0,1 0-2 15,-3 0 6-15,2 3-12 0,-5 2 0 0,1 3-5 16,0 4 8-16,-1 2-22 0,-2 4-2 0,0 0-7 16,7 7-4-16,-5 3 10 0,-2 3 7 0,0 1 0 15,-3 3 16-15,-3 0 1 0,5 1 4 0,-1 2-1 16,2 0 8-16,0-1-8 0,1-2 0 0,0-1-2 15,-1 0 0-15,0-1 4 0,3-1-2 0,-4 1 4 16,-2-3 4-16,-2 1-1 0,-2 1 3 0,4-1-4 0,-1-3-2 0,-1 0 8 16,-2-2-3-16,-2-5 7 0,0 2 2 0,2-1-15 15,6-2-3-15,-5-2-4 0,6-2-20 0,-1-2-41 16,-3 0-35-16,7 0-2 0,-3-3-84 0,0-1-103 16</inkml:trace>
  <inkml:trace contextRef="#ctx0" brushRef="#br0" timeOffset="4913.22">12978 6644 1385 0,'1'-17'46'0,"0"0"-14"0,-1 4-7 0,1 3-25 0,-1 5 4 0,4 0-10 16,-1 3 1-16,3 2-3 0,-3 0-9 0,4 0 3 15,-2-1-12-15,0 1 4 0,4 0 12 0,-2 1-7 16,0-1 13-16,-7 0 2 0,1 0-4 0,0 0 4 16,18 6 0-16,-14-2-6 0,3 1 3 0,-2 0-1 15,1 1 6-15,-2 2 1 0,-1 2-11 0,4 1 7 0,-6 1-1 16,4 2-2-16,-6-2 10 16,0 2-9-16,0-1-6 0,-4-1 23 0,0 0-12 0,1-2 15 15,1 0-11-15,0-1-1 0,1-1 8 0,-5-3-7 0,3 0 0 16,-5-4 12-16,1-1-1 0,7 0 5 15,0 4-9-15,0-4 6 0,0 0-3 0,0 0 6 16,0-1-12-16,11-10-1 0,0 8-8 0,-7-1 5 0,12 3-4 0,-9 0-13 16,2 2 5-16,6 4-10 0,-8 1 0 0,7 1 6 15,-2 2-14-15,-4 2 11 0,1 1 2 0,-2 6-1 16,-6-2 11-16,5 6-10 0,-5 0 4 0,-1-1 18 16,1 4-6-16,-2-7 10 0,-7 0-2 15,1-1-5-15,-2-1 4 0,-2-1-7 0,5-3-11 0,-2-3 35 16,-1-2-14-16,0-3 23 0,-3-3-4 0,4-1-3 15,0 0 9-15,-2-4-9 0,4-1-2 0,-2-3-3 16,-1-1 0-16,6-4-1 0,-2-2-12 0,5-2-2 16,-2-4-6-16,6 1 5 0,0-1-8 0,5 0-19 15,5 1-5-15,-4 1-5 0,9 5-12 0,-6 3-29 0,3 6-24 16,0 3-3-16,-3 0-63 0,7 5-175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04T06:42:06.6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10811 4931 407 0,'-3'7'385'0,"-2"1"-163"0,-2 1-218 0,2 1 2 0,-3 1-10 0,0 1-47 0,4-1-14 0,-2 1-16 16,-1-3-81-16,0 1 71 0,1-4-5 0,-1 0 34 15,2 0 63-15,-3-4-8 0,0-1 19 16,-1-1-18-16,0-2 17 0,-1 2 16 0,-1 0-11 0,0-1 15 0,-1 0 6 15,-1-3-7-15,-1-2 15 0,-1-3-16 0,-1-2-14 16,-4-1 16-16,0-3-21 0,2 0 22 0,-2-3-18 0,4-2-6 16,-1-2 5-16,0-5-7 0,3-2-12 0,1-5 16 15,0-2-12-15,-2-4 14 16,1-3-3-16,1-1-4 0,0-1 4 0,4 0-7 16,-1 1-1-16,3-2-2 0,1-3 0 0,2-4 1 15,3 0 15-15,1 4-14 0,1 1 17 0,4 7-15 16,2 0 24-16,3 2 13 0,1 5-9 0,4 0 11 15,-1 5-13-15,2 3-15 0,0 4 5 0,-2 0-9 16,1 5-11-16,2 3 1 0,-7 3-12 0,5 2 11 0,0 1 3 16,-6 0-13-16,7 2 12 0,-3 7-15 0,2 0-2 0,0 4 16 15,1 2-12-15,-3-1 14 0,1 2-3 0,-1 0-4 16,-2 1 6-16,3 1-6 0,-4 2-4 0,5 1 15 0,-4 3-7 16,2 1 10-16,-3 1-4 0,1 1 3 15,-2 3 3-15,2 1-4 0,-2 1-15 0,0 4 17 0,-1-2-9 0,0 1 14 16,-1 5-6-16,-2-2-3 0,0 8 3 0,-1-1-2 15,-1-2 7-15,0 3-9 16,2-2 2-16,-3 4-2 0,2-2 18 0,-1 1-13 0,-3-3 5 0,1 4-10 16,-1 0-7-16,1 3 14 0,4 2-4 0,-3-3 10 15,1 2-5-15,-2-3-2 0,-3 0 3 0,0 1-2 0,2-2 17 0,-1 0-26 16,1-4 5 0,0 5-11-16,-1-3 9 0,-2 2 4 0,1 3 5 15,-1-4-3-15,0 0-6 0,-1-2 6 0,-1-2-2 16,3-2 3-16,0-3-1 0,2-1 0 0,0 2-2 15,0-1 1-15,0-1-6 0,1 4 5 0,2-4-1 0,0-2 2 0,1 1 2 0,-3-5-6 16,3 0 1-16,0-1-5 16,0-2-10-16,0 0 16 0,1-4-5 0,2-2 11 0,-1-1-7 0,5-1 0 15,0-3-2-15,-2-2 0 0,6 1-8 0,-3-4 12 0,0-1-7 16,3-2 11-16,-3-2 3 0,9-1-11 16,-3-1 9-16,5-4-12 0,-2 0-3 0,-5-1 6 15,3-3-10-15,-3-2 10 0,-2-2 0 0,-1-2 0 16,-1-3 11-16,-3-4-9 15,0-1 7-15,-3-4-7 0,0-4 1 0,-1-4-2 0,-2-2 5 0,-2-5-11 0,0 3 5 0,-1 0-5 16,-1-1 5-16,-1 4-1 0,-3-3 4 0,-3 1-2 16,-1 2-2-16,-2 0 2 15,-2 5-4-15,-2 5 4 0,-2 3-6 0,-1 7 14 0,-4 1-4 0,-2 6 7 16,-5 2-11-16,2 5-8 0,0 3-2 16,1 3-3-16,4 1-11 0,-6 4 11 0,3 2-6 0,-2 1 7 0,0 3-3 15,-1 1-5 1,-2 2-14-16,2 3 1 0,1 2-56 0,0 3-63 15,4-1-97-15</inkml:trace>
  <inkml:trace contextRef="#ctx0" brushRef="#br0" timeOffset="1282.7">15051 5014 662 0,'0'-9'94'0,"0"2"113"0,-1-1 98 0,1 4-283 0,0 4-28 0,0 0 13 16,0 0-15-16,0 0 15 0,0 0-14 0,0 0 3 16,0 0 4-16,3-1-3 0,4 3-4 0,-2-2 18 15,3-3-11-15,-2 0 15 0,1 1 6 0,0 0 21 16,1 0 13-16,1-2-4 0,0 1-10 0,0 0-10 0,1-1-11 16,-1 2 4-16,2 1-9 0,0-1-8 0,0 0 0 15,0-1-2-15,0 1-2 0,2-1-2 0,-2 1 1 16,1-1-2-16,1 0 2 0,-1-1-2 0,0 1 3 15,0 0-4-15,-2 1-11 0,0 0 18 0,3-1-16 0,-4 0 17 16,7-1-17-16,-6 0-33 0,2 0-17 0,4 0-10 16,-5 1-83-16,5-1-96 0,-2-1-63 0</inkml:trace>
  <inkml:trace contextRef="#ctx0" brushRef="#br0" timeOffset="1647.76">15619 4612 912 0,'-3'-10'146'15,"0"-7"-72"-15,2 4 31 0,1 1-100 0,3 6-18 0,0 2 13 16,0 0-16-16,0 1 11 0,1 0-34 0,1 2-30 16,-2-1 19-16,1 0-19 0,-1 0 47 0,2 0 25 15,0 1 2-15,-1-2 9 0,-2 1 19 0,0-2 27 0,-2 1 5 16,4 2 5-16,-2-1-10 0,2 2-13 0,-2 1-12 15,2-1 2-15,1 3-19 0,-3 0 2 16,3 3 0-16,1 2 0 0,-3 1-2 0,0 1-6 0,2 5-2 16,-2 1 0-16,6-1 3 0,-3 5 7 0,-2-4-2 15,0 3 3-15,-3 2-2 0,5 1 3 0,0 3 4 0,-1-2-4 16,-2 2-16-16,-1-1 7 0,-2 3-8 0,2-2 8 16,1 0-13-16,-4 1 12 0,5-1-12 15,-4-2 15-15,0-4-5 0,4 1-4 0,-4 1 12 0,4-5-12 0,-3 0-1 16,-2-6-4-16,1 0-13 0,0-1 5 0,1-3-30 15,0 2-36-15,3-4-19 0,-2-2-6 16,2 0-59-16,1-5-35 0,-3-1-57 0,4-2 12 16,-1-2-84-16</inkml:trace>
  <inkml:trace contextRef="#ctx0" brushRef="#br0" timeOffset="1985.82">15947 4625 1002 0,'-2'-12'33'0,"-1"1"-1"0,1 3 26 0,-1 5-8 16,0-1 11-16,0 3-17 0,-2 0-31 0,3 1-5 15,-1 2-16-15,0 2 8 0,3-1-12 0,-1 2 10 0,-1-3 5 0,0 1-1 16,0 3-5-16,-3 0 21 0,3 2-9 0,-3 3 16 16,2 0 0-16,-3-3 5 15,0 8 8-15,0-5-5 0,-1 2-16 0,-1 4 19 0,0 0-11 0,4 2 15 16,-1-2-14-16,4 2-16 0,1-1 0 0,-5-2-5 15,4 0-8-15,1-1 15 16,1-2-11-16,7 0 14 0,2-1-9 0,-3-2-4 0,2 1 5 0,3-3-6 16,-2-1-1-16,6-1 12 0,-2-2-4 0,-2 0 7 0,3-1-3 15,0-1-14-15,-1 0 5 0,1-2-5 16,1 0 5-16,-1 1-3 0,-2-1-3 0,0 0-1 16,0-1-14-16,-3-1-18 0,4 1-6 0,-3 0-6 0,-1-1-39 0,3 1-39 15,-5 1-50 1,1 0 9-16,-1-1-103 0</inkml:trace>
  <inkml:trace contextRef="#ctx0" brushRef="#br0" timeOffset="2582.27">16386 4518 1325 0,'0'-12'129'15,"2"2"-97"-15,0 2-27 0,1 4-4 0,0 4-11 0,-1 0-4 16,3 3 5-16,0 2-3 0,1 0 7 0,1 0-11 0,-1 0-3 0,0 0 0 0,0-1 6 16,1 0 12-1,-5 2 1-15,1-1 2 0,0 1 2 0,-2-2 9 16,0 2 4-16,0 1 2 0,0 0 1 0,-1 5 3 15,1-1-16-15,1 2 13 0,-1 4-1 0,-1 3-13 16,2 0 16-16,-1 2-19 0,0 1-12 0,0 4 17 16,-1 1-9-16,0 1 12 0,-2-1-15 0,0-1 4 15,0-1 0-15,-1-2 2 0,-1-1-1 0,0-2 7 0,0-3-10 0,-3-4 8 0,1-1 0 16,0-2-2-16,1-2 8 16,-2-1-7-16,3-3 1 0,-1-1 23 0,1-2-3 0,1-2 10 0,1 0-14 0,1-5-6 0,-1 1-5 15,2-4 3-15,3-2-4 0,2-1-7 16,-1-4-1-1,1-2 0-15,1-3 1 0,-1-5 1 0,2 0-3 16,-1-4 0-16,1 0-3 0,0-3-12 0,-1-1 5 0,1-2-7 16,1 1 16-16,-2 5 0 0,3 4 3 0,-2 5-2 15,0 1 1-15,-1 2-2 0,1 2 1 0,-2 5-1 16,0 0 3-16,-1 5-4 0,0 2 3 0,-2 2-3 16,2 2-7-16,-3 3 6 0,0 1-7 0,2 5 9 15,1 0 10-15,-1 2-9 0,2 4 9 0,-1-2-10 16,3 5-1-16,0-1 9 0,2-1-3 0,-1 1 6 0,2-1 0 15,2 4-5-15,-2 1 2 0,2 1-2 0,-4-2 3 16,1 0-9-16,-1 0 4 0,0-2-5 0,4-2 9 16,0 0-5-16,0-2 2 0,-2-2-3 0,0 1 2 0,0-4 2 15,1-2-4-15,1-1 2 0,0-3-8 0,-3-1-37 16,0-2-8-16,-2-1-11 0,2-3-41 0,-2-2-8 16,-3-1-30-16,1 1 11 0,-4-1-47 0,-1-1-91 15</inkml:trace>
  <inkml:trace contextRef="#ctx0" brushRef="#br0" timeOffset="2740.53">16446 4842 982 0,'-6'-6'63'0,"1"1"2"0,2 1-21 0,3 1 16 0,1 0-25 0,5-1-33 0,1 0 2 0,4-2-16 0,2 0-38 0,5-2-62 0,0 0-59 0,4-1 5 16,3 0-153-16</inkml:trace>
  <inkml:trace contextRef="#ctx0" brushRef="#br0" timeOffset="3156.49">16939 4383 1211 0,'-6'-13'43'0,"3"0"2"15,-2 4-21-15,5 3 4 0,-1 1-8 0,1 3 5 0,0 2-17 0,0 0-10 16,3 2 2-16,1 3-5 0,4 0-11 0,0-1 18 16,1 0-14-16,1 0 15 0,2 2-3 0,-1 2-3 15,-1 0 10-15,3 1-9 0,-4 2-3 16,5 2 8-16,-3 4-6 0,-1 1 8 0,1 1 9 0,-2 2-12 0,-1-1 8 16,3 3-11-16,-2-1-10 0,0 2 16 0,-1-2-6 15,-1 3 8 1,-7 0-7-16,0-1 3 0,0 1 0 0,-3 0 0 0,-1-5-7 0,0 0 15 15,-7-3-6-15,5-2 12 0,-4-2-10 0,-7 6 29 16,7-15-16-16,2-1 10 0,-4-1 8 16,3-2-21-16,5-2 18 0,-2 1-17 0,-2-5-3 0,5-1 12 0,-5-1-13 15,3-5-3-15,5 1 0 0,-2-1-1 0,3-4 2 16,-1 1 0-16,1-4-12 0,4-1 0 0,-1 5-2 16,1-3 2-16,3 4-2 0,1-3-6 0,-1 3 2 0,1 4 6 0,2 1-7 15,-3 4 8-15,1 1-12 16,-1 2-13-16,-2 3 21 0,5 3-8 0,-3 1 13 0,0 2-8 15,4 2-23-15,-3 1-32 0,0 0 3 0,5 2-96 0,-4-4-68 16,2 1-92-16</inkml:trace>
  <inkml:trace contextRef="#ctx0" brushRef="#br0" timeOffset="3598.66">17440 4423 1262 0,'0'-17'210'0,"1"3"-157"0,1 3-44 0,2 4-5 0,-2 2 9 0,-1 1-18 0,4 3 5 0,1 1-12 0,4 3-7 0,1 1 14 0,-1 1 4 0,-2 0 1 0,-2-2 0 16,0 1 1-16,-1-1-6 15,4 0 5-15,-2 1-6 16,0-1 8-16,0 1-4 0,-5 1 6 0,2 1 5 0,1 3 8 15,-3 1 6-15,4 1-4 0,0 1-16 0,0 0 13 16,4 3-10-16,-7-1 12 0,-1 0-12 0,2 1-3 16,-1-2 1-16,2 2-4 0,0-1-7 0,0 0 13 15,-2 2 2-15,1-4 4 0,-1-1-3 0,2-2-5 16,0-2-3-16,-2-4 1 0,1 4-6 0,-3-3 13 16,-1-1-10-16,1 3 11 0,-2-2-4 0,1-1 1 0,0 2 5 15,3-2-6-15,-2 0 0 0,-1-3 11 16,0 0 1-16,0 0 2 0,0 9 0 0,1-1-11 0,-1 0 2 15,0 4-3-15,-2-3 8 0,0 1-10 0,1 1 0 16,-3 0-3-16,3 1 5 0,-4 0-2 0,2 2 0 0,-2-1-2 16,2 1 5-16,-3-2-9 0,3-1 4 0,-1 0-5 15,2 0 4-15,1-2 5 0,0-2 3 0,3 0 0 16,-2-3 7-16,0-4-14 0,0 0 6 0,0 0-7 16,0 0 14-16,0 0-16 0,0 0-6 0,8-3-7 15,-5-4-43-15,2-1-39 0,0-1-42 0,-1-3 4 16,2 0-101-16,-4-4-111 0</inkml:trace>
  <inkml:trace contextRef="#ctx0" brushRef="#br0" timeOffset="3870.07">17305 4365 1505 0,'-4'-14'40'0,"0"4"-19"0,4 1-25 0,0 7 1 0,3-1-9 0,-1 2 3 0,5 1-23 0,0 3 24 0,0 1-17 0,5 3 15 16,-2-3-32-16,4-1 13 0,2 0 6 0,0-3 0 15,1 0 9-15,2-1 19 0,1-3-3 0,-2-3 9 16,6 1 1-16,-2 2 3 0,3-4 5 0,4 3-2 0,2-2 8 16,0-3-18-16,5 4-5 0,5 0-2 0,-6-1 10 15,-1 4-16-15,-1-3-11 0,-3 5-11 0,-2 2-88 16,0-6-82-16,-2 9-62 0,-1-1 4 0,1-5-85 15</inkml:trace>
  <inkml:trace contextRef="#ctx0" brushRef="#br0" timeOffset="4237.38">17079 5091 967 0,'-2'8'148'0,"-4"-5"3"0,-1-2 54 0,-2-1-175 0,2 0-16 16,1 2-4-16,5 2 8 0,3 2-10 0,3 0-6 15,3-2-2-15,7 3-6 0,-1-5 2 0,6-2-2 0,8-1-2 16,2-3 7-16,7-2-6 15,-1 1-1-15,1-3 17 0,-1 1-5 0,2-1 10 0,-2 0-1 0,2 3-7 32,0-2 1-32,1 2-4 0,2 0-9 0,-3-1 12 15,7 0-11-15,-5 3 12 0,1-1-6 0,-2 1-1 16,-2 0 7-16,-3-1-6 0,-3 1 5 0,2-1-26 16,0 0-8-16,-3 1-6 0,-2-1-4 0,-2 1-30 15,2-2-1-15,-1 0-14 0,-1-2-9 0,-2 3-32 16,-6-1-15-16,-3 1-9 0,-3 1-35 0</inkml:trace>
  <inkml:trace contextRef="#ctx0" brushRef="#br0" timeOffset="4935.79">17145 5290 1133 0,'0'0'24'0,"0"0"-20"15,0 0 6-15,0 0-10 0,0 0 0 0,0 0-4 16,0 0-8-16,17 6 2 0,-2-6-2 0,1-1-5 16,2 0 9-16,-2-2-9 0,2 0 6 0,-2-3 22 15,0 1-11-15,0-1 18 0,0-2 12 0,0 1 1 16,1 1 8-16,0 1-9 0,0 2-6 0,1 1 4 15,1 0-11-15,0 2 8 0,-1 2-24 0,2 1 3 0,-4 1 2 16,1 2-1-16,-2 1-7 0,2 2 1 0,-2 1-5 0,-4 3 5 16,0 2 3-16,-3 2-5 0,-2-1 6 0,-2 2-7 15,-2 0-1-15,-2 2 17 0,0 1-12 0,2 0 15 16,-2-2-12-16,-4 2 3 0,-2-4 3 0,-2 1-2 16,-1 2-9-16,1-2 7 0,-1-3 2 0,1 1 4 15,-2-3-7-15,0-1 4 0,-3 0-2 0,2-3 5 16,-2-2 10-16,2-4-14 0,3 0 7 0,0-2-7 0,1-1 21 15,2-4-12-15,3 0 1 0,-1-4-5 16,3 0-12-16,0-1 12 0,1-2-7 0,4-2 9 0,0-4-5 0,4-2-9 16,3 2 1-16,-2 0-3 0,5 1 2 0,-4 0-4 15,3-2-2-15,5 0-2 0,2 2-3 0,-3 1 3 16,5-1 5-16,-3 1-2 16,-2 0 7-16,4 3-5 0,-3 1-6 0,-3 2 2 15,2-1 6-15,-5 2-2 0,-1 2 9 0,0 0-9 0,-1 1-15 0,-1 1 21 16,0 0-13-16,-2 1 16 15,-2 1-7-15,1-1 1 0,0-1 3 0,0 3-1 0,-2-1 6 16,0 2-11-16,0-1 2 0,-4 1-6 0,-1 0 11 0,0 0-4 16,0 0 1-16,0 0-2 0,0 0 5 0,0 1 8 15,-5 15-1-15,1-9 3 0,-3 1 3 0,0 3-11 0,-1 1 10 0,0 2-11 16,2 1 9-16,1-1-6 16,-1 1-4-16,1-1 2 0,1-1 5 0,-1 0-7 0,2 0 6 15,1-1-7-15,2 1 4 0,0 1-3 0,0-2 1 0,0-1-1 16,2 1 12-16,1-3-10 0,1 0 7 0,1 1-9 15,0-8-5-15,1 3 17 0,2-5-6 0,0-1 11 0,3 1-12 16,1-3-19-16,-1 3-7 0,1-4-4 0,1 1-13 16,0 1-38-16,0-3-19 0,3 2-8 0,3-1-63 0,1 1-92 15,2-3-60-15</inkml:trace>
  <inkml:trace contextRef="#ctx0" brushRef="#br0" timeOffset="8021.06">18872 4864 397 0,'15'-5'355'0,"-6"0"-148"0,1 2-207 0,-3 2 4 0,2-2-4 0,9 2 0 16,1 0 2-16,1-3-7 0,-1 2-40 0,-1-3 16 15,2 2-18-15,1-1 20 0,-1 0 3 0,-2-3 21 16,-1-2 4-16,1 3 2 0,0-1-10 0,-2 1 11 15,0 2-13-15,-1 1 13 0,0 0-5 0,-1-1-54 16,5-2-24-16,-4 3-19 0,-6 3-119 0</inkml:trace>
  <inkml:trace contextRef="#ctx0" brushRef="#br0" timeOffset="8169.9">18954 5031 1317 0,'-14'2'52'0,"3"-1"11"0,7 0-1 0,0 3 0 16,3-4-39-16,1 0-15 0,2 0-5 0,6-2-2 16,3 0-19-16,6-3-80 0,5 0-24 0,1-2-17 0,1-3-64 15,2-1-30-15</inkml:trace>
  <inkml:trace contextRef="#ctx0" brushRef="#br0" timeOffset="8736.04">19666 4427 708 0,'21'-16'115'0,"-12"-3"-84"16,-2 0 37-16,0-2-24 0,1 4 39 0,0 2-21 0,0 3-28 16,-2 3 14-16,-6 1-34 0,4 6-6 0,-2-1 3 15,-2 3-6-15,0 0-13 0,0 0 14 0,-8 0-6 16,8 8 10-16,-2 2-2 0,-2 0-1 0,7-1 7 0,-4-2-5 15,-1 3 2-15,0 2 4 0,1 2-8 0,2 2 9 16,-3 1 14-16,6 2-8 16,-1 4 11-16,2 0-11 0,6 2 2 0,-4 0-3 0,2 1 0 0,-3 1-1 15,4 0-12-15,-1 5-3 0,-1 0-1 0,1-2 2 16,0 4 9-16,-1-5-17 0,2 1 0 0,1 2-5 0,-4-2 4 16,2-1 9-16,-2-3 1 15,-2 0 2-15,2-4-10 0,-2-4 7 16,1-1-5-16,0-2 8 0,-4-1 1 0,1-5-5 0,1 1 5 15,-2-5-5-15,0-2 18 0,-2-3-14 0,0 0 6 0,0 0-7 0,0 0 14 0,1 0-13 16,10-12 7-16,-4 6-9 16,-2-5 12-16,1-1-17 0,2 0 2 15,0-5-5-15,1-1 4 0,1-2-2 0,2-3 3 0,-1 0-4 0,0 0-3 0,2 0 4 16,-2 1 0-16,2-1 3 0,3 4 3 0,1 2-11 16,1 3-1-16,1 6-3 15,-4 0 6-15,-3 4-10 0,4 3 6 0,-8 0-7 0,5 4 17 0,0 5-11 0,-8 1 8 16,3 3-10-16,-5 0-4 0,0 1 13 15,-2 3-7-15,4 2 8 0,-3 0-1 0,4 1-3 0,-1 0 3 16,-2 0 0-16,0-1 12 16,1-1-12-16,-3-1 5 0,2-2-8 0,1-1 4 0,1 1-1 0,-1-3 0 0,1-1 0 15,1 0 7-15,-1-2-5 0,0 1-2 0,0-3 0 16,-5-2 4-16,2 0-19 0,0-2-8 0,2-2-7 16,-3 1-36-16,6-2-39 0,-2-3-31 0,0-3-3 15,3-1-66 1,-2-3-151-16</inkml:trace>
  <inkml:trace contextRef="#ctx0" brushRef="#br0" timeOffset="9302.52">20425 4572 735 0,'0'-8'121'0,"0"-4"-98"0,0 1 6 0,2-1 5 0,1 0 29 0,1 2-35 0,-1 1 4 16,0 2-17-16,-1 0-28 0,-1 2 14 15,-1 0-15-15,0 5 16 0,0 0-4 0,0 0 0 16,0 0 5-16,0 0-5 0,0 0-14 0,1 0 21 0,0 0-2 16,0 0 12-16,0 0 12 0,1 0 8 0,-2 0 8 15,1 1 0-15,0 0 9 0,0 0 0 0,8 23-2 16,-7-15 0-16,0 1-20 0,1 5-8 0,0 0-7 0,0 2 2 16,-1 2-17-16,1 1 8 0,1 4 1 0,-3 0 3 15,1 3-8-15,-1 0-1 0,-1 1-7 0,1-1 4 16,-2-4-2-16,1-1 4 0,-1 0 0 0,0-4 5 15,0 1 5-15,0-4-11 0,-2-1 8 0,0-2-9 16,1-4 2-16,1-1 11 0,-2-2 3 0,0-2 2 0,3-3-1 16,0 0 2-16,0 0-2 0,0 0 5 0,-8-4-2 15,7-4-2-15,1 0-8 0,2-4 6 0,0-1-4 16,4-2-2-16,-1-4 0 0,-1-2-3 0,2-3-15 16,1-3 12-16,1-1-6 0,0-1 9 15,1-1-3-15,0 0-1 0,-2 3 2 0,0-2-5 0,2 5-10 16,-2 2 10-16,-1-1 0 0,3 5 3 0,-3-1-5 0,1 4 0 15,2 2-3-15,1 2 3 0,-4 2 2 0,1 3-7 16,-3 3 1-16,-1 2-2 0,6 1 4 16,-2 3-4-16,-2 1 2 0,1 2-2 0,-3 0 7 0,4 3-1 15,-1 0 3-15,1 1-2 0,-2 4-3 0,5-2 7 16,-1 3-2-16,2 3 6 0,3-1-3 0,-1 2 2 16,-1 1-10-16,1 0 6 0,-1 0 4 0,-3 5-4 0,2-1 14 15,-2 2-13-15,-1-2-1 0,-2-5 0 16,0 1-2-16,-1-2 3 0,0 0 7 0,1-3-7 0,-2-3 2 15,1-2-4-15,3-1-6 0,-4-3-2 0,1-2-9 16,-1-1 2-16,0-3-34 0,-1 0-30 0,1-4-26 16,-4 0 0-16,0-3-62 0,0-1-30 0,0 0-51 0,-4-4 15 15,0 1-27-15</inkml:trace>
  <inkml:trace contextRef="#ctx0" brushRef="#br0" timeOffset="9430.26">20577 4732 100 0,'-18'-1'180'0,"1"1"-38"0,-1 0-4 0,2 1-7 0,3 2-35 0,1-2-6 0,4 1-17 0,1-1 12 0,0 1-23 0,4 2-30 16,3-1-1-16,0 0-9 0,3-1-12 0,4-1 13 16,0 0-15-16,6 0 14 0,3-1-18 0,0-2 3 15,5 1-5-15,4-1-2 0,-1 1-43 0,4-2-64 16,0-3-53-16,-3 1 0 0,0-3-131 0</inkml:trace>
  <inkml:trace contextRef="#ctx0" brushRef="#br0" timeOffset="10205.83">21461 4335 1279 0,'-1'-5'1'0,"1"0"17"0,2 3-12 0,2 1 14 0,-4 0-18 0,0 4-6 16,0 2-3-16,-1 3-2 0,1 1-7 0,4 1 13 16,0 4-7-16,-1 0 9 0,-2 1 4 0,-1 2-9 15,-1 0 9-15,-3 0-12 16,3 2-1-16,-1-2 10 0,-3 2-8 0,4 2 10 15,-2-4 11-15,-2 4 2 0,-1-2 12 0,-1-2-8 16,2 5-7-16,-1-3 9 0,0-1-16 0,1 4 14 0,-7-4-15 16,7 1 4-16,-1-3 5 0,0-4-3 0,2-3-5 0,-2-3 10 15,0 1-10-15,3-4 11 0,3-3 0 0,0 0 10 0,0 0 2 0,0 0 0 16,-6-12-12-16,10 5 1 0,-2-6-6 16,1-2 3-16,1-2-4 0,3-1-5 0,-3 2 3 15,3-2-5-15,2-2-7 0,-3-3 9 0,6 1-3 0,0-3 7 16,-4 2-8-16,1 0-2 15,-5-1 1-15,3 3 0 0,2 3 7 0,-3-1-14 0,3 4 6 0,-3 3-8 16,-3 2 11-16,5 5-3 0,-3 0 1 0,1 3-2 0,-6 2-3 0,8-1 3 31,-1 4-5-31,-3 2 5 0,-1 2 1 0,2 0-3 16,-1 1 0-16,3 2-1 0,3 3 5 0,-2 0 0 16,0 2 8-16,4 1-5 0,-2-1 6 0,1 2-7 15,-2 1 2-15,3 0-4 0,-3 0 0 0,1-1 13 16,2-1-14-16,-3 0 13 0,-1-2-5 0,1-1-3 0,-2 2 5 15,2-1-6-15,-3 3 2 0,0-3-2 0,-1 1 2 16,-3-5-3-16,0-1-2 0,0-1 5 0,-2 0 1 16,2-2 2-16,-2-3 3 0,-3 0-6 0,0-3-5 15,1 0 3-15,-3 0 7 0,1 1-4 0,-2-1 4 16,-3 2-5-16,1-2-4 0,-1-3 4 0,-4 0 4 16,1 1-2-16,-3 1-5 0,-1 1-1 0,1 2-1 0,-6-1-1 15,3 0-7-15,-3 0 11 0,0-1-11 0,4 1 12 16,-3-1 1-16,6 2-5 0,-2-1 8 0,1 1-8 15,0 1-1-15,1-2 2 0,4 2-1 0,-3-2 3 16,3 1 2-16,-1-1-7 0,1 0 2 0,3 1-2 16,2-1 7-16,0 1-10 0,2 0-7 0,3-2-2 15,0 0-20-15,0 0-27 0,0 0-12 0,0 0-7 16,0 0-47-16,8-11-32 0,-3 7-38 0,3 0 2 16,3-2-99-16</inkml:trace>
  <inkml:trace contextRef="#ctx0" brushRef="#br0" timeOffset="10387.34">21947 4442 130 0,'-1'2'-49'0,"1"1"19"0</inkml:trace>
  <inkml:trace contextRef="#ctx0" brushRef="#br0" timeOffset="11320.19">21436 4393 365 0,'0'-13'55'0,"0"8"15"0,2-1 26 0,0 5-87 16,4 1-8-16,-4-1 1 0,2 2 8 0,0-1-9 15,-3 1-23-15,3 4 28 0,-4-5-21 0,0 0 25 16,0 0-15-16,1 0 5 0,0 0 1 0,0 0-1 15,0 0-13-15,0 1 18 0,1-1-7 0,-1 0 11 16,-1 1-1-16,1-1 21 0,0 1 15 0,0-1-4 16,0 0 1-16,0 1 13 0,1-1-12 0,-1 1 17 0,-1 0-6 15,1 0-14-15,0 0 6 0,13 7-9 16,-14-8-8-16,0 0 8 0,0 0-13 0,0 0 13 0,0 0-2 0,1 0 0 16,0 0 7-16,0 0-6 0,16 4 6 0,-9-3-2 15,-2-1 3-15,3 1-4 0,-3-1-6 16,-2 1 2-16,2 1-7 0,-3 0 6 0,4 3-9 15,1-2-14-15,-2 2 6 0,2 3-8 0,0 3 5 0,-3 1-1 16,1 3-1-16,2 4 1 0,-4 2-7 0,2 2 3 16,-2 2-3-16,-3 2 4 0,2 1-5 0,-3 0-4 0,1 2 1 15,-1-1-1-15,-3 4-3 0,2 2 9 0,0-3-6 16,-2 1 7-16,2-3-1 0,-3-5-4 0,-2 0 9 16,3-4-9-16,-3-3-1 0,4-2 8 15,2-2-9-15,-1-2 9 0,-2-4-1 0,0-1-3 0,-1-1 7 16,1-3-6-16,2 1 5 0,0-2 8 0,1-2-7 0,0 0 9 15,0 0 1-15,0 0-2 0,0-1 1 16,0-16-1-16,-3 9 1 0,1-2-16 0,3 1 11 16,3-4-12-16,-4-2 8 0,3-4-5 0,1-4-2 15,-3 0 1-15,3-3 3 0,-3-2-5 0,-1 0 3 16,3 0-3-16,-3-2-4 0,0 0 0 0,0 3 0 16,0 4 0-16,-4-1 2 0,2 4-2 0,-4-1-4 0,-3 0 1 15,6 6 3-15,-3 1-7 0,4 3 0 0,2 4-2 16,-5 2 4-16,-1 1-3 0,1 2-1 0,0-2-1 15,5 4 0-15,0 0 2 0,0 0-3 0,0 0 3 16,0 0 7-16,0 0-7 0,0 1 6 0,0 0-8 16,-5 11 10-16,3-7-4 0,2-1 5 0,2 1-5 15,-4-2 4-15,2 2-24 0,-1 0-13 0,1 0-6 16,3 3-54-16,-3-4-64 0,1 2-36 0,-1 0-12 0,0-5-116 0</inkml:trace>
  <inkml:trace contextRef="#ctx0" brushRef="#br0" timeOffset="11653.33">21033 4436 1281 0,'-8'-3'-5'0,"3"3"13"0,1 1-11 15,2 1 13-15,9 3-7 0,-4 0-5 0,2 1 9 0,2 1-9 0,0 0 0 0,5 0 3 0,-1 0-7 16,6-1 7-16,2-3 5 0,5 0-4 0,7-1 8 0,-5-2-8 16,0 0 0-16,1-3 10 0,1-2 2 0,3 0 5 0,1-1 11 15,4-1 9-15,0-3-4 16,2-1 8-16,4 2 2 0,6-3-24 0,1 4-2 0,0 0-6 16,-3 0-1-16,-8 2-9 0,-5-1 7 15,-3 2-10-15,-4-1-6 0,1 3 13 0,-5-2-10 0,3 1 9 16,0 1-16-16,-5-2-5 0,3-2-4 0,-6 0 1 15,0 0-6-15,5 1-9 0,-6 5-4 0,2-2-5 16,-4 2-18-16,-2 0-40 0,-3-1-22 0,3 5-10 16,-3 0-91-16</inkml:trace>
  <inkml:trace contextRef="#ctx0" brushRef="#br0" timeOffset="12268.76">21915 5039 461 0,'1'-5'70'0,"-1"-1"273"0,5 5-317 0,-5 1 17 0,0 0-2 0,0 0 1 15,0 0-35-15,0-1 7 0,8-12-11 0,-6 9 9 0,1 3-3 0,3-1-10 16,-3-2 8 0,4 0-9-16,-2-1-3 0,1 0 13 0,-5-3-8 0,-1 1 12 15,0 0 7-15,0-1 6 0,0 1 3 0,2-1-1 16,-2 0 14-16,-2 1-22 0,5 0 10 0,-3 0-13 15,0 2 7-15,1-1-16 0,-5 2 7 0,0 1-9 16,0 2 0-16,-3 1 8 0,5 0-11 0,-6 3 10 16,1 0-7-16,-1 3 0 0,3 1 3 0,0 0-4 0,-2 1-14 15,-1 1 24-15,-6-1-13 0,3 3 19 0,3 2-7 16,2 3-11-16,3 2 14 0,-1 0-14 0,0 0 9 16,-3 2-5-16,2-2-3 0,1 4 1 0,1 1 10 0,2-3 1 15,-2 1 6-15,3-1-4 0,-1 0-4 0,2-2 4 16,3 0-7-16,1-2 7 0,3-1 1 0,0-1 2 15,1-1 8-15,0-5-6 0,6-1-2 0,-1 0 7 16,-1-3-3-16,7-1 5 0,-10-2-12 0,10-1-4 16,-3-2-4-16,-3-2 3 0,7-1-3 0,-4 2-6 15,2-2-1-15,3 0-1 0,-3 0 0 0,-3 0 0 16,-1-2 3-16,-4-1-1 0,-2 0 3 0,-1 1-2 16,-1 2-3-16,-1 1 1 0,-1 0-2 0,-1 1 0 0,-1 0 2 15,0-1-1-15,-2 2 3 0,2 0-21 0,-3 2-3 16,0 0-7-16,0 0-11 0,0 0-16 0,0-1-7 15,0 1-5-15,0 0-34 0,0 0-26 0,0 0-35 16,0 0 6-16,0 0-78 0,0 0-66 0</inkml:trace>
  <inkml:trace contextRef="#ctx0" brushRef="#br0" timeOffset="13913.84">22404 4837 387 0,'2'-5'331'0,"0"1"-124"0,-3-1-164 0,4 3-3 0,-1-1-9 0,0 0-3 0,2 0-9 15,2 2 3-15,-5-3-30 0,6 3 9 0,4 0-6 0,-2-1 9 16,6-1 6-16,-1 1 8 0,-4-2 21 0,4 0-9 0,-1 1 23 0,2-1 19 16,0-1-18-16,0 1 20 0,-2 0-23 0,1 3-25 15,0 1 4-15,-1-1-12 0,1 1-7 0,-1-2-6 16,0-2-4-16,0 3 1 0,0 1 2 0,-1-1-4 15,4 2 3-15,-4 0-3 0,0-2 1 0,5 1-39 16,-6 0-10-16,0-3-11 0,0 2-29 16,-6-4-53-16,2 4-20 0,2-1-19 0,-2 1-100 0</inkml:trace>
  <inkml:trace contextRef="#ctx0" brushRef="#br0" timeOffset="14219.96">22952 4351 1077 0,'5'-24'178'0,"1"7"-170"0,0 1 20 16,1 4-8-16,-1 2 24 0,1-1-8 0,-3 0-23 15,1 2 13-15,0 3-26 0,-1 2-5 16,2 6 0-16,-1 1-5 0,0-3 0 0,2 4 1 16,-2 1 6-16,0 0-4 0,0 1 12 0,-2-1-4 0,0-1 5 0,1-1-5 15,-3 5-1-15,0 1 25 0,1 0-4 0,-1 3 12 16,2 4-5-16,-2 2-11 0,0 1-3 0,-1 3-2 15,1 0-11-15,-1 6 2 0,1 1-3 0,0 1 3 0,0-1-5 16,1 0 5-16,-1-1 1 16,0-2 0-16,0 2-6 0,1 0 12 0,0 0-8 15,-2 3 10-15,2-4-6 0,-2 24 5 0,1-51-22 0,0 42 20 0,0-25-20 16,0-3-20-16,-1-3 9 16,0-3-50-16,-1-1-44 0,0-3-32 0,1-4-9 0,0 0-113 0</inkml:trace>
  <inkml:trace contextRef="#ctx0" brushRef="#br0" timeOffset="14465.79">22669 4233 1320 0,'-4'-17'211'0,"3"4"-202"0,0 3 9 0,1 5-13 16,0-2-5-16,1 6 11 0,1-1-14 0,2 2 13 15,4 3-17-15,3 0-14 0,4 4-14 0,5-2 1 16,5 0-33-16,-1-3-4 0,6-2 9 0,-1-4-6 16,5-1 45-16,4 0 16 0,-1-4 10 15,1 1-3-15,-3-1 4 0,-2-2 2 0,-2 0-6 0,-1 1 4 16,1 0 9-16,1 0-13 0,-2 1 8 0,2-1-13 16,-1 0-2-16,-1-1 8 15,-1 1-37-15,1 2 15 0,0 1-113 0,1 2-88 16</inkml:trace>
  <inkml:trace contextRef="#ctx0" brushRef="#br0" timeOffset="15067.26">23631 4848 1130 0,'16'0'184'0,"-24"0"-172"0,2 1 8 0,-10 0-20 16,2 2-8-16,3 1 15 0,1 0-8 0,-1-1 9 0,4 0-7 0,-4 1-45 0,2-1-16 0,0-1-17 31,1-1-73-31,1-1 50 0,0-2 5 0,2-3 21 15,-3 0 80-15,1-5 3 0,-1 1 29 0,1-3-18 16,-1-2 40-16,0-2 11 0,2 1-4 0,0-3 6 16,0-2-16-16,4 1-23 0,-1-2 2 0,2-1-8 0,2 4-10 15,2-2-6-15,0 5-15 0,2 4 8 0,1 0-5 0,0 5-11 16,0 1 7-16,2 4-12 0,0 1-11 0,0 1 21 16,0 1-16-16,1 2 17 0,1-1 1 0,0 4-1 15,2 0 9-15,1 3-9 0,1-1-9 0,1 7 20 16,-5-3-7-16,3 6 10 0,-4 4-9 0,-4-3 4 15,7 5 1-15,-2-2-1 0,-2 0-10 0,-1 0 13 16,-5-2-6-16,-3-1 10 0,6-3-4 0,-4 1-2 16,4-3-1-16,3-1 0 0,-4-3-1 0,3-1 5 0,-3-4 0 15,1-2 3-15,0 0 13 0,2-4-1 16,-5 0 8-16,9-2-8 0,-3-3-9 0,-4 1 10 0,8-3-13 16,-4-1 13-16,2-1-8 0,5-2-6 0,-1-2 3 15,-3-5-4-15,-3-1 7 0,1-2-13 16,0-2 5-16,0-2-8 0,1 0 3 0,-6 0 6 0,-2-1 3 15,-1 2 1-15,-2 3 3 0,1 3 4 0,-3 4-3 0,-4 4 3 16,2 1 0-16,-3 5-14 0,-1-2 0 0,0 2-4 16,-1 0-2-16,1 4-5 0,-6 1-4 0,5 2-2 15,-1 5 1-15,0-6 10 0,2 1 2 0,0-1 0 16,-7-1-6-16,5 1-51 0,5 3-19 0,-3-2-12 16,8-2-53-16,-7 1-109 0</inkml:trace>
  <inkml:trace contextRef="#ctx0" brushRef="#br0" timeOffset="15520.49">23910 3714 379 0,'6'-4'313'0,"-1"1"-119"0,2 1-158 0,0 1-4 0,1 1-22 0,1 0-2 16,-1 4-18-16,1 4 11 0,4 0-2 0,-2 7-5 0,2-1 16 15,0 3-16-15,1 1-10 0,3 1 19 0,-1 5-14 16,1 6 17-16,0 0-3 0,-5 2 1 0,1 2 6 16,-3 4-7-1,5 2-10-15,-7 8 6 0,7-5-5 0,-6 7 6 16,-4 0 0-16,6 5-5 0,-8 6 1 0,3-2-3 0,-6 2-5 0,0 2 20 0,4-2-13 0,-5 3 14 16,-2 3-10-16,-4-2 5 0,-6 1 6 0,1-4-4 15,3-2-5 1,-3-3 5-16,-1-2-5 0,-3 3 5 0,-1-5 4 0,-4-1-11 15,0-2-12-15,-1-8-6 0,-1-3-70 0,1-7-42 16,-2-4-41-16</inkml:trace>
  <inkml:trace contextRef="#ctx0" brushRef="#br0" timeOffset="16102.61">21137 3934 581 0,'1'-4'57'0,"2"0"210"0,-3-1-267 0,0 5 35 0,0 0-9 0,0 0 14 0,0 0-30 0,0 0-10 15,11-2 1-15,-6 9-5 0,0 1-10 0,2 2 13 16,-3 3-13-16,-1 1 14 0,0 2-3 0,-1 2 0 0,-1 2 8 15,-1 2-6-15,0 2-3 0,0 1 13 0,-1-1-14 16,1 4 14-16,-4 1-2 0,0 2 3 16,-2 4 5-16,1 2-7 0,-1 1-2 0,-1 5 7 0,0 2-7 15,-1 2 6-15,-2 2-8 0,1 4 4 0,-3 6 2 16,-1 6-1-16,0 4-13 0,0 4 15 0,1-3-4 16,4 2 10-16,-2-2 1 0,9 4-4 0,1 0 4 0,3 1-4 15,8 0 2-15,0-9-51 0,9-4-17 16,13 0-13-16,5-1-50 0,10-2-149 0</inkml:trace>
  <inkml:trace contextRef="#ctx0" brushRef="#br0" timeOffset="22287.08">13957 17172 299 0,'7'-6'46'0,"-5"-1"8"0,-1 0 1 0,-1 1-34 0,0 2-9 0,5 2 10 15,-2-1 15-15,-2 0-11 0,-1 0-7 0,1-2 32 16,1 3-20-16,2 0 25 0,2 0-11 0,-2 1-9 16,-1-3 8-16,-1 1-11 0,-1 0-12 0,-1 3 3 15,0 0-13-15,0 0 9 0,0 0-17 0,1 0 1 16,0 1 2-16,10 11-4 0,-9-6-12 0,0 1 18 15,-4 2-5-15,1 2 12 0,1-1-1 0,-5 4-6 0,6 2 11 16,-1 1-9-16,-2 0-3 0,1 3 24 0,-1-1-15 16,2 3 22-16,2 1 4 0,-2-1-10 0,3 4 5 15,1 1-10-15,-3 0-17 0,2 4 8 0,-2 0-8 16,0 1 9-16,2-1-10 0,1-1-1 0,-1 0-3 0,-1-1 1 16,1 0-9-16,0 2 13 0,3-4-7 15,-3-2 9-15,0 1-8 0,4-5 2 0,-2-1 6 0,4 2-4 16,-3-3 1-16,5 0-3 0,0 1-3 0,3-5 3 15,2-1 12-15,-2-3-6 0,2-2 8 0,0-3-9 16,4-3 1-16,0-2 15 0,2-2-8 0,1-3 10 0,-3 1-4 16,4-3-15-16,-1 1 6 0,6-4-11 15,-2 2-8-15,3-3 28 0,2-3-11 0,-4 2 18 0,10-2-10 16,0 0-9-16,-1 4 5 0,0 1-6 0,-5-1-2 0,-4 3-10 16,-3 0 5-16,0 1-5 0,-5 2 3 0,-1-1-4 15,-2 0 0-15,-2 3-1 16,0-1 6-16,-2 0-6 0,-2 1-1 0,-3-1-5 0,1 2-11 15,0 1-26-15,-1-1-18 0,-2 0-1 0,-6 0-44 0,0 0-52 16,0 0-41-16,-3 8-5 0,2-4-104 0</inkml:trace>
  <inkml:trace contextRef="#ctx0" brushRef="#br0" timeOffset="22987.04">15829 17877 205 0,'-6'-3'-125'0,"6"3"61"0,0 0 98 0,0 0-8 0,0 0 6 0,0-1 1 0,0 0-19 15,0 0 16-15,-1 0 0 0,1 0 4 0,-1 0 18 0,-1 0-12 16,1 0-2-16,0 0 18 0,0 0-19 0,-1 0 21 16,1 0-19-16,1 0 0 15,-1 0 9-15,-1-1-7 0,1 1-2 0,0 0 7 0,0 0-12 16,0 0 13-16,0 0 0 0,1 0-10 0,-1 0 12 0,-1 0-14 16,2 0-16-16,-1 0 16 0,1 0-14 15,0 0 16-15,-5-11-10 0,9 17 5 0,3-1 5 16,-1-3-2-16,3 1-9 0,-1-2 7 0,0 3-11 0,2-1 11 15,2-1-9-15,0 1-7 0,3-2 7 0,-3 0-8 16,3 2 2-16,0-2-8 0,1-1-8 0,0 0 5 0,-2-3 1 0,2 2 1 0,0 1 3 16,0-2-4-1,-1 0-2-15,-1 0-3 0,-1-4 6 0,0 7-5 16,1-4 2-16,-3 1-3 0,3 3-5 0,-5-5 2 0,0 5-9 0,-2-2-5 0,1 1-20 0,-2-3 9 16,1 1-28-16,-4 0-40 15,2-2 1-15,-1 4-20 0,-4 1-29 16,0 0-31-16,0 0-49 0</inkml:trace>
  <inkml:trace contextRef="#ctx0" brushRef="#br0" timeOffset="24254.18">16561 17510 469 0,'0'-9'21'0,"-1"2"3"0,-4 0-3 0,5 7 5 0,0 0 10 0,0-1-6 0,0 0 10 0,0 0-7 0,0 0 6 0,0 0 22 0,0 0-13 0,1 0 15 0,0-1-28 15,0 1-10-15,1 0-3 0,13-7-1 0,-9 11-13 0,1 4 10 16,-1 0-11-16,2 3 13 0,-5 1 3 0,4 1 2 15,1 4 12-15,-2 0-10 0,0 2-5 16,-3 2 11-16,-2 1-10 0,3 3 12 0,-1-1-6 0,0 2-15 16,-1 0 7-16,-6-2-12 0,4-1-6 0,-1 1 18 15,0-3-15-15,2 1 16 0,-2-3-13 0,-1-2-1 16,2 1 9-16,2-4-9 0,-1 5-2 0,0-6 6 0,-1 2-6 16,1-4 7-16,-1-3-1 0,0 0 4 0,3-2 2 15,0 0 1-15,-2-3 4 0,4-1-30 0,-2-2-16 16,0-4-7-1,1 3-52-15,1-4-54 0,-1-2-19 0,-1 2-16 0,4-5-69 0</inkml:trace>
  <inkml:trace contextRef="#ctx0" brushRef="#br0" timeOffset="24535.59">16854 17578 578 0,'0'-5'38'0,"0"5"1"0,0 0-7 0,0 0 4 0,0 0-5 0,-1 0-5 16,-12 6 17-16,9 0-12 0,0 0 13 0,0 0 5 15,0 3-7-15,-1 0 9 0,2 1-7 0,-1 1-9 16,1 1-2-16,1 0-4 0,-2 2-23 0,2-1 23 16,1 0-11-16,1-1 14 0,0-1-23 0,0-1 5 15,2 0-3-15,1 1 4 0,1-2-12 0,2 2 7 16,-2-4-9-16,2 0 8 0,1 1 8 0,-1-4 1 0,1 2 9 15,0-5-9-15,2 3-12 0,-1-2 5 0,1-1-22 16,3-1 13-16,-3 1-40 0,2-1-47 0,1-3-25 0,0 2-10 16,0-4-88-16,-2 2-91 0</inkml:trace>
  <inkml:trace contextRef="#ctx0" brushRef="#br0" timeOffset="24995.35">17055 17565 571 0,'0'-8'92'0,"2"3"-32"0,-2 0-10 0,-1 3 11 16,1 1-16-16,0 1-16 0,0 0 7 0,0 0-12 0,0 0-8 16,7 6 12-16,-4-1-1 0,2 3 7 0,-3 0 7 0,-1 2-7 15,0 0-2-15,1 1-2 0,0 0-7 0,3 3-10 16,2-1-1-16,-1 3-3 0,1 0-3 0,0-1 6 16,-2 2-3-16,0-2 1 0,-1 0-16 0,-1 1 8 15,-3-3 0-15,1 1 4 0,-2-1 3 0,-2-1-3 16,2 0-1-16,0-2 0 0,1-2 6 0,0 0-3 15,-4-1 0-15,-3-1-1 0,-1 1 8 0,4-5 2 16,-3-2 2-16,3 0-2 0,2-2-11 0,-5-3 12 0,6 2-12 16,-4-3 12-16,3-1-2 0,-3-2-4 0,2 2 7 15,2-4-8-15,-2 0-5 0,5 0 8 0,-1-4-2 16,-1-2 4-16,4 1-13 0,-3-3 4 0,3-2-2 16,3-2 5-16,-3-3 0 0,8 0-7 0,-2 1 4 0,4 2-5 15,-2 1-6-15,2 8-3 0,-2 0-7 0,2 6 4 16,1 2-1-16,-2 1-2 0,0 1 3 0,-3 4-3 15,0 1 5-15,2 4 2 0,-4 3 0 0,0 2-1 16,-2 5-6-16,1 2 22 0,0 5-7 0,-1 0 13 16,1 1-4-16,1 1-4 0,-3 2 7 0,2-3-7 15,-1 0 7-15,0-3-11 0,-1-5-2 0,2 3-1 0,-1-3 4 16,2-1 5-16,-1 0 1 0,1-2 0 0,-2-2-5 16,1-3 9-16,-1 0-1 0,0 0 4 0,0-3-7 0,0 0-20 15,-1-1-20 1,-2-3 3-16,2-2-50 0,-2-3-53 0,-2 1-57 0,3-5 3 0,-5 0-131 0</inkml:trace>
  <inkml:trace contextRef="#ctx0" brushRef="#br0" timeOffset="25137.34">17182 17713 297 0,'-11'-10'39'0,"1"3"164"0,-4 0 56 0,2 4-164 0,-1 0-62 0,3 3-8 0,2 0-16 16,4 1 13-16,4-1 4 0,0 0-3 0,0 0 19 15,-2 2-16-15,11-2 4 0,4 0-1 0,-3-2-20 16,10-1 14-16,2 0-16 0,1-2-12 0,5 2-34 0,1-3 1 15,-4 0-126-15,-1 0-99 0</inkml:trace>
  <inkml:trace contextRef="#ctx0" brushRef="#br0" timeOffset="25488.07">17597 17378 794 0,'5'-2'25'0,"-1"0"-25"0,5 3 20 0,1 1-20 0,0 1 30 0,5-2 20 15,-2 0-7-15,3 3 13 0,-4-2-13 0,1 3-12 16,3 1 2-16,-3-1-6 0,1 2-18 0,0 3 3 16,-2 3-15-16,1 2 12 0,-2 1 0 0,2 3-16 31,-4-2 10-31,0 2-13 0,-4 3 3 0,2-1 11 16,-3 2-8-16,-2-3 10 0,-2 0-7 0,-1 0 3 0,0-2 0 15,-6 1 1-15,0-3-11 0,0-2 28 16,-3-1-2-16,0-3 12 0,0-1-3 0,-2-4 1 0,1 0 1 15,-2-1 0-15,1-4-11 0,1 1 7 0,0-2-15 0,1-3 13 16,1 0-8-16,0-2-1 0,1 1 9 0,1-2-9 16,2 0-6-16,1-2 13 0,3-3-11 0,1 1 12 15,1-4-10-15,2-2-2 0,3 1-4 16,1-2-2-16,1 1-27 0,1 0 9 0,-1-1-8 0,3 1 7 16,-1 1-18-16,2 2-7 0,-1 4-7 0,2 0 1 15,-4 4-10-15,0 1-23 0,-1 2-20 0,0 2-1 0,0 1-46 16,-3 2-92-16</inkml:trace>
  <inkml:trace contextRef="#ctx0" brushRef="#br0" timeOffset="25742.99">18009 17407 655 0,'13'-8'41'0,"-3"2"17"0,-6 1-7 0,1 3 1 0,0 0 3 16,2 2-1-16,2 0-11 0,-2 2-4 0,0 2-14 15,-1 0 12-15,-3 1 2 0,3 2-1 0,2 0 14 16,-1 1-13-16,1 4-14 0,-3-1 4 0,2 4-16 0,-1 1 14 16,-1 2-13-16,0 2-6 0,-2 0 2 0,0 1-4 15,-1 2 4-15,0-1-6 0,-1-1-6 0,-1 1 2 16,0-3 6-16,2 2-4 16,-2-5 10-16,0-1-11 0,0-2 1 0,-2-2 11 0,2-2-6 15,-1-2 9-15,0-1-4 0,1-2-11 0,0 1-9 0,0-5-6 0,0 0-67 16,0 0-54-16,0 0-69 15,0 0 5-15,2-15-202 0</inkml:trace>
  <inkml:trace contextRef="#ctx0" brushRef="#br0" timeOffset="25937.37">17982 17395 369 0,'-4'-10'455'0,"5"1"-346"15,3 1-80-15,0 3-18 0,2 1 25 0,1 1 1 16,1-1-4-16,0-2 3 0,2 4-7 0,5-4 2 0,-3 2 1 15,9 1-3-15,1-2-17 0,1 2-4 0,2 0-7 16,0 2 4-16,1 1-5 0,-2-2 4 0,-1 0-1 16,-1 2-1-16,2 0-28 0,-4 0-80 0,1 3-51 15,-5-1-8-15,0-1-140 0</inkml:trace>
  <inkml:trace contextRef="#ctx0" brushRef="#br0" timeOffset="26266.25">17545 17944 693 0,'-13'5'28'15,"4"2"6"-15,4 1-36 0,6-1 29 0,0 2 1 0,1-3 16 0,4-3 26 0,1 0 13 16,5-3 5-16,2 0 1 0,2-3-20 0,4-1-25 0,7 1-10 16,0-3 1-1,3 0 0-15,2-3-8 0,0-2-4 0,1 1-5 0,4 2-5 0,3-2 13 16,0 1-5-16,4-3 9 0,0-3 0 0,0 5-9 0,0-3-3 0,-6 2 0 31,-4 6-10-31,-8-3-5 0,-2 3-2 0,-1 0 0 16,-2-4 4-16,-3 5-2 0,-1-1-1 0,0 1-3 15,-2 4-26-15,-1-3-30 0,1 2-26 0,-1 1 2 16,0 1-45-16,-6 1-16 0,1 0-14 0,-7 1-8 16,1-2-57-16</inkml:trace>
  <inkml:trace contextRef="#ctx0" brushRef="#br0" timeOffset="26838.91">17934 18026 65 0,'-11'0'53'0,"0"1"30"16,1-1-10-16,4 1 19 0,6-1-8 0,0 0-3 0,0 0 9 15,-1 0-5-15,0 0 4 0,0 0-1 16,1 0-19-16,0-5 11 0,8 2-42 0,1-1 8 0,3 1 3 16,0 1 0-16,-1 0-16 0,3 0 5 0,1 0-15 15,3 2 13-15,0 1-20 0,1 2-9 16,-3 0 0-16,1 3-6 0,-1 2-20 0,-1 1 19 0,0 2-13 0,-6 3 16 15,1 1-1-15,-4 1-9 0,0 1 9 16,-4 0-11-16,0 2 1 0,-2-2 9 0,0 1-2 0,-3-2 4 16,-2-2 2-16,-1 1-1 0,0 0 2 0,0-4-1 15,-4 2-5-15,-2-2 6 0,-1-1-5 0,-2 3 7 16,1-1 8-16,1 0-14 0,-2-2 10 0,3 0-10 16,3-5 9-16,-2-5 7 0,5-1-1 0,3-5 4 0,1-1 0 15,3 1-1-15,0-2 4 0,-1 3-2 0,2-4-7 16,2-5-1-16,1 6-11 0,5-9 9 0,-1 6-1 15,1-1-11-15,0-7 7 0,6 4-8 0,1-6-5 16,5 0 3-16,-2-2-2 0,-3 0 3 0,4-1 2 0,-4 4-4 16,-1-1-2-16,2 5-2 15,-7 4-6-15,-1 3 11 0,0 3-6 0,-4 0 7 0,0 2 1 0,-3 4-12 16,-1 0 7-16,1 0-12 0,-3 0-8 0,0 0 21 16,0 0-3-16,0 1 9 0,0 0 4 15,0 16-2-15,-1-10 1 0,1 2-2 16,0-1-8-16,-1 4 12 0,1 0-2 0,0 0 8 0,0 2-4 0,0 1 0 0,1-2 1 15,0 2 0-15,1 1 3 0,2-2-2 0,-2 2-2 16,1-2 2-16,0 1 0 0,1-2-4 0,1-5 5 16,1 2-5-16,-2-4 4 0,2-1 2 0,1-1 4 0,-1 3 0 15,1-3-1-15,3 0 8 0,-2 0-10 0,2-6 8 16,1-1-36-16,0-2-13 0,3-1-32 0,1-2 11 16,-7-4-71-16,2 3-128 0,3-2-80 0</inkml:trace>
  <inkml:trace contextRef="#ctx0" brushRef="#br0" timeOffset="27997.75">17617 18151 558 0,'5'-11'35'0,"-2"2"-5"0,3 1-8 0,-1 2 8 0,3-2 4 0,-1 3-16 0,-3 1 3 0,0-1-6 0,0 2-2 0,-1 0 7 0,2 0-3 15,-2 3 4-15,-1-1-2 0,0 1-11 16,-2 0 7-16,0 0-8 0,0 0 8 0,0 0-4 0,1 0-7 16,-1 0 5-16,1 0 10 0,0 0-20 0,0 0 12 15,0 1-16-15,0 0-4 0,2 0 18 0,-2 0-17 16,0 0 18-16,1 0-2 0,0 0-6 0,0 0 14 0,-1 0-16 15,0 0-13-15,0 0 21 0,0 0-16 0,0 0 18 16,0 0-4-16,1 0-2 0,-1 0 10 0,-1 0-10 16,1 0-8-16,0 0 14 0,0 0-6 0,0 0 11 15,-1 0-3-15,0 0-5 0,0-1 4 0,0 0-6 16,0 0-19-16,0 0 26 0,0 0-16 0,0 0 21 0,0 0-9 16,0 0-5-16,0-1 7 0,0 0-8 0,0 0-9 15,-1 0 27-15,1 0-12 16,0 0 20-16,0 0 3 0,0 0-3 0,0 0 12 0,0 0-11 0,0 0-2 0,0 0 10 15,0 0-4-15,0 0 7 16,1 0-16-16,0 0-9 0,1-1-2 0,-1 1-2 0,-1 0-13 0,3 0 18 16,-1 0-12-16,1 0 16 0,30-12-16 0,-27 17 0 15,0 0-1-15,1 1-1 0,-1-2-11 0,2 1 15 16,-1 3-11-16,1 0 11 0,-2 3-11 16,1 1 3-16,0 2 4 0,-1 0-1 0,-3 0 2 0,2 2-8 0,-2-4 5 15,0 7-5-15,-1-1 1 0,-2 0 1 16,-2 1-6-16,-2-3 5 0,2 4-2 0,-4-3 7 0,1 3 3 15,-2 1 0-15,0-3-5 0,-4 0 5 0,2-1-3 16,0-4 5-16,0-2 0 0,-2 2-2 0,0-2-2 16,-1-2 2-16,0 0 6 0,3-4 0 0,-1-2 7 15,2-1-6-15,1-2 4 0,2 0 5 0,-1-3-2 0,4-2 3 16,1 1-5-16,-1-3 3 16,1 0-3-16,1-4 3 0,3-1-9 0,2 0-7 15,1-5-5-15,2 4 1 0,1-3-2 0,-2-1-32 0,2 3-9 0,0-3-12 16,1 4-48-16,2 1-36 15,-3 1-44-15,2 3 5 0,-2-2-94 0</inkml:trace>
  <inkml:trace contextRef="#ctx0" brushRef="#br0" timeOffset="28283.97">18537 17821 915 0,'0'-3'73'0,"0"-3"-7"0,2 2 25 0,1 0-19 0,1-1 18 0,3 5-26 0,0 0 0 0,2-2-4 15,-1 0-2-15,1 0-24 0,0 2-2 0,1-1-6 16,1 1-10-16,0-1-14 0,2-1-3 0,-1 2-2 15,2 1 1-15,-5 3 7 0,1-1-1 0,-1-1 1 16,-1 0-22-16,0 0-39 0,-1 0-36 0,-1 0 5 16,-2-1-64-16,0-1-42 0,-3 3-41 0,-1 1-7 15,0-1-111-15</inkml:trace>
  <inkml:trace contextRef="#ctx0" brushRef="#br0" timeOffset="28420.27">18622 17926 27 0,'-10'9'74'0,"2"-1"22"15,-1 3 5-15,3-3 2 0,1 0-11 0,0 1-12 16,2-2-2-16,2-3 0 0,-2 1 12 0,3-3-22 15,0 0 16-15,4-1-17 0,0 0 1 0,2-1-18 16,3 0-17-16,1-2 6 0,2-1-24 0,3 0-14 16,-1-2-11-16,1 1-6 0,2-1-69 0,-2-4-52 0,4 3-46 15,2-5-1-15,2-1-98 0</inkml:trace>
  <inkml:trace contextRef="#ctx0" brushRef="#br0" timeOffset="28762.76">19090 17685 800 0,'0'-3'62'0,"0"3"-16"0,0 0 13 0,0 0-14 16,0 0 7-16,0 0-15 0,2 0-7 0,-1 0 0 15,-1 0-13-15,1 0 6 0,0 0 1 0,0 0 0 16,10 12-13-16,-9-6 10 0,-2 1-14 0,0 3 13 0,0 0-13 16,0 4-3-16,0-1 7 0,-3 3-6 0,2 0 10 15,0-1-12-15,1 1-1 0,0 1-2 0,0 3 13 0,0 1-11 16,1 0 10-16,1 0-10 0,1-3 2 0,6 16 19 15,-7-33 26-15,8 24-62 0,-4-15 35 16,2 0 1-16,0-4 0 0,1-1-3 0,0-3 7 16,1-2-8-16,1-1 8 0,0-4-4 0,2 0-11 15,-1-4 11-15,5-2-11 0,-4-3 10 0,-1-2-12 16,-2-5-5-16,-2 0 0 0,2-2 5 0,-5-2-6 16,1-1 5-16,-6 3-9 0,-2 2-8 0,-2 1 11 0,-3 3-4 15,1-3 7-15,-4 2 1 16,-8 1-17-16,-1 0 3 0,-8 2-11 0,-2 0-4 0,1 3 9 0,-5 3-6 15,2 3 7-15,-1 1 6 0,-2 5-56 0,-1 1-79 0,-1 4-5 16,-6 3-325-16</inkml:trace>
  <inkml:trace contextRef="#ctx0" brushRef="#br0" timeOffset="29371.96">16677 17740 257 0,'0'0'44'0,"0"0"61"0,0 0-18 0,0 0 20 0,0 0-52 0,0 0 5 0,1 0 7 0,7 13-3 0,-1-6 2 0,0 3-4 0,4-3-5 0,4 0 3 15,1-1-6-15,0-1-7 0,-1 1 5 0,4-3-4 16,-3 1-13-16,1-4 12 0,2 1-12 0,3-1 14 16,-1-4-13-16,3 3-17 0,1-5 2 0,3 0-8 15,0-1-7-15,1-4 5 0,5 3-7 0,-1-2 7 16,3 0-2-16,6 1-113 15,-5 0-108-15</inkml:trace>
  <inkml:trace contextRef="#ctx0" brushRef="#br0" timeOffset="34940.97">21429 16156 446 0,'-9'-20'484'0,"5"6"-213"0,2 1-271 0,2 9-5 0,7 2 1 0,-5 1-26 0,-2 1-37 0,0 0 9 0,0 7-64 0,1 4-47 16,3-1-22-16</inkml:trace>
  <inkml:trace contextRef="#ctx0" brushRef="#br0" timeOffset="41941.75">18090 14668 230 0,'-3'-3'-62'0,"1"2"37"0,2 1 36 0,0 0 8 0,0 0-8 0,0 0-3 0,0 0 30 0,0 0-20 15,0 0 32-15,0 0 13 0,0 0-19 0,0 0 18 16,0 0-20-16,0 0-23 0,1 0 5 0,0 0-12 15,18-5 3-15,-16 6-7 0,4 3-1 0,-3-1-1 16,0 0 10-16,1 6-11 0,-2-2 13 0,-2 4-15 16,2-1 3-16,0 3 11 0,-2-1-7 0,0 2 10 0,0 3-8 15,0-1-4-15,1 0-2 0,1 3-2 0,-1-3-19 16,0-3 30-16,2 4-13 0,-1-3 20 0,-1-1-13 16,1-3 3-16,-3-2 3 0,2-3-4 0,1-2-7 15,0-1 21-15,-1 0 5 0,1-2 9 0,0-2 40 0,0-4-31 16,2-4 10-16,4 0-20 0,-3 0-31 0,2-2 20 15,2-3-21-15,-2-1 24 0,1-4-6 0,0 0-16 16,2 1 8-16,2-1-14 0,-3 0-7 0,5-2 11 16,-1 0-11-16,5 1 12 0,5 0-3 0,-4-2-4 15,7 2 11-15,0 1-12 0,-2 2-10 0,3 2 10 0,-3 0-26 16,-4 2 19-16,0 2-38 0,-1 2-14 0,-1 2-18 16,0 2-4-16,-2 2-77 0,-3 1-110 0</inkml:trace>
  <inkml:trace contextRef="#ctx0" brushRef="#br0" timeOffset="44866.18">14563 15057 104 0,'0'0'21'0,"0"0"-69"0,0 0-28 0,0 1 76 0,0 0 0 0,0 0 0 16,0 0 0-16,0 0 0 0,1 1 0 0,12 25 0 16,-8-23 0-16,-2 0 0 15,-2 1 0-15,-1-1 0 0,2 0 0 0,-1 1 0 16,0-2 0-16,0 1 19 0,0-1-9 0,-1 0 13 15,0 0 4-15,0-3-6 0,0 0 16 0,0 0-15 16,0 0 4-16,0 0 16 0,0 0-13 0,0 0 16 0,0 0-2 16,1 0-20-16,0 0 10 0,1 0-16 0,-1 0-4 0,18-9 16 0,-14 6-14 15,3-1 15 1,-2 0-17-16,1 0-5 0,2 1 7 0,2 0-10 16,-2 0-22-16,3-2 31 0,0 0-26 0,0 0 31 0,1-1-7 15,0-1-11-15,2 1 12 0,0-3-15 0,2 0-7 0,-1-1 15 0,4 0-13 16,0 1 10-16,-1 0-37 0,2-1-82 0,-3 2-21 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04T07:07:53.8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23042 12556 346 0,'5'-7'53'0,"-4"-3"4"0,2 1 32 0,1-2-82 0,-2 4 0 0,1 0 1 16,1 1-8-16,-2 2 6 0,3 0-2 0,-2 1 0 0,3-1 5 0,-2 0-5 16,1 1-3-16,3 1 15 0,-1-1-3 0,-2 1 10 15,4-1 13-15,-2 0 2 0,2 1 5 0,-1 0-4 0,-1 1-11 0,0 0 7 0,3 1-15 0,-4 0 12 16,0-1-16-16,0 2-10 0,-6 0 6 0,4 2-9 31,-1 2-10-31,1 0 13 0,1 2-6 0,-2-2 11 0,0 1 1 0,-2-2 8 0,-1 0 0 16,0 1 1-16,0 1-8 15,0 0 18-15,0 1-7 0,0 0 12 0,1 1 9 16,-1 0-2-16,0 0 12 0,-2 3-11 0,1 0-3 16,-5 2 7-16,3 3-14 0,2 5 12 0,-3 1-14 0,2 0-3 15,0 2 3-15,-3 2-7 0,-2 0-16 0,4 5 8 16,-1-2-5-16,1 4 8 0,2-2-6 0,-4 0-12 15,1 0 3-15,-4-2-5 0,0 0-4 0,-1 3 13 16,0 3-9-16,1 0 12 0,-1 4-5 0,-2-3 1 16,1-1 6-16,0 0-4 0,1-1 11 0,1-2-17 15,0-2 7-15,0-2-8 0,-2 1 10 0,0-3-6 16,3 1-1-16,-1-1 1 0,2 2 7 0,0-1-11 16,2-2 8-16,-3 1-9 0,0-4 0 0,3 0 2 15,-1-2-1-15,1-3 3 0,1 1-3 0,-2-5 1 16,2-1-3-16,1-1 4 0,-2-2 2 0,0 1-5 15,0-3 2-15,0-1-3 16,2-1-4-16,-1-2 7 0,-2 1 3 0,2-2 3 16,1 1-3-16,0-1-5 0,2-2-4 0,0 0 3 0,0 0 13 0,0 0-16 0,0 0 4 15,0 0-8-15,-1 0-8 0,-1 0 6 0,1 0-8 16,0 0 7-16,0 0-5 0,0 0-32 0,1 0-8 16,0 0-10-16,0-1-33 0,0 0-65 0,-1-14-52 0,3 11-14 15,-1-2-208-15</inkml:trace>
  <inkml:trace contextRef="#ctx0" brushRef="#br0" timeOffset="300.61">22650 13417 1014 0,'3'-7'100'0,"-3"2"-74"16,2-1-23-16,1 4-3 0,0 1-24 0,0 1 14 0,-3 0-6 0,0 0 10 0,14 5 4 0,-6 1-6 0,2-1 6 0,-2 0-7 0,2 2-1 0,-2-1 23 16,-1 3-7-16,7 2 14 0,-3 1 1 0,-1 3-7 15,2 3 5-15,-2-2-8 0,-3 1-13 0,3 2 11 16,-3 0-9-16,0 4 10 0,3-1-10 0,-4 1 1 0,3 0 0 16,-1-1 0-16,-4-2-14 0,5-1 23 15,0-2-11-15,-1-1 17 0,3-1-1 0,-6-2-12 0,-1-1 11 16,4-2-12-16,-5-1-2 0,6-2-4 0,-1-2-25 15,-1-2 12-15,7 0-42 0,-8-3-68 16,6-1-31-16,-1 0-15 0,0-3-78 0</inkml:trace>
  <inkml:trace contextRef="#ctx0" brushRef="#br0" timeOffset="448.97">23098 13627 424 0,'2'-15'105'0,"0"1"113"0,0 4-57 0,-2 3-42 0,0 7-26 0,0 0 7 15,0 0-44-15,-14 3-10 0,7 3 2 0,1 5-3 16,-2 0 4-16,0 4-18 0,0 1 0 0,0 3-5 15,-1 1-1-15,1 1-10 0,0 0-2 0,2-1-2 16,-2 2 2-16,1-3-11 0,0 2 10 0,1-2-11 0,2 0 13 16,-1 2-8-16,2-4-9 0,-1 3-1 0,1 0-52 15,-1-1-88-15,1 3-114 0</inkml:trace>
  <inkml:trace contextRef="#ctx0" brushRef="#br0" timeOffset="3470.22">23283 7818 660 0,'14'-10'93'0,"-5"-1"99"0,-5-2 106 0,4 6-291 0,-7-3-19 0,2 7 20 15,-1 0-20-15,-2 3 21 0,0 0-19 0,3-3 2 16,-1 5 2-16,-2-2-2 0,1 0-12 0,8 5 22 15,-2-1-10-15,-4-1 14 0,1 1 6 0,3-1-2 16,-3 1 9-16,2 2-8 0,1-1 8 0,3 4-4 0,-1-1-1 16,1 3 0-16,3 1 16 0,-4 1-19 0,1 4 13 15,-3-2-17-15,0 2 4 0,0 1 11 16,1 2-18-16,-4 2 17 0,1 3-4 0,1 2-3 16,-5-1 6-16,1 1-8 0,-2-2 1 0,0 3-5 0,-1 0 10 0,0 6-9 15,-2 0 8-15,1 4-10 0,-1 1 0 0,-1 2-3 16,1 1-7-16,-1 0 12 0,-1 1-9 0,-1-2 13 15,0 2 0-15,-2 0-9 0,-2 1 10 16,-2 3-12-16,-4 4-10 0,0-1 17 0,-2 1-10 0,2-2 14 16,-2-2-7-16,3-4-1 0,-1 0 2 0,1-2-2 0,0-1 2 15,1 1-4-15,2-4 1 16,0 0-2-16,1-3 6 0,0-3-1 0,2 0 5 0,4-3-3 0,-2-4 5 16,2-2-13-16,-1-1 8 0,-1-4-8 0,4-1 8 15,0-1-5-15,0 0-2 0,2-3 2 0,0-1 3 0,1-3-3 16,-3-3-2-16,1-1 2 0,0 0 5 0,-2-2-1 15,2 1 5-15,-1-3-6 0,0 1-10 0,2-1 12 16,-3-3-9-16,1-1 11 0,0-3-11 0,0-2-7 16,3 3-3-16,-2-5-2 0,0-3 2 0,0-2-2 15,2-1-1-15,0-1-1 0,6 0 9 16,-3-4-1-16,2-1 9 0,-3-4-6 16,2-2 2-16,0-1-1 0,0-1 2 0,3-3-1 0,-2-1 3 15,2-2-7-15,-2-1 1 0,4-1-4 0,-4-1-3 16,2 2 6-16,0-2-8 0,-4-3 9 0,3 1 0 0,-3-5-1 0,2-1 9 15,0-1-6-15,1-2 0 0,3 2 5 16,3 1-3-16,-3-2 6 0,0 2-12 0,3-2 6 0,0 4-3 16,-1-2 5-16,4 4-6 0,-3 0 6 0,0 2-3 15,4 6 4-15,0 1-1 0,0 7 0 0,-4 0-1 0,5 2 1 16,-4 4 5-16,-3 1-12 0,0 4 7 0,-3 0-9 16,-1 2 7-16,-2 2-1 0,0 1-3 0,-3 3 0 15,1 1-7-15,-2 1 11 0,0 1-4 16,-1 1 6-16,-1 0-9 0,1 2-2 15,-2 0 1-15,0-1-2 0,1 2-6 0,-3 1 16 0,2-2-10 0,-2 3 11 0,0-3-10 16,1 3 3-16,-1 1 3 0,0 1-2 0,-1 3-8 16,-3-2 13-1,0 4-4-15,-1-1 7 0,-3 0 3 0,3 2-2 0,-2 1-3 16,-1 3 2-16,-1 1 0 0,3 2-5 0,-3 2-1 16,3 4-4-16,-4 1 5 0,-3 2-1 0,-1 2 6 0,0 2-4 15,-5-3 3-15,3 3-3 0,-2-3-5 0,-1 0 2 16,3 1 11-16,0-5-3 0,-1 3 11 15,2-4-11-15,-2-2 2 0,3-3-6 0,0-2-10 0,6-4 4 16,0-3-1-16,4-4-22 0,1-2 1 0,4-4-14 0,-1-5-31 16,5-4-4-16,6-7-17 0,2-4 7 0,4-5-21 0,5-4-11 15,3-3-11-15,2-5-7 0,1 0-46 0</inkml:trace>
  <inkml:trace contextRef="#ctx0" brushRef="#br0" timeOffset="3549.53">23263 7797 274 0,'12'9'11'0,"-1"1"62"0,5 5-70 0,3 5-5 0,1 6 6 0,9 6-8 0,2 4-12 0,3 6 25 0,2 3-43 15,3 6 23 1,1 2-145-16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6084995-AD5E-D0F0-1E03-24737D65C87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03E190-6B19-A584-C26A-8DAD848E038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A5D256D-D5A8-4EFA-A6E5-DFCEBB83EC4F}" type="datetimeFigureOut">
              <a:rPr lang="en-US"/>
              <a:pPr>
                <a:defRPr/>
              </a:pPr>
              <a:t>8/5/2026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4663E60-983D-F765-9BD1-7D6C74F834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DE960DA-DC59-218E-AA27-75AE64826A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D3BA39-C577-ECF0-F62A-150212F59BE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ECAB27-72B4-99FB-3C53-049231B717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79DD904-8BAB-428F-8997-1BC06B7053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49A8ADED-6C0D-E90B-70FC-6364B803C2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56628A5C-5034-158E-2BE0-1362E286CA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5AD1D7D6-29A9-0471-6973-6E7BBC7B16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A1EB01D-4EC2-45E9-B90C-9CF253CA50F9}" type="slidenum">
              <a:rPr lang="en-US" altLang="en-US" sz="1200"/>
              <a:pPr/>
              <a:t>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744628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482BBA5-7429-6BDB-0714-E8BF0AFF3C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142A35-39B2-BA7F-8B56-BAE5033AFF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CF91710-1026-5F82-98BD-E2232BDF2D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84C9E3-7DE4-4F59-9E2C-6AB38D1E1C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6899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051AEF-37A8-46BB-187D-9AA12BD484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332FB2-C1CA-6FAA-BD1E-2EA2870210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63302FD-5046-854B-ECF4-13B0F9418D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CB97C-4EF4-445F-9A1C-DE928C36CC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2419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18282D0-8C91-4F14-AAF3-9DAB9EAC8F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7C4E49-3A9D-8E6C-EF7D-F009D2840D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4057392-4631-3B43-8B94-080483009C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2E730-9E84-4459-8FAF-19B43C72AB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0302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D80D6C-76FD-2C29-D3A2-993F55DEC7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039011-6DDC-0D15-41D9-9473ACFC62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0E6376-F37A-9527-9A30-9EAC97EDE6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8D8B4-EAD8-48D5-9442-4B492BF8F0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7727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EDC6B1C-EE5C-CC8B-5899-27259BDED0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77DE378-D498-E2D0-AA2C-4F72C44E5D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334709D-1F52-B8E8-A263-9F237BF655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1FCC1-511E-4871-9B06-92E2517996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5399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3BFC0A6-DAD6-3BB2-4467-D59543E1FF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F4AE633-BEC8-2439-3FBC-DA63A52D44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6537BFF-4706-0F17-3555-B4C2097B93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98E86-C588-4989-A518-AFD358F9E9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13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80E3859-0B97-01A8-A683-57A596C1DA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E82918B-C085-DDAA-B172-2E7D31BEA8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0638A01-E12F-937A-F4E8-7225CDEB52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5ABE6-51D8-45A2-B0B9-D5FA777693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523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150B33-78F1-DCAF-5EFC-EC5F95AEA1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E8B653-40DB-11B4-D939-ACED14F85D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48B9C8-38E9-0987-2620-BC3537C0E7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3B24C9-94FB-4DF3-B53B-46EAB04FF0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2447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D59E73-BB9B-CF6B-D561-97ECEDAAAD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146736-E1EE-2FEF-469E-6D822D2776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12A781-17FF-5B95-181E-EFE4234B5B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E7C5D-E4BB-41E6-AA7C-15569B2230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565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ACACD9F-D639-B082-9F32-E3BB02A891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A0EDCD-7FFE-0F98-D95B-CA4DF48DC2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3C0F9D4-E7C5-0BE3-E7C6-31E57BFA0D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D0E22-450C-47C9-9931-7E6E840D14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2354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02CE7E-CE58-4933-D132-D4630BB3A1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F217F62-B96E-B6D6-3C4E-1C3C1A260A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915D3BC-73DA-51F5-C0E7-F577DBEE16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DB410-E207-4EC8-A1C9-5CD57F3E71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7391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FB3266A-28F9-8D8A-B332-BAEA3970CC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93DB96B-1243-623D-A1D3-B5B48C72E9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827028B-75E0-DB5D-8427-526DA1DA603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5B21BD3-8D44-FA33-70C1-554A6119DAA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8EBD7AE-4746-7386-DEE1-8EBFC92E2AF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2018820-5C12-43B2-BAF7-FA09D1C254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customXml" Target="../ink/ink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7.png"/><Relationship Id="rId7" Type="http://schemas.openxmlformats.org/officeDocument/2006/relationships/image" Target="../media/image3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4.png"/><Relationship Id="rId7" Type="http://schemas.openxmlformats.org/officeDocument/2006/relationships/customXml" Target="../ink/ink4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0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0.png"/><Relationship Id="rId3" Type="http://schemas.openxmlformats.org/officeDocument/2006/relationships/image" Target="../media/image121.png"/><Relationship Id="rId7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0.png"/><Relationship Id="rId5" Type="http://schemas.openxmlformats.org/officeDocument/2006/relationships/image" Target="../media/image132.png"/><Relationship Id="rId4" Type="http://schemas.openxmlformats.org/officeDocument/2006/relationships/image" Target="../media/image5.png"/><Relationship Id="rId9" Type="http://schemas.openxmlformats.org/officeDocument/2006/relationships/image" Target="../media/image16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0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0.png"/><Relationship Id="rId3" Type="http://schemas.openxmlformats.org/officeDocument/2006/relationships/image" Target="../media/image120.png"/><Relationship Id="rId7" Type="http://schemas.openxmlformats.org/officeDocument/2006/relationships/image" Target="../media/image1500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1.png"/><Relationship Id="rId5" Type="http://schemas.openxmlformats.org/officeDocument/2006/relationships/image" Target="../media/image5.png"/><Relationship Id="rId4" Type="http://schemas.openxmlformats.org/officeDocument/2006/relationships/image" Target="../media/image1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3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28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customXml" Target="../ink/ink5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11" Type="http://schemas.openxmlformats.org/officeDocument/2006/relationships/image" Target="NULL"/><Relationship Id="rId5" Type="http://schemas.openxmlformats.org/officeDocument/2006/relationships/image" Target="../media/image25.png"/><Relationship Id="rId10" Type="http://schemas.openxmlformats.org/officeDocument/2006/relationships/image" Target="NULL"/><Relationship Id="rId4" Type="http://schemas.microsoft.com/office/2007/relationships/hdphoto" Target="../media/hdphoto1.wdp"/><Relationship Id="rId9" Type="http://schemas.openxmlformats.org/officeDocument/2006/relationships/image" Target="NUL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25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microsoft.com/office/2007/relationships/hdphoto" Target="../media/hdphoto3.wdp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NULL"/><Relationship Id="rId5" Type="http://schemas.openxmlformats.org/officeDocument/2006/relationships/image" Target="../media/image26.png"/><Relationship Id="rId10" Type="http://schemas.openxmlformats.org/officeDocument/2006/relationships/image" Target="NULL"/><Relationship Id="rId4" Type="http://schemas.microsoft.com/office/2007/relationships/hdphoto" Target="../media/hdphoto3.wdp"/><Relationship Id="rId9" Type="http://schemas.openxmlformats.org/officeDocument/2006/relationships/image" Target="NUL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B3CF1790-2AF5-2CEC-B1FA-01BD5B7EB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7CB245C-34B9-B802-8117-557D8E2069D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81000" y="357188"/>
            <a:ext cx="83820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/>
              <a:t>Diffusion of Heat Generated in A Chip: Conduction Analysis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D302D3E7-32A4-1BCB-0FCC-12CAB8B80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4038" name="Text Box 6">
            <a:extLst>
              <a:ext uri="{FF2B5EF4-FFF2-40B4-BE49-F238E27FC236}">
                <a16:creationId xmlns:a16="http://schemas.microsoft.com/office/drawing/2014/main" id="{6F24E5AF-DC6A-044C-B015-F2C6DCAA47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5004137"/>
            <a:ext cx="88265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i="1" dirty="0">
                <a:solidFill>
                  <a:srgbClr val="FF0000"/>
                </a:solidFill>
                <a:latin typeface="Viner Hand ITC" panose="03070502030502020203" pitchFamily="66" charset="0"/>
                <a:cs typeface="Times New Roman" panose="02020603050405020304" pitchFamily="18" charset="0"/>
              </a:rPr>
              <a:t>Means to Diffuse out the Heat to Surface….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i="1" dirty="0">
                <a:solidFill>
                  <a:srgbClr val="FF0000"/>
                </a:solidFill>
                <a:latin typeface="Viner Hand ITC" panose="03070502030502020203" pitchFamily="66" charset="0"/>
                <a:cs typeface="Times New Roman" panose="02020603050405020304" pitchFamily="18" charset="0"/>
              </a:rPr>
              <a:t>Fourier’s Clue to Reach Newtons Solution…</a:t>
            </a:r>
          </a:p>
        </p:txBody>
      </p:sp>
      <p:grpSp>
        <p:nvGrpSpPr>
          <p:cNvPr id="3079" name="Group 7">
            <a:extLst>
              <a:ext uri="{FF2B5EF4-FFF2-40B4-BE49-F238E27FC236}">
                <a16:creationId xmlns:a16="http://schemas.microsoft.com/office/drawing/2014/main" id="{A712A528-0020-4493-8F9E-3D80347B0F8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3" name="Group 8">
              <a:extLst>
                <a:ext uri="{FF2B5EF4-FFF2-40B4-BE49-F238E27FC236}">
                  <a16:creationId xmlns:a16="http://schemas.microsoft.com/office/drawing/2014/main" id="{F75E1619-CA0B-E96A-9E12-5C455B1143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3" name="Rectangle 9">
                <a:extLst>
                  <a:ext uri="{FF2B5EF4-FFF2-40B4-BE49-F238E27FC236}">
                    <a16:creationId xmlns:a16="http://schemas.microsoft.com/office/drawing/2014/main" id="{849632BB-EB67-81D4-0AD0-116C9C2F18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4" name="Rectangle 10">
                <a:extLst>
                  <a:ext uri="{FF2B5EF4-FFF2-40B4-BE49-F238E27FC236}">
                    <a16:creationId xmlns:a16="http://schemas.microsoft.com/office/drawing/2014/main" id="{5FF5BFA0-0DD7-FEAB-7AB4-C56B746318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4" name="Group 11">
              <a:extLst>
                <a:ext uri="{FF2B5EF4-FFF2-40B4-BE49-F238E27FC236}">
                  <a16:creationId xmlns:a16="http://schemas.microsoft.com/office/drawing/2014/main" id="{FD12B362-72A5-BE62-6793-AE0CEEDAE2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91" name="Rectangle 12">
                <a:extLst>
                  <a:ext uri="{FF2B5EF4-FFF2-40B4-BE49-F238E27FC236}">
                    <a16:creationId xmlns:a16="http://schemas.microsoft.com/office/drawing/2014/main" id="{D19152C4-01A3-3032-50D5-D3AD1D2ABE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2" name="Rectangle 13">
                <a:extLst>
                  <a:ext uri="{FF2B5EF4-FFF2-40B4-BE49-F238E27FC236}">
                    <a16:creationId xmlns:a16="http://schemas.microsoft.com/office/drawing/2014/main" id="{A7554AF3-56A8-8DA8-4C6C-CE72661CA9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5" name="Group 14">
              <a:extLst>
                <a:ext uri="{FF2B5EF4-FFF2-40B4-BE49-F238E27FC236}">
                  <a16:creationId xmlns:a16="http://schemas.microsoft.com/office/drawing/2014/main" id="{0745065B-5E7E-56A2-AE0B-43BB9C9A38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9" name="Rectangle 15">
                <a:extLst>
                  <a:ext uri="{FF2B5EF4-FFF2-40B4-BE49-F238E27FC236}">
                    <a16:creationId xmlns:a16="http://schemas.microsoft.com/office/drawing/2014/main" id="{6583A73D-D122-7702-82A7-890F9168F0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0" name="Rectangle 16">
                <a:extLst>
                  <a:ext uri="{FF2B5EF4-FFF2-40B4-BE49-F238E27FC236}">
                    <a16:creationId xmlns:a16="http://schemas.microsoft.com/office/drawing/2014/main" id="{CF2B19A5-72B4-FF53-5494-CD2A60ECF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6" name="Group 17">
              <a:extLst>
                <a:ext uri="{FF2B5EF4-FFF2-40B4-BE49-F238E27FC236}">
                  <a16:creationId xmlns:a16="http://schemas.microsoft.com/office/drawing/2014/main" id="{15291F47-C38E-9E2D-2B9B-9B3529744E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7" name="Rectangle 18">
                <a:extLst>
                  <a:ext uri="{FF2B5EF4-FFF2-40B4-BE49-F238E27FC236}">
                    <a16:creationId xmlns:a16="http://schemas.microsoft.com/office/drawing/2014/main" id="{51F7BB52-B4ED-E8CB-2F29-06B55E0EF5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88" name="Rectangle 19">
                <a:extLst>
                  <a:ext uri="{FF2B5EF4-FFF2-40B4-BE49-F238E27FC236}">
                    <a16:creationId xmlns:a16="http://schemas.microsoft.com/office/drawing/2014/main" id="{2F2FE6BB-9C15-CF15-41BC-37AB11AD15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01138" y="6584950"/>
              <a:ext cx="1587" cy="1588"/>
            </p14:xfrm>
          </p:contentPart>
        </mc:Choice>
        <mc:Fallback xmlns="">
          <p:pic>
            <p:nvPicPr>
              <p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59876" y="654366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4513D32-BD02-D40B-3C66-40DCC9275E4E}"/>
                  </a:ext>
                </a:extLst>
              </p14:cNvPr>
              <p14:cNvContentPartPr/>
              <p14:nvPr/>
            </p14:nvContentPartPr>
            <p14:xfrm>
              <a:off x="2014200" y="5622480"/>
              <a:ext cx="25200" cy="11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4513D32-BD02-D40B-3C66-40DCC9275E4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04840" y="5613120"/>
                <a:ext cx="43920" cy="306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233A478D-DD10-C54A-5671-1CDCD1350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581400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kern="0">
                <a:latin typeface="CommercialScript BT"/>
              </a:rPr>
              <a:t> P M V Subbarao</a:t>
            </a:r>
          </a:p>
          <a:p>
            <a:pPr eaLnBrk="1" hangingPunct="1"/>
            <a:r>
              <a:rPr lang="en-US" altLang="en-US" sz="1800" kern="0">
                <a:latin typeface="CommercialScript BT"/>
              </a:rPr>
              <a:t>Professor</a:t>
            </a:r>
          </a:p>
          <a:p>
            <a:pPr eaLnBrk="1" hangingPunct="1"/>
            <a:r>
              <a:rPr lang="en-US" altLang="en-US" sz="1800" kern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pic>
        <p:nvPicPr>
          <p:cNvPr id="5" name="Rectangle 19458">
            <a:extLst>
              <a:ext uri="{FF2B5EF4-FFF2-40B4-BE49-F238E27FC236}">
                <a16:creationId xmlns:a16="http://schemas.microsoft.com/office/drawing/2014/main" id="{B08989DA-5235-217B-0445-5014FFA1F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00200"/>
            <a:ext cx="4267200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6455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40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 build="p" bldLvl="2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2">
            <a:extLst>
              <a:ext uri="{FF2B5EF4-FFF2-40B4-BE49-F238E27FC236}">
                <a16:creationId xmlns:a16="http://schemas.microsoft.com/office/drawing/2014/main" id="{AF39338D-D2FB-7DB5-3C4A-7772C5B627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4968" y="246063"/>
            <a:ext cx="6400800" cy="820736"/>
          </a:xfrm>
        </p:spPr>
        <p:txBody>
          <a:bodyPr/>
          <a:lstStyle/>
          <a:p>
            <a:r>
              <a:rPr lang="en-US" altLang="en-US" sz="2800" dirty="0"/>
              <a:t>Fourier’s Constitutive Equation for  an Electronic Processor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9251" name="Object 3">
                <a:extLst>
                  <a:ext uri="{FF2B5EF4-FFF2-40B4-BE49-F238E27FC236}">
                    <a16:creationId xmlns:a16="http://schemas.microsoft.com/office/drawing/2014/main" id="{1B4D7570-7CE7-9A67-7A8D-822C4BBD45ED}"/>
                  </a:ext>
                </a:extLst>
              </p:cNvPr>
              <p:cNvSpPr txBox="1"/>
              <p:nvPr/>
            </p:nvSpPr>
            <p:spPr bwMode="auto">
              <a:xfrm>
                <a:off x="2000858" y="2709984"/>
                <a:ext cx="5016500" cy="20335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acc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k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xx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         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k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xy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          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k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xz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k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yx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         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k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yy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          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k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yz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k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zx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         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k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zy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          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k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zz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09251" name="Object 3">
                <a:extLst>
                  <a:ext uri="{FF2B5EF4-FFF2-40B4-BE49-F238E27FC236}">
                    <a16:creationId xmlns:a16="http://schemas.microsoft.com/office/drawing/2014/main" id="{1B4D7570-7CE7-9A67-7A8D-822C4BBD45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00858" y="2709984"/>
                <a:ext cx="5016500" cy="20335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9254" name="Object 6">
                <a:extLst>
                  <a:ext uri="{FF2B5EF4-FFF2-40B4-BE49-F238E27FC236}">
                    <a16:creationId xmlns:a16="http://schemas.microsoft.com/office/drawing/2014/main" id="{585646C9-59BE-6596-1E1D-CEB2322DF3EC}"/>
                  </a:ext>
                </a:extLst>
              </p:cNvPr>
              <p:cNvSpPr txBox="1"/>
              <p:nvPr/>
            </p:nvSpPr>
            <p:spPr bwMode="auto">
              <a:xfrm>
                <a:off x="5351463" y="2012582"/>
                <a:ext cx="2420937" cy="566737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e>
                      </m:acc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acc>
                        <m:accPr>
                          <m:chr m:val="⃗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acc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09254" name="Object 6">
                <a:extLst>
                  <a:ext uri="{FF2B5EF4-FFF2-40B4-BE49-F238E27FC236}">
                    <a16:creationId xmlns:a16="http://schemas.microsoft.com/office/drawing/2014/main" id="{585646C9-59BE-6596-1E1D-CEB2322DF3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51463" y="2012582"/>
                <a:ext cx="2420937" cy="56673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38">
            <a:extLst>
              <a:ext uri="{FF2B5EF4-FFF2-40B4-BE49-F238E27FC236}">
                <a16:creationId xmlns:a16="http://schemas.microsoft.com/office/drawing/2014/main" id="{C73ED4C3-71D5-F8B4-85E5-04E1603D925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67AF2ACA-EE3E-5D3B-2895-A86CC2C24B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E8BF5F24-AED9-920D-3DEC-FCECFF7B5D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9F303118-A8A6-71E8-67E2-3E22743C9D6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0C004271-EB00-BCFC-040F-36B9C5E23D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2267A580-F398-E7CF-317A-7445379751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B9816FFF-48A6-EC32-2C7A-244CDE8833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0B4E4DE5-D78F-D8AE-6FC8-5B30A07A7F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D933839B-C872-31F0-D614-BE45D38BE6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E442E24E-B257-DAEB-8C37-2AEC7F7CDC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1E2255CD-E89D-107D-C3AF-DF643A5EA2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E0F4572D-8662-E5F6-7250-043B0BC7ED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ACA9D512-831C-9209-03DE-C55F2F858E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861FB26F-4980-1D50-F58F-520EB219AE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DE5F493F-35BF-D712-60B5-8AFB9828C0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6E98800E-7075-F829-A6EB-8C5D2A0702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ACD544F-42F6-AF70-9DE0-095FDD0C53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4">
                <a:extLst>
                  <a:ext uri="{FF2B5EF4-FFF2-40B4-BE49-F238E27FC236}">
                    <a16:creationId xmlns:a16="http://schemas.microsoft.com/office/drawing/2014/main" id="{FFE795FC-06E8-C78F-09B1-6C3A448FDC66}"/>
                  </a:ext>
                </a:extLst>
              </p:cNvPr>
              <p:cNvSpPr txBox="1"/>
              <p:nvPr/>
            </p:nvSpPr>
            <p:spPr bwMode="auto">
              <a:xfrm>
                <a:off x="2145692" y="4689894"/>
                <a:ext cx="3995738" cy="74998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/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acc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4">
                <a:extLst>
                  <a:ext uri="{FF2B5EF4-FFF2-40B4-BE49-F238E27FC236}">
                    <a16:creationId xmlns:a16="http://schemas.microsoft.com/office/drawing/2014/main" id="{FFE795FC-06E8-C78F-09B1-6C3A448FDC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45692" y="4689894"/>
                <a:ext cx="3995738" cy="74998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6">
            <a:extLst>
              <a:ext uri="{FF2B5EF4-FFF2-40B4-BE49-F238E27FC236}">
                <a16:creationId xmlns:a16="http://schemas.microsoft.com/office/drawing/2014/main" id="{35CD0073-3BE4-CC32-C741-9BC3C4884D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515" y="4154121"/>
            <a:ext cx="626325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dirty="0">
                <a:latin typeface="+mj-lt"/>
              </a:rPr>
              <a:t>The General Fourier Conduction Equation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12">
                <a:extLst>
                  <a:ext uri="{FF2B5EF4-FFF2-40B4-BE49-F238E27FC236}">
                    <a16:creationId xmlns:a16="http://schemas.microsoft.com/office/drawing/2014/main" id="{9453D73D-C8BA-473E-2774-5E86D842E04F}"/>
                  </a:ext>
                </a:extLst>
              </p:cNvPr>
              <p:cNvSpPr txBox="1"/>
              <p:nvPr/>
            </p:nvSpPr>
            <p:spPr bwMode="auto">
              <a:xfrm>
                <a:off x="1600200" y="1152646"/>
                <a:ext cx="3352800" cy="10525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Object 12">
                <a:extLst>
                  <a:ext uri="{FF2B5EF4-FFF2-40B4-BE49-F238E27FC236}">
                    <a16:creationId xmlns:a16="http://schemas.microsoft.com/office/drawing/2014/main" id="{9453D73D-C8BA-473E-2774-5E86D842E0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1152646"/>
                <a:ext cx="3352800" cy="10525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>
            <a:extLst>
              <a:ext uri="{FF2B5EF4-FFF2-40B4-BE49-F238E27FC236}">
                <a16:creationId xmlns:a16="http://schemas.microsoft.com/office/drawing/2014/main" id="{6A543673-58ED-F000-5499-F169789B85DA}"/>
              </a:ext>
            </a:extLst>
          </p:cNvPr>
          <p:cNvSpPr/>
          <p:nvPr/>
        </p:nvSpPr>
        <p:spPr bwMode="auto">
          <a:xfrm>
            <a:off x="2941968" y="1185229"/>
            <a:ext cx="457200" cy="762000"/>
          </a:xfrm>
          <a:prstGeom prst="ellipse">
            <a:avLst/>
          </a:prstGeom>
          <a:noFill/>
          <a:ln w="2222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6">
                <a:extLst>
                  <a:ext uri="{FF2B5EF4-FFF2-40B4-BE49-F238E27FC236}">
                    <a16:creationId xmlns:a16="http://schemas.microsoft.com/office/drawing/2014/main" id="{1EA28F74-CCE6-0C94-AFB9-A55BC76B42DB}"/>
                  </a:ext>
                </a:extLst>
              </p:cNvPr>
              <p:cNvSpPr txBox="1"/>
              <p:nvPr/>
            </p:nvSpPr>
            <p:spPr bwMode="auto">
              <a:xfrm>
                <a:off x="2514600" y="2057400"/>
                <a:ext cx="2420937" cy="566737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e>
                      </m:acc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Object 6">
                <a:extLst>
                  <a:ext uri="{FF2B5EF4-FFF2-40B4-BE49-F238E27FC236}">
                    <a16:creationId xmlns:a16="http://schemas.microsoft.com/office/drawing/2014/main" id="{1EA28F74-CCE6-0C94-AFB9-A55BC76B42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4600" y="2057400"/>
                <a:ext cx="2420937" cy="56673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6">
            <a:extLst>
              <a:ext uri="{FF2B5EF4-FFF2-40B4-BE49-F238E27FC236}">
                <a16:creationId xmlns:a16="http://schemas.microsoft.com/office/drawing/2014/main" id="{BC775571-9C76-BE57-2465-D72DF758D7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968" y="5373648"/>
            <a:ext cx="633057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dirty="0">
                <a:latin typeface="+mj-lt"/>
              </a:rPr>
              <a:t>For a homogeneous and isotropic material: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4">
                <a:extLst>
                  <a:ext uri="{FF2B5EF4-FFF2-40B4-BE49-F238E27FC236}">
                    <a16:creationId xmlns:a16="http://schemas.microsoft.com/office/drawing/2014/main" id="{5106C0B2-7331-DDF0-5AC4-B7EF33A218B9}"/>
                  </a:ext>
                </a:extLst>
              </p:cNvPr>
              <p:cNvSpPr txBox="1"/>
              <p:nvPr/>
            </p:nvSpPr>
            <p:spPr bwMode="auto">
              <a:xfrm>
                <a:off x="2447593" y="5861952"/>
                <a:ext cx="3995738" cy="74998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/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sSup>
                        <m:sSupPr>
                          <m:ctrlPr>
                            <a:rPr lang="en-IN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IN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6" name="Object 4">
                <a:extLst>
                  <a:ext uri="{FF2B5EF4-FFF2-40B4-BE49-F238E27FC236}">
                    <a16:creationId xmlns:a16="http://schemas.microsoft.com/office/drawing/2014/main" id="{5106C0B2-7331-DDF0-5AC4-B7EF33A218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47593" y="5861952"/>
                <a:ext cx="3995738" cy="74998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1486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9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9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9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9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51" grpId="0"/>
      <p:bldP spid="309254" grpId="0" animBg="1"/>
      <p:bldP spid="2" grpId="0"/>
      <p:bldP spid="3" grpId="0"/>
      <p:bldP spid="5" grpId="0" animBg="1"/>
      <p:bldP spid="23" grpId="0" animBg="1"/>
      <p:bldP spid="24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0E760-6D46-4E96-B91A-430C47F51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2">
            <a:extLst>
              <a:ext uri="{FF2B5EF4-FFF2-40B4-BE49-F238E27FC236}">
                <a16:creationId xmlns:a16="http://schemas.microsoft.com/office/drawing/2014/main" id="{EABEA211-573B-1246-281A-C4EC7E57BD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388" y="246063"/>
            <a:ext cx="6716380" cy="820736"/>
          </a:xfrm>
        </p:spPr>
        <p:txBody>
          <a:bodyPr/>
          <a:lstStyle/>
          <a:p>
            <a:r>
              <a:rPr lang="en-US" altLang="en-US" sz="2800" dirty="0"/>
              <a:t>Fourier’s Constitutive Equation for  an Electronic Processor Die : Cartesian System</a:t>
            </a:r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DD6AAD7B-1699-83BF-CAF6-0D7BB242960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2813988A-E443-7C8B-E19D-C9FB35E6BC4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65021306-F431-EF5F-8F63-123BDAB781E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C8B9A3E0-D120-5F9E-2CA1-F1FD3C3E5F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48DC5C2C-411B-F6DD-11C2-E66DA9F632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E30C94A1-21F7-D9EC-44B1-C002C7AA7D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7F2AF299-5C99-4D50-6051-FF1FB118C50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75064485-0714-070B-54F3-E7B957C1D3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8D25738C-0B36-6DB1-D0DE-C30FA2CA4C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A546EBF5-356E-9269-C000-DEBFEFE36CB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AE055F1D-8055-958A-EAB2-A592603759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45E404C3-AA79-FD63-4FBF-3C80EBF7FC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A9B789E6-36D0-FC34-2FC0-FDCE611396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55E7E511-1623-D7FF-69CE-64F6B3548E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3BC89578-5D52-D285-8144-06DFABAB72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3F469803-32DF-12A3-9FEE-9DA34DB843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A76FF77-6932-4736-703A-309002409A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Rectangle 6">
            <a:extLst>
              <a:ext uri="{FF2B5EF4-FFF2-40B4-BE49-F238E27FC236}">
                <a16:creationId xmlns:a16="http://schemas.microsoft.com/office/drawing/2014/main" id="{2633DC12-C399-5355-17A3-88686E58EE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675" y="1166826"/>
            <a:ext cx="633057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dirty="0">
                <a:latin typeface="+mj-lt"/>
              </a:rPr>
              <a:t>For a homogeneous and isotropic material: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4">
                <a:extLst>
                  <a:ext uri="{FF2B5EF4-FFF2-40B4-BE49-F238E27FC236}">
                    <a16:creationId xmlns:a16="http://schemas.microsoft.com/office/drawing/2014/main" id="{036F9C10-E43C-78D8-C318-A74D9B976C4A}"/>
                  </a:ext>
                </a:extLst>
              </p:cNvPr>
              <p:cNvSpPr txBox="1"/>
              <p:nvPr/>
            </p:nvSpPr>
            <p:spPr bwMode="auto">
              <a:xfrm>
                <a:off x="2574131" y="1619337"/>
                <a:ext cx="3995738" cy="74998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/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sSup>
                        <m:sSupPr>
                          <m:ctrlPr>
                            <a:rPr lang="en-IN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IN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6" name="Object 4">
                <a:extLst>
                  <a:ext uri="{FF2B5EF4-FFF2-40B4-BE49-F238E27FC236}">
                    <a16:creationId xmlns:a16="http://schemas.microsoft.com/office/drawing/2014/main" id="{036F9C10-E43C-78D8-C318-A74D9B976C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74131" y="1619337"/>
                <a:ext cx="3995738" cy="74998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4">
                <a:extLst>
                  <a:ext uri="{FF2B5EF4-FFF2-40B4-BE49-F238E27FC236}">
                    <a16:creationId xmlns:a16="http://schemas.microsoft.com/office/drawing/2014/main" id="{02F80361-C8EE-851F-A9F1-A04CFF9E80A6}"/>
                  </a:ext>
                </a:extLst>
              </p:cNvPr>
              <p:cNvSpPr txBox="1"/>
              <p:nvPr/>
            </p:nvSpPr>
            <p:spPr bwMode="auto">
              <a:xfrm>
                <a:off x="356725" y="2357007"/>
                <a:ext cx="4418937" cy="103110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/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begChr m:val="["/>
                          <m:endChr m:val="]"/>
                          <m:ctrlPr>
                            <a:rPr lang="en-IN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7" name="Object 4">
                <a:extLst>
                  <a:ext uri="{FF2B5EF4-FFF2-40B4-BE49-F238E27FC236}">
                    <a16:creationId xmlns:a16="http://schemas.microsoft.com/office/drawing/2014/main" id="{02F80361-C8EE-851F-A9F1-A04CFF9E80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6725" y="2357007"/>
                <a:ext cx="4418937" cy="10311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" name="Picture 27" descr="Microprocessor floor plan of Intel® Pentium® 4 Northwood-style datapath with 3 GHz clock (not drawn to scale) [8]. Power of the components is in Watts. ">
            <a:extLst>
              <a:ext uri="{FF2B5EF4-FFF2-40B4-BE49-F238E27FC236}">
                <a16:creationId xmlns:a16="http://schemas.microsoft.com/office/drawing/2014/main" id="{638E7FF9-A756-9A02-6BD4-8D270D55C0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522" y="3098455"/>
            <a:ext cx="4165478" cy="3692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A09AA44C-4455-0B68-08C0-EC3B2F60BEF0}"/>
              </a:ext>
            </a:extLst>
          </p:cNvPr>
          <p:cNvSpPr txBox="1"/>
          <p:nvPr/>
        </p:nvSpPr>
        <p:spPr>
          <a:xfrm>
            <a:off x="4485316" y="3560807"/>
            <a:ext cx="4572000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b="1" u="none" strike="noStrike" dirty="0">
                <a:effectLst/>
                <a:latin typeface="Google Sans"/>
              </a:rPr>
              <a:t>Thermal conductivity</a:t>
            </a:r>
            <a:r>
              <a:rPr lang="en-US" b="0" u="none" strike="noStrike" dirty="0">
                <a:effectLst/>
                <a:latin typeface="Google Sans"/>
              </a:rPr>
              <a:t>: 148 W/(</a:t>
            </a:r>
            <a:r>
              <a:rPr lang="en-US" b="0" u="none" strike="noStrike" dirty="0" err="1">
                <a:effectLst/>
                <a:latin typeface="Google Sans"/>
              </a:rPr>
              <a:t>m·K</a:t>
            </a:r>
            <a:r>
              <a:rPr lang="en-US" b="0" u="none" strike="noStrike" dirty="0">
                <a:effectLst/>
                <a:latin typeface="Google Sans"/>
              </a:rPr>
              <a:t>) at 300 K.</a:t>
            </a:r>
          </a:p>
          <a:p>
            <a:pPr marL="342900" marR="0" lvl="0" indent="-34290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b="1" u="none" strike="noStrike" dirty="0">
                <a:effectLst/>
                <a:latin typeface="Google Sans"/>
              </a:rPr>
              <a:t>Specific heat capacity</a:t>
            </a:r>
            <a:r>
              <a:rPr lang="en-US" b="0" u="none" strike="noStrike" dirty="0">
                <a:effectLst/>
                <a:latin typeface="Google Sans"/>
              </a:rPr>
              <a:t>: 700 J/(</a:t>
            </a:r>
            <a:r>
              <a:rPr lang="en-US" b="0" u="none" strike="noStrike" dirty="0" err="1">
                <a:effectLst/>
                <a:latin typeface="Google Sans"/>
              </a:rPr>
              <a:t>kg·K</a:t>
            </a:r>
            <a:r>
              <a:rPr lang="en-US" b="0" u="none" strike="noStrike" dirty="0">
                <a:effectLst/>
                <a:latin typeface="Google Sans"/>
              </a:rPr>
              <a:t>)).</a:t>
            </a:r>
          </a:p>
          <a:p>
            <a:pPr marL="342900" marR="0" lvl="0" indent="-34290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Google Sans"/>
              </a:rPr>
              <a:t>Density: 2329 kg/m</a:t>
            </a:r>
            <a:r>
              <a:rPr lang="en-US" baseline="30000" dirty="0">
                <a:latin typeface="Google Sans"/>
              </a:rPr>
              <a:t>3</a:t>
            </a:r>
            <a:endParaRPr lang="en-US" b="0" u="none" strike="noStrike" baseline="30000" dirty="0">
              <a:effectLst/>
              <a:latin typeface="Google San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Object 4">
                <a:extLst>
                  <a:ext uri="{FF2B5EF4-FFF2-40B4-BE49-F238E27FC236}">
                    <a16:creationId xmlns:a16="http://schemas.microsoft.com/office/drawing/2014/main" id="{AE19C2A9-7B2C-990B-17B8-36BF4CB0A72C}"/>
                  </a:ext>
                </a:extLst>
              </p:cNvPr>
              <p:cNvSpPr txBox="1"/>
              <p:nvPr/>
            </p:nvSpPr>
            <p:spPr bwMode="auto">
              <a:xfrm>
                <a:off x="4551694" y="2608718"/>
                <a:ext cx="4418937" cy="103110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/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begChr m:val="["/>
                          <m:endChr m:val="]"/>
                          <m:ctrlPr>
                            <a:rPr lang="en-IN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6" name="Object 4">
                <a:extLst>
                  <a:ext uri="{FF2B5EF4-FFF2-40B4-BE49-F238E27FC236}">
                    <a16:creationId xmlns:a16="http://schemas.microsoft.com/office/drawing/2014/main" id="{AE19C2A9-7B2C-990B-17B8-36BF4CB0A7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51694" y="2608718"/>
                <a:ext cx="4418937" cy="103110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>
            <a:extLst>
              <a:ext uri="{FF2B5EF4-FFF2-40B4-BE49-F238E27FC236}">
                <a16:creationId xmlns:a16="http://schemas.microsoft.com/office/drawing/2014/main" id="{DA3E4B46-ED53-69CB-C53A-70B68A8A9BE2}"/>
              </a:ext>
            </a:extLst>
          </p:cNvPr>
          <p:cNvSpPr txBox="1"/>
          <p:nvPr/>
        </p:nvSpPr>
        <p:spPr>
          <a:xfrm>
            <a:off x="4342737" y="5890478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spcAft>
                <a:spcPts val="900"/>
              </a:spcAft>
            </a:pPr>
            <a:r>
              <a:rPr lang="en-US" b="0" u="none" strike="noStrike" dirty="0">
                <a:effectLst/>
                <a:latin typeface="Google Sans"/>
              </a:rPr>
              <a:t>Four Boundary Conditions are required to solve above equation.</a:t>
            </a:r>
          </a:p>
        </p:txBody>
      </p:sp>
      <p:pic>
        <p:nvPicPr>
          <p:cNvPr id="40" name="Picture 1027">
            <a:extLst>
              <a:ext uri="{FF2B5EF4-FFF2-40B4-BE49-F238E27FC236}">
                <a16:creationId xmlns:a16="http://schemas.microsoft.com/office/drawing/2014/main" id="{C20CF538-7989-D159-1D1C-1525E078BF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4" y="1178572"/>
            <a:ext cx="3735499" cy="3540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1A7B0A1-8046-A433-EE69-A24DBEF1C4CD}"/>
                  </a:ext>
                </a:extLst>
              </p14:cNvPr>
              <p14:cNvContentPartPr/>
              <p14:nvPr/>
            </p14:nvContentPartPr>
            <p14:xfrm>
              <a:off x="4242960" y="1851120"/>
              <a:ext cx="1331640" cy="9619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1A7B0A1-8046-A433-EE69-A24DBEF1C4C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233600" y="1841760"/>
                <a:ext cx="1350360" cy="980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73845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4" grpId="0"/>
      <p:bldP spid="36" grpId="0"/>
      <p:bldP spid="3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81E89-D552-788E-A37E-57495CD67F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CABEE-737C-444B-D815-D83F9646E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20" y="190500"/>
            <a:ext cx="7772400" cy="1143000"/>
          </a:xfrm>
        </p:spPr>
        <p:txBody>
          <a:bodyPr/>
          <a:lstStyle/>
          <a:p>
            <a:r>
              <a:rPr lang="en-US" sz="2800" dirty="0"/>
              <a:t>Thermal Management View of A  Chip</a:t>
            </a:r>
            <a:endParaRPr lang="en-IN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EA3C8900-3CA5-BB99-FB59-926F5840099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5FCA1C46-AE36-D43C-8638-C627D4745F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2389C78B-993F-D2E1-CC45-29A4478D846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C874A833-3D59-40B2-687D-A0EF7D6C52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8451763D-1156-6483-A97B-A6840D138D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A51CF480-63DF-59E4-9E94-32033D7B5B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9B3C8544-DAE3-4CB3-7642-C0686F12F1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C2EE9CBB-7A79-B0C5-2BDE-B98F834CD1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BCC5B1C2-D864-AF15-A9F0-5FB262BAE2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CEBB9C57-08ED-4B33-CAB5-718BC74949E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B34B8731-9655-2CB7-4181-AAEEB6446B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221288A4-852B-034F-DA5F-5DD1D6EE29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5339FA9F-B9F3-700D-3789-C6417C84A2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D67183F1-E7C3-3030-E0E1-3080026F22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E33927E3-4586-4C43-6F41-76E50F2906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C39412A7-ED88-A4F1-569B-CE2CB00C51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D5486F4-6F0B-3536-16E6-E087545B93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52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5" name="Picture 34">
            <a:extLst>
              <a:ext uri="{FF2B5EF4-FFF2-40B4-BE49-F238E27FC236}">
                <a16:creationId xmlns:a16="http://schemas.microsoft.com/office/drawing/2014/main" id="{C37C6615-9896-6273-8B41-71E36022C3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229" y="1202805"/>
            <a:ext cx="2590800" cy="1012583"/>
          </a:xfrm>
          <a:prstGeom prst="rect">
            <a:avLst/>
          </a:prstGeom>
        </p:spPr>
      </p:pic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27D8663B-D6AA-07EE-036C-F53074E672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51679" y="1957631"/>
            <a:ext cx="7824687" cy="4384676"/>
          </a:xfrm>
        </p:spPr>
      </p:pic>
      <p:sp>
        <p:nvSpPr>
          <p:cNvPr id="3" name="Arrow: Up 2">
            <a:extLst>
              <a:ext uri="{FF2B5EF4-FFF2-40B4-BE49-F238E27FC236}">
                <a16:creationId xmlns:a16="http://schemas.microsoft.com/office/drawing/2014/main" id="{799780C1-9426-0C10-983F-39E264C96318}"/>
              </a:ext>
            </a:extLst>
          </p:cNvPr>
          <p:cNvSpPr/>
          <p:nvPr/>
        </p:nvSpPr>
        <p:spPr bwMode="auto">
          <a:xfrm>
            <a:off x="8143269" y="2133600"/>
            <a:ext cx="223371" cy="3886200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78A2135-9E5C-03F7-08FE-93B2500392A7}"/>
              </a:ext>
            </a:extLst>
          </p:cNvPr>
          <p:cNvSpPr/>
          <p:nvPr/>
        </p:nvSpPr>
        <p:spPr bwMode="auto">
          <a:xfrm>
            <a:off x="2602328" y="4107375"/>
            <a:ext cx="1600200" cy="375413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77722B6E-5406-79F5-5BFB-B9D75ADABF0C}"/>
              </a:ext>
            </a:extLst>
          </p:cNvPr>
          <p:cNvSpPr/>
          <p:nvPr/>
        </p:nvSpPr>
        <p:spPr bwMode="auto">
          <a:xfrm>
            <a:off x="4267200" y="4114800"/>
            <a:ext cx="1600200" cy="375413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FC43ADB0-A612-A2EE-F0AD-3F20F8F06183}"/>
              </a:ext>
            </a:extLst>
          </p:cNvPr>
          <p:cNvSpPr/>
          <p:nvPr/>
        </p:nvSpPr>
        <p:spPr bwMode="auto">
          <a:xfrm>
            <a:off x="2667000" y="5103563"/>
            <a:ext cx="1600200" cy="375413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C84C2E94-AA48-142A-AEFA-FB1005FEF5FD}"/>
              </a:ext>
            </a:extLst>
          </p:cNvPr>
          <p:cNvSpPr/>
          <p:nvPr/>
        </p:nvSpPr>
        <p:spPr bwMode="auto">
          <a:xfrm>
            <a:off x="4399291" y="5127488"/>
            <a:ext cx="1600200" cy="375413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Object 4">
                <a:extLst>
                  <a:ext uri="{FF2B5EF4-FFF2-40B4-BE49-F238E27FC236}">
                    <a16:creationId xmlns:a16="http://schemas.microsoft.com/office/drawing/2014/main" id="{6005D786-6547-E109-99DC-589375B51809}"/>
                  </a:ext>
                </a:extLst>
              </p:cNvPr>
              <p:cNvSpPr txBox="1"/>
              <p:nvPr/>
            </p:nvSpPr>
            <p:spPr bwMode="auto">
              <a:xfrm>
                <a:off x="4551694" y="2608718"/>
                <a:ext cx="4418937" cy="103110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/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begChr m:val="["/>
                          <m:endChr m:val="]"/>
                          <m:ctrlPr>
                            <a:rPr lang="en-IN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1" name="Object 4">
                <a:extLst>
                  <a:ext uri="{FF2B5EF4-FFF2-40B4-BE49-F238E27FC236}">
                    <a16:creationId xmlns:a16="http://schemas.microsoft.com/office/drawing/2014/main" id="{6005D786-6547-E109-99DC-589375B518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51694" y="2608718"/>
                <a:ext cx="4418937" cy="103110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4FDC66CB-224E-49DF-10A9-0A458497DBDB}"/>
              </a:ext>
            </a:extLst>
          </p:cNvPr>
          <p:cNvCxnSpPr/>
          <p:nvPr/>
        </p:nvCxnSpPr>
        <p:spPr bwMode="auto">
          <a:xfrm flipH="1">
            <a:off x="5257800" y="3639821"/>
            <a:ext cx="457200" cy="47497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Object 4">
                <a:extLst>
                  <a:ext uri="{FF2B5EF4-FFF2-40B4-BE49-F238E27FC236}">
                    <a16:creationId xmlns:a16="http://schemas.microsoft.com/office/drawing/2014/main" id="{D94DA224-2B85-BBBC-75C0-2AE052C21E3E}"/>
                  </a:ext>
                </a:extLst>
              </p:cNvPr>
              <p:cNvSpPr txBox="1"/>
              <p:nvPr/>
            </p:nvSpPr>
            <p:spPr bwMode="auto">
              <a:xfrm>
                <a:off x="317450" y="2154633"/>
                <a:ext cx="3569924" cy="103110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/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begChr m:val="["/>
                          <m:endChr m:val="]"/>
                          <m:ctrlPr>
                            <a:rPr lang="en-IN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4" name="Object 4">
                <a:extLst>
                  <a:ext uri="{FF2B5EF4-FFF2-40B4-BE49-F238E27FC236}">
                    <a16:creationId xmlns:a16="http://schemas.microsoft.com/office/drawing/2014/main" id="{D94DA224-2B85-BBBC-75C0-2AE052C21E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7450" y="2154633"/>
                <a:ext cx="3569924" cy="103110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54E55B75-C5E1-BE02-9254-A9B8BE679862}"/>
                  </a:ext>
                </a:extLst>
              </p14:cNvPr>
              <p14:cNvContentPartPr/>
              <p14:nvPr/>
            </p14:nvContentPartPr>
            <p14:xfrm>
              <a:off x="3721320" y="1333440"/>
              <a:ext cx="4995000" cy="53154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54E55B75-C5E1-BE02-9254-A9B8BE67986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711960" y="1324080"/>
                <a:ext cx="5013720" cy="5334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81141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2" grpId="0" animBg="1"/>
      <p:bldP spid="25" grpId="0" animBg="1"/>
      <p:bldP spid="28" grpId="0" animBg="1"/>
      <p:bldP spid="30" grpId="0" animBg="1"/>
      <p:bldP spid="31" grpId="0" animBg="1"/>
      <p:bldP spid="3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AD842-A65E-04AB-AD0D-E0AC01F3E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7772400" cy="1143000"/>
          </a:xfrm>
        </p:spPr>
        <p:txBody>
          <a:bodyPr/>
          <a:lstStyle/>
          <a:p>
            <a:r>
              <a:rPr lang="en-IN" sz="2800" b="0" i="0" u="none" strike="noStrike" baseline="0" dirty="0"/>
              <a:t>Taxonomy of solutions</a:t>
            </a:r>
            <a:endParaRPr lang="en-IN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88AF112-3F4D-3A4C-B4D2-0787598BEB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7650" y="1955311"/>
            <a:ext cx="8716192" cy="3391319"/>
          </a:xfrm>
        </p:spPr>
      </p:pic>
      <p:grpSp>
        <p:nvGrpSpPr>
          <p:cNvPr id="6" name="Group 38">
            <a:extLst>
              <a:ext uri="{FF2B5EF4-FFF2-40B4-BE49-F238E27FC236}">
                <a16:creationId xmlns:a16="http://schemas.microsoft.com/office/drawing/2014/main" id="{CA1F9F30-7C43-F792-3EA5-D4BF62BACEF0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4809EEDE-EA7A-3FF0-9B44-FFD0673EE2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15654B07-E957-B8A8-47F8-040F349B17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E5C49A97-2816-7D15-4B2F-9F9A442CEF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9DE4F9D8-49A9-35D3-236C-0EF953617B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4AD38F95-9B41-1BA8-3213-B2B715B239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86CD306F-8107-2389-45D9-53A70C8967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479F081E-A4EE-8030-CEA7-A08608BCD6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02398846-9870-E833-BD69-F70156D63F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FB93FE65-AEC4-9DE2-5E5B-5208CA0215A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B5AE57E5-4170-6083-F32D-C28B03EDCF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9CC1F971-90B2-CEEE-54CB-7ACEB1C18E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7D3A4BAD-F7CB-3C97-4BF9-D12E651F035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090ECCE1-34B3-5D69-EC16-0B028DB017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822F1A6E-8519-D3DC-57CC-C864783923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E02C7FA0-6015-4CAC-EB50-D81C49E140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8CCD2D1-7718-ABBA-EB05-710F67C596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A49FDCBF-4388-0C0C-44AF-AA3554A6EF8A}"/>
              </a:ext>
            </a:extLst>
          </p:cNvPr>
          <p:cNvSpPr/>
          <p:nvPr/>
        </p:nvSpPr>
        <p:spPr bwMode="auto">
          <a:xfrm>
            <a:off x="2234021" y="1649344"/>
            <a:ext cx="1600200" cy="1425712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220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B6BB9C02-B0CE-9E87-D489-3062608CB2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228600"/>
            <a:ext cx="7772400" cy="685800"/>
          </a:xfrm>
        </p:spPr>
        <p:txBody>
          <a:bodyPr/>
          <a:lstStyle/>
          <a:p>
            <a:r>
              <a:rPr lang="en-US" altLang="en-US" sz="2800">
                <a:latin typeface="TimesNewRoman,Bold"/>
              </a:rPr>
              <a:t>Fourier’s law of Heat Conduction : 1822</a:t>
            </a:r>
          </a:p>
        </p:txBody>
      </p:sp>
      <p:sp>
        <p:nvSpPr>
          <p:cNvPr id="286723" name="Rectangle 3">
            <a:extLst>
              <a:ext uri="{FF2B5EF4-FFF2-40B4-BE49-F238E27FC236}">
                <a16:creationId xmlns:a16="http://schemas.microsoft.com/office/drawing/2014/main" id="{067BB569-6D7D-2712-48DC-4341F29A48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219200"/>
            <a:ext cx="5638800" cy="2701925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altLang="en-US" sz="2400" dirty="0"/>
              <a:t>The rate of heat transfer through a solid layer is proportional to: </a:t>
            </a:r>
          </a:p>
          <a:p>
            <a:pPr>
              <a:spcBef>
                <a:spcPct val="0"/>
              </a:spcBef>
            </a:pPr>
            <a:r>
              <a:rPr lang="en-US" altLang="en-US" sz="2400" dirty="0"/>
              <a:t>The temperatures difference between the left (hot) and right (cold) surfaces increase, </a:t>
            </a:r>
          </a:p>
          <a:p>
            <a:pPr>
              <a:spcBef>
                <a:spcPct val="0"/>
              </a:spcBef>
            </a:pPr>
            <a:r>
              <a:rPr lang="en-US" altLang="en-US" sz="2400" dirty="0"/>
              <a:t> The wall surface area increases, </a:t>
            </a:r>
          </a:p>
          <a:p>
            <a:pPr>
              <a:spcBef>
                <a:spcPct val="0"/>
              </a:spcBef>
            </a:pPr>
            <a:r>
              <a:rPr lang="en-US" altLang="en-US" sz="2400" dirty="0"/>
              <a:t> The wall thickness reduces,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6728" name="Object 8">
                <a:extLst>
                  <a:ext uri="{FF2B5EF4-FFF2-40B4-BE49-F238E27FC236}">
                    <a16:creationId xmlns:a16="http://schemas.microsoft.com/office/drawing/2014/main" id="{7167FBBE-53F9-9B6F-47E2-D591E9ECFA43}"/>
                  </a:ext>
                </a:extLst>
              </p:cNvPr>
              <p:cNvSpPr txBox="1"/>
              <p:nvPr/>
            </p:nvSpPr>
            <p:spPr bwMode="auto">
              <a:xfrm>
                <a:off x="1117600" y="4013200"/>
                <a:ext cx="2235200" cy="787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∝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h𝑜𝑡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𝑐𝑜𝑙𝑑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6728" name="Object 8">
                <a:extLst>
                  <a:ext uri="{FF2B5EF4-FFF2-40B4-BE49-F238E27FC236}">
                    <a16:creationId xmlns:a16="http://schemas.microsoft.com/office/drawing/2014/main" id="{7167FBBE-53F9-9B6F-47E2-D591E9ECFA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17600" y="4013200"/>
                <a:ext cx="2235200" cy="7874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6730" name="Text Box 10">
            <a:extLst>
              <a:ext uri="{FF2B5EF4-FFF2-40B4-BE49-F238E27FC236}">
                <a16:creationId xmlns:a16="http://schemas.microsoft.com/office/drawing/2014/main" id="{307A7136-429B-27BE-E436-BAEB71E19F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050" y="5786438"/>
            <a:ext cx="564515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>
                <a:solidFill>
                  <a:srgbClr val="FF0000"/>
                </a:solidFill>
              </a:rPr>
              <a:t>This is called as Fourier Law of Conduction</a:t>
            </a:r>
          </a:p>
        </p:txBody>
      </p:sp>
      <p:sp>
        <p:nvSpPr>
          <p:cNvPr id="286731" name="Text Box 11">
            <a:extLst>
              <a:ext uri="{FF2B5EF4-FFF2-40B4-BE49-F238E27FC236}">
                <a16:creationId xmlns:a16="http://schemas.microsoft.com/office/drawing/2014/main" id="{C2C37D8B-20AC-A97F-AA70-2742C320DA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6248400"/>
            <a:ext cx="3224794" cy="461665"/>
          </a:xfrm>
          <a:prstGeom prst="rect">
            <a:avLst/>
          </a:prstGeom>
          <a:noFill/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>
                <a:solidFill>
                  <a:schemeClr val="accent2"/>
                </a:solidFill>
              </a:rPr>
              <a:t>A Constitutive Relation </a:t>
            </a:r>
            <a:r>
              <a:rPr lang="en-US" altLang="en-US" sz="2400" dirty="0">
                <a:solidFill>
                  <a:schemeClr val="accent2"/>
                </a:solidFill>
              </a:rPr>
              <a:t>!</a:t>
            </a:r>
            <a:endParaRPr lang="en-US" altLang="en-US" sz="2400" i="1" dirty="0">
              <a:solidFill>
                <a:schemeClr val="accent2"/>
              </a:solidFill>
            </a:endParaRPr>
          </a:p>
        </p:txBody>
      </p:sp>
      <p:grpSp>
        <p:nvGrpSpPr>
          <p:cNvPr id="11271" name="Group 38">
            <a:extLst>
              <a:ext uri="{FF2B5EF4-FFF2-40B4-BE49-F238E27FC236}">
                <a16:creationId xmlns:a16="http://schemas.microsoft.com/office/drawing/2014/main" id="{006F64A5-79F6-4F98-B01E-821D0E73210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276" name="Group 19">
              <a:extLst>
                <a:ext uri="{FF2B5EF4-FFF2-40B4-BE49-F238E27FC236}">
                  <a16:creationId xmlns:a16="http://schemas.microsoft.com/office/drawing/2014/main" id="{418F9F1B-E11A-91BE-005F-54ACFBFC7C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278" name="Group 8">
                <a:extLst>
                  <a:ext uri="{FF2B5EF4-FFF2-40B4-BE49-F238E27FC236}">
                    <a16:creationId xmlns:a16="http://schemas.microsoft.com/office/drawing/2014/main" id="{EF7DF519-C209-271A-BC2B-D232F746657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280" name="Group 9">
                  <a:extLst>
                    <a:ext uri="{FF2B5EF4-FFF2-40B4-BE49-F238E27FC236}">
                      <a16:creationId xmlns:a16="http://schemas.microsoft.com/office/drawing/2014/main" id="{0976869E-0C2F-0D69-ABAE-C96CF13F56A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1290" name="Rectangle 10">
                    <a:extLst>
                      <a:ext uri="{FF2B5EF4-FFF2-40B4-BE49-F238E27FC236}">
                        <a16:creationId xmlns:a16="http://schemas.microsoft.com/office/drawing/2014/main" id="{15769FE5-8B61-DDB7-958B-769D3A9926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1291" name="Rectangle 11">
                    <a:extLst>
                      <a:ext uri="{FF2B5EF4-FFF2-40B4-BE49-F238E27FC236}">
                        <a16:creationId xmlns:a16="http://schemas.microsoft.com/office/drawing/2014/main" id="{6CBFF516-126A-0176-4605-059FBB7BFE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281" name="Group 12">
                  <a:extLst>
                    <a:ext uri="{FF2B5EF4-FFF2-40B4-BE49-F238E27FC236}">
                      <a16:creationId xmlns:a16="http://schemas.microsoft.com/office/drawing/2014/main" id="{14CD4D58-2271-6DAB-C42B-3D717948DE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1288" name="Rectangle 13">
                    <a:extLst>
                      <a:ext uri="{FF2B5EF4-FFF2-40B4-BE49-F238E27FC236}">
                        <a16:creationId xmlns:a16="http://schemas.microsoft.com/office/drawing/2014/main" id="{B82CB8F4-498E-2140-B28A-1513EB34A5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1289" name="Rectangle 14">
                    <a:extLst>
                      <a:ext uri="{FF2B5EF4-FFF2-40B4-BE49-F238E27FC236}">
                        <a16:creationId xmlns:a16="http://schemas.microsoft.com/office/drawing/2014/main" id="{FB739E20-391E-432B-78D9-F3B845E290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282" name="Group 15">
                  <a:extLst>
                    <a:ext uri="{FF2B5EF4-FFF2-40B4-BE49-F238E27FC236}">
                      <a16:creationId xmlns:a16="http://schemas.microsoft.com/office/drawing/2014/main" id="{D749D170-2137-9C03-DB93-1D96680EAA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1286" name="Rectangle 16">
                    <a:extLst>
                      <a:ext uri="{FF2B5EF4-FFF2-40B4-BE49-F238E27FC236}">
                        <a16:creationId xmlns:a16="http://schemas.microsoft.com/office/drawing/2014/main" id="{727B4476-71A3-64FC-0EA4-974CDD2045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1287" name="Rectangle 17">
                    <a:extLst>
                      <a:ext uri="{FF2B5EF4-FFF2-40B4-BE49-F238E27FC236}">
                        <a16:creationId xmlns:a16="http://schemas.microsoft.com/office/drawing/2014/main" id="{6817392B-E32F-FF67-C1B4-944AE99BEE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283" name="Group 18">
                  <a:extLst>
                    <a:ext uri="{FF2B5EF4-FFF2-40B4-BE49-F238E27FC236}">
                      <a16:creationId xmlns:a16="http://schemas.microsoft.com/office/drawing/2014/main" id="{A74C918C-7D6D-8B88-1209-F1D1871752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284" name="Rectangle 19">
                    <a:extLst>
                      <a:ext uri="{FF2B5EF4-FFF2-40B4-BE49-F238E27FC236}">
                        <a16:creationId xmlns:a16="http://schemas.microsoft.com/office/drawing/2014/main" id="{36DF9A99-0D93-6A94-AB2A-55A9A9D643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1285" name="Rectangle 20">
                    <a:extLst>
                      <a:ext uri="{FF2B5EF4-FFF2-40B4-BE49-F238E27FC236}">
                        <a16:creationId xmlns:a16="http://schemas.microsoft.com/office/drawing/2014/main" id="{D02FD9F4-C91A-457C-1E47-DEBE180E93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1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127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622CDDC-8EA6-7682-37D0-BD2B74C0B6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8">
                <a:extLst>
                  <a:ext uri="{FF2B5EF4-FFF2-40B4-BE49-F238E27FC236}">
                    <a16:creationId xmlns:a16="http://schemas.microsoft.com/office/drawing/2014/main" id="{5BC80DAE-D16A-D5C8-DFC5-E161D1DDBEEC}"/>
                  </a:ext>
                </a:extLst>
              </p:cNvPr>
              <p:cNvSpPr txBox="1"/>
              <p:nvPr/>
            </p:nvSpPr>
            <p:spPr bwMode="auto">
              <a:xfrm>
                <a:off x="1539875" y="4800600"/>
                <a:ext cx="1203325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∝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" name="Object 8">
                <a:extLst>
                  <a:ext uri="{FF2B5EF4-FFF2-40B4-BE49-F238E27FC236}">
                    <a16:creationId xmlns:a16="http://schemas.microsoft.com/office/drawing/2014/main" id="{5BC80DAE-D16A-D5C8-DFC5-E161D1DDBE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39875" y="4800600"/>
                <a:ext cx="1203325" cy="762000"/>
              </a:xfrm>
              <a:prstGeom prst="rect">
                <a:avLst/>
              </a:prstGeom>
              <a:blipFill>
                <a:blip r:embed="rId5"/>
                <a:stretch>
                  <a:fillRect r="-152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Object 8">
                <a:extLst>
                  <a:ext uri="{FF2B5EF4-FFF2-40B4-BE49-F238E27FC236}">
                    <a16:creationId xmlns:a16="http://schemas.microsoft.com/office/drawing/2014/main" id="{FA2C2AED-35A2-468D-7A3A-FD346F320C9E}"/>
                  </a:ext>
                </a:extLst>
              </p:cNvPr>
              <p:cNvSpPr txBox="1"/>
              <p:nvPr/>
            </p:nvSpPr>
            <p:spPr bwMode="auto">
              <a:xfrm>
                <a:off x="3378200" y="4876800"/>
                <a:ext cx="1498600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𝑘𝐴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0" name="Object 8">
                <a:extLst>
                  <a:ext uri="{FF2B5EF4-FFF2-40B4-BE49-F238E27FC236}">
                    <a16:creationId xmlns:a16="http://schemas.microsoft.com/office/drawing/2014/main" id="{FA2C2AED-35A2-468D-7A3A-FD346F320C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78200" y="4876800"/>
                <a:ext cx="1498600" cy="7620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84DBF2AB-31B6-A931-D38C-535EBDB2019C}"/>
              </a:ext>
            </a:extLst>
          </p:cNvPr>
          <p:cNvGrpSpPr/>
          <p:nvPr/>
        </p:nvGrpSpPr>
        <p:grpSpPr>
          <a:xfrm>
            <a:off x="5605463" y="1600200"/>
            <a:ext cx="3538537" cy="4419599"/>
            <a:chOff x="5605463" y="1600200"/>
            <a:chExt cx="3538537" cy="441959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25A2F1F3-DD82-2D05-D2CE-B659F19A7446}"/>
                </a:ext>
              </a:extLst>
            </p:cNvPr>
            <p:cNvGrpSpPr/>
            <p:nvPr/>
          </p:nvGrpSpPr>
          <p:grpSpPr>
            <a:xfrm>
              <a:off x="5605463" y="1600200"/>
              <a:ext cx="3538537" cy="4419599"/>
              <a:chOff x="5529263" y="1666875"/>
              <a:chExt cx="3538537" cy="4419599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F10C8680-DA24-3704-2BB8-A46FDC902F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29263" y="1666875"/>
                <a:ext cx="3538537" cy="44195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" name="TextBox 1">
                    <a:extLst>
                      <a:ext uri="{FF2B5EF4-FFF2-40B4-BE49-F238E27FC236}">
                        <a16:creationId xmlns:a16="http://schemas.microsoft.com/office/drawing/2014/main" id="{013EFC9A-7794-E018-0DBD-C2FE6742D0F8}"/>
                      </a:ext>
                    </a:extLst>
                  </p:cNvPr>
                  <p:cNvSpPr txBox="1"/>
                  <p:nvPr/>
                </p:nvSpPr>
                <p:spPr>
                  <a:xfrm>
                    <a:off x="7086600" y="5029200"/>
                    <a:ext cx="599523" cy="461665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IN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en-IN" dirty="0"/>
                  </a:p>
                </p:txBody>
              </p:sp>
            </mc:Choice>
            <mc:Fallback xmlns="">
              <p:sp>
                <p:nvSpPr>
                  <p:cNvPr id="2" name="TextBox 1">
                    <a:extLst>
                      <a:ext uri="{FF2B5EF4-FFF2-40B4-BE49-F238E27FC236}">
                        <a16:creationId xmlns:a16="http://schemas.microsoft.com/office/drawing/2014/main" id="{013EFC9A-7794-E018-0DBD-C2FE6742D0F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086600" y="5029200"/>
                    <a:ext cx="599523" cy="461665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F145A104-C60E-058A-F0C1-92DA6301AB98}"/>
                    </a:ext>
                  </a:extLst>
                </p:cNvPr>
                <p:cNvSpPr txBox="1"/>
                <p:nvPr/>
              </p:nvSpPr>
              <p:spPr>
                <a:xfrm>
                  <a:off x="7848357" y="2648557"/>
                  <a:ext cx="457443" cy="475643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̇"/>
                            <m:ctrlPr>
                              <a:rPr lang="en-IN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acc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F145A104-C60E-058A-F0C1-92DA6301AB9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48357" y="2648557"/>
                  <a:ext cx="457443" cy="475643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Rectangle 2">
            <a:extLst>
              <a:ext uri="{FF2B5EF4-FFF2-40B4-BE49-F238E27FC236}">
                <a16:creationId xmlns:a16="http://schemas.microsoft.com/office/drawing/2014/main" id="{071ED3FC-A998-4A14-A370-EA2FC2E4AE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7772400" cy="609600"/>
          </a:xfrm>
        </p:spPr>
        <p:txBody>
          <a:bodyPr/>
          <a:lstStyle/>
          <a:p>
            <a:r>
              <a:rPr lang="en-US" altLang="en-US" sz="2800"/>
              <a:t>Electrical Circuit Theory of Heat Transfer</a:t>
            </a:r>
          </a:p>
        </p:txBody>
      </p:sp>
      <p:sp>
        <p:nvSpPr>
          <p:cNvPr id="374787" name="Rectangle 3">
            <a:extLst>
              <a:ext uri="{FF2B5EF4-FFF2-40B4-BE49-F238E27FC236}">
                <a16:creationId xmlns:a16="http://schemas.microsoft.com/office/drawing/2014/main" id="{47C5D0EC-6A72-2B28-C856-54789F8EC5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0675" y="1447800"/>
            <a:ext cx="8615819" cy="1907182"/>
          </a:xfrm>
        </p:spPr>
        <p:txBody>
          <a:bodyPr/>
          <a:lstStyle/>
          <a:p>
            <a:r>
              <a:rPr lang="en-US" altLang="en-US" sz="2400" dirty="0">
                <a:latin typeface="TimesNewRomanPSMT" charset="0"/>
              </a:rPr>
              <a:t>Valid at Steady State operation:</a:t>
            </a:r>
            <a:endParaRPr lang="en-US" altLang="en-US" sz="2400" i="1" dirty="0">
              <a:latin typeface="TimesNewRomanPSMT" charset="0"/>
            </a:endParaRPr>
          </a:p>
          <a:p>
            <a:r>
              <a:rPr lang="en-US" sz="2400" dirty="0"/>
              <a:t>There is an analogy between heat flow by conduction (Fourier’s law) and the flow of an electrical current (Ohm’s law).</a:t>
            </a:r>
            <a:endParaRPr lang="en-US" altLang="en-US" sz="2400" dirty="0">
              <a:latin typeface="TimesNewRomanPSMT" charset="0"/>
            </a:endParaRPr>
          </a:p>
          <a:p>
            <a:r>
              <a:rPr lang="en-US" altLang="en-US" sz="2400" dirty="0">
                <a:latin typeface="TimesNewRomanPSMT" charset="0"/>
              </a:rPr>
              <a:t>A resistance  is defined as the ratio of a driving potential to a corresponding transfer rate.</a:t>
            </a:r>
          </a:p>
          <a:p>
            <a:endParaRPr lang="en-US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4788" name="Object 4">
                <a:extLst>
                  <a:ext uri="{FF2B5EF4-FFF2-40B4-BE49-F238E27FC236}">
                    <a16:creationId xmlns:a16="http://schemas.microsoft.com/office/drawing/2014/main" id="{4B07ECB8-F734-180C-3BD8-3510E48C8529}"/>
                  </a:ext>
                </a:extLst>
              </p:cNvPr>
              <p:cNvSpPr txBox="1"/>
              <p:nvPr/>
            </p:nvSpPr>
            <p:spPr bwMode="auto">
              <a:xfrm>
                <a:off x="5029200" y="3338512"/>
                <a:ext cx="1362075" cy="10048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74788" name="Object 4">
                <a:extLst>
                  <a:ext uri="{FF2B5EF4-FFF2-40B4-BE49-F238E27FC236}">
                    <a16:creationId xmlns:a16="http://schemas.microsoft.com/office/drawing/2014/main" id="{4B07ECB8-F734-180C-3BD8-3510E48C85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29200" y="3338512"/>
                <a:ext cx="1362075" cy="10048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4789" name="Rectangle 5">
                <a:extLst>
                  <a:ext uri="{FF2B5EF4-FFF2-40B4-BE49-F238E27FC236}">
                    <a16:creationId xmlns:a16="http://schemas.microsoft.com/office/drawing/2014/main" id="{19F53B0B-D642-F287-6CB8-7B154D1AC4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7200" y="4071508"/>
                <a:ext cx="8458200" cy="23292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sz="2400" dirty="0">
                    <a:latin typeface="TimesNewRomanPSMT" charset="0"/>
                  </a:rPr>
                  <a:t>Analogy of Variables:</a:t>
                </a:r>
              </a:p>
              <a:p>
                <a:pPr>
                  <a:spcBef>
                    <a:spcPct val="50000"/>
                  </a:spcBef>
                </a:pPr>
                <a:r>
                  <a:rPr lang="en-US" altLang="en-US" sz="2400" dirty="0">
                    <a:latin typeface="TimesNewRomanPSMT" charset="0"/>
                  </a:rPr>
                  <a:t>Electrical resistance is to conduction of electricity as thermal resistance is to conduction of heat.</a:t>
                </a:r>
              </a:p>
              <a:p>
                <a:pPr>
                  <a:spcBef>
                    <a:spcPct val="50000"/>
                  </a:spcBef>
                </a:pPr>
                <a:r>
                  <a:rPr lang="en-US" altLang="en-US" sz="2400" dirty="0">
                    <a:latin typeface="TimesNewRomanPSMT" charset="0"/>
                  </a:rPr>
                  <a:t>The analog of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alt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acc>
                  </m:oMath>
                </a14:m>
                <a:r>
                  <a:rPr lang="en-US" altLang="en-US" sz="2400" dirty="0">
                    <a:latin typeface="MT-Extra" charset="0"/>
                  </a:rPr>
                  <a:t> </a:t>
                </a:r>
                <a:r>
                  <a:rPr lang="en-US" altLang="en-US" sz="2400" dirty="0">
                    <a:latin typeface="TimesNewRomanPSMT" charset="0"/>
                  </a:rPr>
                  <a:t>is current, and the analog of the temperature difference, </a:t>
                </a:r>
                <a:r>
                  <a:rPr lang="en-US" altLang="en-US" sz="2400" i="1" dirty="0">
                    <a:latin typeface="TimesNewRomanPS-ItalicMT" charset="0"/>
                  </a:rPr>
                  <a:t>T</a:t>
                </a:r>
                <a:r>
                  <a:rPr lang="en-US" altLang="en-US" sz="2400" i="1" baseline="-25000" dirty="0">
                    <a:latin typeface="TimesNewRomanPS-ItalicMT" charset="0"/>
                  </a:rPr>
                  <a:t>1</a:t>
                </a:r>
                <a:r>
                  <a:rPr lang="en-US" altLang="en-US" sz="2400" i="1" dirty="0">
                    <a:latin typeface="TimesNewRomanPS-ItalicMT" charset="0"/>
                  </a:rPr>
                  <a:t> - T</a:t>
                </a:r>
                <a:r>
                  <a:rPr lang="en-US" altLang="en-US" sz="2400" i="1" baseline="-25000" dirty="0">
                    <a:latin typeface="TimesNewRomanPS-ItalicMT" charset="0"/>
                  </a:rPr>
                  <a:t>2</a:t>
                </a:r>
                <a:r>
                  <a:rPr lang="en-US" altLang="en-US" sz="2400" i="1" dirty="0">
                    <a:latin typeface="TimesNewRomanPS-ItalicMT" charset="0"/>
                  </a:rPr>
                  <a:t>, </a:t>
                </a:r>
                <a:r>
                  <a:rPr lang="en-US" altLang="en-US" sz="2400" dirty="0">
                    <a:latin typeface="TimesNewRomanPSMT" charset="0"/>
                  </a:rPr>
                  <a:t>is voltage difference. </a:t>
                </a:r>
              </a:p>
            </p:txBody>
          </p:sp>
        </mc:Choice>
        <mc:Fallback xmlns="">
          <p:sp>
            <p:nvSpPr>
              <p:cNvPr id="374789" name="Rectangle 5">
                <a:extLst>
                  <a:ext uri="{FF2B5EF4-FFF2-40B4-BE49-F238E27FC236}">
                    <a16:creationId xmlns:a16="http://schemas.microsoft.com/office/drawing/2014/main" id="{19F53B0B-D642-F287-6CB8-7B154D1AC4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4071508"/>
                <a:ext cx="8458200" cy="2329292"/>
              </a:xfrm>
              <a:prstGeom prst="rect">
                <a:avLst/>
              </a:prstGeom>
              <a:blipFill>
                <a:blip r:embed="rId3"/>
                <a:stretch>
                  <a:fillRect l="-1081" t="-2094" b="-523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8">
            <a:extLst>
              <a:ext uri="{FF2B5EF4-FFF2-40B4-BE49-F238E27FC236}">
                <a16:creationId xmlns:a16="http://schemas.microsoft.com/office/drawing/2014/main" id="{A10E087C-928E-F216-BF7E-2BED8EADC95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ABAEAF93-BA44-A56A-895A-4221448BCA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5C431DB0-41AD-269F-B982-4A4B0B0E1F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3F9E5792-DEE2-6FFC-7EF4-12499B5566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2B7F0702-A369-308A-72A6-83EBF42B1C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29370722-4FBD-381E-B22B-E17C8F01E2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29DA4165-EFA1-5C1F-1712-4C97E58EDA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4D5F4C47-33F3-4629-FC9B-E5EDC6520A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16402AB7-C537-8B31-025B-909E02669B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070E189C-A601-81D1-1F1C-35E751D239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BCBB5434-23B4-D8C4-A0B4-F9EEFE3798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4DD16BBB-6E6E-E6D8-D8AA-3B65FDC87C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7D0A3FF5-BE7E-13A9-3B33-E5B21FCBFD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D0C19F8C-BA18-4CC7-6784-746A15ED1A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547C759E-5493-F153-47D1-C8D59FA375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EBA498D1-7EB7-AAAA-8BAA-5163CC6B46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ED65498-90C6-9F1E-AFD0-9C42275803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4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4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74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747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47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747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747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747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4787" grpId="0" build="p"/>
      <p:bldP spid="374788" grpId="0"/>
      <p:bldP spid="37478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3B937F59-2E8E-96B0-BC65-B3DD78D0C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Rectangle 2">
            <a:extLst>
              <a:ext uri="{FF2B5EF4-FFF2-40B4-BE49-F238E27FC236}">
                <a16:creationId xmlns:a16="http://schemas.microsoft.com/office/drawing/2014/main" id="{D79BAF49-1A88-6178-09C2-347A768B13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8294" y="270945"/>
            <a:ext cx="7194550" cy="973655"/>
          </a:xfrm>
        </p:spPr>
        <p:txBody>
          <a:bodyPr/>
          <a:lstStyle/>
          <a:p>
            <a:r>
              <a:rPr lang="en-US" altLang="en-US" sz="2800" dirty="0"/>
              <a:t>Validity of Electrical Circuit Theory of Heat Transfer</a:t>
            </a:r>
          </a:p>
        </p:txBody>
      </p:sp>
      <p:sp>
        <p:nvSpPr>
          <p:cNvPr id="374787" name="Rectangle 3">
            <a:extLst>
              <a:ext uri="{FF2B5EF4-FFF2-40B4-BE49-F238E27FC236}">
                <a16:creationId xmlns:a16="http://schemas.microsoft.com/office/drawing/2014/main" id="{92D4528F-840D-4D77-A8CC-1975B8ACCA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0675" y="1523999"/>
            <a:ext cx="8518525" cy="5222875"/>
          </a:xfrm>
        </p:spPr>
        <p:txBody>
          <a:bodyPr/>
          <a:lstStyle/>
          <a:p>
            <a:r>
              <a:rPr lang="en-US" sz="2400" dirty="0"/>
              <a:t>The notion of “</a:t>
            </a:r>
            <a:r>
              <a:rPr lang="en-US" sz="2400" i="1" dirty="0">
                <a:solidFill>
                  <a:schemeClr val="accent2"/>
                </a:solidFill>
              </a:rPr>
              <a:t>Thermal Resistance</a:t>
            </a:r>
            <a:r>
              <a:rPr lang="en-US" sz="2400" dirty="0"/>
              <a:t>” is deeply rooted in the vocabulary of the thermal management. </a:t>
            </a:r>
          </a:p>
          <a:p>
            <a:r>
              <a:rPr lang="en-US" sz="2400" dirty="0"/>
              <a:t>Th physical difference between heat flow and current flow is that an electrical current itself dissipates heat. </a:t>
            </a:r>
          </a:p>
          <a:p>
            <a:r>
              <a:rPr lang="en-US" sz="2400" dirty="0"/>
              <a:t>It is erroneous to conclude that there is any practical analogy between electrical and thermal resistance. </a:t>
            </a:r>
          </a:p>
          <a:p>
            <a:r>
              <a:rPr lang="en-US" sz="2400" dirty="0"/>
              <a:t>An insulator in electrical terms is about 20 orders of magnitude less conductive a  conductor, while, in thermal terms, the difference between an “insulator” and a “conductor” is only about three orders of magnitude.</a:t>
            </a:r>
          </a:p>
          <a:p>
            <a:r>
              <a:rPr lang="en-US" sz="2400" dirty="0"/>
              <a:t>The entire range of thermal conductivity is then equivalent to the difference in electrical conductivity of high-doped </a:t>
            </a:r>
            <a:r>
              <a:rPr lang="en-IN" sz="2400" dirty="0"/>
              <a:t>and low-doped silicon. </a:t>
            </a:r>
            <a:endParaRPr lang="en-US" altLang="en-US" sz="24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0250F792-C7AA-5661-50A2-A3F0AEA1021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1F147C20-32D2-48F9-B809-1718E0F755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47A401D2-C880-5DA6-C88F-BCA3E49DA39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E612DBD1-487C-C804-70B0-04E8F7457B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8DF1B880-0999-3583-1AF9-D476D5A95E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2451B2C1-3504-5A69-2CDA-D3E8D1B85C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8E1CC889-DDE9-D02B-8158-C13B6E46179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C3B22A62-FB7B-3965-68EB-8C97670325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8A46BC1D-BD78-4BD3-ED3D-6DAE91E437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51A687B8-3C9F-CB22-F2CC-5AAB90F2D83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9D38622E-5B75-27FD-905E-952A957A63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18AE7779-C919-A021-EB0B-DBDA89FA41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DCF6ECF4-8806-0A99-C5E3-A2C15E28D9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9C4B4D1F-B18D-6D6A-E818-EA73720B0A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0DFD3AA1-1DEA-818A-32BD-978960AA24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81F8B6EE-4E4A-90D1-2FC8-C967401F78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0360AAA-D537-E8D8-0CB2-9AF27CCDCF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3E215A7F-2EFE-5725-B05F-8BE9FE6DDEB3}"/>
              </a:ext>
            </a:extLst>
          </p:cNvPr>
          <p:cNvSpPr txBox="1"/>
          <p:nvPr/>
        </p:nvSpPr>
        <p:spPr>
          <a:xfrm>
            <a:off x="655637" y="3134602"/>
            <a:ext cx="7832725" cy="181588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Baguet Script" panose="00000500000000000000" pitchFamily="2" charset="0"/>
                <a:cs typeface="Biome Light" panose="020B0502040204020203" pitchFamily="34" charset="0"/>
              </a:rPr>
              <a:t>The corresponding physical properties of thermal conductivity and electrical conductivity conspire to make the behavior of heat flow quite unlike the flow of electricity in normal situations. </a:t>
            </a:r>
          </a:p>
        </p:txBody>
      </p:sp>
    </p:spTree>
    <p:extLst>
      <p:ext uri="{BB962C8B-B14F-4D97-AF65-F5344CB8AC3E}">
        <p14:creationId xmlns:p14="http://schemas.microsoft.com/office/powerpoint/2010/main" val="181316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4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4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74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74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74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4787" grpId="0" build="p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75810" name="Object 2">
                <a:extLst>
                  <a:ext uri="{FF2B5EF4-FFF2-40B4-BE49-F238E27FC236}">
                    <a16:creationId xmlns:a16="http://schemas.microsoft.com/office/drawing/2014/main" id="{BCC08547-5B4B-9720-1CCD-54C810AB1A51}"/>
                  </a:ext>
                </a:extLst>
              </p:cNvPr>
              <p:cNvSpPr txBox="1"/>
              <p:nvPr/>
            </p:nvSpPr>
            <p:spPr bwMode="auto">
              <a:xfrm>
                <a:off x="2509838" y="2234074"/>
                <a:ext cx="2722562" cy="9255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𝑡h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𝑡h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acc>
                            <m:accPr>
                              <m:chr m:val="̇"/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75810" name="Object 2">
                <a:extLst>
                  <a:ext uri="{FF2B5EF4-FFF2-40B4-BE49-F238E27FC236}">
                    <a16:creationId xmlns:a16="http://schemas.microsoft.com/office/drawing/2014/main" id="{BCC08547-5B4B-9720-1CCD-54C810AB1A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09838" y="2234074"/>
                <a:ext cx="2722562" cy="9255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5814" name="Object 6">
                <a:extLst>
                  <a:ext uri="{FF2B5EF4-FFF2-40B4-BE49-F238E27FC236}">
                    <a16:creationId xmlns:a16="http://schemas.microsoft.com/office/drawing/2014/main" id="{AC2A774B-6E6B-B569-8672-9DE200F51C13}"/>
                  </a:ext>
                </a:extLst>
              </p:cNvPr>
              <p:cNvSpPr txBox="1"/>
              <p:nvPr/>
            </p:nvSpPr>
            <p:spPr bwMode="auto">
              <a:xfrm>
                <a:off x="990600" y="3924300"/>
                <a:ext cx="1814513" cy="1333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𝑡h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𝑐𝑜𝑛𝑑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75814" name="Object 6">
                <a:extLst>
                  <a:ext uri="{FF2B5EF4-FFF2-40B4-BE49-F238E27FC236}">
                    <a16:creationId xmlns:a16="http://schemas.microsoft.com/office/drawing/2014/main" id="{AC2A774B-6E6B-B569-8672-9DE200F51C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3924300"/>
                <a:ext cx="1814513" cy="13335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5815" name="Object 7">
                <a:extLst>
                  <a:ext uri="{FF2B5EF4-FFF2-40B4-BE49-F238E27FC236}">
                    <a16:creationId xmlns:a16="http://schemas.microsoft.com/office/drawing/2014/main" id="{B15539AD-D426-E494-EBF5-4FB13F7D633E}"/>
                  </a:ext>
                </a:extLst>
              </p:cNvPr>
              <p:cNvSpPr txBox="1"/>
              <p:nvPr/>
            </p:nvSpPr>
            <p:spPr bwMode="auto">
              <a:xfrm>
                <a:off x="1037148" y="5649913"/>
                <a:ext cx="6481762" cy="9794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𝑡h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𝑐𝑜𝑛𝑣𝑒𝑐𝑡𝑖𝑜𝑛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h𝐴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h𝐴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75815" name="Object 7">
                <a:extLst>
                  <a:ext uri="{FF2B5EF4-FFF2-40B4-BE49-F238E27FC236}">
                    <a16:creationId xmlns:a16="http://schemas.microsoft.com/office/drawing/2014/main" id="{B15539AD-D426-E494-EBF5-4FB13F7D63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37148" y="5649913"/>
                <a:ext cx="6481762" cy="9794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38">
            <a:extLst>
              <a:ext uri="{FF2B5EF4-FFF2-40B4-BE49-F238E27FC236}">
                <a16:creationId xmlns:a16="http://schemas.microsoft.com/office/drawing/2014/main" id="{AA2EF812-14EB-4BDB-68C9-081E7AAB6FA7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9" name="Group 19">
              <a:extLst>
                <a:ext uri="{FF2B5EF4-FFF2-40B4-BE49-F238E27FC236}">
                  <a16:creationId xmlns:a16="http://schemas.microsoft.com/office/drawing/2014/main" id="{4765F938-F830-6129-576D-A50B2889FB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" name="Group 8">
                <a:extLst>
                  <a:ext uri="{FF2B5EF4-FFF2-40B4-BE49-F238E27FC236}">
                    <a16:creationId xmlns:a16="http://schemas.microsoft.com/office/drawing/2014/main" id="{A8BA4C08-5928-8B1F-714B-50982DA4CB6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3" name="Group 9">
                  <a:extLst>
                    <a:ext uri="{FF2B5EF4-FFF2-40B4-BE49-F238E27FC236}">
                      <a16:creationId xmlns:a16="http://schemas.microsoft.com/office/drawing/2014/main" id="{A50A81AA-27C9-4454-65AC-307CFAE0E69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3" name="Rectangle 10">
                    <a:extLst>
                      <a:ext uri="{FF2B5EF4-FFF2-40B4-BE49-F238E27FC236}">
                        <a16:creationId xmlns:a16="http://schemas.microsoft.com/office/drawing/2014/main" id="{0EC573D1-B2AD-6BF6-E779-22944314DC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1">
                    <a:extLst>
                      <a:ext uri="{FF2B5EF4-FFF2-40B4-BE49-F238E27FC236}">
                        <a16:creationId xmlns:a16="http://schemas.microsoft.com/office/drawing/2014/main" id="{D61FBADE-3A7E-56FC-49D2-64E7062502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2">
                  <a:extLst>
                    <a:ext uri="{FF2B5EF4-FFF2-40B4-BE49-F238E27FC236}">
                      <a16:creationId xmlns:a16="http://schemas.microsoft.com/office/drawing/2014/main" id="{D93E4E7C-DA2F-1365-69EF-C4772839DA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1" name="Rectangle 13">
                    <a:extLst>
                      <a:ext uri="{FF2B5EF4-FFF2-40B4-BE49-F238E27FC236}">
                        <a16:creationId xmlns:a16="http://schemas.microsoft.com/office/drawing/2014/main" id="{EC5B35A1-65FF-D007-70D2-44674BB05D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4">
                    <a:extLst>
                      <a:ext uri="{FF2B5EF4-FFF2-40B4-BE49-F238E27FC236}">
                        <a16:creationId xmlns:a16="http://schemas.microsoft.com/office/drawing/2014/main" id="{8386DB1D-0795-EB6D-2940-B36B55D4C0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5">
                  <a:extLst>
                    <a:ext uri="{FF2B5EF4-FFF2-40B4-BE49-F238E27FC236}">
                      <a16:creationId xmlns:a16="http://schemas.microsoft.com/office/drawing/2014/main" id="{F0B0D78E-4C95-C960-04DC-763842491E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9" name="Rectangle 16">
                    <a:extLst>
                      <a:ext uri="{FF2B5EF4-FFF2-40B4-BE49-F238E27FC236}">
                        <a16:creationId xmlns:a16="http://schemas.microsoft.com/office/drawing/2014/main" id="{022AB64A-B8B1-25F4-DAE1-E9E978D9F7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7">
                    <a:extLst>
                      <a:ext uri="{FF2B5EF4-FFF2-40B4-BE49-F238E27FC236}">
                        <a16:creationId xmlns:a16="http://schemas.microsoft.com/office/drawing/2014/main" id="{A69EA43E-E1AD-FB4B-9E31-0A158B8375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8">
                  <a:extLst>
                    <a:ext uri="{FF2B5EF4-FFF2-40B4-BE49-F238E27FC236}">
                      <a16:creationId xmlns:a16="http://schemas.microsoft.com/office/drawing/2014/main" id="{DE2A7913-C80F-7283-BDE7-61BEB123F3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7" name="Rectangle 19">
                    <a:extLst>
                      <a:ext uri="{FF2B5EF4-FFF2-40B4-BE49-F238E27FC236}">
                        <a16:creationId xmlns:a16="http://schemas.microsoft.com/office/drawing/2014/main" id="{8C805EF4-96EB-3A2C-36B5-C5607163DE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20">
                    <a:extLst>
                      <a:ext uri="{FF2B5EF4-FFF2-40B4-BE49-F238E27FC236}">
                        <a16:creationId xmlns:a16="http://schemas.microsoft.com/office/drawing/2014/main" id="{3AA4556A-B6D3-6F91-C32D-3842855B1C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2" name="Rectangle 21">
                <a:extLst>
                  <a:ext uri="{FF2B5EF4-FFF2-40B4-BE49-F238E27FC236}">
                    <a16:creationId xmlns:a16="http://schemas.microsoft.com/office/drawing/2014/main" id="{3F918658-1CF2-95C0-AC7A-A6ABDA740C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0B41044-0D17-29D5-073C-C89AC0EA20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5" name="Title 24">
            <a:extLst>
              <a:ext uri="{FF2B5EF4-FFF2-40B4-BE49-F238E27FC236}">
                <a16:creationId xmlns:a16="http://schemas.microsoft.com/office/drawing/2014/main" id="{8A040671-A15A-75AC-0712-12ABD8663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29" y="208709"/>
            <a:ext cx="7772400" cy="1143000"/>
          </a:xfrm>
        </p:spPr>
        <p:txBody>
          <a:bodyPr/>
          <a:lstStyle/>
          <a:p>
            <a:r>
              <a:rPr lang="en-US" sz="2800" dirty="0"/>
              <a:t>Thermal Resistance 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6">
                <a:extLst>
                  <a:ext uri="{FF2B5EF4-FFF2-40B4-BE49-F238E27FC236}">
                    <a16:creationId xmlns:a16="http://schemas.microsoft.com/office/drawing/2014/main" id="{F4B39E3A-41D4-4CF6-1021-37252ADCAF2F}"/>
                  </a:ext>
                </a:extLst>
              </p:cNvPr>
              <p:cNvSpPr txBox="1"/>
              <p:nvPr/>
            </p:nvSpPr>
            <p:spPr bwMode="auto">
              <a:xfrm>
                <a:off x="2971801" y="3911018"/>
                <a:ext cx="2586038" cy="1333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IN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IN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𝑘𝐴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en-IN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IN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en-IN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IN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6" name="Object 6">
                <a:extLst>
                  <a:ext uri="{FF2B5EF4-FFF2-40B4-BE49-F238E27FC236}">
                    <a16:creationId xmlns:a16="http://schemas.microsoft.com/office/drawing/2014/main" id="{F4B39E3A-41D4-4CF6-1021-37252ADCAF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71801" y="3911018"/>
                <a:ext cx="2586038" cy="13335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6">
                <a:extLst>
                  <a:ext uri="{FF2B5EF4-FFF2-40B4-BE49-F238E27FC236}">
                    <a16:creationId xmlns:a16="http://schemas.microsoft.com/office/drawing/2014/main" id="{9C9E8804-6ECB-7702-AB68-2A8D9AE4CDDA}"/>
                  </a:ext>
                </a:extLst>
              </p:cNvPr>
              <p:cNvSpPr txBox="1"/>
              <p:nvPr/>
            </p:nvSpPr>
            <p:spPr bwMode="auto">
              <a:xfrm>
                <a:off x="5651500" y="3777982"/>
                <a:ext cx="3262313" cy="1333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𝑘𝐴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endParaRPr lang="en-IN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7" name="Object 6">
                <a:extLst>
                  <a:ext uri="{FF2B5EF4-FFF2-40B4-BE49-F238E27FC236}">
                    <a16:creationId xmlns:a16="http://schemas.microsoft.com/office/drawing/2014/main" id="{9C9E8804-6ECB-7702-AB68-2A8D9AE4CD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51500" y="3777982"/>
                <a:ext cx="3262313" cy="1333500"/>
              </a:xfrm>
              <a:prstGeom prst="rect">
                <a:avLst/>
              </a:prstGeom>
              <a:blipFill>
                <a:blip r:embed="rId7"/>
                <a:stretch>
                  <a:fillRect b="-596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78D1541F-533C-AA02-FF7E-3A00AFE8A2BA}"/>
              </a:ext>
            </a:extLst>
          </p:cNvPr>
          <p:cNvSpPr txBox="1"/>
          <p:nvPr/>
        </p:nvSpPr>
        <p:spPr>
          <a:xfrm>
            <a:off x="590362" y="5053053"/>
            <a:ext cx="32736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Similarly for convection:</a:t>
            </a:r>
            <a:endParaRPr lang="en-IN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45DC719-AC8A-67F0-963B-395922EEEEBB}"/>
              </a:ext>
            </a:extLst>
          </p:cNvPr>
          <p:cNvSpPr txBox="1"/>
          <p:nvPr/>
        </p:nvSpPr>
        <p:spPr>
          <a:xfrm>
            <a:off x="490309" y="3129747"/>
            <a:ext cx="3744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conduction heat transfer:</a:t>
            </a:r>
            <a:endParaRPr lang="en-I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3832C7-6C8B-E97A-4CB4-2EB36FF7920F}"/>
              </a:ext>
            </a:extLst>
          </p:cNvPr>
          <p:cNvSpPr txBox="1"/>
          <p:nvPr/>
        </p:nvSpPr>
        <p:spPr>
          <a:xfrm>
            <a:off x="398462" y="1446769"/>
            <a:ext cx="85931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dirty="0">
                <a:latin typeface="TimesNewRomanPSMT" charset="0"/>
              </a:rPr>
              <a:t>From this perspective the slab is a pure resistance to heat transfer, and we can define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29C8BF7-83E3-6B73-0F7C-26AE5961CBA4}"/>
              </a:ext>
            </a:extLst>
          </p:cNvPr>
          <p:cNvGrpSpPr/>
          <p:nvPr/>
        </p:nvGrpSpPr>
        <p:grpSpPr>
          <a:xfrm>
            <a:off x="1371600" y="4572000"/>
            <a:ext cx="7269471" cy="1447800"/>
            <a:chOff x="1371600" y="4572000"/>
            <a:chExt cx="7269471" cy="14478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91100429-1B2A-EEEF-091B-6D36AAAEE06B}"/>
                    </a:ext>
                  </a:extLst>
                </p:cNvPr>
                <p:cNvSpPr txBox="1"/>
                <p:nvPr/>
              </p:nvSpPr>
              <p:spPr>
                <a:xfrm>
                  <a:off x="3135525" y="5105400"/>
                  <a:ext cx="5505546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𝑇h𝑒𝑟𝑚𝑎𝑙</m:t>
                        </m:r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𝑀𝑎𝑛𝑎𝑔𝑚𝑒𝑛𝑡</m:t>
                        </m:r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𝑑𝑒𝑛𝑜𝑡𝑒𝑠</m:t>
                        </m:r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𝑅𝑡h</m:t>
                        </m:r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𝑎𝑠</m:t>
                        </m:r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IN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IN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91100429-1B2A-EEEF-091B-6D36AAAEE06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35525" y="5105400"/>
                  <a:ext cx="5505546" cy="369332"/>
                </a:xfrm>
                <a:prstGeom prst="rect">
                  <a:avLst/>
                </a:prstGeom>
                <a:blipFill>
                  <a:blip r:embed="rId8"/>
                  <a:stretch>
                    <a:fillRect b="-35000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538E25C2-EAB3-E568-F1AF-0563B3F6DBD5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1600200" y="4572000"/>
              <a:ext cx="1605151" cy="53948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71406621-6321-846E-779B-6B5A515B02A5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371600" y="5378182"/>
              <a:ext cx="1914501" cy="64161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58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58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58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58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58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758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5810" grpId="0"/>
      <p:bldP spid="375814" grpId="0"/>
      <p:bldP spid="375815" grpId="0"/>
      <p:bldP spid="26" grpId="0"/>
      <p:bldP spid="27" grpId="0"/>
      <p:bldP spid="28" grpId="0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860" name="Picture 4">
            <a:extLst>
              <a:ext uri="{FF2B5EF4-FFF2-40B4-BE49-F238E27FC236}">
                <a16:creationId xmlns:a16="http://schemas.microsoft.com/office/drawing/2014/main" id="{7F832EA6-B21A-B589-AAB5-0BB0CEB9E2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6275" y="1447800"/>
            <a:ext cx="4505325" cy="292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7858" name="Rectangle 2">
            <a:extLst>
              <a:ext uri="{FF2B5EF4-FFF2-40B4-BE49-F238E27FC236}">
                <a16:creationId xmlns:a16="http://schemas.microsoft.com/office/drawing/2014/main" id="{90B56877-A828-1623-0044-1EA140C589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0022" y="621180"/>
            <a:ext cx="7772400" cy="457200"/>
          </a:xfrm>
        </p:spPr>
        <p:txBody>
          <a:bodyPr/>
          <a:lstStyle/>
          <a:p>
            <a:r>
              <a:rPr lang="en-US" altLang="en-US" sz="2800" dirty="0"/>
              <a:t>Thermal Layers in A Processors</a:t>
            </a:r>
          </a:p>
        </p:txBody>
      </p:sp>
      <p:sp>
        <p:nvSpPr>
          <p:cNvPr id="377859" name="Rectangle 3">
            <a:extLst>
              <a:ext uri="{FF2B5EF4-FFF2-40B4-BE49-F238E27FC236}">
                <a16:creationId xmlns:a16="http://schemas.microsoft.com/office/drawing/2014/main" id="{15217516-6384-D386-D137-401049678B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70022" y="1494305"/>
            <a:ext cx="4582978" cy="5252570"/>
          </a:xfrm>
        </p:spPr>
        <p:txBody>
          <a:bodyPr/>
          <a:lstStyle/>
          <a:p>
            <a:r>
              <a:rPr lang="en-US" altLang="en-US" sz="2400" dirty="0">
                <a:latin typeface="TimesNewRomanPSMT" charset="0"/>
              </a:rPr>
              <a:t>The concept of a thermal resistance circuit allows ready analysis of problems such as a composite layers (composite planar heat transfer surface). </a:t>
            </a:r>
          </a:p>
          <a:p>
            <a:r>
              <a:rPr lang="en-US" altLang="en-US" sz="2400" dirty="0">
                <a:latin typeface="TimesNewRomanPSMT" charset="0"/>
              </a:rPr>
              <a:t>In the composite slab, the heat flux is constant with </a:t>
            </a:r>
            <a:r>
              <a:rPr lang="en-US" altLang="en-US" sz="2400" i="1" dirty="0">
                <a:latin typeface="TimesNewRomanPS-ItalicMT" charset="0"/>
              </a:rPr>
              <a:t>x</a:t>
            </a:r>
            <a:r>
              <a:rPr lang="en-US" altLang="en-US" sz="2400" dirty="0">
                <a:latin typeface="TimesNewRomanPSMT" charset="0"/>
              </a:rPr>
              <a:t>. </a:t>
            </a:r>
          </a:p>
          <a:p>
            <a:r>
              <a:rPr lang="en-US" altLang="en-US" sz="2400" dirty="0">
                <a:latin typeface="TimesNewRomanPSMT" charset="0"/>
              </a:rPr>
              <a:t>The resistances are in series and sum to </a:t>
            </a:r>
            <a:r>
              <a:rPr lang="en-US" altLang="en-US" sz="2400" i="1" dirty="0" err="1">
                <a:latin typeface="TimesNewRomanPS-ItalicMT" charset="0"/>
              </a:rPr>
              <a:t>R</a:t>
            </a:r>
            <a:r>
              <a:rPr lang="en-US" altLang="en-US" sz="2400" i="1" baseline="-25000" dirty="0" err="1">
                <a:latin typeface="TimesNewRomanPS-ItalicMT" charset="0"/>
              </a:rPr>
              <a:t>th</a:t>
            </a:r>
            <a:r>
              <a:rPr lang="en-US" altLang="en-US" sz="2400" i="1" dirty="0">
                <a:latin typeface="TimesNewRomanPS-ItalicMT" charset="0"/>
              </a:rPr>
              <a:t> = R</a:t>
            </a:r>
            <a:r>
              <a:rPr lang="en-US" altLang="en-US" sz="2400" i="1" baseline="-25000" dirty="0">
                <a:latin typeface="TimesNewRomanPS-ItalicMT" charset="0"/>
              </a:rPr>
              <a:t>th1</a:t>
            </a:r>
            <a:r>
              <a:rPr lang="en-US" altLang="en-US" sz="2400" i="1" dirty="0">
                <a:latin typeface="TimesNewRomanPS-ItalicMT" charset="0"/>
              </a:rPr>
              <a:t> + R</a:t>
            </a:r>
            <a:r>
              <a:rPr lang="en-US" altLang="en-US" sz="2400" i="1" baseline="-25000" dirty="0">
                <a:latin typeface="TimesNewRomanPS-ItalicMT" charset="0"/>
              </a:rPr>
              <a:t>th2</a:t>
            </a:r>
            <a:r>
              <a:rPr lang="en-US" altLang="en-US" sz="2400" i="1" dirty="0">
                <a:latin typeface="TimesNewRomanPS-ItalicMT" charset="0"/>
              </a:rPr>
              <a:t>. </a:t>
            </a:r>
          </a:p>
          <a:p>
            <a:r>
              <a:rPr lang="en-US" altLang="en-US" sz="2400" dirty="0">
                <a:latin typeface="TimesNewRomanPSMT" charset="0"/>
              </a:rPr>
              <a:t>If </a:t>
            </a:r>
            <a:r>
              <a:rPr lang="en-US" altLang="en-US" sz="2400" i="1" dirty="0">
                <a:latin typeface="TimesNewRomanPS-ItalicMT" charset="0"/>
              </a:rPr>
              <a:t>T</a:t>
            </a:r>
            <a:r>
              <a:rPr lang="en-US" altLang="en-US" sz="2400" i="1" baseline="-25000" dirty="0">
                <a:latin typeface="TimesNewRomanPS-ItalicMT" charset="0"/>
              </a:rPr>
              <a:t>L</a:t>
            </a:r>
            <a:r>
              <a:rPr lang="en-US" altLang="en-US" sz="2400" i="1" dirty="0">
                <a:latin typeface="TimesNewRomanPS-ItalicMT" charset="0"/>
              </a:rPr>
              <a:t> </a:t>
            </a:r>
            <a:r>
              <a:rPr lang="en-US" altLang="en-US" sz="2400" dirty="0">
                <a:latin typeface="TimesNewRomanPSMT" charset="0"/>
              </a:rPr>
              <a:t>is the temperature at the left, and </a:t>
            </a:r>
            <a:r>
              <a:rPr lang="en-US" altLang="en-US" sz="2400" i="1" dirty="0">
                <a:latin typeface="TimesNewRomanPS-ItalicMT" charset="0"/>
              </a:rPr>
              <a:t>T</a:t>
            </a:r>
            <a:r>
              <a:rPr lang="en-US" altLang="en-US" sz="2400" i="1" baseline="-25000" dirty="0">
                <a:latin typeface="TimesNewRomanPS-ItalicMT" charset="0"/>
              </a:rPr>
              <a:t>R</a:t>
            </a:r>
            <a:r>
              <a:rPr lang="en-US" altLang="en-US" sz="2400" i="1" dirty="0">
                <a:latin typeface="TimesNewRomanPS-ItalicMT" charset="0"/>
              </a:rPr>
              <a:t> </a:t>
            </a:r>
            <a:r>
              <a:rPr lang="en-US" altLang="en-US" sz="2400" dirty="0">
                <a:latin typeface="TimesNewRomanPSMT" charset="0"/>
              </a:rPr>
              <a:t>is the temperature at the right, the heat transfer rate is given by</a:t>
            </a:r>
          </a:p>
          <a:p>
            <a:endParaRPr lang="en-US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7862" name="Object 6">
                <a:extLst>
                  <a:ext uri="{FF2B5EF4-FFF2-40B4-BE49-F238E27FC236}">
                    <a16:creationId xmlns:a16="http://schemas.microsoft.com/office/drawing/2014/main" id="{BE583671-4BFE-129C-84B4-1BC69BD0E4C4}"/>
                  </a:ext>
                </a:extLst>
              </p:cNvPr>
              <p:cNvSpPr txBox="1"/>
              <p:nvPr/>
            </p:nvSpPr>
            <p:spPr bwMode="auto">
              <a:xfrm>
                <a:off x="5132414" y="5033445"/>
                <a:ext cx="3124200" cy="10731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𝑡h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𝑡h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𝑡h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77862" name="Object 6">
                <a:extLst>
                  <a:ext uri="{FF2B5EF4-FFF2-40B4-BE49-F238E27FC236}">
                    <a16:creationId xmlns:a16="http://schemas.microsoft.com/office/drawing/2014/main" id="{BE583671-4BFE-129C-84B4-1BC69BD0E4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32414" y="5033445"/>
                <a:ext cx="3124200" cy="10731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8">
            <a:extLst>
              <a:ext uri="{FF2B5EF4-FFF2-40B4-BE49-F238E27FC236}">
                <a16:creationId xmlns:a16="http://schemas.microsoft.com/office/drawing/2014/main" id="{126D61F8-2389-081C-9993-E00716D0CF0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400D28D4-142B-4841-E3D8-86E5DE7D40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8D4CCE6B-FE75-DEC1-98A2-75DDB2933E5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08F912C2-0E74-480D-99E9-2FFAD47DECC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B81145CE-753F-6FE0-C1EE-12FF5422A2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5228F9CB-9D8B-6CB1-8332-7F2720C01E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0AB88F59-C4ED-F6C0-0B82-F998D51FF5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60DF942F-D229-8C60-E937-B08D9B75EA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123F70E4-81B9-6215-E5FA-E539333B0B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CE0D90C7-1B60-9AF2-3865-38104EDC6C2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8788AB91-BCF3-FAAF-D6AB-8FED94EAA9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9A9793FE-9281-8359-1823-50E2A38DF6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68BD7E9E-2F86-1B65-1D25-D051740ACA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2778FE4C-23AB-6EC8-0E34-AF3E669F26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2C1E6E53-A840-B68F-272E-C7A2F483EA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FC058E32-FB9A-BE82-C195-EFE21D7BDF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E11E3F8-253B-FBC3-61C3-E10EB1AB00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377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7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77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77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77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78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778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7859" grpId="0" build="p"/>
      <p:bldP spid="37786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64DF3-D017-028B-CC98-0BC437179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20" y="190500"/>
            <a:ext cx="7772400" cy="1143000"/>
          </a:xfrm>
        </p:spPr>
        <p:txBody>
          <a:bodyPr/>
          <a:lstStyle/>
          <a:p>
            <a:r>
              <a:rPr lang="en-US" sz="2800" dirty="0">
                <a:solidFill>
                  <a:srgbClr val="131413"/>
                </a:solidFill>
                <a:latin typeface="Times-Roman"/>
              </a:rPr>
              <a:t>C</a:t>
            </a:r>
            <a:r>
              <a:rPr lang="en-US" sz="2800" b="0" i="0" u="none" strike="noStrike" baseline="0" dirty="0">
                <a:solidFill>
                  <a:srgbClr val="131413"/>
                </a:solidFill>
                <a:latin typeface="Times-Roman"/>
              </a:rPr>
              <a:t>ompact </a:t>
            </a:r>
            <a:r>
              <a:rPr lang="en-US" sz="2800" dirty="0">
                <a:solidFill>
                  <a:srgbClr val="131413"/>
                </a:solidFill>
                <a:latin typeface="Times-Roman"/>
              </a:rPr>
              <a:t>T</a:t>
            </a:r>
            <a:r>
              <a:rPr lang="en-US" sz="2800" b="0" i="0" u="none" strike="noStrike" baseline="0" dirty="0">
                <a:solidFill>
                  <a:srgbClr val="131413"/>
                </a:solidFill>
                <a:latin typeface="Times-Roman"/>
              </a:rPr>
              <a:t>hermal </a:t>
            </a:r>
            <a:r>
              <a:rPr lang="en-US" sz="2800" dirty="0">
                <a:solidFill>
                  <a:srgbClr val="131413"/>
                </a:solidFill>
                <a:latin typeface="Times-Roman"/>
              </a:rPr>
              <a:t>M</a:t>
            </a:r>
            <a:r>
              <a:rPr lang="en-US" sz="2800" b="0" i="0" u="none" strike="noStrike" baseline="0" dirty="0">
                <a:solidFill>
                  <a:srgbClr val="131413"/>
                </a:solidFill>
                <a:latin typeface="Times-Roman"/>
              </a:rPr>
              <a:t>odels for </a:t>
            </a:r>
            <a:r>
              <a:rPr lang="en-US" sz="2800" dirty="0">
                <a:solidFill>
                  <a:srgbClr val="131413"/>
                </a:solidFill>
                <a:latin typeface="Times-Roman"/>
              </a:rPr>
              <a:t>Chips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300D3E-55E4-49E8-259D-DFB6212E8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377" y="1488831"/>
            <a:ext cx="8492023" cy="3540369"/>
          </a:xfrm>
        </p:spPr>
        <p:txBody>
          <a:bodyPr/>
          <a:lstStyle/>
          <a:p>
            <a:pPr algn="l"/>
            <a:r>
              <a:rPr lang="en-US" sz="2400" dirty="0"/>
              <a:t>For a mono-chip package a compact model is a thermal resistor network containing no more than </a:t>
            </a:r>
            <a:r>
              <a:rPr lang="en-US" sz="2400" i="1" dirty="0">
                <a:solidFill>
                  <a:srgbClr val="FF0000"/>
                </a:solidFill>
              </a:rPr>
              <a:t>ten</a:t>
            </a:r>
            <a:r>
              <a:rPr lang="en-US" sz="2400" dirty="0"/>
              <a:t> layers.</a:t>
            </a:r>
          </a:p>
          <a:p>
            <a:pPr algn="l"/>
            <a:r>
              <a:rPr lang="en-US" sz="2400" dirty="0"/>
              <a:t>The concept of compact model is coined by DELPHI </a:t>
            </a:r>
            <a:r>
              <a:rPr lang="en-IN" sz="2400" u="none" strike="noStrike" baseline="0" dirty="0">
                <a:solidFill>
                  <a:srgbClr val="131413"/>
                </a:solidFill>
              </a:rPr>
              <a:t>for ease of design of electronic equipment.</a:t>
            </a:r>
          </a:p>
          <a:p>
            <a:pPr algn="l"/>
            <a:r>
              <a:rPr lang="en-US" sz="2400" dirty="0"/>
              <a:t>Suppliers can develop  several applications without any information about the operating environments.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4BF37C4B-6D7F-9B9E-68D8-6E3A6ACF253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1E5A3233-A96F-508C-AAF2-D2AD29677E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EFC1E590-5707-110B-B791-0D27D04E98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587F17FF-BBA4-A6A4-5446-EC121AE029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961EF094-2A54-ECF5-0D3A-D41F9056FF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A21F3E79-75F2-DD4E-EDA1-7D06FE6DA8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C4D58ED0-7C60-69DE-02E2-80486A7945A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CB08F4C5-EDCA-74B8-AF6D-5FA212C270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ED0FF788-7CA6-6257-FCD9-6DE02C1201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972B29EC-C823-3D2F-E9C2-2290AAC02E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195C89B5-D756-0956-A55E-C43CA296F7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05F659C7-ABA8-F86F-8FE3-6F651EC3AC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06E0B2DD-90D5-5F75-EAE2-320CC1851F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B72B7F37-6374-FB89-9377-8F4117B72A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6EEDF2C8-EC27-5CBD-6ACB-5A2E1D2E23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CD9F37C1-EE12-ED52-5C17-2C0D1B98D6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1146FC3-7B25-37CB-B574-4FD66EB401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AC9EEC3D-8D61-D841-9E28-235DDDCB137B}"/>
              </a:ext>
            </a:extLst>
          </p:cNvPr>
          <p:cNvSpPr txBox="1"/>
          <p:nvPr/>
        </p:nvSpPr>
        <p:spPr>
          <a:xfrm>
            <a:off x="339671" y="5616550"/>
            <a:ext cx="858385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0" i="0" u="none" strike="noStrike" baseline="0" dirty="0" err="1">
                <a:solidFill>
                  <a:srgbClr val="131413"/>
                </a:solidFill>
                <a:latin typeface="Times-Roman"/>
              </a:rPr>
              <a:t>Rosten</a:t>
            </a:r>
            <a:r>
              <a:rPr lang="en-US" sz="1800" b="0" i="0" u="none" strike="noStrike" baseline="0" dirty="0">
                <a:solidFill>
                  <a:srgbClr val="131413"/>
                </a:solidFill>
                <a:latin typeface="Times-Roman"/>
              </a:rPr>
              <a:t>, H.I., </a:t>
            </a:r>
            <a:r>
              <a:rPr lang="en-US" sz="1800" b="0" i="0" u="none" strike="noStrike" baseline="0" dirty="0" err="1">
                <a:solidFill>
                  <a:srgbClr val="131413"/>
                </a:solidFill>
                <a:latin typeface="Times-Roman"/>
              </a:rPr>
              <a:t>Lasance</a:t>
            </a:r>
            <a:r>
              <a:rPr lang="en-US" sz="1800" b="0" i="0" u="none" strike="noStrike" baseline="0" dirty="0">
                <a:solidFill>
                  <a:srgbClr val="131413"/>
                </a:solidFill>
                <a:latin typeface="Times-Roman"/>
              </a:rPr>
              <a:t>, C.J.M., Parry, J.D.: The world of thermal </a:t>
            </a:r>
            <a:r>
              <a:rPr lang="en-US" sz="1800" b="0" i="0" u="none" strike="noStrike" baseline="0" dirty="0" err="1">
                <a:solidFill>
                  <a:srgbClr val="131413"/>
                </a:solidFill>
                <a:latin typeface="Times-Roman"/>
              </a:rPr>
              <a:t>charaterization</a:t>
            </a:r>
            <a:r>
              <a:rPr lang="en-US" sz="1800" b="0" i="0" u="none" strike="noStrike" baseline="0" dirty="0">
                <a:solidFill>
                  <a:srgbClr val="131413"/>
                </a:solidFill>
                <a:latin typeface="Times-Roman"/>
              </a:rPr>
              <a:t> according to DELPHI—part I: Background to DELPHI. </a:t>
            </a:r>
            <a:r>
              <a:rPr lang="en-US" sz="1800" b="0" i="1" u="none" strike="noStrike" baseline="0" dirty="0">
                <a:solidFill>
                  <a:srgbClr val="131413"/>
                </a:solidFill>
                <a:latin typeface="Times-Italic"/>
              </a:rPr>
              <a:t>IEEE Trans Components Packaging Technol </a:t>
            </a:r>
            <a:r>
              <a:rPr lang="en-IN" sz="1800" b="1" i="0" u="none" strike="noStrike" baseline="0" dirty="0">
                <a:solidFill>
                  <a:srgbClr val="131413"/>
                </a:solidFill>
                <a:latin typeface="Times-Bold"/>
              </a:rPr>
              <a:t>20</a:t>
            </a:r>
            <a:r>
              <a:rPr lang="en-IN" sz="1800" b="0" i="0" u="none" strike="noStrike" baseline="0" dirty="0">
                <a:solidFill>
                  <a:srgbClr val="131413"/>
                </a:solidFill>
                <a:latin typeface="Times-Roman"/>
              </a:rPr>
              <a:t>(4), 384–391, December (1997)</a:t>
            </a:r>
            <a:endParaRPr lang="en-IN" sz="1800" dirty="0"/>
          </a:p>
        </p:txBody>
      </p:sp>
      <p:pic>
        <p:nvPicPr>
          <p:cNvPr id="1030" name="Picture 6" descr="Multi-chip module - Wikipedia">
            <a:extLst>
              <a:ext uri="{FF2B5EF4-FFF2-40B4-BE49-F238E27FC236}">
                <a16:creationId xmlns:a16="http://schemas.microsoft.com/office/drawing/2014/main" id="{2AE9D511-5E55-C9DA-9F5A-5A2EAB5393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19200"/>
            <a:ext cx="7620000" cy="505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9092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A57030-111B-D15D-51F9-716DCFBE8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00782-94C2-5C99-15DB-B327407AC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685" y="76200"/>
            <a:ext cx="6699115" cy="1143000"/>
          </a:xfrm>
        </p:spPr>
        <p:txBody>
          <a:bodyPr/>
          <a:lstStyle/>
          <a:p>
            <a:r>
              <a:rPr lang="en-IN" sz="2800" b="0" i="0" u="none" strike="noStrike" baseline="0" dirty="0">
                <a:latin typeface="Times-Roman"/>
              </a:rPr>
              <a:t>Two-Resistor </a:t>
            </a:r>
            <a:r>
              <a:rPr lang="en-US" sz="2800" dirty="0">
                <a:solidFill>
                  <a:srgbClr val="131413"/>
                </a:solidFill>
                <a:latin typeface="Times-Roman"/>
              </a:rPr>
              <a:t>C</a:t>
            </a:r>
            <a:r>
              <a:rPr lang="en-US" sz="2800" b="0" i="0" u="none" strike="noStrike" baseline="0" dirty="0">
                <a:solidFill>
                  <a:srgbClr val="131413"/>
                </a:solidFill>
                <a:latin typeface="Times-Roman"/>
              </a:rPr>
              <a:t>ompact </a:t>
            </a:r>
            <a:r>
              <a:rPr lang="en-US" sz="2800" dirty="0">
                <a:solidFill>
                  <a:srgbClr val="131413"/>
                </a:solidFill>
                <a:latin typeface="Times-Roman"/>
              </a:rPr>
              <a:t>T</a:t>
            </a:r>
            <a:r>
              <a:rPr lang="en-US" sz="2800" b="0" i="0" u="none" strike="noStrike" baseline="0" dirty="0">
                <a:solidFill>
                  <a:srgbClr val="131413"/>
                </a:solidFill>
                <a:latin typeface="Times-Roman"/>
              </a:rPr>
              <a:t>hermal </a:t>
            </a:r>
            <a:r>
              <a:rPr lang="en-US" sz="2800" dirty="0">
                <a:solidFill>
                  <a:srgbClr val="131413"/>
                </a:solidFill>
                <a:latin typeface="Times-Roman"/>
              </a:rPr>
              <a:t>M</a:t>
            </a:r>
            <a:r>
              <a:rPr lang="en-US" sz="2800" b="0" i="0" u="none" strike="noStrike" baseline="0" dirty="0">
                <a:solidFill>
                  <a:srgbClr val="131413"/>
                </a:solidFill>
                <a:latin typeface="Times-Roman"/>
              </a:rPr>
              <a:t>odels for </a:t>
            </a:r>
            <a:r>
              <a:rPr lang="en-US" sz="2800" dirty="0">
                <a:solidFill>
                  <a:srgbClr val="131413"/>
                </a:solidFill>
                <a:latin typeface="Times-Roman"/>
              </a:rPr>
              <a:t>A Chip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C75CC9-56B3-F7D7-C399-E8D3D30946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886" y="1178711"/>
            <a:ext cx="8492023" cy="5364963"/>
          </a:xfrm>
        </p:spPr>
        <p:txBody>
          <a:bodyPr/>
          <a:lstStyle/>
          <a:p>
            <a:r>
              <a:rPr lang="en-US" sz="2400" dirty="0"/>
              <a:t>The Two-Resistor compact model is the simplest and most intuitive of compact models.</a:t>
            </a:r>
          </a:p>
          <a:p>
            <a:r>
              <a:rPr lang="en-US" sz="2400" dirty="0"/>
              <a:t>TRCTM occupies an important place in the spectrum of compact models' methodologies.</a:t>
            </a:r>
          </a:p>
          <a:p>
            <a:r>
              <a:rPr lang="en-IN" sz="2400" dirty="0"/>
              <a:t>Two-Resistor </a:t>
            </a:r>
            <a:r>
              <a:rPr lang="en-US" sz="2400" dirty="0"/>
              <a:t>model are attractive features that allow for its rapid implementation in a wide range of simulation environments in industry.</a:t>
            </a:r>
          </a:p>
          <a:p>
            <a:r>
              <a:rPr lang="en-US" sz="2400" dirty="0"/>
              <a:t>The two-resistor model definition describes the thermal behavior of the chip package itself and its interconnection to the environment.</a:t>
            </a:r>
          </a:p>
          <a:p>
            <a:r>
              <a:rPr lang="en-US" sz="2400" dirty="0">
                <a:solidFill>
                  <a:srgbClr val="FF0000"/>
                </a:solidFill>
              </a:rPr>
              <a:t>The environmental conditions themselves are not a part of the model and must be specified by the user in terms of boundary conditions for the relevant application.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D0796B2F-D796-A927-66CA-CDB84BFB3D11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84B23685-516B-4563-1BC0-67004B63CF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463328F9-2F93-842C-0CAD-C11C4B1DBB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2C833653-2239-CA7E-833D-1D3C643EB8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075269FD-A46E-1702-5806-2BFD3F33C9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7CCAEBB1-4D1F-859C-BD04-5DF781D5FA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77302E5B-77FF-8457-548F-590ED07443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240100EB-1C14-DCA4-FD66-DB680FBB39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5F935382-35E6-9787-98AF-33372F9231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70E78A0C-B96C-D342-06A5-81B9F665F4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D3EF9B81-43A1-9E44-CDE5-6240E8353A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FC659DE8-19C6-97C8-B3E3-C70953E2BA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73F19298-0806-6FF9-AD3A-F7C60425F6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E33F8593-FFC5-2D3E-A557-54F903871F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ADFBE90C-ADEA-A2DC-B287-3E704229BE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6CCB832-B7C6-D254-9426-C9828F121B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0DBFD70-2B23-6C28-B26E-E1649D2CA9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592756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EF506-F969-AB44-4350-1D155361A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F3C9053B-C7A6-044D-56AF-CF07F6B6D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2000"/>
                    </a14:imgEffect>
                    <a14:imgEffect>
                      <a14:brightnessContrast bright="-29000" contrast="7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32052" y="1219200"/>
            <a:ext cx="2411948" cy="493497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12F3DA2-B37F-B7F7-CC51-D033A7F4E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650" y="84517"/>
            <a:ext cx="6945932" cy="1143000"/>
          </a:xfrm>
        </p:spPr>
        <p:txBody>
          <a:bodyPr/>
          <a:lstStyle/>
          <a:p>
            <a:r>
              <a:rPr lang="en-IN" sz="2800" b="0" i="0" u="none" strike="noStrike" baseline="0" dirty="0">
                <a:latin typeface="Times-Roman"/>
              </a:rPr>
              <a:t>Two-Resistor </a:t>
            </a:r>
            <a:r>
              <a:rPr lang="en-US" sz="2800" dirty="0">
                <a:solidFill>
                  <a:srgbClr val="131413"/>
                </a:solidFill>
                <a:latin typeface="Times-Roman"/>
              </a:rPr>
              <a:t>C</a:t>
            </a:r>
            <a:r>
              <a:rPr lang="en-US" sz="2800" b="0" i="0" u="none" strike="noStrike" baseline="0" dirty="0">
                <a:solidFill>
                  <a:srgbClr val="131413"/>
                </a:solidFill>
                <a:latin typeface="Times-Roman"/>
              </a:rPr>
              <a:t>ompact </a:t>
            </a:r>
            <a:r>
              <a:rPr lang="en-US" sz="2800" dirty="0">
                <a:solidFill>
                  <a:srgbClr val="131413"/>
                </a:solidFill>
                <a:latin typeface="Times-Roman"/>
              </a:rPr>
              <a:t>T</a:t>
            </a:r>
            <a:r>
              <a:rPr lang="en-US" sz="2800" b="0" i="0" u="none" strike="noStrike" baseline="0" dirty="0">
                <a:solidFill>
                  <a:srgbClr val="131413"/>
                </a:solidFill>
                <a:latin typeface="Times-Roman"/>
              </a:rPr>
              <a:t>hermal </a:t>
            </a:r>
            <a:r>
              <a:rPr lang="en-US" sz="2800" dirty="0">
                <a:solidFill>
                  <a:srgbClr val="131413"/>
                </a:solidFill>
                <a:latin typeface="Times-Roman"/>
              </a:rPr>
              <a:t>M</a:t>
            </a:r>
            <a:r>
              <a:rPr lang="en-US" sz="2800" b="0" i="0" u="none" strike="noStrike" baseline="0" dirty="0">
                <a:solidFill>
                  <a:srgbClr val="131413"/>
                </a:solidFill>
                <a:latin typeface="Times-Roman"/>
              </a:rPr>
              <a:t>odels for A Chip</a:t>
            </a:r>
            <a:r>
              <a:rPr lang="en-IN" sz="2800" dirty="0">
                <a:solidFill>
                  <a:srgbClr val="131413"/>
                </a:solidFill>
                <a:latin typeface="Times-BoldItalic"/>
              </a:rPr>
              <a:t> </a:t>
            </a:r>
            <a:endParaRPr lang="en-IN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14A503A9-A366-73D1-C9F4-AD4CED2AE3F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B0CDE284-9055-AA02-5C73-7917995601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C5F32976-B653-3E53-E51B-87CF26F8C51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6E82F0CE-1529-C76E-9A74-ADBBD0ED8D5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55CA7A35-9BBE-2FA2-470E-5CFBB26FC4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5149C6A1-64A7-9271-4A34-4C65F311CF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C1AC903A-8A9B-89E9-2078-7669F4198D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25E0574B-0AB1-0926-69FB-8C3A6450F8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C501B28E-6635-BC2B-08BF-BF49029CA1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60BA3A35-E0B7-C2A4-1FD7-E4CEB9907A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B9F5FC7D-C2FC-DDE4-A559-C0C0C7947B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59CFC24D-FF10-7367-D95D-3682C9C801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979F3F22-FB17-31FB-1CB8-CCFEC29D0E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5438141F-4C3C-5A9D-0643-DB80A1FB3A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D7C4DE4D-AFA4-D41E-C82E-331C2290CF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37E933E8-800A-4287-82F0-0EA5A47A64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FB70BFA-7960-076B-7FF8-4957105B61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D577648A-1DF4-1DE7-F224-08418F10F3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225" y="1447614"/>
            <a:ext cx="6553200" cy="618103"/>
          </a:xfrm>
        </p:spPr>
        <p:txBody>
          <a:bodyPr/>
          <a:lstStyle/>
          <a:p>
            <a:pPr algn="l"/>
            <a:r>
              <a:rPr lang="en-IN" sz="2400" b="0" i="0" u="none" strike="noStrike" baseline="0" dirty="0">
                <a:latin typeface="Times-Roman"/>
              </a:rPr>
              <a:t>The 2-Resistor </a:t>
            </a:r>
            <a:r>
              <a:rPr lang="en-US" sz="2400" b="0" i="0" u="none" strike="noStrike" baseline="0" dirty="0">
                <a:latin typeface="Times-Roman"/>
              </a:rPr>
              <a:t>Model consists of three nodes.</a:t>
            </a:r>
          </a:p>
        </p:txBody>
      </p:sp>
      <p:pic>
        <p:nvPicPr>
          <p:cNvPr id="3" name="Content Placeholder 32">
            <a:extLst>
              <a:ext uri="{FF2B5EF4-FFF2-40B4-BE49-F238E27FC236}">
                <a16:creationId xmlns:a16="http://schemas.microsoft.com/office/drawing/2014/main" id="{140312D0-594F-2DEA-22D6-E5A9F3C215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34000"/>
                    </a14:imgEffect>
                    <a14:imgEffect>
                      <a14:brightnessContrast bright="-46000" contrast="3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842720" y="2416874"/>
            <a:ext cx="5351411" cy="2321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9F08C2A-B2D0-B15C-8CAC-956167DFCF57}"/>
              </a:ext>
            </a:extLst>
          </p:cNvPr>
          <p:cNvCxnSpPr>
            <a:stCxn id="22" idx="5"/>
          </p:cNvCxnSpPr>
          <p:nvPr/>
        </p:nvCxnSpPr>
        <p:spPr bwMode="auto">
          <a:xfrm>
            <a:off x="3406682" y="4854898"/>
            <a:ext cx="1393918" cy="7077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7E8B869-D446-246E-222C-2AE92CCECD56}"/>
              </a:ext>
            </a:extLst>
          </p:cNvPr>
          <p:cNvGrpSpPr/>
          <p:nvPr/>
        </p:nvGrpSpPr>
        <p:grpSpPr>
          <a:xfrm>
            <a:off x="842720" y="4738367"/>
            <a:ext cx="5351411" cy="1181368"/>
            <a:chOff x="842720" y="4738367"/>
            <a:chExt cx="5351411" cy="1181368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1F6B92D-D2D8-596E-8EAD-05C51D1F604E}"/>
                </a:ext>
              </a:extLst>
            </p:cNvPr>
            <p:cNvSpPr/>
            <p:nvPr/>
          </p:nvSpPr>
          <p:spPr bwMode="auto">
            <a:xfrm>
              <a:off x="842720" y="4738367"/>
              <a:ext cx="5351411" cy="136525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BE0EA578-C561-0E30-85B4-E0E4948BAEEC}"/>
                </a:ext>
              </a:extLst>
            </p:cNvPr>
            <p:cNvSpPr/>
            <p:nvPr/>
          </p:nvSpPr>
          <p:spPr bwMode="auto">
            <a:xfrm>
              <a:off x="3276600" y="4738367"/>
              <a:ext cx="152400" cy="13652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ADD0FE1-2984-8E2D-1DF9-8F22954A246A}"/>
                </a:ext>
              </a:extLst>
            </p:cNvPr>
            <p:cNvSpPr txBox="1"/>
            <p:nvPr/>
          </p:nvSpPr>
          <p:spPr>
            <a:xfrm>
              <a:off x="4892113" y="5458070"/>
              <a:ext cx="9364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Board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8181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2C9EF-590A-DBA7-26AE-800F41E5E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1E7B4-3D81-4988-8ACF-0303D1D6D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650" y="84517"/>
            <a:ext cx="6945932" cy="1143000"/>
          </a:xfrm>
        </p:spPr>
        <p:txBody>
          <a:bodyPr/>
          <a:lstStyle/>
          <a:p>
            <a:r>
              <a:rPr lang="en-IN" sz="2800" b="0" i="0" u="none" strike="noStrike" baseline="0" dirty="0">
                <a:latin typeface="Times-Roman"/>
              </a:rPr>
              <a:t>Two-Resistor </a:t>
            </a:r>
            <a:r>
              <a:rPr lang="en-US" sz="2800" dirty="0">
                <a:solidFill>
                  <a:srgbClr val="131413"/>
                </a:solidFill>
                <a:latin typeface="Times-Roman"/>
              </a:rPr>
              <a:t>C</a:t>
            </a:r>
            <a:r>
              <a:rPr lang="en-US" sz="2800" b="0" i="0" u="none" strike="noStrike" baseline="0" dirty="0">
                <a:solidFill>
                  <a:srgbClr val="131413"/>
                </a:solidFill>
                <a:latin typeface="Times-Roman"/>
              </a:rPr>
              <a:t>ompact </a:t>
            </a:r>
            <a:r>
              <a:rPr lang="en-US" sz="2800" dirty="0">
                <a:solidFill>
                  <a:srgbClr val="131413"/>
                </a:solidFill>
                <a:latin typeface="Times-Roman"/>
              </a:rPr>
              <a:t>T</a:t>
            </a:r>
            <a:r>
              <a:rPr lang="en-US" sz="2800" b="0" i="0" u="none" strike="noStrike" baseline="0" dirty="0">
                <a:solidFill>
                  <a:srgbClr val="131413"/>
                </a:solidFill>
                <a:latin typeface="Times-Roman"/>
              </a:rPr>
              <a:t>hermal </a:t>
            </a:r>
            <a:r>
              <a:rPr lang="en-US" sz="2800" dirty="0">
                <a:solidFill>
                  <a:srgbClr val="131413"/>
                </a:solidFill>
                <a:latin typeface="Times-Roman"/>
              </a:rPr>
              <a:t>M</a:t>
            </a:r>
            <a:r>
              <a:rPr lang="en-US" sz="2800" b="0" i="0" u="none" strike="noStrike" baseline="0" dirty="0">
                <a:solidFill>
                  <a:srgbClr val="131413"/>
                </a:solidFill>
                <a:latin typeface="Times-Roman"/>
              </a:rPr>
              <a:t>odels for A Chip</a:t>
            </a:r>
            <a:r>
              <a:rPr lang="en-IN" sz="2800" dirty="0">
                <a:solidFill>
                  <a:srgbClr val="131413"/>
                </a:solidFill>
                <a:latin typeface="Times-BoldItalic"/>
              </a:rPr>
              <a:t> </a:t>
            </a:r>
            <a:endParaRPr lang="en-IN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32139069-ACA2-8DC5-F8E8-6005C58EBF8B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859495ED-95E2-C5A1-E30B-936889CF71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7E779BA3-5C05-4E64-745F-3BFEF110AB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B493115C-A8CB-61F8-A31C-36D7E1C579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94D63168-E65C-B70A-13D7-5BCDC39F19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CC4E8715-B812-51EA-E20F-7C37A27E7E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591C34A4-3D85-C293-1E0A-B61B96302D6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0C97BF93-06B1-D8A9-F1AD-8C77E7ADB1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374BC4AB-F654-FB60-0161-5919C11ECF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D2825244-252B-475F-E712-B27AA5307CF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018589FC-7A49-3B45-8B64-860E48E73E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75A64F34-FE5E-8E34-5765-5BD1A9DE82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0C8CDEC2-DBF1-15C6-0C62-200AD15ACB6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699F3864-3A6D-5DB2-F98F-06FD5A2F0E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43FD6773-D707-7390-258A-79D6F308FD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EE2EB3E6-9557-3E73-75C6-02B9B0EE78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5799753-70A0-D037-9C1F-2F9E63C618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1BDB5FEE-CD3E-F596-5200-20F888A4E6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32000"/>
                    </a14:imgEffect>
                    <a14:imgEffect>
                      <a14:brightnessContrast bright="-29000" contrast="7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32052" y="1219200"/>
            <a:ext cx="2411948" cy="493497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ontent Placeholder 22">
                <a:extLst>
                  <a:ext uri="{FF2B5EF4-FFF2-40B4-BE49-F238E27FC236}">
                    <a16:creationId xmlns:a16="http://schemas.microsoft.com/office/drawing/2014/main" id="{C288C27B-F35A-6318-FDE8-E2E58F0954D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1000" y="1143000"/>
                <a:ext cx="6553200" cy="5689600"/>
              </a:xfrm>
            </p:spPr>
            <p:txBody>
              <a:bodyPr/>
              <a:lstStyle/>
              <a:p>
                <a:pPr algn="l"/>
                <a:r>
                  <a:rPr lang="en-IN" sz="2400" b="0" i="0" u="none" strike="noStrike" baseline="0" dirty="0">
                    <a:latin typeface="Times-Roman"/>
                  </a:rPr>
                  <a:t>The 2-Resistor </a:t>
                </a:r>
                <a:r>
                  <a:rPr lang="en-US" sz="2400" b="0" i="0" u="none" strike="noStrike" baseline="0" dirty="0">
                    <a:latin typeface="Times-Roman"/>
                  </a:rPr>
                  <a:t>Model consists of three nodes.</a:t>
                </a:r>
              </a:p>
              <a:p>
                <a:pPr algn="l"/>
                <a:r>
                  <a:rPr lang="en-US" sz="2400" b="0" i="0" u="none" strike="noStrike" baseline="0" dirty="0">
                    <a:latin typeface="Times-Roman"/>
                  </a:rPr>
                  <a:t>These are connected together by two thermal resistors, being the known (measured/estimated) values of the Junction-to-Board and Junction-to-Case </a:t>
                </a:r>
                <a:r>
                  <a:rPr lang="en-IN" sz="2400" b="0" i="0" u="none" strike="noStrike" baseline="0" dirty="0">
                    <a:latin typeface="Times-Roman"/>
                  </a:rPr>
                  <a:t>resistances.</a:t>
                </a:r>
              </a:p>
              <a:p>
                <a:pPr algn="l"/>
                <a:r>
                  <a:rPr lang="en-US" sz="2400" b="0" i="0" u="none" strike="noStrike" baseline="0" dirty="0">
                    <a:latin typeface="Times-Roman"/>
                  </a:rPr>
                  <a:t>The heating power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u="none" strike="noStrike" baseline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b="0" i="1" u="none" strike="noStrike" baseline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u="none" strike="noStrike" baseline="0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e>
                      <m:sub>
                        <m:r>
                          <a:rPr lang="en-US" sz="2400" b="0" i="1" u="none" strike="noStrike" baseline="0" smtClean="0">
                            <a:latin typeface="Cambria Math" panose="02040503050406030204" pitchFamily="18" charset="0"/>
                          </a:rPr>
                          <m:t>𝑒𝑙𝑒𝑐</m:t>
                        </m:r>
                        <m:r>
                          <a:rPr lang="en-US" sz="2400" b="0" i="1" u="none" strike="noStrike" baseline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u="none" strike="noStrike" baseline="0" smtClean="0">
                            <a:latin typeface="Cambria Math" panose="02040503050406030204" pitchFamily="18" charset="0"/>
                          </a:rPr>
                          <m:t>𝑐h𝑖𝑝</m:t>
                        </m:r>
                      </m:sub>
                    </m:sSub>
                  </m:oMath>
                </a14:m>
                <a:r>
                  <a:rPr lang="en-US" sz="2400" b="0" i="0" u="none" strike="noStrike" baseline="0" dirty="0">
                    <a:latin typeface="Times-Roman"/>
                  </a:rPr>
                  <a:t>) is applied at the Junction node. </a:t>
                </a:r>
              </a:p>
              <a:p>
                <a:pPr algn="l"/>
                <a:r>
                  <a:rPr lang="en-US" sz="2400" b="0" i="0" u="none" strike="noStrike" baseline="0" dirty="0">
                    <a:latin typeface="Times-Roman"/>
                  </a:rPr>
                  <a:t>The</a:t>
                </a:r>
                <a:r>
                  <a:rPr lang="en-US" sz="2400" dirty="0">
                    <a:latin typeface="Times-Roman"/>
                  </a:rPr>
                  <a:t> </a:t>
                </a:r>
                <a:r>
                  <a:rPr lang="en-US" sz="2400" b="0" i="0" u="none" strike="noStrike" baseline="0" dirty="0">
                    <a:latin typeface="Times-Roman"/>
                  </a:rPr>
                  <a:t>Board node is considered to be in perfect thermal contact with the local environment immediately below the PCB. </a:t>
                </a:r>
              </a:p>
              <a:p>
                <a:pPr algn="l"/>
                <a:r>
                  <a:rPr lang="en-US" sz="2400" b="0" i="0" u="none" strike="noStrike" baseline="0" dirty="0">
                    <a:latin typeface="Times-Roman"/>
                  </a:rPr>
                  <a:t>The Case node is considered to be</a:t>
                </a:r>
                <a:r>
                  <a:rPr lang="en-US" sz="2400" dirty="0">
                    <a:latin typeface="Times-Roman"/>
                  </a:rPr>
                  <a:t> </a:t>
                </a:r>
                <a:r>
                  <a:rPr lang="en-US" sz="2400" b="0" i="0" u="none" strike="noStrike" baseline="0" dirty="0">
                    <a:latin typeface="Times-Roman"/>
                  </a:rPr>
                  <a:t>in direct thermal contact with the local environment immediately above the top of the package.</a:t>
                </a:r>
              </a:p>
            </p:txBody>
          </p:sp>
        </mc:Choice>
        <mc:Fallback xmlns="">
          <p:sp>
            <p:nvSpPr>
              <p:cNvPr id="23" name="Content Placeholder 22">
                <a:extLst>
                  <a:ext uri="{FF2B5EF4-FFF2-40B4-BE49-F238E27FC236}">
                    <a16:creationId xmlns:a16="http://schemas.microsoft.com/office/drawing/2014/main" id="{C288C27B-F35A-6318-FDE8-E2E58F0954D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143000"/>
                <a:ext cx="6553200" cy="5689600"/>
              </a:xfrm>
              <a:blipFill>
                <a:blip r:embed="rId5"/>
                <a:stretch>
                  <a:fillRect l="-1302" t="-857" r="-46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4316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64DF3-D017-028B-CC98-0BC437179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650" y="84517"/>
            <a:ext cx="6945932" cy="1143000"/>
          </a:xfrm>
        </p:spPr>
        <p:txBody>
          <a:bodyPr/>
          <a:lstStyle/>
          <a:p>
            <a:r>
              <a:rPr lang="en-US" sz="2800" dirty="0">
                <a:solidFill>
                  <a:srgbClr val="131413"/>
                </a:solidFill>
                <a:latin typeface="Times-Roman"/>
              </a:rPr>
              <a:t>C</a:t>
            </a:r>
            <a:r>
              <a:rPr lang="en-US" sz="2800" b="0" i="0" u="none" strike="noStrike" baseline="0" dirty="0">
                <a:solidFill>
                  <a:srgbClr val="131413"/>
                </a:solidFill>
                <a:latin typeface="Times-Roman"/>
              </a:rPr>
              <a:t>ompact </a:t>
            </a:r>
            <a:r>
              <a:rPr lang="en-US" sz="2800" dirty="0">
                <a:solidFill>
                  <a:srgbClr val="131413"/>
                </a:solidFill>
                <a:latin typeface="Times-Roman"/>
              </a:rPr>
              <a:t>T</a:t>
            </a:r>
            <a:r>
              <a:rPr lang="en-US" sz="2800" b="0" i="0" u="none" strike="noStrike" baseline="0" dirty="0">
                <a:solidFill>
                  <a:srgbClr val="131413"/>
                </a:solidFill>
                <a:latin typeface="Times-Roman"/>
              </a:rPr>
              <a:t>hermal </a:t>
            </a:r>
            <a:r>
              <a:rPr lang="en-US" sz="2800" dirty="0">
                <a:solidFill>
                  <a:srgbClr val="131413"/>
                </a:solidFill>
                <a:latin typeface="Times-Roman"/>
              </a:rPr>
              <a:t>M</a:t>
            </a:r>
            <a:r>
              <a:rPr lang="en-US" sz="2800" b="0" i="0" u="none" strike="noStrike" baseline="0" dirty="0">
                <a:solidFill>
                  <a:srgbClr val="131413"/>
                </a:solidFill>
                <a:latin typeface="Times-Roman"/>
              </a:rPr>
              <a:t>odels for A Chip</a:t>
            </a:r>
            <a:r>
              <a:rPr lang="en-IN" sz="2800" dirty="0">
                <a:solidFill>
                  <a:srgbClr val="131413"/>
                </a:solidFill>
                <a:latin typeface="Times-BoldItalic"/>
              </a:rPr>
              <a:t> </a:t>
            </a:r>
            <a:endParaRPr lang="en-IN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4BF37C4B-6D7F-9B9E-68D8-6E3A6ACF2532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1E5A3233-A96F-508C-AAF2-D2AD29677E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EFC1E590-5707-110B-B791-0D27D04E98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587F17FF-BBA4-A6A4-5446-EC121AE029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961EF094-2A54-ECF5-0D3A-D41F9056FF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A21F3E79-75F2-DD4E-EDA1-7D06FE6DA8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C4D58ED0-7C60-69DE-02E2-80486A7945A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CB08F4C5-EDCA-74B8-AF6D-5FA212C270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ED0FF788-7CA6-6257-FCD9-6DE02C1201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972B29EC-C823-3D2F-E9C2-2290AAC02E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195C89B5-D756-0956-A55E-C43CA296F7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05F659C7-ABA8-F86F-8FE3-6F651EC3AC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06E0B2DD-90D5-5F75-EAE2-320CC1851F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B72B7F37-6374-FB89-9377-8F4117B72A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6EEDF2C8-EC27-5CBD-6ACB-5A2E1D2E23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CD9F37C1-EE12-ED52-5C17-2C0D1B98D6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1146FC3-7B25-37CB-B574-4FD66EB401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6">
                <a:extLst>
                  <a:ext uri="{FF2B5EF4-FFF2-40B4-BE49-F238E27FC236}">
                    <a16:creationId xmlns:a16="http://schemas.microsoft.com/office/drawing/2014/main" id="{DC8208A2-2FAA-470E-A748-5B80E03E5749}"/>
                  </a:ext>
                </a:extLst>
              </p:cNvPr>
              <p:cNvSpPr txBox="1"/>
              <p:nvPr/>
            </p:nvSpPr>
            <p:spPr bwMode="auto">
              <a:xfrm>
                <a:off x="1066800" y="4813422"/>
                <a:ext cx="2438400" cy="82537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𝑡h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𝐽𝐶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𝐽𝐶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𝐽𝐶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Object 6">
                <a:extLst>
                  <a:ext uri="{FF2B5EF4-FFF2-40B4-BE49-F238E27FC236}">
                    <a16:creationId xmlns:a16="http://schemas.microsoft.com/office/drawing/2014/main" id="{DC8208A2-2FAA-470E-A748-5B80E03E57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6800" y="4813422"/>
                <a:ext cx="2438400" cy="82537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6">
                <a:extLst>
                  <a:ext uri="{FF2B5EF4-FFF2-40B4-BE49-F238E27FC236}">
                    <a16:creationId xmlns:a16="http://schemas.microsoft.com/office/drawing/2014/main" id="{C2BD8AF8-1337-D006-EF4E-1AD20F502664}"/>
                  </a:ext>
                </a:extLst>
              </p:cNvPr>
              <p:cNvSpPr txBox="1"/>
              <p:nvPr/>
            </p:nvSpPr>
            <p:spPr bwMode="auto">
              <a:xfrm>
                <a:off x="3699009" y="4701175"/>
                <a:ext cx="3387591" cy="1333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𝑘𝐴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𝐽</m:t>
                                      </m:r>
                                    </m:sub>
                                  </m:s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den>
                              </m:f>
                            </m:e>
                          </m:d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𝑘𝐴</m:t>
                              </m:r>
                            </m:den>
                          </m:f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𝐽𝐶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" name="Object 6">
                <a:extLst>
                  <a:ext uri="{FF2B5EF4-FFF2-40B4-BE49-F238E27FC236}">
                    <a16:creationId xmlns:a16="http://schemas.microsoft.com/office/drawing/2014/main" id="{C2BD8AF8-1337-D006-EF4E-1AD20F5026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99009" y="4701175"/>
                <a:ext cx="3387591" cy="13335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" name="Content Placeholder 27">
            <a:extLst>
              <a:ext uri="{FF2B5EF4-FFF2-40B4-BE49-F238E27FC236}">
                <a16:creationId xmlns:a16="http://schemas.microsoft.com/office/drawing/2014/main" id="{D61AE35A-78C5-38EA-BC22-6E39303CA4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 bwMode="auto">
          <a:xfrm>
            <a:off x="1781418" y="1219200"/>
            <a:ext cx="5363323" cy="3077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2800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2F8230-6FB4-2F6F-9555-3689712E5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B641D-0773-D0E9-F2A1-A6E4C5305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650" y="84517"/>
            <a:ext cx="6945932" cy="1143000"/>
          </a:xfrm>
        </p:spPr>
        <p:txBody>
          <a:bodyPr/>
          <a:lstStyle/>
          <a:p>
            <a:r>
              <a:rPr lang="en-IN" sz="2800" b="0" i="0" u="none" strike="noStrike" baseline="0" dirty="0">
                <a:latin typeface="Times-Roman"/>
              </a:rPr>
              <a:t>Two-Resistor </a:t>
            </a:r>
            <a:r>
              <a:rPr lang="en-US" sz="2800" dirty="0">
                <a:solidFill>
                  <a:srgbClr val="131413"/>
                </a:solidFill>
                <a:latin typeface="Times-Roman"/>
              </a:rPr>
              <a:t>C</a:t>
            </a:r>
            <a:r>
              <a:rPr lang="en-US" sz="2800" b="0" i="0" u="none" strike="noStrike" baseline="0" dirty="0">
                <a:solidFill>
                  <a:srgbClr val="131413"/>
                </a:solidFill>
                <a:latin typeface="Times-Roman"/>
              </a:rPr>
              <a:t>ompact </a:t>
            </a:r>
            <a:r>
              <a:rPr lang="en-US" sz="2800" dirty="0">
                <a:solidFill>
                  <a:srgbClr val="131413"/>
                </a:solidFill>
                <a:latin typeface="Times-Roman"/>
              </a:rPr>
              <a:t>T</a:t>
            </a:r>
            <a:r>
              <a:rPr lang="en-US" sz="2800" b="0" i="0" u="none" strike="noStrike" baseline="0" dirty="0">
                <a:solidFill>
                  <a:srgbClr val="131413"/>
                </a:solidFill>
                <a:latin typeface="Times-Roman"/>
              </a:rPr>
              <a:t>hermal </a:t>
            </a:r>
            <a:r>
              <a:rPr lang="en-US" sz="2800" dirty="0">
                <a:solidFill>
                  <a:srgbClr val="131413"/>
                </a:solidFill>
                <a:latin typeface="Times-Roman"/>
              </a:rPr>
              <a:t>M</a:t>
            </a:r>
            <a:r>
              <a:rPr lang="en-US" sz="2800" b="0" i="0" u="none" strike="noStrike" baseline="0" dirty="0">
                <a:solidFill>
                  <a:srgbClr val="131413"/>
                </a:solidFill>
                <a:latin typeface="Times-Roman"/>
              </a:rPr>
              <a:t>odels for A Chip</a:t>
            </a:r>
            <a:r>
              <a:rPr lang="en-IN" sz="2800" dirty="0">
                <a:solidFill>
                  <a:srgbClr val="131413"/>
                </a:solidFill>
                <a:latin typeface="Times-BoldItalic"/>
              </a:rPr>
              <a:t> </a:t>
            </a:r>
            <a:endParaRPr lang="en-IN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38B87949-7E79-3D5A-2591-D16ABF4CBD4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B6AFB0DE-2801-4738-F4A5-A7C8030DA8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B36EB830-F901-B54F-22F8-6898989958B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F3CD4CD2-27B2-6379-B850-08A91353F92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861C1CE3-2B69-7299-9AF6-09E3EDFA6C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C86EA362-5FD7-7ABA-4FFC-D7B708F0D2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6C25CEA5-3247-DFEF-F497-D5C4C8F1BF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9A46FFD9-40C2-FED2-175C-3D2FDE79D2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A02D512E-8AC6-91E3-1F80-B0A38D8F97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C4182F2A-B6EF-A1FB-10E5-C6732AAD087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4CBB5529-83BD-ED7E-F29D-1EC964BF22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10614705-D923-A672-4688-90E06611E6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27924A86-AC69-EFE5-90E9-29DC886AB0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00F6D0D9-9B12-6CB4-CB9E-E8F339F028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E4492EBC-C584-436B-E41A-0EDA8B4C78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779A8B90-B3D7-D7A2-4E67-A931FF475E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23F89C3-E4C7-BE91-59B1-916AF08C21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DE82D935-52E6-6955-5DF5-3290372999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32000"/>
                    </a14:imgEffect>
                    <a14:imgEffect>
                      <a14:brightnessContrast bright="-29000" contrast="7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03452" y="1143000"/>
            <a:ext cx="2411948" cy="4934972"/>
          </a:xfrm>
          <a:prstGeom prst="rect">
            <a:avLst/>
          </a:prstGeom>
        </p:spPr>
      </p:pic>
      <p:pic>
        <p:nvPicPr>
          <p:cNvPr id="25" name="Content Placeholder 24">
            <a:extLst>
              <a:ext uri="{FF2B5EF4-FFF2-40B4-BE49-F238E27FC236}">
                <a16:creationId xmlns:a16="http://schemas.microsoft.com/office/drawing/2014/main" id="{966E7101-314C-B772-EFDE-4C97B68DA8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30000" contrast="6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56044" y="1820804"/>
            <a:ext cx="3496163" cy="82879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ACDC719-C058-D34F-034A-F853C2B3E0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6024" y="1295400"/>
            <a:ext cx="5382376" cy="60015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F1FD3C1-D8DB-FF94-917D-F93A989F47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5077" y="2590800"/>
            <a:ext cx="5363323" cy="58110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0C9CCB2-92AD-853E-9F0D-78218B0C7F33}"/>
                  </a:ext>
                </a:extLst>
              </p:cNvPr>
              <p:cNvSpPr txBox="1"/>
              <p:nvPr/>
            </p:nvSpPr>
            <p:spPr>
              <a:xfrm>
                <a:off x="1672286" y="3526882"/>
                <a:ext cx="2518714" cy="4177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𝑒𝑙𝑒𝑐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𝐽𝐶</m:t>
                        </m:r>
                      </m:sub>
                    </m:sSub>
                  </m:oMath>
                </a14:m>
                <a:r>
                  <a:rPr lang="en-IN" dirty="0"/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IN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𝐽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0C9CCB2-92AD-853E-9F0D-78218B0C7F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2286" y="3526882"/>
                <a:ext cx="2518714" cy="417743"/>
              </a:xfrm>
              <a:prstGeom prst="rect">
                <a:avLst/>
              </a:prstGeom>
              <a:blipFill>
                <a:blip r:embed="rId9"/>
                <a:stretch>
                  <a:fillRect t="-19118" b="-3676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Object 6">
                <a:extLst>
                  <a:ext uri="{FF2B5EF4-FFF2-40B4-BE49-F238E27FC236}">
                    <a16:creationId xmlns:a16="http://schemas.microsoft.com/office/drawing/2014/main" id="{24485A0D-15FE-1D00-56C7-3B14549DFB6D}"/>
                  </a:ext>
                </a:extLst>
              </p:cNvPr>
              <p:cNvSpPr txBox="1"/>
              <p:nvPr/>
            </p:nvSpPr>
            <p:spPr bwMode="auto">
              <a:xfrm>
                <a:off x="1066800" y="4299601"/>
                <a:ext cx="2743200" cy="102157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𝑡h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𝐽𝐶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𝐽𝐶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𝐽𝐶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4" name="Object 6">
                <a:extLst>
                  <a:ext uri="{FF2B5EF4-FFF2-40B4-BE49-F238E27FC236}">
                    <a16:creationId xmlns:a16="http://schemas.microsoft.com/office/drawing/2014/main" id="{24485A0D-15FE-1D00-56C7-3B14549DFB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6800" y="4299601"/>
                <a:ext cx="2743200" cy="10215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Object 6">
                <a:extLst>
                  <a:ext uri="{FF2B5EF4-FFF2-40B4-BE49-F238E27FC236}">
                    <a16:creationId xmlns:a16="http://schemas.microsoft.com/office/drawing/2014/main" id="{EABA747D-7ED6-E5D8-FD42-8E4B84A32A93}"/>
                  </a:ext>
                </a:extLst>
              </p:cNvPr>
              <p:cNvSpPr txBox="1"/>
              <p:nvPr/>
            </p:nvSpPr>
            <p:spPr bwMode="auto">
              <a:xfrm>
                <a:off x="1066799" y="5423022"/>
                <a:ext cx="2743199" cy="100367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𝑡h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𝐽𝐵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𝐽𝐵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𝐽𝐵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5" name="Object 6">
                <a:extLst>
                  <a:ext uri="{FF2B5EF4-FFF2-40B4-BE49-F238E27FC236}">
                    <a16:creationId xmlns:a16="http://schemas.microsoft.com/office/drawing/2014/main" id="{EABA747D-7ED6-E5D8-FD42-8E4B84A32A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6799" y="5423022"/>
                <a:ext cx="2743199" cy="100367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FA23D72-2BE5-3A02-E120-0EEC60ACD694}"/>
                  </a:ext>
                </a:extLst>
              </p14:cNvPr>
              <p14:cNvContentPartPr/>
              <p14:nvPr/>
            </p14:nvContentPartPr>
            <p14:xfrm>
              <a:off x="8154000" y="2792880"/>
              <a:ext cx="324360" cy="22341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FA23D72-2BE5-3A02-E120-0EEC60ACD694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144640" y="2783520"/>
                <a:ext cx="343080" cy="2252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46397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4" grpId="0"/>
      <p:bldP spid="3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274524-06FF-B7AD-89DE-9715CCE2E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155CD-D303-5483-8A6F-6694E4349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650" y="84517"/>
            <a:ext cx="6945932" cy="1143000"/>
          </a:xfrm>
        </p:spPr>
        <p:txBody>
          <a:bodyPr/>
          <a:lstStyle/>
          <a:p>
            <a:r>
              <a:rPr lang="en-IN" sz="2800" b="0" i="0" u="none" strike="noStrike" baseline="0" dirty="0">
                <a:latin typeface="Times-Roman"/>
              </a:rPr>
              <a:t>Two-Resistor </a:t>
            </a:r>
            <a:r>
              <a:rPr lang="en-US" sz="2800" dirty="0">
                <a:solidFill>
                  <a:srgbClr val="131413"/>
                </a:solidFill>
                <a:latin typeface="Times-Roman"/>
              </a:rPr>
              <a:t>C</a:t>
            </a:r>
            <a:r>
              <a:rPr lang="en-US" sz="2800" b="0" i="0" u="none" strike="noStrike" baseline="0" dirty="0">
                <a:solidFill>
                  <a:srgbClr val="131413"/>
                </a:solidFill>
                <a:latin typeface="Times-Roman"/>
              </a:rPr>
              <a:t>ompact </a:t>
            </a:r>
            <a:r>
              <a:rPr lang="en-US" sz="2800" dirty="0">
                <a:solidFill>
                  <a:srgbClr val="131413"/>
                </a:solidFill>
                <a:latin typeface="Times-Roman"/>
              </a:rPr>
              <a:t>T</a:t>
            </a:r>
            <a:r>
              <a:rPr lang="en-US" sz="2800" b="0" i="0" u="none" strike="noStrike" baseline="0" dirty="0">
                <a:solidFill>
                  <a:srgbClr val="131413"/>
                </a:solidFill>
                <a:latin typeface="Times-Roman"/>
              </a:rPr>
              <a:t>hermal </a:t>
            </a:r>
            <a:r>
              <a:rPr lang="en-US" sz="2800" dirty="0">
                <a:solidFill>
                  <a:srgbClr val="131413"/>
                </a:solidFill>
                <a:latin typeface="Times-Roman"/>
              </a:rPr>
              <a:t>M</a:t>
            </a:r>
            <a:r>
              <a:rPr lang="en-US" sz="2800" b="0" i="0" u="none" strike="noStrike" baseline="0" dirty="0">
                <a:solidFill>
                  <a:srgbClr val="131413"/>
                </a:solidFill>
                <a:latin typeface="Times-Roman"/>
              </a:rPr>
              <a:t>odels for A Chip</a:t>
            </a:r>
            <a:r>
              <a:rPr lang="en-IN" sz="2800" dirty="0">
                <a:solidFill>
                  <a:srgbClr val="131413"/>
                </a:solidFill>
                <a:latin typeface="Times-BoldItalic"/>
              </a:rPr>
              <a:t> </a:t>
            </a:r>
            <a:endParaRPr lang="en-IN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25E3E9E1-B5C7-D658-2EDE-AF6DE3DDA6E4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1D638EB7-5399-8CE8-F4D8-7855ECD444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74694417-7B87-1A77-8B58-D0592746EC3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A88BD584-9E31-EF76-8C1B-3C1E4409B60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E2859791-0A05-AF77-9414-F669DF1A58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76074EB1-0648-C041-7658-C057BDD147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70224706-6C39-73F5-4A87-8D828A45A8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5E8F826C-7E33-87DC-203D-78CB458BC4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1683CF8F-F651-E0A9-0014-4A83E30454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B8025A1E-925D-76D1-0638-F176719508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26465549-F1DF-1DD4-F189-9FDD5C32FB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54FF101D-D0F9-F9DD-F4CE-68164AB771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FC9E4DB8-A935-08D4-94FE-F53BF98DE97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5C6C3BD1-AD9D-4CD7-51EB-32F48EB6A6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158F0B77-C6DC-CF10-1B4B-247CB78C49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748DC368-5211-83FE-9BD5-8E9E371FEE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9CC4538-024E-0431-7E7D-E87A05A0C2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5660028F-4DCC-726C-C144-14824E987E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32000"/>
                    </a14:imgEffect>
                    <a14:imgEffect>
                      <a14:brightnessContrast bright="-29000" contrast="7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3200" y="1219200"/>
            <a:ext cx="2411948" cy="4934972"/>
          </a:xfrm>
          <a:prstGeom prst="rect">
            <a:avLst/>
          </a:prstGeom>
        </p:spPr>
      </p:pic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8E026B68-6F79-718D-A873-9C37E3CDD2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320800"/>
            <a:ext cx="6553200" cy="3937000"/>
          </a:xfrm>
        </p:spPr>
        <p:txBody>
          <a:bodyPr/>
          <a:lstStyle/>
          <a:p>
            <a:pPr algn="l"/>
            <a:r>
              <a:rPr lang="en-US" sz="2400" b="0" i="0" u="none" strike="noStrike" baseline="0" dirty="0">
                <a:latin typeface="Times-Roman"/>
                <a:sym typeface="Symbol" panose="05050102010706020507" pitchFamily="18" charset="2"/>
              </a:rPr>
              <a:t></a:t>
            </a:r>
            <a:r>
              <a:rPr lang="en-US" sz="2400" b="0" i="0" u="none" strike="noStrike" baseline="0" dirty="0">
                <a:latin typeface="Times-Roman"/>
              </a:rPr>
              <a:t>There are only two paths for the heat to leave the Junction node and flow into the environment—through the Case node and through the Board node. </a:t>
            </a:r>
          </a:p>
          <a:p>
            <a:pPr algn="l"/>
            <a:r>
              <a:rPr lang="en-US" sz="2400" b="0" i="0" u="none" strike="noStrike" baseline="0" dirty="0">
                <a:latin typeface="Times-Roman"/>
              </a:rPr>
              <a:t>No heat flow through the sides is accounted for.</a:t>
            </a:r>
          </a:p>
          <a:p>
            <a:pPr algn="l"/>
            <a:r>
              <a:rPr lang="en-IN" sz="2400" dirty="0">
                <a:solidFill>
                  <a:srgbClr val="FF0000"/>
                </a:solidFill>
                <a:latin typeface="Times-Roman"/>
              </a:rPr>
              <a:t>International </a:t>
            </a:r>
            <a:r>
              <a:rPr lang="en-IN" sz="2400" b="0" i="0" u="none" strike="noStrike" baseline="0" dirty="0">
                <a:solidFill>
                  <a:srgbClr val="FF0000"/>
                </a:solidFill>
                <a:latin typeface="Times-Roman"/>
              </a:rPr>
              <a:t>standards are required to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Times-Roman"/>
              </a:rPr>
              <a:t> measure/estimate these resistances.</a:t>
            </a:r>
          </a:p>
          <a:p>
            <a:r>
              <a:rPr lang="en-US" sz="2400" dirty="0"/>
              <a:t>No heat flow through the sides is accounted for.</a:t>
            </a:r>
            <a:endParaRPr lang="en-IN" sz="2400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D5CD6FF-E9FB-7743-C2DA-5ECD30C2F2FF}"/>
              </a:ext>
            </a:extLst>
          </p:cNvPr>
          <p:cNvSpPr txBox="1"/>
          <p:nvPr/>
        </p:nvSpPr>
        <p:spPr>
          <a:xfrm>
            <a:off x="609600" y="2286461"/>
            <a:ext cx="7696200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i="1" u="none" strike="noStrike" baseline="0" dirty="0">
                <a:solidFill>
                  <a:srgbClr val="FF0000"/>
                </a:solidFill>
                <a:latin typeface="Times-Roman"/>
              </a:rPr>
              <a:t>It should be kept in mind that the Two-Resistor model requires the need for understanding the application in which the package is to be used</a:t>
            </a:r>
            <a:endParaRPr lang="en-IN" b="1" i="1" dirty="0">
              <a:solidFill>
                <a:srgbClr val="FF0000"/>
              </a:solidFill>
            </a:endParaRPr>
          </a:p>
        </p:txBody>
      </p:sp>
      <p:pic>
        <p:nvPicPr>
          <p:cNvPr id="21" name="Content Placeholder 24">
            <a:extLst>
              <a:ext uri="{FF2B5EF4-FFF2-40B4-BE49-F238E27FC236}">
                <a16:creationId xmlns:a16="http://schemas.microsoft.com/office/drawing/2014/main" id="{1636CEEB-6365-B458-1907-7CD174019F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30000" contrast="6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1656044" y="5267209"/>
            <a:ext cx="3496163" cy="828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0005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  <p:bldP spid="2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0EC50-03C8-202A-8926-7F14DB208F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0EABD-A5EC-EFE6-A12B-CDAD640BC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20" y="76200"/>
            <a:ext cx="6988040" cy="1143000"/>
          </a:xfrm>
        </p:spPr>
        <p:txBody>
          <a:bodyPr/>
          <a:lstStyle/>
          <a:p>
            <a:r>
              <a:rPr lang="en-US" sz="2800" dirty="0"/>
              <a:t>Remarks on 2-R Model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19783A-3F8A-A215-EF54-9A8749B85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377" y="1295400"/>
            <a:ext cx="8492023" cy="5375274"/>
          </a:xfrm>
        </p:spPr>
        <p:txBody>
          <a:bodyPr/>
          <a:lstStyle/>
          <a:p>
            <a:r>
              <a:rPr lang="en-US" sz="2400" dirty="0"/>
              <a:t>The Two-Resistor model can be used during the design process at various stages. </a:t>
            </a:r>
          </a:p>
          <a:p>
            <a:r>
              <a:rPr lang="en-US" sz="2400" dirty="0"/>
              <a:t>During the initial stage of the design, it can be used in back-of-the-envelope calculations to assess the possible bounds of the package behavior. </a:t>
            </a:r>
          </a:p>
          <a:p>
            <a:r>
              <a:rPr lang="en-US" sz="2400" dirty="0"/>
              <a:t>As the design progresses, </a:t>
            </a:r>
          </a:p>
          <a:p>
            <a:r>
              <a:rPr lang="en-US" sz="2400" dirty="0"/>
              <a:t>the model can be used in more detailed simulation tools that either directly support such a model, </a:t>
            </a:r>
          </a:p>
          <a:p>
            <a:r>
              <a:rPr lang="en-US" sz="2400" dirty="0"/>
              <a:t>or provide the basic building blocks from which the model can be built. </a:t>
            </a:r>
          </a:p>
          <a:p>
            <a:r>
              <a:rPr lang="en-US" sz="2400" dirty="0"/>
              <a:t>The simulation tool could be in either of the following classes:</a:t>
            </a:r>
          </a:p>
          <a:p>
            <a:r>
              <a:rPr lang="en-US" sz="2400" dirty="0"/>
              <a:t> A thermal network calculator or </a:t>
            </a:r>
          </a:p>
          <a:p>
            <a:r>
              <a:rPr lang="en-US" sz="2400" dirty="0"/>
              <a:t>A three-dimensional simulation tool.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CAF1912A-B8CD-7F50-A50A-F87359AD940B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9BD85305-8D42-9983-7358-97E3DB85A4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71CD20B4-66EA-9F78-397A-91B9D9F19BB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DBC46DF4-D73D-9EEC-16C4-A335CA653B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5325EAE3-F3E3-36B7-C8F9-5510A560E0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551ABCCE-EF05-D81B-E3B4-A097C825EC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C8336710-29EA-62BC-C239-6FD081810F6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1CF2E680-76D7-500E-4EF1-3FA89F775E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B0CBD520-AF59-5F45-B7D8-DE6802CDB9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8FC323B6-CB3A-2904-7B46-A8172F50F0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F271DC58-3639-E4F5-B394-3B242D6C35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EA877AA1-4517-A022-2CAE-669350AE70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91BD8107-85CB-02F7-A65B-61478E9A7F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7EF21047-5F66-7605-F87B-670D575B11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7085329F-B0DB-3581-1925-4AD0FE91DD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C6108397-6378-9581-EF4B-86E9C5D057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0B85854-989F-E14D-F2C1-C0E496C3D0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56619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4AD7C-E146-C414-4C86-DA00B89A8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7772400" cy="1143000"/>
          </a:xfrm>
        </p:spPr>
        <p:txBody>
          <a:bodyPr/>
          <a:lstStyle/>
          <a:p>
            <a:r>
              <a:rPr lang="en-US" sz="2800" dirty="0"/>
              <a:t>2-R Model with Variable Environments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D38AC9-9D77-79A6-74C8-5225309217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054" y="4191000"/>
            <a:ext cx="8573146" cy="2410970"/>
          </a:xfrm>
        </p:spPr>
        <p:txBody>
          <a:bodyPr/>
          <a:lstStyle/>
          <a:p>
            <a:pPr algn="l"/>
            <a:r>
              <a:rPr lang="en-IN" sz="2400" b="0" i="0" u="none" strike="noStrike" baseline="0" dirty="0">
                <a:latin typeface="Times-Roman"/>
              </a:rPr>
              <a:t>The environmental conditions for the relevant application </a:t>
            </a:r>
            <a:r>
              <a:rPr lang="en-US" sz="2400" b="0" i="0" u="none" strike="noStrike" baseline="0" dirty="0">
                <a:latin typeface="Times-Roman"/>
              </a:rPr>
              <a:t>must be applied at the Top and Base surfaces.</a:t>
            </a:r>
          </a:p>
          <a:p>
            <a:r>
              <a:rPr lang="en-US" sz="2400" dirty="0">
                <a:latin typeface="Times-Roman"/>
              </a:rPr>
              <a:t>For a single package placed on a PCB in an airflow environment, </a:t>
            </a:r>
          </a:p>
          <a:p>
            <a:r>
              <a:rPr lang="en-US" sz="2400" dirty="0">
                <a:latin typeface="Times-Roman"/>
              </a:rPr>
              <a:t>the equivalent thermal resistance network diagram of the package and environment </a:t>
            </a:r>
            <a:r>
              <a:rPr lang="en-IN" sz="2400" dirty="0">
                <a:latin typeface="Times-Roman"/>
              </a:rPr>
              <a:t>could is drawn as</a:t>
            </a:r>
            <a:endParaRPr lang="en-IN" sz="2400" dirty="0"/>
          </a:p>
          <a:p>
            <a:pPr algn="l"/>
            <a:endParaRPr lang="en-US" sz="2400" b="0" i="0" u="none" strike="noStrike" baseline="0" dirty="0">
              <a:latin typeface="Times-Roman"/>
            </a:endParaRP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68B4B63C-C254-02B7-E854-9757ACACACFF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5F63A9D1-08D1-5A59-BF98-ED673B7279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2BF10358-B9DB-5855-1011-E64501E9261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39047D1C-6D7C-8520-0C03-99AE990E1C5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32FFDBAE-0A51-5DD0-400F-D447E8C8C5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25010DAB-BBDC-4EFA-5768-811F7367B6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AB9326D3-C44E-EDA3-4506-5C8CD8368D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FA127243-7807-B7D2-DA52-37920F92DB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A3C954C5-07FF-6C3C-4D0E-9778A7D409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86EA14A5-3078-557F-E947-F4C7670D8B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7C590B4F-4477-E8FD-DA95-50E4345F28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C69F788C-EEA1-D5A1-8420-35B481FCB5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6B73BF1B-2A4F-560E-2549-541FFA6833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41169C0B-30E6-DD2D-B8BE-F81A1B0CAD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D3C60FF3-F260-D489-D447-37052DD81B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75F40B00-EB03-C054-017F-538B1212FF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F6E1857-B245-1C6A-FE8C-52BBBC9ADE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" name="Content Placeholder 24">
            <a:extLst>
              <a:ext uri="{FF2B5EF4-FFF2-40B4-BE49-F238E27FC236}">
                <a16:creationId xmlns:a16="http://schemas.microsoft.com/office/drawing/2014/main" id="{FBF4A2CD-5AEC-8231-E44C-62B687B176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0000" contrast="6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2847420" y="2306498"/>
            <a:ext cx="3496163" cy="828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DB6651D-0322-C500-7E8A-6231E87489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7400" y="1781094"/>
            <a:ext cx="5382376" cy="60015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6160E33-E53D-A925-A989-5E68B12049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76453" y="3076494"/>
            <a:ext cx="5363323" cy="58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571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5348DF-0B70-ED66-E803-73389294A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16633-C607-84A4-D095-BA0D0DB6A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7772400" cy="1143000"/>
          </a:xfrm>
        </p:spPr>
        <p:txBody>
          <a:bodyPr/>
          <a:lstStyle/>
          <a:p>
            <a:r>
              <a:rPr lang="en-US" sz="2800" dirty="0"/>
              <a:t>2-R Model with Variable Environments</a:t>
            </a:r>
            <a:endParaRPr lang="en-IN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97EE3DB5-5566-0DBA-67A5-2E3D96CBBD90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33AB9335-294B-9E98-3648-06F35E140E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CBA87DB4-C22E-1683-9BA6-28B6D1299DE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8274D6F6-CCC5-6F23-3086-0F7E1D8B23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89E03DB3-7EF4-91E7-3F0B-48CD392A66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F356A381-BBEC-6F80-F64B-25971ED59F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CD9CEF1C-EF9A-C1C6-D8EE-C7F655B2801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B3D3B18F-6ABD-770B-697E-C61E28157E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7D3676C9-71AA-E84C-197A-F68A31868B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7E992F6D-83D6-7BD4-2677-1305390F156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2829BEEF-312C-CEB8-63B3-24731B8EEC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C25C6769-4035-9B37-99F4-D01A86340A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807F7783-ED59-1D86-D988-06A26D1AEC3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E7D82B6A-10F6-A413-0651-B6CA4323DA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BBAB9734-0868-51D3-3214-E1EED6AD10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5A254955-0019-67CD-4379-53ADFA8A44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83D712D-8A72-BEAC-EFBE-29973B4E21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" name="Content Placeholder 24">
            <a:extLst>
              <a:ext uri="{FF2B5EF4-FFF2-40B4-BE49-F238E27FC236}">
                <a16:creationId xmlns:a16="http://schemas.microsoft.com/office/drawing/2014/main" id="{86E32EE3-3070-C53A-BBB8-22A001E4E8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0000" contrast="6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3408644" y="1668404"/>
            <a:ext cx="3496163" cy="828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F9395E6-0F67-CD05-E31E-974AB10141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8624" y="1143000"/>
            <a:ext cx="5382376" cy="60015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FC51169-0E91-0C3E-B7EB-543F424227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7677" y="2438400"/>
            <a:ext cx="5363323" cy="581106"/>
          </a:xfrm>
          <a:prstGeom prst="rect">
            <a:avLst/>
          </a:prstGeom>
        </p:spPr>
      </p:pic>
      <p:pic>
        <p:nvPicPr>
          <p:cNvPr id="26" name="Content Placeholder 25">
            <a:extLst>
              <a:ext uri="{FF2B5EF4-FFF2-40B4-BE49-F238E27FC236}">
                <a16:creationId xmlns:a16="http://schemas.microsoft.com/office/drawing/2014/main" id="{A9AB2CD9-3555-B2EF-23B1-9EDE1AF8FC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31000"/>
                    </a14:imgEffect>
                    <a14:imgEffect>
                      <a14:brightnessContrast bright="-26000" contrast="6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3400" y="3145498"/>
            <a:ext cx="6134439" cy="218850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4FEE307-0AE8-0274-7B5D-648925AE9099}"/>
                  </a:ext>
                </a:extLst>
              </p:cNvPr>
              <p:cNvSpPr txBox="1"/>
              <p:nvPr/>
            </p:nvSpPr>
            <p:spPr>
              <a:xfrm>
                <a:off x="300686" y="5754457"/>
                <a:ext cx="2518714" cy="4177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𝑒𝑙𝑒𝑐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𝐽𝐶</m:t>
                        </m:r>
                      </m:sub>
                    </m:sSub>
                  </m:oMath>
                </a14:m>
                <a:r>
                  <a:rPr lang="en-IN" dirty="0"/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IN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𝐽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4FEE307-0AE8-0274-7B5D-648925AE90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686" y="5754457"/>
                <a:ext cx="2518714" cy="417743"/>
              </a:xfrm>
              <a:prstGeom prst="rect">
                <a:avLst/>
              </a:prstGeom>
              <a:blipFill>
                <a:blip r:embed="rId9"/>
                <a:stretch>
                  <a:fillRect t="-18841" b="-3478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6">
                <a:extLst>
                  <a:ext uri="{FF2B5EF4-FFF2-40B4-BE49-F238E27FC236}">
                    <a16:creationId xmlns:a16="http://schemas.microsoft.com/office/drawing/2014/main" id="{020BC113-2A55-7182-62FB-3538BB30F0C5}"/>
                  </a:ext>
                </a:extLst>
              </p:cNvPr>
              <p:cNvSpPr txBox="1"/>
              <p:nvPr/>
            </p:nvSpPr>
            <p:spPr bwMode="auto">
              <a:xfrm>
                <a:off x="2743200" y="5531623"/>
                <a:ext cx="2743200" cy="102157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𝑡h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𝐽𝐶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𝑡h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𝐶𝐴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𝐽𝐴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𝐽𝐶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" name="Object 6">
                <a:extLst>
                  <a:ext uri="{FF2B5EF4-FFF2-40B4-BE49-F238E27FC236}">
                    <a16:creationId xmlns:a16="http://schemas.microsoft.com/office/drawing/2014/main" id="{020BC113-2A55-7182-62FB-3538BB30F0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43200" y="5531623"/>
                <a:ext cx="2743200" cy="10215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6">
                <a:extLst>
                  <a:ext uri="{FF2B5EF4-FFF2-40B4-BE49-F238E27FC236}">
                    <a16:creationId xmlns:a16="http://schemas.microsoft.com/office/drawing/2014/main" id="{A785B26F-1577-2F4A-22F3-BFED72C5F6DF}"/>
                  </a:ext>
                </a:extLst>
              </p:cNvPr>
              <p:cNvSpPr txBox="1"/>
              <p:nvPr/>
            </p:nvSpPr>
            <p:spPr bwMode="auto">
              <a:xfrm>
                <a:off x="5715000" y="5473322"/>
                <a:ext cx="2743199" cy="100367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𝑡h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𝐽𝐵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𝑡h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𝐵𝐴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𝐽𝐴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𝐽𝐵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" name="Object 6">
                <a:extLst>
                  <a:ext uri="{FF2B5EF4-FFF2-40B4-BE49-F238E27FC236}">
                    <a16:creationId xmlns:a16="http://schemas.microsoft.com/office/drawing/2014/main" id="{A785B26F-1577-2F4A-22F3-BFED72C5F6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5000" y="5473322"/>
                <a:ext cx="2743199" cy="100367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6014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2613</TotalTime>
  <Words>1338</Words>
  <Application>Microsoft Office PowerPoint</Application>
  <PresentationFormat>On-screen Show (4:3)</PresentationFormat>
  <Paragraphs>124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8" baseType="lpstr">
      <vt:lpstr>Arial</vt:lpstr>
      <vt:lpstr>Baguet Script</vt:lpstr>
      <vt:lpstr>Calibri</vt:lpstr>
      <vt:lpstr>Cambria Math</vt:lpstr>
      <vt:lpstr>CommercialScript BT</vt:lpstr>
      <vt:lpstr>Google Sans</vt:lpstr>
      <vt:lpstr>MT-Extra</vt:lpstr>
      <vt:lpstr>Tempus Sans ITC</vt:lpstr>
      <vt:lpstr>Times New Roman</vt:lpstr>
      <vt:lpstr>Times-Bold</vt:lpstr>
      <vt:lpstr>Times-BoldItalic</vt:lpstr>
      <vt:lpstr>Times-Italic</vt:lpstr>
      <vt:lpstr>TimesNewRoman,Bold</vt:lpstr>
      <vt:lpstr>TimesNewRomanPS-ItalicMT</vt:lpstr>
      <vt:lpstr>TimesNewRomanPSMT</vt:lpstr>
      <vt:lpstr>Times-Roman</vt:lpstr>
      <vt:lpstr>Viner Hand ITC</vt:lpstr>
      <vt:lpstr>Blank Presentation</vt:lpstr>
      <vt:lpstr>Diffusion of Heat Generated in A Chip: Conduction Analysis</vt:lpstr>
      <vt:lpstr>Fourier’s Constitutive Equation for  an Electronic Processor</vt:lpstr>
      <vt:lpstr>Fourier’s Constitutive Equation for  an Electronic Processor Die : Cartesian System</vt:lpstr>
      <vt:lpstr>Thermal Management View of A  Chip</vt:lpstr>
      <vt:lpstr>Taxonomy of solutions</vt:lpstr>
      <vt:lpstr>Fourier’s law of Heat Conduction : 1822</vt:lpstr>
      <vt:lpstr>Electrical Circuit Theory of Heat Transfer</vt:lpstr>
      <vt:lpstr>Validity of Electrical Circuit Theory of Heat Transfer</vt:lpstr>
      <vt:lpstr>Thermal Resistance </vt:lpstr>
      <vt:lpstr>Thermal Layers in A Processors</vt:lpstr>
      <vt:lpstr>Compact Thermal Models for Chips</vt:lpstr>
      <vt:lpstr>Two-Resistor Compact Thermal Models for A Chip</vt:lpstr>
      <vt:lpstr>Two-Resistor Compact Thermal Models for A Chip </vt:lpstr>
      <vt:lpstr>Two-Resistor Compact Thermal Models for A Chip </vt:lpstr>
      <vt:lpstr>Compact Thermal Models for A Chip </vt:lpstr>
      <vt:lpstr>Two-Resistor Compact Thermal Models for A Chip </vt:lpstr>
      <vt:lpstr>Two-Resistor Compact Thermal Models for A Chip </vt:lpstr>
      <vt:lpstr>Remarks on 2-R Model</vt:lpstr>
      <vt:lpstr>2-R Model with Variable Environments</vt:lpstr>
      <vt:lpstr>2-R Model with Variable Environments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245</cp:revision>
  <cp:lastPrinted>2002-07-26T02:11:33Z</cp:lastPrinted>
  <dcterms:created xsi:type="dcterms:W3CDTF">2002-07-26T01:39:54Z</dcterms:created>
  <dcterms:modified xsi:type="dcterms:W3CDTF">2026-08-05T04:01:57Z</dcterms:modified>
</cp:coreProperties>
</file>