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0"/>
  </p:notesMasterIdLst>
  <p:sldIdLst>
    <p:sldId id="1132" r:id="rId2"/>
    <p:sldId id="1219" r:id="rId3"/>
    <p:sldId id="1296" r:id="rId4"/>
    <p:sldId id="1295" r:id="rId5"/>
    <p:sldId id="1167" r:id="rId6"/>
    <p:sldId id="1184" r:id="rId7"/>
    <p:sldId id="1214" r:id="rId8"/>
    <p:sldId id="1294" r:id="rId9"/>
    <p:sldId id="1223" r:id="rId10"/>
    <p:sldId id="1221" r:id="rId11"/>
    <p:sldId id="1222" r:id="rId12"/>
    <p:sldId id="1216" r:id="rId13"/>
    <p:sldId id="1186" r:id="rId14"/>
    <p:sldId id="1155" r:id="rId15"/>
    <p:sldId id="1206" r:id="rId16"/>
    <p:sldId id="1207" r:id="rId17"/>
    <p:sldId id="1291" r:id="rId18"/>
    <p:sldId id="1292" r:id="rId19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FF"/>
    <a:srgbClr val="FF0066"/>
    <a:srgbClr val="FF9900"/>
    <a:srgbClr val="000099"/>
    <a:srgbClr val="FFCC00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009" autoAdjust="0"/>
    <p:restoredTop sz="90929"/>
  </p:normalViewPr>
  <p:slideViewPr>
    <p:cSldViewPr>
      <p:cViewPr varScale="1">
        <p:scale>
          <a:sx n="67" d="100"/>
          <a:sy n="67" d="100"/>
        </p:scale>
        <p:origin x="1004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384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01-04T09:31:46.20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4-05T03:28:52.08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5664 15618 1796 0,'0'0'40'0,"-6"6"8"0,0-4 1 0,6-2 1 15,-6 3-40-15,0 2-10 0,6-5 0 0,0 0 0 0,-6 3 12 0,6-3 0 16,0 0 0-16,0 0 0 0,0 0-12 0,-6 3 0 16,6-3 0-16,0 0 0 0,0 0 0 0,0 0 0 15,-6 2 0-15,6-2 0 16,-6 5-115-16,0-2-18 0,6-3-4 0,-15-5-1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10T06:25:15.56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2691,'39'22'1185,"-20"13"-5029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7-31T06:43:03.592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37">
        <inkml:traceFormat>
          <inkml:channel name="X" type="integer" max="12064" units="cm"/>
          <inkml:channel name="Y" type="integer" max="7540" units="cm"/>
          <inkml:channel name="T" type="integer" max="2.14748E9" units="dev"/>
        </inkml:traceFormat>
        <inkml:channelProperties>
          <inkml:channelProperty channel="X" name="resolution" value="400" units="1/cm"/>
          <inkml:channelProperty channel="Y" name="resolution" value="400" units="1/cm"/>
          <inkml:channelProperty channel="T" name="resolution" value="1" units="1/dev"/>
        </inkml:channelProperties>
      </inkml:inkSource>
      <inkml:timestamp xml:id="ts1" timeString="2026-07-31T06:45:23.578"/>
    </inkml:context>
  </inkml:definitions>
  <inkml:trace contextRef="#ctx0" brushRef="#br0">19391 12533 1234 0,'64'-4'56'0,"-7"-3"-47"0,0 3-15 0,-2 3 4 0,-1-3-11 0,7-3 10 0,-1 0 12 0,4 0-4 0,5 5 7 0,-11-4-7 0,4 5-2 0,2-1 1 0,-7 0 6 0,5 1-4 0,-2 0 3 0,-3 1-2 0,1-1 2 0,-2-1-8 0,-2 2-5 0,-5-2 2 0,4 1 12 0,0-1-11 0,-4-1 9 0,3 1-10 0,-8-1 4 0,-3 2 4 0,-3-1-10 0,-3 0 8 0,-2 1 3 0,-5-1-3 16,3 0 5-16,-6 1-7 0,-1-1 2 0,-1 0 1 16,-6 0-4-16,5-1 3 15,-2 0-2-15,0 1 10 0,-5 1 4 0,-1-1-2 0,-2 2-14 0,-4-1 8 0,1 0-6 16,-2 1 9-16,-1 0-3 15,-1 0-8-15,0 1 5 0,-2-1-5 0,0 0-7 16,-1 0 11-16,0 1-9 0,-2-1 11 0,0 0 7 0,0 0-14 0,1 1 9 0,1 0-10 16,-1 0 8-16,-1 0-7 15,0 0 4-15,0 0-5 0,0 0 3 0,0 0-60 0,2 19-39 16,-4-15-15-16,-3 0-156 0</inkml:trace>
  <inkml:trace contextRef="#ctx0" brushRef="#br0" timeOffset="1682.44">16622 12648 143 0,'-3'-3'-12'0,"4"0"-74"0,1 1 89 0,3 0 27 0,2-1-10 0,-5-1 14 0,2 3-13 0,2 0-11 16,-4-2 12-16,3 1-13 0,1-3-7 0,-1 3 11 0,8 2-13 0,-5-2 15 15,0-1 6-15,0-2-14 0,-1-1 14 0,2 5-16 16,-1 0 1-16,-3-1 21 16,0 1-16-16,2-4 20 0,-3 2 3 0,2 1 0 0,0-1 6 15,-2 2-8-15,2 0-11 0,-1-1 12 0,2 1-6 0,-3 0 8 16,3 1-14-16,-4 0 4 0,0-1-1 16,-3 1-1-16,0 0-17 0,10-1 10 0,-6 3-7 0,1-2 10 15,0 1-5-15,0-2-7 0,1 1 6 16,-2 0-8-16,1-1-5 0,3 1 11 0,0-1-11 0,1 1 14 0,2 1 11 0,2-1-9 15,-4 0 11-15,4-2-12 16,2 0 0-16,0 1 11 0,2 0-13 0,1 2 13 16,-2-1-6-16,4 0-3 0,-2 0 5 0,6-1-6 15,-6 1-6-15,5-1 10 0,0-2-2 0,3 2 4 16,2 1 1-16,1 0-17 0,0 1 5 0,-3 0-9 16,1 0-2-16,-6-1 13 0,2 2-9 0,1-1 10 0,-1 1-7 15,-1-2 0-15,5 0 5 0,0 1-4 0,-1-2-4 0,3 3 1 16,-2-3-5-16,1-1 5 0,2 1 14 0,3-3-18 0,1 3 14 15,-4-2-15-15,3 0 6 0,-7 0 5 16,1 2-11-16,0 1 8 0,0 1-4 0,-3 1-1 0,2-2 3 16,2 1-5-16,-7-3-1 0,5-2 2 0,-1 3-4 15,5-3 2-15,4 4 6 0,1 2-7 0,0-2 12 0,-3 0-11 16,-1 0 8-16,-1 0 0 16,-2 3-5-16,2-2 3 0,-2-1-1 0,2 2 0 0,-1-3-1 0,-1 0-1 15,2 1-7-15,0-1 6 0,1 1-4 0,5 0 4 16,-3 0 9-16,1 0-9 0,-1 0 6 0,-5 1-8 15,0 0 7-15,2-1-7 0,-5 1 8 16,4-1-6-16,1 0 7 0,-2 0-7 16,1 0 1-16,5 1-3 0,-3 0 0 0,4-1 6 0,2-1-8 15,-6-2 7-15,4-2 6 0,-1 4-13 0,-6 1 10 0,1 0-12 0,1 1-2 16,-2 0 7-16,1-1-10 0,1 1 10 16,-3-1 4-16,3-1-4 0,-5 1 13 15,7 0-12-15,0 0-5 0,-2 0 13 0,5-1-14 0,-5 0 15 0,-1 1-6 0,1 2 3 16,-2-2 8-16,-1 0-8 0,3 0-5 0,-1-3 16 15,2 3-19-15,1-1 18 16,-2-2-10-16,3 1-2 0,-3-4 4 0,0 4-8 0,1-1-11 0,-6 1 19 16,-1 2-10-16,-5-5 15 0,1 5-4 0,-1-2-11 15,-2 0 11-15,-4 2-12 0,-1-4 6 0,-1 1 3 0,-2 0-1 16,-1 0 2 0,-1 0-2-16,0 3-2 0,-1-1-1 0,-1 0 2 0,-1-1 11 15,-2-2-17-15,0 1 10 0,-2 3-12 16,0 0 11-16,0 0-11 0,0 0-9 0,0 0-3 0,0 0-31 0,0 0-76 0,0-1-45 0,0 0-13 31,-9-8-125-31</inkml:trace>
  <inkml:trace contextRef="#ctx0" brushRef="#br0" timeOffset="2694.16">18091 11210 375 0,'-8'-9'36'0,"4"3"71"0,-5-5-82 0,8 7-2 0,1 4 0 15,0 0-3-15,1-6-20 0,-2 4 10 0,1 2-16 16,-2-1 16-16,9 3-8 0,-4-2-2 0,2 0 3 0,-2-1-5 15,2-1-15-15,0 3 25 0,-1-1-11 0,0-1 14 16,2 1-13-16,0-1 2 0,2-1 5 16,1 2-4-16,0-2-12 0,-1-1 39 0,3 3-11 0,1-2 24 15,1 0 5-15,4-1-8 0,2 0 4 16,-2 2-10-16,4 0-24 0,1 1 19 0,2-1-17 0,7 0 17 0,-4 1-15 16,8-1-7-16,3-2 6 0,3 0-9 0,3 0-13 15,-1-1 18-15,-1-1-8 0,-4 2 10 0,1-1-6 0,-4 1-1 16,3 0-2-16,-1-1 0 15,0 1 0-15,4 0-3 0,-1-1 2 0,0 1-2 16,-2-3 3-16,-1 1 4 0,-3 1 1 0,-6 1-2 16,-1 0-13-16,0 0 16 0,-5 0-9 0,1-1 12 0,2 2-2 15,-1-1 9-15,-5 0 7 0,-5-1-1 0,-4 1 12 16,1 0-18-16,-5 0-2 0,8 1-4 16,5 1-1-16,-12-1 0 0,3 0 3 0,-8 0-2 0,-6-1-11 0,6 1 13 15,0 0-10-15,-2 2 14 0,0-1-10 0,-3 1-2 0,0 0-1 16,-5 0-2-16,3 0-21 15,-5 0 13-15,1 1-22 0,5 1 16 0,-6-1-34 16,-1 1-39-16,5 1-34 0,-5 1-7 0,1 0-132 16</inkml:trace>
  <inkml:trace contextRef="#ctx0" brushRef="#br0" timeOffset="3101.24">18818 11159 374 0,'12'-5'57'0,"-11"-3"32"0,-1 1 23 0,3 1-96 0,3 5-24 0,0 0-9 0,-6 1-25 0,0 0 2 16,1 0-88-16,16 0-9 0,-8 2 22 0,-1-1-9 0,-1 1 95 0,-2-2 22 0,0 1 7 15,0 0 0-15,-5-1 0 0,0 0 47 0,1 0 9 16,-1 0 15-16,0 0 40 0,0 0-16 0,0 0 1 16,0 0-8-16,0 0-38 15,0 0 17-15,0 0-25 0,-7 5 23 16,3-1-32-16,-1 1-24 0,-3 1 6 0,7 0-13 0,-6 3-4 16,-2 0 6-16,-4 2-8 0,1 4 7 0,5-1-1 15,-2 3-1-15,-4-1 12 0,3 0-13 0,-5 2-15 0,3-2 24 0,-3-1-17 16,1-1 23-16,3-1-6 0,2-2-6 0,0 0 7 0,2-2-8 15,0 0-10 1,1-3 20-16,3 1-14 0,-2-2 17 0,3 0-8 0,1-1-34 16,1-4-16-16,0 0-13 0,0 0-88 0,0 0-66 15</inkml:trace>
  <inkml:trace contextRef="#ctx0" brushRef="#br0" timeOffset="3406.37">18792 11189 975 0,'-4'-11'53'0,"1"3"8"0,3 0 16 0,0 5-16 0,-1 0-2 0,-2 0-6 16,4 2-37-16,5 1-8 0,-1 2-16 16,4 0 8-16,-3-2-2 0,5 4 2 0,0 0 6 15,2 0-6-15,1 4-16 0,1-2 17 0,0 0-14 16,1 3 16-16,-5-1-2 0,-1-3-8 0,0 0 10 0,-2-1-12 15,4 0 1-15,-5 0 8 0,2 1-8 0,-3 1 7 16,0-1-1-16,1 3-5 0,-1 0 11 0,1 1-9 16,-2 1-4-16,1 1 11 0,-1-2-11 0,0 3 12 15,0-1-3-15,2 2 0 0,2 0 6 0,-5 0-4 16,3-1-7-16,-1 1 13 0,-1 0-15 0,1-2 13 16,-1 0-4-16,2 0-22 0,-5-3-1 0,4 0-12 15,-2 0-21-15,-1-3-27 0,1 1-16 0,-1-2-4 0,0 1-36 16,1 1-75-16</inkml:trace>
  <inkml:trace contextRef="#ctx0" brushRef="#br0" timeOffset="4050.76">18819 11326 868 0,'2'-3'-3'0,"-1"-1"-4"0,0 2-2 0,5 2-2 15,-1 0-13-15,0 5 23 0,3 1-24 0,-3-2 19 16,7 4-53-16,-2-2-28 0,-3-3 13 0,5 4-15 16,-8-4 51-16,3 1 34 0,-7-4-3 0,0 0 10 15,0 0 3-15,0 0 28 0,0 1 21 0,0 0-3 0,0 0 20 16,0 0 9-16,0 0-20 0,0 0 18 0,0 0-28 15,0 0-9-15,0 0-2 0,0 1-4 16,-7 29-17-16,6-25-2 0,-2 1-6 0,5 1 3 16,3 1-6-16,-1 0-5 0,-2 1 4 0,-3 1-6 0,3 0-9 0,3 4 15 15,-2-1-7-15,2 1 10 0,-5 1-9 16,1 0 1-16,-1 0-1 0,0 2-1 0,2 0-16 16,-4 4 19-16,1-1-11 0,-2 2 13 0,0-3-9 0,3 3 4 15,0 2 6-15,1 1-2 0,-1 0 2 0,-1-4 13 16,0 1-4-16,1-2 6 0,-1 3-6 0,1-1-6 15,-3 0 5-15,1 1-3 0,-1 0 11 0,3 0-22 0,2 1 1 16,-1-2-5-16,0 1 19 0,0-1-13 0,1 1 8 16,-1 1-11-16,1 3 1 0,-1-3 0 0,-2-3-4 15,1 2 3-15,-2-4 6 0,1 1-3 0,1 1 2 0,-3-1-3 16,2 2 2-16,-2 0-2 0,-2-1 3 0,2 0-4 16,2 1 2-16,-3-4-1 0,1 1 6 0,3-2-4 15,0-2-4-15,0 1 21 0,2-3-7 0,1 0 15 16,-5 0-6-16,-1-3-6 15,3 1 6-15,-1-1-6 0,2-1-8 0,4 1 3 0,0-1-9 0,-6-5 8 16,1 4-5-16,0-4 4 16,0-1 0-16,2 1 1 0,0-2-2 0,-3 0-4 0,1 1 3 0,1 2-2 0,-1-3 3 0,0 0-4 15,-2-2 3-15,2-1-2 0,0 0-9 0,0 0 17 16,0 0-7-16,0 0 12 0,0 0-9 0,0 0-6 16,0 0-1-16,0-1-1 15,0 0-12-15,0 0-3 0,8-17-17 0,-7 13 9 0,-2-3-24 0,3 3-27 16,0 0-7-16,0 0-12 0,1 0-54 0,-2-3-75 0</inkml:trace>
  <inkml:trace contextRef="#ctx0" brushRef="#br0" timeOffset="4334.72">18783 12400 800 0,'-3'-7'30'0,"-1"0"3"0,2 1-27 0,2 3 0 0,2 2-3 0,3 1 4 0,-1 2-7 0,0 2 1 16,2 0-2-16,-2 1 0 0,-1 1-6 0,2 0 5 16,-1 1 2-16,3 1 0 0,1 0-10 0,-1 1 17 15,5-1-11-15,-7 0 13 0,2 0-9 0,-1-1-1 16,0 2-2-16,-2 0-1 0,-3-1-16 0,5 3 26 15,-3-2-12-15,-1-1 17 0,3 1 1 0,-2-1-15 0,-8-1 13 16,9 0-16-16,1-1 2 0,-3-1 12 0,3 0-17 16,-1-4 8-16,0 2-70 0,5-1-203 0</inkml:trace>
  <inkml:trace contextRef="#ctx0" brushRef="#br0" timeOffset="4521.3">19081 12406 1112 0,'-7'-9'59'0,"2"2"2"16,-2 1-3-16,2 4-6 0,0 2-24 0,-3 0 13 16,0 3-28-16,1 3-11 0,2 0 11 0,-1 3-13 15,-1-1-15-15,0 1 23 0,1 2-22 0,-3-2 18 16,-1 0-49-16,1 1-39 0,-3-3-14 0,-1 1-9 0,0-1-35 16,-3-2-33-16,3 1-49 0</inkml:trace>
  <inkml:trace contextRef="#ctx0" brushRef="#br0" timeOffset="106377.43">18625 13789 388 0,'2'-11'22'0,"0"0"85"0,2 1-131 0,0 2 33 0,0 1-9 0,1 1 16 0,1 1-5 0,0 0-15 0,3 1 11 15,-1 0-14-15,0-1-1 0,0 1 5 0,-3-1 3 0,1 1 3 0,0 1 29 0,0 0 5 0,-4 1 6 32,4 1-1-32,-5 0 1 0,0 1-16 0,1 2-8 0,-3 1 2 0,1 2 3 0,1 1-11 0,1 2 11 15,1 2-13-15,1 1-8 0,0 2 18 0,-3 0-7 16,3 6 12-16,-1 0 3 0,-2 3-1 16,1 1 4-16,-1 1-4 0,-1 1 1 15,0 1-2-15,0 2-7 0,-2 1 4 0,2-2-3 0,1-1 0 16,0-1 4-16,1-3-6 0,-2-1-15 0,0-2 7 0,-1-2-5 0,0-1 6 31,3-3 4-31,1-3-5 0,-2-3 9 0,2-2-7 16,-3-5-2-16,0 0 12 0,0 0-10 0,13-5 12 0,-6-3-7 15,-1-5 2-15,1-3 2 0,-3-3-1 0,0 0-13 16,2-2-4-16,1-1-6 0,-5-1 3 0,1 1 7 0,-1-1-7 16,-2 0 4-16,-2-1-5 0,5 2 6 0,-3 2-10 15,1 6 4-15,-1 5-8 0,0 9-10 0,0 0 8 16,-2-3-3-16,0 12 6 0,1 1-4 0,1 4 15 15,0 0-10-15,1 4 14 0,2 2 8 0,-3 0-8 16,1 2 6-16,2-4-10 0,0 2 0 0,-1 0-2 16,5-2-2-16,3-1 2 0,1-1 10 0,2-3-9 15,2-3 11-15,-6-3-13 0,4-2-3 0,2-3 16 16,-2-3 0-16,4-3 7 0,0-4-10 0,-1-1-1 0,1-4-8 16,0-3 7-16,-1-1-8 0,0-3 8 0,-3-3-3 15,-2-2 5-15,-1-2 0 0,1-2-6 0,-2-1 3 16,-1 2-6-16,0-2-11 0,-1 2 15 0,-1 2-6 0,1 1 9 15,-2 3-6-15,-2 0 1 0,0 4-2 0,-1 1 1 16,0 3 5-16,-1 4-12 0,-1 2 3 0,0 2-6 16,0 3 12-16,0 3-9 0,0 0 7 0,0 0-8 15,0 0-3-15,0 0 9 0,0 0-16 0,1 13 11 16,0-6-27-16,0 3-104 0,0 1-64 0,1 0-19 16,0 0-209-16</inkml:trace>
  <inkml:trace contextRef="#ctx0" brushRef="#br0" timeOffset="107121.42">19629 13942 234 0,'-8'-7'37'0,"8"4"-9"0,1-1-17 0,2 0 10 0,0 0-5 0,0 3-5 0,1 0 12 0,-1 0-16 0,9-3 52 0,-13 4 56 0,17-6-143 16,-12 3 92-16,1 2 1 0,-2-2 7 0,5 3-6 0,0-2-8 0,-1-1-5 15,2 3-6-15,0-2 4 0,3 0-13 16,5 2-20-16,0-3-3 0,2 1-4 0,-1 2 2 0,3-2-10 16,0 2 4-16,1 0-5 0,-1-1 17 0,-2 1-15 0,0-2 12 15,0 2-14-15,-1 2 1 0,-2-2-3 0,-1 0-28 0,-1 0 11 16,-5 1-70-16,-2 3-94 0,-1 1-65 0</inkml:trace>
  <inkml:trace contextRef="#ctx0" brushRef="#br0" timeOffset="107280">19638 14174 1186 0,'-2'-2'40'0,"2"1"11"0,2 1-31 0,4 2 27 16,2-2-31-16,4 2 2 16,1-1-14-16,6-1 0 0,3-1-85 0,5-3-67 15,7-2-54-15,5-2 5 0,1-2-90 0</inkml:trace>
  <inkml:trace contextRef="#ctx0" brushRef="#br0" timeOffset="107767.63">20354 13696 1 0,'0'0'0'0,"0"0"0"15,0 0 0-15,0 0 0 0,0 0 0 0,0 0 1 16,0 0 18-16,0 0-4 0,1 0 67 0,0 0 28 16,1 0 13-16,-1 0 0 0,-1-1-12 0,2 0-9 0,29-9-15 0,-23 11 8 15,-4 1-37-15,2 3-25 0,0 1-4 0,-3 3-4 16,3 2-11-16,-1-1 0 0,-1 2-12 0,2 0 8 16,-4 2-11-16,2 1 6 0,-1 0 4 15,-1 1-2-15,-1 0-10 0,0-1 15 0,-1 2-10 0,2-1 15 16,-2 1 4-16,0 3 1 0,0-2 14 0,-2 0-12 0,0 0 1 15,0-3-8-15,-1 1-12 0,1-1 6 16,0-1-2-16,0 0 2 0,-2 0 6 0,1-1-6 16,-2-1-10-16,2-2 9 0,-1 0-9 0,2-2 11 15,0-1 0-15,1 0-6 0,-1-2 10 0,4 0-9 0,-1 0-2 0,-1-3 10 16,2 2-1-16,1-3 5 0,1 2-8 16,2-2-18-16,-3 0-34 0,2 0 7 15,-1-1-103-15,1 1-96 0</inkml:trace>
  <inkml:trace contextRef="#ctx0" brushRef="#br0" timeOffset="108167.77">20394 13725 669 0,'3'-12'40'0,"2"1"109"0,1 2-133 0,-1 2 6 0,3 1 0 0,3 0-2 0,-2-1-15 0,1 1 4 16,0 2-6-16,1 0 3 0,-1 0-3 0,-1 0-3 15,-1-1 5-15,2 0-6 0,-3 1 1 0,3 0 17 16,-3 1-5-16,1 0 9 0,0 1-5 0,-1 0-12 16,2 1 9-16,-1 0-10 0,1 1-2 0,-6 0 4 15,3 0-8-15,0 1 8 0,0-1 9 0,0 1-12 0,0 1 3 16,1 1-8 0,-4 0-21-16,2 2-16 0,-5-3-31 0,0 2 9 0,0-1-43 0,0 2-23 0,1 2-19 15,-2-1-7-15,-1 0-51 0</inkml:trace>
  <inkml:trace contextRef="#ctx0" brushRef="#br0" timeOffset="108324.93">20421 13919 808 0,'0'-7'97'15,"0"0"-25"1,4 4-18-16,1 0 2 0,2-1-45 0,2 4 0 0,2-4 4 0,0 2-6 0,1-1-13 0,1-2-43 15,1 2-22-15,3 0 0 0,-2 1-23 0,-2-3-50 16,2 3-35-16</inkml:trace>
  <inkml:trace contextRef="#ctx0" brushRef="#br0" timeOffset="108531.66">20389 14185 139 0,'-5'4'22'0,"1"-2"91"0,-4 0-4 0,3-2 28 15,-2 0-21-15,3-1-13 0,2-1-6 0,2 2-2 16,0 0-47-16,0 0-16 0,5-11-16 0,0 5 8 16,2 1-12-16,1-1-4 0,0 0-12 0,1 1-3 15,-1 0-70-15,0-1-87 0</inkml:trace>
  <inkml:trace contextRef="#ctx0" brushRef="#br0" timeOffset="109245.26">20430 13776 556 0,'-4'-15'88'0,"3"8"-84"15,-3 1-9-15,2 3-7 0,2 3-34 0,0 0-144 0,0 0 53 16,0 0-68-16,0 0 163 0,-5-21 198 16,5 24-61-16,0-10 68 0,3 1-1 15,-3 0-48-15,2 3-34 0,-2 3-22 0,0 0 4 16,0 0-40-16,5 5-16 0,-4 3 4 0,0 1-9 16,0 3-9-16,0 1 15 0,0 2-12 0,-1 1 14 15,0 1-6-15,0 2 19 0,-1 2 4 0,-2 2 2 16,2 2-7-16,-4 1 10 0,2 0-12 0,-3 3 11 15,0-2-10-15,0-2-12 0,0 1 14 0,0-1-16 16,1-3-6-16,0 0 15 0,-1-3-15 0,2-2 19 16,-1-1-1-16,2-5-10 0,-2-1 13 0,3-6-14 15,-2-2 5-15,1-2 19 0,2-2-15 0,0-2 18 0,-1-3-5 16,2-3-9-16,3-3 15 0,-2-6-16 0,3-1-3 0,0-4 2 16,0-2-13-16,1-4 11 0,1-1-3 0,-2-5-13 15,2-2 7-15,1-1-9 0,-2-2-6 0,3 4-3 16,0 1-1-16,0 0 0 0,1 4 5 0,1 6-6 15,-1 3-4-15,0 7 1 0,1 4 6 0,-2 4-9 16,0 3 10-16,0 2-10 16,-1 2 16-16,1 3 3 0,0 2 1 0,0 3 0 0,-2 1-10 0,0 2 19 15,-1 2-11-15,2 3 14 0,2-1 1 0,0 2-5 0,-1-1 15 16,-3 1-15-16,1 0-6 0,-1 0 6 0,4 1-10 16,2-1 10-16,-1 0-3 0,2 2-3 0,3-1 4 0,-4 2-3 15,8-1-2-15,1-1 9 0,-3-2 0 0,-1-3 3 16,0-2-6-16,-6-1-4 0,2 0 0 0,-3 0-1 15,-3-2-12-15,-1 0 16 0,-2 0-11 0,-3 0 15 16,0 0-2-16,-1 2-9 0,-1-1 5 0,-5-2-6 16,0 2 7-16,-2-3-8 0,1 2 0 0,-2 0-4 15,0-1 10-15,-4 1-2 0,-1 0 5 0,0-2-5 16,2 1-7-16,-3-1 9 0,-1 1-2 0,1-2 7 16,0 0 0-16,1 1-9 0,1-2-1 0,-3 1-2 0,0-1 1 15,0 1 3-15,-2-1 0 0,3 0 3 0,-1 1 2 16,-3 0-5-16,3 2 3 0,-1-1-3 0,1 0-2 15,-1 1 4-15,1-2-6 16,3 2 6-16,0-1 4 0,2-1-6 0,2 1 6 0,2-1-7 0,1 0 8 0,3 0-8 16,4-4 0-16,0 0-7 15,0 0-36-15,3 8-114 0,3-7-54 0,4 0-19 16,2-2-146-16</inkml:trace>
  <inkml:trace contextRef="#ctx0" brushRef="#br0" timeOffset="109563.9">20910 13736 794 0,'0'-12'131'0,"2"3"-135"0,-1 2-10 0,3 4 3 0,-3 0 7 0,-1 3-3 0,0 0 16 0,0 0-14 0,1 0-11 0,0 0 10 0,0 0-11 0,0 0 15 0,17-1 8 0,-11 4 38 31,0 0-3-31,0 2 10 0,-3 2-31 0,2 1 7 16,0 3-14-16,1 1 12 0,2 3-14 0,1 1-6 15,-5 2 0-15,3 2-4 0,-3 2-7 0,0 4 6 16,2-1-7-16,-2 3 6 0,1 0-3 0,-3 1 8 16,0-2 9-16,-1 1-5 0,0 0-8 0,2-1 10 15,4 0-6-15,-8-1 8 0,2 1 0 0,-1-5 2 16,-3-2 6-16,2-1-3 0,-1-3 1 0,-1-2-9 15,1 0-27-15,0-1 6 0,-3-5-100 0,2 0-169 0</inkml:trace>
  <inkml:trace contextRef="#ctx0" brushRef="#br0" timeOffset="109866.02">20960 13774 868 0,'0'-22'287'0,"2"4"-217"16,1 3-75-16,4 4 5 0,-3 1-3 0,1 3 0 16,0 1 13-16,1 0-10 0,5 0 0 15,-4-1 3-15,7 0-13 0,-5 1 10 0,5 1-5 16,2 1 0-16,3-1 5 0,0 0-3 0,-1 3-3 0,3 1 2 16,-4 2-5-16,1 4 5 0,-4 1-6 0,-4 3-7 15,-1 4 8-15,-3 3-8 0,-1 2-3 0,-2 1 18 0,-3 4-15 16,-3-1 17-16,-2 2 5 0,-3 0-6 15,-6-2 8-15,1 0-9 0,-2 0-1 0,0-3 9 0,0-1-1 16,-1-4 6-16,2-1 5 0,2-4-1 0,3-1-5 0,1-4 1 16,1-1-27-16,5-1-74 0,-2-1-80 0,4-1 0 15,0 0-260-15</inkml:trace>
  <inkml:trace contextRef="#ctx0" brushRef="#br0" timeOffset="110104.35">21313 13710 1042 0,'0'0'26'0,"0"0"17"15,2 2-33-15,0 5 6 0,-1 1 11 0,2 2-9 16,-1 1-13-16,0 1 7 0,2 1-15 0,-2 0 12 16,2 1-1-16,1 1-2 0,0 0 14 0,-2 1-12 0,0-1-2 0,0 1 5 15,1 3-10-15,0 2 10 0,0 0-9 0,-2 2 9 0,0-1-3 16,0 0 2-16,-1 2-19 0,-1-3 23 0,1-1-13 15,0-1 18-15,0-1-6 0,2-1 1 16,-4-2 9-16,-1-2-10 0,2-2-16 0,-1-2 2 16,1-2-30-16,-1-3 17 0,1-4-59 0,0 0-48 0,0 0-35 0,0 0-10 15,0 0-136-15</inkml:trace>
  <inkml:trace contextRef="#ctx0" brushRef="#br0" timeOffset="110278.84">21402 13789 882 0,'3'-12'42'0,"3"1"3"0,3 1-1 0,-1 4-1 15,-2-2-29-15,2 1 5 0,0 1-14 16,3 1 12-16,4 0-8 0,-2-1-3 0,1 1 0 16,3-1-2-16,-2 1 3 0,-5 0-36 0,1 0-12 15,0 1-11-15,0 1-44 0,2 2-106 0</inkml:trace>
  <inkml:trace contextRef="#ctx0" brushRef="#br0" timeOffset="110405.63">21423 13935 355 0,'5'-11'302'15,"1"2"-251"-15,-1 0-30 0,2 1 12 0,5 0-20 16,-1-1-13-16,5 1-83 0,0-2-87 0</inkml:trace>
  <inkml:trace contextRef="#ctx0" brushRef="#br0" timeOffset="110627.99">21548 14021 1 0,'-11'11'0'0,"3"3"22"0,6 2-1 0,-6-2 10 0,4 1 17 0,-4-2-25 15,2-3 18-15,0 0-20 0,5-1 8 0,0-2 46 16,1 0-12-16,-3-5 25 0,2 0-11 0,1-2 7 15,0 0-1-15,0 0 2 0,0 0-27 0,0 0-1 16,1 0-19-16,11-13 13 0,-5 9-33 0,-1 1-9 16,0 0 3-16,-1 1-6 0,3 0-14 0,-3 1 11 15,1 0-12-15,2 1 13 0,-5 1-1 0,4 1-3 16,-1 0 11-16,-3 1-11 0,4-1-4 0,1 1-37 0,2-1-61 16,5 0 10-16,-4-1-160 0</inkml:trace>
  <inkml:trace contextRef="#ctx0" brushRef="#br0" timeOffset="110914.1">21794 13975 227 0,'0'5'36'0,"1"-2"57"15,2 0-16-15,1 0 30 0,2-1-24 0,-2 2-6 16,1-2-1-16,1 1-4 0,-2 0-26 0,4-2-2 16,-2 2-8-16,4-3 9 0,-1-1 3 0,2-1-6 15,3-1 2-15,-1 1-7 0,-2-1-24 0,2-2 13 16,2 0-15-16,6 1 16 0,7-2-6 0,3 0-16 0,2 1 13 16,-3-3-16-16,3 0 9 0,-3 2-2 0,-1-4-16 15,0 4 6-15,0 1-33 0,-1-4-49 0,2 0-2 0,-2-2-23 16,-4-1-56-16,-5 1-85 0</inkml:trace>
  <inkml:trace contextRef="#ctx0" brushRef="#br0" timeOffset="111393.37">22246 13748 1058 0,'-4'-19'173'15,"5"7"-157"-15,1 2 2 0,4 4-8 0,-2 3 16 0,2 2-23 0,-1 1 12 0,-2 0-17 0,3 2 1 0,-3 1 4 16,3 2-16-16,-2 2 13 0,2 1-4 0,0 1 9 0,-2 0 20 16,1 1-13-16,-3 1-4 0,4 3 8 0,0-1-13 15,-6 2 15-15,4 1-2 0,0 4-14 0,-1 3 6 16,3 2-8-16,-5-2 12 0,1 5-11 0,-4 2 2 0,2-1-3 16,-1 4 15-16,-7 0-31 0,8-2-24 0,-4 2-13 15,0-1-146-15,3-4-216 0</inkml:trace>
  <inkml:trace contextRef="#ctx0" brushRef="#br0" timeOffset="112317.53">23028 13560 436 0,'4'-15'65'0,"-3"5"52"0,1 1 55 0,0 3-133 0,0 1 31 0,-2 5-34 0,0 0-1 0,0 0-14 16,0 0-28-16,0 0 8 0,-4 11-8 0,2-4 9 0,1 0 3 0,-4 3 1 0,3 1 11 0,-1 0-8 15,0 2 13-15,1 0 14 0,-1 0-5 0,-1 3 7 16,1 1-5-16,-3 1-15 0,3 3 5 0,-4 0-10 31,0 0-15-31,0 0 12 0,0 1-7 0,-2-3 12 0,0 2-7 16,0-3-2-16,-2 0 1 0,0 2-1 0,2-5 11 0,0-1 0 16,0-3-4-16,0-3 1 0,2-4-3 15,0-2 12-15,0-2 3 0,3-2 0 0,3-2-3 16,1-2-9-16,3-4 2 0,2-3-3 0,0-3 6 15,1-4-15-15,1 1-3 0,1-2-3 0,6 0-20 0,-4-3 16 0,2-1-15 16,4 1 16-16,-6-2-10 0,2 0 3 0,0 5 6 0,-1 3-6 16,-1 7-6-16,0 4 0 0,-1 3-6 0,-2 4 5 15,-1 0 7-15,1 3-1 0,-3 5 6 0,1 1-7 16,-2 4 4-16,1 2 13 0,-1 1-3 0,3 3 6 0,-1-1 11 0,2 0-12 16,1 0 11-16,1-1-13 0,-1 0 0 15,0-2 10-15,1-2-9 16,2 0 11-16,-2 0-9 0,-3-1-3 0,1 1 3 0,-3 0-3 0,1 0 5 0,-1-2-1 15,-5-4-2 1,1-2 1-16,-4-1 8 0,0 1-6 0,1-2 8 0,-1 2-10 0,-2-4-9 0,1 1 16 16,-2-2-3-16,-2-1 9 0,0 1-11 0,-3 0-2 15,0-1-9 1,-2 1 4-16,-1-1-4 0,0 1 1 0,-1 0-4 0,-1 3 4 16,0-3 5-16,-1 4-3 0,0 2 6 15,-3-1-7-15,2 5-5 0,0-3 8 0,-1 1 0 16,3 2 4-16,2-1-5 0,3 2 1 0,5 1-2 15,4-2 2-15,2 0-6 0,1-2-12 0,0-1-46 16,2-2 15-16,4-2-115 0,0-1-90 0</inkml:trace>
  <inkml:trace contextRef="#ctx0" brushRef="#br0" timeOffset="112610.61">23325 13547 950 0,'-1'-2'-1'0,"1"-1"-15"0,0 3-1 0,0 0-4 0,0 0-3 0,0 0 32 16,0 1-1-16,3 14 12 0,-3-8 6 0,-2 2 21 16,1-1 10-16,4 1 0 0,2 3-7 0,1 1 2 15,1 3-17-15,0 1 13 0,0 1-26 0,-3 3-11 16,1 0 1-16,-5 0-6 0,3 0-9 0,-1 1 12 15,1-3-7-15,4 0 8 0,-4 1-7 0,1 0 6 0,0 1 4 16,-3-5-3-16,0 1-5 0,1-1 13 0,0-3-8 16,-1 2 11-16,2-3-5 0,-1-3-12 0,1-1-8 15,2-3-6-15,-4-2-54 0,2-2-52 0,0-3-45 16,1-1 1-16,0-5-106 0</inkml:trace>
  <inkml:trace contextRef="#ctx0" brushRef="#br0" timeOffset="112880.57">23513 13635 540 0,'0'-14'85'0,"1"4"-15"0,1 0 40 0,1 3-92 0,-1 4 12 15,1 0-1-15,-3 3-11 0,0 0 9 0,0 0-2 0,0 0-23 16,0 0 11-16,0 0-15 0,0 0 6 0,0 10 23 16,-3-3-1-16,3 2 10 0,-2 0 4 0,0 2-8 15,-2 1-5-15,-1 1-2 0,-1 3-21 0,3-1 18 16,-2 1-12-16,1 2 15 0,-2-2-7 0,0 1-14 15,0-2 7-15,1 1-11 0,-1-1 0 0,1-2 4 16,1 1-3-16,2 0 6 0,2-2-1 0,0 2 2 16,1-3 9-16,2-1-7 0,1-2-9 0,0-2 25 0,1 0-14 15,2-4 20-15,-1 2 3 0,2-4-44 0,0 1-1 16,4-1-19-16,-2-3-20 0,1 0-48 0,1-3-27 16,-1 2-8-16,-1-2-66 0,1-6-59 0</inkml:trace>
  <inkml:trace contextRef="#ctx0" brushRef="#br0" timeOffset="113135.82">23812 13612 418 0,'0'-8'39'16,"0"4"39"-16,2 0-17 16,-2 0 24-16,4 2-17 0,-2 1-13 0,-1-1 0 0,-1 2-8 0,0 0-34 0,0 0 21 15,0 0-7-15,1 1 13 16,0 0-3-16,6 16-7 0,-6-11-3 0,0 4-2 0,1 2-19 0,-2 1 10 15,3 3-6-15,-2 4 8 16,-1-1-4-16,3 1-8 0,-2 0 8 0,2 0-10 0,0 2-12 0,-3-5 20 16,2 3-17-16,-2-1 20 0,0-3 2 0,0 4-10 15,-2-5 14-15,2-1-14 0,0 0 16 0,0-4-22 16,0-1-21-16,1-2 1 0,-1-2-61 0,3 0-96 16,-1-1-29-16</inkml:trace>
  <inkml:trace contextRef="#ctx0" brushRef="#br0" timeOffset="113340.4">23825 13533 716 0,'-1'-6'116'0,"0"-3"-80"0,1 1 7 0,0 2-35 16,0 6-15-16,0 0 28 15,0 0-12-15,1 0 16 0,12-7-16 0,-8 7-5 16,3 1 6-16,-2-1-10 0,2 1-11 0,1 2 19 0,1-3-13 0,2 3 15 0,-2-3-4 15,1 1-6-15,0 2 14 0,0-2-13 0,3 3 4 0,-4-1 1 16,1-1-27-16,1 3 11 0,-4-2-81 0,-4 1-157 16</inkml:trace>
  <inkml:trace contextRef="#ctx0" brushRef="#br0" timeOffset="113516.13">23900 13815 248 0,'-3'4'49'0,"1"-1"84"0,-3 2-54 0,2-3 4 0,1 1-14 16,2-3 9-16,0 0-30 0,0 0-3 0,0 0 2 0,9-5-6 15,-5 1-22-15,3-1 0 0,1-2-15 0,2-1 12 16,2-1-6-16,-1 1-20 0,0-1-16 0,0-1-10 16,-3 1-103-16,1 4-39 0,-4 2-19 0</inkml:trace>
  <inkml:trace contextRef="#ctx0" brushRef="#br0" timeOffset="113644">23968 13846 200 0,'-6'14'46'0,"-1"-2"37"0,-1 0-11 16,1 2 13-16,1-1-21 0,2 2 20 0,1-3-30 0,0 1-11 16,0-3 3-16,1-5-7 0,2 2-18 0,0-4 13 15,1-1-5-15,5 0 10 0,-2-1 1 0,4 0-10 16,1-2-3-16,3-1-4 0,0-1-33 0,2-2-30 16,-1 1-40-16,2-3 10 0,1 0-68 0,5 0-110 15</inkml:trace>
  <inkml:trace contextRef="#ctx0" brushRef="#br0" timeOffset="119948.43">23437 14267 126 0,'0'0'-16'0,"0"0"-83"16,0 0 103-16,0 0-4 0,-1 0 10 0,0 0-10 0,0 0 3 0,1 0 28 0,0 0-22 0,0 0 25 0,0 0-14 0,0 0-5 16,0 0 18-16,0 0-18 0,0 0-7 0,0 0 20 15,0 0-8-15,0 0 16 0,0-1 15 0,0 0-30 16,0 0 10-16,1 0-16 0,0 0-3 0,0 0 0 0,0 0-12 15,0 0 8-15,2 0-5 0,-2-1 2 16,1 0 6-16,0 0-7 0,1 0-22 0,-3 0 23 0,2 0-15 16,-1 1 18-16,1 0-5 0,1 0 16 15,-2 0 12-15,0 0-4 0,1-1 7 0,-1 1 2 0,0 0-19 16,2 0 15-16,-2 0-4 0,0 0-8 0,1 0 18 0,1 0-18 16,-2 0-8-16,1 1 3 0,-1 0-12 0,0 0 12 15,0 0 10-15,21 3-8 0,-22 4 13 0,0 1-13 16,1 0 8-16,0 4 14 15,0 1-6-15,2 3 10 0,-2 3-2 0,1 4-13 0,3 1-2 0,-2 3-4 16,3 2-12-16,-3 2 12 0,2 2-13 16,-3 1 11-16,0 4-15 0,1 2 4 0,-2 0 3 0,-1 0-4 15,0 1-19-15,0-3 22 0,-1 0-5 0,-1 0 13 16,0-3 2-16,0-2-3 0,1 0 4 0,-4-2-5 16,3 0-6-16,1 1 10 0,0-3-9 0,1-3 10 0,-3-4-4 15,2-4-1-15,1 0 4 0,0-3-4 16,2 1 1-16,1-4-7 0,-3 1 2 0,1-4-2 0,0-3 2 0,1 1 1 15,2-4 6-15,0-2-4 0,0 0-9 0,-1-4 18 16,1-1-19-16,-3-1 21 0,2-2-3 0,1-5-17 16,-3 1 12-16,0-6-15 15,-1-1-1-15,0 0 2 0,0-3-2 0,0-2 1 16,0-3-5-16,-1-4-3 0,-2-2 0 0,-2-2 0 0,0 0-10 16,-1-5 16-16,1-1-4 0,-3-3 7 0,1 0-6 0,-1 1 3 0,0-1-4 15,2 3 6-15,1-1-4 0,-3 3-6 16,2-1 6-16,-1 6-4 0,0-1 7 0,2 2-7 15,-1 2 1-15,1 0-2 0,2 3 19 0,0 2-16 0,-1 0-1 0,1 3-7 16,-1 0 8-16,1 2-4 16,2 4 7-16,-2 0-7 0,3 3-5 0,0 2 10 15,0 3-11-15,2 2 11 0,-1 0-4 0,2 3-7 16,1 1 10-16,0 2-11 0,1 2-11 0,-2 4 18 0,0 1-18 16,-1 2 20-16,0 2-9 0,-1 3 5 15,1 1 4-15,-2 2-4 0,1 3-7 0,-1 1 16 16,-2 0-1-16,2 2 7 0,-4-3-8 0,0 5 3 0,0-2-3 0,-3-2 5 15,1-2-1-15,0-5-1 0,1 0 3 0,1-7 0 16,-1 0 9-16,4-4-7 0,1-3 5 0,0 0-6 0,0 0-3 16,-7-11 13-16,8 3-16 0,1-6 16 0,3-1-7 0,-2-7-2 15,0-3 6-15,2-1-6 0,1-3 4 0,2 2-17 16,0 0 4-16,0 0-11 0,3 4 10 0,-1 5-6 16,2 3 4-16,-2 7-6 0,-1 4-7 0,1 6 7 15,-1 6-3-15,2 4 5 16,-3 4-4-16,1 6 3 0,0 6 2 0,-2 6 0 0,1 3 2 0,1 6-50 0,-1-1-71 15,-1 1 4 1,0 0-228-16</inkml:trace>
  <inkml:trace contextRef="#ctx0" brushRef="#br0" timeOffset="122950.64">21881 16254 104 0,'4'-3'21'0,"-4"1"-45"0,0-1-28 0,0 2 86 0,0 1 28 0,0 0-30 16,0 0 12-16,0 0-20 0,0 0-15 0,0 0 7 15,0 0-13-15,0 0 13 0,0 0-7 0,0 0-4 16,0 0 4-16,0 0-6 0,0 0-7 0,0 0 10 16,0 0-12-16,2 0 12 0,-2 0-6 0,0 0 4 0,0 0 8 15,0 0-7-15,1 0-16 0,-1 0 21 0,0 0-19 16,5-6 20-16,-10 6-11 0,5 0 1 0,0 0 8 16,0 0-9-16,0 0-16 0,0 0 30 0,-1 0-11 15,-1 0 23-15,1 0 22 0,0 0 1 0,0 0 15 0,0 0-13 16,0-1-10-16,1 0 13 15,-1 0-14-15,-1 0 17 0,1 0 1 0,0 0-7 16,0 0 1-16,0 0-6 0,0-1-17 0,-4-27 0 0,10 24-4 0,2 1 3 16,-5-4-3-16,1 0-15 0,2 4 9 0,3-4-12 0,-1 3-7 15,2 1 14 1,-3-3-19-16,5 1 17 0,-1 2-6 0,3-2-3 0,4 4 9 16,-5-1-11-16,5-1-18 0,0 3 26 0,-1 1-17 15,1 1 22-15,-1 2-7 0,-1 1-10 0,0 2 8 0,-4-1-11 16,-1 3 3-16,0 1 2 0,-4-4-7 0,0 4 6 15,0 0 2-15,-3-3-3 0,0 4 6 0,-2-2-6 16,-1 0 3-16,0 1 1 0,-1-2-4 0,-5 0 3 0,2 2-2 16,-1-2 5-16,0-1 6 0,-1 0-4 0,1-3-13 0,-3 1 18 15,0-3-11 1,2 0 13-16,-1-1-6 0,2-3-4 0,-1 2 5 0,1-4-5 0,1 0 10 0,3 0-3 16,-5-4-3-16,5 0 1 0,0-1 5 15,2-2-3-15,3 1 7 0,-1-2-7 0,2 1-8 0,1 0 5 0,0 0-8 16,2-1 6-16,0 1 4 15,-3 0-7-15,3 1 10 0,-2 2-11 16,1 0-12-16,2 1 14 0,0 4-10 0,1 0 13 16,-1 3-3-16,1 0-9 0,-1 2 4 0,0 3-8 15,-1 1-7-15,0 4 20 0,1-2-10 0,-1 1 13 0,-1 1-3 16,-2 0-4-16,-1 3 11 0,-1 1-11 0,2-2-13 0,-4 0 25 16,2-2-20-16,-3 0 22 0,-3-2-15 15,3-2 9-15,-2 0 3 0,2-1-1 16,0-4-15-16,0 0 21 0,0 0-11 0,0 0 15 0,-2-1-8 0,-7-13-2 15,6 5 3-15,2-1-3 0,-2-3-2 0,1-5-3 0,2 3 1 16,2-2-2-16,2-1 4 0,2 6-6 0,-1 0 0 16,1 2-3-16,2 3-14 0,4 3 18 0,0 3-11 0,-2 3 13 15,0 5 2-15,-2 0-7 0,0 5 5 0,-2 3-7 16,0 3 4-16,-2 4 5 16,-1-3-2-16,0 2 2 0,-3-3-1 0,-1-1 3 0,0 2 5 0,0-4-4 0,-1 1-8 15,-1-3 12-15,1-3-5 0,-5-2 8 0,3-2 0 0,3-3 5 31,-1-2 6-31,2-1-2 0,0 0-1 0,0 0-23 16,8-6-42-16,-2-2 7 0,-1 0-123 0,1-2-294 0</inkml:trace>
  <inkml:trace contextRef="#ctx0" brushRef="#br0" timeOffset="123355.38">22513 16025 795 0,'5'-7'22'0,"-1"-1"-25"0,3 4 10 0,1-1-17 0,-3 0 1 0,3 1 11 0,1 0-4 0,0 0 7 15,1-1-4-15,-1 0-1 0,-1 0 16 0,0 2-11 16,0 1 13-16,-4 1 9 0,2 2-17 0,-2 2 18 0,0 1-8 16,2 1-12-16,-2 1 8 0,1 4-12 15,1 2-4-15,1 3 23 0,-1 0-17 0,0 5 20 0,-1-1-4 16,1 0-3-16,0 6 8 0,2-4-10 0,-3 3-17 0,1 0 22 15,0-4-14-15,1-1 19 0,-4-1-17 0,2-5 8 16,-3 0-1-16,1-3 2 16,0-3-14-16,-1-2 18 0,-2-5-2 0,0 0 9 0,0 0 6 0,1 0 11 15,0 0-4-15,12-7 4 0,-12-2-20 16,0-3 7-16,3-1-11 0,-1-6 9 0,1 1-11 0,0-3 0 16,-4-2 5-16,3 0-5 0,-2-5-7 0,1 3 2 15,1-2-3-15,-3 0 3 0,2 3-10 0,3-2-5 16,-7 1-2-16,4 0 0 0,-2 4-1 0,-4 0 4 15,6 3-2-15,-4 4 4 0,2 2 6 0,4 4-14 16,-2 2 5-16,1 2-8 0,-3 4 4 0,0 0-2 0,0 0-9 16,0 0 2-16,9 9-24 0,-3-2-98 0,0 2-46 15,5 0-32-15,1 1-225 0</inkml:trace>
  <inkml:trace contextRef="#ctx0" brushRef="#br0" timeOffset="123728.97">22817 15787 921 0,'-4'-30'148'0,"3"4"-70"0,-3 2 30 0,1 6-89 0,-1 1-14 16,1 6-5-16,2 3-2 15,0 1-1-15,2 2-1 0,-1 0 5 0,-1-4-5 0,1 4 4 16,4 1-1-16,2 1-9 0,5 3 9 0,1 1-12 0,2-2-1 0,-2 1 12 16,2 2-6-16,0-2 8 0,-1 4 0 0,2-1-8 15,-1 0 2-15,2 7-4 0,-6 0-5 0,1 5 9 16,-3 2-9-16,-1 0 9 0,0 4 7 0,-1 2-4 15,-2-1 7-15,-1 3-10 0,-2-3-7 0,-1-1 19 16,-3 1-13-16,0 0 16 0,2-1-4 0,-1-4-3 16,2-2 10-16,0-4-10 0,0-3 2 0,0-4 21 15,0-3-1-15,1-1 10 0,3 0 14 0,1-6-14 16,1 0 3-16,3-4-8 0,-1-3-12 0,3-2-1 0,0-2-8 16,0-1 6-16,-1-2-5 0,1 3-2 0,1 0 5 15,-3 1-7-15,0 0-5 0,-1-1 1 0,0 4-6 16,0 0 6-16,-1 3 0 0,-1 3-3 0,0 0 0 0,0 4-3 15,-2 1-14-15,2 2 7 0,1 1 0 0,0 4 2 16,2 0-8-16,-2 0-31 0,-3 4-14 0,2-1-6 16,0-1-50-1,-3 1-67-15,7 1-92 0</inkml:trace>
  <inkml:trace contextRef="#ctx0" brushRef="#br0" timeOffset="124046.97">22132 16564 987 0,'-2'-5'32'0,"2"5"-4"0,0 0-21 0,0 0-1 0,4-7 1 0,5 4-3 0,2-2-18 0,4 2 24 0,2-3-17 0,2-1 20 15,4 0-13-15,1-1 5 0,5-1 11 0,-1 0-6 16,3-1 8-16,4-3-2 0,2 4-15 0,8 0 9 16,0-1-6-16,-1 2 3 0,-2-2 6 0,-7 4-7 15,-3 1-18-15,-2 2 19 0,-5-2-14 0,2 1 17 16,0 0-6-16,-4 0 1 0,3 2 1 0,-1-1-6 0,-2 1-51 15,-2 1-121-15,-4-1-96 0</inkml:trace>
  <inkml:trace contextRef="#ctx0" brushRef="#br0" timeOffset="124395.42">22628 16551 681 0,'-16'-1'111'0,"0"-1"-89"16,0 2 15-16,3 1-15 0,-1 4 14 0,2 0-12 0,3-2-6 15,1 0 3-15,2-3 9 0,6 0 18 0,0 0 30 16,0 0-13-16,0 0 14 0,0 0-21 16,4-11-33-16,5 7 18 0,0-1-42 0,1 5 2 0,2-2 1 0,-3 2-2 15,-2 4-7-15,-2-2-1 0,0 6-4 0,-2 0 4 16,1 1 3-16,-2 4-6 0,-1 1 8 0,-1 1-7 16,0 1 11-16,0 2-6 0,-2-2-1 0,1 3-2 15,-3-2 0-15,2 0 10 0,1 0-1 0,1-3 4 16,0 0-14-16,0-2 18 0,2-3-8 0,0-4 15 15,2 0 13-15,3-4 7 0,-1-1 9 0,5 0-8 0,-1-4-15 16,4 0 6-16,0-2-8 0,1-2 8 0,2-1-19 16,-1 1-2-16,2-1-5 0,5 1 5 0,-3 0 4 15,-1 1-13-15,4-2 6 0,-6 1-7 0,7 2 3 0,-2 1 0 16,0-1-2-16,4 2-1 0,-3 0-24 0,-1 0-75 16,-1 2-58-16,-4-2-6 0,0 4-184 0</inkml:trace>
  <inkml:trace contextRef="#ctx1" brushRef="#br0">25257 18663 0,'0'0'0,"0"0"0,0 0 0,0 0 0,0 0 0,0 0 0,0 0 0,0 0 0,0 0 0,0 0 15</inkml:trace>
  <inkml:trace contextRef="#ctx0" brushRef="#br0" timeOffset="142554.15">20031 12317 624 0,'-3'-6'83'0,"1"0"228"0,0 2-276 0,0 0-2 0,0 1-14 0,-1 1 8 16,1 1-18-16,0-1-7 0,2 2 9 0,0 0-11 0,0 0 0 0,0 0-5 0,0-1-6 0,-2 0 3 0,-10-16 7 15,11 10 3-15,-5 2 5 0,2 0-2 16,0 1-11-16,2 0 27 0,1 0-4 0,-3-2 15 16,2 4 2-16,-1-1-15 0,-2-1 1 0,2-3-7 0,-4-1-25 15,2 4 24-15,-2 0-17 0,2 3 21 0,-2 1-7 16,0-2-4-16,-1 0 8 0,-1 2-8 0,1 0 1 0,-2 5 17 16,1 1-14-16,-4-3 17 0,-1 3-5 15,-4-4-6-15,5 2 8 0,-3 1-12 0,-3 1-17 16,6 2 17-16,-2-3-12 0,0 1 16 0,3-1 3 15,-3-1-9-15,0 2 11 0,8-1-14 0,-2 0-6 16,0 1 17-16,1 2-6 0,-5-1 12 0,2 2-7 0,2 0-2 16,0 0 5-16,3 3-1 0,-1-1 11 0,-3 1-24 15,2 2 1-15,-1-1-5 0,2 3 16 0,2 0-12 0,-1 2 10 16,1-1-12-16,0-1 0 0,-1 3 13 16,2-1-16-16,0 2 16 0,3 1-7 0,1-3-2 0,0 4 5 15,0-1-7-15,3 1-2 0,1-2 0 0,1 1 2 16,2-2-2-16,-1 0-5 0,3 0 7 15,0-1-3-15,2-1 6 0,1-1-10 0,3 0 5 0,2-1-3 0,-1-1 5 16,2-1-1-16,0 0 1 0,-1-3 4 16,-1-1-3-16,2 0 2 0,2 0-9 0,-3-1 0 0,7 2-3 15,-4-3 5-15,2-4 6 0,1 3-1 16,-5-4 1-16,2-1-11 0,-3 3 5 0,2-4 0 16,-5 0 3-16,2 0-5 0,-1-2-1 0,1 0 2 0,-2-3 0 15,-2-2 12-15,1 1-13 0,-4-5 4 0,3 2-6 0,0-2 6 0,2-4 2 16,0-1-3-16,6-4 3 15,-6-2-1-15,0-2 1 0,3-1 6 0,-4-3-4 16,1-2-3-16,0-2-2 0,-3 0 3 0,-6-5-1 16,0 4 6-16,-4 1-6 0,-4-4-1 0,-1 7 1 15,-2-4-2-15,-4 0-2 0,0 2 0 0,-6 0 2 16,1-1 5-16,1 4-4 0,-3-2 2 0,0 4-2 0,-3 0 4 16,-3 5-5-16,2 5-2 0,2 2 0 0,0 5 1 0,-3 5-10 15,-5 1 4-15,-4 7-8 0,1 6-8 16,-7 9-82-16,-5 6-57 0,-5 0-11 0,-3 4-205 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7-31T06:52:26.25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11859 15025 235 0,'-13'-6'38'0,"9"2"-28"0,2 1 26 0,4 1-20 0,2 0 24 0,0 0 20 0,-1-1-26 0,4-1 28 0,1 1-9 0,1 1-23 0,0-2 16 0,-2 2-20 16,1 0-1-16,-2 1 20 0,-1-1-10 0,2 1 14 0,-2-1-8 0,0 1-10 0,1 1 1 15,-2-1-5 1,3 0-14-16,0 0 14 0,0 1-12 16,0 0 14-16,1 0-1 0,-1 1-19 15,2 1 8 1,0 0-14-16,1 0-8 0,-1 1 15 0,1 0-10 0,0 1 13 0,-4 1-3 0,0 3-1 0,-1 0 4 0,-4 2-5 0,1 2-5 0,-2 1 17 15,0 1-5-15,-1-1 9 0,-1 1 4 0,-1 2-9 16,-1-2 10-16,0 1-10 0,-1-1 0 0,0-2 5 0,-2 0-2 0,2-1 3 16,-3 0-7-16,0-1 1 0,2 0-1 15,-1-1 2 1,0-2-6-16,1-2 1 0,-2 0 1 0,1-5 2 16,0 1 1-16,1-3-9 0,0-1-1 0,0-1-1 0,-1-1-3 15,2-2 8-15,1-4-2 0,3 1 3 0,-4-5-7 16,5-1-1-16,1 1-3 0,4-3 3 0,1 0-13 15,-1 1 13-15,3-2-6 0,-1 2 11 0,2 1 1 0,-1 2-12 16,1 1 4-16,-1 1-8 0,0 1-4 0,1 3 8 16,0 1-3-16,0 3 4 0,0 1-1 0,-1 1 0 15,0 2-1-15,0 0 0 0,-1 1 1 0,0 2-6 16,-1 0 6-16,-1 1-7 0,2 0 9 0,-1 1-6 16,0 0 2-16,-1 0 6 0,-1 1 117 0,0-2-176 15,0 1 76-15,-3 0-111 0,1-1 90 0,-2 0 0 0,0-1-1 16,0-1 0-16,0-2-2 0,0 0 8 0,0 0 0 15,0 0 3-15,0 0-8 0,-11-7 4 0,10 0-3 16,-2-2 6-16,2-1 2 0,0-2-6 0,1-2-3 16,0-2 0-16,2 1 1 0,1-3 1 0,1 0 3 15,2 2-4-15,2 4-5 0,2 2 1 0,4 3-9 0,2 2 7 16,0 0 7-16,2 6-6 0,2 2 10 0,0 5-10 16,-1 1 1-16,-1 4 2 0,-6 4-4 15,2 1 4-15,-2 2 3 0,-4 1-2 0,0 5-1 0,-7-1-2 16,1 0-1-16,-1-1 10 0,-1-2 4 0,0 2 1 15,-3-2-10-15,-1-1 2 0,-4-2-1 0,0-2 3 16,2-1 8-16,-2-1-2 0,2-2-1 0,-2-5 1 16,0 0 5-16,0-4-9 0,2 2 2 0,0 1-2 15,3-2 18-15,-2-1-22 0,-3-4 14 0,3-1-16 16,-4-5 16-16,4 0-31 0,5 2-18 0,0-3-7 0,3 3-67 0,-3-1-122 16,0 5-113-16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6084995-AD5E-D0F0-1E03-24737D65C87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03E190-6B19-A584-C26A-8DAD848E038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A5D256D-D5A8-4EFA-A6E5-DFCEBB83EC4F}" type="datetimeFigureOut">
              <a:rPr lang="en-US"/>
              <a:pPr>
                <a:defRPr/>
              </a:pPr>
              <a:t>8/3/2026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44663E60-983D-F765-9BD1-7D6C74F834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DE960DA-DC59-218E-AA27-75AE64826A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D3BA39-C577-ECF0-F62A-150212F59BE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ECAB27-72B4-99FB-3C53-049231B717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79DD904-8BAB-428F-8997-1BC06B70538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49A8ADED-6C0D-E90B-70FC-6364B803C2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56628A5C-5034-158E-2BE0-1362E286CA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altLang="en-US"/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5AD1D7D6-29A9-0471-6973-6E7BBC7B16B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A1EB01D-4EC2-45E9-B90C-9CF253CA50F9}" type="slidenum">
              <a:rPr lang="en-US" altLang="en-US" sz="1200"/>
              <a:pPr/>
              <a:t>1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744628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482BBA5-7429-6BDB-0714-E8BF0AFF3C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B142A35-39B2-BA7F-8B56-BAE5033AFF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CF91710-1026-5F82-98BD-E2232BDF2D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84C9E3-7DE4-4F59-9E2C-6AB38D1E1CA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6899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6051AEF-37A8-46BB-187D-9AA12BD484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4332FB2-C1CA-6FAA-BD1E-2EA2870210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63302FD-5046-854B-ECF4-13B0F9418D2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2CB97C-4EF4-445F-9A1C-DE928C36CC8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2419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18282D0-8C91-4F14-AAF3-9DAB9EAC8FE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77C4E49-3A9D-8E6C-EF7D-F009D2840D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4057392-4631-3B43-8B94-080483009C0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82E730-9E84-4459-8FAF-19B43C72AB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0302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D80D6C-76FD-2C29-D3A2-993F55DEC7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039011-6DDC-0D15-41D9-9473ACFC62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0E6376-F37A-9527-9A30-9EAC97EDE6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F8D8B4-EAD8-48D5-9442-4B492BF8F01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7727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EDC6B1C-EE5C-CC8B-5899-27259BDED0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77DE378-D498-E2D0-AA2C-4F72C44E5DF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334709D-1F52-B8E8-A263-9F237BF655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21FCC1-511E-4871-9B06-92E2517996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5399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3BFC0A6-DAD6-3BB2-4467-D59543E1FF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F4AE633-BEC8-2439-3FBC-DA63A52D44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6537BFF-4706-0F17-3555-B4C2097B93F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D98E86-C588-4989-A518-AFD358F9E9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13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80E3859-0B97-01A8-A683-57A596C1DA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E82918B-C085-DDAA-B172-2E7D31BEA8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0638A01-E12F-937A-F4E8-7225CDEB521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75ABE6-51D8-45A2-B0B9-D5FA777693B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523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9150B33-78F1-DCAF-5EFC-EC5F95AEA1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E8B653-40DB-11B4-D939-ACED14F85D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48B9C8-38E9-0987-2620-BC3537C0E72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3B24C9-94FB-4DF3-B53B-46EAB04FF0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2447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D59E73-BB9B-CF6B-D561-97ECEDAAADE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D146736-E1EE-2FEF-469E-6D822D2776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12A781-17FF-5B95-181E-EFE4234B5B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4E7C5D-E4BB-41E6-AA7C-15569B2230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5654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ACACD9F-D639-B082-9F32-E3BB02A891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AA0EDCD-7FFE-0F98-D95B-CA4DF48DC2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3C0F9D4-E7C5-0BE3-E7C6-31E57BFA0D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7D0E22-450C-47C9-9931-7E6E840D149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2354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A02CE7E-CE58-4933-D132-D4630BB3A1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F217F62-B96E-B6D6-3C4E-1C3C1A260A4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915D3BC-73DA-51F5-C0E7-F577DBEE16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9DB410-E207-4EC8-A1C9-5CD57F3E716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7391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FB3266A-28F9-8D8A-B332-BAEA3970CC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93DB96B-1243-623D-A1D3-B5B48C72E9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827028B-75E0-DB5D-8427-526DA1DA603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5B21BD3-8D44-FA33-70C1-554A6119DAA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8EBD7AE-4746-7386-DEE1-8EBFC92E2AF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C2018820-5C12-43B2-BAF7-FA09D1C254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customXml" Target="../ink/ink1.xml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openxmlformats.org/officeDocument/2006/relationships/image" Target="../media/image5.png"/><Relationship Id="rId5" Type="http://schemas.openxmlformats.org/officeDocument/2006/relationships/customXml" Target="../ink/ink2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customXml" Target="../ink/ink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9.png"/><Relationship Id="rId7" Type="http://schemas.openxmlformats.org/officeDocument/2006/relationships/image" Target="../media/image1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3.png"/><Relationship Id="rId4" Type="http://schemas.openxmlformats.org/officeDocument/2006/relationships/image" Target="../media/image4.png"/><Relationship Id="rId9" Type="http://schemas.openxmlformats.org/officeDocument/2006/relationships/customXml" Target="../ink/ink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5.wmf"/><Relationship Id="rId7" Type="http://schemas.openxmlformats.org/officeDocument/2006/relationships/image" Target="../media/image17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150.png"/><Relationship Id="rId5" Type="http://schemas.openxmlformats.org/officeDocument/2006/relationships/image" Target="../media/image16.png"/><Relationship Id="rId10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microsoft.com/office/2007/relationships/hdphoto" Target="../media/hdphoto3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0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>
            <a:extLst>
              <a:ext uri="{FF2B5EF4-FFF2-40B4-BE49-F238E27FC236}">
                <a16:creationId xmlns:a16="http://schemas.microsoft.com/office/drawing/2014/main" id="{B3CF1790-2AF5-2CEC-B1FA-01BD5B7EBE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37CB245C-34B9-B802-8117-557D8E2069D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81000" y="357188"/>
            <a:ext cx="8382000" cy="9144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800" dirty="0"/>
              <a:t>Thermodynamics of Computing Process</a:t>
            </a:r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D302D3E7-32A4-1BCB-0FCC-12CAB8B805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4038" name="Text Box 6">
            <a:extLst>
              <a:ext uri="{FF2B5EF4-FFF2-40B4-BE49-F238E27FC236}">
                <a16:creationId xmlns:a16="http://schemas.microsoft.com/office/drawing/2014/main" id="{6F24E5AF-DC6A-044C-B015-F2C6DCAA47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267980"/>
            <a:ext cx="88265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i="1" dirty="0">
                <a:solidFill>
                  <a:schemeClr val="accent2"/>
                </a:solidFill>
                <a:latin typeface="Viner Hand ITC" panose="03070502030502020203" pitchFamily="66" charset="0"/>
                <a:cs typeface="Times New Roman" panose="02020603050405020304" pitchFamily="18" charset="0"/>
              </a:rPr>
              <a:t>Irreversible Issues in Computation and Electronic Devices</a:t>
            </a:r>
          </a:p>
        </p:txBody>
      </p:sp>
      <p:grpSp>
        <p:nvGrpSpPr>
          <p:cNvPr id="3079" name="Group 7">
            <a:extLst>
              <a:ext uri="{FF2B5EF4-FFF2-40B4-BE49-F238E27FC236}">
                <a16:creationId xmlns:a16="http://schemas.microsoft.com/office/drawing/2014/main" id="{A712A528-0020-4493-8F9E-3D80347B0F8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3" name="Group 8">
              <a:extLst>
                <a:ext uri="{FF2B5EF4-FFF2-40B4-BE49-F238E27FC236}">
                  <a16:creationId xmlns:a16="http://schemas.microsoft.com/office/drawing/2014/main" id="{F75E1619-CA0B-E96A-9E12-5C455B11433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3" name="Rectangle 9">
                <a:extLst>
                  <a:ext uri="{FF2B5EF4-FFF2-40B4-BE49-F238E27FC236}">
                    <a16:creationId xmlns:a16="http://schemas.microsoft.com/office/drawing/2014/main" id="{849632BB-EB67-81D4-0AD0-116C9C2F18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4" name="Rectangle 10">
                <a:extLst>
                  <a:ext uri="{FF2B5EF4-FFF2-40B4-BE49-F238E27FC236}">
                    <a16:creationId xmlns:a16="http://schemas.microsoft.com/office/drawing/2014/main" id="{5FF5BFA0-0DD7-FEAB-7AB4-C56B746318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4" name="Group 11">
              <a:extLst>
                <a:ext uri="{FF2B5EF4-FFF2-40B4-BE49-F238E27FC236}">
                  <a16:creationId xmlns:a16="http://schemas.microsoft.com/office/drawing/2014/main" id="{FD12B362-72A5-BE62-6793-AE0CEEDAE28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91" name="Rectangle 12">
                <a:extLst>
                  <a:ext uri="{FF2B5EF4-FFF2-40B4-BE49-F238E27FC236}">
                    <a16:creationId xmlns:a16="http://schemas.microsoft.com/office/drawing/2014/main" id="{D19152C4-01A3-3032-50D5-D3AD1D2ABE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2" name="Rectangle 13">
                <a:extLst>
                  <a:ext uri="{FF2B5EF4-FFF2-40B4-BE49-F238E27FC236}">
                    <a16:creationId xmlns:a16="http://schemas.microsoft.com/office/drawing/2014/main" id="{A7554AF3-56A8-8DA8-4C6C-CE72661CA9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5" name="Group 14">
              <a:extLst>
                <a:ext uri="{FF2B5EF4-FFF2-40B4-BE49-F238E27FC236}">
                  <a16:creationId xmlns:a16="http://schemas.microsoft.com/office/drawing/2014/main" id="{0745065B-5E7E-56A2-AE0B-43BB9C9A38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9" name="Rectangle 15">
                <a:extLst>
                  <a:ext uri="{FF2B5EF4-FFF2-40B4-BE49-F238E27FC236}">
                    <a16:creationId xmlns:a16="http://schemas.microsoft.com/office/drawing/2014/main" id="{6583A73D-D122-7702-82A7-890F9168F0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0" name="Rectangle 16">
                <a:extLst>
                  <a:ext uri="{FF2B5EF4-FFF2-40B4-BE49-F238E27FC236}">
                    <a16:creationId xmlns:a16="http://schemas.microsoft.com/office/drawing/2014/main" id="{CF2B19A5-72B4-FF53-5494-CD2A60ECFE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6" name="Group 17">
              <a:extLst>
                <a:ext uri="{FF2B5EF4-FFF2-40B4-BE49-F238E27FC236}">
                  <a16:creationId xmlns:a16="http://schemas.microsoft.com/office/drawing/2014/main" id="{15291F47-C38E-9E2D-2B9B-9B3529744E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7" name="Rectangle 18">
                <a:extLst>
                  <a:ext uri="{FF2B5EF4-FFF2-40B4-BE49-F238E27FC236}">
                    <a16:creationId xmlns:a16="http://schemas.microsoft.com/office/drawing/2014/main" id="{51F7BB52-B4ED-E8CB-2F29-06B55E0EF5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88" name="Rectangle 19">
                <a:extLst>
                  <a:ext uri="{FF2B5EF4-FFF2-40B4-BE49-F238E27FC236}">
                    <a16:creationId xmlns:a16="http://schemas.microsoft.com/office/drawing/2014/main" id="{2F2FE6BB-9C15-CF15-41BC-37AB11AD15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26" name="Ink 22">
                <a:extLst>
                  <a:ext uri="{FF2B5EF4-FFF2-40B4-BE49-F238E27FC236}">
                    <a16:creationId xmlns:a16="http://schemas.microsoft.com/office/drawing/2014/main" id="{E362A95E-C59D-DCA4-3C4C-A10C5763FFA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101138" y="6584950"/>
              <a:ext cx="1587" cy="1588"/>
            </p14:xfrm>
          </p:contentPart>
        </mc:Choice>
        <mc:Fallback xmlns="">
          <p:pic>
            <p:nvPicPr>
              <p:cNvPr id="1026" name="Ink 22">
                <a:extLst>
                  <a:ext uri="{FF2B5EF4-FFF2-40B4-BE49-F238E27FC236}">
                    <a16:creationId xmlns:a16="http://schemas.microsoft.com/office/drawing/2014/main" id="{E362A95E-C59D-DCA4-3C4C-A10C5763FFA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059876" y="6543662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4513D32-BD02-D40B-3C66-40DCC9275E4E}"/>
                  </a:ext>
                </a:extLst>
              </p14:cNvPr>
              <p14:cNvContentPartPr/>
              <p14:nvPr/>
            </p14:nvContentPartPr>
            <p14:xfrm>
              <a:off x="2014200" y="5622480"/>
              <a:ext cx="25200" cy="11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4513D32-BD02-D40B-3C66-40DCC9275E4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004840" y="5613120"/>
                <a:ext cx="43920" cy="306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233A478D-DD10-C54A-5671-1CDCD13501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581400"/>
            <a:ext cx="6400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kern="0">
                <a:latin typeface="CommercialScript BT"/>
              </a:rPr>
              <a:t> P M V Subbarao</a:t>
            </a:r>
          </a:p>
          <a:p>
            <a:pPr eaLnBrk="1" hangingPunct="1"/>
            <a:r>
              <a:rPr lang="en-US" altLang="en-US" sz="1800" kern="0">
                <a:latin typeface="CommercialScript BT"/>
              </a:rPr>
              <a:t>Professor</a:t>
            </a:r>
          </a:p>
          <a:p>
            <a:pPr eaLnBrk="1" hangingPunct="1"/>
            <a:r>
              <a:rPr lang="en-US" altLang="en-US" sz="1800" kern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pic>
        <p:nvPicPr>
          <p:cNvPr id="5" name="Rectangle 19458">
            <a:extLst>
              <a:ext uri="{FF2B5EF4-FFF2-40B4-BE49-F238E27FC236}">
                <a16:creationId xmlns:a16="http://schemas.microsoft.com/office/drawing/2014/main" id="{B08989DA-5235-217B-0445-5014FFA1F7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600200"/>
            <a:ext cx="4267200" cy="186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8D13BB5E-96B8-2F6A-2A9B-9919A7CC0AE1}"/>
                  </a:ext>
                </a:extLst>
              </p14:cNvPr>
              <p14:cNvContentPartPr/>
              <p14:nvPr/>
            </p14:nvContentPartPr>
            <p14:xfrm>
              <a:off x="12723486" y="4152020"/>
              <a:ext cx="20880" cy="2088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8D13BB5E-96B8-2F6A-2A9B-9919A7CC0AE1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2717366" y="4145900"/>
                <a:ext cx="33120" cy="33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16455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8" grpId="0" build="p" bldLvl="2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FE0F25-B08C-F654-5AE6-9DCD353B6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1F88B-EE2F-7A59-4864-0DD7EF233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6200"/>
            <a:ext cx="7772400" cy="1143000"/>
          </a:xfrm>
        </p:spPr>
        <p:txBody>
          <a:bodyPr/>
          <a:lstStyle/>
          <a:p>
            <a:r>
              <a:rPr lang="en-US" sz="2800" dirty="0"/>
              <a:t>Energetic Issues of ICTs</a:t>
            </a:r>
            <a:endParaRPr lang="en-IN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97D45E-3723-ABB9-E150-B347C96C72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0525" y="1397000"/>
            <a:ext cx="8382000" cy="5045074"/>
          </a:xfrm>
        </p:spPr>
        <p:txBody>
          <a:bodyPr/>
          <a:lstStyle/>
          <a:p>
            <a:r>
              <a:rPr lang="en-US" sz="2400" dirty="0"/>
              <a:t>Bennet and Landauer have shown that there exists a minimum amount of energy required to perform any computation.</a:t>
            </a:r>
          </a:p>
          <a:p>
            <a:r>
              <a:rPr lang="en-US" sz="2400" dirty="0"/>
              <a:t>The ultimate limit on the minimum energy per switching is set at </a:t>
            </a:r>
            <a:r>
              <a:rPr lang="en-US" sz="2400" i="1" dirty="0" err="1"/>
              <a:t>k</a:t>
            </a:r>
            <a:r>
              <a:rPr lang="en-US" sz="2400" baseline="-25000" dirty="0" err="1"/>
              <a:t>B</a:t>
            </a:r>
            <a:r>
              <a:rPr lang="en-US" sz="2400" i="1" dirty="0" err="1"/>
              <a:t>T</a:t>
            </a:r>
            <a:r>
              <a:rPr lang="en-US" sz="2400" i="1" dirty="0"/>
              <a:t> </a:t>
            </a:r>
            <a:r>
              <a:rPr lang="en-US" sz="2400" dirty="0"/>
              <a:t>ln2.</a:t>
            </a:r>
          </a:p>
          <a:p>
            <a:r>
              <a:rPr lang="en-US" sz="2400" dirty="0"/>
              <a:t>It is approximately 10</a:t>
            </a:r>
            <a:r>
              <a:rPr lang="en-US" sz="2400" baseline="30000" dirty="0"/>
              <a:t>-21</a:t>
            </a:r>
            <a:r>
              <a:rPr lang="en-US" sz="2400" dirty="0"/>
              <a:t>J at room temperature, called as the Shannon-von Neumann-Landauer (SNL) limit.</a:t>
            </a:r>
          </a:p>
          <a:p>
            <a:r>
              <a:rPr lang="en-US" sz="2400" dirty="0"/>
              <a:t>Computing machines inevitably involve devices which perform logical functions that do not have a single-valued inverse. </a:t>
            </a:r>
          </a:p>
          <a:p>
            <a:r>
              <a:rPr lang="en-US" sz="2400" dirty="0"/>
              <a:t>This logical irreversibility is associated with physical irreversibility.</a:t>
            </a:r>
          </a:p>
          <a:p>
            <a:r>
              <a:rPr lang="en-US" sz="2400" dirty="0"/>
              <a:t>Generates a minimal heat generation, per machine cycle, typically of the order of </a:t>
            </a:r>
            <a:r>
              <a:rPr lang="en-US" sz="2400" i="1" dirty="0" err="1"/>
              <a:t>k</a:t>
            </a:r>
            <a:r>
              <a:rPr lang="en-US" sz="2400" i="1" baseline="-25000" dirty="0" err="1"/>
              <a:t>B</a:t>
            </a:r>
            <a:r>
              <a:rPr lang="en-US" sz="2400" i="1" dirty="0" err="1"/>
              <a:t>T</a:t>
            </a:r>
            <a:r>
              <a:rPr lang="en-US" sz="2400" dirty="0"/>
              <a:t> for each irreversible function. </a:t>
            </a:r>
            <a:endParaRPr lang="en-IN" sz="2400" dirty="0"/>
          </a:p>
        </p:txBody>
      </p:sp>
      <p:grpSp>
        <p:nvGrpSpPr>
          <p:cNvPr id="20" name="Group 38">
            <a:extLst>
              <a:ext uri="{FF2B5EF4-FFF2-40B4-BE49-F238E27FC236}">
                <a16:creationId xmlns:a16="http://schemas.microsoft.com/office/drawing/2014/main" id="{797F5681-031A-2457-0B9E-D9D13DE5A0E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" name="Group 19">
              <a:extLst>
                <a:ext uri="{FF2B5EF4-FFF2-40B4-BE49-F238E27FC236}">
                  <a16:creationId xmlns:a16="http://schemas.microsoft.com/office/drawing/2014/main" id="{003DBBA8-8ECA-E620-F7F1-46444CD3E86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8">
                <a:extLst>
                  <a:ext uri="{FF2B5EF4-FFF2-40B4-BE49-F238E27FC236}">
                    <a16:creationId xmlns:a16="http://schemas.microsoft.com/office/drawing/2014/main" id="{D19BC13F-BFF4-80B3-E75F-52E2E5A4FA1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5" name="Group 9">
                  <a:extLst>
                    <a:ext uri="{FF2B5EF4-FFF2-40B4-BE49-F238E27FC236}">
                      <a16:creationId xmlns:a16="http://schemas.microsoft.com/office/drawing/2014/main" id="{02A85E81-835E-9B95-65E3-37F24F6DCE9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5" name="Rectangle 10">
                    <a:extLst>
                      <a:ext uri="{FF2B5EF4-FFF2-40B4-BE49-F238E27FC236}">
                        <a16:creationId xmlns:a16="http://schemas.microsoft.com/office/drawing/2014/main" id="{532CD024-70F3-A4E4-D158-2CDD021F40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1">
                    <a:extLst>
                      <a:ext uri="{FF2B5EF4-FFF2-40B4-BE49-F238E27FC236}">
                        <a16:creationId xmlns:a16="http://schemas.microsoft.com/office/drawing/2014/main" id="{AE15CD4B-E2D8-8830-4B41-3FE4D800A2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2">
                  <a:extLst>
                    <a:ext uri="{FF2B5EF4-FFF2-40B4-BE49-F238E27FC236}">
                      <a16:creationId xmlns:a16="http://schemas.microsoft.com/office/drawing/2014/main" id="{74C63206-F58E-1DF3-3838-31939048B28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3" name="Rectangle 13">
                    <a:extLst>
                      <a:ext uri="{FF2B5EF4-FFF2-40B4-BE49-F238E27FC236}">
                        <a16:creationId xmlns:a16="http://schemas.microsoft.com/office/drawing/2014/main" id="{54073FC7-F6BF-724D-81FE-26FB5AB9F5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4">
                    <a:extLst>
                      <a:ext uri="{FF2B5EF4-FFF2-40B4-BE49-F238E27FC236}">
                        <a16:creationId xmlns:a16="http://schemas.microsoft.com/office/drawing/2014/main" id="{13CA897B-AD2E-27D1-8B1F-6F1701F6AD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5">
                  <a:extLst>
                    <a:ext uri="{FF2B5EF4-FFF2-40B4-BE49-F238E27FC236}">
                      <a16:creationId xmlns:a16="http://schemas.microsoft.com/office/drawing/2014/main" id="{24F12BE6-C446-AFC7-E560-46B7AF33EC4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1" name="Rectangle 16">
                    <a:extLst>
                      <a:ext uri="{FF2B5EF4-FFF2-40B4-BE49-F238E27FC236}">
                        <a16:creationId xmlns:a16="http://schemas.microsoft.com/office/drawing/2014/main" id="{8F49ED01-5D66-F0A9-7E97-72816907E1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17">
                    <a:extLst>
                      <a:ext uri="{FF2B5EF4-FFF2-40B4-BE49-F238E27FC236}">
                        <a16:creationId xmlns:a16="http://schemas.microsoft.com/office/drawing/2014/main" id="{0AFD5724-D6DB-4DA3-975D-2729C80E01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8">
                  <a:extLst>
                    <a:ext uri="{FF2B5EF4-FFF2-40B4-BE49-F238E27FC236}">
                      <a16:creationId xmlns:a16="http://schemas.microsoft.com/office/drawing/2014/main" id="{E04EBC19-4909-FDFE-3934-3F668EE5420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9" name="Rectangle 19">
                    <a:extLst>
                      <a:ext uri="{FF2B5EF4-FFF2-40B4-BE49-F238E27FC236}">
                        <a16:creationId xmlns:a16="http://schemas.microsoft.com/office/drawing/2014/main" id="{88AE3125-FEE9-4CBE-5935-D4AA61D426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20">
                    <a:extLst>
                      <a:ext uri="{FF2B5EF4-FFF2-40B4-BE49-F238E27FC236}">
                        <a16:creationId xmlns:a16="http://schemas.microsoft.com/office/drawing/2014/main" id="{27F24C08-2A5B-6D00-8D89-A0CC0F4CA4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38563FC7-59F6-B399-481A-DFE3B2447E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270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5C7BBA0-DA7B-B66E-D2AA-1B68D6BC3B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94158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2799E2-BE7D-9DBB-623A-D3D379515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CA663-51A7-AEF6-8C26-BA5D00EB8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94640"/>
            <a:ext cx="6781800" cy="1143000"/>
          </a:xfrm>
        </p:spPr>
        <p:txBody>
          <a:bodyPr/>
          <a:lstStyle/>
          <a:p>
            <a:r>
              <a:rPr lang="en-US" sz="2800" dirty="0"/>
              <a:t>Physical Irreversibility Due to Logical Irreversibility</a:t>
            </a:r>
            <a:endParaRPr lang="en-IN" sz="2800" dirty="0"/>
          </a:p>
        </p:txBody>
      </p:sp>
      <p:grpSp>
        <p:nvGrpSpPr>
          <p:cNvPr id="20" name="Group 38">
            <a:extLst>
              <a:ext uri="{FF2B5EF4-FFF2-40B4-BE49-F238E27FC236}">
                <a16:creationId xmlns:a16="http://schemas.microsoft.com/office/drawing/2014/main" id="{B9D5133F-E4EA-7A5E-38DA-2AB2F9DAFF9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" name="Group 19">
              <a:extLst>
                <a:ext uri="{FF2B5EF4-FFF2-40B4-BE49-F238E27FC236}">
                  <a16:creationId xmlns:a16="http://schemas.microsoft.com/office/drawing/2014/main" id="{C98C4E05-91E5-1D38-5264-8104D686A47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8">
                <a:extLst>
                  <a:ext uri="{FF2B5EF4-FFF2-40B4-BE49-F238E27FC236}">
                    <a16:creationId xmlns:a16="http://schemas.microsoft.com/office/drawing/2014/main" id="{863C410A-1668-2485-CA4D-80DF9BD9F27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5" name="Group 9">
                  <a:extLst>
                    <a:ext uri="{FF2B5EF4-FFF2-40B4-BE49-F238E27FC236}">
                      <a16:creationId xmlns:a16="http://schemas.microsoft.com/office/drawing/2014/main" id="{EB359497-5522-765F-9B43-1B14366D8D7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5" name="Rectangle 10">
                    <a:extLst>
                      <a:ext uri="{FF2B5EF4-FFF2-40B4-BE49-F238E27FC236}">
                        <a16:creationId xmlns:a16="http://schemas.microsoft.com/office/drawing/2014/main" id="{362B34F6-FB7B-7744-6976-B4083572ED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1">
                    <a:extLst>
                      <a:ext uri="{FF2B5EF4-FFF2-40B4-BE49-F238E27FC236}">
                        <a16:creationId xmlns:a16="http://schemas.microsoft.com/office/drawing/2014/main" id="{0AEEB1BA-3C3F-BEDD-8ACD-1AA852F7F3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2">
                  <a:extLst>
                    <a:ext uri="{FF2B5EF4-FFF2-40B4-BE49-F238E27FC236}">
                      <a16:creationId xmlns:a16="http://schemas.microsoft.com/office/drawing/2014/main" id="{87FD8081-6F01-8317-0B9E-DCEFD8D55BA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3" name="Rectangle 13">
                    <a:extLst>
                      <a:ext uri="{FF2B5EF4-FFF2-40B4-BE49-F238E27FC236}">
                        <a16:creationId xmlns:a16="http://schemas.microsoft.com/office/drawing/2014/main" id="{48906A31-A0F5-05B6-5FD4-C7D84FA001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4">
                    <a:extLst>
                      <a:ext uri="{FF2B5EF4-FFF2-40B4-BE49-F238E27FC236}">
                        <a16:creationId xmlns:a16="http://schemas.microsoft.com/office/drawing/2014/main" id="{4AA4ED63-631D-C095-061E-4412845161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5">
                  <a:extLst>
                    <a:ext uri="{FF2B5EF4-FFF2-40B4-BE49-F238E27FC236}">
                      <a16:creationId xmlns:a16="http://schemas.microsoft.com/office/drawing/2014/main" id="{FD61E922-40EC-A6CD-9130-AA3B524044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1" name="Rectangle 16">
                    <a:extLst>
                      <a:ext uri="{FF2B5EF4-FFF2-40B4-BE49-F238E27FC236}">
                        <a16:creationId xmlns:a16="http://schemas.microsoft.com/office/drawing/2014/main" id="{081823C4-5DAB-7869-49A5-638C353EDA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17">
                    <a:extLst>
                      <a:ext uri="{FF2B5EF4-FFF2-40B4-BE49-F238E27FC236}">
                        <a16:creationId xmlns:a16="http://schemas.microsoft.com/office/drawing/2014/main" id="{E1622FC7-DCD1-AFD4-E223-0081608F8AE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8">
                  <a:extLst>
                    <a:ext uri="{FF2B5EF4-FFF2-40B4-BE49-F238E27FC236}">
                      <a16:creationId xmlns:a16="http://schemas.microsoft.com/office/drawing/2014/main" id="{845B7D35-FF68-54D4-CDB9-7110FB319B9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9" name="Rectangle 19">
                    <a:extLst>
                      <a:ext uri="{FF2B5EF4-FFF2-40B4-BE49-F238E27FC236}">
                        <a16:creationId xmlns:a16="http://schemas.microsoft.com/office/drawing/2014/main" id="{04E8F44D-CBE0-5FEF-7C58-7075AE935A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20">
                    <a:extLst>
                      <a:ext uri="{FF2B5EF4-FFF2-40B4-BE49-F238E27FC236}">
                        <a16:creationId xmlns:a16="http://schemas.microsoft.com/office/drawing/2014/main" id="{FC7DA844-2AD7-7A97-2A61-67A17C3DA9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DBAA9053-7D78-9104-AE77-26006431CC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270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AEABAE5-C239-1EED-8636-4A82DE84E6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B4E523D-714B-35C3-FCBB-34420DDB83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94613" y="1490418"/>
            <a:ext cx="3972588" cy="35337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A9458B7-8BCA-79DE-4C04-EEB2B8E1EB45}"/>
              </a:ext>
            </a:extLst>
          </p:cNvPr>
          <p:cNvSpPr txBox="1"/>
          <p:nvPr/>
        </p:nvSpPr>
        <p:spPr>
          <a:xfrm>
            <a:off x="906130" y="4980808"/>
            <a:ext cx="30638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Bistable potential well.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CCCECC-9052-9E35-AC00-FC1EABE353FB}"/>
              </a:ext>
            </a:extLst>
          </p:cNvPr>
          <p:cNvSpPr txBox="1"/>
          <p:nvPr/>
        </p:nvSpPr>
        <p:spPr>
          <a:xfrm>
            <a:off x="484188" y="1318568"/>
            <a:ext cx="30638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Consider 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C4414C0-60FA-58E3-B9C6-1ED72EEE58C7}"/>
              </a:ext>
            </a:extLst>
          </p:cNvPr>
          <p:cNvSpPr txBox="1"/>
          <p:nvPr/>
        </p:nvSpPr>
        <p:spPr>
          <a:xfrm>
            <a:off x="342901" y="5539432"/>
            <a:ext cx="441893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0 and 1 are two equilibrium positions of this well.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702016D-12A0-1A36-AB40-899A4C9AE786}"/>
              </a:ext>
            </a:extLst>
          </p:cNvPr>
          <p:cNvSpPr txBox="1"/>
          <p:nvPr/>
        </p:nvSpPr>
        <p:spPr>
          <a:xfrm>
            <a:off x="4114800" y="1309043"/>
            <a:ext cx="489267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Any programing logic to change 0 to 1 is physically interpreted as: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BD62642-FF05-9567-3464-1DBE67A5D368}"/>
              </a:ext>
            </a:extLst>
          </p:cNvPr>
          <p:cNvSpPr/>
          <p:nvPr/>
        </p:nvSpPr>
        <p:spPr bwMode="auto">
          <a:xfrm>
            <a:off x="1539876" y="3581400"/>
            <a:ext cx="304799" cy="3048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A8248AE7-7A79-44AF-63DC-4793FE33F703}"/>
              </a:ext>
            </a:extLst>
          </p:cNvPr>
          <p:cNvSpPr/>
          <p:nvPr/>
        </p:nvSpPr>
        <p:spPr bwMode="auto">
          <a:xfrm>
            <a:off x="2819401" y="3581400"/>
            <a:ext cx="304799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BAE3285-ECD4-3872-EF90-A02C37F317CD}"/>
              </a:ext>
            </a:extLst>
          </p:cNvPr>
          <p:cNvSpPr/>
          <p:nvPr/>
        </p:nvSpPr>
        <p:spPr bwMode="auto">
          <a:xfrm>
            <a:off x="1524000" y="3485522"/>
            <a:ext cx="336550" cy="400678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pic>
        <p:nvPicPr>
          <p:cNvPr id="17" name="Content Placeholder 4">
            <a:extLst>
              <a:ext uri="{FF2B5EF4-FFF2-40B4-BE49-F238E27FC236}">
                <a16:creationId xmlns:a16="http://schemas.microsoft.com/office/drawing/2014/main" id="{4F56166B-A1C8-B0BB-AEDF-53865117EB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492921" y="2208424"/>
            <a:ext cx="3972588" cy="353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DC2C4195-B643-A756-60BD-F04B84B1A945}"/>
              </a:ext>
            </a:extLst>
          </p:cNvPr>
          <p:cNvSpPr/>
          <p:nvPr/>
        </p:nvSpPr>
        <p:spPr bwMode="auto">
          <a:xfrm>
            <a:off x="5791201" y="4343400"/>
            <a:ext cx="304799" cy="3048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F9314150-0007-66D0-F1C6-B72E107AFE44}"/>
              </a:ext>
            </a:extLst>
          </p:cNvPr>
          <p:cNvSpPr/>
          <p:nvPr/>
        </p:nvSpPr>
        <p:spPr bwMode="auto">
          <a:xfrm>
            <a:off x="6398884" y="3829050"/>
            <a:ext cx="304799" cy="3048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B5783995-D90F-63C0-7917-F534B757D3EC}"/>
                  </a:ext>
                </a:extLst>
              </p14:cNvPr>
              <p14:cNvContentPartPr/>
              <p14:nvPr/>
            </p14:nvContentPartPr>
            <p14:xfrm>
              <a:off x="5982840" y="3970800"/>
              <a:ext cx="3110040" cy="27482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B5783995-D90F-63C0-7917-F534B757D3E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973480" y="3961440"/>
                <a:ext cx="3128760" cy="2766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17956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3" grpId="0"/>
      <p:bldP spid="14" grpId="0" animBg="1"/>
      <p:bldP spid="15" grpId="0" animBg="1"/>
      <p:bldP spid="16" grpId="0" animBg="1"/>
      <p:bldP spid="18" grpId="0" animBg="1"/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2A878B-31D1-D6D9-204C-DFACDF5BB5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002CC-E28A-D3F5-8855-4CB50E8D7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6200"/>
            <a:ext cx="7772400" cy="1143000"/>
          </a:xfrm>
        </p:spPr>
        <p:txBody>
          <a:bodyPr/>
          <a:lstStyle/>
          <a:p>
            <a:r>
              <a:rPr lang="en-US" sz="2800" dirty="0"/>
              <a:t>Energetic Issues of ICTs</a:t>
            </a:r>
            <a:endParaRPr lang="en-IN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D37EA6-9D67-D521-EE41-89111363F7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0524" y="1397000"/>
            <a:ext cx="8448675" cy="4346574"/>
          </a:xfrm>
        </p:spPr>
        <p:txBody>
          <a:bodyPr/>
          <a:lstStyle/>
          <a:p>
            <a:r>
              <a:rPr lang="en-US" sz="2400" dirty="0"/>
              <a:t>This dissipation serves the purpose of standardizing signals and making them independent of their exact logical history. </a:t>
            </a:r>
          </a:p>
          <a:p>
            <a:r>
              <a:rPr lang="en-US" sz="2400" dirty="0"/>
              <a:t>Even erasing information decreases the overall entropy of the system and this cannot be done without dissipating heat of at least </a:t>
            </a:r>
            <a:r>
              <a:rPr lang="en-US" sz="2400" i="1" dirty="0" err="1"/>
              <a:t>k</a:t>
            </a:r>
            <a:r>
              <a:rPr lang="en-US" sz="2400" baseline="-25000" dirty="0" err="1"/>
              <a:t>B</a:t>
            </a:r>
            <a:r>
              <a:rPr lang="en-US" sz="2400" dirty="0" err="1"/>
              <a:t>T</a:t>
            </a:r>
            <a:r>
              <a:rPr lang="en-US" sz="2400" dirty="0"/>
              <a:t> ln2 Joule per bit erased.</a:t>
            </a:r>
          </a:p>
          <a:p>
            <a:r>
              <a:rPr lang="en-US" sz="2400" dirty="0"/>
              <a:t>Therefore, ideal computation is also thermodynamically irreversible!</a:t>
            </a:r>
            <a:endParaRPr lang="en-IN" sz="2400" dirty="0"/>
          </a:p>
        </p:txBody>
      </p:sp>
      <p:grpSp>
        <p:nvGrpSpPr>
          <p:cNvPr id="20" name="Group 38">
            <a:extLst>
              <a:ext uri="{FF2B5EF4-FFF2-40B4-BE49-F238E27FC236}">
                <a16:creationId xmlns:a16="http://schemas.microsoft.com/office/drawing/2014/main" id="{DDDA5658-956E-DFEB-3B78-F1CD9B02DE0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" name="Group 19">
              <a:extLst>
                <a:ext uri="{FF2B5EF4-FFF2-40B4-BE49-F238E27FC236}">
                  <a16:creationId xmlns:a16="http://schemas.microsoft.com/office/drawing/2014/main" id="{994699DA-A000-B6B4-A199-6F2E85888FA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8">
                <a:extLst>
                  <a:ext uri="{FF2B5EF4-FFF2-40B4-BE49-F238E27FC236}">
                    <a16:creationId xmlns:a16="http://schemas.microsoft.com/office/drawing/2014/main" id="{9DD77AF8-0761-4923-7E1D-FC5460B8E10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5" name="Group 9">
                  <a:extLst>
                    <a:ext uri="{FF2B5EF4-FFF2-40B4-BE49-F238E27FC236}">
                      <a16:creationId xmlns:a16="http://schemas.microsoft.com/office/drawing/2014/main" id="{1BF8CB50-3B0B-9D8C-E852-7A3E4494D7A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5" name="Rectangle 10">
                    <a:extLst>
                      <a:ext uri="{FF2B5EF4-FFF2-40B4-BE49-F238E27FC236}">
                        <a16:creationId xmlns:a16="http://schemas.microsoft.com/office/drawing/2014/main" id="{3317A922-BEF2-A37A-B11E-25CF489B1C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1">
                    <a:extLst>
                      <a:ext uri="{FF2B5EF4-FFF2-40B4-BE49-F238E27FC236}">
                        <a16:creationId xmlns:a16="http://schemas.microsoft.com/office/drawing/2014/main" id="{289E160B-1524-9C52-DE53-1DEE617E1C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2">
                  <a:extLst>
                    <a:ext uri="{FF2B5EF4-FFF2-40B4-BE49-F238E27FC236}">
                      <a16:creationId xmlns:a16="http://schemas.microsoft.com/office/drawing/2014/main" id="{6FDFEE38-4C5B-CE3F-9B70-EC35D8BA61E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3" name="Rectangle 13">
                    <a:extLst>
                      <a:ext uri="{FF2B5EF4-FFF2-40B4-BE49-F238E27FC236}">
                        <a16:creationId xmlns:a16="http://schemas.microsoft.com/office/drawing/2014/main" id="{E8097883-6D27-B8C9-DAEC-CCBE7FD3B1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4">
                    <a:extLst>
                      <a:ext uri="{FF2B5EF4-FFF2-40B4-BE49-F238E27FC236}">
                        <a16:creationId xmlns:a16="http://schemas.microsoft.com/office/drawing/2014/main" id="{F971C583-6098-E045-6DDE-2A7E9458BB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5">
                  <a:extLst>
                    <a:ext uri="{FF2B5EF4-FFF2-40B4-BE49-F238E27FC236}">
                      <a16:creationId xmlns:a16="http://schemas.microsoft.com/office/drawing/2014/main" id="{983ABBE8-7115-D0FE-9955-6895D2DFBB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1" name="Rectangle 16">
                    <a:extLst>
                      <a:ext uri="{FF2B5EF4-FFF2-40B4-BE49-F238E27FC236}">
                        <a16:creationId xmlns:a16="http://schemas.microsoft.com/office/drawing/2014/main" id="{65BA4701-7A89-8F33-A99C-E2A1FA03D5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17">
                    <a:extLst>
                      <a:ext uri="{FF2B5EF4-FFF2-40B4-BE49-F238E27FC236}">
                        <a16:creationId xmlns:a16="http://schemas.microsoft.com/office/drawing/2014/main" id="{5F3E4964-F0E5-925D-D967-CD3CDA8370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8">
                  <a:extLst>
                    <a:ext uri="{FF2B5EF4-FFF2-40B4-BE49-F238E27FC236}">
                      <a16:creationId xmlns:a16="http://schemas.microsoft.com/office/drawing/2014/main" id="{0BEB4C09-E11D-7EAC-DA4E-31501667F72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9" name="Rectangle 19">
                    <a:extLst>
                      <a:ext uri="{FF2B5EF4-FFF2-40B4-BE49-F238E27FC236}">
                        <a16:creationId xmlns:a16="http://schemas.microsoft.com/office/drawing/2014/main" id="{D42ECFFF-4834-077D-2643-98B94D3FB0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20">
                    <a:extLst>
                      <a:ext uri="{FF2B5EF4-FFF2-40B4-BE49-F238E27FC236}">
                        <a16:creationId xmlns:a16="http://schemas.microsoft.com/office/drawing/2014/main" id="{133C1FF9-F9BC-D56D-2291-6951E9D7F7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61A423C5-DAEE-1F47-937A-793C38AE81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270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FA16A0D-B5B2-FD76-4638-A6A83A4165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39601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32ABC029-C82C-73BF-2E64-EE3B35AF5E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14325" y="76200"/>
            <a:ext cx="7000875" cy="1143000"/>
          </a:xfrm>
        </p:spPr>
        <p:txBody>
          <a:bodyPr/>
          <a:lstStyle/>
          <a:p>
            <a:r>
              <a:rPr lang="en-US" altLang="en-US" sz="2800"/>
              <a:t>Computational or Information  Entropy</a:t>
            </a:r>
            <a:endParaRPr lang="en-US" altLang="en-US" sz="2800">
              <a:solidFill>
                <a:schemeClr val="accent1"/>
              </a:solidFill>
            </a:endParaRPr>
          </a:p>
        </p:txBody>
      </p:sp>
      <p:sp>
        <p:nvSpPr>
          <p:cNvPr id="7171" name="Content Placeholder 5">
            <a:extLst>
              <a:ext uri="{FF2B5EF4-FFF2-40B4-BE49-F238E27FC236}">
                <a16:creationId xmlns:a16="http://schemas.microsoft.com/office/drawing/2014/main" id="{AEFEDAF6-BB67-D5E3-7A4B-9715F0A5636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50837" y="1372393"/>
            <a:ext cx="8442325" cy="2144713"/>
          </a:xfrm>
        </p:spPr>
        <p:txBody>
          <a:bodyPr/>
          <a:lstStyle/>
          <a:p>
            <a:r>
              <a:rPr lang="en-US" altLang="en-US" sz="2400" dirty="0"/>
              <a:t>For a given value of change in energy of a die (</a:t>
            </a:r>
            <a:r>
              <a:rPr lang="en-US" altLang="en-US" sz="2400" dirty="0">
                <a:sym typeface="Symbol" panose="05050102010706020507" pitchFamily="18" charset="2"/>
              </a:rPr>
              <a:t></a:t>
            </a:r>
            <a:r>
              <a:rPr lang="en-US" altLang="en-US" sz="2400" i="1" dirty="0"/>
              <a:t>U)</a:t>
            </a:r>
            <a:r>
              <a:rPr lang="en-US" altLang="en-US" sz="2400" dirty="0"/>
              <a:t>, there are numerous permutations of bits that yield </a:t>
            </a:r>
            <a:r>
              <a:rPr lang="en-US" altLang="en-US" sz="2400" i="1" dirty="0"/>
              <a:t>m</a:t>
            </a:r>
            <a:r>
              <a:rPr lang="en-US" altLang="en-US" sz="2400" dirty="0"/>
              <a:t> ones and (</a:t>
            </a:r>
            <a:r>
              <a:rPr lang="en-US" altLang="en-US" sz="2400" i="1" dirty="0"/>
              <a:t>N - m</a:t>
            </a:r>
            <a:r>
              <a:rPr lang="en-US" altLang="en-US" sz="2400" dirty="0"/>
              <a:t>) zeros. </a:t>
            </a:r>
          </a:p>
          <a:p>
            <a:r>
              <a:rPr lang="en-US" altLang="en-US" sz="2400" dirty="0"/>
              <a:t>If each of these </a:t>
            </a:r>
            <a:r>
              <a:rPr lang="en-US" altLang="en-US" sz="2400" i="1" dirty="0"/>
              <a:t>g(</a:t>
            </a:r>
            <a:r>
              <a:rPr lang="en-US" altLang="en-US" sz="2400" i="1" dirty="0">
                <a:sym typeface="Symbol" panose="05050102010706020507" pitchFamily="18" charset="2"/>
              </a:rPr>
              <a:t></a:t>
            </a:r>
            <a:r>
              <a:rPr lang="en-US" altLang="en-US" sz="2400" i="1" dirty="0"/>
              <a:t>U)</a:t>
            </a:r>
            <a:r>
              <a:rPr lang="en-US" altLang="en-US" sz="2400" dirty="0"/>
              <a:t> permutation states is equally likely, one can define the entropy as</a:t>
            </a:r>
            <a:endParaRPr lang="en-IN" altLang="en-US" sz="2400" dirty="0"/>
          </a:p>
        </p:txBody>
      </p:sp>
      <p:sp>
        <p:nvSpPr>
          <p:cNvPr id="23" name="Content Placeholder 5">
            <a:extLst>
              <a:ext uri="{FF2B5EF4-FFF2-40B4-BE49-F238E27FC236}">
                <a16:creationId xmlns:a16="http://schemas.microsoft.com/office/drawing/2014/main" id="{06B8E691-6840-8DA0-5CD9-CB6E74A09D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213" y="4278313"/>
            <a:ext cx="8442325" cy="97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US" sz="2400" dirty="0"/>
              <a:t>Where </a:t>
            </a:r>
            <a:r>
              <a:rPr lang="en-US" sz="2400" i="1" dirty="0"/>
              <a:t>g(</a:t>
            </a:r>
            <a:r>
              <a:rPr lang="en-US" sz="2400" i="1" dirty="0">
                <a:sym typeface="Symbol" panose="05050102010706020507" pitchFamily="18" charset="2"/>
              </a:rPr>
              <a:t></a:t>
            </a:r>
            <a:r>
              <a:rPr lang="en-US" sz="2400" i="1" dirty="0"/>
              <a:t>U)</a:t>
            </a:r>
            <a:r>
              <a:rPr lang="en-US" sz="2400" dirty="0"/>
              <a:t> is named as a degeneracy function. </a:t>
            </a:r>
          </a:p>
          <a:p>
            <a:pPr>
              <a:defRPr/>
            </a:pPr>
            <a:r>
              <a:rPr lang="en-US" sz="2400" dirty="0"/>
              <a:t>Using simple probability </a:t>
            </a:r>
            <a:endParaRPr lang="en-IN" altLang="en-US" sz="2400" kern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486" name="Object 1">
                <a:extLst>
                  <a:ext uri="{FF2B5EF4-FFF2-40B4-BE49-F238E27FC236}">
                    <a16:creationId xmlns:a16="http://schemas.microsoft.com/office/drawing/2014/main" id="{C5BE3EAA-4977-C06D-F13C-61A941CF569E}"/>
                  </a:ext>
                </a:extLst>
              </p:cNvPr>
              <p:cNvSpPr txBox="1"/>
              <p:nvPr/>
            </p:nvSpPr>
            <p:spPr bwMode="auto">
              <a:xfrm>
                <a:off x="3665538" y="3581400"/>
                <a:ext cx="2552700" cy="4429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0486" name="Object 1">
                <a:extLst>
                  <a:ext uri="{FF2B5EF4-FFF2-40B4-BE49-F238E27FC236}">
                    <a16:creationId xmlns:a16="http://schemas.microsoft.com/office/drawing/2014/main" id="{C5BE3EAA-4977-C06D-F13C-61A941CF56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65538" y="3581400"/>
                <a:ext cx="2552700" cy="442913"/>
              </a:xfrm>
              <a:prstGeom prst="rect">
                <a:avLst/>
              </a:prstGeom>
              <a:blipFill>
                <a:blip r:embed="rId2"/>
                <a:stretch>
                  <a:fillRect l="-239" b="-694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487" name="Object 24">
                <a:extLst>
                  <a:ext uri="{FF2B5EF4-FFF2-40B4-BE49-F238E27FC236}">
                    <a16:creationId xmlns:a16="http://schemas.microsoft.com/office/drawing/2014/main" id="{FDAA9FB5-2A48-ADF3-3FE1-1674C413A613}"/>
                  </a:ext>
                </a:extLst>
              </p:cNvPr>
              <p:cNvSpPr txBox="1"/>
              <p:nvPr/>
            </p:nvSpPr>
            <p:spPr bwMode="auto">
              <a:xfrm>
                <a:off x="3175000" y="5386388"/>
                <a:ext cx="3543300" cy="9382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e>
                            </m:mr>
                            <m:m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!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!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!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0487" name="Object 24">
                <a:extLst>
                  <a:ext uri="{FF2B5EF4-FFF2-40B4-BE49-F238E27FC236}">
                    <a16:creationId xmlns:a16="http://schemas.microsoft.com/office/drawing/2014/main" id="{FDAA9FB5-2A48-ADF3-3FE1-1674C413A6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75000" y="5386388"/>
                <a:ext cx="3543300" cy="93821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Group 38">
            <a:extLst>
              <a:ext uri="{FF2B5EF4-FFF2-40B4-BE49-F238E27FC236}">
                <a16:creationId xmlns:a16="http://schemas.microsoft.com/office/drawing/2014/main" id="{4A7B715F-995D-7220-6F84-6CE582EF912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9" name="Group 19">
              <a:extLst>
                <a:ext uri="{FF2B5EF4-FFF2-40B4-BE49-F238E27FC236}">
                  <a16:creationId xmlns:a16="http://schemas.microsoft.com/office/drawing/2014/main" id="{B3D6AACB-3EF5-AEEF-89C2-91EC0F16A59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1" name="Group 8">
                <a:extLst>
                  <a:ext uri="{FF2B5EF4-FFF2-40B4-BE49-F238E27FC236}">
                    <a16:creationId xmlns:a16="http://schemas.microsoft.com/office/drawing/2014/main" id="{BB212CD9-8CF3-1BFC-36CA-C75C4ED53E8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4" name="Group 9">
                  <a:extLst>
                    <a:ext uri="{FF2B5EF4-FFF2-40B4-BE49-F238E27FC236}">
                      <a16:creationId xmlns:a16="http://schemas.microsoft.com/office/drawing/2014/main" id="{B2B74A81-56A8-AD7A-B3D0-36105A13D64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7170" name="Rectangle 10">
                    <a:extLst>
                      <a:ext uri="{FF2B5EF4-FFF2-40B4-BE49-F238E27FC236}">
                        <a16:creationId xmlns:a16="http://schemas.microsoft.com/office/drawing/2014/main" id="{09D62838-C629-E249-D8AD-BE96689ADE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7172" name="Rectangle 11">
                    <a:extLst>
                      <a:ext uri="{FF2B5EF4-FFF2-40B4-BE49-F238E27FC236}">
                        <a16:creationId xmlns:a16="http://schemas.microsoft.com/office/drawing/2014/main" id="{38909BEE-DB52-3ACD-2519-35B6CF8F45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" name="Group 12">
                  <a:extLst>
                    <a:ext uri="{FF2B5EF4-FFF2-40B4-BE49-F238E27FC236}">
                      <a16:creationId xmlns:a16="http://schemas.microsoft.com/office/drawing/2014/main" id="{8895F12E-A49B-4AC4-A61F-76B1593684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7168" name="Rectangle 13">
                    <a:extLst>
                      <a:ext uri="{FF2B5EF4-FFF2-40B4-BE49-F238E27FC236}">
                        <a16:creationId xmlns:a16="http://schemas.microsoft.com/office/drawing/2014/main" id="{32A4ED49-074E-456F-B43A-B379D8D74C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7169" name="Rectangle 14">
                    <a:extLst>
                      <a:ext uri="{FF2B5EF4-FFF2-40B4-BE49-F238E27FC236}">
                        <a16:creationId xmlns:a16="http://schemas.microsoft.com/office/drawing/2014/main" id="{8BE552DF-1A4F-C651-6A08-E089E61E10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5">
                  <a:extLst>
                    <a:ext uri="{FF2B5EF4-FFF2-40B4-BE49-F238E27FC236}">
                      <a16:creationId xmlns:a16="http://schemas.microsoft.com/office/drawing/2014/main" id="{6A52FAEA-C1D8-9887-CD63-574DE8FAD1C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0" name="Rectangle 16">
                    <a:extLst>
                      <a:ext uri="{FF2B5EF4-FFF2-40B4-BE49-F238E27FC236}">
                        <a16:creationId xmlns:a16="http://schemas.microsoft.com/office/drawing/2014/main" id="{294E4826-8870-8060-C4BC-3AB3EA5E6E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17">
                    <a:extLst>
                      <a:ext uri="{FF2B5EF4-FFF2-40B4-BE49-F238E27FC236}">
                        <a16:creationId xmlns:a16="http://schemas.microsoft.com/office/drawing/2014/main" id="{F095F49B-2422-F7FB-453A-192B3F01CC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8">
                  <a:extLst>
                    <a:ext uri="{FF2B5EF4-FFF2-40B4-BE49-F238E27FC236}">
                      <a16:creationId xmlns:a16="http://schemas.microsoft.com/office/drawing/2014/main" id="{C059240F-B12C-F89A-3A21-48A5F58D2D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8" name="Rectangle 19">
                    <a:extLst>
                      <a:ext uri="{FF2B5EF4-FFF2-40B4-BE49-F238E27FC236}">
                        <a16:creationId xmlns:a16="http://schemas.microsoft.com/office/drawing/2014/main" id="{3B0DDE50-1773-2CA9-6B72-80EAE97DBB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9" name="Rectangle 20">
                    <a:extLst>
                      <a:ext uri="{FF2B5EF4-FFF2-40B4-BE49-F238E27FC236}">
                        <a16:creationId xmlns:a16="http://schemas.microsoft.com/office/drawing/2014/main" id="{5840862B-C6CD-2999-7961-11B15132932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D1B774B9-8480-1D62-7D23-2453F4A674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270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340FAA6-D372-79D3-E3DC-86D0D96882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  <p:bldP spid="23" grpId="0" build="p"/>
      <p:bldP spid="20486" grpId="0"/>
      <p:bldP spid="2048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680D8AF2-6001-848B-4646-FBC77C90BD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9388" y="190500"/>
            <a:ext cx="7156450" cy="1181100"/>
          </a:xfrm>
        </p:spPr>
        <p:txBody>
          <a:bodyPr/>
          <a:lstStyle/>
          <a:p>
            <a:r>
              <a:rPr lang="en-US" altLang="en-US" sz="2800"/>
              <a:t>Extension of Boltzmann theory :Energy consumption by An Ideal Electronic Device</a:t>
            </a:r>
          </a:p>
        </p:txBody>
      </p:sp>
      <p:sp>
        <p:nvSpPr>
          <p:cNvPr id="6147" name="Content Placeholder 3">
            <a:extLst>
              <a:ext uri="{FF2B5EF4-FFF2-40B4-BE49-F238E27FC236}">
                <a16:creationId xmlns:a16="http://schemas.microsoft.com/office/drawing/2014/main" id="{1A7EB584-E48D-B6F4-D685-8A4ED286764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00024" y="1295320"/>
            <a:ext cx="8639175" cy="520396"/>
          </a:xfrm>
        </p:spPr>
        <p:txBody>
          <a:bodyPr/>
          <a:lstStyle/>
          <a:p>
            <a:r>
              <a:rPr lang="en-US" altLang="en-US" sz="2400" dirty="0"/>
              <a:t>Ideal electrical work to be consumed for </a:t>
            </a:r>
            <a:r>
              <a:rPr lang="en-US" altLang="en-US" sz="2400" i="1" dirty="0"/>
              <a:t>N</a:t>
            </a:r>
            <a:r>
              <a:rPr lang="en-US" altLang="en-US" sz="2400" dirty="0"/>
              <a:t> bits of computation is: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bject 21">
                <a:extLst>
                  <a:ext uri="{FF2B5EF4-FFF2-40B4-BE49-F238E27FC236}">
                    <a16:creationId xmlns:a16="http://schemas.microsoft.com/office/drawing/2014/main" id="{D83E626B-56BD-D515-CCF7-D4AAFA41F36B}"/>
                  </a:ext>
                </a:extLst>
              </p:cNvPr>
              <p:cNvSpPr txBox="1"/>
              <p:nvPr/>
            </p:nvSpPr>
            <p:spPr bwMode="auto">
              <a:xfrm>
                <a:off x="1270794" y="1805645"/>
                <a:ext cx="6629400" cy="6984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𝑈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𝑖𝑑𝑒𝑎𝑙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𝑒𝑙𝑒𝑐𝑡𝑟𝑖𝑐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𝑖𝑛𝑝𝑢𝑡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𝑑𝑖𝑠𝑠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𝑐𝑜𝑚𝑝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𝑘𝑇</m:t>
                      </m:r>
                      <m:func>
                        <m:func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</m:e>
                      </m:func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Object 21">
                <a:extLst>
                  <a:ext uri="{FF2B5EF4-FFF2-40B4-BE49-F238E27FC236}">
                    <a16:creationId xmlns:a16="http://schemas.microsoft.com/office/drawing/2014/main" id="{D83E626B-56BD-D515-CCF7-D4AAFA41F3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70794" y="1805645"/>
                <a:ext cx="6629400" cy="698455"/>
              </a:xfrm>
              <a:prstGeom prst="rect">
                <a:avLst/>
              </a:prstGeom>
              <a:blipFill>
                <a:blip r:embed="rId2"/>
                <a:stretch>
                  <a:fillRect l="-9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ontent Placeholder 3">
                <a:extLst>
                  <a:ext uri="{FF2B5EF4-FFF2-40B4-BE49-F238E27FC236}">
                    <a16:creationId xmlns:a16="http://schemas.microsoft.com/office/drawing/2014/main" id="{C2881BD9-CDB0-65CF-D254-586F2AF88E1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0675" y="2240567"/>
                <a:ext cx="8534400" cy="785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en-IN" altLang="en-US" sz="2400" dirty="0"/>
                  <a:t>At  a room temperature of 298K, </a:t>
                </a:r>
                <a:r>
                  <a:rPr lang="en-IN" altLang="en-US" sz="2400" i="1" dirty="0" err="1"/>
                  <a:t>W</a:t>
                </a:r>
                <a:r>
                  <a:rPr lang="en-IN" altLang="en-US" sz="2400" i="1" baseline="-25000" dirty="0" err="1"/>
                  <a:t>ideal</a:t>
                </a:r>
                <a:r>
                  <a:rPr lang="en-IN" altLang="en-US" sz="2400" i="1" baseline="-25000" dirty="0"/>
                  <a:t>-</a:t>
                </a:r>
                <a:r>
                  <a:rPr lang="en-IN" altLang="en-US" sz="2400" i="1" baseline="-25000" dirty="0" err="1"/>
                  <a:t>elec</a:t>
                </a:r>
                <a:r>
                  <a:rPr lang="en-IN" altLang="en-US" sz="2400" i="1" baseline="-25000" dirty="0"/>
                  <a:t>-input</a:t>
                </a:r>
                <a:r>
                  <a:rPr lang="en-IN" altLang="en-US" sz="2400" dirty="0"/>
                  <a:t> = 0.018</a:t>
                </a:r>
                <a:r>
                  <a:rPr lang="en-IN" altLang="en-US" sz="2400" i="1" dirty="0"/>
                  <a:t>N</a:t>
                </a:r>
                <a:r>
                  <a:rPr lang="en-IN" altLang="en-US" sz="2400" dirty="0"/>
                  <a:t>eV = N</a:t>
                </a:r>
                <a14:m>
                  <m:oMath xmlns:m="http://schemas.openxmlformats.org/officeDocument/2006/math">
                    <m:r>
                      <a:rPr lang="en-IN" alt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10</a:t>
                </a:r>
                <a:r>
                  <a:rPr lang="en-US" sz="2400" baseline="30000" dirty="0"/>
                  <a:t>-21</a:t>
                </a:r>
                <a:r>
                  <a:rPr lang="en-US" sz="2400" dirty="0"/>
                  <a:t>J </a:t>
                </a:r>
                <a:r>
                  <a:rPr lang="en-IN" altLang="en-US" sz="2400" dirty="0"/>
                  <a:t>.</a:t>
                </a:r>
              </a:p>
            </p:txBody>
          </p:sp>
        </mc:Choice>
        <mc:Fallback xmlns="">
          <p:sp>
            <p:nvSpPr>
              <p:cNvPr id="21" name="Content Placeholder 3">
                <a:extLst>
                  <a:ext uri="{FF2B5EF4-FFF2-40B4-BE49-F238E27FC236}">
                    <a16:creationId xmlns:a16="http://schemas.microsoft.com/office/drawing/2014/main" id="{C2881BD9-CDB0-65CF-D254-586F2AF88E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0675" y="2240567"/>
                <a:ext cx="8534400" cy="785311"/>
              </a:xfrm>
              <a:prstGeom prst="rect">
                <a:avLst/>
              </a:prstGeom>
              <a:blipFill>
                <a:blip r:embed="rId3"/>
                <a:stretch>
                  <a:fillRect l="-1000" t="-6250" b="-2343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126" name="Group 38">
            <a:extLst>
              <a:ext uri="{FF2B5EF4-FFF2-40B4-BE49-F238E27FC236}">
                <a16:creationId xmlns:a16="http://schemas.microsoft.com/office/drawing/2014/main" id="{DDC15B4C-0ED5-105B-D169-E4477DA35E2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130" name="Group 19">
              <a:extLst>
                <a:ext uri="{FF2B5EF4-FFF2-40B4-BE49-F238E27FC236}">
                  <a16:creationId xmlns:a16="http://schemas.microsoft.com/office/drawing/2014/main" id="{E026EECC-16B7-C3F3-2D26-DBDD8701CFB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132" name="Group 8">
                <a:extLst>
                  <a:ext uri="{FF2B5EF4-FFF2-40B4-BE49-F238E27FC236}">
                    <a16:creationId xmlns:a16="http://schemas.microsoft.com/office/drawing/2014/main" id="{7FF93F66-BA71-C6C2-7B79-3A30A752B1F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5134" name="Group 9">
                  <a:extLst>
                    <a:ext uri="{FF2B5EF4-FFF2-40B4-BE49-F238E27FC236}">
                      <a16:creationId xmlns:a16="http://schemas.microsoft.com/office/drawing/2014/main" id="{8ECA476C-3452-1C65-6D40-886BE9B4096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144" name="Rectangle 10">
                    <a:extLst>
                      <a:ext uri="{FF2B5EF4-FFF2-40B4-BE49-F238E27FC236}">
                        <a16:creationId xmlns:a16="http://schemas.microsoft.com/office/drawing/2014/main" id="{92448CE7-8FC1-FD07-7D16-81A818E425B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45" name="Rectangle 11">
                    <a:extLst>
                      <a:ext uri="{FF2B5EF4-FFF2-40B4-BE49-F238E27FC236}">
                        <a16:creationId xmlns:a16="http://schemas.microsoft.com/office/drawing/2014/main" id="{5E916AEF-D8BF-3800-BD8B-957D2F2865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135" name="Group 12">
                  <a:extLst>
                    <a:ext uri="{FF2B5EF4-FFF2-40B4-BE49-F238E27FC236}">
                      <a16:creationId xmlns:a16="http://schemas.microsoft.com/office/drawing/2014/main" id="{097E39E4-31C0-279B-9368-2FB5FB9813D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5142" name="Rectangle 13">
                    <a:extLst>
                      <a:ext uri="{FF2B5EF4-FFF2-40B4-BE49-F238E27FC236}">
                        <a16:creationId xmlns:a16="http://schemas.microsoft.com/office/drawing/2014/main" id="{159EEE46-5709-E311-A85C-0E438D9CA3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43" name="Rectangle 14">
                    <a:extLst>
                      <a:ext uri="{FF2B5EF4-FFF2-40B4-BE49-F238E27FC236}">
                        <a16:creationId xmlns:a16="http://schemas.microsoft.com/office/drawing/2014/main" id="{CBF94B0E-E08D-14A1-414A-AA36D709C8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136" name="Group 15">
                  <a:extLst>
                    <a:ext uri="{FF2B5EF4-FFF2-40B4-BE49-F238E27FC236}">
                      <a16:creationId xmlns:a16="http://schemas.microsoft.com/office/drawing/2014/main" id="{64782301-D122-DE32-1D6C-5BCFD05D1AE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5140" name="Rectangle 16">
                    <a:extLst>
                      <a:ext uri="{FF2B5EF4-FFF2-40B4-BE49-F238E27FC236}">
                        <a16:creationId xmlns:a16="http://schemas.microsoft.com/office/drawing/2014/main" id="{596CBB6C-76CC-3F53-E733-E5716DF499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41" name="Rectangle 17">
                    <a:extLst>
                      <a:ext uri="{FF2B5EF4-FFF2-40B4-BE49-F238E27FC236}">
                        <a16:creationId xmlns:a16="http://schemas.microsoft.com/office/drawing/2014/main" id="{B6B52460-9398-F8CC-8E89-F8EF39D152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137" name="Group 18">
                  <a:extLst>
                    <a:ext uri="{FF2B5EF4-FFF2-40B4-BE49-F238E27FC236}">
                      <a16:creationId xmlns:a16="http://schemas.microsoft.com/office/drawing/2014/main" id="{57D70032-2B1F-D28D-E011-B201FCA0E4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5138" name="Rectangle 19">
                    <a:extLst>
                      <a:ext uri="{FF2B5EF4-FFF2-40B4-BE49-F238E27FC236}">
                        <a16:creationId xmlns:a16="http://schemas.microsoft.com/office/drawing/2014/main" id="{2B65DF6B-0F74-BF0F-08AF-2DD426078B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39" name="Rectangle 20">
                    <a:extLst>
                      <a:ext uri="{FF2B5EF4-FFF2-40B4-BE49-F238E27FC236}">
                        <a16:creationId xmlns:a16="http://schemas.microsoft.com/office/drawing/2014/main" id="{6A8830E7-DCD3-9B1C-C5EA-81445B01437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6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270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13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1EE4DB5-A6E3-ED5C-B84E-8710F91C8D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512" name="Rectangle 1">
            <a:extLst>
              <a:ext uri="{FF2B5EF4-FFF2-40B4-BE49-F238E27FC236}">
                <a16:creationId xmlns:a16="http://schemas.microsoft.com/office/drawing/2014/main" id="{0186A27A-8B9B-F083-DF99-649E1A6240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8356" y="5814252"/>
            <a:ext cx="7135813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111111"/>
                </a:solidFill>
                <a:latin typeface="Roboto" panose="02000000000000000000" pitchFamily="2" charset="0"/>
              </a:rPr>
              <a:t>Ideal Electronic Devices can almost work as Adiabatic systems and require no cooling!!!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Object 3">
                <a:extLst>
                  <a:ext uri="{FF2B5EF4-FFF2-40B4-BE49-F238E27FC236}">
                    <a16:creationId xmlns:a16="http://schemas.microsoft.com/office/drawing/2014/main" id="{BADC256E-7A8A-58F2-6E47-56A5571C2E2C}"/>
                  </a:ext>
                </a:extLst>
              </p:cNvPr>
              <p:cNvSpPr txBox="1"/>
              <p:nvPr/>
            </p:nvSpPr>
            <p:spPr bwMode="auto">
              <a:xfrm>
                <a:off x="266700" y="4105497"/>
                <a:ext cx="5540375" cy="8778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𝜕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𝑝𝑢𝑟𝑒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𝑐𝑜𝑚𝑝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𝜕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𝑝𝑢𝑟𝑒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𝑐𝑜𝑚𝑝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Object 3">
                <a:extLst>
                  <a:ext uri="{FF2B5EF4-FFF2-40B4-BE49-F238E27FC236}">
                    <a16:creationId xmlns:a16="http://schemas.microsoft.com/office/drawing/2014/main" id="{BADC256E-7A8A-58F2-6E47-56A5571C2E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6700" y="4105497"/>
                <a:ext cx="5540375" cy="87788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B6C38D07-B679-0FDE-E27D-B22574BD14DE}"/>
              </a:ext>
            </a:extLst>
          </p:cNvPr>
          <p:cNvSpPr txBox="1"/>
          <p:nvPr/>
        </p:nvSpPr>
        <p:spPr>
          <a:xfrm>
            <a:off x="279451" y="3501866"/>
            <a:ext cx="39661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 a constant volume device: </a:t>
            </a:r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FE192D-BA91-36BF-E02F-A57BEC374FC4}"/>
              </a:ext>
            </a:extLst>
          </p:cNvPr>
          <p:cNvSpPr txBox="1"/>
          <p:nvPr/>
        </p:nvSpPr>
        <p:spPr>
          <a:xfrm>
            <a:off x="693257" y="2879780"/>
            <a:ext cx="66422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 closed system executing a process is governed by: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DEC0C16-74CA-0514-AADC-DC92CE9AF7FD}"/>
                  </a:ext>
                </a:extLst>
              </p:cNvPr>
              <p:cNvSpPr txBox="1"/>
              <p:nvPr/>
            </p:nvSpPr>
            <p:spPr>
              <a:xfrm>
                <a:off x="5560385" y="3370770"/>
                <a:ext cx="229992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𝑇𝑑𝑆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𝑝𝑑𝑉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DEC0C16-74CA-0514-AADC-DC92CE9AF7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0385" y="3370770"/>
                <a:ext cx="2299925" cy="369332"/>
              </a:xfrm>
              <a:prstGeom prst="rect">
                <a:avLst/>
              </a:prstGeom>
              <a:blipFill>
                <a:blip r:embed="rId6"/>
                <a:stretch>
                  <a:fillRect l="-3183" r="-4244" b="-344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Object 3">
                <a:extLst>
                  <a:ext uri="{FF2B5EF4-FFF2-40B4-BE49-F238E27FC236}">
                    <a16:creationId xmlns:a16="http://schemas.microsoft.com/office/drawing/2014/main" id="{D16984E9-4BDF-CDF6-EB0A-98D543523D4E}"/>
                  </a:ext>
                </a:extLst>
              </p:cNvPr>
              <p:cNvSpPr txBox="1"/>
              <p:nvPr/>
            </p:nvSpPr>
            <p:spPr bwMode="auto">
              <a:xfrm>
                <a:off x="5426075" y="4037994"/>
                <a:ext cx="3429000" cy="8778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𝑑𝑆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∆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𝑊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𝑖𝑑𝑒𝑎𝑙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𝑤𝑜𝑟𝑘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𝑐𝑜𝑚𝑝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Object 3">
                <a:extLst>
                  <a:ext uri="{FF2B5EF4-FFF2-40B4-BE49-F238E27FC236}">
                    <a16:creationId xmlns:a16="http://schemas.microsoft.com/office/drawing/2014/main" id="{D16984E9-4BDF-CDF6-EB0A-98D543523D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26075" y="4037994"/>
                <a:ext cx="3429000" cy="87788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FB432C6-E3CE-C329-15F5-ECE88DC5C7D0}"/>
                  </a:ext>
                </a:extLst>
              </p:cNvPr>
              <p:cNvSpPr txBox="1"/>
              <p:nvPr/>
            </p:nvSpPr>
            <p:spPr>
              <a:xfrm>
                <a:off x="3556343" y="5230929"/>
                <a:ext cx="319388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𝐶𝑑𝑇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𝑁𝑘𝑇</m:t>
                      </m:r>
                      <m:func>
                        <m:func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</m:e>
                      </m:func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FB432C6-E3CE-C329-15F5-ECE88DC5C7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6343" y="5230929"/>
                <a:ext cx="3193888" cy="369332"/>
              </a:xfrm>
              <a:prstGeom prst="rect">
                <a:avLst/>
              </a:prstGeom>
              <a:blipFill>
                <a:blip r:embed="rId8"/>
                <a:stretch>
                  <a:fillRect l="-1718" r="-3053" b="-360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C5DFB430-231A-485F-7788-521DE031BBE7}"/>
              </a:ext>
            </a:extLst>
          </p:cNvPr>
          <p:cNvSpPr txBox="1"/>
          <p:nvPr/>
        </p:nvSpPr>
        <p:spPr>
          <a:xfrm>
            <a:off x="420112" y="5171983"/>
            <a:ext cx="25939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 a solid system: </a:t>
            </a:r>
            <a:endParaRPr lang="en-IN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EA821DF6-4820-D140-D640-84E89C178F7E}"/>
                  </a:ext>
                </a:extLst>
              </p14:cNvPr>
              <p14:cNvContentPartPr/>
              <p14:nvPr/>
            </p14:nvContentPartPr>
            <p14:xfrm>
              <a:off x="4262400" y="5348520"/>
              <a:ext cx="177480" cy="1519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EA821DF6-4820-D140-D640-84E89C178F7E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253040" y="5339160"/>
                <a:ext cx="196200" cy="1706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 autoUpdateAnimBg="0"/>
      <p:bldP spid="20" grpId="0"/>
      <p:bldP spid="21" grpId="0" build="p" autoUpdateAnimBg="0"/>
      <p:bldP spid="21512" grpId="0"/>
      <p:bldP spid="2" grpId="0"/>
      <p:bldP spid="5" grpId="0"/>
      <p:bldP spid="6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637A5F6A-1FB5-85A0-180D-9FE627BE90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327025"/>
            <a:ext cx="7156450" cy="793750"/>
          </a:xfrm>
        </p:spPr>
        <p:txBody>
          <a:bodyPr/>
          <a:lstStyle/>
          <a:p>
            <a:r>
              <a:rPr lang="en-US" altLang="en-US" sz="2800" dirty="0"/>
              <a:t>Extension of Boltzmann Theory</a:t>
            </a:r>
          </a:p>
        </p:txBody>
      </p:sp>
      <p:sp>
        <p:nvSpPr>
          <p:cNvPr id="6147" name="Content Placeholder 3">
            <a:extLst>
              <a:ext uri="{FF2B5EF4-FFF2-40B4-BE49-F238E27FC236}">
                <a16:creationId xmlns:a16="http://schemas.microsoft.com/office/drawing/2014/main" id="{6E0336CE-E839-FD9D-C5AB-7792C33754F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3400" y="1330325"/>
            <a:ext cx="8077200" cy="838200"/>
          </a:xfrm>
        </p:spPr>
        <p:txBody>
          <a:bodyPr/>
          <a:lstStyle/>
          <a:p>
            <a:r>
              <a:rPr lang="en-US" altLang="en-US" sz="2400" dirty="0"/>
              <a:t>Ideal electrical work to be consumed for a bit of computation is: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bject 21">
                <a:extLst>
                  <a:ext uri="{FF2B5EF4-FFF2-40B4-BE49-F238E27FC236}">
                    <a16:creationId xmlns:a16="http://schemas.microsoft.com/office/drawing/2014/main" id="{717E6E64-E2B3-30E7-2A65-72563F12D783}"/>
                  </a:ext>
                </a:extLst>
              </p:cNvPr>
              <p:cNvSpPr txBox="1"/>
              <p:nvPr/>
            </p:nvSpPr>
            <p:spPr bwMode="auto">
              <a:xfrm>
                <a:off x="2219325" y="1876215"/>
                <a:ext cx="3914775" cy="5429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𝑒𝑙𝑒𝑐𝑡𝑟𝑖𝑐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𝑖𝑛𝑝𝑢𝑡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𝑑𝑖𝑠𝑠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𝑘𝑇</m:t>
                      </m:r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</m:e>
                      </m:fun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2)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0" name="Object 21">
                <a:extLst>
                  <a:ext uri="{FF2B5EF4-FFF2-40B4-BE49-F238E27FC236}">
                    <a16:creationId xmlns:a16="http://schemas.microsoft.com/office/drawing/2014/main" id="{717E6E64-E2B3-30E7-2A65-72563F12D7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19325" y="1876215"/>
                <a:ext cx="3914775" cy="542925"/>
              </a:xfrm>
              <a:prstGeom prst="rect">
                <a:avLst/>
              </a:prstGeom>
              <a:blipFill>
                <a:blip r:embed="rId2"/>
                <a:stretch>
                  <a:fillRect r="-31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07A185D1-101D-0700-9EF3-451ACDE69E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675" y="2514600"/>
            <a:ext cx="8534400" cy="553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IN" altLang="en-US" sz="2400" dirty="0"/>
              <a:t>At  a room temperature of 298K, </a:t>
            </a:r>
            <a:r>
              <a:rPr lang="en-IN" altLang="en-US" sz="2400" i="1" dirty="0" err="1"/>
              <a:t>W</a:t>
            </a:r>
            <a:r>
              <a:rPr lang="en-IN" altLang="en-US" sz="2400" i="1" baseline="-25000" dirty="0" err="1"/>
              <a:t>ideal</a:t>
            </a:r>
            <a:r>
              <a:rPr lang="en-IN" altLang="en-US" sz="2400" i="1" baseline="-25000" dirty="0"/>
              <a:t>-input</a:t>
            </a:r>
            <a:r>
              <a:rPr lang="en-IN" altLang="en-US" sz="2400" dirty="0"/>
              <a:t> = 0.018eV =</a:t>
            </a:r>
            <a:r>
              <a:rPr lang="en-US" sz="2400" dirty="0"/>
              <a:t> 10</a:t>
            </a:r>
            <a:r>
              <a:rPr lang="en-US" sz="2400" baseline="30000" dirty="0"/>
              <a:t>-21</a:t>
            </a:r>
            <a:r>
              <a:rPr lang="en-US" sz="2400" dirty="0"/>
              <a:t>J </a:t>
            </a:r>
            <a:endParaRPr lang="en-IN" altLang="en-US" sz="24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71C8F83-4BD6-768C-A37B-5EB2749FA1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36000"/>
                    </a14:imgEffect>
                    <a14:imgEffect>
                      <a14:brightnessContrast bright="-36000" contrast="7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6432" y="3174418"/>
            <a:ext cx="4541043" cy="3357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C48CB7E7-1238-616D-6701-01190D6D4F41}"/>
              </a:ext>
            </a:extLst>
          </p:cNvPr>
          <p:cNvSpPr txBox="1"/>
          <p:nvPr/>
        </p:nvSpPr>
        <p:spPr>
          <a:xfrm>
            <a:off x="352489" y="3619991"/>
            <a:ext cx="417115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altLang="en-US" sz="2400" dirty="0"/>
              <a:t>Why more energy is consumed at higher device temperatures?</a:t>
            </a:r>
          </a:p>
          <a:p>
            <a:pPr algn="ctr"/>
            <a:endParaRPr lang="en-IN" altLang="en-US" dirty="0"/>
          </a:p>
          <a:p>
            <a:pPr algn="ctr"/>
            <a:r>
              <a:rPr lang="en-IN" altLang="en-US" sz="2400" dirty="0"/>
              <a:t>Any exces</a:t>
            </a:r>
            <a:r>
              <a:rPr lang="en-IN" altLang="en-US" dirty="0"/>
              <a:t>s energy must be dissipated and leads to Entropy Generation…</a:t>
            </a:r>
            <a:endParaRPr lang="en-IN" altLang="en-US" sz="2400" dirty="0"/>
          </a:p>
        </p:txBody>
      </p:sp>
      <p:grpSp>
        <p:nvGrpSpPr>
          <p:cNvPr id="18" name="Group 38">
            <a:extLst>
              <a:ext uri="{FF2B5EF4-FFF2-40B4-BE49-F238E27FC236}">
                <a16:creationId xmlns:a16="http://schemas.microsoft.com/office/drawing/2014/main" id="{CB12EC1C-4D54-E7D5-CFBF-E5806473C1A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" name="Group 19">
              <a:extLst>
                <a:ext uri="{FF2B5EF4-FFF2-40B4-BE49-F238E27FC236}">
                  <a16:creationId xmlns:a16="http://schemas.microsoft.com/office/drawing/2014/main" id="{075431CA-5F04-510A-DA63-1FB578D9BB5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8">
                <a:extLst>
                  <a:ext uri="{FF2B5EF4-FFF2-40B4-BE49-F238E27FC236}">
                    <a16:creationId xmlns:a16="http://schemas.microsoft.com/office/drawing/2014/main" id="{4DEA06E2-556A-BA20-8A2F-9BECE5FE1C0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6" name="Group 9">
                  <a:extLst>
                    <a:ext uri="{FF2B5EF4-FFF2-40B4-BE49-F238E27FC236}">
                      <a16:creationId xmlns:a16="http://schemas.microsoft.com/office/drawing/2014/main" id="{3EC3E4AE-55CC-07D2-209A-89366E25EEB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509" name="Rectangle 10">
                    <a:extLst>
                      <a:ext uri="{FF2B5EF4-FFF2-40B4-BE49-F238E27FC236}">
                        <a16:creationId xmlns:a16="http://schemas.microsoft.com/office/drawing/2014/main" id="{3E8173E6-9D90-0A75-9094-3F84017470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510" name="Rectangle 11">
                    <a:extLst>
                      <a:ext uri="{FF2B5EF4-FFF2-40B4-BE49-F238E27FC236}">
                        <a16:creationId xmlns:a16="http://schemas.microsoft.com/office/drawing/2014/main" id="{9305BEA8-4E2F-AF09-2E72-B7967141CA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2">
                  <a:extLst>
                    <a:ext uri="{FF2B5EF4-FFF2-40B4-BE49-F238E27FC236}">
                      <a16:creationId xmlns:a16="http://schemas.microsoft.com/office/drawing/2014/main" id="{35E0BB36-8EF5-F3A9-9DAE-2B385743EF3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1507" name="Rectangle 13">
                    <a:extLst>
                      <a:ext uri="{FF2B5EF4-FFF2-40B4-BE49-F238E27FC236}">
                        <a16:creationId xmlns:a16="http://schemas.microsoft.com/office/drawing/2014/main" id="{431602F6-86F4-E3FD-2FBA-9297BC5025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508" name="Rectangle 14">
                    <a:extLst>
                      <a:ext uri="{FF2B5EF4-FFF2-40B4-BE49-F238E27FC236}">
                        <a16:creationId xmlns:a16="http://schemas.microsoft.com/office/drawing/2014/main" id="{21A434CB-A73A-F543-9C0E-3B07EBDA06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5">
                  <a:extLst>
                    <a:ext uri="{FF2B5EF4-FFF2-40B4-BE49-F238E27FC236}">
                      <a16:creationId xmlns:a16="http://schemas.microsoft.com/office/drawing/2014/main" id="{59242F3A-0871-E64D-32EA-4B8C00196DB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1504" name="Rectangle 16">
                    <a:extLst>
                      <a:ext uri="{FF2B5EF4-FFF2-40B4-BE49-F238E27FC236}">
                        <a16:creationId xmlns:a16="http://schemas.microsoft.com/office/drawing/2014/main" id="{8F38DD74-54C3-6509-6268-4183484666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505" name="Rectangle 17">
                    <a:extLst>
                      <a:ext uri="{FF2B5EF4-FFF2-40B4-BE49-F238E27FC236}">
                        <a16:creationId xmlns:a16="http://schemas.microsoft.com/office/drawing/2014/main" id="{4AAC2835-9A7B-A5D0-7230-84F13FF951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8">
                  <a:extLst>
                    <a:ext uri="{FF2B5EF4-FFF2-40B4-BE49-F238E27FC236}">
                      <a16:creationId xmlns:a16="http://schemas.microsoft.com/office/drawing/2014/main" id="{DE2CD024-FB8B-1402-AB59-65FA868E623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0" name="Rectangle 19">
                    <a:extLst>
                      <a:ext uri="{FF2B5EF4-FFF2-40B4-BE49-F238E27FC236}">
                        <a16:creationId xmlns:a16="http://schemas.microsoft.com/office/drawing/2014/main" id="{D0267A91-C9C9-EA06-AC90-4A941302C6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20">
                    <a:extLst>
                      <a:ext uri="{FF2B5EF4-FFF2-40B4-BE49-F238E27FC236}">
                        <a16:creationId xmlns:a16="http://schemas.microsoft.com/office/drawing/2014/main" id="{001CE30F-5A74-023A-659B-2A6EFF649D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5" name="Rectangle 21">
                <a:extLst>
                  <a:ext uri="{FF2B5EF4-FFF2-40B4-BE49-F238E27FC236}">
                    <a16:creationId xmlns:a16="http://schemas.microsoft.com/office/drawing/2014/main" id="{08FDFCBD-74B5-2FDB-4083-D1105529D8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270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3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D1DB4C8-87E4-FF8C-FADB-E798545EB5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23651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 autoUpdateAnimBg="0"/>
      <p:bldP spid="21" grpId="0" build="p" autoUpdateAnimBg="0"/>
      <p:bldP spid="1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1990A-EC56-09AD-3CEA-2726881C5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FA9A5-15F9-00E4-2F26-C8C3417B7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6200"/>
            <a:ext cx="7772400" cy="1143000"/>
          </a:xfrm>
        </p:spPr>
        <p:txBody>
          <a:bodyPr/>
          <a:lstStyle/>
          <a:p>
            <a:r>
              <a:rPr lang="en-US" sz="2800" dirty="0"/>
              <a:t>Physical &amp; Logical Irreversibility</a:t>
            </a:r>
            <a:endParaRPr lang="en-IN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118D2B-1B74-2B2D-E3CD-9A0A1768B5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087" y="1581149"/>
            <a:ext cx="8382000" cy="4346574"/>
          </a:xfrm>
        </p:spPr>
        <p:txBody>
          <a:bodyPr/>
          <a:lstStyle/>
          <a:p>
            <a:r>
              <a:rPr lang="en-US" sz="2400" dirty="0"/>
              <a:t>A device logically irreversible if the output of a device does not uniquely define the inputs. </a:t>
            </a:r>
          </a:p>
          <a:p>
            <a:r>
              <a:rPr lang="en-US" sz="2400" dirty="0"/>
              <a:t>It is believed that devices exhibiting logical irreversibility are essential for computing. </a:t>
            </a:r>
          </a:p>
          <a:p>
            <a:r>
              <a:rPr lang="en-US" sz="2400" dirty="0"/>
              <a:t>Logical irreversibility in turn implies physical irreversibility, and the latter is accompanied by dissipative effects.</a:t>
            </a:r>
          </a:p>
          <a:p>
            <a:endParaRPr lang="en-IN" sz="2400" dirty="0"/>
          </a:p>
        </p:txBody>
      </p:sp>
      <p:grpSp>
        <p:nvGrpSpPr>
          <p:cNvPr id="20" name="Group 38">
            <a:extLst>
              <a:ext uri="{FF2B5EF4-FFF2-40B4-BE49-F238E27FC236}">
                <a16:creationId xmlns:a16="http://schemas.microsoft.com/office/drawing/2014/main" id="{3BFB5E18-04B9-38AE-F578-D41078A0BF4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" name="Group 19">
              <a:extLst>
                <a:ext uri="{FF2B5EF4-FFF2-40B4-BE49-F238E27FC236}">
                  <a16:creationId xmlns:a16="http://schemas.microsoft.com/office/drawing/2014/main" id="{439C1FF8-B74C-025A-BE53-33D7D6CDEEE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8">
                <a:extLst>
                  <a:ext uri="{FF2B5EF4-FFF2-40B4-BE49-F238E27FC236}">
                    <a16:creationId xmlns:a16="http://schemas.microsoft.com/office/drawing/2014/main" id="{5126479D-C8BA-F2CE-9002-5438DD787F5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5" name="Group 9">
                  <a:extLst>
                    <a:ext uri="{FF2B5EF4-FFF2-40B4-BE49-F238E27FC236}">
                      <a16:creationId xmlns:a16="http://schemas.microsoft.com/office/drawing/2014/main" id="{FD70B838-05AF-25FE-BBBD-882BE4F724E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5" name="Rectangle 10">
                    <a:extLst>
                      <a:ext uri="{FF2B5EF4-FFF2-40B4-BE49-F238E27FC236}">
                        <a16:creationId xmlns:a16="http://schemas.microsoft.com/office/drawing/2014/main" id="{CA7D2EC8-D62D-6831-12D8-3A032C938F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1">
                    <a:extLst>
                      <a:ext uri="{FF2B5EF4-FFF2-40B4-BE49-F238E27FC236}">
                        <a16:creationId xmlns:a16="http://schemas.microsoft.com/office/drawing/2014/main" id="{77A4DD7B-CF53-87AC-EE10-3F01D5775B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2">
                  <a:extLst>
                    <a:ext uri="{FF2B5EF4-FFF2-40B4-BE49-F238E27FC236}">
                      <a16:creationId xmlns:a16="http://schemas.microsoft.com/office/drawing/2014/main" id="{37BCB088-76FC-5108-9DDD-4D24920B624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3" name="Rectangle 13">
                    <a:extLst>
                      <a:ext uri="{FF2B5EF4-FFF2-40B4-BE49-F238E27FC236}">
                        <a16:creationId xmlns:a16="http://schemas.microsoft.com/office/drawing/2014/main" id="{CE9C7B3B-08AC-7BA4-7049-06CE65D432F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4">
                    <a:extLst>
                      <a:ext uri="{FF2B5EF4-FFF2-40B4-BE49-F238E27FC236}">
                        <a16:creationId xmlns:a16="http://schemas.microsoft.com/office/drawing/2014/main" id="{99FBE8BE-D18C-A3AF-76C6-4E6786E524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5">
                  <a:extLst>
                    <a:ext uri="{FF2B5EF4-FFF2-40B4-BE49-F238E27FC236}">
                      <a16:creationId xmlns:a16="http://schemas.microsoft.com/office/drawing/2014/main" id="{93385A21-4047-06B3-5BA0-945C387873F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1" name="Rectangle 16">
                    <a:extLst>
                      <a:ext uri="{FF2B5EF4-FFF2-40B4-BE49-F238E27FC236}">
                        <a16:creationId xmlns:a16="http://schemas.microsoft.com/office/drawing/2014/main" id="{96B6262D-BC2F-93DE-70DA-667204DB5D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17">
                    <a:extLst>
                      <a:ext uri="{FF2B5EF4-FFF2-40B4-BE49-F238E27FC236}">
                        <a16:creationId xmlns:a16="http://schemas.microsoft.com/office/drawing/2014/main" id="{D85B03D9-EA0D-2A96-39E2-89DBBD6EB3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8">
                  <a:extLst>
                    <a:ext uri="{FF2B5EF4-FFF2-40B4-BE49-F238E27FC236}">
                      <a16:creationId xmlns:a16="http://schemas.microsoft.com/office/drawing/2014/main" id="{27B1B6F3-5252-C162-32B9-717970FB661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9" name="Rectangle 19">
                    <a:extLst>
                      <a:ext uri="{FF2B5EF4-FFF2-40B4-BE49-F238E27FC236}">
                        <a16:creationId xmlns:a16="http://schemas.microsoft.com/office/drawing/2014/main" id="{2C649FA7-7CCC-9B8E-7695-F2B54431DA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20">
                    <a:extLst>
                      <a:ext uri="{FF2B5EF4-FFF2-40B4-BE49-F238E27FC236}">
                        <a16:creationId xmlns:a16="http://schemas.microsoft.com/office/drawing/2014/main" id="{63652639-B95D-8FBF-CDA5-45D6ADC148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C105DAD3-231A-BB1E-FB09-678AC299A0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270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C2FBED6-4FC5-BBFB-F22D-016B0EA8CF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28276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A991D415-6253-9D5F-ADF1-0C7BC4A9C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76B00A75-A820-88B5-C4C6-A07E9B8784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9388" y="190500"/>
            <a:ext cx="7156450" cy="1181100"/>
          </a:xfrm>
        </p:spPr>
        <p:txBody>
          <a:bodyPr/>
          <a:lstStyle/>
          <a:p>
            <a:r>
              <a:rPr lang="en-US" altLang="en-US" sz="2800" dirty="0"/>
              <a:t>Fabrication of An Ideal Electronic Device</a:t>
            </a:r>
          </a:p>
        </p:txBody>
      </p:sp>
      <p:sp>
        <p:nvSpPr>
          <p:cNvPr id="6147" name="Content Placeholder 3">
            <a:extLst>
              <a:ext uri="{FF2B5EF4-FFF2-40B4-BE49-F238E27FC236}">
                <a16:creationId xmlns:a16="http://schemas.microsoft.com/office/drawing/2014/main" id="{C95AE84B-64E6-B924-329E-52B9FEED10F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3400" y="1330325"/>
            <a:ext cx="8077200" cy="838200"/>
          </a:xfrm>
        </p:spPr>
        <p:txBody>
          <a:bodyPr/>
          <a:lstStyle/>
          <a:p>
            <a:r>
              <a:rPr lang="en-US" altLang="en-US" sz="2400"/>
              <a:t>Ideal electrical work to be consumed for a bit of computation is:</a:t>
            </a:r>
          </a:p>
        </p:txBody>
      </p:sp>
      <p:graphicFrame>
        <p:nvGraphicFramePr>
          <p:cNvPr id="20" name="Object 21">
            <a:extLst>
              <a:ext uri="{FF2B5EF4-FFF2-40B4-BE49-F238E27FC236}">
                <a16:creationId xmlns:a16="http://schemas.microsoft.com/office/drawing/2014/main" id="{57406A85-F304-75B0-A1E0-1A4CA875A07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24050" y="1905000"/>
          <a:ext cx="5086350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260600" imgH="241300" progId="Equation.3">
                  <p:embed/>
                </p:oleObj>
              </mc:Choice>
              <mc:Fallback>
                <p:oleObj name="Equation" r:id="rId2" imgW="2260600" imgH="241300" progId="Equation.3">
                  <p:embed/>
                  <p:pic>
                    <p:nvPicPr>
                      <p:cNvPr id="20" name="Object 21">
                        <a:extLst>
                          <a:ext uri="{FF2B5EF4-FFF2-40B4-BE49-F238E27FC236}">
                            <a16:creationId xmlns:a16="http://schemas.microsoft.com/office/drawing/2014/main" id="{57406A85-F304-75B0-A1E0-1A4CA875A07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4050" y="1905000"/>
                        <a:ext cx="5086350" cy="542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126" name="Group 38">
            <a:extLst>
              <a:ext uri="{FF2B5EF4-FFF2-40B4-BE49-F238E27FC236}">
                <a16:creationId xmlns:a16="http://schemas.microsoft.com/office/drawing/2014/main" id="{3A4425BA-5815-3DCF-6158-59EF9747D22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130" name="Group 19">
              <a:extLst>
                <a:ext uri="{FF2B5EF4-FFF2-40B4-BE49-F238E27FC236}">
                  <a16:creationId xmlns:a16="http://schemas.microsoft.com/office/drawing/2014/main" id="{D60C6736-B9C3-32A6-A4E8-9FC30C1240F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132" name="Group 8">
                <a:extLst>
                  <a:ext uri="{FF2B5EF4-FFF2-40B4-BE49-F238E27FC236}">
                    <a16:creationId xmlns:a16="http://schemas.microsoft.com/office/drawing/2014/main" id="{A936E82D-CC5D-6A32-40DD-3E5029D4CD8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5134" name="Group 9">
                  <a:extLst>
                    <a:ext uri="{FF2B5EF4-FFF2-40B4-BE49-F238E27FC236}">
                      <a16:creationId xmlns:a16="http://schemas.microsoft.com/office/drawing/2014/main" id="{ED835FB1-6267-968E-1931-65C432E3638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144" name="Rectangle 10">
                    <a:extLst>
                      <a:ext uri="{FF2B5EF4-FFF2-40B4-BE49-F238E27FC236}">
                        <a16:creationId xmlns:a16="http://schemas.microsoft.com/office/drawing/2014/main" id="{F0C8171F-C508-0B55-8792-66F7C1427C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45" name="Rectangle 11">
                    <a:extLst>
                      <a:ext uri="{FF2B5EF4-FFF2-40B4-BE49-F238E27FC236}">
                        <a16:creationId xmlns:a16="http://schemas.microsoft.com/office/drawing/2014/main" id="{5FCD6107-36D4-23AA-712F-8FB3E1676A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135" name="Group 12">
                  <a:extLst>
                    <a:ext uri="{FF2B5EF4-FFF2-40B4-BE49-F238E27FC236}">
                      <a16:creationId xmlns:a16="http://schemas.microsoft.com/office/drawing/2014/main" id="{4EA84DF2-5580-8D9B-FD7B-1A5F6F81A1E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5142" name="Rectangle 13">
                    <a:extLst>
                      <a:ext uri="{FF2B5EF4-FFF2-40B4-BE49-F238E27FC236}">
                        <a16:creationId xmlns:a16="http://schemas.microsoft.com/office/drawing/2014/main" id="{CE06EC7B-CC6B-5F48-D59E-DF7F5DE5FF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43" name="Rectangle 14">
                    <a:extLst>
                      <a:ext uri="{FF2B5EF4-FFF2-40B4-BE49-F238E27FC236}">
                        <a16:creationId xmlns:a16="http://schemas.microsoft.com/office/drawing/2014/main" id="{A8FCE767-8009-D196-1F79-52E1471F1E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136" name="Group 15">
                  <a:extLst>
                    <a:ext uri="{FF2B5EF4-FFF2-40B4-BE49-F238E27FC236}">
                      <a16:creationId xmlns:a16="http://schemas.microsoft.com/office/drawing/2014/main" id="{6A47CB41-5C2D-B659-61A3-6A007089771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5140" name="Rectangle 16">
                    <a:extLst>
                      <a:ext uri="{FF2B5EF4-FFF2-40B4-BE49-F238E27FC236}">
                        <a16:creationId xmlns:a16="http://schemas.microsoft.com/office/drawing/2014/main" id="{92430D03-39E9-51FD-6DD5-EA4FAB432C1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41" name="Rectangle 17">
                    <a:extLst>
                      <a:ext uri="{FF2B5EF4-FFF2-40B4-BE49-F238E27FC236}">
                        <a16:creationId xmlns:a16="http://schemas.microsoft.com/office/drawing/2014/main" id="{66633870-07EF-DBEA-BEA8-73C1151594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137" name="Group 18">
                  <a:extLst>
                    <a:ext uri="{FF2B5EF4-FFF2-40B4-BE49-F238E27FC236}">
                      <a16:creationId xmlns:a16="http://schemas.microsoft.com/office/drawing/2014/main" id="{64BC2810-11EE-F895-8863-9B0313AFBCE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5138" name="Rectangle 19">
                    <a:extLst>
                      <a:ext uri="{FF2B5EF4-FFF2-40B4-BE49-F238E27FC236}">
                        <a16:creationId xmlns:a16="http://schemas.microsoft.com/office/drawing/2014/main" id="{BB82E3DA-E335-19D2-2A37-1FAC1F06FB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39" name="Rectangle 20">
                    <a:extLst>
                      <a:ext uri="{FF2B5EF4-FFF2-40B4-BE49-F238E27FC236}">
                        <a16:creationId xmlns:a16="http://schemas.microsoft.com/office/drawing/2014/main" id="{16273AC0-B71C-0789-B5DD-A2B203243D7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6" name="Rectangle 21">
                <a:extLst>
                  <a:ext uri="{FF2B5EF4-FFF2-40B4-BE49-F238E27FC236}">
                    <a16:creationId xmlns:a16="http://schemas.microsoft.com/office/drawing/2014/main" id="{90F2C5C8-A840-AF1C-9E1B-996AC275A1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270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13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8A26316-6FFC-6D10-AE68-6F624F202C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282999DF-A2E3-CC6B-E247-0C61CC80AAB9}"/>
              </a:ext>
            </a:extLst>
          </p:cNvPr>
          <p:cNvSpPr txBox="1"/>
          <p:nvPr/>
        </p:nvSpPr>
        <p:spPr>
          <a:xfrm>
            <a:off x="320674" y="2514600"/>
            <a:ext cx="867092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Every thermodynamic process occurs in a material (Device).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Microelectronic devices used as </a:t>
            </a:r>
            <a:r>
              <a:rPr lang="en-IN" b="1" dirty="0"/>
              <a:t>Logic and memory devices</a:t>
            </a:r>
            <a:endParaRPr lang="en-IN" dirty="0">
              <a:latin typeface="+mn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186D4E-1259-BB3A-BE97-0D2416D0C4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31000"/>
                    </a14:imgEffect>
                    <a14:imgEffect>
                      <a14:brightnessContrast bright="-13000" contrast="3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2434" y="6019715"/>
            <a:ext cx="1495634" cy="60968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A987058-0B07-AB8C-6934-A1E45F15ACE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3000" y="5067167"/>
            <a:ext cx="1305107" cy="9526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FCFD80D-92AF-6B79-AB69-75B75B5B901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0000" contrast="4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8200" y="3282707"/>
            <a:ext cx="1896873" cy="182269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AEDE5F3-D346-A93D-22FE-1F81E494BA1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23924" y="3466871"/>
            <a:ext cx="1619476" cy="163852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47952B6-592F-C4E6-5DCF-D9FB996AED9F}"/>
              </a:ext>
            </a:extLst>
          </p:cNvPr>
          <p:cNvSpPr txBox="1"/>
          <p:nvPr/>
        </p:nvSpPr>
        <p:spPr>
          <a:xfrm>
            <a:off x="3732510" y="5493603"/>
            <a:ext cx="46494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PalatinoLinotype-Roman"/>
              </a:rPr>
              <a:t>C</a:t>
            </a:r>
            <a:r>
              <a:rPr lang="en-US" sz="2400" b="0" i="0" u="none" strike="noStrike" baseline="0" dirty="0">
                <a:latin typeface="PalatinoLinotype-Roman"/>
              </a:rPr>
              <a:t>apacitance is related to a linear dimension, </a:t>
            </a:r>
            <a:r>
              <a:rPr lang="en-US" sz="2400" b="0" i="1" u="none" strike="noStrike" baseline="0" dirty="0">
                <a:latin typeface="PalatinoLinotype-Italic"/>
              </a:rPr>
              <a:t>L</a:t>
            </a:r>
            <a:r>
              <a:rPr lang="en-US" dirty="0">
                <a:latin typeface="PalatinoLinotype-Roman"/>
              </a:rPr>
              <a:t>.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C68AD0B-B708-DB57-695D-4EB4418AA31F}"/>
                  </a:ext>
                </a:extLst>
              </p:cNvPr>
              <p:cNvSpPr txBox="1"/>
              <p:nvPr/>
            </p:nvSpPr>
            <p:spPr>
              <a:xfrm>
                <a:off x="4037310" y="3581400"/>
                <a:ext cx="4649490" cy="15697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b="0" i="0" u="none" strike="noStrike" baseline="0" dirty="0">
                    <a:latin typeface="PalatinoLinotype-Roman"/>
                  </a:rPr>
                  <a:t>The energy dissipated in the </a:t>
                </a:r>
                <a:r>
                  <a:rPr lang="en-US" dirty="0">
                    <a:latin typeface="PalatinoLinotype-Roman"/>
                  </a:rPr>
                  <a:t>device</a:t>
                </a:r>
                <a:r>
                  <a:rPr lang="en-US" sz="2400" b="0" i="1" u="none" strike="noStrike" baseline="0" dirty="0">
                    <a:latin typeface="PalatinoLinotype-Italic"/>
                  </a:rPr>
                  <a:t> </a:t>
                </a:r>
                <a:r>
                  <a:rPr lang="en-US" sz="2400" b="0" i="0" u="none" strike="noStrike" baseline="0" dirty="0">
                    <a:latin typeface="PalatinoLinotype-Roman"/>
                  </a:rPr>
                  <a:t>during charging is: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𝑑𝑖𝑠𝑠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C68AD0B-B708-DB57-695D-4EB4418AA3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7310" y="3581400"/>
                <a:ext cx="4649490" cy="1569725"/>
              </a:xfrm>
              <a:prstGeom prst="rect">
                <a:avLst/>
              </a:prstGeom>
              <a:blipFill>
                <a:blip r:embed="rId11"/>
                <a:stretch>
                  <a:fillRect l="-1966" t="-311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25963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 autoUpdateAnimBg="0"/>
      <p:bldP spid="3" grpId="0" build="p"/>
      <p:bldP spid="12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559709BF-8CEC-6683-3D0F-F292F52DE7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5578B607-60B5-34BA-E13C-099C7C7334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9388" y="190500"/>
            <a:ext cx="7156450" cy="1181100"/>
          </a:xfrm>
        </p:spPr>
        <p:txBody>
          <a:bodyPr/>
          <a:lstStyle/>
          <a:p>
            <a:r>
              <a:rPr lang="en-US" altLang="en-US" sz="2800" dirty="0"/>
              <a:t>Fabrication of An Ideal Electronic Device</a:t>
            </a:r>
          </a:p>
        </p:txBody>
      </p:sp>
      <p:sp>
        <p:nvSpPr>
          <p:cNvPr id="6147" name="Content Placeholder 3">
            <a:extLst>
              <a:ext uri="{FF2B5EF4-FFF2-40B4-BE49-F238E27FC236}">
                <a16:creationId xmlns:a16="http://schemas.microsoft.com/office/drawing/2014/main" id="{D7B9B2DD-C00B-466A-1329-8F0F1385063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3400" y="1330325"/>
            <a:ext cx="8077200" cy="838200"/>
          </a:xfrm>
        </p:spPr>
        <p:txBody>
          <a:bodyPr/>
          <a:lstStyle/>
          <a:p>
            <a:r>
              <a:rPr lang="en-US" altLang="en-US" sz="2400"/>
              <a:t>Ideal electrical work to be consumed for a bit of computation is:</a:t>
            </a:r>
          </a:p>
        </p:txBody>
      </p:sp>
      <p:graphicFrame>
        <p:nvGraphicFramePr>
          <p:cNvPr id="20" name="Object 21">
            <a:extLst>
              <a:ext uri="{FF2B5EF4-FFF2-40B4-BE49-F238E27FC236}">
                <a16:creationId xmlns:a16="http://schemas.microsoft.com/office/drawing/2014/main" id="{1FF30532-856A-AF3A-70A2-1237C2138CE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030907"/>
              </p:ext>
            </p:extLst>
          </p:nvPr>
        </p:nvGraphicFramePr>
        <p:xfrm>
          <a:off x="1924050" y="1905000"/>
          <a:ext cx="5086350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260600" imgH="241300" progId="Equation.3">
                  <p:embed/>
                </p:oleObj>
              </mc:Choice>
              <mc:Fallback>
                <p:oleObj name="Equation" r:id="rId2" imgW="2260600" imgH="241300" progId="Equation.3">
                  <p:embed/>
                  <p:pic>
                    <p:nvPicPr>
                      <p:cNvPr id="20" name="Object 21">
                        <a:extLst>
                          <a:ext uri="{FF2B5EF4-FFF2-40B4-BE49-F238E27FC236}">
                            <a16:creationId xmlns:a16="http://schemas.microsoft.com/office/drawing/2014/main" id="{1FF30532-856A-AF3A-70A2-1237C2138CE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4050" y="1905000"/>
                        <a:ext cx="5086350" cy="542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126" name="Group 38">
            <a:extLst>
              <a:ext uri="{FF2B5EF4-FFF2-40B4-BE49-F238E27FC236}">
                <a16:creationId xmlns:a16="http://schemas.microsoft.com/office/drawing/2014/main" id="{2C8A6F86-B1D1-5263-86FA-A3AA3E0008B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130" name="Group 19">
              <a:extLst>
                <a:ext uri="{FF2B5EF4-FFF2-40B4-BE49-F238E27FC236}">
                  <a16:creationId xmlns:a16="http://schemas.microsoft.com/office/drawing/2014/main" id="{6CB4CF32-64FC-E1A0-6256-9403C6D7309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132" name="Group 8">
                <a:extLst>
                  <a:ext uri="{FF2B5EF4-FFF2-40B4-BE49-F238E27FC236}">
                    <a16:creationId xmlns:a16="http://schemas.microsoft.com/office/drawing/2014/main" id="{DC15D648-81E4-0BED-44F5-C815AFBBA7F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5134" name="Group 9">
                  <a:extLst>
                    <a:ext uri="{FF2B5EF4-FFF2-40B4-BE49-F238E27FC236}">
                      <a16:creationId xmlns:a16="http://schemas.microsoft.com/office/drawing/2014/main" id="{2840C168-DE3B-262C-9CBE-49BF70A1549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144" name="Rectangle 10">
                    <a:extLst>
                      <a:ext uri="{FF2B5EF4-FFF2-40B4-BE49-F238E27FC236}">
                        <a16:creationId xmlns:a16="http://schemas.microsoft.com/office/drawing/2014/main" id="{A96C0C8C-F886-4572-04BA-DD70E5F7B0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45" name="Rectangle 11">
                    <a:extLst>
                      <a:ext uri="{FF2B5EF4-FFF2-40B4-BE49-F238E27FC236}">
                        <a16:creationId xmlns:a16="http://schemas.microsoft.com/office/drawing/2014/main" id="{A1968512-F599-C3D4-5C90-08CBDDC978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135" name="Group 12">
                  <a:extLst>
                    <a:ext uri="{FF2B5EF4-FFF2-40B4-BE49-F238E27FC236}">
                      <a16:creationId xmlns:a16="http://schemas.microsoft.com/office/drawing/2014/main" id="{31772FC2-0F1A-6773-9799-FB5E06CD06F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5142" name="Rectangle 13">
                    <a:extLst>
                      <a:ext uri="{FF2B5EF4-FFF2-40B4-BE49-F238E27FC236}">
                        <a16:creationId xmlns:a16="http://schemas.microsoft.com/office/drawing/2014/main" id="{8D2E7A90-DB97-1CC1-57D1-10EF0EC71B8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43" name="Rectangle 14">
                    <a:extLst>
                      <a:ext uri="{FF2B5EF4-FFF2-40B4-BE49-F238E27FC236}">
                        <a16:creationId xmlns:a16="http://schemas.microsoft.com/office/drawing/2014/main" id="{DC180804-84AB-0EB7-22BF-680E6A3955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136" name="Group 15">
                  <a:extLst>
                    <a:ext uri="{FF2B5EF4-FFF2-40B4-BE49-F238E27FC236}">
                      <a16:creationId xmlns:a16="http://schemas.microsoft.com/office/drawing/2014/main" id="{14E2D9C9-FE4C-A530-9DF3-6B4540ECE04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5140" name="Rectangle 16">
                    <a:extLst>
                      <a:ext uri="{FF2B5EF4-FFF2-40B4-BE49-F238E27FC236}">
                        <a16:creationId xmlns:a16="http://schemas.microsoft.com/office/drawing/2014/main" id="{E4E89F2D-5BB1-C7F1-592B-B9F498BECE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41" name="Rectangle 17">
                    <a:extLst>
                      <a:ext uri="{FF2B5EF4-FFF2-40B4-BE49-F238E27FC236}">
                        <a16:creationId xmlns:a16="http://schemas.microsoft.com/office/drawing/2014/main" id="{0525DC01-F90E-1A4A-177E-A7079739D4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137" name="Group 18">
                  <a:extLst>
                    <a:ext uri="{FF2B5EF4-FFF2-40B4-BE49-F238E27FC236}">
                      <a16:creationId xmlns:a16="http://schemas.microsoft.com/office/drawing/2014/main" id="{3A3C9C4C-9653-F13F-9FB9-4286E043B93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5138" name="Rectangle 19">
                    <a:extLst>
                      <a:ext uri="{FF2B5EF4-FFF2-40B4-BE49-F238E27FC236}">
                        <a16:creationId xmlns:a16="http://schemas.microsoft.com/office/drawing/2014/main" id="{32CADB99-B20F-BEA0-1133-499D4A582A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39" name="Rectangle 20">
                    <a:extLst>
                      <a:ext uri="{FF2B5EF4-FFF2-40B4-BE49-F238E27FC236}">
                        <a16:creationId xmlns:a16="http://schemas.microsoft.com/office/drawing/2014/main" id="{09325AD8-1F8E-5CAB-758F-26D3FC1243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6" name="Rectangle 21">
                <a:extLst>
                  <a:ext uri="{FF2B5EF4-FFF2-40B4-BE49-F238E27FC236}">
                    <a16:creationId xmlns:a16="http://schemas.microsoft.com/office/drawing/2014/main" id="{F1C9D085-FC03-C27B-7D1B-BF6209902F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270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13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7C6E1B7-28BF-6917-608D-2171CBFA01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73866F4-3836-21D6-51F6-B7A62E30A35C}"/>
                  </a:ext>
                </a:extLst>
              </p:cNvPr>
              <p:cNvSpPr txBox="1"/>
              <p:nvPr/>
            </p:nvSpPr>
            <p:spPr>
              <a:xfrm>
                <a:off x="320674" y="2514600"/>
                <a:ext cx="8670925" cy="41549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US" dirty="0">
                    <a:latin typeface="+mn-lt"/>
                  </a:rPr>
                  <a:t>O</a:t>
                </a:r>
                <a:r>
                  <a:rPr lang="en-US" b="0" i="0" u="none" strike="noStrike" baseline="0" dirty="0">
                    <a:latin typeface="+mn-lt"/>
                  </a:rPr>
                  <a:t>n the level of elementary operations (e.g. binary switching), the control space is limited by only two parameters – operating voltage and device capacitance.</a:t>
                </a: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US" b="0" i="0" u="none" strike="noStrike" baseline="0" dirty="0">
                    <a:latin typeface="+mn-lt"/>
                  </a:rPr>
                  <a:t>It is </a:t>
                </a:r>
                <a:r>
                  <a:rPr lang="en-US" dirty="0">
                    <a:latin typeface="+mn-lt"/>
                  </a:rPr>
                  <a:t>impossible to have zero size device. </a:t>
                </a: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US" b="0" i="0" u="none" strike="noStrike" baseline="0" dirty="0">
                    <a:latin typeface="+mn-lt"/>
                  </a:rPr>
                  <a:t>If the device (</a:t>
                </a:r>
                <a:r>
                  <a:rPr lang="en-US" dirty="0">
                    <a:latin typeface="+mn-lt"/>
                  </a:rPr>
                  <a:t>junction)</a:t>
                </a:r>
                <a:r>
                  <a:rPr lang="en-US" b="0" i="0" u="none" strike="noStrike" baseline="0" dirty="0">
                    <a:latin typeface="+mn-lt"/>
                  </a:rPr>
                  <a:t> critical </a:t>
                </a:r>
                <a:r>
                  <a:rPr lang="en-US" dirty="0">
                    <a:latin typeface="+mn-lt"/>
                  </a:rPr>
                  <a:t>geometric </a:t>
                </a:r>
                <a:r>
                  <a:rPr lang="en-US" b="0" i="0" u="none" strike="noStrike" baseline="0" dirty="0">
                    <a:latin typeface="+mn-lt"/>
                  </a:rPr>
                  <a:t>dimension, is </a:t>
                </a:r>
                <a:r>
                  <a:rPr lang="en-US" b="0" i="1" u="none" strike="noStrike" baseline="0" dirty="0">
                    <a:latin typeface="+mn-lt"/>
                  </a:rPr>
                  <a:t>L</a:t>
                </a:r>
                <a:r>
                  <a:rPr lang="en-US" b="0" i="0" u="none" strike="noStrike" baseline="0" dirty="0">
                    <a:latin typeface="+mn-lt"/>
                  </a:rPr>
                  <a:t>, the minimum </a:t>
                </a:r>
                <a:r>
                  <a:rPr lang="en-US" dirty="0">
                    <a:latin typeface="+mn-lt"/>
                  </a:rPr>
                  <a:t>energy required will be 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u="none" strike="noStrike" baseline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u="none" strike="noStrike" baseline="0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u="none" strike="noStrike" baseline="0" smtClean="0">
                              <a:latin typeface="Cambria Math" panose="02040503050406030204" pitchFamily="18" charset="0"/>
                            </a:rPr>
                            <m:t>𝑎𝑐𝑡𝑢𝑎𝑙</m:t>
                          </m:r>
                        </m:sub>
                      </m:sSub>
                      <m:r>
                        <a:rPr lang="en-US" b="0" i="1" u="none" strike="noStrike" baseline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u="none" strike="noStrike" baseline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sSup>
                        <m:sSupPr>
                          <m:ctrlPr>
                            <a:rPr lang="en-US" b="0" i="1" u="none" strike="noStrike" baseline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u="none" strike="noStrike" baseline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  <m:sup>
                          <m:r>
                            <a:rPr lang="en-US" b="0" i="1" u="none" strike="noStrike" baseline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b="0" i="0" u="none" strike="noStrike" baseline="0" dirty="0">
                  <a:latin typeface="+mn-lt"/>
                </a:endParaRP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US" b="0" i="1" u="none" strike="noStrike" baseline="0" dirty="0">
                    <a:latin typeface="+mn-lt"/>
                  </a:rPr>
                  <a:t>L</a:t>
                </a:r>
                <a:r>
                  <a:rPr lang="en-US" b="0" i="0" u="none" strike="noStrike" baseline="0" dirty="0">
                    <a:latin typeface="+mn-lt"/>
                  </a:rPr>
                  <a:t> has bee</a:t>
                </a:r>
                <a:r>
                  <a:rPr lang="en-US" dirty="0">
                    <a:latin typeface="+mn-lt"/>
                  </a:rPr>
                  <a:t>n</a:t>
                </a:r>
                <a:r>
                  <a:rPr lang="en-US" b="0" i="0" u="none" strike="noStrike" baseline="0" dirty="0">
                    <a:latin typeface="+mn-lt"/>
                  </a:rPr>
                  <a:t> from decreased from tenths of micrometers to only a few nanometers. </a:t>
                </a: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US" b="0" i="0" u="none" strike="noStrike" baseline="0" dirty="0">
                    <a:latin typeface="+mn-lt"/>
                  </a:rPr>
                  <a:t>One immediate implication of scaling is  that the actual work decreases as the cube of the device dimensions.</a:t>
                </a:r>
                <a:endParaRPr lang="en-IN" dirty="0">
                  <a:latin typeface="+mn-lt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73866F4-3836-21D6-51F6-B7A62E30A3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674" y="2514600"/>
                <a:ext cx="8670925" cy="4154984"/>
              </a:xfrm>
              <a:prstGeom prst="rect">
                <a:avLst/>
              </a:prstGeom>
              <a:blipFill>
                <a:blip r:embed="rId5"/>
                <a:stretch>
                  <a:fillRect l="-985" t="-1175" b="-234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24782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 autoUpdateAnimBg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4B679-609D-EF7C-C531-29061261A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720" y="295656"/>
            <a:ext cx="7772400" cy="872363"/>
          </a:xfrm>
        </p:spPr>
        <p:txBody>
          <a:bodyPr/>
          <a:lstStyle/>
          <a:p>
            <a:r>
              <a:rPr lang="en-US" sz="2800" dirty="0"/>
              <a:t>Dimension of A Junction</a:t>
            </a:r>
            <a:endParaRPr lang="en-IN" sz="28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9EEAEE5-3475-D42D-6039-B44D7B5ED8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0000"/>
                    </a14:imgEffect>
                    <a14:imgEffect>
                      <a14:brightnessContrast bright="-33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8037" y="1413256"/>
            <a:ext cx="7527925" cy="5224908"/>
          </a:xfrm>
        </p:spPr>
      </p:pic>
      <p:grpSp>
        <p:nvGrpSpPr>
          <p:cNvPr id="6" name="Group 38">
            <a:extLst>
              <a:ext uri="{FF2B5EF4-FFF2-40B4-BE49-F238E27FC236}">
                <a16:creationId xmlns:a16="http://schemas.microsoft.com/office/drawing/2014/main" id="{3F3AB600-099E-A252-C831-EC9856361876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7652F234-2BF9-F17C-9981-9D7AA474044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B065195F-2166-0150-2521-70066C640AB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95AC8D30-1583-2DFD-223A-088F89E5408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E9A31986-3B82-AA31-237F-FCA04845484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D7EBB2B8-E7EF-43E0-A2CA-71D3D93B57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4497CCD7-8C3A-7410-41D1-5FFC190A662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95022D6D-2C69-1C85-ED22-E5FC0CBA40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F890F113-3C4A-B963-E428-749BD7D7C6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108F9491-E7F4-B25D-9109-C2EEAC3A07D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60F51F34-98FE-8607-52D3-516B4F5411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00F6A2BF-E9A2-B10D-9626-45BEAA99E9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AA75BDEA-AEE9-202C-214D-BD42B1DF301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6FA68830-6CBD-0AC8-4327-0090C262E07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E11766A5-3B43-BDC4-77AC-F1D17CB0084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1B9CAB55-6820-3272-9B18-A73BAA3ED0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270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4CC9677-8D21-4EC8-7395-1C212C71C9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84156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637A5F6A-1FB5-85A0-180D-9FE627BE90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2524" y="363431"/>
            <a:ext cx="6535476" cy="823809"/>
          </a:xfrm>
        </p:spPr>
        <p:txBody>
          <a:bodyPr/>
          <a:lstStyle/>
          <a:p>
            <a:r>
              <a:rPr lang="en-US" altLang="en-US" sz="2800" dirty="0">
                <a:solidFill>
                  <a:srgbClr val="FF0000"/>
                </a:solidFill>
              </a:rPr>
              <a:t>Additional Work to Compute against Thermal Noise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07A185D1-101D-0700-9EF3-451ACDE69E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799" y="1403139"/>
            <a:ext cx="8675687" cy="2544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sz="2400" dirty="0"/>
              <a:t>All materials produce noise at a power level proportional to the physical temperature of the material. </a:t>
            </a:r>
          </a:p>
          <a:p>
            <a:r>
              <a:rPr lang="en-US" sz="2400" dirty="0"/>
              <a:t>The noise is generated by random vibrations of conducting electrons and holes in the material. </a:t>
            </a:r>
          </a:p>
          <a:p>
            <a:r>
              <a:rPr lang="en-US" sz="2400" dirty="0"/>
              <a:t>This noise is often referred to as thermal noise. </a:t>
            </a:r>
          </a:p>
          <a:p>
            <a:r>
              <a:rPr lang="en-US" sz="2400" dirty="0"/>
              <a:t>Thermal noise is white and has a Gaussian amplitude distribution.</a:t>
            </a:r>
          </a:p>
        </p:txBody>
      </p:sp>
      <p:pic>
        <p:nvPicPr>
          <p:cNvPr id="21511" name="Picture 26" descr="LF noise of a MOSFET with a 0.18-m gate area. Upper: time domain. The abrupt jumps are caused by single electrons. Superimposed on this are other types of noise. Lower: frequency domain. The PSD has a Lorentzian shape: flat at low frequencies and decaying with 020 dB/dec at high frequencies.">
            <a:extLst>
              <a:ext uri="{FF2B5EF4-FFF2-40B4-BE49-F238E27FC236}">
                <a16:creationId xmlns:a16="http://schemas.microsoft.com/office/drawing/2014/main" id="{02B37A74-02C8-B8EE-9FF7-92C8A24678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040188"/>
            <a:ext cx="3676650" cy="2513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2" name="Rectangle 1">
            <a:extLst>
              <a:ext uri="{FF2B5EF4-FFF2-40B4-BE49-F238E27FC236}">
                <a16:creationId xmlns:a16="http://schemas.microsoft.com/office/drawing/2014/main" id="{EBD10145-7B88-F656-425E-65FCA1F408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4122737"/>
            <a:ext cx="4572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111111"/>
                </a:solidFill>
                <a:latin typeface="Roboto" panose="02000000000000000000" pitchFamily="2" charset="0"/>
              </a:rPr>
              <a:t>Thermal noise of a MOSFET with a 0.18-</a:t>
            </a:r>
            <a:r>
              <a:rPr lang="en-US" altLang="en-US" sz="2400" dirty="0">
                <a:solidFill>
                  <a:srgbClr val="111111"/>
                </a:solidFill>
                <a:latin typeface="Roboto" panose="02000000000000000000" pitchFamily="2" charset="0"/>
                <a:sym typeface="Symbol" panose="05050102010706020507" pitchFamily="18" charset="2"/>
              </a:rPr>
              <a:t></a:t>
            </a:r>
            <a:r>
              <a:rPr lang="en-US" altLang="en-US" sz="2400" dirty="0">
                <a:solidFill>
                  <a:srgbClr val="111111"/>
                </a:solidFill>
                <a:latin typeface="Roboto" panose="02000000000000000000" pitchFamily="2" charset="0"/>
              </a:rPr>
              <a:t>m gate width.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9078D45-AEAC-F124-1156-6224D1C2787D}"/>
                  </a:ext>
                </a:extLst>
              </p:cNvPr>
              <p:cNvSpPr txBox="1"/>
              <p:nvPr/>
            </p:nvSpPr>
            <p:spPr>
              <a:xfrm>
                <a:off x="4451350" y="5200471"/>
                <a:ext cx="4616450" cy="1200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The total Power of thermal noise is: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𝑇h𝑒𝑟𝑚𝑎𝑙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𝑁𝑜𝑖𝑠𝑒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𝑘𝑇𝐵</m:t>
                    </m:r>
                  </m:oMath>
                </a14:m>
                <a:endParaRPr lang="en-IN" altLang="en-US" sz="2400" dirty="0"/>
              </a:p>
              <a:p>
                <a:r>
                  <a:rPr lang="en-IN" altLang="en-US" sz="2400" i="1" dirty="0"/>
                  <a:t>B</a:t>
                </a:r>
                <a:r>
                  <a:rPr lang="en-IN" altLang="en-US" sz="2400" dirty="0"/>
                  <a:t> is the Device Bandwidth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9078D45-AEAC-F124-1156-6224D1C278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1350" y="5200471"/>
                <a:ext cx="4616450" cy="1200329"/>
              </a:xfrm>
              <a:prstGeom prst="rect">
                <a:avLst/>
              </a:prstGeom>
              <a:blipFill>
                <a:blip r:embed="rId3"/>
                <a:stretch>
                  <a:fillRect l="-1979" t="-4061" r="-132" b="-1066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Group 38">
            <a:extLst>
              <a:ext uri="{FF2B5EF4-FFF2-40B4-BE49-F238E27FC236}">
                <a16:creationId xmlns:a16="http://schemas.microsoft.com/office/drawing/2014/main" id="{5DDF18E4-3C28-086F-BBF8-F08F276C3DB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061DED9-A3D6-E77D-B6BF-0D4537D5860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8">
                <a:extLst>
                  <a:ext uri="{FF2B5EF4-FFF2-40B4-BE49-F238E27FC236}">
                    <a16:creationId xmlns:a16="http://schemas.microsoft.com/office/drawing/2014/main" id="{8E3F6A82-A5DF-1374-E2A7-32F5DFED8FA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5" name="Group 9">
                  <a:extLst>
                    <a:ext uri="{FF2B5EF4-FFF2-40B4-BE49-F238E27FC236}">
                      <a16:creationId xmlns:a16="http://schemas.microsoft.com/office/drawing/2014/main" id="{905D5E64-D12A-026E-9D36-548EB9FBC55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508" name="Rectangle 10">
                    <a:extLst>
                      <a:ext uri="{FF2B5EF4-FFF2-40B4-BE49-F238E27FC236}">
                        <a16:creationId xmlns:a16="http://schemas.microsoft.com/office/drawing/2014/main" id="{9547EC92-3DCA-5697-4DEA-B2DF03DF50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509" name="Rectangle 11">
                    <a:extLst>
                      <a:ext uri="{FF2B5EF4-FFF2-40B4-BE49-F238E27FC236}">
                        <a16:creationId xmlns:a16="http://schemas.microsoft.com/office/drawing/2014/main" id="{40F63402-A8A2-12AF-6490-E8F31E6294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2">
                  <a:extLst>
                    <a:ext uri="{FF2B5EF4-FFF2-40B4-BE49-F238E27FC236}">
                      <a16:creationId xmlns:a16="http://schemas.microsoft.com/office/drawing/2014/main" id="{D4FB0CBB-40A0-BFE3-1970-565185D2E9A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1505" name="Rectangle 13">
                    <a:extLst>
                      <a:ext uri="{FF2B5EF4-FFF2-40B4-BE49-F238E27FC236}">
                        <a16:creationId xmlns:a16="http://schemas.microsoft.com/office/drawing/2014/main" id="{B00DC76A-FAF5-2F89-258B-84F18C4262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507" name="Rectangle 14">
                    <a:extLst>
                      <a:ext uri="{FF2B5EF4-FFF2-40B4-BE49-F238E27FC236}">
                        <a16:creationId xmlns:a16="http://schemas.microsoft.com/office/drawing/2014/main" id="{E1247E2C-787F-6D82-F707-A66D347FBF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5">
                  <a:extLst>
                    <a:ext uri="{FF2B5EF4-FFF2-40B4-BE49-F238E27FC236}">
                      <a16:creationId xmlns:a16="http://schemas.microsoft.com/office/drawing/2014/main" id="{4CB0F105-11EE-06BC-1EE2-7D82A486EF4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1" name="Rectangle 16">
                    <a:extLst>
                      <a:ext uri="{FF2B5EF4-FFF2-40B4-BE49-F238E27FC236}">
                        <a16:creationId xmlns:a16="http://schemas.microsoft.com/office/drawing/2014/main" id="{C5A19C3B-85D1-7478-CC38-489DB430C5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504" name="Rectangle 17">
                    <a:extLst>
                      <a:ext uri="{FF2B5EF4-FFF2-40B4-BE49-F238E27FC236}">
                        <a16:creationId xmlns:a16="http://schemas.microsoft.com/office/drawing/2014/main" id="{2541F713-E3A9-ADCF-D769-5190FCB7C6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8">
                  <a:extLst>
                    <a:ext uri="{FF2B5EF4-FFF2-40B4-BE49-F238E27FC236}">
                      <a16:creationId xmlns:a16="http://schemas.microsoft.com/office/drawing/2014/main" id="{BE2AA9ED-9882-8BE6-45EE-AE1F9EDD8F3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9" name="Rectangle 19">
                    <a:extLst>
                      <a:ext uri="{FF2B5EF4-FFF2-40B4-BE49-F238E27FC236}">
                        <a16:creationId xmlns:a16="http://schemas.microsoft.com/office/drawing/2014/main" id="{E8416039-39F6-7411-355A-5B5C6AF9D9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20">
                    <a:extLst>
                      <a:ext uri="{FF2B5EF4-FFF2-40B4-BE49-F238E27FC236}">
                        <a16:creationId xmlns:a16="http://schemas.microsoft.com/office/drawing/2014/main" id="{14AE2ECE-9621-8C54-9684-50177A6A61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144F4706-B676-D305-94F8-415ED6C294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270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CF8705C-5341-EDB1-0020-7CCD473069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52524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 autoUpdateAnimBg="0"/>
      <p:bldP spid="21512" grpId="0"/>
      <p:bldP spid="1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B37F0369-D8B6-EC82-55F7-E6EB010996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9388" y="190500"/>
            <a:ext cx="7156450" cy="1181100"/>
          </a:xfrm>
        </p:spPr>
        <p:txBody>
          <a:bodyPr/>
          <a:lstStyle/>
          <a:p>
            <a:r>
              <a:rPr lang="en-US" altLang="en-US" sz="2800"/>
              <a:t>Actual Energy consumption by An Irreversible Electronic Device</a:t>
            </a:r>
          </a:p>
        </p:txBody>
      </p:sp>
      <p:sp>
        <p:nvSpPr>
          <p:cNvPr id="7171" name="Content Placeholder 3">
            <a:extLst>
              <a:ext uri="{FF2B5EF4-FFF2-40B4-BE49-F238E27FC236}">
                <a16:creationId xmlns:a16="http://schemas.microsoft.com/office/drawing/2014/main" id="{DA718C70-F6D4-64E2-BE2A-495A84748B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675" y="1414463"/>
            <a:ext cx="8534400" cy="186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IN" altLang="en-US" sz="2400" dirty="0"/>
              <a:t>At  a room temperature of 298K, </a:t>
            </a:r>
            <a:r>
              <a:rPr lang="en-IN" altLang="en-US" sz="2400" dirty="0" err="1"/>
              <a:t>W</a:t>
            </a:r>
            <a:r>
              <a:rPr lang="en-IN" altLang="en-US" sz="2400" baseline="-25000" dirty="0" err="1"/>
              <a:t>ideal</a:t>
            </a:r>
            <a:r>
              <a:rPr lang="en-IN" altLang="en-US" sz="2400" baseline="-25000" dirty="0"/>
              <a:t>-input</a:t>
            </a:r>
            <a:r>
              <a:rPr lang="en-IN" altLang="en-US" sz="2400" dirty="0"/>
              <a:t> = 0.018eV.</a:t>
            </a:r>
          </a:p>
          <a:p>
            <a:endParaRPr lang="en-IN" altLang="en-US" sz="2400" dirty="0"/>
          </a:p>
          <a:p>
            <a:r>
              <a:rPr lang="en-IN" altLang="en-US" sz="2400" dirty="0"/>
              <a:t>Thermal noise on gates of minimum‐width segments of FET gates leads to channel fluctuations below ~1‐2 eV.</a:t>
            </a:r>
          </a:p>
        </p:txBody>
      </p:sp>
      <p:grpSp>
        <p:nvGrpSpPr>
          <p:cNvPr id="7172" name="Group 38">
            <a:extLst>
              <a:ext uri="{FF2B5EF4-FFF2-40B4-BE49-F238E27FC236}">
                <a16:creationId xmlns:a16="http://schemas.microsoft.com/office/drawing/2014/main" id="{D8124B8E-BB89-DECE-5EA2-9DE7ED22497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174" name="Group 19">
              <a:extLst>
                <a:ext uri="{FF2B5EF4-FFF2-40B4-BE49-F238E27FC236}">
                  <a16:creationId xmlns:a16="http://schemas.microsoft.com/office/drawing/2014/main" id="{DA792952-0E0E-64D2-F0D5-9DB2C1B2B97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176" name="Group 8">
                <a:extLst>
                  <a:ext uri="{FF2B5EF4-FFF2-40B4-BE49-F238E27FC236}">
                    <a16:creationId xmlns:a16="http://schemas.microsoft.com/office/drawing/2014/main" id="{6E1422F6-E9D5-7C05-3682-21CB7415360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178" name="Group 9">
                  <a:extLst>
                    <a:ext uri="{FF2B5EF4-FFF2-40B4-BE49-F238E27FC236}">
                      <a16:creationId xmlns:a16="http://schemas.microsoft.com/office/drawing/2014/main" id="{B28B861E-19CD-318A-250E-A5BF147D59E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7188" name="Rectangle 10">
                    <a:extLst>
                      <a:ext uri="{FF2B5EF4-FFF2-40B4-BE49-F238E27FC236}">
                        <a16:creationId xmlns:a16="http://schemas.microsoft.com/office/drawing/2014/main" id="{6CEF9E6A-13A7-935E-1F8C-3AE2475F6E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7189" name="Rectangle 11">
                    <a:extLst>
                      <a:ext uri="{FF2B5EF4-FFF2-40B4-BE49-F238E27FC236}">
                        <a16:creationId xmlns:a16="http://schemas.microsoft.com/office/drawing/2014/main" id="{9EA4218C-C9C1-01F7-0E36-0FEC1AEA0A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7179" name="Group 12">
                  <a:extLst>
                    <a:ext uri="{FF2B5EF4-FFF2-40B4-BE49-F238E27FC236}">
                      <a16:creationId xmlns:a16="http://schemas.microsoft.com/office/drawing/2014/main" id="{6BDB4B99-1FDB-4CC2-36F8-239353A5FB1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7186" name="Rectangle 13">
                    <a:extLst>
                      <a:ext uri="{FF2B5EF4-FFF2-40B4-BE49-F238E27FC236}">
                        <a16:creationId xmlns:a16="http://schemas.microsoft.com/office/drawing/2014/main" id="{86E70C15-547F-8D6F-70AD-0214D8F58F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7187" name="Rectangle 14">
                    <a:extLst>
                      <a:ext uri="{FF2B5EF4-FFF2-40B4-BE49-F238E27FC236}">
                        <a16:creationId xmlns:a16="http://schemas.microsoft.com/office/drawing/2014/main" id="{0E3DA83C-4FFA-B91D-DB7D-9D7E11910C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7180" name="Group 15">
                  <a:extLst>
                    <a:ext uri="{FF2B5EF4-FFF2-40B4-BE49-F238E27FC236}">
                      <a16:creationId xmlns:a16="http://schemas.microsoft.com/office/drawing/2014/main" id="{7B72142C-DE38-3299-658B-A3139893791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7184" name="Rectangle 16">
                    <a:extLst>
                      <a:ext uri="{FF2B5EF4-FFF2-40B4-BE49-F238E27FC236}">
                        <a16:creationId xmlns:a16="http://schemas.microsoft.com/office/drawing/2014/main" id="{601BE45C-6B52-728A-752F-15D7F410D1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7185" name="Rectangle 17">
                    <a:extLst>
                      <a:ext uri="{FF2B5EF4-FFF2-40B4-BE49-F238E27FC236}">
                        <a16:creationId xmlns:a16="http://schemas.microsoft.com/office/drawing/2014/main" id="{9D59AC77-03D0-F1A8-F838-BFEE999412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7181" name="Group 18">
                  <a:extLst>
                    <a:ext uri="{FF2B5EF4-FFF2-40B4-BE49-F238E27FC236}">
                      <a16:creationId xmlns:a16="http://schemas.microsoft.com/office/drawing/2014/main" id="{7C60891B-F0C3-67E8-27BF-B8757BD4FC0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7182" name="Rectangle 19">
                    <a:extLst>
                      <a:ext uri="{FF2B5EF4-FFF2-40B4-BE49-F238E27FC236}">
                        <a16:creationId xmlns:a16="http://schemas.microsoft.com/office/drawing/2014/main" id="{2BF54EAF-9AC3-25D0-E912-0D3FC45E85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7183" name="Rectangle 20">
                    <a:extLst>
                      <a:ext uri="{FF2B5EF4-FFF2-40B4-BE49-F238E27FC236}">
                        <a16:creationId xmlns:a16="http://schemas.microsoft.com/office/drawing/2014/main" id="{2D144EF6-D084-AAF3-1444-EC2D026065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6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270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17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D299028-B8DF-C121-8316-843E438CE2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5650CB1B-B4E2-86D7-162D-5CC1AEB37A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276600"/>
            <a:ext cx="853440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IN" altLang="en-US" sz="2400" dirty="0"/>
              <a:t>ITRS has minimum gate energy </a:t>
            </a:r>
            <a:r>
              <a:rPr lang="en-IN" altLang="en-US" sz="2400" dirty="0" err="1"/>
              <a:t>asymptoting</a:t>
            </a:r>
            <a:r>
              <a:rPr lang="en-IN" altLang="en-US" sz="2400" dirty="0"/>
              <a:t> to ~2 eV</a:t>
            </a:r>
          </a:p>
          <a:p>
            <a:r>
              <a:rPr lang="en-IN" altLang="en-US" sz="2400" dirty="0"/>
              <a:t>Also, real logic circuits incur many further overhead factors leading to more losses:</a:t>
            </a:r>
          </a:p>
          <a:p>
            <a:r>
              <a:rPr lang="en-IN" altLang="en-US" sz="2400" dirty="0"/>
              <a:t>Transistor width 10‐20× min.</a:t>
            </a:r>
          </a:p>
          <a:p>
            <a:r>
              <a:rPr lang="en-IN" altLang="en-US" sz="2400" dirty="0"/>
              <a:t>Parasitic (junction, etc.) transistor capacitances (~2×)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  <p:bldP spid="2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4D343195-1448-3A30-96CA-D6B5A2F735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9388" y="114300"/>
            <a:ext cx="5943600" cy="938213"/>
          </a:xfrm>
        </p:spPr>
        <p:txBody>
          <a:bodyPr/>
          <a:lstStyle/>
          <a:p>
            <a:r>
              <a:rPr lang="en-US" altLang="en-US" sz="2800"/>
              <a:t>Energy consumption by An Irreversible Electronic Device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402446DE-9BA8-31B7-6248-718157D58B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219200"/>
            <a:ext cx="8670925" cy="4691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IN" altLang="en-US" sz="2400"/>
              <a:t>Multiple (~2) transistors fed by each input to a given logic gate</a:t>
            </a:r>
          </a:p>
          <a:p>
            <a:r>
              <a:rPr lang="en-IN" altLang="en-US" sz="2400"/>
              <a:t>Fan‐out to a few (~3) logic gates</a:t>
            </a:r>
          </a:p>
          <a:p>
            <a:r>
              <a:rPr lang="en-IN" altLang="en-US" sz="2400"/>
              <a:t>Parasitic wire capacitance (~2×)</a:t>
            </a:r>
          </a:p>
          <a:p>
            <a:r>
              <a:rPr lang="en-IN" altLang="en-US" sz="2400"/>
              <a:t>Due to all these overheads, the electrical work input to each bit in real logic circuits is many times larger than the min.‐width gate energy 375‐600× (!) larger.</a:t>
            </a:r>
          </a:p>
          <a:p>
            <a:r>
              <a:rPr lang="en-IN" altLang="en-US" sz="2400"/>
              <a:t>Practical bit energy for irreversible logic asymptotes to </a:t>
            </a:r>
            <a:r>
              <a:rPr lang="en-IN" altLang="en-US" sz="2400" b="1"/>
              <a:t>~1 keV</a:t>
            </a:r>
            <a:r>
              <a:rPr lang="en-IN" altLang="en-US" sz="2400"/>
              <a:t>!</a:t>
            </a:r>
          </a:p>
          <a:p>
            <a:r>
              <a:rPr lang="en-IN" altLang="en-US" sz="2400"/>
              <a:t>Practical, real‐world logic circuit designs can’t just magically cross this ~500× architectural gap!</a:t>
            </a:r>
          </a:p>
          <a:p>
            <a:pPr algn="ctr"/>
            <a:r>
              <a:rPr lang="en-IN" altLang="en-US" sz="2400"/>
              <a:t>Thermodynamic limits imply much </a:t>
            </a:r>
            <a:r>
              <a:rPr lang="en-IN" altLang="en-US" sz="2400" i="1"/>
              <a:t>larger </a:t>
            </a:r>
            <a:r>
              <a:rPr lang="en-IN" altLang="en-US" sz="2400"/>
              <a:t>practical limits!</a:t>
            </a:r>
          </a:p>
        </p:txBody>
      </p:sp>
      <p:grpSp>
        <p:nvGrpSpPr>
          <p:cNvPr id="8196" name="Group 38">
            <a:extLst>
              <a:ext uri="{FF2B5EF4-FFF2-40B4-BE49-F238E27FC236}">
                <a16:creationId xmlns:a16="http://schemas.microsoft.com/office/drawing/2014/main" id="{1A8301DA-B014-2477-861F-B50243FD430F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8199" name="Group 19">
              <a:extLst>
                <a:ext uri="{FF2B5EF4-FFF2-40B4-BE49-F238E27FC236}">
                  <a16:creationId xmlns:a16="http://schemas.microsoft.com/office/drawing/2014/main" id="{6B556AAC-6991-6073-2B8E-FD1E51E7174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201" name="Group 8">
                <a:extLst>
                  <a:ext uri="{FF2B5EF4-FFF2-40B4-BE49-F238E27FC236}">
                    <a16:creationId xmlns:a16="http://schemas.microsoft.com/office/drawing/2014/main" id="{E8CD8E15-862D-C572-FE90-202E5482A6F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203" name="Group 9">
                  <a:extLst>
                    <a:ext uri="{FF2B5EF4-FFF2-40B4-BE49-F238E27FC236}">
                      <a16:creationId xmlns:a16="http://schemas.microsoft.com/office/drawing/2014/main" id="{000D3B3A-E0F9-2360-AD15-78041838631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8213" name="Rectangle 10">
                    <a:extLst>
                      <a:ext uri="{FF2B5EF4-FFF2-40B4-BE49-F238E27FC236}">
                        <a16:creationId xmlns:a16="http://schemas.microsoft.com/office/drawing/2014/main" id="{12907A88-D9BC-C520-DDFE-DAA969F65D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8214" name="Rectangle 11">
                    <a:extLst>
                      <a:ext uri="{FF2B5EF4-FFF2-40B4-BE49-F238E27FC236}">
                        <a16:creationId xmlns:a16="http://schemas.microsoft.com/office/drawing/2014/main" id="{D8E258B2-DAC8-5C32-6343-1272979FF9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204" name="Group 12">
                  <a:extLst>
                    <a:ext uri="{FF2B5EF4-FFF2-40B4-BE49-F238E27FC236}">
                      <a16:creationId xmlns:a16="http://schemas.microsoft.com/office/drawing/2014/main" id="{CA596AED-B1E6-6C41-A79B-6D17FF0CF61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8211" name="Rectangle 13">
                    <a:extLst>
                      <a:ext uri="{FF2B5EF4-FFF2-40B4-BE49-F238E27FC236}">
                        <a16:creationId xmlns:a16="http://schemas.microsoft.com/office/drawing/2014/main" id="{C8A6DCEF-8ECA-C57E-14FC-FBB1E93C85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8212" name="Rectangle 14">
                    <a:extLst>
                      <a:ext uri="{FF2B5EF4-FFF2-40B4-BE49-F238E27FC236}">
                        <a16:creationId xmlns:a16="http://schemas.microsoft.com/office/drawing/2014/main" id="{9179154F-A3AC-1828-56BF-CA143D95AE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205" name="Group 15">
                  <a:extLst>
                    <a:ext uri="{FF2B5EF4-FFF2-40B4-BE49-F238E27FC236}">
                      <a16:creationId xmlns:a16="http://schemas.microsoft.com/office/drawing/2014/main" id="{BE70D076-D89E-F487-A273-AEB0C4E493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8209" name="Rectangle 16">
                    <a:extLst>
                      <a:ext uri="{FF2B5EF4-FFF2-40B4-BE49-F238E27FC236}">
                        <a16:creationId xmlns:a16="http://schemas.microsoft.com/office/drawing/2014/main" id="{BFD8B52C-6DF6-CC66-30F1-DD089F3AF7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8210" name="Rectangle 17">
                    <a:extLst>
                      <a:ext uri="{FF2B5EF4-FFF2-40B4-BE49-F238E27FC236}">
                        <a16:creationId xmlns:a16="http://schemas.microsoft.com/office/drawing/2014/main" id="{064D1DA6-3D5E-78DF-AE0F-BE26B1BCDA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206" name="Group 18">
                  <a:extLst>
                    <a:ext uri="{FF2B5EF4-FFF2-40B4-BE49-F238E27FC236}">
                      <a16:creationId xmlns:a16="http://schemas.microsoft.com/office/drawing/2014/main" id="{165847C3-5054-2768-DEF0-C2E6AA84891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8207" name="Rectangle 19">
                    <a:extLst>
                      <a:ext uri="{FF2B5EF4-FFF2-40B4-BE49-F238E27FC236}">
                        <a16:creationId xmlns:a16="http://schemas.microsoft.com/office/drawing/2014/main" id="{56C066A5-D5B7-25B7-4898-4101A0B32D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8208" name="Rectangle 20">
                    <a:extLst>
                      <a:ext uri="{FF2B5EF4-FFF2-40B4-BE49-F238E27FC236}">
                        <a16:creationId xmlns:a16="http://schemas.microsoft.com/office/drawing/2014/main" id="{E8695700-94C5-5D7C-CBC1-1B69A299D3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6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20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8AAA168-397D-C7E7-E730-63DC51A343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3575" name="Picture 23" descr="https://d3i71xaburhd42.cloudfront.net/461e8cd30434722198db7f320b8260a8b158cc93/4-Figure2-1.png">
            <a:extLst>
              <a:ext uri="{FF2B5EF4-FFF2-40B4-BE49-F238E27FC236}">
                <a16:creationId xmlns:a16="http://schemas.microsoft.com/office/drawing/2014/main" id="{05397CE3-C961-8430-842A-8DCE78555A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981200"/>
            <a:ext cx="3676650" cy="2335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76" name="Picture 24" descr="https://www.typhoon-hil.com/wp-content/uploads/2019/12/Losses_p1-e1576252049184.png">
            <a:extLst>
              <a:ext uri="{FF2B5EF4-FFF2-40B4-BE49-F238E27FC236}">
                <a16:creationId xmlns:a16="http://schemas.microsoft.com/office/drawing/2014/main" id="{4F61ABEE-75D8-2281-7C41-42C31D1BEB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5475" y="3119438"/>
            <a:ext cx="4251325" cy="328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3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35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35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9">
            <a:extLst>
              <a:ext uri="{FF2B5EF4-FFF2-40B4-BE49-F238E27FC236}">
                <a16:creationId xmlns:a16="http://schemas.microsoft.com/office/drawing/2014/main" id="{724B5CE9-8B6B-0334-FF16-9C756FC43B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6700" y="239713"/>
            <a:ext cx="7772400" cy="823912"/>
          </a:xfrm>
        </p:spPr>
        <p:txBody>
          <a:bodyPr/>
          <a:lstStyle/>
          <a:p>
            <a:r>
              <a:rPr lang="en-IN" altLang="en-US" sz="2800"/>
              <a:t>Evolution of Irreversible Computing</a:t>
            </a:r>
          </a:p>
        </p:txBody>
      </p:sp>
      <p:pic>
        <p:nvPicPr>
          <p:cNvPr id="8196" name="Picture 20">
            <a:extLst>
              <a:ext uri="{FF2B5EF4-FFF2-40B4-BE49-F238E27FC236}">
                <a16:creationId xmlns:a16="http://schemas.microsoft.com/office/drawing/2014/main" id="{85FFFCA3-8805-C0E0-0D32-0F8D5E464C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474788"/>
            <a:ext cx="8699500" cy="507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Oval 21">
            <a:extLst>
              <a:ext uri="{FF2B5EF4-FFF2-40B4-BE49-F238E27FC236}">
                <a16:creationId xmlns:a16="http://schemas.microsoft.com/office/drawing/2014/main" id="{72F51253-4252-4685-2C05-CD459A9038CD}"/>
              </a:ext>
            </a:extLst>
          </p:cNvPr>
          <p:cNvSpPr>
            <a:spLocks noChangeArrowheads="1"/>
          </p:cNvSpPr>
          <p:nvPr/>
        </p:nvSpPr>
        <p:spPr bwMode="auto">
          <a:xfrm rot="-1002956">
            <a:off x="4524375" y="1922463"/>
            <a:ext cx="2286000" cy="933450"/>
          </a:xfrm>
          <a:prstGeom prst="ellipse">
            <a:avLst/>
          </a:prstGeom>
          <a:noFill/>
          <a:ln w="41275" algn="ctr">
            <a:solidFill>
              <a:srgbClr val="D60093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>
              <a:solidFill>
                <a:srgbClr val="FF0000"/>
              </a:solidFill>
            </a:endParaRPr>
          </a:p>
        </p:txBody>
      </p:sp>
      <p:grpSp>
        <p:nvGrpSpPr>
          <p:cNvPr id="9221" name="Group 38">
            <a:extLst>
              <a:ext uri="{FF2B5EF4-FFF2-40B4-BE49-F238E27FC236}">
                <a16:creationId xmlns:a16="http://schemas.microsoft.com/office/drawing/2014/main" id="{5FC8C907-F15E-4C1D-9D3D-8CC8079667A6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9229" name="Group 19">
              <a:extLst>
                <a:ext uri="{FF2B5EF4-FFF2-40B4-BE49-F238E27FC236}">
                  <a16:creationId xmlns:a16="http://schemas.microsoft.com/office/drawing/2014/main" id="{D999D132-C7CC-B612-785B-F448D009805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231" name="Group 8">
                <a:extLst>
                  <a:ext uri="{FF2B5EF4-FFF2-40B4-BE49-F238E27FC236}">
                    <a16:creationId xmlns:a16="http://schemas.microsoft.com/office/drawing/2014/main" id="{67039B33-70DF-D6E7-2ACF-7A7A7CC33B3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233" name="Group 9">
                  <a:extLst>
                    <a:ext uri="{FF2B5EF4-FFF2-40B4-BE49-F238E27FC236}">
                      <a16:creationId xmlns:a16="http://schemas.microsoft.com/office/drawing/2014/main" id="{5FA0EE5D-B59D-67EA-A5EC-E65D60CF215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9243" name="Rectangle 10">
                    <a:extLst>
                      <a:ext uri="{FF2B5EF4-FFF2-40B4-BE49-F238E27FC236}">
                        <a16:creationId xmlns:a16="http://schemas.microsoft.com/office/drawing/2014/main" id="{01EC157B-B83B-D54A-23DC-A1FA529DDA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9244" name="Rectangle 11">
                    <a:extLst>
                      <a:ext uri="{FF2B5EF4-FFF2-40B4-BE49-F238E27FC236}">
                        <a16:creationId xmlns:a16="http://schemas.microsoft.com/office/drawing/2014/main" id="{1EF58DA4-B3BE-AE6B-DB32-04CBF2DFBA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234" name="Group 12">
                  <a:extLst>
                    <a:ext uri="{FF2B5EF4-FFF2-40B4-BE49-F238E27FC236}">
                      <a16:creationId xmlns:a16="http://schemas.microsoft.com/office/drawing/2014/main" id="{6339604A-8776-7119-E420-22A7259F12F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9241" name="Rectangle 13">
                    <a:extLst>
                      <a:ext uri="{FF2B5EF4-FFF2-40B4-BE49-F238E27FC236}">
                        <a16:creationId xmlns:a16="http://schemas.microsoft.com/office/drawing/2014/main" id="{45764669-BCB9-8B96-7FAB-ED96805D99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9242" name="Rectangle 14">
                    <a:extLst>
                      <a:ext uri="{FF2B5EF4-FFF2-40B4-BE49-F238E27FC236}">
                        <a16:creationId xmlns:a16="http://schemas.microsoft.com/office/drawing/2014/main" id="{A6FB6E52-FA00-3AC0-60EC-6ACDA62192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235" name="Group 15">
                  <a:extLst>
                    <a:ext uri="{FF2B5EF4-FFF2-40B4-BE49-F238E27FC236}">
                      <a16:creationId xmlns:a16="http://schemas.microsoft.com/office/drawing/2014/main" id="{0DE5F9F0-7A6E-6179-2A73-493950EFC13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9239" name="Rectangle 16">
                    <a:extLst>
                      <a:ext uri="{FF2B5EF4-FFF2-40B4-BE49-F238E27FC236}">
                        <a16:creationId xmlns:a16="http://schemas.microsoft.com/office/drawing/2014/main" id="{DB049D4A-BA3A-28E8-9233-C8CDBEED54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9240" name="Rectangle 17">
                    <a:extLst>
                      <a:ext uri="{FF2B5EF4-FFF2-40B4-BE49-F238E27FC236}">
                        <a16:creationId xmlns:a16="http://schemas.microsoft.com/office/drawing/2014/main" id="{8AB7A641-F69A-4D7E-BDF0-5C7E017BA3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236" name="Group 18">
                  <a:extLst>
                    <a:ext uri="{FF2B5EF4-FFF2-40B4-BE49-F238E27FC236}">
                      <a16:creationId xmlns:a16="http://schemas.microsoft.com/office/drawing/2014/main" id="{A54A17F9-00B2-7D24-FCA0-828A8B9383A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9237" name="Rectangle 19">
                    <a:extLst>
                      <a:ext uri="{FF2B5EF4-FFF2-40B4-BE49-F238E27FC236}">
                        <a16:creationId xmlns:a16="http://schemas.microsoft.com/office/drawing/2014/main" id="{DF91ABCD-08D7-F261-9D1D-9296362453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9238" name="Rectangle 20">
                    <a:extLst>
                      <a:ext uri="{FF2B5EF4-FFF2-40B4-BE49-F238E27FC236}">
                        <a16:creationId xmlns:a16="http://schemas.microsoft.com/office/drawing/2014/main" id="{F171A4A7-2ADC-055F-8A76-BEB71924CF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5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923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679E95F-3D28-2BB6-D2BF-1A8F712EBE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28D1B95C-3CAF-9108-8705-018EB2300B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2235200"/>
            <a:ext cx="5791200" cy="32607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D4A5A3A-2F57-2E53-4C21-FD02A49CC1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12075" y="3265488"/>
            <a:ext cx="1333500" cy="22209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A8FAC88-193F-1AA0-58DC-C8D28AADD0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2754313"/>
            <a:ext cx="1333500" cy="5635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5F247D7-986C-1988-1B75-6C50DCE490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2209800"/>
            <a:ext cx="1333500" cy="5619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BBB6B6F9-9023-EB68-4571-58196F9143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05700" y="1524000"/>
            <a:ext cx="1333500" cy="711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2D23CE82-DA90-87F3-A4C7-F24EC9AFB7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1306513"/>
            <a:ext cx="5791200" cy="9794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839FFD4-1F6C-0CFD-9E7D-1ED3C8F8AB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58100" y="6096000"/>
            <a:ext cx="1333500" cy="711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75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4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5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7" grpId="0" animBg="1"/>
      <p:bldP spid="2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838AE9E6-937F-0FB1-0910-2F290F4E49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Second Law of Thermodynamics for Electronic Systems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00C1C87D-DF09-5035-FF44-5FDA8ECBB5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436688"/>
            <a:ext cx="8382000" cy="4583112"/>
          </a:xfrm>
        </p:spPr>
        <p:txBody>
          <a:bodyPr/>
          <a:lstStyle/>
          <a:p>
            <a:pPr eaLnBrk="1" hangingPunct="1"/>
            <a:r>
              <a:rPr lang="en-US" altLang="en-US" sz="2400" dirty="0"/>
              <a:t>Heat generation is an unavoidable by-product of operating electronics.</a:t>
            </a:r>
          </a:p>
          <a:p>
            <a:pPr marL="0" indent="0" algn="ctr" eaLnBrk="1" hangingPunct="1">
              <a:buNone/>
            </a:pPr>
            <a:r>
              <a:rPr lang="en-US" altLang="en-US" sz="2400" b="1" i="1" dirty="0">
                <a:solidFill>
                  <a:srgbClr val="FF6600"/>
                </a:solidFill>
                <a:latin typeface="TimesNewRoman"/>
              </a:rPr>
              <a:t>It is impossible to construct an Electric/Electronic System which produces no effect other than the consumption of Electric power from a source and the production of an equivalent amount of  ICT Services</a:t>
            </a:r>
            <a:endParaRPr lang="en-US" altLang="en-US" sz="2400" b="1" dirty="0"/>
          </a:p>
          <a:p>
            <a:pPr eaLnBrk="1" hangingPunct="1"/>
            <a:r>
              <a:rPr lang="en-US" altLang="en-US" sz="2400" dirty="0"/>
              <a:t>It is impossible to develop an electric/electronic device with zero heat generation.</a:t>
            </a:r>
          </a:p>
          <a:p>
            <a:pPr eaLnBrk="1" hangingPunct="1"/>
            <a:r>
              <a:rPr lang="en-US" altLang="en-US" sz="2400" dirty="0"/>
              <a:t>It is difficult to operate electronics at ambient  temperature.</a:t>
            </a:r>
          </a:p>
          <a:p>
            <a:pPr eaLnBrk="1" hangingPunct="1"/>
            <a:endParaRPr lang="en-US" altLang="en-US" sz="2400" dirty="0"/>
          </a:p>
        </p:txBody>
      </p:sp>
      <p:grpSp>
        <p:nvGrpSpPr>
          <p:cNvPr id="10244" name="Group 38">
            <a:extLst>
              <a:ext uri="{FF2B5EF4-FFF2-40B4-BE49-F238E27FC236}">
                <a16:creationId xmlns:a16="http://schemas.microsoft.com/office/drawing/2014/main" id="{DD78CCD3-D780-69BE-95A6-B0B3D801CE4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0245" name="Group 19">
              <a:extLst>
                <a:ext uri="{FF2B5EF4-FFF2-40B4-BE49-F238E27FC236}">
                  <a16:creationId xmlns:a16="http://schemas.microsoft.com/office/drawing/2014/main" id="{5741DDE0-C386-2194-AC75-953A16D6836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247" name="Group 8">
                <a:extLst>
                  <a:ext uri="{FF2B5EF4-FFF2-40B4-BE49-F238E27FC236}">
                    <a16:creationId xmlns:a16="http://schemas.microsoft.com/office/drawing/2014/main" id="{B65A1FFD-CAFF-4748-E3CD-9D520FE717B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249" name="Group 9">
                  <a:extLst>
                    <a:ext uri="{FF2B5EF4-FFF2-40B4-BE49-F238E27FC236}">
                      <a16:creationId xmlns:a16="http://schemas.microsoft.com/office/drawing/2014/main" id="{DB918200-061F-8B82-B2E2-0488DAECA64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0259" name="Rectangle 10">
                    <a:extLst>
                      <a:ext uri="{FF2B5EF4-FFF2-40B4-BE49-F238E27FC236}">
                        <a16:creationId xmlns:a16="http://schemas.microsoft.com/office/drawing/2014/main" id="{553F60F5-44BD-6C55-F1D6-2E5DF51CD5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260" name="Rectangle 11">
                    <a:extLst>
                      <a:ext uri="{FF2B5EF4-FFF2-40B4-BE49-F238E27FC236}">
                        <a16:creationId xmlns:a16="http://schemas.microsoft.com/office/drawing/2014/main" id="{DB53E219-C3DC-ADB7-B576-7251433D8E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250" name="Group 12">
                  <a:extLst>
                    <a:ext uri="{FF2B5EF4-FFF2-40B4-BE49-F238E27FC236}">
                      <a16:creationId xmlns:a16="http://schemas.microsoft.com/office/drawing/2014/main" id="{16D9A51D-B1BA-DA25-2784-725F8F04020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0257" name="Rectangle 13">
                    <a:extLst>
                      <a:ext uri="{FF2B5EF4-FFF2-40B4-BE49-F238E27FC236}">
                        <a16:creationId xmlns:a16="http://schemas.microsoft.com/office/drawing/2014/main" id="{4195D5B6-94AC-B765-8E32-D42FD5D0E5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258" name="Rectangle 14">
                    <a:extLst>
                      <a:ext uri="{FF2B5EF4-FFF2-40B4-BE49-F238E27FC236}">
                        <a16:creationId xmlns:a16="http://schemas.microsoft.com/office/drawing/2014/main" id="{3C28BDD4-D24E-2AEB-986D-26501426F4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251" name="Group 15">
                  <a:extLst>
                    <a:ext uri="{FF2B5EF4-FFF2-40B4-BE49-F238E27FC236}">
                      <a16:creationId xmlns:a16="http://schemas.microsoft.com/office/drawing/2014/main" id="{343E8843-0844-62E2-B475-FC9FD5F3F95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0255" name="Rectangle 16">
                    <a:extLst>
                      <a:ext uri="{FF2B5EF4-FFF2-40B4-BE49-F238E27FC236}">
                        <a16:creationId xmlns:a16="http://schemas.microsoft.com/office/drawing/2014/main" id="{56F886C1-E276-DA6B-1900-5DA0B0E3CA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256" name="Rectangle 17">
                    <a:extLst>
                      <a:ext uri="{FF2B5EF4-FFF2-40B4-BE49-F238E27FC236}">
                        <a16:creationId xmlns:a16="http://schemas.microsoft.com/office/drawing/2014/main" id="{8C85457E-F711-5BCC-9403-2EC68E6FF2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252" name="Group 18">
                  <a:extLst>
                    <a:ext uri="{FF2B5EF4-FFF2-40B4-BE49-F238E27FC236}">
                      <a16:creationId xmlns:a16="http://schemas.microsoft.com/office/drawing/2014/main" id="{C0A2B22C-03F4-CED3-F922-1E244989D21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0253" name="Rectangle 19">
                    <a:extLst>
                      <a:ext uri="{FF2B5EF4-FFF2-40B4-BE49-F238E27FC236}">
                        <a16:creationId xmlns:a16="http://schemas.microsoft.com/office/drawing/2014/main" id="{69132BB0-B952-D5EE-168F-66BEDC43EF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254" name="Rectangle 20">
                    <a:extLst>
                      <a:ext uri="{FF2B5EF4-FFF2-40B4-BE49-F238E27FC236}">
                        <a16:creationId xmlns:a16="http://schemas.microsoft.com/office/drawing/2014/main" id="{EA0544A2-9576-6AC0-1C95-B12678650A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024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9822E05-E89B-0423-C75C-BC169A15928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7D2CD4-F428-27F5-67C4-44EA06222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353" y="228600"/>
            <a:ext cx="6396415" cy="838200"/>
          </a:xfrm>
        </p:spPr>
        <p:txBody>
          <a:bodyPr/>
          <a:lstStyle/>
          <a:p>
            <a:r>
              <a:rPr lang="en-US" sz="2800" i="0" u="none" strike="noStrike" baseline="0" dirty="0">
                <a:solidFill>
                  <a:schemeClr val="tx1"/>
                </a:solidFill>
              </a:rPr>
              <a:t>Thermal Management: Designing for Reliability</a:t>
            </a:r>
            <a:endParaRPr lang="en-IN" sz="2800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E3F6F1-2D22-82B1-036F-E45787D5EC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468" y="1485144"/>
            <a:ext cx="8666540" cy="3996500"/>
          </a:xfrm>
        </p:spPr>
        <p:txBody>
          <a:bodyPr/>
          <a:lstStyle/>
          <a:p>
            <a:r>
              <a:rPr lang="en-US" sz="2400" dirty="0"/>
              <a:t>Device reliability is a complex function of </a:t>
            </a:r>
          </a:p>
          <a:p>
            <a:r>
              <a:rPr lang="en-US" sz="2400" dirty="0"/>
              <a:t>the heat generated by the operation of an electronic device, </a:t>
            </a:r>
          </a:p>
          <a:p>
            <a:r>
              <a:rPr lang="en-US" sz="2400" dirty="0"/>
              <a:t>the tools used to dissipate or manage the heat, </a:t>
            </a:r>
          </a:p>
          <a:p>
            <a:r>
              <a:rPr lang="en-US" sz="2400" dirty="0"/>
              <a:t>the thermal stability of the materials used &amp;</a:t>
            </a:r>
          </a:p>
          <a:p>
            <a:r>
              <a:rPr lang="en-US" sz="2400" dirty="0"/>
              <a:t>the environment in which the device is required to operate. </a:t>
            </a:r>
          </a:p>
          <a:p>
            <a:r>
              <a:rPr lang="en-US" sz="2400" dirty="0"/>
              <a:t>Diversity of applications &amp; the increasing demand enjoin diverse thermal management tools.</a:t>
            </a:r>
          </a:p>
          <a:p>
            <a:r>
              <a:rPr lang="en-US" sz="2400" dirty="0"/>
              <a:t>Popular tools include gap fillers, active cooling systems, heat pipes and heat sinks.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AC32C7E2-738F-44CB-86BC-64688E0044A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F18BF01D-2076-6CAD-9703-DBD9C2A33A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886E5639-9A22-8AE5-83CA-1BB815D9946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F017A30E-BF22-288E-9F85-A68F44551A4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BB63F1E2-5BB0-6BD6-A790-B8FB72DFAA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402A3BEC-E51E-ACC7-D14C-F323198715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FF801919-F118-2F26-0EF1-0F6E382FAAB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424BF9EF-5152-E7AD-359B-0670FD8EB6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B9899F95-988C-5155-68E4-1FB7E45E82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F5212348-E632-FE01-E7C5-19E185B50D5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01F89509-1675-F60E-2D90-533FA9329E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76D7D166-8360-38CD-66BB-C561D566D8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94A77EE2-2727-F35A-6078-54637EAAD74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3EC4539D-B881-F953-87E5-60B773F828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D9F76C7A-4482-B632-2D77-E61E1C00B1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F09AD534-EED0-4CC5-B895-3EC910A689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12D48A6-38B7-BB4D-C1E3-870F82B6D3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1520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50261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7D2CD4-F428-27F5-67C4-44EA06222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52400"/>
            <a:ext cx="7772400" cy="838200"/>
          </a:xfrm>
        </p:spPr>
        <p:txBody>
          <a:bodyPr/>
          <a:lstStyle/>
          <a:p>
            <a:r>
              <a:rPr lang="en-US" sz="2800" dirty="0"/>
              <a:t>Holistic Thermal Management Strategies</a:t>
            </a:r>
            <a:endParaRPr lang="en-IN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E3F6F1-2D22-82B1-036F-E45787D5EC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7991" y="1413306"/>
            <a:ext cx="7768017" cy="4377894"/>
          </a:xfrm>
        </p:spPr>
        <p:txBody>
          <a:bodyPr/>
          <a:lstStyle/>
          <a:p>
            <a:r>
              <a:rPr lang="en-US" sz="2400" dirty="0"/>
              <a:t>Reducing the Heat</a:t>
            </a:r>
          </a:p>
          <a:p>
            <a:pPr algn="l"/>
            <a:r>
              <a:rPr lang="en-US" sz="2400" i="0" u="none" strike="noStrike" baseline="0" dirty="0"/>
              <a:t>Removing the Heat</a:t>
            </a:r>
          </a:p>
          <a:p>
            <a:pPr algn="l"/>
            <a:r>
              <a:rPr lang="en-US" sz="2400" i="0" u="none" strike="noStrike" baseline="0" dirty="0"/>
              <a:t>Beating the Heat</a:t>
            </a:r>
          </a:p>
          <a:p>
            <a:r>
              <a:rPr lang="en-US" sz="2400" dirty="0"/>
              <a:t>Surviving the Environment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AC32C7E2-738F-44CB-86BC-64688E0044A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F18BF01D-2076-6CAD-9703-DBD9C2A33A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886E5639-9A22-8AE5-83CA-1BB815D9946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F017A30E-BF22-288E-9F85-A68F44551A4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BB63F1E2-5BB0-6BD6-A790-B8FB72DFAA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402A3BEC-E51E-ACC7-D14C-F323198715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FF801919-F118-2F26-0EF1-0F6E382FAAB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424BF9EF-5152-E7AD-359B-0670FD8EB6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B9899F95-988C-5155-68E4-1FB7E45E82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F5212348-E632-FE01-E7C5-19E185B50D5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01F89509-1675-F60E-2D90-533FA9329E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76D7D166-8360-38CD-66BB-C561D566D8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94A77EE2-2727-F35A-6078-54637EAAD74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3EC4539D-B881-F953-87E5-60B773F828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D9F76C7A-4482-B632-2D77-E61E1C00B1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F09AD534-EED0-4CC5-B895-3EC910A689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12D48A6-38B7-BB4D-C1E3-870F82B6D3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1520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84177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2346</TotalTime>
  <Words>1163</Words>
  <Application>Microsoft Office PowerPoint</Application>
  <PresentationFormat>On-screen Show (4:3)</PresentationFormat>
  <Paragraphs>112</Paragraphs>
  <Slides>18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32" baseType="lpstr">
      <vt:lpstr>Arial</vt:lpstr>
      <vt:lpstr>Calibri</vt:lpstr>
      <vt:lpstr>Cambria Math</vt:lpstr>
      <vt:lpstr>CommercialScript BT</vt:lpstr>
      <vt:lpstr>PalatinoLinotype-Italic</vt:lpstr>
      <vt:lpstr>PalatinoLinotype-Roman</vt:lpstr>
      <vt:lpstr>Roboto</vt:lpstr>
      <vt:lpstr>Symbol</vt:lpstr>
      <vt:lpstr>Tempus Sans ITC</vt:lpstr>
      <vt:lpstr>Times New Roman</vt:lpstr>
      <vt:lpstr>TimesNewRoman</vt:lpstr>
      <vt:lpstr>Viner Hand ITC</vt:lpstr>
      <vt:lpstr>Blank Presentation</vt:lpstr>
      <vt:lpstr>Equation</vt:lpstr>
      <vt:lpstr>Thermodynamics of Computing Process</vt:lpstr>
      <vt:lpstr>Energetic Issues of ICTs</vt:lpstr>
      <vt:lpstr>Physical Irreversibility Due to Logical Irreversibility</vt:lpstr>
      <vt:lpstr>Energetic Issues of ICTs</vt:lpstr>
      <vt:lpstr>Computational or Information  Entropy</vt:lpstr>
      <vt:lpstr>Extension of Boltzmann theory :Energy consumption by An Ideal Electronic Device</vt:lpstr>
      <vt:lpstr>Extension of Boltzmann Theory</vt:lpstr>
      <vt:lpstr>Physical &amp; Logical Irreversibility</vt:lpstr>
      <vt:lpstr>Fabrication of An Ideal Electronic Device</vt:lpstr>
      <vt:lpstr>Fabrication of An Ideal Electronic Device</vt:lpstr>
      <vt:lpstr>Dimension of A Junction</vt:lpstr>
      <vt:lpstr>Additional Work to Compute against Thermal Noise</vt:lpstr>
      <vt:lpstr>Actual Energy consumption by An Irreversible Electronic Device</vt:lpstr>
      <vt:lpstr>Energy consumption by An Irreversible Electronic Device</vt:lpstr>
      <vt:lpstr>Evolution of Irreversible Computing</vt:lpstr>
      <vt:lpstr>Second Law of Thermodynamics for Electronic Systems</vt:lpstr>
      <vt:lpstr>Thermal Management: Designing for Reliability</vt:lpstr>
      <vt:lpstr>Holistic Thermal Management Strategies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227</cp:revision>
  <cp:lastPrinted>2002-07-26T02:11:33Z</cp:lastPrinted>
  <dcterms:created xsi:type="dcterms:W3CDTF">2002-07-26T01:39:54Z</dcterms:created>
  <dcterms:modified xsi:type="dcterms:W3CDTF">2026-08-03T04:09:02Z</dcterms:modified>
</cp:coreProperties>
</file>