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1132" r:id="rId2"/>
    <p:sldId id="1244" r:id="rId3"/>
    <p:sldId id="1317" r:id="rId4"/>
    <p:sldId id="1318" r:id="rId5"/>
    <p:sldId id="1319" r:id="rId6"/>
    <p:sldId id="1320" r:id="rId7"/>
    <p:sldId id="1321" r:id="rId8"/>
    <p:sldId id="1323" r:id="rId9"/>
    <p:sldId id="1216" r:id="rId10"/>
    <p:sldId id="1324" r:id="rId11"/>
    <p:sldId id="1322" r:id="rId12"/>
    <p:sldId id="1316" r:id="rId13"/>
    <p:sldId id="815" r:id="rId14"/>
    <p:sldId id="816" r:id="rId15"/>
    <p:sldId id="1298" r:id="rId16"/>
    <p:sldId id="1224" r:id="rId17"/>
    <p:sldId id="1228" r:id="rId18"/>
    <p:sldId id="1325" r:id="rId19"/>
    <p:sldId id="1293" r:id="rId20"/>
    <p:sldId id="1231" r:id="rId21"/>
    <p:sldId id="969" r:id="rId22"/>
    <p:sldId id="1232" r:id="rId23"/>
    <p:sldId id="1233" r:id="rId24"/>
    <p:sldId id="1234" r:id="rId25"/>
    <p:sldId id="1235" r:id="rId26"/>
    <p:sldId id="1236" r:id="rId2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4T06:33:22.3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2084 14560 0</inkml:trace>
  <inkml:trace contextRef="#ctx0" brushRef="#br0" timeOffset="2690.74">19100 18132 0</inkml:trace>
  <inkml:trace contextRef="#ctx0" brushRef="#br0" timeOffset="4671.04">19919 15056 0,'24'0'109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28T06:33:17.58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6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7-28T06:33:34.513"/>
    </inkml:context>
  </inkml:definitions>
  <inkml:trace contextRef="#ctx0" brushRef="#br0">16942 7400 183 0,'1'-2'-5'0,"-1"2"-47"0,-2-6 59 0,1 6 15 0,1-2-7 16,1-7 7 0,-1 8-15-16,0-3 1 0,-1-1 1 0,-1 2-3 15,2 2-22-15,0 1 31 0,0-1-13 0,0 0 23 16,2-13 5-16,-1 8-4 0,1 3 5 0,-3-7-9 16,2 2-15-16,0 0 13 0,-1 2-9 0,3 1 13 0,-3 3 3 15,-3-1-19-15,0-1 14 0,-3 1-18 0,3 3 3 0,1-1 21 16,-3-1-10-16,-1 1 15 0,1-4-8 15,-2 5-6-15,-1 4 11 0,-1-6-10 0,1 7-10 16,-3 0 26-16,-2-6-25 0,3 7 28 0,-5-8-12 16,1 2-14-16,-2 2 7 0,-2-1-12 0,3 4-7 0,-3 0 11 15,0 3-10-15,-1-4 11 0,-2 5-9 0,4-7 0 16,-1 1 1-16,7 6-4 0,1-6-1 0,-5 3 4 16,2-3-3-16,-3-2 3 0,0-1-1 0,-1 3 11 15,1 2 5-15,-1-1-3 0,1 7-10 16,0-4 13-16,-4 2-11 0,1 1 13 0,-1-3-10 15,-3 2-4-15,1 1 8 0,-9 0-8 0,4 2-3 0,-1 0 3 16,-5 0-10-16,9 0 7 16,-1 1 0-1,0 0 2-15,1 0 3 0,2 2-4 0,3-1-6 0,-1 0 6 0,0 1-7 0,3-2 7 16,0 3 1-16,-3-2-2 0,-1-1 3 0,-3 2-4 0,3-2-2 0,0 1 20 16,-1 0-5-16,-4 2 10 0,0-1 3 0,-1 5-5 0,5-2 10 15,-1 0-9-15,4 2 0 0,-3-4 0 0,0 2-6 0,9 3 4 16,-4-3-8-16,-3-1-5 0,5 1 3 0,-4 1-3 15,3 1-8-15,5 4 6 0,-2 0-6 0,0 0 6 16,-1 2-5-16,4-3-3 0,-4 0-4 0,4-1-1 16,-2 3 9-16,1-2-3 0,0 1-3 0,3 5 0 15,-4 0 2-15,3 3-2 0,-1-1 3 0,0 0-3 16,2-2 5-16,-3 2-4 0,3 1 5 0,-4-1-5 16,1 0 3-16,2 3-2 0,-3-4 2 0,3-1-2 15,2 3-5-15,-1-1 9 0,2 0-6 0,0 3 7 0,6-3-4 0,-6-2 1 16,0 2-1-16,4-2-1 0,-8 0-13 0,10 2 17 15,0 1-8-15,-6 0 11 0,12 0-8 0,-7 1 3 16,2-1 3-16,0 4 0 0,-3 1-1 16,0 3-4-16,4 2 6 0,-4-3-5 0,1 3-1 15,2-2 0-15,-1-2-3 0,6 0 3 0,-4-1-6 0,0 6 8 16,-2 0-3-16,1 4 5 0,0-3-7 16,5-2 4-16,-1-2-3 0,5-4 4 0,1 1-7 0,0-2 5 15,3-1-9-15,-1 0 9 0,4-1 5 0,1-2-8 16,0 3 4-16,-1-5-7 0,0 1-7 0,3 0 21 15,-1-3-6-15,0 3 12 0,3-1-10 0,-3 0 11 16,1-3 0-16,0 1 3 0,3-1-10 0,2 0-1 0,4 5-6 0,0-4 5 16,-1 2 4-16,9 1-6 15,-1-3 5-15,5 2-6 0,-2-4 6 0,-4-1-11 0,0-2 0 16,-4-4-3-16,2 1 17 0,-1-1-11 0,3-2 14 0,9 0-15 16,0-3 10-16,8-3-1 15,2 1 5-15,-2-4-2 0,1-1-2 0,-6-1-4 0,-1-1-7 16,1-1 4-16,-1-1-3 0,8-1 5 0,2 0 5 0,0-1-2 0,-1-3-4 0,-8-1 0 15,0-2-4-15,-2-1 4 16,1-1 0-16,12-3-1 0,3-4 0 0,2-4 0 16,3 0 2-16,-15-1-3 0,2 1 6 15,-7-3-5-15,1 0 2 0,7 0 3 0,-1-4-8 0,1 0 8 0,-2-5-1 0,-5-3 2 16,-6 2 4-16,-1-3-4 0,-3 2-4 0,-1 0 11 16,1-3-3-16,0-1 6 15,9-2-10-15,0-4 0 0,2-4-3 0,-2 2 4 0,-9-4 4 16,-5 1-11-16,-3 0 4 0,-7-4-6 15,0-1 7-15,0-2 4 0,-3-5 3 0,-1 6-2 16,-4-7-2-16,-7 1 1 0,1 6-7 0,-2-5 6 0,-4 5 2 0,-2 0-6 16,-5-3 6-16,-1 1-7 0,0-3 6 0,-3 2-12 0,-3 1 2 15,-2-1-4-15,0 2-1 0,-1-2 1 16,-1 0-2-16,-5-2 2 0,1 3 1 16,-3 2-2-16,-2-1-2 0,-3 5 0 0,-1-2 2 0,-3 0-5 15,-2 3 6-15,-5-3-6 0,3-2-1 0,1 0 12 0,-1 1-4 0,11 3 7 16,-4 1-9-16,3-1 5 0,0 4-2 0,-5 1 5 15,-2 3-1-15,-2 1-6 0,-3 4-3 0,-3 3 0 16,1-2 3-16,-3 2-3 0,5 0 6 0,2 2-4 16,-3 2-4-16,7 4 2 0,-4-1-4 0,0 7 4 0,-3-1-2 15,-3 2 5-15,-5 6-3 0,-3-1 3 0,1 5-9 16,1-3 7-16,8 2-4 0,7 1 6 0,3 3 2 16,1 3-8-1,0 0 8-15,0 4-9 0,-4 4 4 0,3 3-9 0,3 4-18 0,-2-2 2 0,1 3-57 0,1 0-75 16,-1-3-71-16,11 4-7 15,-4-4-249-15</inkml:trace>
  <inkml:trace contextRef="#ctx0" brushRef="#br0" timeOffset="649.65">16215 7751 495 0,'-10'-15'71'0,"7"7"51"0,-4-3 68 0,7 8-179 0,1 3-2 0,3 0-5 16,1 5-9-16,0-1 5 0,7 1-8 0,2 4 6 15,1 2 2-15,4-1-1 0,-5 2-11 0,8 2 14 16,-1-1-13-16,-3 1 14 0,1 0-5 0,-3 0 4 16,1 0 15-16,-1 1-10 0,-2-1 10 0,0 0 11 15,0 0-5-15,-2 1 8 0,2 0 4 0,1 3-8 16,0 0 5-16,-1 2-7 0,3-2-15 0,-1 3 10 16,4 2-8-16,-1 1 9 0,3 1-13 0,4 0-5 0,6 3-2 15,3 3-1-15,-2 0-6 0,2 3 14 0,-2-2-6 16,-5-2 10-16,4 4-2 0,-6 1-13 0,0-1 8 15,0 5-10-15,-2-1-1 0,2 0 12 0,-3 0-18 16,7-1 16-16,1-1 3 0,6 0 11 0,7 2 15 16,-3 0-11-16,0 1 5 0,-7 3-9 0,0-1-7 0,-5 2 2 15,0-2-8-15,-3 0 6 0,-2-5 2 0,2 2 0 16,-1 5-11-16,0-5 7 0,-2 2-13 0,10-6 10 16,-4-4 1-16,3 1-3 0,5 0 7 0,-13-3-8 15,2 1 5-15,-2-6-2 0,-4 2 8 0,1-3-6 16,-3 0 4-16,-1-1-7 0,-2-6 0 0,-2-1-2 0,0-1-5 15,-2-2-1-15,-3 0-17 0,-3-1 9 16,-1-2-31-16,2-6-41 0,3 0-12 0,-5-4-12 0,2-3-47 0,-3 4-33 16,-7-9-40-16</inkml:trace>
  <inkml:trace contextRef="#ctx0" brushRef="#br0" timeOffset="1304.64">17327 7532 892 0,'-10'-7'8'0,"-2"2"-4"0,1 3 1 0,2 1-2 0,1 1-10 15,3 1 12-15,1 1-9 0,-1 2 10 0,2 1-6 16,0 2-5-16,0-1 4 0,2 0-5 16,0 2-1-16,0-1 14 0,-3 1-8 0,2 2 8 15,-2-2-8-15,0 0 3 0,-2 1 4 0,-2-1-3 0,1 1-16 0,-2 1 17 16,0-2-10-16,1 3 13 0,-2 0-6 0,0 0-3 15,-2 3 1-15,-5-2-3 0,9 5 2 0,-5-1 12 16,1 5-4-16,4 4 7 0,-9-5-11 16,5 6 8-16,-2-7 0 0,-1 3 0 0,6 2-14 0,-1 3 8 15,0 3-11-15,-3 3 11 0,2 0-1 16,-1 4-3-16,1 1 6 0,1-1-7 0,-5 1 1 16,2 3 6-16,0 4-6 0,-2 1 6 0,0 5 8 0,-1-4-4 15,-2 1 10-15,0 2-11 0,1-2-10 0,1 3 14 16,-3 1-17-16,4 0 17 0,-8 4-7 0,1-2-3 0,2 0 6 15,-8-2-8-15,6-2-5 0,6 3 12 16,-6-5-5-16,7 4 9 0,-3-2 6 0,-2-3-8 16,5 1 10-16,-2-4-11 0,1-1 1 0,1-3 17 15,0-1-12-15,0-3 15 0,2 0-2 0,-1 0-7 0,0-7 12 0,1 1-12 16,1-1-16-16,0-5 21 16,0 2-17-16,1-4 20 0,-3-3-2 0,2-2-6 0,-1-1 8 0,0-3-9 15,5 0 2-15,-3 1-12 16,2-5-7-16,4 1 2 0,-4-2 4 0,3-1-2 0,-2-1 11 0,6-3-10 15,-1 2-8-15,3-5 4 0,-9 1-4 0,9-1 6 16,0 0 9-16,0 0-9 0,0 0 2 16,-4-4-3-16,4 4 1 0,0 0-5 0,0 0-2 15,8-7-1-15,-3 2-11 0,-1-1-43 0,8-1-35 0,-6 1-6 16,3 0-128-16</inkml:trace>
  <inkml:trace contextRef="#ctx0" brushRef="#br0" timeOffset="3532.63">17836 9549 260 0,'-6'-4'41'0,"1"-3"18"16,1 3 6-16,0 0-10 0,4 4 2 0,0 0-25 0,0 0-4 0,0 0-10 0,5-3-33 15,1 7 26-15,-2 0-15 0,3-4 19 0,0 0-9 0,2-4-6 16,5 4 10-16,1-1-11 0,-3-2-11 0,6 2 19 16,-10-3-12-1,1 3 14-15,3-2-5 0,3 2-4 16,1 0 12-16,5-2-12 0,-6 0-18 0,-3-3 36 0,7 2-15 0,-11 0 27 0,9 2 5 0,-1-3-2 31,1 5 6-31,0-3-7 0,-1-1-13 0,0 2 10 0,-3-3-12 0,1 2 12 16,2-1-1-16,-1-1-6 0,0 1 4 0,-4-3-6 0,3 2-8 0,-3 0 12 15,-1-1-14-15,2 1 13 0,0 0-9 0,-2-2 0 16,1 0 7 0,-3 0-8-16,1-1-4 0,1-1 8 0,0-1-7 0,-2-1 7 0,-1 0-4 0,0-2-7 15,0 1 8 1,5-1-9-16,1 0-17 0,3 0 19 0,0 0-19 0,2 3 20 15,5 2-5-15,-1 2-11 0,1 2 9 0,2 2-12 16,-1 2 2-16,-3 3 6 0,-2 2-3 16,0 4 4-16,1 2 3 0,-2 3-2 0,-2 0 3 0,0 1-4 15,0 1-10-15,0 0 23 0,-3 0-16 0,4-3 18 16,-2 1-15-16,3 1 6 0,1-2 4 0,-3-1-2 16,3 0-12-16,-1-4 13 0,4 1-12 0,-2-5 12 15,0 1 4-15,-3-7 2 0,0-1 19 0,2-1-14 16,0-3-4-16,0 1 9 0,0 2-11 0,0-3 14 15,1-1-7-15,-2-2-10 0,1 0 2 0,1-2-5 0,0 0 0 16,1-1-3-16,-1 1-2 0,3 5 1 0,-3 0-2 16,0 4-3-16,-2 1-3 0,-2 1 0 0,3 1 2 15,-4 3 6-15,3 3-2 0,-2 2 3 0,-2 1-2 16,2 1-1-16,1-1 3 0,-2-1-1 0,2 0 9 0,-2 0-11 16,-3 1-3-16,1-3-2 0,-3 1 9 0,1-6 4 15,1-3 4-15,-2-3-5 0,0-3 1 16,-1 0-13-16,-1 0 3 0,-1-2-8 0,1-4 3 0,0-3-21 15,-1-2-1-15,0-3-9 0,-3 0-20 0,0 0 5 16,0-1-22-16,1 0 12 0,-1 0-42 0,0-4 1 16,1 3 30-16,-1 4-15 0,-1 2 70 0,1 5 19 15,-4 5-11-15,1 0 13 0,-1 2 1 0,0 6-3 0,0-6 8 16,-6 9-8-16,1-1-2 0,-1 4 7 0,1 7-12 16,2-9 11-16,-1 8 2 0,0-4-6 0,-2-2 14 15,3 3-14-15,-3-5-10 0,1 1 35 0,1-1-1 16,2 0 17-16,-3-2 17 0,2-4 18 0,0 2 4 0,3 0 4 15,0 0-8-15,0 0-5 0,0 0-12 0,0 0 7 16,0-1-28-16,0 1-18 0,0-1-3 0,11-8-3 16,-5 7-7-16,5 1-2 0,-3 0-4 15,1-1 3-15,5 1 2 0,0 1-2 0,7 1 3 0,-4 3-5 16,-1-4 2-16,1 0-4 0,-4 0-1 0,1 1-1 0,-3-1 2 16,0 1-1-16,0 1 1 0,-2-1-3 15,4 5-10-15,-4 0 14 0,-2-1-5 0,-2 4 7 16,-5 0-2-16,-5 3-8 0,-3 0 7 0,0 1-8 0,-4 0 0 15,-1 1 15-15,0 0-4 0,-3-1 8 0,4 1-11 16,5-1 1-16,-3 0-5 0,3-1 3 0,1 1-22 16,-3-3-59-16,4-1-75 0,2 0 0 0,0-3-252 0</inkml:trace>
  <inkml:trace contextRef="#ctx0" brushRef="#br0" timeOffset="4199.21">18418 8557 535 0,'-22'-4'77'0,"12"1"68"0,-9-4 64 0,6 2-197 0,-3 1-4 0,-1 0-10 0,5 4 6 0,-4 0-9 16,5-1-10-16,0 3 21 16,-3-2-9-16,5-3 12 0,-1-1-10 0,3-1-11 0,0-1 4 15,2-2-6-15,0 2 3 0,1-3 3 16,0 2-7-16,3 1 6 0,-1-2 4 0,1-1 3 0,1 1 6 15,0-1-4-15,-1 0-8 0,0 1 16 16,1 2-8-16,1 0 13 0,1 0 11 0,1 1-1 16,2 0 7-16,0 1-8 0,2-1-6 0,1-1 17 0,2 0-15 0,4-1 13 15,-4-1-27-15,6 0 6 0,2-4 3 16,0-1-3-16,7 0-10 0,-4-6 9 0,6 1-6 0,3-5 8 16,2-3-6-16,6 0-1 0,-2-4 2 0,0-2-1 15,-1 0-2-15,-4 2 2 0,-1-4-8 0,-2-1 7 16,0 0 7-16,-6-1-13 0,4 3 11 0,-3 2-11 15,-7 0 7-15,5-2-2 0,-10 1-3 0,3 4 1 16,5 8-1-16,-4 6-3 0,0 1 3 0,-7 3-6 16,-1 3-19-16,-3 0 29 0,4 7-17 0,3 3 21 0,-4-1-7 15,-1 5-9-15,1 1 6 0,-5 2-9 0,4-3-2 16,-3 2 5-16,2-1-20 0,1 3 11 16,-3-2-40-16,-1-3-59 0,-2-6-47 0</inkml:trace>
  <inkml:trace contextRef="#ctx0" brushRef="#br0" timeOffset="4481.62">18876 7619 635 0,'-7'-3'103'15,"-1"1"2"-15,-3 0 9 0,4 2-10 0,2-2-40 0,0 5-28 16,3 0-15-16,-2 4 3 0,2 0-18 0,6-1-3 16,-3 1 4-16,9-1-4 0,0 2-3 0,3-2 8 15,6 1-5-15,4-4 8 0,4-3 0 0,3-2-2 16,2-3 4-16,-5 0-5 0,4 0-4 0,-5-4 2 15,0-1-10-15,-3-2 6 0,1 0-18 0,-6 2 1 16,4 0 9-16,-6-2-6 0,2 2-4 0,0 1 20 16,-3 2-18-16,0 3 20 0,-4 2-8 0,-1 3 16 15,0 4 3-15,-4 1-1 0,-4 6-21 0,1 1 14 16,-10 4-6-16,2 2 10 0,4 2-9 0,-2 5-2 0,-2-3-1 16,-1 3-1-16,-4 0-7 0,1 2 17 0,8 1-10 15,1-2 12-15,0 0-5 0,0-3 0 0,-3-4 2 16,3-1-3-16,1-1-16 0,-1-3-92 0,3 0-119 15</inkml:trace>
  <inkml:trace contextRef="#ctx1" brushRef="#br0">21010 18686 0,'0'0'0,"0"0"0,0 0 0,0 0 0,0 0 15,0 0-15,28 3 16,-21 2-16,-2 2 16,0 1-16,0 5 15,1-1-15,-4 3 16,3 3-16,0 0 16,3-1-16,2 1 15,0-3-15,0-2 0,-2-3 16,-1 0-16,1 0 15,-1-2-15,1-1 16,-3 1-16,0 0 16,0-3-16,0 0 15,0 0-15,0 0 16,0 0-16,-2-3 16</inkml:trace>
  <inkml:trace contextRef="#ctx0" brushRef="#br0" timeOffset="18482.71">15716 12955 204 0,'-1'-6'-129'0,"1"1"55"0,0 5 83 0,10-2-3 15,-10 0 29-15,0 0 0 0,0-2 11 0,-8-3-8 16,9 3-13-16,-1 1 19 0,1 1-19 0,-1-1 25 16,-2 0 9-16,2-3-18 0,0 2 9 0,1-2-14 15,3 3-12-15,-7 1 9 0,3 2-8 0,0 0 11 16,5-4-7-16,2 4-9 0,-3-3 3 0,2 2-7 0,-6 1-24 16,0 0 22-16,0 0-20 0,0 0 24 0,0 0-7 15,0 1-11-15,0 0 11 0,1 0-12 16,10 21-5-16,-11-17 21 0,3 2-11 0,-3 7 14 15,2-2-6-15,0 1 3 0,-2 5 8 0,3-1-5 16,-3 4-5-16,1 0 3 0,-1 4-10 0,3 1 9 0,-2 1-6 16,3 0 2-16,-1-3 6 0,-5 2-6 0,2 1-10 15,2 1 11-15,2-1-8 0,5-1 10 0,-7 0-6 0,-1-2-3 16,-4 0 7-16,3 3-5 0,1-2 6 0,-2-4 5 16,3-3-10-16,-3-1 10 0,-4-4-1 0,6 0-10 15,-1-3 3-15,-1-1-10 0,4-3-23 0,-5-2-37 16,2-4-35-16,0 0 1 0,0 0-87 0</inkml:trace>
  <inkml:trace contextRef="#ctx0" brushRef="#br0" timeOffset="18798.29">15995 12987 874 0,'1'-14'0'15,"0"2"7"-15,1 1-22 0,1 7 22 0,-2 0 1 16,3 3-15-16,-1 0 11 0,-2 1-15 0,2 0-3 0,1 1 14 16,-1 1-10-16,-1-2 12 0,-1 2 4 0,2 1-7 15,-3 1 0-15,0 0-7 0,0-4-5 0,0 0 24 16,0 1-2-16,0 10 9 0,0-1 1 0,0-3 2 16,0 1 6-16,0 4-5 0,0-1-7 0,0 4-1 15,0 1-7-15,1 1 5 16,0 1-9-16,0 3-1 0,0 0 7 0,0 0-6 0,-1-1-15 0,2-1 28 15,-1 1-20-15,0-2 24 0,0-1-5 0,1 0-10 16,0-2 10-16,0 0-12 0,0-1-1 0,0-2 10 0,0-1-10 16,1-4 9-16,-3 2-13 0,1-2-62 0,1 1-48 15,-3-2-14-15,1 0-228 0</inkml:trace>
  <inkml:trace contextRef="#ctx0" brushRef="#br0" timeOffset="18997.62">15787 13272 1123 0,'-4'-21'184'0,"1"2"-156"0,2 1 11 0,-1 5-30 0,2 2-8 0,7 4-6 15,0 2-7-15,7 2 5 0,3 1 4 0,0-1-3 32,6 2-16-32,-1 1 0 0,1-2-57 0,0 0 31 15,-1 0-8-15,-5 0 17 0,-3-1 28 0,-1-1 8 0,1 0 14 16,-4-2-11-16,0 2-5 0,3 1 5 0,-4 1-11 0,2-2 11 0,3 4 10 0,-2-1-106 15,2 1-58-15</inkml:trace>
  <inkml:trace contextRef="#ctx0" brushRef="#br0" timeOffset="19932.21">16371 13115 827 0,'-5'-6'127'16,"-1"-8"-31"-16,-2 5 40 0,-3-3-98 15,0 4-9-15,1 7-19 0,0-1-6 0,7 5-2 16,-3 3-10-16,3 0 13 0,-1 2-6 0,2-1 8 0,2 3-4 16,-2-2-6-16,2-1 6 0,-4 3-7 0,3-2-7 15,-3 0 12-15,4 2-14 0,-5 0 15 0,1 1-3 16,2 2-5-16,-1 0 8 0,2 1-7 0,1 2-3 0,-1-1 14 0,1 2-5 0,-6 1 10 0,6-1-4 16,0 1-2-16,3-3 0 0,2 0-1 15,1-2-4-15,0-1 5 0,5 3-3 0,-1-5 6 0,-2 0-2 16,0-3 5-1,1 3 3-15,0-6-3 0,-1 1-8 0,0-3 10 16,-2-6 5-16,2 3 0 0,0-5-3 0,0 2-3 16,2-1-7-16,-3-7 6 0,1 5-14 0,0-8 16 15,-2 0-4-15,1 3 9 0,-1-8-5 0,-3-3-17 16,0-1 2-16,-1-3-7 0,-1 2 1 0,0 0 8 16,-1-1-4-16,0 2 5 0,0 1 0 0,0 1-3 15,1 3 0-15,1 1-4 0,-1 4-10 0,1 1 16 0,1 3-9 16,1 1 11-16,-1 2-12 0,2 6 2 0,2 2 3 15,-1 3-2-15,3 1-4 0,-2-1 15 0,1 3-12 16,1-2 13-16,-1 5-6 0,0 1-4 0,-2-2 12 0,0 3-10 16,2 1-12-16,-1-2 22 0,-2 0-16 0,3 1 19 15,-2-2-3-15,3 1-8 0,-1-1 9 0,-5 0-12 16,2 0-5-16,-1 2 12 0,-2-3-13 0,4 1 14 16,-1-3 2-16,1 2-4 0,3 0 9 0,-1-2-10 15,-5 0-8-15,1 0 12 0,0 1-10 0,-4-2 11 16,6 0 3-16,-4 1-9 0,-1-3 7 0,2 0-10 0,0 1-8 15,0-2 13-15,2 2-4 0,-1-2 8 16,-1 1 3-16,-2-1-5 0,-2-3 6 0,1 0-7 16,3 2-8-16,2-2 11 0,-5 0-11 0,0 0 11 0,0 0-5 0,12 2 3 15,-6-3 5-15,1 1-5 0,0-1-10 0,-3-2 15 16,4 0-8-16,-6-1 12 0,5-1-8 0,-1-1 1 16,0 0-4-16,2-2 2 0,-5-1-17 0,4 0 23 15,-2 1-10-15,0-3 15 0,1 0-16 0,-1 0 2 16,-2-2 6-16,1 2-3 0,-1-1-5 0,-2-2 5 15,2 2-5-15,-2 1 6 0,2 2-5 0,-2 0 0 16,-1 1-1-16,0 0-1 0,0 1-14 0,0 2 19 16,-1 1-10-16,-2-1 13 0,3 2 2 0,-2-2-10 15,2 5 10-15,0 0-12 0,0 0-5 0,0 0 10 0,0 0-7 16,0 0 8-16,0 0-2 0,2 14-2 0,1-9 4 16,-2 1-3-16,2 2-15 0,-1-1 23 0,2 4-17 15,0 2 20-15,-1-3-8 0,3 2-4 0,-1 2 10 0,1-1-10 16,-1 1 3-16,0-2 2 0,1 0-10 0,0 0 7 15,0-2 2-15,-1-1 0 0,0 1 12 0,1-3-10 16,-1-1 6-16,1-2-5 0,0-2-4 0,1-1 2 16,0-1 6-16,1-1 0 0,1-4 4 0,-1-2-6 15,0-3-8-15,0-1 13 0,1-1-12 0,-1 0 13 16,0-2-8-16,0-1 0 0,-1-4 3 0,-5-4-3 0,4 4 3 16,-5-1-10-16,1 1 3 0,-1 1-4 15,-2-4 8-15,1 1-6 0,-2 3 4 0,2 1-5 0,-2 4 2 0,-3 4-1 16,3-2-9-16,-5 4 5 0,1 3 2 0,0 0 0 15,1 3 8-15,-3 2-6 0,3 1-11 0,1 0 14 16,-3 1-10-16,4 1 13 0,-2 1 0 0,2 2-26 16,1-1-16-16,1 0-11 0,1 3-83 0,0-3-93 15,0 6-97-15</inkml:trace>
  <inkml:trace contextRef="#ctx0" brushRef="#br0" timeOffset="21882.95">17359 13033 777 0,'4'-8'143'0,"1"0"-114"0,-1 0-12 0,0 4-19 16,0-2 2-16,1 5-1 0,2 1-4 0,0 0 3 16,-1-1 18-16,2-1-19 0,-1 1 6 0,1-4-11 0,0 3 3 15,-1-3 5-15,0-5-8 0,1 6 7 16,3-1 1-16,-1 1 0 0,1 5 7 0,-6-2-7 0,3-3 0 15,-2 2 11-15,-1-2-10 0,3 5 9 0,-2 3-14 16,3 4 5-16,-3-2 3 0,6 1-1 16,-6 2-6-16,-2-3 6 0,7 4-13 0,-6 1 10 0,3-3-2 0,-1 4 1 15,-6 1 9-15,1-2-9 0,-2-1-20 0,0 3 30 16,-1-5-16 0,0-1 20-16,0 4-9 0,-3-6 13 0,4 4 7 0,-1-1-2 0,-4-4-11 0,1 0 13 15,-2-2-9-15,2-2 11 16,4 0-2-16,0 0-8 0,0 0 8 0,0 0-10 0,-12 0-14 0,9-3 19 15,-3-2-16-15,3-2 18 16,3-1-15-16,0 1 3 0,0-4 1 0,2 0-2 16,0-3-14-16,-1 0 15 0,2 0-12 0,-1-1 13 15,4 4-3-15,3-2-4 0,-1 0 10 0,1 2-11 0,0 0-20 0,-2 0 24 16,5 2-15-16,1 3 17 0,0 0-15 0,1 4 5 0,-2-1 0 0,2 1 1 31,-2 2 1-31,0-1 0 0,2 4-3 0,-3-1 2 16,0 2 0-16,-2 2 0 0,-1-1 3 0,1 2-3 15,-1-2-1-15,2 1 2 0,-2 3-6 0,0-2 6 16,-1 5 5-16,-1-5-5 0,-1 1 5 0,-2 3-9 16,0-3-7-16,-2 2 13 0,0-3-8 0,-1 3 11 0,-1-4 1 15,0-1-6-15,1-5 11 0,-1 5-11 0,-2-2-3 0,1 1 8 16,-1-3-9-16,3-1 10 0,0 0-5 0,0 0 0 16,0 0 5-16,-2 0-5 0,1-1-2 0,-11-15 5 15,11 7-7-15,0 3 7 0,1-3-1 0,1 1-3 16,1-1 3-16,4-1-3 0,0 4 9 0,1-3-10 15,0 3 0-15,0 1-6 0,0-3 1 0,2 5 6 16,-1 0 1-16,0 1 2 0,0 1-4 0,-2-5 1 16,-1 5-8-16,0-2 7 0,4 3 1 0,0 3 0 0,-1-2 10 15,0 3-10-15,-2-1-10 0,-3 2 7 16,4 0-10-16,-1-1 10 0,-3 2-1 0,0-1 4 16,-3 2 5-16,-2 1-3 0,2 0-2 0,2 0 0 0,1 0 0 15,-2 1 0-15,-1-2-1 0,-1 3-1 0,1-2 1 16,4 1-2-16,-4-2-16 0,1 2 25 0,-2 1-14 0,-3-4 17 15,4 2-11-15,0-4 5 0,0-2 3 0,-3 2-1 16,6-1-5-16,1-1 6 0,0 1-5 0,5-3 5 16,3 1-2-16,-9-2-1 0,8 0 1 0,-3-1-3 15,-1-2-1-15,3-2 5 0,0-1-5 0,5-5 4 16,-2-1 0-16,-1 2-3 0,1-3 9 0,0 3-10 16,-1-2-9-16,0 1 19 0,1-1-17 0,-5 3 17 0,0 0-4 15,-1-3 0-15,-3 4 5 0,1-4-5 0,-4 3 7 0,0 2-16 16,0 1 5-16,-1 2-10 15,0 5 15-15,0 0-7 0,0-1 8 0,0 0-9 0,0 0 7 0,0 0-8 16,-1 0-5-16,0 0 0 0,0 0 9 0,1 0 0 16,-1 0 7-16,-1 0-9 0,0 0-11 0,0 0 16 15,1 0-12-15,-2 1 14 0,1 0 3 0,0 0-13 16,1 0 11-16,-2 0-13 0,1 0-5 0,1 1 15 0,0 0-5 16,0 0 10-16,-16 21-7 0,19-15-1 0,1 2 0 15,1 2 0-15,-1-3-9 0,2 3 7 16,2-5 0-16,-1 3 5 0,0 1-5 0,1 0 1 0,1 3-1 0,1-3 1 15,0 0-8-15,-1-1 15 0,0-1-8 0,0 0 12 16,0-2-4-16,0 0-5 0,-1-3 5 0,1-1-4 16,0-1 7-16,-3-2-4 0,3 1-2 0,-2-4-1 15,3 2 0-15,-2-4 7 0,1 1 1 0,-1-3-1 16,0-1-7-16,-2-1 6 0,0 0-1 0,-1 0 4 16,2 0-8-16,0-1-2 0,0-6 4 0,-8 3-2 15,1-3 5-15,-3 2-9 0,-1 4-5 16,7 1 1-16,-4 0 2 0,-1 3-2 15,0 0 5-15,-6 1-5 0,5 4-8 0,4 2 13 0,0 0-9 0,0 0 11 0,-1 0-8 16,-1 0-2-16,1 0 1 0,0 1-2 0,0 0-10 0,-13 15 22 16,15-10-9-16,3-2 13 0,0 4-14 0,0-1 8 15,2 1 0-15,-4 3 1 0,2-4-13 0,0 0 11 16,0 3-2-16,1-5 8 16,3 6-4-16,-2-1-4 0,-1-2 0 0,6 3 0 0,-9-6 11 0,5 1-9 15,4-1 9-15,-8-4-9 0,5 3 7 0,-8-4 2 16,0 0-5-16,15 8 5 0,-9-7-16 0,1 1 9 0,3-6-4 15,-1-2 5-15,4 0-6 0,1-3-3 16,0 3-1-16,-3-5 1 0,2 0-7 0,1 1 13 0,-5-2-6 16,2 4 8-16,-2-4-4 0,-1 2-1 0,2-3 4 0,0 1-3 15,-2 1-8-15,-2-3 13 0,1 3-7 0,-1-2 8 16,0 2-6-16,-2 0-1 0,0 0 0 0,-3 1-3 16,0-2-12-16,-1 3 23 0,1 0-10 0,-1 3 13 15,0 1-10-15,-1 1-1 0,0 1 2 0,-2 1-1 16,3 2-9-16,0 0 9 0,0 0-10 0,-1 0 10 15,0 0 0-15,0 0-2 0,0 0 5 0,0 0-8 0,0 1-6 16,1 0 11-16,-23 14-6 0,22-7 7 0,0-1-3 16,1 2 3-1,0 0 4-15,1 1-3 0,0 2-12 0,0 0 14 0,1 3-4 0,1-2 7 0,0 3-4 0,1 0-3 16,0-3 4-16,3 2-4 0,0 3 9 0,-1-4-9 16,1 2 0-16,1 0-2 0,-1-6 0 0,0 4 7 31,0-1-3-31,-1-4 4 0,1-1-15 0,0-3 19 15,1 0-11-15,-1-4 15 0,1 4-3 0,0-8 0 16,3-4 5-16,1 2-6 0,-1-5-13 0,3 4 18 16,-4-2-11-16,7-8 14 0,-7 1-13 0,2-4 2 0,-2-3 4 15,-5 1-2-15,6-5 4 0,-5-2-10 0,3-2-1 16,1-2-2-16,-3 0 1 0,1-2-1 0,2 2 7 16,-10-1-7-16,6 2-11 0,-3 1 15 0,2 2-14 0,2 5 17 15,-4 4-3-15,-1 2-12 0,-1 3 9 0,-1-1-11 16,-1 5 3-16,-1 2 6 0,2 8-7 0,0 0 7 15,0 0-7-15,0 0 0 0,0 0-3 0,-10 8 2 16,6 2 1-16,-1-1 6 0,2 4 2 0,3 0-1 16,4 4-7-16,1 4 8 0,-1 0-2 0,3-1 4 15,-1 0-4-15,5 1 2 0,5 3 0 0,0 2 1 16,-5-2 0-16,4 1-1 0,-3 0 0 0,0-3 0 16,0 0 9-16,-1-2-9 0,-1-2 0 0,-1 0-2 15,-1-3 5-15,-3-3 2 0,0 1 5 0,-2-4-4 16,0-1 0-16,1-3-4 0,-3-3 8 0,-1-2-6 0,0 0 2 0,0 0 2 15,0 0-8-15,0 0 6 0,0 0-12 0,0 0 24 16,-4-8-12-16,3 3 16 0,0-4-22 0,-2-1 6 16,2-1-1-16,2-1 2 0,-1-1-13 0,4 0 14 15,-1 0-7-15,1-1 10 0,1 0-8 0,0 1-3 16,2 1 2-16,1 3-2 0,1 2 0 0,1 3-8 16,1 0 0-16,1 4-2 0,0 2 10 0,1 1-7 15,-1 3 4-15,-1 0-8 0,-1 2-6 0,-1 2 17 16,-1 0-7-16,0 2 9 0,0 0-1 0,0 2-3 15,-5-1 1-15,2 2-2 0,-5-1 12 0,1-3-10 16,0 2 1-16,-3-2-5 0,-1 1 13 0,-1-1-8 0,2-1 9 0,2 3-11 16,-3-6-2-16,0 1 13 0,2 2 2 0,-7-9 4 15,0 6-7-15,4-4 4 16,-1-3-2-16,8 0 4 0,-3-2-3 0,0 2-1 0,2-2-2 16,-8 1 3-16,5-2 6 0,-2-1-8 0,2 0 1 0,2 0-3 15,0 1 0-15,-1 3-5 0,0 0 1 0,0 0-1 16,0-1 1-16,0 0-16 0,0 0 3 0,0 1-8 0,0 0-14 15,-5 5-37-15,2 3-55 0,0-1 10 0,1 4-138 16</inkml:trace>
  <inkml:trace contextRef="#ctx0" brushRef="#br0" timeOffset="23009.77">20002 12656 136 0,'0'-11'19'15,"0"2"-91"-15,0 1 160 0,0-3-24 0,0 6-3 0,0-1-6 16,0 6-35-16,-1-10 11 0,0 4-21 0,1-2 19 16,0 8-15-16,0 0 3 0,0 0 9 0,0 0-5 15,0-1 5-15,0 0 28 0,0 0-5 0,0 0 15 16,0 0 1-16,0 0-13 0,7-23 7 0,-7 24-9 15,0 0-13-15,0 0-21 0,0 0-14 0,0 0 5 16,0 0-7-16,0 1 9 0,7 17 0 0,-6-11-1 0,4 10-23 16,-1 3 22-16,2-1-9 0,-3 5 12 0,0-4-11 15,1 0-1-15,-1 2 4 0,1-3-2 0,-1 1-5 0,1-1 14 16,-3-1-13-16,3 0 14 0,0-3-9 0,1-2 8 16,4-1 5-16,-7-3-2 0,4-2-2 0,1-1 8 15,-3-4-5-15,4-2 9 0,0-2 3 0,0-1-7 16,3 1 3-16,-1-2-6 0,-1-2-10 0,4-3 14 15,-5-2-13-15,3-2 14 0,2-1-5 0,-5-1-11 16,5 0 10-16,-2 1-12 0,-3 2-3 0,1 3-1 16,-6 2-5-16,-1 2 4 0,1 2 3 0,-3 1-12 0,2 2 8 15,-1 3-11-15,0 2 7 0,-1 2 3 0,-1 3-8 16,3 1 8-16,-2 1 6 0,0 1-1 0,3-1 7 16,-7 0-7-16,4-2-8 0,1-3 15 0,1 0-11 0,3-2 13 15,2-1 0-15,0-3 2 0,0-1 14 0,2-5-12 16,-2-1-16-16,2-5 27 0,1-2-23 0,-1-3 26 15,5-1-21-15,-3-1 2 0,1-1 8 0,-2-3-6 16,-2-2-8-16,-3-4 8 0,2-3-11 0,-2 2 10 16,0 0-2-16,-1 4-6 15,-1 2 14-15,0 1-11 0,-2 1 12 0,0 8-1 0,-1 2 2 0,1 5-2 0,-1 2 4 16,0 4-19-16,0 0-2 0,0 0-5 0,-1 9-12 16,-1 0 16-16,-2 4-2 0,1 2 6 0,-4-1 1 15,2 4 1-15,1-1 2 0,-2-1-1 16,4 5-1-16,0-2-5 0,0 1-9 0,4-2 1 0,-1-2-14 0,2 1-51 15,0-2-22-15,2-1-13 0,1-2-87 0,-1 0-60 16</inkml:trace>
  <inkml:trace contextRef="#ctx0" brushRef="#br0" timeOffset="23390.03">20616 12744 692 0,'5'-5'55'0,"-7"1"14"0,-1 0 26 0,1 1-50 0,1 2-5 15,1 0-16-15,-2 2-34 0,2-1 16 0,0 0-13 0,0 0 15 16,0 0-8-16,-3 8 1 0,0-4 11 0,-3-2-7 16,2 1 24-16,2 2-1 0,2 1-3 0,0 3 1 15,-1 0 2-15,0 3-7 0,-3 1 10 0,3 3-11 16,1 0-8-16,0 2 5 0,-1-2-15 0,0 0 14 16,1 0-3-16,3-1 0 0,4 0 7 0,-8-3-8 15,6-1-4-15,-1-3 12 0,-1-5-3 0,7 0 8 0,-7-3 8 16,7-1-10-16,-2 0 3 0,3-5-8 0,6-1-17 15,-8-2-1-15,8 0-13 0,-5-3 7 0,-2-2-21 0,2-3-31 16,-4-2-16-16,0 0-7 16,0-2-58-16,-2-1-13 0,-5 1-21 0,-1 0 7 15,-1 3 7-15,-3 1 73 0,0 0 26 16,-1 3 3-16,0-2 33 0,-2 4 28 0,-4-1-4 0,7 4 15 0,-5 1 13 0,2-1 46 16,0 0 7-16,-4-1 7 0,3 1-32 0,-5 3 35 15,2 0-22-15,4 1 31 16,1 1-20-16,2 0-19 0,1 1-4 0,1 1-6 0,0-3-32 0,4 3-3 0,-2 2-12 15,0 0 9-15,13-1-2 0,-5 2-5 0,1 1-32 16,0 1-1-16,-1 0-173 0</inkml:trace>
  <inkml:trace contextRef="#ctx0" brushRef="#br0" timeOffset="24896.34">20716 12846 1139 0,'-4'2'34'0,"-4"2"3"0,2 3-40 0,4 3 15 0,2 3-13 0,5 2 13 0,-1 0-4 15,-2-2 4-15,0 1 18 0,5-4-12 0,0 1 8 16,3-4-22-16,-1-4-10 0,3-1 2 0,-4-2 9 0,2-3 2 16,0 0 12-16,-2-2-12 0,5 0-12 0,-5-2 10 15,0-1-11-15,1-3 13 0,-2-1 6 0,-1-2-12 16,3 1 12-16,-1-2-14 0,-2 1-1 0,0 0 8 15,1-2-6-15,-4 3 8 0,2-2-7 0,-3 1-3 16,0 0 3-16,0 0-2 0,0 1 0 0,-2 2-1 16,1 0-5-16,-1 3 3 0,0 2 2 0,0 6-8 15,0 0 8-15,0 0-8 0,0-1 2 0,0 1 11 0,0 0-4 16,0 1 6-16,1 6-5 0,2 3-1 0,0 2 3 16,0 2-2-16,3 2 0 0,-1 0 7 0,1 1-8 15,2 3 9-15,-1-2 8 0,2 0-13 0,0-1 11 0,-4 0-13 16,3 0 3-16,2 2 4 0,-2-3-4 0,1-1 4 15,-1 3-4-15,-2-4-1 0,0 1 6 0,-6-1-5 16,2-5 8-16,-1 0-4 0,-1 1-3 0,8-3 1 16,-7-2 7-16,0 0-6 0,-1-1 8 0,-2-1-8 15,2 0 13-15,-5-2-6 0,-2-3-4 16,5-1 1-16,0 0 3 0,-1-2-3 0,5-1 7 16,-4-2-8-16,-4-1-2 0,0-1 2 0,-1 0-7 0,-1-1 7 15,1-2-4-15,2-2 1 0,-3-1 3 0,1 1-3 16,-2-3 0-16,3 3-7 0,3-1 0 0,0-1-3 0,2-1 11 0,0-2-5 15,1 1 5-15,0-1-6 0,1 2 2 16,2 1-4-16,-2 0-1 0,5 2-1 0,1 2 7 0,-1 3-10 16,3 1 6-16,-4 3-11 0,-2 1-3 0,3 1 13 15,-6 1-2-15,4 2 5 0,1 1-9 0,-4 1-3 16,4 3-6-16,-5 1 4 0,2 0-9 0,3 2 21 16,-1 1-10-16,0-2 14 0,-1 1-4 0,0 2-9 0,1 1 8 15,-2 3-10-15,0 0 9 0,-2 0-5 0,0 1-1 16,5 3-1-16,-5-2 3 0,2 1 0 0,1 0 6 15,-3-1-4-15,6 1 0 0,-3-1 3 0,-3-3 0 16,0-1 3-16,2 0 6 0,3 0-9 0,4 2 2 0,-3-5-3 16,-1-3-3-16,-2-1 11 0,3-3-7 0,3 1 10 15,-1-1 1-15,0-2-4 16,-1-1 10-16,0-3-10 0,0 0-2 0,5-3 4 0,-2 1 1 0,3-3 3 16,-1-2 8-16,-2-2-16 0,-1-3 3 0,1 1-5 0,-5-3 13 15,1 0-14-15,-1-2 4 0,-3 0-7 0,0 4 0 16,-1 2-3-16,0 4 1 0,-1 3 1 0,0 2 9 15,-1 3-18-15,1 3 1 0,0 0-8 0,0 0 10 16,-8 1-4-16,4 5 6 0,3 0-6 0,-3 3 7 16,0 1-5-16,0 0-6 0,0 3 3 0,4-1 11 15,-2-1-3-15,2 0 12 16,3-1-12-16,-3-2-9 0,5 1 18 0,-2 1-12 0,2-3 16 0,0 2 2 0,2-1-6 16,-1-2 7-16,-1-1-10 0,2-2-9 0,-1 0 15 15,2-1 1-15,-2 2 6 16,1-2-5-16,1-1-1 0,-1-1-2 0,0-2 2 15,1-2 1-15,-1-1-1 0,0-2 0 0,1 0 1 0,-2-3 5 0,2 0-12 16,-1 0 3-16,-2-2-5 0,0-1-11 0,0 0 16 0,-3-1-6 16,2 1 9-16,-2-1-8 0,1 5 0 15,-1 1 0-15,-2 2 1 0,1 3-9 0,-1 1 4 0,0 2-11 16,0 0 9-16,0 0-11 0,0 1 10 16,0 12 3-16,-1-6 1 0,-1-1 3 0,1 3-3 0,0 0 1 0,0-1-2 15,-1 0 2-15,2 0 1 0,0 0-4 0,0-1 3 16,0 0 6-16,0 0-5 0,4-1 10 0,0-2-10 15,-4-4 0-15,0 0 4 0,0 0-3 0,12 7 5 16,-7-7-4-16,3-1 6 0,0-2-9 0,-4-2 8 0,5 2 0 16,-2-3-1-16,1 0 6 0,-2-3-7 15,4-1 2-15,-1-2-1 0,-2 0-2 0,4-1 1 0,-9-1 8 16,-2 1-15-16,3 0 10 0,-1 2-13 0,3 0 3 0,2 2 3 16,-5-2-1-16,-2 0 2 0,3 2 3 0,1 0-3 15,-1-1 0-15,7 0-1 0,-8 0-4 0,-1 1 9 16,3-2-5-16,-8 0 8 0,4-1-8 0,0-2-2 15,0-1 2-15,0-1-2 0,0 2 12 0,0 0-11 16,0 1-1-16,0-1-4 0,-5-2 7 0,4 2-4 31,0 0 4-31,-1 3-6 0,0 0-2 0,2 2 9 16,-2 0 0-16,3 1 3 0,2 2-12 0,-2 2 5 16,3 2-9-16,-1 1 8 0,-3 0-8 0,2 2 2 15,-2 1-4-15,0 1 3 0,4 2 4 0,-4 2 0 16,3 0 2-16,-2 1-2 0,6 0 6 0,-9 0-5 0,1-2 0 15,1 3-3-15,-4-2 5 0,5 1 3 0,-1 1 4 16,0-4-4-16,3 3-4 0,0-1 4 0,-2 1-1 0,1 0 3 16,-1-3 2-16,-2 2-4 0,2-2 1 0,4 1-1 15,-4 1 11-15,-1-1-16 0,-1 1 7 0,-2 1-10 16,1-2 6-16,2 1 4 0,0-2 0 0,-2-1 2 16,1 4-5-16,-3-2 1 0,2 1-5 0,-6 2 5 15,5-1 6-15,3 1-5 0,0 0 4 0,5-1-5 16,-5 0 6-16,-1 2-6 0,0-1 8 0,1 3-8 0,2-1 6 15,2 0-9-15,-1 0 2 0,1 1-5 0,1-1 10 0,-1 0-2 16,-1 0-2-16,2-1 1 0,-4 2-1 0,4-2-1 16,-2 0 7-16,-3 0-4 0,3-2 2 0,1 0-4 15,-4-2-4-15,3 3 3 0,0-3 8 0,0 1-3 16,1 0 5-16,1-2-5 0,-2 0-2 0,-2-3 7 16,3 1-1-16,0-3 4 0,1 0-1 0,1 1-2 15,-1-1 1-15,-1 0-1 0,1-2-6 0,0-2 8 16,-1-2-3-16,3 2 3 0,-2-1-13 0,1 0-9 15,-2 2-11-15,2-3 1 0,-2 1-38 0,0 1-62 16,0-2-62-16,1 2 1 0,-2 0-165 0</inkml:trace>
  <inkml:trace contextRef="#ctx0" brushRef="#br0" timeOffset="25071.17">21420 12622 1493 0,'-1'-11'-5'0,"-2"5"-2"0,3 4-15 0,6 4 11 0,-4 2-4 0,4 3-3 15,0 0-29-15,-2 0 2 0,9 1-116 0,6-2-39 16,-4-3-48-16,13-2 14 0,1-2-34 0</inkml:trace>
  <inkml:trace contextRef="#ctx0" brushRef="#br0" timeOffset="26119.88">19644 12708 308 0,'2'-2'133'0,"-2"2"-57"0,0 0-77 0,0 0 1 0,0 0 1 0,0 0-4 16,-1 0-9-16,0 0-2 0,1 0-46 0,-1 0 30 0,-1 0-8 15,1 0 18-15,0 0 12 0,0 0 8 0,0-1 4 16,0 0-2-16,1 0-7 0,-1 0 47 0,-1 0-5 16,1 0 23-16,0 0-8 0,0 0-19 0,0 0 1 0,0 0-6 15,-25-3-9-15,22 10-14 0,3 1-3 0,1 3 1 16,0 1 14-16,0 2-17 0,1 1 10 0,0 0-15 15,2 2-4-15,-2-1 19 0,2 0-7 0,-2-2 14 16,2-2-4-16,-2-2 1 0,0-2-2 0,6-1 0 16,-6-3-13-16,3 0 20 0,2-2-9 0,-6-1 14 0,0 0 0 15,1 0-11-15,7-9 8 0,-2 3-11 0,1-1-4 16,-1-2 5-16,2 0-7 0,3-3 7 0,-10-2-2 16,3 0-4-16,-2-2 3 0,-5 0-5 0,7 0-6 0,-3-1 11 15,3 0-11-15,-1 1 9 0,0-1-10 0,-1 2 4 16,5 2 5-16,2 0-3 0,-7 0-12 0,1 3 15 15,-3-2-17-15,-1 2 17 0,3 1-1 0,1 0-4 16,1 4 14-16,-4-4-14 0,0 2-13 0,0-2 20 16,0 0-11-16,0 1 16 0,-1 1-5 0,1 5 10 15,0-4 7-15,3 2-1 0,-3-1 1 0,2-1 9 0,-4 2-9 16,-5-1 11-16,6 2-15 0,-1 3-5 0,2-1-3 16,7 4-2-16,-7 1-33 0,2 2 27 0,-2 3-15 15,0 3 21-15,1 0-4 0,-3 5-10 0,5 0 7 16,-3 4-9-16,2 3-2 0,1 2 11 0,0 1-12 0,6 2 11 15,-4 0 1-15,1 2-1 0,-4-1 13 0,-6 0-13 16,2 0-17-16,-2-2 30 0,0-1-17 0,1-1 22 16,-1 0-11-16,0-4 7 0,-2 0 4 0,-2-3-2 15,-1-2-7-15,3 1 2 0,4 0-6 0,8-2 8 16,-7-1 6-16,1-3-6 0,-8-4 7 16,1-3-9-16,6-1-7 0,1-4 24 0,0 0-6 15,0 0 13-15,2-6-2 0,4-1-15 0,-1-2 6 16,1 0-10-16,0-2-11 0,-2-3 10 0,5 0-9 0,5-4 10 0,-8-3-9 0,7 3 0 15,-5-5-1-15,-3 4 0 0,10 2-8 0,-13 1 2 16,0 3-3-16,-3 5 4 0,0 0 5 0,0 3-12 16,0 2 0-16,-3 3-5 0,-3 1-4 0,1 3 6 15,-3 0-1-15,2-2 4 0,2 3 4 0,-4-2-3 16,2 2 5-16,3 1-4 16,-7-3-1-16,10 1 5 0,1-2-7 0,0 0 8 0,5 1 8 0,-4-1-7 15,7-3 10-15,-4 0-10 0,7-3 9 0,5-2-7 0,3-1-4 16,11-4-2-16,-3-1-21 0,4-2-70 0,-1-3-37 15,0-2-16-15,2 0-142 0</inkml:trace>
  <inkml:trace contextRef="#ctx0" brushRef="#br0" timeOffset="29096.62">22201 12640 426 0,'0'-12'31'16,"1"-1"109"-16,0 6-147 0,0-1 11 0,0 5-9 0,3 4 7 0,-4-1-9 0,2 2 0 15,-2-2 9-15,0 0-8 0,0 0-6 0,0 0 16 16,0 1-11-16,0 0 14 0,6 14-5 0,-6-13 1 16,0 5 14-16,0-4-11 0,1 1-4 0,0 4 25 15,0 0-18-15,-1 1 22 16,1-1-15-16,-1 2-7 0,0 2 8 0,0 5-8 0,-1 2-3 0,-1-1 15 15,1 2-9-15,-3-1 11 0,0 1-12 0,0 1-5 16,2-1 0-16,0-2-2 0,-1-3-8 0,2-1 22 16,0-1-12-16,1-2 18 0,0-4-4 0,1 1-2 0,2-5 11 15,-1 2-10-15,2-3 3 0,1-3 10 0,3 0-9 16,-1-9 8-16,2 1-18 16,-1-6-22-16,-1-4-10 0,4 0-4 0,-2-3-24 0,4-4-48 0,-5-2-45 15,-5-2-1-15,6 1-112 0</inkml:trace>
  <inkml:trace contextRef="#ctx0" brushRef="#br0" timeOffset="29228.69">22281 12507 93 0,'-2'1'46'15,"-1"-1"16"-15,-3-5 11 0,2 2-2 0,-1 1 1 0,1-2 6 0,-2 1-13 0,4-2 14 16,-2-1-9-16,4 2-17 0,0-1 1 0,0 0-10 0,2 0-38 16,-2-3 14-16,3 3-19 0,1 0 19 0,1 2-18 15,3 1-12-15,0-1-40 0,1-1 2 0,-4-1-153 16</inkml:trace>
  <inkml:trace contextRef="#ctx0" brushRef="#br0" timeOffset="29660.73">22343 12876 498 0,'1'3'24'0,"-1"1"-10"0,1 0 8 0,-3 0-9 0,3 1 4 16,-1 1-11-16,2 1 0 0,4-1 0 0,-2-3 19 16,1-1-11-16,-6-2 15 0,5 1-15 15,3-1 3-15,-2-1 8 0,9-1-18 0,-7-3 16 16,2 1-6-16,1-4-2 0,-7 0 13 0,6-1-13 0,-4-1-13 16,4-1 13-16,5-1-14 0,-4-1 16 0,2-2-1 15,-4-3-15-15,-1 2 10 0,-3 0-12 0,3 1-4 0,-5 0 10 0,1 2-9 0,1 2 10 16,-1 2-5-16,-3 2-2 15,1 2 6-15,0 3-7 0,-2 2-22 0,1 1 23 16,0 5-20-16,-1 1 24 0,0 2-3 0,0 5-7 0,0 0 7 0,0 2-9 0,-1 0-3 16,4 2 11-16,-1 3-2 0,2-1 4 0,2 1 0 15,3-1-1 1,2-1 5-16,0 1-4 0,1-3 2 0,-1 0 2 0,-1-2-7 0,1 0 6 0,-1-1 7 0,0 1-10 31,-2 1 6-31,-1 0-9 0,-5 0-6 0,-1 0 16 16,-1-1-11-16,-7-1 13 0,1 0 2 0,-3-1 5 0,-3-1 10 15,-2 1-9-15,-2-2-11 0,-3 0 13 0,3 1-11 16,-2-2 14-16,0-2 5 0,1-1-13 0,0-3 13 0,5-3-16 0,2 0-9 0,3-1-76 16,1-1-97-16</inkml:trace>
  <inkml:trace contextRef="#ctx0" brushRef="#br0" timeOffset="32413.82">18081 14388 233 0,'-4'-3'-55'16,"4"-1"48"-16,0 1 79 0,-1 1-9 0,7 0-11 0,-6 2-5 16,2-1-16-16,0-2 12 0,-1 2-6 0,4 2-10 15,-2-2 5-15,3 1-8 0,0 5-12 0,1 0 21 16,-1 1-14-16,-1 3 18 0,1-5-12 0,-2 5-5 16,1 1 5-16,-3 1-7 0,3 5-11 0,-4 0 4 15,2 1-9-15,1 2 10 0,-3 2 5 0,0 3-6 16,-1 1 11-16,-1 1-12 0,0 1-10 0,-3 1 13 15,1 0-14-15,-1 0 16 0,-5-4 7 0,3 3-14 0,-2-3 9 16,1 0-13-16,-1 3-6 0,-2-9 16 0,-2 3-12 16,3-5 15-16,-1-3-1 0,-1-2-4 0,0-4 16 15,0-1-13-15,3-1-4 0,-4-3 15 16,2-1-16-16,-2-1 16 0,-1-3-13 0,6-2 8 16,1 0 1-16,4-1 0 0,-4-5-13 15,1 1 3-15,-6-4-6 0,1-2 8 0,0 0 0 0,0-2-4 0,2-1 3 0,1 0-6 16,-2 2-8-16,-1 1 3 0,-1 4-9 0,-1 2 7 15,3 2-9-15,1 2 6 0,0 2 2 0,-1 4-1 16,-3 0-13-16,2 6 9 16,1-1-9-16,-1 4 9 0,1 0-2 0,-1 2 8 0,1 2 8 0,0 1-6 15,4 4-16-15,-1 2 22 16,2-2-16-16,2 0 19 0,-1 1-12 0,3 0 0 16,0 2 5-16,2 0-4 0,3 0 0 0,-2-2 6 0,3 1 1 0,-1 1 5 0,1-3-3 0,2 0-4 15,0-2 3-15,1-2-1 0,-1-4 13 0,1 0-13 16,3 0-2-16,-3-5 0 0,2 0 19 0,2-4-14 15,0-2 9-15,4-2-13 0,0-2-4 0,2-2-1 16,-3-4-3-16,-2 0 2 0,6-1-2 0,0-5-3 16,10 2 5-1,1-3-6-15,-3-2-15 0,1-2 25 0,-3-1-9 0,-1 2 16 0,-6-1-4 16,-2 2-13-16,-1 2 2 16,-5 0-5-16,0 4 1 0,-4-1 8 0,-2 5-2 0,0-2 4 0,-1 1 0 0,0 4-2 0,-2-2-5 15,-2 2 0-15,0 3-11 0,-1-1 14 0,-1 2-8 16,1 2 10-16,-3 0-4 0,1 1 4 15,0-1 4-15,1 0-3 0,-1-1-9 0,2 2 16 16,1 0-11-16,0 0 11 0,0 0-8 0,0 0-2 16,0 1 2-16,1 16-2 15,2-10 1-15,2 0 1 0,-2 5-5 0,2-2 4 16,0 4 7-16,1 1-8 0,0-1 8 0,2 0-12 16,-1 0-2-16,-2-1 12 0,1-1-12 0,1 0 13 15,-3-1-1-15,2-1-1 0,0-2 13 0,0 0-12 0,0-1-5 16,-1-3 8-16,-2 0-8 0,2-2 10 0,-1-2-5 15,0 0 8-15,0-1 3 0,3-3-1 0,-3 0-7 16,0-2 3-16,5-3-8 0,-4 0 7 0,5-4 3 0,-3-1-7 16,-6-2 7-16,-1-1-9 0,3 1-7 0,2-2 14 15,-2 0-7-15,-2 0 12 0,1 0-10 0,-2 3-9 16,2 4 3-16,-1 2-7 0,0 0-3 0,-2 5 11 16,1 4-13-16,0 0 13 0,0 0-7 0,-2 3-6 15,2 4 12-15,-4 1-13 0,1 1-9 0,2 3 19 16,0 1-15-16,7 2 18 0,-3 1 6 0,-2-2-4 15,3 1 10-15,-4-2-11 0,4 0-4 0,3-1 11 16,-3-2-10-16,8 1 11 0,-3-2-3 0,1-2-5 0,4 0 12 16,-6-1-10-16,1-1 9 0,3-2 0 15,0 0-6-15,0-2 5 0,0-1 9 0,-3 0-9 0,0-4 11 16,-2 0-12-16,2-2-7 0,-3-1 6 0,0-2-2 0,-1 0 4 16,2-3-10-16,-5-2 2 0,0-2-8 0,0-2 6 15,1 0 1-15,-2-3-2 0,2 2 7 0,-2 0-6 16,2-1 7-16,1 7-14 0,0 1 1 15,1 1-5-15,0 3-4 0,1 2 15 0,-1 3-17 0,2 2 16 16,-1 1-12-16,1 1 2 0,1 0 4 0,-3 5-5 16,2 1 0-16,0 3 6 0,0 1 2 0,1 0 0 0,-3-2-2 15,1 2 6-15,-1 0-3 0,-1 2 4 16,3 0-8-16,-2 0 10 0,1-3-7 0,0 2 8 0,-1-1 2 16,-3-3-3-16,1 4 8 0,-3-7-7 0,2 2-3 0,-2-1 6 15,0-1-4-15,-2 0 4 0,1-2 2 0,1 1-5 16,-4-2 3-16,4-1-4 0,-6-2-7 0,3-2 17 15,-3-2-13-15,2 0 15 0,0-2-11 0,2-1-1 16,-2-2 5-16,2-3-7 0,0 1-2 0,-1-1 1 16,2 0 0-16,2-2 0 0,2 1-2 0,1 3 3 15,2 1 0-15,1 1 0 0,-3 2-8 0,3 2 2 0,0 0 0 16,-1 4 2-16,4 0 2 0,-1 2-2 0,-3 3 0 16,1 0-3-16,2 0-9 0,-1 0 16 0,0-2-8 15,3 2 12-15,-6 1 1 0,-1 1-9 16,2 2 7-16,-4 1-9 0,7 0 10 0,-1 0-6 15,-3-2 1-15,0-2-4 0,-1 0 8 0,-4 2-6 0,3-3 3 0,1 2-3 16,-3-2 7-16,0-3-3 0,-1 0-2 0,-1-1 0 16,1-2 5-16,0 2 1 0,0 0 5 0,-6-3-4 15,-1 1-7-15,0-5 3 0,3 2-1 16,0-3 3-16,-1-2 1 0,6-2-6 16,-3 2-1-16,2 0-1 0,2-1-1 0,2 1 7 0,3-2-8 0,6 4 7 15,0 1-10-15,-2 3 0 0,5 2 7 0,-4 0-6 0,6 2 0 16,2 4 4-16,-4-2-1 0,-3 9 1 15,-1-1-5-15,-2-2 4 0,0 4-2 0,-1-7 4 0,-3 5 9 0,1 0-13 16,-3-2 1-16,0 6-5 0,-1-7 5 0,-1 1 5 16,0 0 3-16,-2-5-2 0,-2 0-10 0,2 0 13 15,-1 0-12-15,1-3 13 0,0 0 3 0,0 0-4 16,0 0 7-16,0 0-7 0,-1-10 13 0,2 2-20 16,2-1 7-16,-1-3-11 0,1-2 13 0,2 0-4 15,1-4 7-15,0 2-8 0,0-3 4 0,0-1-4 16,1 0-4-16,-3 1 1 15,1 3 4-15,-1 3-4 0,0 3 1 0,-2 4-3 0,-2 6 0 0,0 0-10 0,0 0-1 16,0 0-4 0,3 5 0-16,-3 4 5 0,-2 1 6 0,1 3-4 0,0 1 0 0,0 2 15 0,1 1-5 15,0 2 8 1,1-2-5-16,0 1 2 0,-1-1 4 0,2 0-1 0,-1 2-7 0,2-3 4 16,-1 0-4-16,0 0 6 0,2-3-7 0,-2 1 5 15,1-1-2-15,1 0 6 0,-3-1 4 0,0 0-12 0,0 0 6 0,-1-2-7 16,0 0 7-16,0-2 3 0,1 1-3 0,-1-1 3 0,1-1-6 15,-1-1 1-15,-2-1-2 0,0-1 3 16,0 0 8-16,-1-2-10 0,1 0 9 0,2-2-10 0,0 0 12 0,0 0-9 16,0 0 3-16,0 0-5 15,0 0 9-15,0-1-5 0,-8-15 0 0,7 8-2 0,1 0-3 0,-1-3 3 16,1-1 3-16,-1-1-1 0,1-4-5 0,0 0 2 16,-1-1-2-16,1-3 3 0,0-1 3 0,0-1-4 31,1-1-4-31,-1-1 0 0,0-1 0 0,0 1 5 15,0-1-1-15,0 1 1 0,0 2-8 0,1-1 3 16,0-1-4-16,0 1 4 0,-1 2 2 0,0 4-4 16,1 3 5-16,-1 2-6 0,0 0-1 0,3 5 1 0,-2 1-4 15,2 3 3-15,3 0-2 0,-1 4-3 0,0 0 5 16,1 2-6-16,-2 4-11 0,0-1 19 0,0 4-15 16,1 2 17-16,0 1-4 0,1 3-3 0,-1 0 6 15,0 2-7-15,-2-1-6 0,4 3 16 0,-3-1 0 0,7-2 7 16,-6 1-9-16,-2-1 1 0,2 0-9 0,-8-3 8 15,5 1 0-15,1-4-2 0,-2 1-1 0,3 3-3 16,-3-1-2-16,0-2 7 0,1 2 3 0,-2-1-2 16,4-2-10-16,-2 4 16 0,1-5-3 0,3-1 8 15,-4 1-5-15,0-4-5 0,1 0 2 0,3-1-1 0,-2-1-2 16,2 0 9-16,0-3-2 0,0 0 6 0,0-5 2 16,0-1-9-16,1-2 0 0,2 1-2 0,3-3 7 0,0-1-7 15,-4 0 3-15,-4-3-5 0,1 0 6 0,0 0-2 16,1-4 2-16,0 1-2 0,1-1-9 0,-6 0 4 15,3 4 0-15,-2-2 3 0,-1 4 6 0,-1 1-13 16,-4 1 0-16,2 5-4 0,2 5 10 0,0 0-10 16,0 0-2-16,0 0-3 0,-7-4 6 0,3 8-5 15,0 0 7-15,0 1-8 0,1 1-8 0,2 2 20 16,0 2-4-16,1 1 10 0,-1 2-8 0,1 3 3 16,0 0-2-16,2 0 3 0,0-1-4 0,2 2 4 0,3-2-11 15,1 2 9-15,-1-4 7 0,-1-4-3 0,2 1 13 16,0-4-13-16,4 1-3 0,-3-2 10 0,1-2-3 0,0-2 7 15,2-1-6-15,-2 0 5 0,2-1-2 0,-1-5 2 16,0 2-14-16,1-3 1 0,-1 0-21 0,-1 1 12 16,-1-4-36-16,0-2-53 0,-2-6-24 0,-1-1-15 15,1-1-77-15,-3-2-93 0</inkml:trace>
  <inkml:trace contextRef="#ctx0" brushRef="#br0" timeOffset="32859.08">19681 14541 201 0,'-2'-11'28'0,"2"-2"85"0,-1 2 62 0,3-2-104 0,-1 3 32 0,-1 2-27 0,6-1-27 16,-4 5 12-16,1 0-27 0,1 0-3 0,-2 2 13 15,1 0-11-15,-2 0-6 0,-2 0-5 16,1 2-15-16,0 0 11 0,0 0-8 0,0 1-2 0,5 13 7 15,-2-6-7-15,-1 3-1 0,2 1 9 0,-1-1-5 0,-1 3 7 16,0 2-3-16,2 0-3 0,-1 2 5 0,3-1-3 31,-5 1 2-31,-1-1-1 0,-1 2-9 0,0 0 8 0,4-1 3 0,-2-1-12 0,4-1 8 0,-5 0-11 16,0 0-6-16,0-3 16 16,-3 1 1-16,3-1 7 0,-5 0-1 0,5 1-4 0,-1-1 2 0,-1-4-1 15,-2-2-1-15,2-1 4 0,-2-3-7 0,0 0 8 0,1 0 6 16,-3-4-14-16,0 1 4 0,-3 0-8 0,3-1-5 15,-3 1 8-15,-2-2-8 0,1 1 7 0,-2 1-11 0,2 0-2 16,2 0-2-16,0 0 0 0,0 4-15 0,2 0 24 16,-1 2-17-16,2 3 18 0,1 0-13 0,2 3-5 15,1-1 13-15,1 3-12 0,1-4 2 0,1 1 9 32,3 1-6-32,0-3 8 0,1 0 8 0,4-1-6 0,1-1 7 0,0-3-6 0,3-1 16 0,3-3-9 15,1-1 0-15,0-2-4 0,-3-4-2 0,5 0-17 16,-1-2-26-16,1-1-1 0,7 0-95 0,-5-1-124 0</inkml:trace>
  <inkml:trace contextRef="#ctx0" brushRef="#br0" timeOffset="33383.01">20319 14580 861 0,'-9'-13'56'0,"-2"2"-46"0,-2 2-1 0,3 2-11 0,-3 1-11 0,3 2 20 0,2-3-14 0,1 1 15 16,-2-1-7-16,4-2 2 0,1-1 8 0,-8-2-6 15,9-1 1-15,-4-1 41 0,1-2-11 0,5-2 22 16,-6-1-8-16,4 2-20 0,0-1 0 0,3 2-8 16,3 0-15-16,2 2-1 0,-4 3-4 0,3 2 2 15,3 2-7-15,-1 0 0 0,10 2 0 0,-5 1-2 16,3 3-18-16,4 1 12 0,0 2-7 15,2 4 10-15,-3 2-7 0,-1 4-3 0,-4-3 9 0,0 4-7 0,-3 6-7 0,-1-1 24 16,-3 3-15-16,0 0 20 0,-2-2-11 0,1-1 7 16,-2 1 4-16,-2 0-1 15,0-1-4-15,0 0 4 0,-2 2-5 0,-1-3 5 0,-1-1 1 0,-1 0 2 16,0-1 0-16,-3 2-1 0,0-2-5 16,0-2 3-16,-1-1-1 0,-1-2 2 0,2-1 7 0,2 0-2 15,0-4 5-15,3 1-4 0,-2-2 8 0,3-2-10 16,-3 2-9-16,4-3 0 0,1 1-24 0,2 0-122 15,4 2-111-15</inkml:trace>
  <inkml:trace contextRef="#ctx0" brushRef="#br0" timeOffset="33510.24">20326 15036 899 0,'-2'-13'86'0,"-2"3"262"0,1 2-327 0,-2 3-17 15,5 5 3-15,0 0-9 0,0 0-19 0,0 0-92 0,0 0-56 0,1 0-9 16,12-6-138-16</inkml:trace>
  <inkml:trace contextRef="#ctx0" brushRef="#br0" timeOffset="34211.25">20701 14308 597 0,'-5'-13'98'0,"-3"5"-94"0,3 2 8 0,2 3-20 0,4 3-17 16,1 1 23-16,-2 0-15 0,-1 4 20 0,-1-5 4 15,2 0 32-15,0 0 16 0,0 0-1 0,0 0 3 16,0 0 20-16,0 0-18 0,1 0 19 0,14-7-28 0,-10 7-22 16,-1 1-5-16,4-1-6 0,-3 0-21 0,5 5 12 15,-6-3-9-15,1 0 10 0,-1 3 1 0,0-2-11 16,-1 2 9-16,0 0-13 0,0 0 0 0,-2 1 5 16,0-1-8-16,0 4 8 0,0 0 0 0,-1 1 2 15,0 2 10-15,-1-1-6 0,1 0 14 0,0 3-1 16,0 1 3-16,2 2-3 0,-2 3 3 0,0-1-14 15,1 3 3-15,1 2-6 0,-2 4 6 0,0 0-6 16,0 0 2-16,0 0-3 0,0-1 2 0,0-1-1 0,-2-2-1 16,1 2 1-16,-1-2-5 0,1 1 21 0,0 0-4 15,0-5 9-15,-4-2-12 0,3-4 3 0,0-4 1 0,-2-1 1 16,4 0-5-16,-1-5 6 0,2 0-8 0,3-1 5 16,-4-3-41-16,0 0-104 15,0 0-69-15,1 0-13 0,12 4-245 0</inkml:trace>
  <inkml:trace contextRef="#ctx0" brushRef="#br0" timeOffset="34402.05">20763 14971 1288 0,'0'-7'52'0,"-1"1"6"16,-2 2-13-16,3 4-34 0,0 0 5 0,0 0-14 0,0 0 4 0,0 0-3 15,0 0-1-15,0 0 2 0,0 0 17 0,0 0-15 16,1 0 10-16,1 0-14 0,-2 0-5 0,1 0 1 15,0-1-18-15,0 0 8 0,0 0-56 0,0 0-107 16,0 0-100-16</inkml:trace>
  <inkml:trace contextRef="#ctx0" brushRef="#br0" timeOffset="34830.93">21115 14304 572 0,'-8'-10'92'0,"3"1"-37"16,2 0 17-16,-4 1-44 15,7 3 5-15,-7 0-11 0,7 5-2 0,0 0-7 0,0 0-30 0,0 0 28 0,0 0-14 16,0-1 18-16,0 0-11 0,0 0 8 0,0 0 13 16,-1 0-6-16,0 0 15 0,1 0 7 0,-1 0-7 0,-11-24 6 31,12 21-12-31,0-3-7 0,2 2-1 0,3-2-3 16,-2-1-17-16,3 0 10 0,-1 1-13 0,3 0 10 15,0 2-8-15,0 2 1 0,0 1 2 0,7 2-2 16,-4 0-15-16,0 4 11 0,5 2-7 0,-7 2 8 15,6 3-3-15,-2 3-6 0,-4 2-1 0,0 4-1 16,-4 2-5-16,-2 2 14 0,-1 0-5 0,-2 5 6 16,1-1 1-16,-1-1 4 0,-1 1 5 0,1-1-4 0,-2-3-13 15,-2 0 18-15,-1-2-16 0,-3 0 17 0,1-3-4 16,1-1-2-16,0-2 13 0,2-2-13 0,-1-1 1 0,4-2-1 16,0-1-56-16,1-2 13 0,1-2-227 0</inkml:trace>
  <inkml:trace contextRef="#ctx0" brushRef="#br0" timeOffset="34991.22">21318 14989 1318 0,'-4'-5'101'0,"0"3"-75"0,0 2-27 16,-1 4 2-16,1 2 2 0,0 2-3 0,0 1 1 0,2-2-6 15,-2-1-30-15,4-2-34 0,-1 0-19 0,-1-1 1 16,2-3-4-16,-3 0 18 0,0-3-16 0,0-2-2 15,-1 0-114-15</inkml:trace>
  <inkml:trace contextRef="#ctx0" brushRef="#br0" timeOffset="35404">20721 15448 818 0,'-1'-10'16'0,"-1"1"1"0,0 2-12 0,-1 2 7 16,3 2-11-16,-1-1 1 0,1 1 8 0,3 0-7 0,-1-1-3 0,-2 1 0 15,3-1-6-15,-2 1 6 0,-1 0-6 0,0 2 8 16,-1-1 3-16,1 2-2 0,0 0-10 0,0 0 6 16,-2 0-14-16,-12 7 12 0,14 0-1 0,-7-1 0 15,3 1 10-15,1 3-9 0,1 0-5 0,1 1 7 16,-2 0-8-16,3 1 8 0,-2-1 9 0,-1 1-10 15,4-2 9-15,-1-1-13 0,-3-1-2 0,6 0 13 0,-7-4-10 16,2-1 12-16,9 1 7 0,-3-3-13 0,5-1-44 16,-2 0-5-16,-1-3-245 0</inkml:trace>
  <inkml:trace contextRef="#ctx0" brushRef="#br0" timeOffset="35818.98">20342 15435 257 0,'-2'-10'308'0,"1"2"-130"0,-1 1-88 0,0 1 40 16,2 2-46-16,-1 1-29 0,1-2-5 0,0 2-9 0,1 1-29 16,-1 2 11-16,0 0-13 0,0 0 10 0,0 0-21 15,0 0 1-15,0 0 4 0,1 0-2 0,0 0-7 0,12 5 5 16,-11-1-42-16,4 1 14 0,-3 2-147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11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customXml" Target="../ink/ink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Granularity of Thermal Management of Electronic Systems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5433750"/>
            <a:ext cx="8826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solidFill>
                  <a:schemeClr val="accent2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Different Principles for Various Levels of Thermal Management </a:t>
            </a:r>
            <a:endParaRPr lang="en-US" altLang="en-US" sz="2800" b="1" i="1" dirty="0">
              <a:solidFill>
                <a:srgbClr val="FF000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12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 dirty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 dirty="0">
                <a:latin typeface="CommercialScript BT"/>
              </a:rPr>
              <a:t>Professor &amp; Head</a:t>
            </a:r>
          </a:p>
          <a:p>
            <a:pPr eaLnBrk="1" hangingPunct="1"/>
            <a:r>
              <a:rPr lang="en-US" altLang="en-US" sz="1800" kern="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A1FE285-845D-01C6-2010-4504637BE57A}"/>
                  </a:ext>
                </a:extLst>
              </p14:cNvPr>
              <p14:cNvContentPartPr/>
              <p14:nvPr/>
            </p14:nvContentPartPr>
            <p14:xfrm>
              <a:off x="750240" y="5241600"/>
              <a:ext cx="6429600" cy="128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A1FE285-845D-01C6-2010-4504637BE57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0880" y="5232240"/>
                <a:ext cx="6448320" cy="130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30C8D-5964-4416-D75A-B889C3461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9C747A0D-2FAB-9769-F4DC-AF128195E9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Zone of Heat Dissipation in a JFET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88FC92BA-C603-3CF2-CA29-613A0402E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51C78298-F4D8-3612-B0D2-13B3A0FC8C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DA3FE706-F7A8-4649-9E3D-4E3B92C127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FE393903-BAF4-1D49-5ABB-52B15D278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BE33D2CE-C7F8-64E1-A771-E748A16B8D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0B8A76A4-29CA-A255-5C6B-39A6507353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B491EF54-974F-EAB3-EC9D-692C1A044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711ED845-8E8D-8AA5-2AA1-EA7E3FBED1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81B0AFDC-14FC-1863-13AB-06C9751951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A815013E-8C3E-D6EC-BD49-90AE2D512C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1C85F43A-33B2-F584-0276-C19777095B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FD7C6362-EB19-0810-B202-DAA25E7880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D5DEDAFC-5022-E929-C556-3B924C531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CC00C852-11B8-100D-DC2C-C5C3EF476F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4355D301-FE99-3148-3757-A5D7AE762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5B1EA3EC-9528-4C0F-AC2E-129A3A82B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Picture 3" descr="Field-Effect Transistors(FET) – Quantmasters">
            <a:extLst>
              <a:ext uri="{FF2B5EF4-FFF2-40B4-BE49-F238E27FC236}">
                <a16:creationId xmlns:a16="http://schemas.microsoft.com/office/drawing/2014/main" id="{CD467EB6-6E1A-DD96-7B4A-A7A4BD0CB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76337"/>
            <a:ext cx="5056322" cy="5143500"/>
          </a:xfrm>
          <a:prstGeom prst="rect">
            <a:avLst/>
          </a:prstGeom>
        </p:spPr>
      </p:pic>
      <p:pic>
        <p:nvPicPr>
          <p:cNvPr id="5" name="Picture 4" descr="Cross section of the SiC JFET. | Download Scientific Diagram">
            <a:extLst>
              <a:ext uri="{FF2B5EF4-FFF2-40B4-BE49-F238E27FC236}">
                <a16:creationId xmlns:a16="http://schemas.microsoft.com/office/drawing/2014/main" id="{A9F784D4-965E-2CBD-B265-5F27D2893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313" y="1573213"/>
            <a:ext cx="3930752" cy="30144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1B2BAA4-4C57-6B41-262B-2AABC797133A}"/>
                  </a:ext>
                </a:extLst>
              </p14:cNvPr>
              <p14:cNvContentPartPr/>
              <p14:nvPr/>
            </p14:nvContentPartPr>
            <p14:xfrm>
              <a:off x="5522040" y="2622240"/>
              <a:ext cx="2621880" cy="4195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1B2BAA4-4C57-6B41-262B-2AABC797133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2680" y="2612880"/>
                <a:ext cx="2640600" cy="421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984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BE88-A760-4F72-0C7E-A8F09B875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12EEFDC2-F8A3-8266-ADB1-A699AECB56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Switching Energies of Individual Transistors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10EB45B0-147E-25B9-DC5C-5C23C4CB126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2BF4EDBA-B223-549D-72CB-2CF0CC2F9B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FEB74423-65F3-4B4E-7342-F1CD612397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8C782655-9641-D820-7E3F-618BDF6DA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BA855EB8-D757-DB69-3D27-6677A27B0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A41EE1A6-90FE-5745-7870-557EDD71C4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15BCAF91-83FE-0BE5-594E-0FE7A92763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EECB46F5-506C-E805-1485-1669621C1A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0764CFC4-91B1-133C-5D71-5556E1E12B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B3203A04-F9AF-988E-297C-507187E204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194C5BCB-9B00-770D-A8D5-3C6948AAD1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92E28CCD-20EA-61A9-DA2A-A21173EFFC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550EBABB-B04B-608C-075D-B6F7FBF4D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43E9F2C6-B399-A2A5-1E10-3A7EA208EC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78D83E00-9538-9F31-88A8-1CD99AE236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E7057CE3-3CBB-8F3A-99FD-A4BE00172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C582F9F-3659-A46B-59EE-D94BD5767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65" y="1081087"/>
            <a:ext cx="8155893" cy="562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2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EADB2-1572-A0EF-D9C3-A8B1EAFF5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576C04D0-B8ED-1EBA-BD00-51319E6895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Switching Energies of Individual Transistors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2C7034B8-8B51-063E-9975-FF7F39E362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A5E2B39E-0D82-45BF-8FD9-4A9EEC1191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7226CBDA-A95B-2282-C8A9-E223E321B5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D0E52A4D-6354-AA0E-5746-AA97D6F7F1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5AB3DCC9-FE1C-CFA9-135A-72061765A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466E125A-9808-6E22-2ECF-00D7AF76B5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909961EA-E730-C963-E10B-458F720720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CBB996A4-34BF-9632-0453-54791CCDAA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DBCB2F74-F076-F3C5-CCA9-4D0BDB1381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D861B4E0-14F7-3A32-4733-63386B24F1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BE6999B4-000F-643B-15D1-70F4F9760F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44173755-8084-6336-3537-236F80350E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26BCD1CF-9FB2-F454-84A0-75C533E51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B7C20228-0DAE-A156-6740-A25B7BA5E4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50AD2902-43A7-C5A6-2F22-B086618FF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89398247-BC2F-1D2B-1AD0-B76E45A97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BB14D3D-6B02-E8D7-54E3-4AB8856BE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4000"/>
                    </a14:imgEffect>
                    <a14:imgEffect>
                      <a14:brightnessContrast bright="-19000" contrast="6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205" y="1702759"/>
            <a:ext cx="8550820" cy="339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1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C0136-8A98-A8B9-7D72-2CE7A64B6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B2010220-3820-F5C1-4D9B-4D28570927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Switching Energies of Individual Transistors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FF3CD44A-A785-D6A3-C462-1DF37FF549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2F3CFADB-29E9-6C7E-784B-BDCEDEA53F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4D8EF516-D70A-8C9C-8088-7B96C94820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04195505-8ABA-5ECC-34B0-A8E1E8E02D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41D262B5-5797-AC48-FA4C-A64246B6EA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CDB8C2FB-DD2F-0F2A-7D96-8258B2CF06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5035A7DF-3A63-FC34-4C76-B32AD63694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428CEF78-1CDF-E3CA-45B3-AA3AE71942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B40B4FD9-4293-3349-5B8C-B6956317D3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ACAECC1C-44BF-616F-E5A9-356BCBA904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B5C3FC4E-A13F-88CD-DF7F-7FAB8C87B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6199DFFB-D290-5B23-F4E8-C7D0223629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3882E6B7-0BD3-A58B-F969-951069B8B8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E9F8B459-90CB-7CAF-7D32-E8BE4C4592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6D7731CE-F649-2646-016A-0C991B5F2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9ECA239C-E053-415D-DAFF-6625C8144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6A1296D-8628-E05B-A044-7FDC2F6FB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43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263" y="1466831"/>
            <a:ext cx="8812212" cy="434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7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9B997-CCF6-9283-233E-1C20AE05E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085BAC36-E1B6-5326-6C1E-FA3D7D15F4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Switching Energies of Individual Transistors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F686956B-D571-AA9C-4A15-B9E258E090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045C68FF-DCCC-E48B-A844-8195FD502D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E99973C0-97C9-2C53-4731-B196C66C98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AECD4F4D-C9FC-0999-FA6C-BE8C68823D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41ECBDD9-E53F-FC28-D009-392339798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B11AFE79-9973-F1A4-E8AA-56FD16982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9C436432-B010-5ED9-4353-57F9AD37A3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B9B88AE8-B74A-E40B-5696-1A9E6D906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120BA56B-E08E-84CF-E546-B6247052CD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2829B15E-DCA5-9132-D444-03B3D3BD15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1A66E1D1-80F3-769F-F400-480BD90C68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305FF2E1-6C8A-4CD1-53EF-8B610C3828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377D3041-50CC-34F7-3AFD-428CC711A9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5ED97490-6397-ED5A-CB26-0862515DBC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FD4F5CBC-1DFA-0554-43B6-890C1B06E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0E045531-B02B-C2AA-CB9A-1B05750FC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27F80E5-35BF-A89C-E65D-E75C2773C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8000"/>
                    </a14:imgEffect>
                    <a14:imgEffect>
                      <a14:brightnessContrast bright="-38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200" y="1052513"/>
            <a:ext cx="8511124" cy="566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81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C989D-D5C8-60E6-6EED-524F3C0B2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1D7E0A46-6DB5-FFDB-2396-B1C2815AD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Switching Energies of Individual Transistors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4B68FB5B-2339-B8ED-E6AA-389AC1C45F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7CF9B5DB-59BD-7CE9-8331-B74F69F045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AB4E1F5C-676C-8DA9-81FB-572FD2F96C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58E2181C-67D5-1BE5-83C7-B11EEE2ED2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605BDE3D-12C5-9A7F-6CF4-D8B52D03CE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F7E3F8EB-B154-3DFB-4F26-E14A5ACA5F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C27DF169-121A-D07A-DD8B-FE7B650EFC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F1F76680-F44E-62BE-7951-72F12EE654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51815142-A886-0BCE-2BF3-04622AAAC3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BEFD84DC-8CCC-3EE6-C454-D73AFEC3F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9C3314D5-8E51-9536-BFEB-8C3F02C264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F67F3B65-2E68-B770-863F-03D291907E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C9D112F8-0B4A-E120-E36E-D54F7E4731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683D4DC5-EB07-9F16-CE12-84E1C85EE3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93A3D9DE-C227-C98F-2165-876718E9D0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E357FD3F-8867-C90E-3700-D12788CE9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072BAF9-653E-E5A1-1508-252AD27F1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6000"/>
                    </a14:imgEffect>
                    <a14:imgEffect>
                      <a14:brightnessContrast bright="-32000" contrast="7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1544061"/>
            <a:ext cx="8778876" cy="339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883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35DC4-85D2-6B97-206E-9A5705116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9">
            <a:extLst>
              <a:ext uri="{FF2B5EF4-FFF2-40B4-BE49-F238E27FC236}">
                <a16:creationId xmlns:a16="http://schemas.microsoft.com/office/drawing/2014/main" id="{64F29EEC-B04E-DA9A-0F6C-FEBB90D04CC0}"/>
              </a:ext>
            </a:extLst>
          </p:cNvPr>
          <p:cNvGrpSpPr>
            <a:grpSpLocks/>
          </p:cNvGrpSpPr>
          <p:nvPr/>
        </p:nvGrpSpPr>
        <p:grpSpPr bwMode="auto">
          <a:xfrm>
            <a:off x="9525" y="0"/>
            <a:ext cx="9144000" cy="6858000"/>
            <a:chOff x="0" y="0"/>
            <a:chExt cx="9144000" cy="6858000"/>
          </a:xfrm>
        </p:grpSpPr>
        <p:grpSp>
          <p:nvGrpSpPr>
            <p:cNvPr id="23" name="Group 8">
              <a:extLst>
                <a:ext uri="{FF2B5EF4-FFF2-40B4-BE49-F238E27FC236}">
                  <a16:creationId xmlns:a16="http://schemas.microsoft.com/office/drawing/2014/main" id="{67C4BB4F-17A0-D416-C8E1-93115B4841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9">
                <a:extLst>
                  <a:ext uri="{FF2B5EF4-FFF2-40B4-BE49-F238E27FC236}">
                    <a16:creationId xmlns:a16="http://schemas.microsoft.com/office/drawing/2014/main" id="{F2EC8F73-7F30-0FF1-9933-20FDEB908A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>
                  <a:extLst>
                    <a:ext uri="{FF2B5EF4-FFF2-40B4-BE49-F238E27FC236}">
                      <a16:creationId xmlns:a16="http://schemas.microsoft.com/office/drawing/2014/main" id="{19AAA879-0519-B64D-5B1B-52DD3DC5FB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" name="Rectangle 11">
                  <a:extLst>
                    <a:ext uri="{FF2B5EF4-FFF2-40B4-BE49-F238E27FC236}">
                      <a16:creationId xmlns:a16="http://schemas.microsoft.com/office/drawing/2014/main" id="{047A5AE0-7687-884F-4173-E35C6B81E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" name="Group 12">
                <a:extLst>
                  <a:ext uri="{FF2B5EF4-FFF2-40B4-BE49-F238E27FC236}">
                    <a16:creationId xmlns:a16="http://schemas.microsoft.com/office/drawing/2014/main" id="{F0CD3D18-30D6-E2F1-C542-9055E58AAF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>
                  <a:extLst>
                    <a:ext uri="{FF2B5EF4-FFF2-40B4-BE49-F238E27FC236}">
                      <a16:creationId xmlns:a16="http://schemas.microsoft.com/office/drawing/2014/main" id="{9CC33FDD-4412-FE4D-7ABC-5ED9979084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" name="Rectangle 14">
                  <a:extLst>
                    <a:ext uri="{FF2B5EF4-FFF2-40B4-BE49-F238E27FC236}">
                      <a16:creationId xmlns:a16="http://schemas.microsoft.com/office/drawing/2014/main" id="{34FB5657-FF64-C333-3888-325BA48AB1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" name="Group 15">
                <a:extLst>
                  <a:ext uri="{FF2B5EF4-FFF2-40B4-BE49-F238E27FC236}">
                    <a16:creationId xmlns:a16="http://schemas.microsoft.com/office/drawing/2014/main" id="{9906E47F-3A87-FE79-09CF-4287DF199F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16">
                  <a:extLst>
                    <a:ext uri="{FF2B5EF4-FFF2-40B4-BE49-F238E27FC236}">
                      <a16:creationId xmlns:a16="http://schemas.microsoft.com/office/drawing/2014/main" id="{C38BA2B4-E7E2-457E-9EB1-506C2FA992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" name="Rectangle 17">
                  <a:extLst>
                    <a:ext uri="{FF2B5EF4-FFF2-40B4-BE49-F238E27FC236}">
                      <a16:creationId xmlns:a16="http://schemas.microsoft.com/office/drawing/2014/main" id="{4F6D9B34-B79D-22EC-A986-72143064AE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9" name="Group 18">
                <a:extLst>
                  <a:ext uri="{FF2B5EF4-FFF2-40B4-BE49-F238E27FC236}">
                    <a16:creationId xmlns:a16="http://schemas.microsoft.com/office/drawing/2014/main" id="{5D8AD4E4-7E2D-CB3B-553B-5911E68675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>
                  <a:extLst>
                    <a:ext uri="{FF2B5EF4-FFF2-40B4-BE49-F238E27FC236}">
                      <a16:creationId xmlns:a16="http://schemas.microsoft.com/office/drawing/2014/main" id="{0A9A6809-79B3-8745-41D3-BA6DB9476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" name="Rectangle 20">
                  <a:extLst>
                    <a:ext uri="{FF2B5EF4-FFF2-40B4-BE49-F238E27FC236}">
                      <a16:creationId xmlns:a16="http://schemas.microsoft.com/office/drawing/2014/main" id="{A645CB2C-5C8E-9296-3E8F-FE6395AB76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4" name="Rectangle 19458">
              <a:extLst>
                <a:ext uri="{FF2B5EF4-FFF2-40B4-BE49-F238E27FC236}">
                  <a16:creationId xmlns:a16="http://schemas.microsoft.com/office/drawing/2014/main" id="{AF701DE0-AE55-2108-6F0F-8B5E374778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75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A3581754-1C07-4B91-B03F-4CF7CF699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8E663D3-7209-FA5C-D390-21B389DBC9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6725" y="1310882"/>
                <a:ext cx="8534400" cy="4913679"/>
              </a:xfrm>
            </p:spPr>
            <p:txBody>
              <a:bodyPr/>
              <a:lstStyle/>
              <a:p>
                <a:r>
                  <a:rPr lang="en-US" sz="2400" dirty="0"/>
                  <a:t>The ultimate performance of an information processor is the binary information throughput (BIT).</a:t>
                </a:r>
              </a:p>
              <a:p>
                <a:r>
                  <a:rPr lang="en-US" sz="2400" dirty="0"/>
                  <a:t>The maximum number of on-chip binary transitions per unit time. </a:t>
                </a:r>
              </a:p>
              <a:p>
                <a:r>
                  <a:rPr lang="en-US" sz="2400" dirty="0"/>
                  <a:t>BIT is the product of the transistor count </a:t>
                </a:r>
                <a:r>
                  <a:rPr lang="en-US" sz="2400" i="1" dirty="0" err="1"/>
                  <a:t>N</a:t>
                </a:r>
                <a:r>
                  <a:rPr lang="en-US" sz="2400" i="1" baseline="-25000" dirty="0" err="1"/>
                  <a:t>tr</a:t>
                </a:r>
                <a:r>
                  <a:rPr lang="en-US" sz="2400" dirty="0"/>
                  <a:t> with the clock frequency of the microprocessor </a:t>
                </a:r>
                <a:r>
                  <a:rPr lang="en-US" sz="2400" i="1" dirty="0"/>
                  <a:t>f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𝐵𝐼𝑇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overall computational performance of micro processors measured in (millions) of instructions per second (IPS).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𝐼𝑃𝑆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𝐵𝐼𝑇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For a variety of microprocessor chips </a:t>
                </a:r>
                <a:r>
                  <a:rPr lang="en-US" sz="2400" i="1" dirty="0"/>
                  <a:t>k </a:t>
                </a:r>
                <a:r>
                  <a:rPr lang="en-US" sz="2400" dirty="0"/>
                  <a:t>~ 0.1 and </a:t>
                </a:r>
                <a:r>
                  <a:rPr lang="en-US" sz="2400" i="1" dirty="0"/>
                  <a:t>r </a:t>
                </a:r>
                <a:r>
                  <a:rPr lang="en-US" sz="2400" dirty="0"/>
                  <a:t>~ 0.64. 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8E663D3-7209-FA5C-D390-21B389DBC9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6725" y="1310882"/>
                <a:ext cx="8534400" cy="4913679"/>
              </a:xfrm>
              <a:blipFill>
                <a:blip r:embed="rId3"/>
                <a:stretch>
                  <a:fillRect l="-1000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2684494F-9055-991D-D275-5B376F561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68871"/>
            <a:ext cx="6981825" cy="747713"/>
          </a:xfrm>
        </p:spPr>
        <p:txBody>
          <a:bodyPr/>
          <a:lstStyle/>
          <a:p>
            <a:r>
              <a:rPr lang="en-US" sz="2800" dirty="0"/>
              <a:t>Performance Indicators of ICT Devices</a:t>
            </a:r>
          </a:p>
        </p:txBody>
      </p:sp>
    </p:spTree>
    <p:extLst>
      <p:ext uri="{BB962C8B-B14F-4D97-AF65-F5344CB8AC3E}">
        <p14:creationId xmlns:p14="http://schemas.microsoft.com/office/powerpoint/2010/main" val="326582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DC493-D081-4D86-9300-ED4EB6594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DE26CBE7-5A86-681F-9DC3-9A862E8EA9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239000" cy="1143000"/>
          </a:xfrm>
        </p:spPr>
        <p:txBody>
          <a:bodyPr/>
          <a:lstStyle/>
          <a:p>
            <a:r>
              <a:rPr lang="en-US" sz="2800" dirty="0"/>
              <a:t>A trend for increasing computational performance through device scaling</a:t>
            </a:r>
            <a:endParaRPr lang="en-IN" altLang="en-US" sz="2800" dirty="0"/>
          </a:p>
        </p:txBody>
      </p:sp>
      <p:grpSp>
        <p:nvGrpSpPr>
          <p:cNvPr id="25604" name="Group 19">
            <a:extLst>
              <a:ext uri="{FF2B5EF4-FFF2-40B4-BE49-F238E27FC236}">
                <a16:creationId xmlns:a16="http://schemas.microsoft.com/office/drawing/2014/main" id="{8BF21689-AA35-D772-8686-F53DD83256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5" name="Group 8">
              <a:extLst>
                <a:ext uri="{FF2B5EF4-FFF2-40B4-BE49-F238E27FC236}">
                  <a16:creationId xmlns:a16="http://schemas.microsoft.com/office/drawing/2014/main" id="{ADFB8B4D-BC0F-67BE-54D6-04A9CF1AF8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08" name="Group 9">
                <a:extLst>
                  <a:ext uri="{FF2B5EF4-FFF2-40B4-BE49-F238E27FC236}">
                    <a16:creationId xmlns:a16="http://schemas.microsoft.com/office/drawing/2014/main" id="{66A77CEE-9A04-BA02-C60A-D634B3DA16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18" name="Rectangle 10">
                  <a:extLst>
                    <a:ext uri="{FF2B5EF4-FFF2-40B4-BE49-F238E27FC236}">
                      <a16:creationId xmlns:a16="http://schemas.microsoft.com/office/drawing/2014/main" id="{37D41263-8B9A-4131-E4AB-45602FA4C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9" name="Rectangle 11">
                  <a:extLst>
                    <a:ext uri="{FF2B5EF4-FFF2-40B4-BE49-F238E27FC236}">
                      <a16:creationId xmlns:a16="http://schemas.microsoft.com/office/drawing/2014/main" id="{B46E6C46-8A38-3CDC-EF91-E0E5903B6D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09" name="Group 12">
                <a:extLst>
                  <a:ext uri="{FF2B5EF4-FFF2-40B4-BE49-F238E27FC236}">
                    <a16:creationId xmlns:a16="http://schemas.microsoft.com/office/drawing/2014/main" id="{3D699526-0DAA-B189-22DF-AEF1501E6A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16" name="Rectangle 13">
                  <a:extLst>
                    <a:ext uri="{FF2B5EF4-FFF2-40B4-BE49-F238E27FC236}">
                      <a16:creationId xmlns:a16="http://schemas.microsoft.com/office/drawing/2014/main" id="{B1B38E20-806A-01D4-3B1A-AA5614A9ED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7" name="Rectangle 14">
                  <a:extLst>
                    <a:ext uri="{FF2B5EF4-FFF2-40B4-BE49-F238E27FC236}">
                      <a16:creationId xmlns:a16="http://schemas.microsoft.com/office/drawing/2014/main" id="{BE74A01C-550A-EBAD-8189-8D07B16078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0" name="Group 15">
                <a:extLst>
                  <a:ext uri="{FF2B5EF4-FFF2-40B4-BE49-F238E27FC236}">
                    <a16:creationId xmlns:a16="http://schemas.microsoft.com/office/drawing/2014/main" id="{33D8F6FE-E7A0-6B0C-A561-4B05FD16D3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14" name="Rectangle 16">
                  <a:extLst>
                    <a:ext uri="{FF2B5EF4-FFF2-40B4-BE49-F238E27FC236}">
                      <a16:creationId xmlns:a16="http://schemas.microsoft.com/office/drawing/2014/main" id="{1E46A1B3-C95C-F3CA-C007-5D457BD657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5" name="Rectangle 17">
                  <a:extLst>
                    <a:ext uri="{FF2B5EF4-FFF2-40B4-BE49-F238E27FC236}">
                      <a16:creationId xmlns:a16="http://schemas.microsoft.com/office/drawing/2014/main" id="{0B9F1660-FBA0-C337-2CD6-A6092BBF98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1" name="Group 18">
                <a:extLst>
                  <a:ext uri="{FF2B5EF4-FFF2-40B4-BE49-F238E27FC236}">
                    <a16:creationId xmlns:a16="http://schemas.microsoft.com/office/drawing/2014/main" id="{8A2E3933-51D9-BC91-5C0D-857FABB5AD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2" name="Rectangle 19">
                  <a:extLst>
                    <a:ext uri="{FF2B5EF4-FFF2-40B4-BE49-F238E27FC236}">
                      <a16:creationId xmlns:a16="http://schemas.microsoft.com/office/drawing/2014/main" id="{B1165828-2FC5-A7E3-4CB6-506010DD11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3" name="Rectangle 20">
                  <a:extLst>
                    <a:ext uri="{FF2B5EF4-FFF2-40B4-BE49-F238E27FC236}">
                      <a16:creationId xmlns:a16="http://schemas.microsoft.com/office/drawing/2014/main" id="{E9B73CB3-3563-D03B-0233-7EA03DB0E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5606" name="Rectangle 19458">
              <a:extLst>
                <a:ext uri="{FF2B5EF4-FFF2-40B4-BE49-F238E27FC236}">
                  <a16:creationId xmlns:a16="http://schemas.microsoft.com/office/drawing/2014/main" id="{7A33A6C4-C9A4-73FC-B188-C8662B567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F855AAD-DF0B-1290-3C5A-C31B9127A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018082-2AC0-04D5-A7F7-035E8375C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674" y="1176461"/>
            <a:ext cx="8518525" cy="5392614"/>
          </a:xfrm>
        </p:spPr>
      </p:pic>
    </p:spTree>
    <p:extLst>
      <p:ext uri="{BB962C8B-B14F-4D97-AF65-F5344CB8AC3E}">
        <p14:creationId xmlns:p14="http://schemas.microsoft.com/office/powerpoint/2010/main" val="1877147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70CE9-D34D-37DF-26B5-CD1712EFB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9">
            <a:extLst>
              <a:ext uri="{FF2B5EF4-FFF2-40B4-BE49-F238E27FC236}">
                <a16:creationId xmlns:a16="http://schemas.microsoft.com/office/drawing/2014/main" id="{020DBE0C-BD73-486E-3DC2-78B29FEBA797}"/>
              </a:ext>
            </a:extLst>
          </p:cNvPr>
          <p:cNvGrpSpPr>
            <a:grpSpLocks/>
          </p:cNvGrpSpPr>
          <p:nvPr/>
        </p:nvGrpSpPr>
        <p:grpSpPr bwMode="auto">
          <a:xfrm>
            <a:off x="9525" y="0"/>
            <a:ext cx="9144000" cy="6858000"/>
            <a:chOff x="0" y="0"/>
            <a:chExt cx="9144000" cy="6858000"/>
          </a:xfrm>
        </p:grpSpPr>
        <p:grpSp>
          <p:nvGrpSpPr>
            <p:cNvPr id="23" name="Group 8">
              <a:extLst>
                <a:ext uri="{FF2B5EF4-FFF2-40B4-BE49-F238E27FC236}">
                  <a16:creationId xmlns:a16="http://schemas.microsoft.com/office/drawing/2014/main" id="{74453B8A-80D7-B63F-9990-C11F8F5C3E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9">
                <a:extLst>
                  <a:ext uri="{FF2B5EF4-FFF2-40B4-BE49-F238E27FC236}">
                    <a16:creationId xmlns:a16="http://schemas.microsoft.com/office/drawing/2014/main" id="{43E5B6EF-F99B-37DE-D622-D204B2148A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>
                  <a:extLst>
                    <a:ext uri="{FF2B5EF4-FFF2-40B4-BE49-F238E27FC236}">
                      <a16:creationId xmlns:a16="http://schemas.microsoft.com/office/drawing/2014/main" id="{55434E8C-00D6-D2AC-5BBE-F3C713AD37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" name="Rectangle 11">
                  <a:extLst>
                    <a:ext uri="{FF2B5EF4-FFF2-40B4-BE49-F238E27FC236}">
                      <a16:creationId xmlns:a16="http://schemas.microsoft.com/office/drawing/2014/main" id="{7D833C09-49A7-188A-184C-5DD16A185B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" name="Group 12">
                <a:extLst>
                  <a:ext uri="{FF2B5EF4-FFF2-40B4-BE49-F238E27FC236}">
                    <a16:creationId xmlns:a16="http://schemas.microsoft.com/office/drawing/2014/main" id="{1B541ABB-9C0B-0D72-83BA-5B9F06EA65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>
                  <a:extLst>
                    <a:ext uri="{FF2B5EF4-FFF2-40B4-BE49-F238E27FC236}">
                      <a16:creationId xmlns:a16="http://schemas.microsoft.com/office/drawing/2014/main" id="{F4F9658E-1B05-7C61-6697-A67F8353F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" name="Rectangle 14">
                  <a:extLst>
                    <a:ext uri="{FF2B5EF4-FFF2-40B4-BE49-F238E27FC236}">
                      <a16:creationId xmlns:a16="http://schemas.microsoft.com/office/drawing/2014/main" id="{F9A02372-7742-6EB0-6DC6-EE1A21BD11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" name="Group 15">
                <a:extLst>
                  <a:ext uri="{FF2B5EF4-FFF2-40B4-BE49-F238E27FC236}">
                    <a16:creationId xmlns:a16="http://schemas.microsoft.com/office/drawing/2014/main" id="{2159DFF5-9AB8-DB80-0FAC-8383DE4E8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16">
                  <a:extLst>
                    <a:ext uri="{FF2B5EF4-FFF2-40B4-BE49-F238E27FC236}">
                      <a16:creationId xmlns:a16="http://schemas.microsoft.com/office/drawing/2014/main" id="{C6DB78C0-A5E9-862E-8AD2-32CAF1289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" name="Rectangle 17">
                  <a:extLst>
                    <a:ext uri="{FF2B5EF4-FFF2-40B4-BE49-F238E27FC236}">
                      <a16:creationId xmlns:a16="http://schemas.microsoft.com/office/drawing/2014/main" id="{B102E767-8905-4306-1251-05334A373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9" name="Group 18">
                <a:extLst>
                  <a:ext uri="{FF2B5EF4-FFF2-40B4-BE49-F238E27FC236}">
                    <a16:creationId xmlns:a16="http://schemas.microsoft.com/office/drawing/2014/main" id="{C112337D-8DAB-8BC7-F556-4FE1690E82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>
                  <a:extLst>
                    <a:ext uri="{FF2B5EF4-FFF2-40B4-BE49-F238E27FC236}">
                      <a16:creationId xmlns:a16="http://schemas.microsoft.com/office/drawing/2014/main" id="{ABF22C1A-0DB7-0514-B6F4-22DC3D4C5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" name="Rectangle 20">
                  <a:extLst>
                    <a:ext uri="{FF2B5EF4-FFF2-40B4-BE49-F238E27FC236}">
                      <a16:creationId xmlns:a16="http://schemas.microsoft.com/office/drawing/2014/main" id="{08C0804A-C498-EB94-A449-040EA80BEA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4" name="Rectangle 19458">
              <a:extLst>
                <a:ext uri="{FF2B5EF4-FFF2-40B4-BE49-F238E27FC236}">
                  <a16:creationId xmlns:a16="http://schemas.microsoft.com/office/drawing/2014/main" id="{D91A057C-1934-C852-0267-8DF88CE26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75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F6EAFEDE-4AE7-4570-6C28-887869591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44B7BC2-0C30-6343-052C-1F4EFE8100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6725" y="1310882"/>
                <a:ext cx="8534400" cy="491367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𝐼𝑃𝑆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𝐵𝐼𝑇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This correlation suggests a possible fundamental law behind the empirical observation. </a:t>
                </a:r>
              </a:p>
              <a:p>
                <a:r>
                  <a:rPr lang="en-US" sz="2400" dirty="0"/>
                  <a:t>For a larger computational power, the binary throughput needs to be further increased.</a:t>
                </a:r>
              </a:p>
              <a:p>
                <a:r>
                  <a:rPr lang="en-US" sz="2400" dirty="0"/>
                  <a:t>This in- turn requires an increase in the number of transistors and/or switching frequency. </a:t>
                </a:r>
              </a:p>
              <a:p>
                <a:r>
                  <a:rPr lang="en-US" sz="2400" dirty="0"/>
                  <a:t>It is straightforward to show, however, that increasing BIT leads to increased power consumption, according to an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𝐵𝐼𝑇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𝑏𝑖𝑡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44B7BC2-0C30-6343-052C-1F4EFE8100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6725" y="1310882"/>
                <a:ext cx="8534400" cy="4913679"/>
              </a:xfrm>
              <a:blipFill>
                <a:blip r:embed="rId3"/>
                <a:stretch>
                  <a:fillRect l="-1000" r="-1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4C2976F0-F0DA-2AF7-B1EF-42929B2AE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68871"/>
            <a:ext cx="6981825" cy="747713"/>
          </a:xfrm>
        </p:spPr>
        <p:txBody>
          <a:bodyPr/>
          <a:lstStyle/>
          <a:p>
            <a:r>
              <a:rPr lang="en-US" sz="2800" dirty="0"/>
              <a:t>Performance Indicators of ICT Devices</a:t>
            </a:r>
          </a:p>
        </p:txBody>
      </p:sp>
    </p:spTree>
    <p:extLst>
      <p:ext uri="{BB962C8B-B14F-4D97-AF65-F5344CB8AC3E}">
        <p14:creationId xmlns:p14="http://schemas.microsoft.com/office/powerpoint/2010/main" val="117201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D18-822A-67D9-9A87-5651881B5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D8712006-CF1D-FE9C-3304-072078C43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Power vs. data rate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DD9C8951-8665-ED6E-01AE-3846A833CF3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08015B31-1B1D-1EE6-E792-E1D737A7FE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0EDB5C1B-85CF-9270-918C-1BF4EF48EC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29555EFC-91D4-C64C-2BA0-9842359250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A257C9FC-2CAC-3B6C-64F9-C8385E269F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920FEA25-7262-F39E-EABA-636816D3FA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C13019FB-E763-8EBF-75E2-D0FC97743B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7742A9D4-4F74-DEA2-0CFD-1B20A86E5E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917B57EA-71B8-CF18-BF0A-826748566E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A2325458-BAF8-AB7D-7B64-173C6933ED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58514F56-9678-67E0-C65F-8454D55B6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96C1E485-251C-7F2B-C386-28BB37DE71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127FEF41-33AE-A76C-2F44-EF8D6E36BB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1EEDB853-F355-7C34-643C-B7919F8D4F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0EAB123D-D1A7-A4D6-FEF2-E1B77E060B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3047F78C-0681-E2E2-2CEA-49FB63CC5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D8673D6-0666-7098-DB1A-3369B7570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1500188"/>
            <a:ext cx="74485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06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86F9A-417F-689C-166E-34381FF82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9">
            <a:extLst>
              <a:ext uri="{FF2B5EF4-FFF2-40B4-BE49-F238E27FC236}">
                <a16:creationId xmlns:a16="http://schemas.microsoft.com/office/drawing/2014/main" id="{425B91AB-53DD-F68A-BE5D-84AFFB382D27}"/>
              </a:ext>
            </a:extLst>
          </p:cNvPr>
          <p:cNvGrpSpPr>
            <a:grpSpLocks/>
          </p:cNvGrpSpPr>
          <p:nvPr/>
        </p:nvGrpSpPr>
        <p:grpSpPr bwMode="auto">
          <a:xfrm>
            <a:off x="9525" y="0"/>
            <a:ext cx="9144000" cy="6858000"/>
            <a:chOff x="0" y="0"/>
            <a:chExt cx="9144000" cy="6858000"/>
          </a:xfrm>
        </p:grpSpPr>
        <p:grpSp>
          <p:nvGrpSpPr>
            <p:cNvPr id="23" name="Group 8">
              <a:extLst>
                <a:ext uri="{FF2B5EF4-FFF2-40B4-BE49-F238E27FC236}">
                  <a16:creationId xmlns:a16="http://schemas.microsoft.com/office/drawing/2014/main" id="{6B55605E-3232-15BF-AF2F-1BF4655157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9">
                <a:extLst>
                  <a:ext uri="{FF2B5EF4-FFF2-40B4-BE49-F238E27FC236}">
                    <a16:creationId xmlns:a16="http://schemas.microsoft.com/office/drawing/2014/main" id="{833E10BE-1076-AC12-1077-58401077CC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>
                  <a:extLst>
                    <a:ext uri="{FF2B5EF4-FFF2-40B4-BE49-F238E27FC236}">
                      <a16:creationId xmlns:a16="http://schemas.microsoft.com/office/drawing/2014/main" id="{CA6BB86E-6FA4-8BC5-FE08-27F22B7D86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" name="Rectangle 11">
                  <a:extLst>
                    <a:ext uri="{FF2B5EF4-FFF2-40B4-BE49-F238E27FC236}">
                      <a16:creationId xmlns:a16="http://schemas.microsoft.com/office/drawing/2014/main" id="{EB5F09B1-55C0-5097-ECEA-475B367728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" name="Group 12">
                <a:extLst>
                  <a:ext uri="{FF2B5EF4-FFF2-40B4-BE49-F238E27FC236}">
                    <a16:creationId xmlns:a16="http://schemas.microsoft.com/office/drawing/2014/main" id="{51D66E6C-2553-B9EC-2833-F16EC22963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>
                  <a:extLst>
                    <a:ext uri="{FF2B5EF4-FFF2-40B4-BE49-F238E27FC236}">
                      <a16:creationId xmlns:a16="http://schemas.microsoft.com/office/drawing/2014/main" id="{2CEAD2B4-595B-69AE-8683-29DC02EF46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" name="Rectangle 14">
                  <a:extLst>
                    <a:ext uri="{FF2B5EF4-FFF2-40B4-BE49-F238E27FC236}">
                      <a16:creationId xmlns:a16="http://schemas.microsoft.com/office/drawing/2014/main" id="{4C90848F-851D-42F1-20D5-FC88716F91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" name="Group 15">
                <a:extLst>
                  <a:ext uri="{FF2B5EF4-FFF2-40B4-BE49-F238E27FC236}">
                    <a16:creationId xmlns:a16="http://schemas.microsoft.com/office/drawing/2014/main" id="{F91F2F0E-6450-1263-ABC4-77C5D1C75E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16">
                  <a:extLst>
                    <a:ext uri="{FF2B5EF4-FFF2-40B4-BE49-F238E27FC236}">
                      <a16:creationId xmlns:a16="http://schemas.microsoft.com/office/drawing/2014/main" id="{4893B068-D0E5-300C-E09B-BEAC313218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" name="Rectangle 17">
                  <a:extLst>
                    <a:ext uri="{FF2B5EF4-FFF2-40B4-BE49-F238E27FC236}">
                      <a16:creationId xmlns:a16="http://schemas.microsoft.com/office/drawing/2014/main" id="{B1CF9CB5-1391-909C-6575-7ABDCF2E68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9" name="Group 18">
                <a:extLst>
                  <a:ext uri="{FF2B5EF4-FFF2-40B4-BE49-F238E27FC236}">
                    <a16:creationId xmlns:a16="http://schemas.microsoft.com/office/drawing/2014/main" id="{D49E423E-CA52-96FA-97B5-E1295E121B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>
                  <a:extLst>
                    <a:ext uri="{FF2B5EF4-FFF2-40B4-BE49-F238E27FC236}">
                      <a16:creationId xmlns:a16="http://schemas.microsoft.com/office/drawing/2014/main" id="{B31352EB-5A49-4856-2EEF-C2BB406E33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" name="Rectangle 20">
                  <a:extLst>
                    <a:ext uri="{FF2B5EF4-FFF2-40B4-BE49-F238E27FC236}">
                      <a16:creationId xmlns:a16="http://schemas.microsoft.com/office/drawing/2014/main" id="{1450E1CC-91BF-9CA0-571B-64209363F6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4" name="Rectangle 19458">
              <a:extLst>
                <a:ext uri="{FF2B5EF4-FFF2-40B4-BE49-F238E27FC236}">
                  <a16:creationId xmlns:a16="http://schemas.microsoft.com/office/drawing/2014/main" id="{1C78B665-C1E4-6C3C-E6D5-BF0D473EDD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75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05B90E8B-B363-2125-2922-730326C28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93375-14DC-C16F-3CB8-812A66184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407153"/>
            <a:ext cx="8534400" cy="4114800"/>
          </a:xfrm>
        </p:spPr>
        <p:txBody>
          <a:bodyPr/>
          <a:lstStyle/>
          <a:p>
            <a:r>
              <a:rPr lang="en-US" sz="2400" b="1" dirty="0"/>
              <a:t>Energy-efficient hardware:</a:t>
            </a:r>
            <a:r>
              <a:rPr lang="en-US" sz="2400" dirty="0"/>
              <a:t> Older processors and storage disks are replaced with modern, high-efficiency solid-state units designed to draw less power.</a:t>
            </a:r>
          </a:p>
          <a:p>
            <a:r>
              <a:rPr lang="en-US" sz="2400" b="1" dirty="0"/>
              <a:t>Server virtualization:</a:t>
            </a:r>
            <a:r>
              <a:rPr lang="en-US" sz="2400" dirty="0"/>
              <a:t> Multiple software applications run on a single physical machine, lowering the total count of active servers.</a:t>
            </a:r>
          </a:p>
          <a:p>
            <a:r>
              <a:rPr lang="en-US" sz="2400" b="1" dirty="0"/>
              <a:t>Server consolidation:</a:t>
            </a:r>
            <a:r>
              <a:rPr lang="en-US" sz="2400" dirty="0"/>
              <a:t> Idle or lightly used equipment is shut down or removed, which directly shrinks the power footprint.</a:t>
            </a:r>
          </a:p>
          <a:p>
            <a:endParaRPr lang="en-US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F6C638C-F3B4-F777-7FAD-F607C9626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68871"/>
            <a:ext cx="6981825" cy="747713"/>
          </a:xfrm>
        </p:spPr>
        <p:txBody>
          <a:bodyPr/>
          <a:lstStyle/>
          <a:p>
            <a:r>
              <a:rPr lang="en-US" sz="2800" dirty="0"/>
              <a:t>Optimizing Server Hardware and Workloads</a:t>
            </a:r>
          </a:p>
        </p:txBody>
      </p:sp>
    </p:spTree>
    <p:extLst>
      <p:ext uri="{BB962C8B-B14F-4D97-AF65-F5344CB8AC3E}">
        <p14:creationId xmlns:p14="http://schemas.microsoft.com/office/powerpoint/2010/main" val="2093743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138BF2DF-C639-4B61-4BFA-1924763377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6781800" cy="1143000"/>
          </a:xfrm>
        </p:spPr>
        <p:txBody>
          <a:bodyPr/>
          <a:lstStyle/>
          <a:p>
            <a:r>
              <a:rPr lang="en-US" sz="2800" i="0" u="none" strike="noStrike" baseline="0" dirty="0">
                <a:latin typeface="PalatinoLinotype-Bold"/>
              </a:rPr>
              <a:t>Fundamental limits in Work of computing</a:t>
            </a:r>
            <a:endParaRPr lang="en-IN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9FFE9A-0940-D186-745B-D8A3FF78AC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219199"/>
            <a:ext cx="8670925" cy="5105401"/>
          </a:xfrm>
        </p:spPr>
        <p:txBody>
          <a:bodyPr/>
          <a:lstStyle/>
          <a:p>
            <a:r>
              <a:rPr lang="en-US" sz="2400" dirty="0"/>
              <a:t>Human Brain is the Least Work Demanding ICTs and architectures.</a:t>
            </a:r>
          </a:p>
          <a:p>
            <a:r>
              <a:rPr lang="en-US" sz="2400" dirty="0"/>
              <a:t>The function of brain in terms of  the equivalent number of binary transitions include support language, deliberate movements, information-controlled functions of the organs, hormone system etc., </a:t>
            </a:r>
          </a:p>
          <a:p>
            <a:r>
              <a:rPr lang="en-US" sz="2400" dirty="0"/>
              <a:t>This leads to an ‘effective’ binary throughput of the brain ~ 10</a:t>
            </a:r>
            <a:r>
              <a:rPr lang="en-US" sz="2400" baseline="30000" dirty="0"/>
              <a:t>19</a:t>
            </a:r>
            <a:r>
              <a:rPr lang="en-US" sz="2400" dirty="0"/>
              <a:t> bit/s. </a:t>
            </a:r>
          </a:p>
          <a:p>
            <a:r>
              <a:rPr lang="en-US" sz="2400" dirty="0"/>
              <a:t>An estimate of the number of equivalent instructions-per-second (IPS) was made from the analysis of brain image processing capability resulting in ~10</a:t>
            </a:r>
            <a:r>
              <a:rPr lang="en-US" sz="2400" baseline="30000" dirty="0"/>
              <a:t>14</a:t>
            </a:r>
            <a:r>
              <a:rPr lang="en-US" sz="2400" dirty="0"/>
              <a:t> IPS. </a:t>
            </a:r>
          </a:p>
          <a:p>
            <a:r>
              <a:rPr lang="en-IN" sz="2400" dirty="0"/>
              <a:t>The </a:t>
            </a:r>
            <a:r>
              <a:rPr lang="en-US" sz="2400" dirty="0"/>
              <a:t>fact is that the brain, a- biological information processor, operates at only ~30W. </a:t>
            </a:r>
            <a:endParaRPr lang="en-IN" altLang="en-US" sz="2400" dirty="0"/>
          </a:p>
        </p:txBody>
      </p:sp>
      <p:grpSp>
        <p:nvGrpSpPr>
          <p:cNvPr id="26628" name="Group 19">
            <a:extLst>
              <a:ext uri="{FF2B5EF4-FFF2-40B4-BE49-F238E27FC236}">
                <a16:creationId xmlns:a16="http://schemas.microsoft.com/office/drawing/2014/main" id="{55C16FB1-7C81-69E2-684C-D2F2F5A800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29" name="Group 8">
              <a:extLst>
                <a:ext uri="{FF2B5EF4-FFF2-40B4-BE49-F238E27FC236}">
                  <a16:creationId xmlns:a16="http://schemas.microsoft.com/office/drawing/2014/main" id="{C3970A3D-B47B-5AA0-0CA0-60DD86E8A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632" name="Group 9">
                <a:extLst>
                  <a:ext uri="{FF2B5EF4-FFF2-40B4-BE49-F238E27FC236}">
                    <a16:creationId xmlns:a16="http://schemas.microsoft.com/office/drawing/2014/main" id="{64B93B01-181A-740F-A114-A742FDF773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642" name="Rectangle 10">
                  <a:extLst>
                    <a:ext uri="{FF2B5EF4-FFF2-40B4-BE49-F238E27FC236}">
                      <a16:creationId xmlns:a16="http://schemas.microsoft.com/office/drawing/2014/main" id="{FD32EEEB-BC08-E0FB-BF6C-4DB7912DD7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3" name="Rectangle 11">
                  <a:extLst>
                    <a:ext uri="{FF2B5EF4-FFF2-40B4-BE49-F238E27FC236}">
                      <a16:creationId xmlns:a16="http://schemas.microsoft.com/office/drawing/2014/main" id="{95FD825E-BDFD-8E1F-D4E6-CDCD93CCFB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3" name="Group 12">
                <a:extLst>
                  <a:ext uri="{FF2B5EF4-FFF2-40B4-BE49-F238E27FC236}">
                    <a16:creationId xmlns:a16="http://schemas.microsoft.com/office/drawing/2014/main" id="{1F78FB5C-9808-A435-F44F-2EA535AEB0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640" name="Rectangle 13">
                  <a:extLst>
                    <a:ext uri="{FF2B5EF4-FFF2-40B4-BE49-F238E27FC236}">
                      <a16:creationId xmlns:a16="http://schemas.microsoft.com/office/drawing/2014/main" id="{7C1A2D3F-8D78-8A49-E7A0-9687FE5918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1" name="Rectangle 14">
                  <a:extLst>
                    <a:ext uri="{FF2B5EF4-FFF2-40B4-BE49-F238E27FC236}">
                      <a16:creationId xmlns:a16="http://schemas.microsoft.com/office/drawing/2014/main" id="{42457A1C-B5CC-1F4F-F994-2322E86581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4" name="Group 15">
                <a:extLst>
                  <a:ext uri="{FF2B5EF4-FFF2-40B4-BE49-F238E27FC236}">
                    <a16:creationId xmlns:a16="http://schemas.microsoft.com/office/drawing/2014/main" id="{91D3B875-11AE-A4EF-2E02-E264A52AF5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6638" name="Rectangle 16">
                  <a:extLst>
                    <a:ext uri="{FF2B5EF4-FFF2-40B4-BE49-F238E27FC236}">
                      <a16:creationId xmlns:a16="http://schemas.microsoft.com/office/drawing/2014/main" id="{FA2348FA-8539-1A41-581C-8CDE79A9B4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39" name="Rectangle 17">
                  <a:extLst>
                    <a:ext uri="{FF2B5EF4-FFF2-40B4-BE49-F238E27FC236}">
                      <a16:creationId xmlns:a16="http://schemas.microsoft.com/office/drawing/2014/main" id="{280DA460-C15C-DF91-DF54-A94D41B7C6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5" name="Group 18">
                <a:extLst>
                  <a:ext uri="{FF2B5EF4-FFF2-40B4-BE49-F238E27FC236}">
                    <a16:creationId xmlns:a16="http://schemas.microsoft.com/office/drawing/2014/main" id="{D048F76A-5D60-9F2E-CBE0-C08E491FDA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636" name="Rectangle 19">
                  <a:extLst>
                    <a:ext uri="{FF2B5EF4-FFF2-40B4-BE49-F238E27FC236}">
                      <a16:creationId xmlns:a16="http://schemas.microsoft.com/office/drawing/2014/main" id="{92E77475-203C-3C72-B0AD-EBF374847D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37" name="Rectangle 20">
                  <a:extLst>
                    <a:ext uri="{FF2B5EF4-FFF2-40B4-BE49-F238E27FC236}">
                      <a16:creationId xmlns:a16="http://schemas.microsoft.com/office/drawing/2014/main" id="{CDAD8D57-47BC-39F0-5396-8103D3E3C4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6630" name="Rectangle 19458">
              <a:extLst>
                <a:ext uri="{FF2B5EF4-FFF2-40B4-BE49-F238E27FC236}">
                  <a16:creationId xmlns:a16="http://schemas.microsoft.com/office/drawing/2014/main" id="{CAC05C14-DAA9-74FE-E39C-47B0C311C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CE2C5FFF-FEDB-6795-CCFD-8FEB2AF1B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9B610088-C3B3-F8B7-8120-D4782DF77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032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ICT vs Brain Technology</a:t>
            </a:r>
            <a:endParaRPr lang="en-IN" alt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B14C7AB-00EC-2F59-8290-22A2EB092A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05800" cy="4953000"/>
          </a:xfrm>
        </p:spPr>
        <p:txBody>
          <a:bodyPr/>
          <a:lstStyle/>
          <a:p>
            <a:r>
              <a:rPr lang="en-US" sz="2400" dirty="0"/>
              <a:t>The most recent and most impressive demonstration of an artificial intelligence computer system, the IBM Watson supercomputer.</a:t>
            </a:r>
          </a:p>
          <a:p>
            <a:r>
              <a:rPr lang="en-US" sz="2400" dirty="0"/>
              <a:t>It is capable of answering questions posed in natural language and the winner of the 2011 </a:t>
            </a:r>
            <a:r>
              <a:rPr lang="en-US" sz="2400" i="1" dirty="0"/>
              <a:t>Jeopardy! </a:t>
            </a:r>
            <a:r>
              <a:rPr lang="en-US" sz="2400" dirty="0"/>
              <a:t>quiz show,.</a:t>
            </a:r>
          </a:p>
          <a:p>
            <a:r>
              <a:rPr lang="en-US" sz="2400" dirty="0"/>
              <a:t>It is built from ~3000 processor cores (POWER7) each consisting of 1.2B transistors and operating at 3.5GHz. </a:t>
            </a:r>
          </a:p>
          <a:p>
            <a:r>
              <a:rPr lang="en-US" sz="2400" dirty="0"/>
              <a:t>The approximate total binary throughput about 10</a:t>
            </a:r>
            <a:r>
              <a:rPr lang="en-US" sz="2400" baseline="30000" dirty="0"/>
              <a:t>22</a:t>
            </a:r>
            <a:r>
              <a:rPr lang="en-US" sz="2400" dirty="0"/>
              <a:t> bit/s. </a:t>
            </a:r>
          </a:p>
          <a:p>
            <a:r>
              <a:rPr lang="en-US" sz="2400" dirty="0"/>
              <a:t>The machine consumes ~200kW of power.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The fact that the brain, a- biological information processor, operates at only ~30W suggests that 199.7 kW of power is dissipated as heat and responsible for generation of entropy.</a:t>
            </a:r>
          </a:p>
        </p:txBody>
      </p:sp>
      <p:grpSp>
        <p:nvGrpSpPr>
          <p:cNvPr id="27652" name="Group 19">
            <a:extLst>
              <a:ext uri="{FF2B5EF4-FFF2-40B4-BE49-F238E27FC236}">
                <a16:creationId xmlns:a16="http://schemas.microsoft.com/office/drawing/2014/main" id="{52EB6227-9122-8A59-4BF1-E89C006845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3" name="Group 8">
              <a:extLst>
                <a:ext uri="{FF2B5EF4-FFF2-40B4-BE49-F238E27FC236}">
                  <a16:creationId xmlns:a16="http://schemas.microsoft.com/office/drawing/2014/main" id="{3B0BF76A-C2B9-56A5-BB25-9ED9BD52E4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656" name="Group 9">
                <a:extLst>
                  <a:ext uri="{FF2B5EF4-FFF2-40B4-BE49-F238E27FC236}">
                    <a16:creationId xmlns:a16="http://schemas.microsoft.com/office/drawing/2014/main" id="{EAC38CE2-E3CC-6541-C99C-C93F19EEAA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666" name="Rectangle 10">
                  <a:extLst>
                    <a:ext uri="{FF2B5EF4-FFF2-40B4-BE49-F238E27FC236}">
                      <a16:creationId xmlns:a16="http://schemas.microsoft.com/office/drawing/2014/main" id="{E8A1CD38-C52E-6C5E-61D3-BC993FA50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7" name="Rectangle 11">
                  <a:extLst>
                    <a:ext uri="{FF2B5EF4-FFF2-40B4-BE49-F238E27FC236}">
                      <a16:creationId xmlns:a16="http://schemas.microsoft.com/office/drawing/2014/main" id="{DF5CB9E8-84CF-22B8-442C-5277D5ED7B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7" name="Group 12">
                <a:extLst>
                  <a:ext uri="{FF2B5EF4-FFF2-40B4-BE49-F238E27FC236}">
                    <a16:creationId xmlns:a16="http://schemas.microsoft.com/office/drawing/2014/main" id="{F0B45264-430B-D9F9-A058-5D2FADBF1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7664" name="Rectangle 13">
                  <a:extLst>
                    <a:ext uri="{FF2B5EF4-FFF2-40B4-BE49-F238E27FC236}">
                      <a16:creationId xmlns:a16="http://schemas.microsoft.com/office/drawing/2014/main" id="{3E687F6A-73C8-DE52-B65C-9385C7F35D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5" name="Rectangle 14">
                  <a:extLst>
                    <a:ext uri="{FF2B5EF4-FFF2-40B4-BE49-F238E27FC236}">
                      <a16:creationId xmlns:a16="http://schemas.microsoft.com/office/drawing/2014/main" id="{23E79945-8311-00F3-8F72-820E60B1EC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8" name="Group 15">
                <a:extLst>
                  <a:ext uri="{FF2B5EF4-FFF2-40B4-BE49-F238E27FC236}">
                    <a16:creationId xmlns:a16="http://schemas.microsoft.com/office/drawing/2014/main" id="{DD395C0C-0136-13ED-F3CF-81E0A51FA1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662" name="Rectangle 16">
                  <a:extLst>
                    <a:ext uri="{FF2B5EF4-FFF2-40B4-BE49-F238E27FC236}">
                      <a16:creationId xmlns:a16="http://schemas.microsoft.com/office/drawing/2014/main" id="{3CA7ABE9-0DDD-5029-45D2-CE21CB353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3" name="Rectangle 17">
                  <a:extLst>
                    <a:ext uri="{FF2B5EF4-FFF2-40B4-BE49-F238E27FC236}">
                      <a16:creationId xmlns:a16="http://schemas.microsoft.com/office/drawing/2014/main" id="{F6552BAD-F8C1-B3A2-3D6F-C600F3001C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9" name="Group 18">
                <a:extLst>
                  <a:ext uri="{FF2B5EF4-FFF2-40B4-BE49-F238E27FC236}">
                    <a16:creationId xmlns:a16="http://schemas.microsoft.com/office/drawing/2014/main" id="{EF3284D6-D55A-FEB8-1134-85743CE0C7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660" name="Rectangle 19">
                  <a:extLst>
                    <a:ext uri="{FF2B5EF4-FFF2-40B4-BE49-F238E27FC236}">
                      <a16:creationId xmlns:a16="http://schemas.microsoft.com/office/drawing/2014/main" id="{B43B302A-86EB-F848-3BDB-3486CC972C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1" name="Rectangle 20">
                  <a:extLst>
                    <a:ext uri="{FF2B5EF4-FFF2-40B4-BE49-F238E27FC236}">
                      <a16:creationId xmlns:a16="http://schemas.microsoft.com/office/drawing/2014/main" id="{0AA7E03C-4BE7-2FAD-26EA-3717EE7A0B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7654" name="Rectangle 19458">
              <a:extLst>
                <a:ext uri="{FF2B5EF4-FFF2-40B4-BE49-F238E27FC236}">
                  <a16:creationId xmlns:a16="http://schemas.microsoft.com/office/drawing/2014/main" id="{99FC2B31-595B-87E7-E455-8AEE467DD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D8006ECF-66D4-329A-DDEA-47CACCCB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34EB-A4EA-A303-672A-CE8B7249B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23437"/>
            <a:ext cx="7391400" cy="872363"/>
          </a:xfrm>
        </p:spPr>
        <p:txBody>
          <a:bodyPr/>
          <a:lstStyle/>
          <a:p>
            <a:r>
              <a:rPr lang="en-US" sz="2800" i="0" u="none" strike="noStrike" baseline="0" dirty="0">
                <a:latin typeface="Times-Bold"/>
              </a:rPr>
              <a:t>Newton (1701)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C83E8-794B-014C-E73C-D2010F19B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42" y="4480532"/>
            <a:ext cx="8161714" cy="2091564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Challenge 1: How to facilitate removal of heat from Die or in particular the performing junction.</a:t>
            </a:r>
          </a:p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Challenge 2: Chip Packaging Technologies lower the opportunities of efficient heat removal techniques.</a:t>
            </a:r>
          </a:p>
        </p:txBody>
      </p:sp>
      <p:sp>
        <p:nvSpPr>
          <p:cNvPr id="6155" name="TextBox 6154">
            <a:extLst>
              <a:ext uri="{FF2B5EF4-FFF2-40B4-BE49-F238E27FC236}">
                <a16:creationId xmlns:a16="http://schemas.microsoft.com/office/drawing/2014/main" id="{B463639A-7F6C-FA2B-E8C5-53623E1455ED}"/>
              </a:ext>
            </a:extLst>
          </p:cNvPr>
          <p:cNvSpPr txBox="1"/>
          <p:nvPr/>
        </p:nvSpPr>
        <p:spPr>
          <a:xfrm>
            <a:off x="420249" y="1244600"/>
            <a:ext cx="8618223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solidFill>
                  <a:srgbClr val="0070C0"/>
                </a:solidFill>
                <a:latin typeface="+mn-lt"/>
              </a:rPr>
              <a:t>The key to improving reliability &amp; performance is to reduce device temperature by increasing the rate at which heat is removed from the device and from the working area adjacent to the device. </a:t>
            </a:r>
          </a:p>
          <a:p>
            <a:pPr algn="ctr"/>
            <a:r>
              <a:rPr lang="en-US" b="0" i="0" u="none" strike="noStrike" baseline="0" dirty="0">
                <a:solidFill>
                  <a:srgbClr val="00B050"/>
                </a:solidFill>
                <a:latin typeface="+mn-lt"/>
              </a:rPr>
              <a:t> Heat transfer Analysis then becomes the next step.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E3812C8-CFA1-0E18-0940-A05C02AC5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365" y="2209800"/>
            <a:ext cx="5428343" cy="2198914"/>
          </a:xfrm>
          <a:prstGeom prst="rect">
            <a:avLst/>
          </a:prstGeom>
        </p:spPr>
      </p:pic>
      <p:grpSp>
        <p:nvGrpSpPr>
          <p:cNvPr id="21" name="Group 19">
            <a:extLst>
              <a:ext uri="{FF2B5EF4-FFF2-40B4-BE49-F238E27FC236}">
                <a16:creationId xmlns:a16="http://schemas.microsoft.com/office/drawing/2014/main" id="{60B986EB-E6AC-E46D-3FA7-04B2EC4735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>
              <a:extLst>
                <a:ext uri="{FF2B5EF4-FFF2-40B4-BE49-F238E27FC236}">
                  <a16:creationId xmlns:a16="http://schemas.microsoft.com/office/drawing/2014/main" id="{DC252082-BBA8-17A0-1FA1-6DA51507F5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9">
                <a:extLst>
                  <a:ext uri="{FF2B5EF4-FFF2-40B4-BE49-F238E27FC236}">
                    <a16:creationId xmlns:a16="http://schemas.microsoft.com/office/drawing/2014/main" id="{B1C2D5DB-231A-935D-0567-512C1EA29B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>
                  <a:extLst>
                    <a:ext uri="{FF2B5EF4-FFF2-40B4-BE49-F238E27FC236}">
                      <a16:creationId xmlns:a16="http://schemas.microsoft.com/office/drawing/2014/main" id="{46DA8CA5-44EE-8134-1837-CE2172C67C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7" name="Rectangle 11">
                  <a:extLst>
                    <a:ext uri="{FF2B5EF4-FFF2-40B4-BE49-F238E27FC236}">
                      <a16:creationId xmlns:a16="http://schemas.microsoft.com/office/drawing/2014/main" id="{0F000A5A-3B3A-5DF4-2D67-CFBD92AA1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" name="Group 12">
                <a:extLst>
                  <a:ext uri="{FF2B5EF4-FFF2-40B4-BE49-F238E27FC236}">
                    <a16:creationId xmlns:a16="http://schemas.microsoft.com/office/drawing/2014/main" id="{6BBBB949-4A22-02F1-6F02-0FC34F9192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>
                  <a:extLst>
                    <a:ext uri="{FF2B5EF4-FFF2-40B4-BE49-F238E27FC236}">
                      <a16:creationId xmlns:a16="http://schemas.microsoft.com/office/drawing/2014/main" id="{62C3E99E-2EB6-8B38-906E-7F14095E1C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5" name="Rectangle 14">
                  <a:extLst>
                    <a:ext uri="{FF2B5EF4-FFF2-40B4-BE49-F238E27FC236}">
                      <a16:creationId xmlns:a16="http://schemas.microsoft.com/office/drawing/2014/main" id="{814D7B41-B740-B218-D9F7-D7E018DACF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" name="Group 15">
                <a:extLst>
                  <a:ext uri="{FF2B5EF4-FFF2-40B4-BE49-F238E27FC236}">
                    <a16:creationId xmlns:a16="http://schemas.microsoft.com/office/drawing/2014/main" id="{214E0A0D-4BF1-B0A3-181E-7B6C5CA78E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16">
                  <a:extLst>
                    <a:ext uri="{FF2B5EF4-FFF2-40B4-BE49-F238E27FC236}">
                      <a16:creationId xmlns:a16="http://schemas.microsoft.com/office/drawing/2014/main" id="{1DD2E8E2-8194-38C4-8786-64F6A6484C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3" name="Rectangle 17">
                  <a:extLst>
                    <a:ext uri="{FF2B5EF4-FFF2-40B4-BE49-F238E27FC236}">
                      <a16:creationId xmlns:a16="http://schemas.microsoft.com/office/drawing/2014/main" id="{815B33F9-347D-891D-2F37-3DCE911159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9" name="Group 18">
                <a:extLst>
                  <a:ext uri="{FF2B5EF4-FFF2-40B4-BE49-F238E27FC236}">
                    <a16:creationId xmlns:a16="http://schemas.microsoft.com/office/drawing/2014/main" id="{B723DB78-FDD0-AD9D-ECB6-5030A9538A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>
                  <a:extLst>
                    <a:ext uri="{FF2B5EF4-FFF2-40B4-BE49-F238E27FC236}">
                      <a16:creationId xmlns:a16="http://schemas.microsoft.com/office/drawing/2014/main" id="{F7D8EC41-844F-04F3-6BB1-3628E1A511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" name="Rectangle 20">
                  <a:extLst>
                    <a:ext uri="{FF2B5EF4-FFF2-40B4-BE49-F238E27FC236}">
                      <a16:creationId xmlns:a16="http://schemas.microsoft.com/office/drawing/2014/main" id="{826B8548-4F2D-7704-215C-3B463665C3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4" name="Rectangle 19458">
              <a:extLst>
                <a:ext uri="{FF2B5EF4-FFF2-40B4-BE49-F238E27FC236}">
                  <a16:creationId xmlns:a16="http://schemas.microsoft.com/office/drawing/2014/main" id="{9F7CC146-831E-2DCB-5B3E-F8FC357A06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2901" y="2286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C8E74767-C150-45ED-81C4-BBD3E0A7A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0B898C40-CE26-0107-AA05-E6A50AA4572A}"/>
              </a:ext>
            </a:extLst>
          </p:cNvPr>
          <p:cNvSpPr txBox="1"/>
          <p:nvPr/>
        </p:nvSpPr>
        <p:spPr>
          <a:xfrm>
            <a:off x="685800" y="360991"/>
            <a:ext cx="5943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Creation of Efficient Cooling Systems</a:t>
            </a:r>
          </a:p>
        </p:txBody>
      </p:sp>
    </p:spTree>
    <p:extLst>
      <p:ext uri="{BB962C8B-B14F-4D97-AF65-F5344CB8AC3E}">
        <p14:creationId xmlns:p14="http://schemas.microsoft.com/office/powerpoint/2010/main" val="369654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15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D2C33D5-E6B2-A4A2-9924-3743F829DD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IN" altLang="en-US" sz="2800"/>
              <a:t>Thermal Model of Processor Package (Internal)</a:t>
            </a:r>
          </a:p>
        </p:txBody>
      </p:sp>
      <p:grpSp>
        <p:nvGrpSpPr>
          <p:cNvPr id="20483" name="Group 19">
            <a:extLst>
              <a:ext uri="{FF2B5EF4-FFF2-40B4-BE49-F238E27FC236}">
                <a16:creationId xmlns:a16="http://schemas.microsoft.com/office/drawing/2014/main" id="{CA0CB392-8643-9197-FF85-1E4F4DFF96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88" name="Group 8">
              <a:extLst>
                <a:ext uri="{FF2B5EF4-FFF2-40B4-BE49-F238E27FC236}">
                  <a16:creationId xmlns:a16="http://schemas.microsoft.com/office/drawing/2014/main" id="{1E9DE48F-B00F-7A53-8814-D72C4F7CFE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0491" name="Group 9">
                <a:extLst>
                  <a:ext uri="{FF2B5EF4-FFF2-40B4-BE49-F238E27FC236}">
                    <a16:creationId xmlns:a16="http://schemas.microsoft.com/office/drawing/2014/main" id="{EC9D38B8-7058-1574-6A2E-61CC2DF633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501" name="Rectangle 10">
                  <a:extLst>
                    <a:ext uri="{FF2B5EF4-FFF2-40B4-BE49-F238E27FC236}">
                      <a16:creationId xmlns:a16="http://schemas.microsoft.com/office/drawing/2014/main" id="{937AE8C2-BE1C-12F8-B6FE-D9C8B9030B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2" name="Rectangle 11">
                  <a:extLst>
                    <a:ext uri="{FF2B5EF4-FFF2-40B4-BE49-F238E27FC236}">
                      <a16:creationId xmlns:a16="http://schemas.microsoft.com/office/drawing/2014/main" id="{A97615E8-DEC1-7575-9FCD-61B88C92E5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2" name="Group 12">
                <a:extLst>
                  <a:ext uri="{FF2B5EF4-FFF2-40B4-BE49-F238E27FC236}">
                    <a16:creationId xmlns:a16="http://schemas.microsoft.com/office/drawing/2014/main" id="{31A4B70C-BC89-EA3F-D241-80A8F2F41D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499" name="Rectangle 13">
                  <a:extLst>
                    <a:ext uri="{FF2B5EF4-FFF2-40B4-BE49-F238E27FC236}">
                      <a16:creationId xmlns:a16="http://schemas.microsoft.com/office/drawing/2014/main" id="{18B61515-689C-0E93-17A5-CFE0B1C74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0" name="Rectangle 14">
                  <a:extLst>
                    <a:ext uri="{FF2B5EF4-FFF2-40B4-BE49-F238E27FC236}">
                      <a16:creationId xmlns:a16="http://schemas.microsoft.com/office/drawing/2014/main" id="{B9AD93F3-1597-E461-E567-F0FB9B6DB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3" name="Group 15">
                <a:extLst>
                  <a:ext uri="{FF2B5EF4-FFF2-40B4-BE49-F238E27FC236}">
                    <a16:creationId xmlns:a16="http://schemas.microsoft.com/office/drawing/2014/main" id="{630DBA2F-E532-B323-6CEF-A6E6ADB4C6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497" name="Rectangle 16">
                  <a:extLst>
                    <a:ext uri="{FF2B5EF4-FFF2-40B4-BE49-F238E27FC236}">
                      <a16:creationId xmlns:a16="http://schemas.microsoft.com/office/drawing/2014/main" id="{6648B248-8E46-AB35-39DC-8DC95F6759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8" name="Rectangle 17">
                  <a:extLst>
                    <a:ext uri="{FF2B5EF4-FFF2-40B4-BE49-F238E27FC236}">
                      <a16:creationId xmlns:a16="http://schemas.microsoft.com/office/drawing/2014/main" id="{F1E24A27-D6E1-C64E-D38E-2D90BA908E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4" name="Group 18">
                <a:extLst>
                  <a:ext uri="{FF2B5EF4-FFF2-40B4-BE49-F238E27FC236}">
                    <a16:creationId xmlns:a16="http://schemas.microsoft.com/office/drawing/2014/main" id="{D69789D3-7110-5E2D-FF93-ABEBD5039A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495" name="Rectangle 19">
                  <a:extLst>
                    <a:ext uri="{FF2B5EF4-FFF2-40B4-BE49-F238E27FC236}">
                      <a16:creationId xmlns:a16="http://schemas.microsoft.com/office/drawing/2014/main" id="{ECDC25BD-8DCC-BD36-44E7-034DE18952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496" name="Rectangle 20">
                  <a:extLst>
                    <a:ext uri="{FF2B5EF4-FFF2-40B4-BE49-F238E27FC236}">
                      <a16:creationId xmlns:a16="http://schemas.microsoft.com/office/drawing/2014/main" id="{93DD1E2E-06F0-7CCA-09F5-A7D954F00D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0489" name="Rectangle 19458">
              <a:extLst>
                <a:ext uri="{FF2B5EF4-FFF2-40B4-BE49-F238E27FC236}">
                  <a16:creationId xmlns:a16="http://schemas.microsoft.com/office/drawing/2014/main" id="{972BB0CB-E6A3-E21F-E9C7-23044203EC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48A98B3E-69D4-534B-26BB-7BE9B8629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484" name="Picture 20">
            <a:extLst>
              <a:ext uri="{FF2B5EF4-FFF2-40B4-BE49-F238E27FC236}">
                <a16:creationId xmlns:a16="http://schemas.microsoft.com/office/drawing/2014/main" id="{D4A566D2-D336-6598-2CB5-7D7BDD9E3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81113"/>
            <a:ext cx="6173788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6" name="Picture 2" descr="Intel i9 9900k specs and schematic">
            <a:extLst>
              <a:ext uri="{FF2B5EF4-FFF2-40B4-BE49-F238E27FC236}">
                <a16:creationId xmlns:a16="http://schemas.microsoft.com/office/drawing/2014/main" id="{4858E0F2-82E0-6D65-870F-E5864DD0E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306513"/>
            <a:ext cx="8728075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837514-16DA-FA96-7B20-E6517812B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4267200"/>
            <a:ext cx="8686800" cy="1860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8566B4-5041-C529-17BF-EF464701B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143000"/>
            <a:ext cx="5695950" cy="3017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717DB95-C80F-0655-CE37-FC1420D3E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IN" altLang="en-US" sz="2800"/>
              <a:t>Thermal Model of Processor Package (External)</a:t>
            </a:r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1051AAAD-DE11-42A6-1B7A-8642F8E03B5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639F78C0-818A-D99D-0F8D-3A1B75CC92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6C47F5A4-D114-BBB7-673D-831B8D4935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2B12531B-4524-BE72-5FEA-7A53529238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38EE1151-A313-7F06-9C48-F2AECB11D0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268FADDB-3B61-0EDC-1404-D38C21BAD1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262F5024-8638-B974-91F8-9261488444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B316691E-8A49-963F-DD55-2EE24319CD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3D232FAA-922A-4821-15DF-3EFEF93127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A42671C3-133B-8474-318F-C1D79A0A80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E574E859-58D3-B88B-69A9-955D8E904D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AC496DE3-AEA3-0481-E452-A36204EE24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70F489EE-0D2A-7A4D-9E64-FD50AE28FC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27BA0AC8-ABB3-5D01-87CF-4AF76844DE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982FAFF2-1E7D-4BA4-F16A-9716B91A7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841FC884-8754-9F81-42DE-13E1E6244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6598E76-83DE-F209-D64A-7FD885C63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582738"/>
            <a:ext cx="7958138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B6AF13-50FF-82B6-4725-2F23A0B9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3413"/>
            <a:ext cx="7675563" cy="43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06ADE-4A33-330B-9A8D-F0DB80510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70719CF-D31C-A372-AB4A-E3BA5CBEA3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Chip Level (Scale -1) Thermal Management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D64BBF6-5558-A4D6-1D85-7E3D7A3B9E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4494" y="1339848"/>
            <a:ext cx="8216106" cy="4984752"/>
          </a:xfrm>
        </p:spPr>
        <p:txBody>
          <a:bodyPr/>
          <a:lstStyle/>
          <a:p>
            <a:r>
              <a:rPr lang="en-US" sz="2400" dirty="0"/>
              <a:t>CLTH includes:</a:t>
            </a:r>
          </a:p>
          <a:p>
            <a:r>
              <a:rPr lang="en-US" sz="2400" dirty="0"/>
              <a:t>Thermal analysis of chip packaging.</a:t>
            </a:r>
          </a:p>
          <a:p>
            <a:r>
              <a:rPr lang="en-US" sz="2400" dirty="0"/>
              <a:t>Design of new high conductive thermal adhesives.</a:t>
            </a:r>
          </a:p>
          <a:p>
            <a:r>
              <a:rPr lang="en-US" sz="2400" dirty="0"/>
              <a:t>Innovative methods for the attachment the die to the heat spreader, including the use of solder maybe considered in this scale. </a:t>
            </a:r>
          </a:p>
          <a:p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Improving/Realizing the theoretical limitation of the heat removal from the chip.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522C0A34-7216-9FD7-CFA3-50956B6617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C91A2E1-5BDF-B695-DB1C-78B1F6CD6E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F8C1A7D-A1E4-B625-9A8F-79682085D8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7DF734D-158A-541C-9E6D-A970A63DA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83D9EAD-CC41-1D8D-16A7-F691B7F209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2B15ACE0-6A12-54CE-FE7B-055632CD6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5978842-EC9B-3A32-DBC0-D939A2BDA0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CE00DE8-B78A-B642-4430-64EB4A65A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0BB1E2F-6E47-F2CF-54C0-EC2A6B7621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FFDC4C0-9B01-4A09-B34E-0EAF762C4D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E505E7A-9EC6-0951-32E4-7882AFAC9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42C02BA-BE5C-5AE8-F2EB-931C0424D2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B99EFCC-779F-D075-2281-1265219757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2460EB1-ED92-732F-5CFB-3640AADA80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B6E0F90-41EE-9EAE-EBCD-17301CA7A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4F6B22C-38A7-A81C-301A-582CF3B3CB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9481CF-0C34-AD12-C4BB-C5FE8C37F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057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F18270-558B-2B12-CBC1-4C4F51026E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41300"/>
            <a:ext cx="7030660" cy="863600"/>
          </a:xfrm>
        </p:spPr>
        <p:txBody>
          <a:bodyPr/>
          <a:lstStyle/>
          <a:p>
            <a:r>
              <a:rPr lang="en-US" altLang="en-US" sz="2800" dirty="0"/>
              <a:t>Anatomy of a General Electronic Board for Thermal Management Study</a:t>
            </a:r>
          </a:p>
        </p:txBody>
      </p:sp>
      <p:grpSp>
        <p:nvGrpSpPr>
          <p:cNvPr id="6147" name="Group 38">
            <a:extLst>
              <a:ext uri="{FF2B5EF4-FFF2-40B4-BE49-F238E27FC236}">
                <a16:creationId xmlns:a16="http://schemas.microsoft.com/office/drawing/2014/main" id="{28413F0D-86C3-FE8B-97D7-BDF9412DFE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6" name="Group 19">
              <a:extLst>
                <a:ext uri="{FF2B5EF4-FFF2-40B4-BE49-F238E27FC236}">
                  <a16:creationId xmlns:a16="http://schemas.microsoft.com/office/drawing/2014/main" id="{EC5E5E2F-74F3-CE04-D730-25EA63E27E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8" name="Group 8">
                <a:extLst>
                  <a:ext uri="{FF2B5EF4-FFF2-40B4-BE49-F238E27FC236}">
                    <a16:creationId xmlns:a16="http://schemas.microsoft.com/office/drawing/2014/main" id="{5C94E8E1-C29A-839C-1E70-8599915B8F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60" name="Group 9">
                  <a:extLst>
                    <a:ext uri="{FF2B5EF4-FFF2-40B4-BE49-F238E27FC236}">
                      <a16:creationId xmlns:a16="http://schemas.microsoft.com/office/drawing/2014/main" id="{59E1CA13-6420-23AD-EBD1-8DDD903835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70" name="Rectangle 10">
                    <a:extLst>
                      <a:ext uri="{FF2B5EF4-FFF2-40B4-BE49-F238E27FC236}">
                        <a16:creationId xmlns:a16="http://schemas.microsoft.com/office/drawing/2014/main" id="{07F6003D-D81A-CAD7-0560-FBE1926BBE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1" name="Rectangle 11">
                    <a:extLst>
                      <a:ext uri="{FF2B5EF4-FFF2-40B4-BE49-F238E27FC236}">
                        <a16:creationId xmlns:a16="http://schemas.microsoft.com/office/drawing/2014/main" id="{A3E85A4A-4115-3DDB-B7BA-637004B348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6161" name="Group 12">
                  <a:extLst>
                    <a:ext uri="{FF2B5EF4-FFF2-40B4-BE49-F238E27FC236}">
                      <a16:creationId xmlns:a16="http://schemas.microsoft.com/office/drawing/2014/main" id="{4296A3A2-184B-1BFA-1A46-B00604D391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8" name="Rectangle 13">
                    <a:extLst>
                      <a:ext uri="{FF2B5EF4-FFF2-40B4-BE49-F238E27FC236}">
                        <a16:creationId xmlns:a16="http://schemas.microsoft.com/office/drawing/2014/main" id="{79AA8B2E-C1D8-BA9F-469A-AF836BD7EE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9" name="Rectangle 14">
                    <a:extLst>
                      <a:ext uri="{FF2B5EF4-FFF2-40B4-BE49-F238E27FC236}">
                        <a16:creationId xmlns:a16="http://schemas.microsoft.com/office/drawing/2014/main" id="{97B9BA49-F27B-26D1-64B0-FAFADAEF0D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2" name="Group 15">
                  <a:extLst>
                    <a:ext uri="{FF2B5EF4-FFF2-40B4-BE49-F238E27FC236}">
                      <a16:creationId xmlns:a16="http://schemas.microsoft.com/office/drawing/2014/main" id="{4143B8B8-E21F-F6F3-0E76-37C64BA075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6" name="Rectangle 16">
                    <a:extLst>
                      <a:ext uri="{FF2B5EF4-FFF2-40B4-BE49-F238E27FC236}">
                        <a16:creationId xmlns:a16="http://schemas.microsoft.com/office/drawing/2014/main" id="{707FE9F2-C99F-D856-8B12-6074E9A8C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7" name="Rectangle 17">
                    <a:extLst>
                      <a:ext uri="{FF2B5EF4-FFF2-40B4-BE49-F238E27FC236}">
                        <a16:creationId xmlns:a16="http://schemas.microsoft.com/office/drawing/2014/main" id="{9DB1606D-C3FB-DB0A-5C10-B386DEFC4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3" name="Group 18">
                  <a:extLst>
                    <a:ext uri="{FF2B5EF4-FFF2-40B4-BE49-F238E27FC236}">
                      <a16:creationId xmlns:a16="http://schemas.microsoft.com/office/drawing/2014/main" id="{CDFBC057-F47B-AF76-4131-DDC5522E11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4" name="Rectangle 19">
                    <a:extLst>
                      <a:ext uri="{FF2B5EF4-FFF2-40B4-BE49-F238E27FC236}">
                        <a16:creationId xmlns:a16="http://schemas.microsoft.com/office/drawing/2014/main" id="{D8AB54BB-0B83-C301-4A12-238237679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5" name="Rectangle 20">
                    <a:extLst>
                      <a:ext uri="{FF2B5EF4-FFF2-40B4-BE49-F238E27FC236}">
                        <a16:creationId xmlns:a16="http://schemas.microsoft.com/office/drawing/2014/main" id="{92D81712-0EE0-C24C-9743-382E2AC94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1D47262-BF95-9AEF-805B-17D95105D7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0071871-538A-8D39-2DAB-9EE977B9D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9000"/>
                    </a14:imgEffect>
                    <a14:imgEffect>
                      <a14:brightnessContrast bright="-11000" contras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0631" y="1930399"/>
            <a:ext cx="5844806" cy="401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14A16D-A3EB-1980-B0F7-768637DE2A59}"/>
              </a:ext>
            </a:extLst>
          </p:cNvPr>
          <p:cNvSpPr txBox="1"/>
          <p:nvPr/>
        </p:nvSpPr>
        <p:spPr>
          <a:xfrm>
            <a:off x="637179" y="2581160"/>
            <a:ext cx="369524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Printed Circuit Board (PCB)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373671-A5A1-E96A-2B66-D8430C486C53}"/>
              </a:ext>
            </a:extLst>
          </p:cNvPr>
          <p:cNvSpPr txBox="1"/>
          <p:nvPr/>
        </p:nvSpPr>
        <p:spPr>
          <a:xfrm>
            <a:off x="304800" y="4151168"/>
            <a:ext cx="35108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Thermal Interface Material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(Optional)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C758FC-9031-BE85-E83C-5E23E11CD8A7}"/>
              </a:ext>
            </a:extLst>
          </p:cNvPr>
          <p:cNvSpPr txBox="1"/>
          <p:nvPr/>
        </p:nvSpPr>
        <p:spPr>
          <a:xfrm>
            <a:off x="1275419" y="5415164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6863A"/>
                </a:solidFill>
              </a:rPr>
              <a:t>Heat Sink </a:t>
            </a:r>
            <a:endParaRPr lang="en-IN" b="1" dirty="0">
              <a:solidFill>
                <a:srgbClr val="7686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5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F079B4A8-ECCA-80A6-FAE3-A74B77C2C2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IN" altLang="en-US" sz="2800"/>
              <a:t>Thermal Model of A Server</a:t>
            </a:r>
          </a:p>
        </p:txBody>
      </p:sp>
      <p:grpSp>
        <p:nvGrpSpPr>
          <p:cNvPr id="19459" name="Group 19">
            <a:extLst>
              <a:ext uri="{FF2B5EF4-FFF2-40B4-BE49-F238E27FC236}">
                <a16:creationId xmlns:a16="http://schemas.microsoft.com/office/drawing/2014/main" id="{E36E03AD-AEBE-2063-B86B-9115CB4802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3" name="Group 8">
              <a:extLst>
                <a:ext uri="{FF2B5EF4-FFF2-40B4-BE49-F238E27FC236}">
                  <a16:creationId xmlns:a16="http://schemas.microsoft.com/office/drawing/2014/main" id="{70B4F4AB-B3EA-EED0-DCA7-25298AC9B0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6" name="Group 9">
                <a:extLst>
                  <a:ext uri="{FF2B5EF4-FFF2-40B4-BE49-F238E27FC236}">
                    <a16:creationId xmlns:a16="http://schemas.microsoft.com/office/drawing/2014/main" id="{2E15F6B3-B8D3-2853-B71B-7AD3572C6E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6" name="Rectangle 10">
                  <a:extLst>
                    <a:ext uri="{FF2B5EF4-FFF2-40B4-BE49-F238E27FC236}">
                      <a16:creationId xmlns:a16="http://schemas.microsoft.com/office/drawing/2014/main" id="{65BD0F87-97E6-FFE1-3362-5DCB95BA4D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7" name="Rectangle 11">
                  <a:extLst>
                    <a:ext uri="{FF2B5EF4-FFF2-40B4-BE49-F238E27FC236}">
                      <a16:creationId xmlns:a16="http://schemas.microsoft.com/office/drawing/2014/main" id="{EE0A3B83-C1DB-AEB1-63E4-6FCB4B7CF6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7" name="Group 12">
                <a:extLst>
                  <a:ext uri="{FF2B5EF4-FFF2-40B4-BE49-F238E27FC236}">
                    <a16:creationId xmlns:a16="http://schemas.microsoft.com/office/drawing/2014/main" id="{C65C5600-4AC5-2885-36E8-F19DE62F7C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4" name="Rectangle 13">
                  <a:extLst>
                    <a:ext uri="{FF2B5EF4-FFF2-40B4-BE49-F238E27FC236}">
                      <a16:creationId xmlns:a16="http://schemas.microsoft.com/office/drawing/2014/main" id="{B1D9473A-B71C-A3E6-146B-54CD4F7057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5" name="Rectangle 14">
                  <a:extLst>
                    <a:ext uri="{FF2B5EF4-FFF2-40B4-BE49-F238E27FC236}">
                      <a16:creationId xmlns:a16="http://schemas.microsoft.com/office/drawing/2014/main" id="{4C65FB00-E292-2155-AD5D-255E2959AE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8" name="Group 15">
                <a:extLst>
                  <a:ext uri="{FF2B5EF4-FFF2-40B4-BE49-F238E27FC236}">
                    <a16:creationId xmlns:a16="http://schemas.microsoft.com/office/drawing/2014/main" id="{50424165-BC66-B2D9-AE26-51D04575FD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2" name="Rectangle 16">
                  <a:extLst>
                    <a:ext uri="{FF2B5EF4-FFF2-40B4-BE49-F238E27FC236}">
                      <a16:creationId xmlns:a16="http://schemas.microsoft.com/office/drawing/2014/main" id="{92C86F36-8AEF-0B9E-4986-74BA247174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3" name="Rectangle 17">
                  <a:extLst>
                    <a:ext uri="{FF2B5EF4-FFF2-40B4-BE49-F238E27FC236}">
                      <a16:creationId xmlns:a16="http://schemas.microsoft.com/office/drawing/2014/main" id="{E93B6408-385A-5F9D-4944-53C6E8BA47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9" name="Group 18">
                <a:extLst>
                  <a:ext uri="{FF2B5EF4-FFF2-40B4-BE49-F238E27FC236}">
                    <a16:creationId xmlns:a16="http://schemas.microsoft.com/office/drawing/2014/main" id="{EC9E945D-4DAB-D46C-35D6-C18EBB0634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70" name="Rectangle 19">
                  <a:extLst>
                    <a:ext uri="{FF2B5EF4-FFF2-40B4-BE49-F238E27FC236}">
                      <a16:creationId xmlns:a16="http://schemas.microsoft.com/office/drawing/2014/main" id="{A1A90233-01CD-13B5-D3FB-DFC4FBEBC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1" name="Rectangle 20">
                  <a:extLst>
                    <a:ext uri="{FF2B5EF4-FFF2-40B4-BE49-F238E27FC236}">
                      <a16:creationId xmlns:a16="http://schemas.microsoft.com/office/drawing/2014/main" id="{2544C109-7DAF-4CF6-F95A-532D5B2639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9464" name="Rectangle 19458">
              <a:extLst>
                <a:ext uri="{FF2B5EF4-FFF2-40B4-BE49-F238E27FC236}">
                  <a16:creationId xmlns:a16="http://schemas.microsoft.com/office/drawing/2014/main" id="{F5ADBF21-F404-CE78-6D61-A499AFA714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690B0DD1-8EBA-D44E-B247-8AB98C981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460" name="Picture 21" descr="GPU Servers | Advanced HPC">
            <a:extLst>
              <a:ext uri="{FF2B5EF4-FFF2-40B4-BE49-F238E27FC236}">
                <a16:creationId xmlns:a16="http://schemas.microsoft.com/office/drawing/2014/main" id="{451F4C47-D00B-C976-570F-790C6FCF2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3188"/>
            <a:ext cx="8047038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32557D-401A-E280-D4D1-46650793E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4" y="1845652"/>
            <a:ext cx="84582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A5928C-DD1E-2D78-4BBF-F2F1A5472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3119" y="1157287"/>
            <a:ext cx="3990000" cy="3378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3ECAEA-0093-F37A-E253-087A9C58F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5575" y="4754074"/>
            <a:ext cx="45720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222222"/>
                </a:solidFill>
                <a:latin typeface="Roboto" panose="02000000000000000000" pitchFamily="2" charset="0"/>
              </a:rPr>
              <a:t>Most GPU’s have thermal throttle points set at or near 80degC.</a:t>
            </a:r>
            <a:endParaRPr lang="en-I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E1DAE01-E10B-B9E6-1642-79175BA3C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Rack Level  Thermal Management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3342BD82-32A7-1256-8B96-4D729A2C3B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155C4231-58F9-A1F0-CF91-7E95D67FD8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10A5464-2957-2902-1B92-7707E269AD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6AAF092-0033-ED53-DB11-79EECD4C52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78D2398-F0F1-268A-C9E5-D16CBC6093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A3FC7A5-7E3B-809E-A11A-B1BD5F2055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E27D370-CA59-E854-1EDE-85B2906CDC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63990EF-4435-71D1-B765-98B196192D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8528869-D2E0-4EEE-8C64-CB7255E79C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36E25C6-7803-A2EB-5C70-7AD57C11AD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60D8F14B-14CE-77EC-B9C7-37E23FE01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C5E5B3F-60A1-D71D-5ACB-D250D7EA8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1A7127F-E3DD-FF2C-7F83-C38358A31F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BD31D36-3CE8-95D3-288C-4AE1FA206D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2940525-05B0-8DCC-917D-0FC8962AC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B57317E-1006-EFD9-8B14-EF49B90D9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7AA28D-26E0-E55A-B0DC-87B0A6074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">
            <a:extLst>
              <a:ext uri="{FF2B5EF4-FFF2-40B4-BE49-F238E27FC236}">
                <a16:creationId xmlns:a16="http://schemas.microsoft.com/office/drawing/2014/main" id="{7F161A1B-8E19-3027-955C-BCF5EF39D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143000" y="1250883"/>
            <a:ext cx="4086226" cy="543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821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D526069A-FD9E-DB4C-8090-D0D4DFD2FE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13" y="227013"/>
            <a:ext cx="6613525" cy="823912"/>
          </a:xfrm>
        </p:spPr>
        <p:txBody>
          <a:bodyPr/>
          <a:lstStyle/>
          <a:p>
            <a:r>
              <a:rPr lang="en-IN" altLang="en-US" sz="2800"/>
              <a:t>Management of Air Flow in  A Rack : Second Level of Division</a:t>
            </a:r>
          </a:p>
        </p:txBody>
      </p:sp>
      <p:grpSp>
        <p:nvGrpSpPr>
          <p:cNvPr id="17411" name="Group 19">
            <a:extLst>
              <a:ext uri="{FF2B5EF4-FFF2-40B4-BE49-F238E27FC236}">
                <a16:creationId xmlns:a16="http://schemas.microsoft.com/office/drawing/2014/main" id="{84C8DEBE-E0D9-75A2-C36B-3F5788AD48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7" name="Group 8">
              <a:extLst>
                <a:ext uri="{FF2B5EF4-FFF2-40B4-BE49-F238E27FC236}">
                  <a16:creationId xmlns:a16="http://schemas.microsoft.com/office/drawing/2014/main" id="{3A663050-5E62-B7E7-F74F-9472BAEDD4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20" name="Group 9">
                <a:extLst>
                  <a:ext uri="{FF2B5EF4-FFF2-40B4-BE49-F238E27FC236}">
                    <a16:creationId xmlns:a16="http://schemas.microsoft.com/office/drawing/2014/main" id="{FDF990FE-427C-A16B-D7DE-89CBC62C73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30" name="Rectangle 10">
                  <a:extLst>
                    <a:ext uri="{FF2B5EF4-FFF2-40B4-BE49-F238E27FC236}">
                      <a16:creationId xmlns:a16="http://schemas.microsoft.com/office/drawing/2014/main" id="{5A899160-B80A-9439-04B1-96389F57D0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1" name="Rectangle 11">
                  <a:extLst>
                    <a:ext uri="{FF2B5EF4-FFF2-40B4-BE49-F238E27FC236}">
                      <a16:creationId xmlns:a16="http://schemas.microsoft.com/office/drawing/2014/main" id="{7E2DE379-D707-B7E8-50B6-5B177AAF5E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1" name="Group 12">
                <a:extLst>
                  <a:ext uri="{FF2B5EF4-FFF2-40B4-BE49-F238E27FC236}">
                    <a16:creationId xmlns:a16="http://schemas.microsoft.com/office/drawing/2014/main" id="{6562546D-8925-64FF-F2AD-B62D3EBDE5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28" name="Rectangle 13">
                  <a:extLst>
                    <a:ext uri="{FF2B5EF4-FFF2-40B4-BE49-F238E27FC236}">
                      <a16:creationId xmlns:a16="http://schemas.microsoft.com/office/drawing/2014/main" id="{EA8282D4-8FB3-3E6D-6763-D76729BB15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29" name="Rectangle 14">
                  <a:extLst>
                    <a:ext uri="{FF2B5EF4-FFF2-40B4-BE49-F238E27FC236}">
                      <a16:creationId xmlns:a16="http://schemas.microsoft.com/office/drawing/2014/main" id="{FD0D61A1-DA2D-D7DF-2CEC-FC416EDD48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2" name="Group 15">
                <a:extLst>
                  <a:ext uri="{FF2B5EF4-FFF2-40B4-BE49-F238E27FC236}">
                    <a16:creationId xmlns:a16="http://schemas.microsoft.com/office/drawing/2014/main" id="{DCBA5A72-0DFF-68C4-4562-0F7C6166F6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26" name="Rectangle 16">
                  <a:extLst>
                    <a:ext uri="{FF2B5EF4-FFF2-40B4-BE49-F238E27FC236}">
                      <a16:creationId xmlns:a16="http://schemas.microsoft.com/office/drawing/2014/main" id="{FD04770C-79F7-637C-7A19-CC3D1B6BBE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27" name="Rectangle 17">
                  <a:extLst>
                    <a:ext uri="{FF2B5EF4-FFF2-40B4-BE49-F238E27FC236}">
                      <a16:creationId xmlns:a16="http://schemas.microsoft.com/office/drawing/2014/main" id="{832F758C-8C94-2D8B-A989-C89945C9B9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3" name="Group 18">
                <a:extLst>
                  <a:ext uri="{FF2B5EF4-FFF2-40B4-BE49-F238E27FC236}">
                    <a16:creationId xmlns:a16="http://schemas.microsoft.com/office/drawing/2014/main" id="{80ABBA2A-B8F2-C02F-E51E-5E2DED0340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24" name="Rectangle 19">
                  <a:extLst>
                    <a:ext uri="{FF2B5EF4-FFF2-40B4-BE49-F238E27FC236}">
                      <a16:creationId xmlns:a16="http://schemas.microsoft.com/office/drawing/2014/main" id="{6A2E1A79-07B6-67EE-B1B8-BFF034094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25" name="Rectangle 20">
                  <a:extLst>
                    <a:ext uri="{FF2B5EF4-FFF2-40B4-BE49-F238E27FC236}">
                      <a16:creationId xmlns:a16="http://schemas.microsoft.com/office/drawing/2014/main" id="{61416064-73C9-0020-EE7C-4FA6A3D5CC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7418" name="Rectangle 19458">
              <a:extLst>
                <a:ext uri="{FF2B5EF4-FFF2-40B4-BE49-F238E27FC236}">
                  <a16:creationId xmlns:a16="http://schemas.microsoft.com/office/drawing/2014/main" id="{E6DEA6E3-C38B-CB45-021F-7A817FC209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6417FBC9-D9C9-D324-9A5A-41EEF641B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AC12698-CAD1-A759-E544-32D7D4A23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1311275"/>
            <a:ext cx="33401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8432B7-E13B-625A-0F89-6DC444FF9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1427163"/>
            <a:ext cx="4192588" cy="44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69DE06-6C16-13BC-AD95-08DEC8D76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159500"/>
            <a:ext cx="20383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7AE13F-D1D4-3A78-5A4D-F5D57995F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5997575"/>
            <a:ext cx="12382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CE230-904C-6E9C-3E6D-0AADF94DB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5" y="1425575"/>
            <a:ext cx="57086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08A56DA0-0760-8B62-8D13-877BD2281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60338"/>
            <a:ext cx="6808788" cy="892175"/>
          </a:xfrm>
        </p:spPr>
        <p:txBody>
          <a:bodyPr/>
          <a:lstStyle/>
          <a:p>
            <a:r>
              <a:rPr lang="en-IN" altLang="en-US" sz="2800"/>
              <a:t>Optimal Location of Fans in A Rack/Cabinet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295237-E633-82C9-C4A7-D8D652574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316038"/>
            <a:ext cx="3454400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E0113D-3E08-ABDC-FC6A-353999FAE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38" y="1108075"/>
            <a:ext cx="3973512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7" name="Group 19">
            <a:extLst>
              <a:ext uri="{FF2B5EF4-FFF2-40B4-BE49-F238E27FC236}">
                <a16:creationId xmlns:a16="http://schemas.microsoft.com/office/drawing/2014/main" id="{9C6B6C38-7DF8-9CF9-FABB-669E782024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40" name="Group 8">
              <a:extLst>
                <a:ext uri="{FF2B5EF4-FFF2-40B4-BE49-F238E27FC236}">
                  <a16:creationId xmlns:a16="http://schemas.microsoft.com/office/drawing/2014/main" id="{13D768DE-44DE-99E3-F82D-572204BEE7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3" name="Group 9">
                <a:extLst>
                  <a:ext uri="{FF2B5EF4-FFF2-40B4-BE49-F238E27FC236}">
                    <a16:creationId xmlns:a16="http://schemas.microsoft.com/office/drawing/2014/main" id="{FA896348-B110-B546-D0AE-D14611149D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3" name="Rectangle 10">
                  <a:extLst>
                    <a:ext uri="{FF2B5EF4-FFF2-40B4-BE49-F238E27FC236}">
                      <a16:creationId xmlns:a16="http://schemas.microsoft.com/office/drawing/2014/main" id="{20BFC05A-0A30-37DB-4D8A-05EE77F646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4" name="Rectangle 11">
                  <a:extLst>
                    <a:ext uri="{FF2B5EF4-FFF2-40B4-BE49-F238E27FC236}">
                      <a16:creationId xmlns:a16="http://schemas.microsoft.com/office/drawing/2014/main" id="{533534CB-D5C1-DF9E-06BF-08A4485033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4" name="Group 12">
                <a:extLst>
                  <a:ext uri="{FF2B5EF4-FFF2-40B4-BE49-F238E27FC236}">
                    <a16:creationId xmlns:a16="http://schemas.microsoft.com/office/drawing/2014/main" id="{60544F66-BDE1-9D78-0A28-3B4E7F89AA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1" name="Rectangle 13">
                  <a:extLst>
                    <a:ext uri="{FF2B5EF4-FFF2-40B4-BE49-F238E27FC236}">
                      <a16:creationId xmlns:a16="http://schemas.microsoft.com/office/drawing/2014/main" id="{50092C5E-7FD4-345F-CD1E-0126D88791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2" name="Rectangle 14">
                  <a:extLst>
                    <a:ext uri="{FF2B5EF4-FFF2-40B4-BE49-F238E27FC236}">
                      <a16:creationId xmlns:a16="http://schemas.microsoft.com/office/drawing/2014/main" id="{E370F9BB-0F63-6EEC-7E4B-F88FCCE5B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5" name="Group 15">
                <a:extLst>
                  <a:ext uri="{FF2B5EF4-FFF2-40B4-BE49-F238E27FC236}">
                    <a16:creationId xmlns:a16="http://schemas.microsoft.com/office/drawing/2014/main" id="{D019853D-C4C8-F108-7666-CA64FDCB8A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49" name="Rectangle 16">
                  <a:extLst>
                    <a:ext uri="{FF2B5EF4-FFF2-40B4-BE49-F238E27FC236}">
                      <a16:creationId xmlns:a16="http://schemas.microsoft.com/office/drawing/2014/main" id="{1FB15D10-A507-3DF1-0703-44F9905A76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0" name="Rectangle 17">
                  <a:extLst>
                    <a:ext uri="{FF2B5EF4-FFF2-40B4-BE49-F238E27FC236}">
                      <a16:creationId xmlns:a16="http://schemas.microsoft.com/office/drawing/2014/main" id="{0786BDFC-7E3C-B546-24AD-3F7C6809C7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46" name="Group 18">
                <a:extLst>
                  <a:ext uri="{FF2B5EF4-FFF2-40B4-BE49-F238E27FC236}">
                    <a16:creationId xmlns:a16="http://schemas.microsoft.com/office/drawing/2014/main" id="{FB4381EC-5251-84DE-0528-A597B5373A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47" name="Rectangle 19">
                  <a:extLst>
                    <a:ext uri="{FF2B5EF4-FFF2-40B4-BE49-F238E27FC236}">
                      <a16:creationId xmlns:a16="http://schemas.microsoft.com/office/drawing/2014/main" id="{BBB026A6-182D-9CB9-BC0B-7FF26313F8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48" name="Rectangle 20">
                  <a:extLst>
                    <a:ext uri="{FF2B5EF4-FFF2-40B4-BE49-F238E27FC236}">
                      <a16:creationId xmlns:a16="http://schemas.microsoft.com/office/drawing/2014/main" id="{0A684B69-C5C4-5106-221A-ED6A7880E3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8441" name="Rectangle 19458">
              <a:extLst>
                <a:ext uri="{FF2B5EF4-FFF2-40B4-BE49-F238E27FC236}">
                  <a16:creationId xmlns:a16="http://schemas.microsoft.com/office/drawing/2014/main" id="{9800081E-D737-4EB0-196D-D18D23CBC2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497E5232-D479-D629-D974-6D156DC02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97F5079A-13FE-9D9C-D398-C525BECB5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999038"/>
            <a:ext cx="2514600" cy="457200"/>
          </a:xfrm>
          <a:prstGeom prst="rightArrow">
            <a:avLst>
              <a:gd name="adj1" fmla="val 50000"/>
              <a:gd name="adj2" fmla="val 5003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BA9DB9-5456-EC8B-BDB8-C6CCE9560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325" y="5021263"/>
            <a:ext cx="3959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33% reduction in Cooling fans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8A462EE-2391-2E74-B0E5-87C96BA3B4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5275" y="234950"/>
            <a:ext cx="7235825" cy="823913"/>
          </a:xfrm>
        </p:spPr>
        <p:txBody>
          <a:bodyPr/>
          <a:lstStyle/>
          <a:p>
            <a:r>
              <a:rPr lang="en-IN" altLang="en-US" sz="2800"/>
              <a:t>Macro-scale TM Model of A Data Center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E726BD-11FC-A68F-F9D9-C15706EE6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138238"/>
            <a:ext cx="8164513" cy="491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Group 19">
            <a:extLst>
              <a:ext uri="{FF2B5EF4-FFF2-40B4-BE49-F238E27FC236}">
                <a16:creationId xmlns:a16="http://schemas.microsoft.com/office/drawing/2014/main" id="{CFDDA64D-B45F-F301-E6B5-596CC27B7C1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6" name="Group 8">
              <a:extLst>
                <a:ext uri="{FF2B5EF4-FFF2-40B4-BE49-F238E27FC236}">
                  <a16:creationId xmlns:a16="http://schemas.microsoft.com/office/drawing/2014/main" id="{4511A388-F319-AFDE-46B3-0CDE34BB52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69" name="Group 9">
                <a:extLst>
                  <a:ext uri="{FF2B5EF4-FFF2-40B4-BE49-F238E27FC236}">
                    <a16:creationId xmlns:a16="http://schemas.microsoft.com/office/drawing/2014/main" id="{ECED9840-49D7-DDED-DDB5-F4FC5F528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79" name="Rectangle 10">
                  <a:extLst>
                    <a:ext uri="{FF2B5EF4-FFF2-40B4-BE49-F238E27FC236}">
                      <a16:creationId xmlns:a16="http://schemas.microsoft.com/office/drawing/2014/main" id="{98200F2E-4FD1-16E8-C984-407355D3CE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80" name="Rectangle 11">
                  <a:extLst>
                    <a:ext uri="{FF2B5EF4-FFF2-40B4-BE49-F238E27FC236}">
                      <a16:creationId xmlns:a16="http://schemas.microsoft.com/office/drawing/2014/main" id="{747C9DB9-5666-90FD-F17D-3F7F2631CA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0" name="Group 12">
                <a:extLst>
                  <a:ext uri="{FF2B5EF4-FFF2-40B4-BE49-F238E27FC236}">
                    <a16:creationId xmlns:a16="http://schemas.microsoft.com/office/drawing/2014/main" id="{CC73D643-4AF7-4F6E-FF59-A5244C4C20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77" name="Rectangle 13">
                  <a:extLst>
                    <a:ext uri="{FF2B5EF4-FFF2-40B4-BE49-F238E27FC236}">
                      <a16:creationId xmlns:a16="http://schemas.microsoft.com/office/drawing/2014/main" id="{C0DC2AC2-ED3E-F3EF-61CB-807447AB12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8" name="Rectangle 14">
                  <a:extLst>
                    <a:ext uri="{FF2B5EF4-FFF2-40B4-BE49-F238E27FC236}">
                      <a16:creationId xmlns:a16="http://schemas.microsoft.com/office/drawing/2014/main" id="{110C0C65-721D-8050-2979-2FB895F13C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1" name="Group 15">
                <a:extLst>
                  <a:ext uri="{FF2B5EF4-FFF2-40B4-BE49-F238E27FC236}">
                    <a16:creationId xmlns:a16="http://schemas.microsoft.com/office/drawing/2014/main" id="{23F2C642-DE3E-8EDC-7A10-FE2610CFB3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75" name="Rectangle 16">
                  <a:extLst>
                    <a:ext uri="{FF2B5EF4-FFF2-40B4-BE49-F238E27FC236}">
                      <a16:creationId xmlns:a16="http://schemas.microsoft.com/office/drawing/2014/main" id="{BE6E2E08-6FC7-E2C4-C470-B65370FE1A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6" name="Rectangle 17">
                  <a:extLst>
                    <a:ext uri="{FF2B5EF4-FFF2-40B4-BE49-F238E27FC236}">
                      <a16:creationId xmlns:a16="http://schemas.microsoft.com/office/drawing/2014/main" id="{014F6ED1-2A00-AA92-E2F3-AB31E6CF5F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372" name="Group 18">
                <a:extLst>
                  <a:ext uri="{FF2B5EF4-FFF2-40B4-BE49-F238E27FC236}">
                    <a16:creationId xmlns:a16="http://schemas.microsoft.com/office/drawing/2014/main" id="{D27A577F-BB6E-58BD-0CC0-BD21E179CE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73" name="Rectangle 19">
                  <a:extLst>
                    <a:ext uri="{FF2B5EF4-FFF2-40B4-BE49-F238E27FC236}">
                      <a16:creationId xmlns:a16="http://schemas.microsoft.com/office/drawing/2014/main" id="{A4076010-C817-3586-C4C2-2C198F0EA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374" name="Rectangle 20">
                  <a:extLst>
                    <a:ext uri="{FF2B5EF4-FFF2-40B4-BE49-F238E27FC236}">
                      <a16:creationId xmlns:a16="http://schemas.microsoft.com/office/drawing/2014/main" id="{079630B4-4C78-5102-8503-66571940D7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5367" name="Rectangle 19458">
              <a:extLst>
                <a:ext uri="{FF2B5EF4-FFF2-40B4-BE49-F238E27FC236}">
                  <a16:creationId xmlns:a16="http://schemas.microsoft.com/office/drawing/2014/main" id="{59B1CCFC-F57E-E35F-666F-6A362312B7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3625ABC8-8A93-5478-C67D-3C0249AE5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D6C24826-C57D-77C6-3403-ED31BA79E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143000"/>
            <a:ext cx="8096250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11BA642B-6ECE-DCEF-B5D4-DC038264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3050"/>
            <a:ext cx="6662738" cy="762000"/>
          </a:xfrm>
        </p:spPr>
        <p:txBody>
          <a:bodyPr/>
          <a:lstStyle/>
          <a:p>
            <a:r>
              <a:rPr lang="en-IN" altLang="en-US" sz="2800"/>
              <a:t>Various Models for Relative Positionng of Racks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DBAB9AEB-96B0-BE44-024E-29DE0322F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154113"/>
            <a:ext cx="81057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Group 19">
            <a:extLst>
              <a:ext uri="{FF2B5EF4-FFF2-40B4-BE49-F238E27FC236}">
                <a16:creationId xmlns:a16="http://schemas.microsoft.com/office/drawing/2014/main" id="{9270D070-F87E-8DCF-097D-B7D5ADDC22C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89" name="Group 8">
              <a:extLst>
                <a:ext uri="{FF2B5EF4-FFF2-40B4-BE49-F238E27FC236}">
                  <a16:creationId xmlns:a16="http://schemas.microsoft.com/office/drawing/2014/main" id="{1E0386EE-AEC4-F8A9-4D52-9648731ED8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392" name="Group 9">
                <a:extLst>
                  <a:ext uri="{FF2B5EF4-FFF2-40B4-BE49-F238E27FC236}">
                    <a16:creationId xmlns:a16="http://schemas.microsoft.com/office/drawing/2014/main" id="{5B62A3D3-E63C-E8FD-B3CD-13FDAFAFB9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402" name="Rectangle 10">
                  <a:extLst>
                    <a:ext uri="{FF2B5EF4-FFF2-40B4-BE49-F238E27FC236}">
                      <a16:creationId xmlns:a16="http://schemas.microsoft.com/office/drawing/2014/main" id="{D2F0BB0B-C281-133C-1B79-6E1C0E8556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403" name="Rectangle 11">
                  <a:extLst>
                    <a:ext uri="{FF2B5EF4-FFF2-40B4-BE49-F238E27FC236}">
                      <a16:creationId xmlns:a16="http://schemas.microsoft.com/office/drawing/2014/main" id="{0E6E7DFE-47CD-BEB3-91CE-A065622ED4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3" name="Group 12">
                <a:extLst>
                  <a:ext uri="{FF2B5EF4-FFF2-40B4-BE49-F238E27FC236}">
                    <a16:creationId xmlns:a16="http://schemas.microsoft.com/office/drawing/2014/main" id="{B3C35D7B-541F-E86A-A7AD-8CFFB6490C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400" name="Rectangle 13">
                  <a:extLst>
                    <a:ext uri="{FF2B5EF4-FFF2-40B4-BE49-F238E27FC236}">
                      <a16:creationId xmlns:a16="http://schemas.microsoft.com/office/drawing/2014/main" id="{37C29CE6-94BA-586F-898E-B4F716D207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401" name="Rectangle 14">
                  <a:extLst>
                    <a:ext uri="{FF2B5EF4-FFF2-40B4-BE49-F238E27FC236}">
                      <a16:creationId xmlns:a16="http://schemas.microsoft.com/office/drawing/2014/main" id="{B23151E6-2625-ADC6-DAD8-E1D28B3067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4" name="Group 15">
                <a:extLst>
                  <a:ext uri="{FF2B5EF4-FFF2-40B4-BE49-F238E27FC236}">
                    <a16:creationId xmlns:a16="http://schemas.microsoft.com/office/drawing/2014/main" id="{637E09CD-8F63-C4ED-4C3E-71F2E12BC8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398" name="Rectangle 16">
                  <a:extLst>
                    <a:ext uri="{FF2B5EF4-FFF2-40B4-BE49-F238E27FC236}">
                      <a16:creationId xmlns:a16="http://schemas.microsoft.com/office/drawing/2014/main" id="{86E6EF5F-A82B-8F77-F8CA-EC46C22961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399" name="Rectangle 17">
                  <a:extLst>
                    <a:ext uri="{FF2B5EF4-FFF2-40B4-BE49-F238E27FC236}">
                      <a16:creationId xmlns:a16="http://schemas.microsoft.com/office/drawing/2014/main" id="{642D00BB-21C5-2EC9-03A0-F0665956E1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395" name="Group 18">
                <a:extLst>
                  <a:ext uri="{FF2B5EF4-FFF2-40B4-BE49-F238E27FC236}">
                    <a16:creationId xmlns:a16="http://schemas.microsoft.com/office/drawing/2014/main" id="{1CDB3EAD-990C-754A-1C43-5B95CA3F0B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396" name="Rectangle 19">
                  <a:extLst>
                    <a:ext uri="{FF2B5EF4-FFF2-40B4-BE49-F238E27FC236}">
                      <a16:creationId xmlns:a16="http://schemas.microsoft.com/office/drawing/2014/main" id="{CD71CD54-0AAA-4D3F-BD29-A137F5D76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397" name="Rectangle 20">
                  <a:extLst>
                    <a:ext uri="{FF2B5EF4-FFF2-40B4-BE49-F238E27FC236}">
                      <a16:creationId xmlns:a16="http://schemas.microsoft.com/office/drawing/2014/main" id="{12B07F30-4875-DF2D-8E2F-F8E156AB20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6390" name="Rectangle 19458">
              <a:extLst>
                <a:ext uri="{FF2B5EF4-FFF2-40B4-BE49-F238E27FC236}">
                  <a16:creationId xmlns:a16="http://schemas.microsoft.com/office/drawing/2014/main" id="{7A9A1D8D-1E37-4602-A8D3-8D5053F0AA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08E3310-AD7D-BF89-AB2D-21C8EB8D3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E5C51710-179A-EB31-0B08-9CDA4C9E5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228600"/>
            <a:ext cx="7026275" cy="914400"/>
          </a:xfrm>
        </p:spPr>
        <p:txBody>
          <a:bodyPr/>
          <a:lstStyle/>
          <a:p>
            <a:r>
              <a:rPr lang="en-IN" altLang="en-US" sz="2800" dirty="0"/>
              <a:t>Granularity of Thermal Management of Data </a:t>
            </a:r>
            <a:r>
              <a:rPr lang="en-IN" altLang="en-US" sz="2800" dirty="0" err="1"/>
              <a:t>Centers</a:t>
            </a:r>
            <a:endParaRPr lang="en-IN" altLang="en-US" sz="2800" dirty="0"/>
          </a:p>
        </p:txBody>
      </p:sp>
      <p:grpSp>
        <p:nvGrpSpPr>
          <p:cNvPr id="24579" name="Group 19">
            <a:extLst>
              <a:ext uri="{FF2B5EF4-FFF2-40B4-BE49-F238E27FC236}">
                <a16:creationId xmlns:a16="http://schemas.microsoft.com/office/drawing/2014/main" id="{A099F3A3-86B0-FA8C-E877-713EDCEA46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3" name="Group 8">
              <a:extLst>
                <a:ext uri="{FF2B5EF4-FFF2-40B4-BE49-F238E27FC236}">
                  <a16:creationId xmlns:a16="http://schemas.microsoft.com/office/drawing/2014/main" id="{C69090D2-30CE-E6D2-DA75-7561AE6A0B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586" name="Group 9">
                <a:extLst>
                  <a:ext uri="{FF2B5EF4-FFF2-40B4-BE49-F238E27FC236}">
                    <a16:creationId xmlns:a16="http://schemas.microsoft.com/office/drawing/2014/main" id="{E2737CFF-4933-1D30-F8C4-DC17C28909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596" name="Rectangle 10">
                  <a:extLst>
                    <a:ext uri="{FF2B5EF4-FFF2-40B4-BE49-F238E27FC236}">
                      <a16:creationId xmlns:a16="http://schemas.microsoft.com/office/drawing/2014/main" id="{1AEB760B-AE15-B418-FC4B-6A77FA837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7" name="Rectangle 11">
                  <a:extLst>
                    <a:ext uri="{FF2B5EF4-FFF2-40B4-BE49-F238E27FC236}">
                      <a16:creationId xmlns:a16="http://schemas.microsoft.com/office/drawing/2014/main" id="{74080174-634E-9DE3-7517-ACE117DBE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7" name="Group 12">
                <a:extLst>
                  <a:ext uri="{FF2B5EF4-FFF2-40B4-BE49-F238E27FC236}">
                    <a16:creationId xmlns:a16="http://schemas.microsoft.com/office/drawing/2014/main" id="{7B4834A8-BD39-13BF-30DE-65BA13EA65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594" name="Rectangle 13">
                  <a:extLst>
                    <a:ext uri="{FF2B5EF4-FFF2-40B4-BE49-F238E27FC236}">
                      <a16:creationId xmlns:a16="http://schemas.microsoft.com/office/drawing/2014/main" id="{6FA31524-C1F1-1A90-49D6-97AF5B12FB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5" name="Rectangle 14">
                  <a:extLst>
                    <a:ext uri="{FF2B5EF4-FFF2-40B4-BE49-F238E27FC236}">
                      <a16:creationId xmlns:a16="http://schemas.microsoft.com/office/drawing/2014/main" id="{194D044C-8FB4-CAC3-3A89-AE84F3C045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8" name="Group 15">
                <a:extLst>
                  <a:ext uri="{FF2B5EF4-FFF2-40B4-BE49-F238E27FC236}">
                    <a16:creationId xmlns:a16="http://schemas.microsoft.com/office/drawing/2014/main" id="{81CC9E72-286B-BC9F-DA3E-EB4B559F7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592" name="Rectangle 16">
                  <a:extLst>
                    <a:ext uri="{FF2B5EF4-FFF2-40B4-BE49-F238E27FC236}">
                      <a16:creationId xmlns:a16="http://schemas.microsoft.com/office/drawing/2014/main" id="{AC700CC9-3F85-E67C-69B3-7DC1A993CF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3" name="Rectangle 17">
                  <a:extLst>
                    <a:ext uri="{FF2B5EF4-FFF2-40B4-BE49-F238E27FC236}">
                      <a16:creationId xmlns:a16="http://schemas.microsoft.com/office/drawing/2014/main" id="{38B13CE3-293C-6A14-E450-B3E9B8E39B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9" name="Group 18">
                <a:extLst>
                  <a:ext uri="{FF2B5EF4-FFF2-40B4-BE49-F238E27FC236}">
                    <a16:creationId xmlns:a16="http://schemas.microsoft.com/office/drawing/2014/main" id="{01E3AF6F-B88A-15A2-49BC-65AAFD7A68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4590" name="Rectangle 19">
                  <a:extLst>
                    <a:ext uri="{FF2B5EF4-FFF2-40B4-BE49-F238E27FC236}">
                      <a16:creationId xmlns:a16="http://schemas.microsoft.com/office/drawing/2014/main" id="{2BDD0C9D-A008-D7E3-E6FA-46A4DC0607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1" name="Rectangle 20">
                  <a:extLst>
                    <a:ext uri="{FF2B5EF4-FFF2-40B4-BE49-F238E27FC236}">
                      <a16:creationId xmlns:a16="http://schemas.microsoft.com/office/drawing/2014/main" id="{3CC3A2F3-0EF3-D4B9-6B97-A40550F16A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4584" name="Rectangle 19458">
              <a:extLst>
                <a:ext uri="{FF2B5EF4-FFF2-40B4-BE49-F238E27FC236}">
                  <a16:creationId xmlns:a16="http://schemas.microsoft.com/office/drawing/2014/main" id="{EBAA2F40-EC53-ADE7-A6AC-19E03E930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1453540D-3F7F-CED5-5248-50321B6FD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78641C3-F2F6-A78C-D7DD-89B539D97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76375"/>
            <a:ext cx="769620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0E13CE-82E6-E6EA-F945-99121AAD3EC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939006" y="2996406"/>
            <a:ext cx="294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Heat Generation Scale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AD102-65BE-CC5C-C08D-466DF45CE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2686050"/>
            <a:ext cx="7707312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accent2"/>
                </a:solidFill>
              </a:rPr>
              <a:t>A successful thermal management strategy must take way heat generation at all levels! </a:t>
            </a:r>
            <a:endParaRPr lang="en-IN" alt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2471</TotalTime>
  <Words>818</Words>
  <Application>Microsoft Office PowerPoint</Application>
  <PresentationFormat>On-screen Show (4:3)</PresentationFormat>
  <Paragraphs>79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Calibri</vt:lpstr>
      <vt:lpstr>Cambria Math</vt:lpstr>
      <vt:lpstr>CommercialScript BT</vt:lpstr>
      <vt:lpstr>PalatinoLinotype-Bold</vt:lpstr>
      <vt:lpstr>Roboto</vt:lpstr>
      <vt:lpstr>Tempus Sans ITC</vt:lpstr>
      <vt:lpstr>Times New Roman</vt:lpstr>
      <vt:lpstr>Times-Bold</vt:lpstr>
      <vt:lpstr>Viner Hand ITC</vt:lpstr>
      <vt:lpstr>Blank Presentation</vt:lpstr>
      <vt:lpstr>Granularity of Thermal Management of Electronic Systems</vt:lpstr>
      <vt:lpstr>Zone of Heat Dissipation in a JFET</vt:lpstr>
      <vt:lpstr>Switching Energies of Individual Transistors</vt:lpstr>
      <vt:lpstr>Switching Energies of Individual Transistors</vt:lpstr>
      <vt:lpstr>Switching Energies of Individual Transistors</vt:lpstr>
      <vt:lpstr>Switching Energies of Individual Transistors</vt:lpstr>
      <vt:lpstr>Switching Energies of Individual Transistors</vt:lpstr>
      <vt:lpstr>Performance Indicators of ICT Devices</vt:lpstr>
      <vt:lpstr>A trend for increasing computational performance through device scaling</vt:lpstr>
      <vt:lpstr>Performance Indicators of ICT Devices</vt:lpstr>
      <vt:lpstr>Power vs. data rate</vt:lpstr>
      <vt:lpstr>Optimizing Server Hardware and Workloads</vt:lpstr>
      <vt:lpstr>Fundamental limits in Work of computing</vt:lpstr>
      <vt:lpstr>ICT vs Brain Technology</vt:lpstr>
      <vt:lpstr>Newton (1701)</vt:lpstr>
      <vt:lpstr>Thermal Model of Processor Package (Internal)</vt:lpstr>
      <vt:lpstr>Thermal Model of Processor Package (External)</vt:lpstr>
      <vt:lpstr>Chip Level (Scale -1) Thermal Management</vt:lpstr>
      <vt:lpstr>Anatomy of a General Electronic Board for Thermal Management Study</vt:lpstr>
      <vt:lpstr>Thermal Model of A Server</vt:lpstr>
      <vt:lpstr>Rack Level  Thermal Management</vt:lpstr>
      <vt:lpstr>Management of Air Flow in  A Rack : Second Level of Division</vt:lpstr>
      <vt:lpstr>Optimal Location of Fans in A Rack/Cabinet</vt:lpstr>
      <vt:lpstr>Macro-scale TM Model of A Data Center</vt:lpstr>
      <vt:lpstr>Various Models for Relative Positionng of Racks</vt:lpstr>
      <vt:lpstr>Granularity of Thermal Management of Data Centers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237</cp:revision>
  <cp:lastPrinted>2002-07-26T02:11:33Z</cp:lastPrinted>
  <dcterms:created xsi:type="dcterms:W3CDTF">2002-07-26T01:39:54Z</dcterms:created>
  <dcterms:modified xsi:type="dcterms:W3CDTF">2026-08-03T04:03:37Z</dcterms:modified>
</cp:coreProperties>
</file>