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4"/>
  </p:notesMasterIdLst>
  <p:sldIdLst>
    <p:sldId id="274" r:id="rId2"/>
    <p:sldId id="1214" r:id="rId3"/>
    <p:sldId id="1211" r:id="rId4"/>
    <p:sldId id="814" r:id="rId5"/>
    <p:sldId id="1298" r:id="rId6"/>
    <p:sldId id="1244" r:id="rId7"/>
    <p:sldId id="1299" r:id="rId8"/>
    <p:sldId id="807" r:id="rId9"/>
    <p:sldId id="1209" r:id="rId10"/>
    <p:sldId id="1210" r:id="rId11"/>
    <p:sldId id="1215" r:id="rId12"/>
    <p:sldId id="816" r:id="rId13"/>
    <p:sldId id="1216" r:id="rId14"/>
    <p:sldId id="1217" r:id="rId15"/>
    <p:sldId id="1218" r:id="rId16"/>
    <p:sldId id="1296" r:id="rId17"/>
    <p:sldId id="1297" r:id="rId18"/>
    <p:sldId id="1219" r:id="rId19"/>
    <p:sldId id="1220" r:id="rId20"/>
    <p:sldId id="1229" r:id="rId21"/>
    <p:sldId id="1230" r:id="rId22"/>
    <p:sldId id="1236" r:id="rId23"/>
  </p:sldIdLst>
  <p:sldSz cx="9144000" cy="6858000" type="screen4x3"/>
  <p:notesSz cx="6858000" cy="89979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FF"/>
    <a:srgbClr val="FF0066"/>
    <a:srgbClr val="FF9900"/>
    <a:srgbClr val="000099"/>
    <a:srgbClr val="FFCC00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9" autoAdjust="0"/>
    <p:restoredTop sz="90929"/>
  </p:normalViewPr>
  <p:slideViewPr>
    <p:cSldViewPr>
      <p:cViewPr varScale="1">
        <p:scale>
          <a:sx n="67" d="100"/>
          <a:sy n="67" d="100"/>
        </p:scale>
        <p:origin x="128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1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366" units="cm"/>
          <inkml:channel name="Y" type="integer" max="768" units="cm"/>
        </inkml:traceFormat>
        <inkml:channelProperties>
          <inkml:channelProperty channel="X" name="resolution" value="28.34025" units="1/cm"/>
          <inkml:channelProperty channel="Y" name="resolution" value="28.33948" units="1/cm"/>
        </inkml:channelProperties>
      </inkml:inkSource>
      <inkml:timestamp xml:id="ts0" timeString="2017-07-24T06:30:47.93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1-06T06:31:43.82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26 8264,'0'0'2979,"6"-26"-225,12 28-7654,1 20-930,-13 0 2595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1-10T06:48:59.4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2820 10046 153 0,'-14'-10'96'0,"14"10"-4"0,0 0-45 15,-1-15-8-15,1 15-5 16,0 0-5-16,11-12-8 16,-11 12-8-16,11-7-3 15,-11 7-7-15,20-5-2 16,-4 3 1-16,4 2-1 15,6 0-1-15,7 1-1 16,8-1 4-16,9 2-1 16,10-3 2-16,10-1-1 15,10-2-1-15,11-1 1 16,9-3 1-16,8-3 2 16,10 0-2-16,7-1 1 15,8 0 1-15,6-2 1 0,9 2 1 16,8-5 3-16,3 1-6 15,-1 3 5-15,-5-2-1 16,0 3 2-16,-9 1-6 16,-5 3 4-16,-13-1-4 15,-9 6 2-15,-13-1-2 16,-5 2 2-16,-8-2-6 16,-10 2 3-16,-9-1 0 15,-11 1-2-15,-10-1 1 16,-8 1-1-1,-7-2 0-15,-6 2-2 0,-8-1 2 16,-4 1-1-16,-3-2 1 16,0 1-3-16,0-2-1 0,1 0-5 15,0 3-5 1,-2-5-9-16,6 5-17 0,-5-5-31 16,2 3-49-16,-3 2-1 15,-14 2 3-15,14-5 0 16,-14 5 32-16</inkml:trace>
  <inkml:trace contextRef="#ctx0" brushRef="#br0" timeOffset="753.2">4391 9614 33 0,'0'0'71'16,"-6"-11"-27"-16,6 11 4 15,0 0 4-15,-2-12 0 16,2 12-3-16,0 0-3 0,0 0-8 16,0 0-13-16,0 0-8 15,13 6-10-15,-13-6-3 32,25 9-2-32,-2-1 1 0,8-1 0 0,9 3 3 15,10-1-2-15,9 1 1 16,7 1-1-16,2 1 1 15,0 0-2-15,-2 2-1 16,-2-1-2-16,-9 3 1 16,-9 4 2-16,-12 0-3 15,-12 5 3-15,-12 2-7 16,-11 3 3-16,-11 3-1 16,-13 3 4-16,-10 3-3 0,-10-3 1 31,-7 5-2-31,-5-5 2 0,-2-1 2 0,0 1-2 31,0-7 1-31,3-3-1 0,5-2 0 0,3-5 3 16,8-4 2-16,3-7 5 15,8 1 4-15,2-11 4 16,6-1-2-16,0-11 4 16,8 0 0-16,-2-13-1 15,8-6-2-15,-1-9-2 16,4-9-4-16,4-10-6 0,5-6 2 15,6-4-4-15,3 0 0 16,7 5 0-16,0 6 1 16,-2 8-3-16,0 11-1 15,-3 11 0-15,-7 9-18 16,-9 21-28-16,9-11-74 16,-9 11-2-16,-5 13-7 15,-5-1-2-15,-1 4-1 16</inkml:trace>
  <inkml:trace contextRef="#ctx0" brushRef="#br0" timeOffset="2161.53">1715 10719 72 0,'15'-4'57'0,"-15"4"0"0,0 0-45 16,13-3-10-16,-13 3 3 15,16 9-1-15,-5-1 2 16,1 2-1-16,-1 4 1 15,1 5-2-15,1 9 1 16,1 4 3-16,0 5-2 16,2 4 0-16,-4 3 1 15,0 3 3-15,1 2-3 16,-2-1 4-16,-1-5-5 16,0-3 1-16,-3-8 1 15,1-2 1-15,-2-9 3 16,-1-4 7-16,-5-17 15 0,8 17 2 15,-8-17 1-15,10-12-2 16,-8-6-3-16,7-3-1 16,-3-4-5-16,4 1-7 15,-2-4-14 17,2 3 0-32,-3 6-3 0,-2 3-4 0,-5 16 2 0,0 0 1 15,12-5-1-15,-12 5-3 16,10 20 2-16,-5-6-2 15,4 3 3-15,2 2-1 16,2 1 2-16,2-2 0 16,2-1 2-16,-3-2-2 15,4-2-1-15,-3-4 5 0,-2-3 0 16,-1-1 11-16,-12-5 2 16,16 1 0-16,-16-1-1 15,8-12 4-15,-4-5-2 16,2 1-1-16,-1-6-2 15,3-1-7-15,-1-6-2 16,-1 2 0-16,1 1-2 16,-2 0 0-16,-3 4-1 15,1 3-1-15,-3 2 2 32,0 4-3-32,-1 0-1 15,1 13 1-15,-2-17-4 16,2 17-3-16,0 0-21 15,-3-13-46-15,3 13-58 0,0 0 0 16,14 16-2-16,-14-16-3 16,17 18 2-16</inkml:trace>
  <inkml:trace contextRef="#ctx0" brushRef="#br0" timeOffset="3052.95">2568 11221 66 0,'17'17'53'0,"-17"-17"4"0,0 0-33 15,11 9 19 1,-11-9 6-16,0 0 2 0,0 0-1 16,18-13 5-16,-18 13-2 15,7-19-7-15,-5 4-20 16,2 2-16-16,-3-3-2 15,0 5-5-15,-1-1 0 16,0 12-9-16,-2-12-2 16,2 12-9-16,0 0 2 15,0 0 0-15,0 0-1 16,-7 22 4-16,8-7 0 16,-1 4 5-16,2 2 5 15,2 4 6-15,2 0-1 16,1-1 3-16,2-4 1 15,2-3 0-15,0-3 1 16,1-3 0-16,-12-11 3 16,23 10 0-16,-9-11 2 0,3-4-3 15,1-5 0-15,4-2-2 16,-1-8-2-16,4-4 2 16,1-7-1-16,-4-4-4 15,-5-4 2-15,-2-1 1 16,-7-4-1-16,-3 0 1 15,-6 3 2-15,-3 4-2 16,-2 1 4-16,0 11 1 16,-2 1 2-16,3 8-6 15,0 5 0-15,5 11-5 16,0 0-3-16,0 0-5 16,0 0-2-16,0 0 1 0,5 28-3 15,-2-9 5-15,5 5-1 16,-1 2 5-16,0 6 2 15,3 2 4-15,-1 0-4 16,0-1 1-16,0 0-4 16,-1-1 0-16,1-2 3 31,0 1-2-31,-2-5 1 0,1 1-1 0,0-4-1 16,0-1 2-16,0-3 2 15,0-2 0-15,1 0-2 16,0-2 3-16,1 1-3 0,0-5 4 15,-1-1-2 1,-9-10 0-16,17 14 1 0,-17-14 3 16,12 10-2-16,-12-10-1 15,0 0 1-15,0 0-2 16,0 0 1-16,13-3 0 16,-13 3-2-16,0 0-1 15,0 0 1-15,0 0-1 16,14-7-4-16,-14 7-7 15,0 0-23-15,0 0-79 16,0 0-3-16,0 0-2 16,0 0-3-16,0 0-1 15</inkml:trace>
  <inkml:trace contextRef="#ctx0" brushRef="#br0" timeOffset="3898.04">3063 11502 289 0,'23'-12'92'0,"-10"0"-5"16,3 2-85-16,0 2-5 15,-3-4 1-15,5-3 0 16,-3-1 3-16,-1 1-3 16,-4-4 3-16,-2 1 3 15,-3-5 0-15,-1 1 3 16,-3-1 0-16,-1 4 8 15,-3-3-1-15,1 3 2 16,-3 3 2-16,1 4 0 16,4 12-4-16,-6-15-3 15,6 15-4-15,0 0-6 16,0 0-3-16,0 0-3 16,-3 17-1-16,5-5-3 0,1 6 5 15,-1 5-1-15,3 4 4 16,2 2 2-16,-1 4-1 15,4-3 1-15,0 0 1 16,2-3 3-16,0-2 1 16,2-7 0-16,2-5 2 15,3-2 0-15,1-10 3 16,3-4 1-16,0-11 0 16,3-5-3-16,-3-8-1 15,0-4-2-15,-5-8 2 16,-2-8-3-16,-4-3-1 15,-3-1-2-15,-5 1 1 16,-3 3 0-16,-2 3 1 16,-2 5 1-16,0 5 0 0,-1 10 3 15,0 3 2-15,2 8 1 16,-2 2 1-16,4 11-1 16,-2-12-2-16,2 12-4 15,0 0-3-15,0 0-5 16,0 0-1-16,2 17-1 15,3 2-2-15,-1 4 2 16,3 11-1 0,-1 3 5-16,1 4-2 0,3 5 5 15,0-1-6-15,0-1 5 16,-2-2-4-16,2-4 4 0,-1-8-2 16,0-1 1-1,0-7 1-15,1-5-6 0,3-1-31 16,-2-12-84-16,2-7-3 15,-2-7-1-15,-1-5 0 16,-5-7-3-16</inkml:trace>
  <inkml:trace contextRef="#ctx0" brushRef="#br0" timeOffset="4069.97">3537 11297 463 0,'0'0'130'15,"0"0"-3"-15,26-11-108 0,3 4-14 16,10-4-17-16,10-10-54 16,20 6-52-16,8-11-6 15,4 1-1-15,0 0-8 16,-7 0 2-16</inkml:trace>
  <inkml:trace contextRef="#ctx0" brushRef="#br0" timeOffset="6690.87">16616 7321 268 0,'-17'-10'111'0,"5"0"0"15,1 1-54-15,3-5-49 16,11-2-1-16,4-2-2 16,7-7 1-16,9-9-7 15,12-9 5-15,15-10-2 16,20-13 8-16,21-10-5 15,22-6 2-15,21 0-5 16,23 3 2-16,18 9 3 16,13 13-3-16,8 12-1 15,3 17-3-15,-5 16-2 16,-6 12 0-16,-8 4 2 16,-13 6-2-16,-13-4 2 0,-14-6 2 15,-12-6 2-15,-8-12-2 16,-7-11 4-16,-3-11 1 15,-4-10-2-15,-4-6 0 16,-6-5-1-16,-2 2-2 16,-8 4-3-16,-7 9 2 15,-13 11-3-15,-8 12 1 16,-10 10-1-16,-6 8 0 16,-6 5 2-16,-2 2 2 15,2-2 2-15,4-3 1 16,4-11 0-16,10-9 1 15,5-10 1-15,12-10-2 16,11-12-1-16,10-4 0 0,9-2-1 16,4 4-1-16,1 7 2 15,-1 12-3-15,-5 12 1 16,-5 15-1-16,-10 13 3 16,-11 9-3-16,-11 5 0 15,-8 0 0-15,-9 0 0 16,-10-7 2-16,-7-6 0 15,-5-11 1-15,-7-11-3 16,-6-11 0-16,-4-12-4 16,-5-7-5-16,-2-8-2 15,-2-5-4-15,-2 5-1 16,-9 1-3-16,0 13 0 0,-9 8 2 16,-5 14 3-16,-5 10 4 15,-2 13 2-15,-3 3 6 16,2 2 6-16,4 5 2 31,6-4 2-31,6 1 2 0,7-7-1 0,12-2 0 16,17-1 2-16,14-4-6 15,13 0-3-15,12 1 0 16,11 0-2-16,5 3-1 16,2 6 0-16,-4 4 0 15,-11 11 0-15,-14 10 2 16,-20 14-2-16,-17 10 2 0,-21 11-7 15,-18 3-22-15,-10 12-101 16,-10-1 4-16,0-5-9 16,2-10 3-16,9-14 10 15</inkml:trace>
  <inkml:trace contextRef="#ctx0" brushRef="#br0" timeOffset="7268.96">22765 4729 286 0,'-14'-7'108'0,"14"7"-1"15,0 0-94-15,0 0-7 16,14-4-5-16,-14 4-1 16,20 10-2-16,-8-2 3 15,1 12 1-15,1 4 1 0,-3 13-1 16,-1 5 5-16,-1 11 0 15,1 11 1-15,-1 6 2 16,-1 9-1-16,3 1 2 16,3 1-2-16,1-5-1 15,5-5-1-15,3-10 2 16,5-10-2-16,2-15 1 16,5-9 0-16,-1-19-2 15,2-12 1-15,-2-18 0 16,0-16-2-16,-4-15-1 15,-6-14-2-15,-7-12-1 16,-9-7 1-16,-8-5 0 16,-7-1-1-16,-8 7 1 15,-8 9-1-15,-4 12 0 16,-1 14 0-16,-2 14-1 0,0 12-3 16,2 13-7-16,0 6-18 15,7 16-76-15,-4 3-22 16,0 8-3-16,2-1 0 15,2 3 1-15</inkml:trace>
  <inkml:trace contextRef="#ctx0" brushRef="#br0" timeOffset="7675.96">22953 5646 310 0,'9'-19'116'0,"-3"-13"0"15,5-10-100-15,6-15-8 16,10-7-5-16,6-3 4 16,7 4-7-16,8 7 2 15,-1 10-1-15,1 16 1 16,-2 16-2-16,-2 20 2 15,-6 14 1-15,-5 10-3 16,-4 2 3-16,-7 1-2 16,-1-1 2-1,-4-6 2-15,-1-4 3 0,-4-11 2 0,3-10 0 16,-1-18-1-16,3-10 1 16,-2-12-3-16,3-12 0 15,0-6-7-15,0-12-6 16,-1-3-8-16,-7-3-16 15,1 12-93-15,-9 6-4 16,-4 8 2-16,-8 12-4 16,-6 9 25-16</inkml:trace>
  <inkml:trace contextRef="#ctx0" brushRef="#br0" timeOffset="8051.87">22964 4534 290 0,'0'0'116'0,"-10"-16"0"16,10 16-94-16,0 0-1 15,-6-12-3-15,6 12-4 16,0 0-2-16,0 0-7 16,0 0-2-16,0 0 0 15,-12 2-3-15,12-2-1 0,-7 23-1 16,3-11-1-16,2 1 0 16,-1-1 2-16,3-1 2 31,0-11 1-31,-3 13-5 0,3-13-5 0,8-13-22 15,6-1-71-15,-1-2-16 16,2 2-3-16,-2 2 0 16,0 3 7-16</inkml:trace>
  <inkml:trace contextRef="#ctx0" brushRef="#br0" timeOffset="8755.76">23946 4912 227 0,'9'13'101'0,"-4"-3"5"16,1 9-92-16,5 7 0 15,-2 2 7-15,3 10-1 16,-2 3-1-16,2 7-4 15,-5-1-2-15,2 4-2 16,-5-3-5-16,-3-1 1 16,-2-7-3-16,-1-4 2 15,-3-8-3-15,2-7 2 16,-1-8-2-16,4-13-2 16,-12 5 1-16,12-5-2 15,-17-9-2-15,17 9-1 16,-23-3 1-16,8 9 0 15,-1 6 0-15,1 7 3 0,3 9-2 32,2 4 4-32,3 4 0 15,3-1 0-15,4-1 2 16,5-3-4-16,8-8-2 16,4-12-5-16,6-9-13 15,1-14-9-15,7-6-8 16,-8-11-2-16,7-5 4 15,-8-5 13-15,-2 4 8 16,-4 7 11-16,-8 3 15 16,1 11 13-16,-7 3 9 15,-2 11 6-15,10 11-7 0,-1 3-7 16,-4 0-9 0,6 0-6-16,-2 2-14 0,-9-16-83 15,24 12-34-15,-6-17-7 16,-2-12 2-16,-3-7-4 15</inkml:trace>
  <inkml:trace contextRef="#ctx0" brushRef="#br0" timeOffset="8927.56">24237 5181 350 0,'-6'15'115'0,"6"-15"-23"0,0 0-165 15,12 4-48-15,-1-6 2 16,2-2 0-16,0-1-2 16</inkml:trace>
  <inkml:trace contextRef="#ctx0" brushRef="#br0" timeOffset="9506.54">24336 5585 124 0,'4'17'111'16,"-4"-17"1"-16,0 0-61 0,12-11-7 15,-6-10-16 1,6-7-6-16,0-4-12 16,2-7-11-16,-1-4-6 0,1 3-2 15,-2 7-1-15,-6 6 0 16,1 8 4-16,-7 19 0 15,0 0 8-15,11 2 3 16,-8 16 3-16,0 7 3 16,-3 3 1-16,5 4 1 15,-3-1-3-15,-2 3 1 16,-3-5-2-16,2-2-1 16,-2-6-7-16,1-5 5 15,2-16-8-15,-6 12-3 16,6-12-1-16,4-27-3 15,8 1-2-15,0-8-1 0,8-6 6 16,3-1-1 0,4-3 14-16,1 8 4 0,-4 3 5 15,-3 10 3-15,-8 5 3 16,1 9-1-16,-14 9 0 16,0 0-2-16,-4 14-6 15,-2 0-2-15,0 6-5 16,2 0 1-16,2 7-3 15,0 4 2-15,5 0-1 16,3 2-2-16,0 0-3 16,0 2 3-16,-1 0 0 15,-2 3-4-15,-6-2 4 16,-3 3-2-16,-6-1-7 0,-8-8-13 16,4 0-112-16,-7-4-2 15,2-10-2-15,-3-10 1 16,1-10 2-16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1-10T06:49:49.66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2639 9107 92 0,'0'0'81'0,"-5"-15"-21"0,5 15-12 15,0 0-8-15,-6-15-9 16,6 15-4-16,0 0-6 16,0 0-6-16,1-11-5 15,-1 11-4-15,0 0-3 16,0 0-3-16,0 0-2 16,0 0-1-16,0 0-2 15,17-2 3-15,-4 2-2 16,3-1 2-16,7-1 1 15,8 1 0-15,9-1 3 16,8-2-2-16,10 0 3 16,9-2-2-16,12-1 3 15,8-1-2-15,10-3 0 0,6-2-1 16,9 0 1-16,4 1 5 16,1-1-2-16,2 2 2 15,0 0-1-15,0 1 1 16,-4 2 2-16,-1-1-1 15,0 2-1-15,-1 0-4 16,1-1 0-16,3-1-2 16,0 1 3-16,4-4-3 15,2-1 1-15,4-2-1 16,0-1 4-16,-1-1-2 31,-5-1 1-31,-3-1 0 0,-7-2-1 0,-8 3-2 16,-8 0 1-16,-10 1 0 0,-9 0-1 15,-9 3 0 1,-11 0 0-16,-9 4 1 0,-11-1-2 16,-9 3-1-16,-8 0-5 15,-19 8-5-15,9-12-5 16,-9 12-15-16,-17-12-28 16,3 10-41-16,-6-3-1 15,-1 2 4-15,-7-4-1 16,3 6 88-16</inkml:trace>
  <inkml:trace contextRef="#ctx0" brushRef="#br0" timeOffset="718.83">4216 8536 95 0,'0'0'72'0,"0"0"-2"16,0 0-42-16,0 0-21 0,18 1 1 15,-5 3-1 1,0 0 2-16,7 5 3 0,2 1 3 16,6 2-2-16,6 2 0 15,7 3-2-15,4 4-1 16,7 2 1-16,4 3-3 16,4 0 1-16,3 5-5 15,-1 0-1-15,-3 1-2 16,-5-1-1-16,-7-2 0 15,-6-2-1-15,-10-1 0 16,-6-3-1-16,-9-5 4 16,-9-1 0-16,-8-3 0 15,-8 1 3-15,-9-2 0 16,-10 3 2-16,-10 1-2 16,-11-1 1-16,-8 2-2 15,-9-2 0-15,-7 2-1 16,-3 0-2-16,-1-2 0 0,3-1-2 15,4-2 2-15,5-1-2 16,9-3 1-16,10 0 0 16,9-4 6-16,9-1 2 15,7-2 4-15,10-3 0 16,11 1 1-16,-5-16 1 16,13-1 0-16,6-2 0 15,5-11-6-15,6-9 0 16,5-14-4-16,4-5 1 15,1-10-1-15,1-1-1 16,-5-4 2-16,-3 0 1 16,-2 5 0-16,-8 9-4 0,-2 10-4 15,-10 8-33-15,3 14-69 16,-7 13-3-16,-2 14-1 16,0 0-10-16,-11-5 2 15</inkml:trace>
  <inkml:trace contextRef="#ctx0" brushRef="#br0" timeOffset="1704.64">3121 9695 1 0,'3'-12'43'16,"-3"-2"-23"-16,0 14 3 16,8-21-1-16,-8 21 4 15,12-20 2-15,-12 20-3 0,13-16 1 16,-13 16-6-1,0 0-3-15,14-4-10 0,-14 4-1 16,15 20-8-16,-8 0-2 16,2 3-2-16,-2 6 4 15,4 7 4-15,-2 5-1 16,0 1 2-16,-1 0-2 16,-1 0 3-16,0-4-1 15,2-1 2-15,-2-7 0 16,2-6-1-16,1-5 4 15,1-6 2-15,2-7 1 16,2-6-1-16,5-5 1 16,1-6-2-16,2 0 0 15,-1-1-4-15,-1 0-5 0,-1 1-1 16,-3 6-3-16,1 4 3 16,-5 8-1-16,0 7-1 15,-1 1 1-15,1 2 2 16,2 4 2-16,0 0 0 15,0-3 3-15,-2-2 3 16,0-3 7-16,-13-13 6 16,22 10 3-16,-22-10 1 15,22-16 5-15,-12-5 0 16,1-2-1-16,-4-11-2 16,2-3-4-16,-5-9-12 0,1-2 1 15,-3 0-5-15,-4 4-2 16,0 5-4-16,-2 5 1 15,1 7-4-15,0 6-6 16,2 10-10-16,-4 0-30 16,5 11-35-16,0 0-30 15,0 0 0-15,1 13-4 16,-1-13 3-16</inkml:trace>
  <inkml:trace contextRef="#ctx0" brushRef="#br0" timeOffset="2892.79">4073 10191 114 0,'6'-20'46'15,"-3"-3"-3"-15,-1-2-5 16,-4 5-13-16,1-1-11 16,-2 4-8-16,1 5-7 15,2 12-6-15,0 0-1 16,-11 0 1-16,10 11-2 15,1 6 2-15,0 4 0 0,3 2 5 16,2 5 4-16,4 2 6 16,0-1 0-16,5-1-1 15,0-4 3-15,2-2 0 16,1-7 2-16,1-1 5 16,-3-7 0-16,1-4-2 15,-1-10-1-15,3-4-1 16,-2-7-2-16,1-4 0 15,-3-5-3-15,-2-6-3 16,-1-6-3-16,-3-2 1 16,-4-3 3-16,-4 2-1 15,-2-2-3-15,-2-2 5 0,-1 2-2 16,1 7 3-16,-1 3 2 16,2 7 1-16,-2 5-1 15,4 6 3-15,-2 4-1 16,3 12-5-16,0 0-4 15,0 0-3-15,0 0-5 16,0 0-2-16,1 12 2 16,1 5-4-16,1 8 2 15,1 3 2-15,1 6 4 16,0 3-1-16,2 7 3 16,2 0-1-16,0-3 0 15,2-5 0-15,2 1 1 16,-1-7 0-16,0-4 1 0,3-6 1 15,-1-6 1-15,1-7-3 16,1-5 3-16,1-4-3 16,0-8-4-16,1-7-3 15,1-1 0-15,-1-5-1 16,-3-1-2-16,-1-4 3 16,-2 1 1-16,-4 5 5 15,-2 1 4-15,-2 7 5 16,-3 2-3-16,-1 12-3 15,0-12 1-15,0 12-2 16,0 0-3-16,-6 13-3 16,4 0-3-16,0 3 0 0,2 5 3 15,0 3 3-15,2 4 0 16,5 0 1-16,1 1 1 16,4-1 2-16,2-3-1 15,0-3 2-15,3-5 0 16,-1-5 4-16,1-7-1 15,2-6 1-15,-3-10-1 16,2-8-1-16,-2-8 0 16,0-8-4-16,-4-7 1 15,-1-5-3-15,-6-5 2 16,-2-3 3-16,-4 4 3 16,-1 8 4-16,-2 1-1 15,0 13 6-15,-2 5-7 16,4 8 2-16,-2 5-10 15,4 11-2-15,0 0-5 0,0 0 0 16,9 21 0-16,-4-3-5 16,6 4 5-16,-3 5-1 15,7 5 7-15,-1 2-1 16,1 4 3-16,0-3-14 16,-1-2-34-16,-1-1-55 15,-6-8-2-15,-2-5-1 16,-5-19-3-1,-5 14 18-15</inkml:trace>
  <inkml:trace contextRef="#ctx0" brushRef="#br0" timeOffset="3033.42">4741 10102 362 0,'0'0'123'16,"11"6"-1"-16,18-18-64 15,19-2-60-15,18 0-68 16,13-5-46-16,10-4-7 15,3-2-1-15,-2-4-2 16,-1 3 23-16</inkml:trace>
  <inkml:trace contextRef="#ctx0" brushRef="#br0" timeOffset="5934.86">3494 12022 44 0,'-24'-16'62'0,"1"-1"0"16,6-1-21-16,2 6 7 15,3-3-5-15,12 15 5 16,-17-22-7-16,17 22 4 15,-11-15-9-15,11 15-4 16,-4-14-11-16,4 14-8 16,14-10-7-16,4 7-2 15,10 2-2-15,9-3-3 16,13 3-1-16,10 2 3 16,12-2 0-16,12 0-3 15,14-2 3-15,9-2-1 16,14-3 1-16,16-3 1 0,14-5-1 15,15-3 2 1,13-3-2-16,6 0 3 0,-1-2-1 16,-3 3 2-16,-10 2-3 15,-12 2 1-15,-16 3 0 16,-16 2-1-16,-19 4 0 16,-18 2 0-16,-21 1 1 15,-11 1 0-15,-18 2 3 16,-9 0-2-16,-14 1-1 15,-17 1-13-15,0 0-18 16,0 0-33-16,-25-9-32 16,2 5-2-1,-9-2-5-15,-5-4 0 0,-9-3-2 0</inkml:trace>
  <inkml:trace contextRef="#ctx0" brushRef="#br0" timeOffset="6341.12">4807 11511 233 0,'-25'-6'79'0,"7"-3"-5"15,18 9-56-15,0 0-9 16,0 0-4-16,15 0-3 0,7 4-4 15,8 1 4-15,6 2 0 16,6 0 3-16,6 4-2 16,1-1-1-16,-2 2-2 15,-3 3-1-15,-7 3-1 16,-9 3-2-16,-8 2 0 16,-11 5 2-16,-10-2-3 15,-10 5 3-15,-6 1-1 16,-7 2 2-16,-4 0-1 15,-4 0-1-15,-1-1 3 16,0-1-4-16,1-3 4 16,4-1-14-16,4-3-48 15,1 3-14-15,1-2 2 16,3-3-3-16,1-5-2 16</inkml:trace>
  <inkml:trace contextRef="#ctx0" brushRef="#br0" timeOffset="7059.85">2731 12640 206 0,'0'0'70'0,"0"0"-12"0,0 0-42 31,0 0-16-31,7 19-7 0,0-3-3 0,4 11 0 16,-1 1 8-16,2 6 1 15,0 0 2-15,1 1 2 16,-2-1 4-16,0-3-4 15,0-4-11-15,-2-5-33 16,2-5-19-16,-11-17-3 16,22 7-4-16,-13-19-5 15</inkml:trace>
  <inkml:trace contextRef="#ctx0" brushRef="#br0" timeOffset="7216.86">2908 12503 297 0,'-5'-11'87'16,"5"11"-12"-16,-6-11-70 15,6 11-19-15,0 0-50 16,9 12-20-16,-9-12-2 16,19 12-2-16,-8-5-3 15</inkml:trace>
  <inkml:trace contextRef="#ctx0" brushRef="#br0" timeOffset="9717.23">3093 12988 238 0,'0'0'81'0,"17"-23"-9"16,-6 11-17-16,1-8-25 15,6-1-15-15,-1-4-10 16,3 0-11-16,4-2 1 16,-2 4-2-16,2 4-2 15,-1 2-2-15,0 6-3 0,-3 7 2 16,-1 9-1-1,-3 2 3-15,-1 4 1 0,-3 6 1 16,-2 0 3-16,-2-1 2 16,-1 0 2-16,-1-4 1 15,-6-12 5-15,8 17 0 16,-8-17-1-16,11-5-1 16,-2-6-1-16,0-5 0 15,5-4-1-15,2-1 0 16,2-3-4-16,-2 1-6 15,1 6 1-15,-4 3 1 16,1 9-2-16,-3 5 1 16,-11 0-1-16,17 20 0 15,-8-4 2-15,-2-1 6 16,1 2 1-16,2-2 5 0,0-4 7 16,2-4-2-1,5-7-1-15,3-7-6 0,0-8-3 16,4-6-4-16,-1-9-7 15,-1-6-3-15,0-7-8 16,-5-1 6-16,-6 1 14 16,-3 5 18-16,-5 3 9 15,1 7 7-15,-6 5 6 16,2 11-2-16,0 12-4 16,-2-11-5-16,2 11-15 15,0 0-11-15,0 22-8 16,0-6-2-16,2 8-1 0,0 3 3 15,0 7 5 1,2 3 2-16,1 5 3 0,1-1 0 16,0 0 1-16,1 1-1 15,0-6 1-15,2-2 1 32,-1-4-2-32,1-2 1 0,-2-7-5 0,-1-4 0 15,1-4 1-15,-7-13-3 16,0 0-5-16,12-2 0 15,-10-10-1-15,-1-3 1 16,-1-4 2-16,-2-3 1 16,1-4 0-16,-3 2 3 15,-1 0 4-15,0 2-1 16,0 1 3-16,2 1-1 16,0 0 2-16,5 2-4 15,4 1 1-15,5 1-2 0,4 3-3 16,4 2-2-16,3 4-3 15,1 3 1-15,1 6 0 16,-2 6 0-16,2 7 0 16,-6 4 2-16,0 4-1 15,-1 1 4-15,-1 2 3 16,-1-3-1-16,-2-2 0 16,2-2 1-16,-5-5 2 15,-10-14 3-15,17 16 1 16,-17-16-1-16,13-6-3 15,-7-5 0-15,-1-1-4 16,-1-8-1-16,-2-3-1 0,-1 2-4 16,1-1 1-16,-6 2-1 15,0 6 0-15,-3 3 1 16,7 11 3-16,-17-11 0 16,17 11 0-16,-16-1-2 15,16 1-1-15,-12 3 2 16,12-3 1-16,0 0 4 15,0 0 1-15,0 0 2 16,16-1 0-16,2-4 3 16,3-3 0-16,6-1 1 15,2-2-2-15,1 2-5 16,2 0-1-16,-4 3-4 16,-2 5-1-16,-4 3-1 15,-4 8 1-15,-2 6-2 16,-5 3 3-16,-1 2 2 0,-5 4-2 15,0-2 6-15,-3 0-1 16,0-2 1-16,-3-4 2 16,-4-4 3-16,5-13 8 15,-6 17 1-15,6-17 3 16,0 0-3-16,-12-14 3 16,10 0-4-16,2-9 0 15,6-1-7-15,0-5-10 16,6-4 0-16,3 3-5 15,4-2 5-15,2 7-8 16,2 2 3-16,-2 7-4 0,0 4 5 16,-2 9 0-1,-3 5 1-15,0 4 1 0,-4 3-3 16,-1 6 4-16,-1 0-1 16,0 2 4-16,-3 1 1 15,-1-4 2-15,0 3-3 16,-2-3 3-16,-2-2-2 15,-2-12 2-15,3 14 0 16,-3-14-6-16,0 0-3 16,0 0-1-16,6-13-1 15,0 1 0-15,2-3 4 16,3 2-3-16,2-2 4 16,1 3 0-16,1 4 3 15,1 2-1-15,-2 4 4 0,1 2-3 16,-3 3-3-16,-12-3 2 15,21 8-2-15,-21-8 6 16,20 9 2-16,-10-9 1 16,4 0-6-16,-1-4-1 15,3-3-4-15,1 0-3 16,-1-4 1-16,1 2-7 31,-5-2-4-31,2 6-2 0,-14 5 7 0,16-6 3 16,-16 6 6-16,7 13 4 15,-3-1-3-15,-2-1 8 16,3 3 3-16,1 0 4 16,4 0-2-16,-2-3 2 15,3-3-3-15,3-3-1 0,3-2-9 16,0-6-24 0,1-3-34-16,-3-7-8 0,3-3 0 15,-2-4 1-15,1-1 24 16,-2 0 19-16,-5 2 21 15,-2 3 28-15,-2 1 37 16,-6 15 6-16,5-19 1 16,-5 19-2-16,-5-11-23 15,5 11-19-15,-8-18-15 16,2 3-9-16,1-3-8 16,-1-4-3-16,0-6-2 15,0-2-1-15,-2-4 1 16,3 0 8-16,-1 1 5 15,0 3 10-15,2 6 2 0,1 4-2 16,0 7-2-16,3 13 0 16,0 0-2-16,0 0-5 15,-7 18-4-15,6 4-6 16,0 6 3-16,-1 3 4 16,2 8 4-16,2 1 0 15,1 3 3-15,3 1-1 16,2-1 0-16,0-6 3 15,3-5-1-15,1-5 3 16,3-3-1-16,2-8-1 16,1-6-8-16,6-9-9 15,-2-7-6-15,7 0-6 16,-3-6 2-16,3 3-7 0,-8-4 2 16,3 7 2-16,-7-1 11 15,0 5 8-15,-2 8 8 16,-15-6 1-16,21 14 3 15,-21-14 5-15,18 16 1 16,-18-16 2-16,19 9 0 16,-19-9 0-16,21-2-3 15,-7-4-5-15,-1-4-6 16,0-3-1-16,3-1-2 16,-2 1-6-16,-3 1-5 15,-2 1-4-15,-9 11 3 16,13-11 6-16,-13 11 3 15,0 0 0-15,11 18 1 0,-5-6 2 16,-3 2 5-16,5-1 5 16,-1 2-4-16,3-2-21 15,0 0-59-15,-10-13-3 16,22 9-7-16,-22-9-4 16,11-12-2-16</inkml:trace>
  <inkml:trace contextRef="#ctx0" brushRef="#br0" timeOffset="9904.78">5395 12466 410 0,'0'0'105'0,"-10"-17"-6"15,23 7-87-15,6 0-72 16,14 0-36-16,6-5-11 15,5 1-4-15,1-1-5 16,-2 3-2-16</inkml:trace>
  <inkml:trace contextRef="#ctx0" brushRef="#br0" timeOffset="12287.84">16959 6498 257 0,'-29'-10'105'0,"3"-1"-3"15,4-4-88-15,6-2-4 16,5-1 0-16,3-2-2 15,4-3 0-15,3-7-4 16,2-6-3-16,5-6-1 16,8-11 0-16,7-9 2 15,9-10-3-15,14-12-1 16,8-8-2-16,9-3 2 16,9-1-2-16,9 0 2 15,5 8-4-15,4 11 1 16,3 14 0-16,0 17 1 15,-1 12 2-15,3 11 0 16,-4 8 0-16,-2 9 1 16,-4 4 0-16,-6-3 2 0,-6-4-1 15,-9-6 1-15,-7-11 3 16,-3-13-3-16,-3-9 0 16,-4-15 1-16,-1-11 0 15,0-10-2-15,0-4 2 16,-2 1 2-16,-1 9-5 15,-5 9 3-15,-1 13-1 16,0 14 1-16,1 14-2 16,2 15 3-16,2 9-4 15,6 5-1-15,4 2 2 16,9-3 1-16,6-5 3 16,-1-6-4-16,5-9 5 0,1-10-5 15,2-11 5-15,-2-13-4 16,0-9 3-16,-6-10-6 15,-2-3 2-15,-3-2 5 16,-5 2-4-16,-8 8 1 16,-7 8 5-16,-6 13-5 15,-8 12 5-15,-6 9-5 16,-5 13 6-16,-14 13-7 16,12-12 6-16,-12 12-5 15,9-16-3-15,1 4-5 16,1-9-17-16,6 1-66 15,-2-10-25-15,0-6 1 16,-3-3-3-16,-7-3 17 0</inkml:trace>
  <inkml:trace contextRef="#ctx0" brushRef="#br0" timeOffset="12569.02">19731 3367 182 0,'-26'12'97'16,"8"-2"-3"-16,18-10-70 15,-12 9-12-15,12-9-4 16,14 7-1-16,8-7-1 16,10-10 1-16,10 3 0 15,8-8 0-15,6 1-4 0,2-1-1 16,0 1-5 0,-2 4-2-16,-7 9-3 0,-8 12 0 15,-8 10 1-15,-8 17 1 16,-8 11 4-16,-8 11-2 15,-2 11-4-15,-9 10-5 16,-6-1-40-16,-1 3-40 16,-1-1-5-16,1-11 2 15,0-9 45-15,2-22 51 16</inkml:trace>
  <inkml:trace contextRef="#ctx0" brushRef="#br0" timeOffset="13522.08">21124 3637 236 0,'-3'-17'89'0,"3"17"-17"16,-17-11-72-16,17 11-1 15,-22-12 2-15,10 7 3 16,-2 1 1-16,2 3 2 0,0 0 0 15,0 4-1 1,-3 8-2-16,3 7-2 0,-1 9-5 16,0 7-4-16,1 6 3 15,-1 6-4-15,3 5 6 16,3 3-2-16,3-1 3 16,5-4-4-16,5-6 6 15,4-6 2-15,6-8-1 16,5-8 1-16,3-12-4 15,4-11-5-15,6-12-5 16,-1-13-7-16,6-7-8 16,-3-10 0-16,-2-5 1 0,-7-8-1 15,-4 1 7 1,-13 1 7-16,-7 1 3 0,-8 7 6 16,-8 7-6-16,-5 7-23 15,-5 8-34-15,2 12-1 16,-6 9 17-16,5 10 50 15</inkml:trace>
  <inkml:trace contextRef="#ctx0" brushRef="#br0" timeOffset="13819">20945 3998 200 0,'0'0'114'15,"0"0"-4"-15,21-28-48 0,1-3-36 16,13-6-16 0,9-5-11-16,6 0-2 0,7 1-6 15,-2 5 6-15,-2 12-1 16,-4 7-1-16,-6 12 3 16,-9 7 0-16,-10 7 1 15,-5 2-6-15,-5-3 7 16,-1-3-5-16,-13-5 5 15,18-12 1-15,-11-5-18 16,-4-8-22-16,0-7-54 16,-2-8-6-16,-5-5-5 15,-4 1 4-15,-6-1 72 16</inkml:trace>
  <inkml:trace contextRef="#ctx0" brushRef="#br0" timeOffset="13975.17">21199 3296 258 0,'-11'-2'115'16,"11"2"-30"-16,0 0-29 16,-11-9-25-16,11 9-27 15,23-9-83-15,-3 3-32 16,3-4-7-16,0 1-5 16,-1-2 6-16</inkml:trace>
  <inkml:trace contextRef="#ctx0" brushRef="#br0" timeOffset="15844.06">17888 10456 244 0,'0'0'89'16,"-17"-11"-6"-16,17 11-53 15,0 0-11-15,0 0-8 16,0 0-7-16,14-7-1 15,3 6-4-15,5 1-1 16,10-2 0-16,8 2-2 16,9 0 3-16,10 4-1 0,9 0 7 15,8 1-7 1,6 2 7-16,8 1-6 0,6 1 5 16,9-2-3-16,11-2 3 15,10-4-6-15,8-2-5 16,7-4 6-16,8-3-5 15,7-5 5-15,4-1-5 16,0-2 5-16,-3 0-3 16,-6 3 6-16,-5 1 1 15,-8 1-2-15,-9 5-2 16,-11 1 0-16,-10 3 1 16,-8 0-2-16,-9 2 0 0,-8-1 0 15,-7-1-1 1,-6-2 3-16,-9-2 0 15,-5-1-4-15,-6-1-1 0,-9-1 0 16,0-2-1-16,-10-3-7 16,-1 4-19-16,-11-5-55 15,-2 0-1-15,-4-3 1 16,-5-2 0-16,-6-1 48 16</inkml:trace>
  <inkml:trace contextRef="#ctx0" brushRef="#br0" timeOffset="16547.07">20948 9972 223 0,'0'0'83'15,"0"0"-2"-15,0 0-79 16,25-5-2-16,2 8-2 16,9 2 2-16,8 1 5 15,8 2 1-15,7-1-1 16,2 4-1-16,3 0-3 31,2 1 0-31,-2 3 0 0,-2-2-1 0,-6 1-2 16,-6 2 0-16,-6 1-3 0,-6-1 1 15,-9 2 0-15,-8-1-1 16,-6 3 0-16,-9 0 3 16,-9 2 0-16,-6 1 0 15,-9 3 3-15,-5 2 1 16,-10-1-1-16,-6 4 5 16,-10-2 0-16,-2 3-2 15,-6 0 2-15,-3 1-3 16,-2-1 2-16,-2-3-2 15,3-1 1-15,4-4-3 16,3-1-1-16,5-2 1 16,5-7 3-16,8-3 1 15,3-4 8-15,8 2 7 16,3-10 0-16,7 2-1 16,1-10 2-16,14 9-2 0,-17-25 1 15,13 3-1-15,1-11-13 16,3-4-1-16,2-8-4 15,6-10 3-15,3-9-3 16,6-7 2-16,5-5-4 16,4 2 1-16,1 4 4 15,0 4-2-15,-2 6 0 16,-3 11 2-16,-4 7-3 16,-5 13 4-16,-3 7-5 15,-5 5 0-15,-1 7-15 16,-6-4-22-16,2 14-68 15,0 0-4-15,16-11-2 16,-16 11-8-16,14-7-1 0</inkml:trace>
  <inkml:trace contextRef="#ctx0" brushRef="#br0" timeOffset="19631.23">21135 11473 181 0,'4'-12'87'0,"0"0"-4"16,-4 0-47-16,0 12-10 16,7-16-1-16,-7 16 2 15,5-12-3-15,-5 12-7 16,0 0-11-16,-5-13 0 16,5 13-3-16,-29-8-5 15,7 8-4-15,-7 0-1 0,-2 1 1 16,-4 2-1-16,0 4 3 15,0 0 0 1,11 6-2-16,2-2 4 0,12 3-2 16,9 2 2-16,12 3 0 15,11 2 3-15,12-2 0 16,9 4-1-16,2 0 1 16,3 5-2-16,-3 3 0 15,-5 0 0-15,-11 2-2 16,-12 2 0-16,-13 5 2 15,-10 2-4-15,-9-4 5 16,-5-1-2-16,-6-6 7 16,-2-3-2-16,1-6 5 0,3-2-3 15,2-9 3 1,3-4 3-16,5-5-5 0,0-3-25 16,14 1-68-16,-17-13 2 15,11-2-7-15,0-7-3 16,1-3-6-16</inkml:trace>
  <inkml:trace contextRef="#ctx0" brushRef="#br0" timeOffset="21212.09">21253 11870 286 0,'19'-13'91'0,"-1"-3"-7"16,4-1-76-16,1-2-5 16,6-3 0-16,-1-6 0 15,1-3-5-15,1-3-2 16,-3-8-2-16,-6-4 3 31,-6-5-3-31,-3-4 2 0,-8-1-1 0,-5 1 5 16,-5 0 4-16,-7 2 6 15,0 8 4-15,-3 3 3 16,6 8 0-16,-3 5 2 16,4 7 0-16,2 7-4 0,7 15-3 15,-6-16-4-15,6 16-5 16,0 0-4-16,0 0-3 16,0 0-3-16,0 0 1 15,4 12 1-15,-1 0-2 16,3 9 1-16,1 4 0 15,1 8 1-15,2 7 4 16,2 9-3-16,-1 4 1 31,2 7-2-31,1 1 3 0,-2 1-2 0,0 0 4 16,-1-2-3-16,2-6 2 16,-3-6 1-16,3-6 0 15,-2-7 4-15,1-5 0 16,3-9 2-16,2-9-2 31,3-7 0-31,4-6-4 0,0-9-1 0,-1-4-1 0,0-9-2 16,-1-4 0-16,-3-1-2 15,-5 4 4-15,-4 3 1 16,-3 3 3-16,-4 5-1 16,-3 13-4-16,3-14 2 15,-3 14-3-15,0 0 0 16,4 17-3-16,1-6-1 15,-3 1 0-15,7 3 3 16,-2 1 5-16,6 1-1 0,-1-4 2 16,4 0-2-1,2-3-3-15,0-3-8 0,-1-3-18 16,3-1-23-16,-4-7-31 16,-2-2 0-16,-5-5-1 15,-9 11 21-15,2-24 10 16,-7 11 45-16,-6 1 9 15,-3 1 5-15,-3 3 59 16,2 3 4-16,0 1 3 16,3 0-16-16,12 4-4 15,-13-2-12-15,13 2-9 16,12-3-12-16,8-1-4 16,2-3-3-16,6 1-3 15,5 0-3-15,4-2-3 16,1 2-2-16,-1 1-5 0,-7 4 1 15,-4 4-1-15,-6 3 0 16,-6 3 1-16,-5 5-1 16,-6 2 0-16,-1 1 0 15,-4 0 2-15,0-2 2 16,-2-1 0-16,1-2 0 16,3-12 2-16,-7 14 2 15,7-14 1-15,0 0 1 16,0 0-3-16,14-7-1 15,-2-3-2-15,3-3-3 16,2-5-7-16,4-2-14 16,-2-8-9-16,6 3 0 15,-6-7 0-15,2 3 4 16,-7-1 5-16,1 4 6 16,-5 2 9-16,0 4 16 15,-3 4 7 1,-3 5 1-16,-4 11-2 15,0 0-2-15,7-12-4 16,-7 12-5-16,0 0-2 16,11 2-4-16,-11-2 0 15,0 0 0-15,13 4 2 16,-13-4 1-16,0 0 1 16,0 0-1-16,0 0-1 15,0 0 0-15,0 0 0 16,0 0 2-16,8 11-1 0,-8-11 0 15,0 13 1-15,0-13 0 16,0 21 0-16,0-7 1 16,0 0-1-16,0 0-1 15,0 1 2-15,0-2-1 16,0 0 1-16,0 0 0 16,0-13 1-16,2 18 1 15,-2-18 2-15,0 0 4 16,7 13 5-16,-7-13 3 15,11 0-1-15,-11 0 3 16,14-7 0-16,-14 7-2 16,19-16-1-16,-10 4-2 15,-2-4-8-15,1-1 0 16,-5 0-2-16,0-2-1 0,-2-1 0 16,-5 2-1-16,-1 2-3 15,-1 2 0-15,6 14 1 16,-16-17-4-16,16 17 2 15,-17-9-2-15,5 9 0 16,1 4 0 0,0 1-3-1,11-5-17-15,-23 17-23 0,23-17-20 0,-17 22-1 16,17-22 1-16,-6 18 22 16</inkml:trace>
  <inkml:trace contextRef="#ctx0" brushRef="#br0" timeOffset="22308.38">22482 11544 158 0,'0'0'73'0,"0"0"-2"0,12-6-44 16,-12 6-20-16,21 14-9 16,-8-2-2-16,2 4-3 15,0 5 1-15,1 3 1 16,-5 4-1-16,0 0 2 15,-4 1 2-15,-2-2 1 16,-4-3 0-16,-1-2 0 16,-1-4 2-16,1-3-2 15,0-15 4-15,1 15 3 0,-1-15 1 16,11 2 1-16,0-6 0 16,2-6 0-16,2-2-3 15,2-3 1-15,3-3-4 16,2-2-4-16,0-3-4 15,-2-1 0-15,0 1-2 16,3 3 1-16,-3-2 1 16,2 1 2-16,-3 2 1 15,-1-1 2-15,-1 2 5 16,-3 1 1-16,-1-2 1 16,-5-1 1-16,1 2 1 15,-2-1-1-15,-4 1-1 16,-2-2 1-16,2 3-2 15,-4-1 4-15,1 3-2 0,-3 2 0 16,1 2 0 0,-2 0 3-16,4 11-1 0,-6-11 0 15,6 11-1-15,0 0-4 16,0 0-2-16,0 0-3 16,0 0-1-16,0 0-4 15,0 0 0-15,-11 14 0 16,6-2-1-16,4 5-1 15,-2 1 3-15,3 4 3 16,2 1 0-16,-1 1 1 16,4-1 2-16,3-2 0 0,5-3 3 15,0-5-2-15,3-7-3 16,2-1-3-16,0-7 0 16,2-8 0-16,-4-4 1 15,0-5-1-15,-3-6 0 16,-3-3 11-16,-3 5 11 15,-6-4 8-15,4 7 0 16,-6 0-2-16,2 8-6 16,-1 1-1-16,0 11-4 15,0 0-9-15,3 18-9 16,-2 4-6-16,-3 5 0 16,-1 8 2-16,-2 4 4 15,-2 7 2-15,-3 0 5 16,-2-2-2-16,1-3 4 15,-2-7-1-15,2-5 0 16,1-8-1-16,2-5 0 0,8-16-9 16,0 0-21-1,11 2-14-15,4-18-3 0,9-3 4 16,2-10 10-16,8 0 11 16,0-8 8-16,2 2 18 15,-1 1 20-15,-10 1 19 16,0 7 4-16,-8-1-2 15,-1 9-8-15,-8-2-8 16,1 8-8-16,-5 0-7 16,-4 12-4-1,6-15-4-15,-6 15-5 0,0 0-4 16,0 0-2-16,0 0-3 0,5 26 0 16,-4-4-3-16,2 2 2 15,2 5 1-15,-2 3 5 16,3 0 2-16,0 1 0 15,3-5-7-15,-2-5-25 16,5 0-64-16,-1-6-5 16,0-6-1-16,-11-11-5 15,19 6 7-15</inkml:trace>
  <inkml:trace contextRef="#ctx0" brushRef="#br0" timeOffset="22638.1">21294 11300 310 0,'-35'-13'107'16,"16"-1"-7"-16,15-4-83 0,21 3-3 15,20-2-7-15,16 1 1 16,17-1-3-16,16 0-6 16,18 2-3-16,7-4-9 15,13 10-39-15,-4-2-46 16,-1 3 1-16,-7 0-9 15,-6 1-4-15,-10-2 24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084995-AD5E-D0F0-1E03-24737D65C87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03E190-6B19-A584-C26A-8DAD848E038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A5D256D-D5A8-4EFA-A6E5-DFCEBB83EC4F}" type="datetimeFigureOut">
              <a:rPr lang="en-US"/>
              <a:pPr>
                <a:defRPr/>
              </a:pPr>
              <a:t>8/3/2026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44663E60-983D-F765-9BD1-7D6C74F834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79513" y="674688"/>
            <a:ext cx="4498975" cy="3375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DE960DA-DC59-218E-AA27-75AE64826A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273550"/>
            <a:ext cx="5486400" cy="4049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FD3BA39-C577-ECF0-F62A-150212F59BE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547100"/>
            <a:ext cx="2971800" cy="4492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ECAB27-72B4-99FB-3C53-049231B717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547100"/>
            <a:ext cx="2971800" cy="449263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79DD904-8BAB-428F-8997-1BC06B705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CB5F8DB9-DA1C-7682-1C8A-D52ADF6823A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C96FD5E2-E3C6-2331-585C-32AE245E05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IN" altLang="en-US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CFA5B73-58BB-25DA-F9E2-3FD9F19C15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00054A3-2D5A-48AA-B958-606656EA175E}" type="slidenum">
              <a:rPr lang="en-US" altLang="en-US" sz="1200" smtClean="0"/>
              <a:pPr/>
              <a:t>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9DD904-8BAB-428F-8997-1BC06B705380}" type="slidenum">
              <a:rPr lang="en-US" altLang="en-US" smtClean="0"/>
              <a:pPr>
                <a:defRPr/>
              </a:pPr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911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482BBA5-7429-6BDB-0714-E8BF0AFF3C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142A35-39B2-BA7F-8B56-BAE5033AFF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CF91710-1026-5F82-98BD-E2232BDF2D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4C9E3-7DE4-4F59-9E2C-6AB38D1E1CA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6899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051AEF-37A8-46BB-187D-9AA12BD484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332FB2-C1CA-6FAA-BD1E-2EA2870210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63302FD-5046-854B-ECF4-13B0F9418D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2CB97C-4EF4-445F-9A1C-DE928C36CC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24196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18282D0-8C91-4F14-AAF3-9DAB9EAC8FE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77C4E49-3A9D-8E6C-EF7D-F009D2840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4057392-4631-3B43-8B94-080483009C0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2E730-9E84-4459-8FAF-19B43C72AB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0302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D80D6C-76FD-2C29-D3A2-993F55DEC7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39011-6DDC-0D15-41D9-9473ACFC62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70E6376-F37A-9527-9A30-9EAC97EDE6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F8D8B4-EAD8-48D5-9442-4B492BF8F0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7727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EDC6B1C-EE5C-CC8B-5899-27259BDED08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377DE378-D498-E2D0-AA2C-4F72C44E5DF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334709D-1F52-B8E8-A263-9F237BF655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21FCC1-511E-4871-9B06-92E25179968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5399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63BFC0A6-DAD6-3BB2-4467-D59543E1FF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F4AE633-BEC8-2439-3FBC-DA63A52D44E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66537BFF-4706-0F17-3555-B4C2097B93F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D98E86-C588-4989-A518-AFD358F9E9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133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E80E3859-0B97-01A8-A683-57A596C1DA6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8E82918B-C085-DDAA-B172-2E7D31BEA84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00638A01-E12F-937A-F4E8-7225CDEB52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75ABE6-51D8-45A2-B0B9-D5FA777693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523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9150B33-78F1-DCAF-5EFC-EC5F95AEA1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E8B653-40DB-11B4-D939-ACED14F85D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648B9C8-38E9-0987-2620-BC3537C0E72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3B24C9-94FB-4DF3-B53B-46EAB04F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447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5D59E73-BB9B-CF6B-D561-97ECEDAAAD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146736-E1EE-2FEF-469E-6D822D2776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12A781-17FF-5B95-181E-EFE4234B5B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4E7C5D-E4BB-41E6-AA7C-15569B2230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5654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CACD9F-D639-B082-9F32-E3BB02A8916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A0EDCD-7FFE-0F98-D95B-CA4DF48DC2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3C0F9D4-E7C5-0BE3-E7C6-31E57BFA0D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7D0E22-450C-47C9-9931-7E6E840D14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2354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A02CE7E-CE58-4933-D132-D4630BB3A1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F217F62-B96E-B6D6-3C4E-1C3C1A260A4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915D3BC-73DA-51F5-C0E7-F577DBEE16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9DB410-E207-4EC8-A1C9-5CD57F3E71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739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AFB3266A-28F9-8D8A-B332-BAEA3970CC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93DB96B-1243-623D-A1D3-B5B48C72E9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827028B-75E0-DB5D-8427-526DA1DA603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C5B21BD3-8D44-FA33-70C1-554A6119DAA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8EBD7AE-4746-7386-DEE1-8EBFC92E2AF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C2018820-5C12-43B2-BAF7-FA09D1C254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customXml" Target="../ink/ink3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3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8.png"/><Relationship Id="rId12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wmf"/><Relationship Id="rId11" Type="http://schemas.openxmlformats.org/officeDocument/2006/relationships/image" Target="../media/image4.png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3.wmf"/><Relationship Id="rId4" Type="http://schemas.openxmlformats.org/officeDocument/2006/relationships/image" Target="../media/image9.wmf"/><Relationship Id="rId9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png"/><Relationship Id="rId5" Type="http://schemas.openxmlformats.org/officeDocument/2006/relationships/customXml" Target="../ink/ink4.xml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FFDA0C55-770E-A64C-CF4A-C5A2DD7896B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10600" cy="9906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>
                <a:solidFill>
                  <a:schemeClr val="tx1"/>
                </a:solidFill>
              </a:rPr>
              <a:t>Basic Thermodynamics of An Electronic System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C9DE8F2A-CE5D-6568-EFE1-FF523CA53623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3581400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sz="1800">
                <a:latin typeface="CommercialScript BT"/>
              </a:rPr>
              <a:t> P M V Subbarao</a:t>
            </a:r>
          </a:p>
          <a:p>
            <a:pPr eaLnBrk="1" hangingPunct="1"/>
            <a:r>
              <a:rPr lang="en-US" altLang="en-US" sz="1800">
                <a:latin typeface="CommercialScript BT"/>
              </a:rPr>
              <a:t>Professor</a:t>
            </a:r>
          </a:p>
          <a:p>
            <a:pPr eaLnBrk="1" hangingPunct="1"/>
            <a:r>
              <a:rPr lang="en-US" altLang="en-US" sz="180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3076" name="Text Box 4">
            <a:extLst>
              <a:ext uri="{FF2B5EF4-FFF2-40B4-BE49-F238E27FC236}">
                <a16:creationId xmlns:a16="http://schemas.microsoft.com/office/drawing/2014/main" id="{8D7DEDDF-0662-DBF1-7FD8-D0EBF2B10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/>
          </a:p>
        </p:txBody>
      </p:sp>
      <p:pic>
        <p:nvPicPr>
          <p:cNvPr id="3077" name="Rectangle 19458">
            <a:extLst>
              <a:ext uri="{FF2B5EF4-FFF2-40B4-BE49-F238E27FC236}">
                <a16:creationId xmlns:a16="http://schemas.microsoft.com/office/drawing/2014/main" id="{E07B3485-0FE8-9FA7-25F3-C6B5FC9A94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600200"/>
            <a:ext cx="4267200" cy="186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 8">
            <a:extLst>
              <a:ext uri="{FF2B5EF4-FFF2-40B4-BE49-F238E27FC236}">
                <a16:creationId xmlns:a16="http://schemas.microsoft.com/office/drawing/2014/main" id="{E7B35DA5-452C-672A-4350-E1D1C28606E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82" name="Group 9">
              <a:extLst>
                <a:ext uri="{FF2B5EF4-FFF2-40B4-BE49-F238E27FC236}">
                  <a16:creationId xmlns:a16="http://schemas.microsoft.com/office/drawing/2014/main" id="{1C60A8CA-B55A-978D-7202-41503E2A7B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2" name="Rectangle 10">
                <a:extLst>
                  <a:ext uri="{FF2B5EF4-FFF2-40B4-BE49-F238E27FC236}">
                    <a16:creationId xmlns:a16="http://schemas.microsoft.com/office/drawing/2014/main" id="{DFD67CCE-5DB0-8410-4E12-3EA29B8465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3" name="Rectangle 11">
                <a:extLst>
                  <a:ext uri="{FF2B5EF4-FFF2-40B4-BE49-F238E27FC236}">
                    <a16:creationId xmlns:a16="http://schemas.microsoft.com/office/drawing/2014/main" id="{9F71FD60-46BA-7A3C-17AE-2E1FCEDCCF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3" name="Group 12">
              <a:extLst>
                <a:ext uri="{FF2B5EF4-FFF2-40B4-BE49-F238E27FC236}">
                  <a16:creationId xmlns:a16="http://schemas.microsoft.com/office/drawing/2014/main" id="{7534CAFB-3219-59AB-984A-606F91650E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90" name="Rectangle 13">
                <a:extLst>
                  <a:ext uri="{FF2B5EF4-FFF2-40B4-BE49-F238E27FC236}">
                    <a16:creationId xmlns:a16="http://schemas.microsoft.com/office/drawing/2014/main" id="{F8D7E3CA-FFC1-5A4E-CA2B-3BEDCB62D3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91" name="Rectangle 14">
                <a:extLst>
                  <a:ext uri="{FF2B5EF4-FFF2-40B4-BE49-F238E27FC236}">
                    <a16:creationId xmlns:a16="http://schemas.microsoft.com/office/drawing/2014/main" id="{11BE588D-CDE7-A391-534A-B224077A66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4" name="Group 15">
              <a:extLst>
                <a:ext uri="{FF2B5EF4-FFF2-40B4-BE49-F238E27FC236}">
                  <a16:creationId xmlns:a16="http://schemas.microsoft.com/office/drawing/2014/main" id="{CC9C3919-ED85-CA75-76E0-63A8503C184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8" name="Rectangle 16">
                <a:extLst>
                  <a:ext uri="{FF2B5EF4-FFF2-40B4-BE49-F238E27FC236}">
                    <a16:creationId xmlns:a16="http://schemas.microsoft.com/office/drawing/2014/main" id="{87BFFD3C-E95F-931A-ED33-7456CFF140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9" name="Rectangle 17">
                <a:extLst>
                  <a:ext uri="{FF2B5EF4-FFF2-40B4-BE49-F238E27FC236}">
                    <a16:creationId xmlns:a16="http://schemas.microsoft.com/office/drawing/2014/main" id="{7DF244E9-7F36-2530-DE30-4D363946D8D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3085" name="Group 18">
              <a:extLst>
                <a:ext uri="{FF2B5EF4-FFF2-40B4-BE49-F238E27FC236}">
                  <a16:creationId xmlns:a16="http://schemas.microsoft.com/office/drawing/2014/main" id="{954B4D69-C576-F99E-CED4-A457962378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6" name="Rectangle 19">
                <a:extLst>
                  <a:ext uri="{FF2B5EF4-FFF2-40B4-BE49-F238E27FC236}">
                    <a16:creationId xmlns:a16="http://schemas.microsoft.com/office/drawing/2014/main" id="{805119F6-39EA-A9E5-8513-44C334EBE4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3087" name="Rectangle 20">
                <a:extLst>
                  <a:ext uri="{FF2B5EF4-FFF2-40B4-BE49-F238E27FC236}">
                    <a16:creationId xmlns:a16="http://schemas.microsoft.com/office/drawing/2014/main" id="{7612891F-FCF3-152E-8B40-23549534B7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055" name="TextBox 19">
            <a:extLst>
              <a:ext uri="{FF2B5EF4-FFF2-40B4-BE49-F238E27FC236}">
                <a16:creationId xmlns:a16="http://schemas.microsoft.com/office/drawing/2014/main" id="{133F55DC-47D7-16CC-2A39-D465DE6EA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" y="5029200"/>
            <a:ext cx="82296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 altLang="en-US" b="1">
                <a:solidFill>
                  <a:srgbClr val="FF0000"/>
                </a:solidFill>
                <a:latin typeface="Script MT Bold" panose="03040602040607080904" pitchFamily="66" charset="0"/>
              </a:rPr>
              <a:t>Clues for Thermal Management of Electronic Systems !!!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1026" name="Ink 20">
                <a:extLst>
                  <a:ext uri="{FF2B5EF4-FFF2-40B4-BE49-F238E27FC236}">
                    <a16:creationId xmlns:a16="http://schemas.microsoft.com/office/drawing/2014/main" id="{21C8E53C-7B85-8AB0-6499-77679E06159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116013" y="3017838"/>
              <a:ext cx="1587" cy="1587"/>
            </p14:xfrm>
          </p:contentPart>
        </mc:Choice>
        <mc:Fallback>
          <p:pic>
            <p:nvPicPr>
              <p:cNvPr id="1026" name="Ink 20">
                <a:extLst>
                  <a:ext uri="{FF2B5EF4-FFF2-40B4-BE49-F238E27FC236}">
                    <a16:creationId xmlns:a16="http://schemas.microsoft.com/office/drawing/2014/main" id="{21C8E53C-7B85-8AB0-6499-77679E06159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74751" y="2976576"/>
                <a:ext cx="84111" cy="8411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2645F64-CC2A-DEB6-2048-11DA511979C5}"/>
                  </a:ext>
                </a:extLst>
              </p14:cNvPr>
              <p14:cNvContentPartPr/>
              <p14:nvPr/>
            </p14:nvContentPartPr>
            <p14:xfrm>
              <a:off x="9613684" y="5765539"/>
              <a:ext cx="17640" cy="169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2645F64-CC2A-DEB6-2048-11DA511979C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607686" y="5759419"/>
                <a:ext cx="29635" cy="2916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2C02E9-65C7-224D-C197-29B70A516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500B5DBF-DF61-BD24-E8A3-636D63DB66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239000" cy="1143000"/>
          </a:xfrm>
        </p:spPr>
        <p:txBody>
          <a:bodyPr/>
          <a:lstStyle/>
          <a:p>
            <a:r>
              <a:rPr lang="en-US" altLang="en-US" sz="2800" dirty="0"/>
              <a:t>ICT Device</a:t>
            </a:r>
            <a:endParaRPr lang="en-IN" altLang="en-US" sz="280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5CDD693-2B3C-BB11-556C-5175CFD97B0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85800" y="1447800"/>
            <a:ext cx="7772400" cy="4648200"/>
          </a:xfrm>
        </p:spPr>
        <p:txBody>
          <a:bodyPr/>
          <a:lstStyle/>
          <a:p>
            <a:r>
              <a:rPr lang="en-US" sz="2400" dirty="0"/>
              <a:t>ICT : Information, Communications </a:t>
            </a:r>
            <a:r>
              <a:rPr lang="en-US" sz="2400" dirty="0" err="1"/>
              <a:t>Technologgy</a:t>
            </a:r>
            <a:endParaRPr lang="en-US" sz="2400" dirty="0"/>
          </a:p>
          <a:p>
            <a:r>
              <a:rPr lang="en-US" sz="2400" dirty="0"/>
              <a:t>ICT is an umbrella term that includes any communication device, encompassing radio, television, cell phones, computer and network hardware, satellite systems and so on ….</a:t>
            </a:r>
          </a:p>
          <a:p>
            <a:r>
              <a:rPr lang="en-US" sz="2400" dirty="0"/>
              <a:t>Also includes various epistemological services and appliances with them such as video conferencing and distance learning.</a:t>
            </a:r>
            <a:endParaRPr lang="en-IN" altLang="en-US" sz="2400" dirty="0"/>
          </a:p>
        </p:txBody>
      </p:sp>
      <p:grpSp>
        <p:nvGrpSpPr>
          <p:cNvPr id="25604" name="Group 19">
            <a:extLst>
              <a:ext uri="{FF2B5EF4-FFF2-40B4-BE49-F238E27FC236}">
                <a16:creationId xmlns:a16="http://schemas.microsoft.com/office/drawing/2014/main" id="{DE191D85-B8CA-11F0-1006-1D1020248A7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05" name="Group 8">
              <a:extLst>
                <a:ext uri="{FF2B5EF4-FFF2-40B4-BE49-F238E27FC236}">
                  <a16:creationId xmlns:a16="http://schemas.microsoft.com/office/drawing/2014/main" id="{2F3C9897-0FC6-198C-AFEE-208B6D4585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608" name="Group 9">
                <a:extLst>
                  <a:ext uri="{FF2B5EF4-FFF2-40B4-BE49-F238E27FC236}">
                    <a16:creationId xmlns:a16="http://schemas.microsoft.com/office/drawing/2014/main" id="{58044EE5-BBA2-4F94-1CEA-AED93E9688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5618" name="Rectangle 10">
                  <a:extLst>
                    <a:ext uri="{FF2B5EF4-FFF2-40B4-BE49-F238E27FC236}">
                      <a16:creationId xmlns:a16="http://schemas.microsoft.com/office/drawing/2014/main" id="{68958907-49D0-4874-F60B-B6B8B6D753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9" name="Rectangle 11">
                  <a:extLst>
                    <a:ext uri="{FF2B5EF4-FFF2-40B4-BE49-F238E27FC236}">
                      <a16:creationId xmlns:a16="http://schemas.microsoft.com/office/drawing/2014/main" id="{010BEC00-9E96-349A-E548-A1DF2FE26E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09" name="Group 12">
                <a:extLst>
                  <a:ext uri="{FF2B5EF4-FFF2-40B4-BE49-F238E27FC236}">
                    <a16:creationId xmlns:a16="http://schemas.microsoft.com/office/drawing/2014/main" id="{7F4A7247-1628-B014-3A2B-0C8A8E42E1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616" name="Rectangle 13">
                  <a:extLst>
                    <a:ext uri="{FF2B5EF4-FFF2-40B4-BE49-F238E27FC236}">
                      <a16:creationId xmlns:a16="http://schemas.microsoft.com/office/drawing/2014/main" id="{025D66B0-7AB7-D474-A948-65CC69B18A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7" name="Rectangle 14">
                  <a:extLst>
                    <a:ext uri="{FF2B5EF4-FFF2-40B4-BE49-F238E27FC236}">
                      <a16:creationId xmlns:a16="http://schemas.microsoft.com/office/drawing/2014/main" id="{044A9183-E694-D692-1C8F-8503A612E2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0" name="Group 15">
                <a:extLst>
                  <a:ext uri="{FF2B5EF4-FFF2-40B4-BE49-F238E27FC236}">
                    <a16:creationId xmlns:a16="http://schemas.microsoft.com/office/drawing/2014/main" id="{45554A1B-ABF2-8F1C-4572-F0BF6EEEE8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5614" name="Rectangle 16">
                  <a:extLst>
                    <a:ext uri="{FF2B5EF4-FFF2-40B4-BE49-F238E27FC236}">
                      <a16:creationId xmlns:a16="http://schemas.microsoft.com/office/drawing/2014/main" id="{34413353-A6C9-C787-6297-3C51E2819F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5" name="Rectangle 17">
                  <a:extLst>
                    <a:ext uri="{FF2B5EF4-FFF2-40B4-BE49-F238E27FC236}">
                      <a16:creationId xmlns:a16="http://schemas.microsoft.com/office/drawing/2014/main" id="{7691E768-4FC7-58BD-8929-037B32BEC4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1" name="Group 18">
                <a:extLst>
                  <a:ext uri="{FF2B5EF4-FFF2-40B4-BE49-F238E27FC236}">
                    <a16:creationId xmlns:a16="http://schemas.microsoft.com/office/drawing/2014/main" id="{5BD747D2-3437-42D0-7116-E851ACB001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612" name="Rectangle 19">
                  <a:extLst>
                    <a:ext uri="{FF2B5EF4-FFF2-40B4-BE49-F238E27FC236}">
                      <a16:creationId xmlns:a16="http://schemas.microsoft.com/office/drawing/2014/main" id="{C0DC3A63-734F-F592-67FA-3D93782B9A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3" name="Rectangle 20">
                  <a:extLst>
                    <a:ext uri="{FF2B5EF4-FFF2-40B4-BE49-F238E27FC236}">
                      <a16:creationId xmlns:a16="http://schemas.microsoft.com/office/drawing/2014/main" id="{891F2961-6B92-11A2-A175-441D0A4C4F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5606" name="Rectangle 19458">
              <a:extLst>
                <a:ext uri="{FF2B5EF4-FFF2-40B4-BE49-F238E27FC236}">
                  <a16:creationId xmlns:a16="http://schemas.microsoft.com/office/drawing/2014/main" id="{BEBC05E9-A26C-A660-1066-9B44726F0E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37938B35-DDF6-0A7C-9743-CB00672B29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02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8E697A-42A1-4B2A-A39F-88FA06BB7F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7A1CA441-1EDE-CA07-4711-8F921A73F3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sz="2800" dirty="0"/>
              <a:t>Photos of the Silicon </a:t>
            </a:r>
            <a:r>
              <a:rPr lang="en-US" sz="2800" dirty="0" err="1"/>
              <a:t>Wafor</a:t>
            </a:r>
            <a:r>
              <a:rPr lang="en-US" sz="2800" dirty="0"/>
              <a:t> for  making a Processor Die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FA2BFD52-F2B3-4FE2-AD05-BBE939477F8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BA7C1FB2-4358-381D-F45F-52962EB6BAD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D593387E-FD72-2C27-34EA-588F5B3BBDF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3F203089-EF39-DC93-0DC2-64076297CC1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6446236E-F075-0F71-24BD-3071B755D6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05586695-CE37-F12F-31A0-CEEB1A072F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D2B0780D-8484-1FA5-256D-2D6E76C0AB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84799817-3479-F1A1-B777-5D3590065C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F2595815-1E3C-A9F2-7EA9-C6962B3552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1A2365DF-51D0-0DDF-BD02-DB4EDCC523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0CDCA0D8-BAAE-BDC5-B62B-D2EC2DD9D7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15600297-391E-A7AA-FF4B-475C4F6ACA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7CB22335-B34A-0FAF-3BB3-E9D9B60724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F0D5C862-4240-B775-0C6F-14675B8A57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B390B90A-FCC7-009F-0298-D50E6F818AB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AAE7ABFA-EE55-5BEC-E12C-2F62C0D3B0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244" name="Picture 4" descr="What is Silicon Wafer or Silicon Substrate? What is it used for?">
            <a:extLst>
              <a:ext uri="{FF2B5EF4-FFF2-40B4-BE49-F238E27FC236}">
                <a16:creationId xmlns:a16="http://schemas.microsoft.com/office/drawing/2014/main" id="{DCF62636-CEC8-F5D8-C46C-C70EF06E1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36027"/>
            <a:ext cx="5294939" cy="352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373 Circuit Die Wafer Royalty-Free Photos and Stock Images | Shutterstock">
            <a:extLst>
              <a:ext uri="{FF2B5EF4-FFF2-40B4-BE49-F238E27FC236}">
                <a16:creationId xmlns:a16="http://schemas.microsoft.com/office/drawing/2014/main" id="{45EBB8F6-5221-BC1A-9621-E0018FA16A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8937" y="2971800"/>
            <a:ext cx="4496463" cy="374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C7C0F2E-DE13-9C53-93A9-6E0E036F9DA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65000"/>
                    </a14:imgEffect>
                    <a14:imgEffect>
                      <a14:brightnessContrast bright="-11000" contras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57657" y="3257525"/>
            <a:ext cx="1993836" cy="159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048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9527795D-A3FA-D11A-ED27-84BEF16EE6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239000" cy="1143000"/>
          </a:xfrm>
        </p:spPr>
        <p:txBody>
          <a:bodyPr/>
          <a:lstStyle/>
          <a:p>
            <a:r>
              <a:rPr lang="en-US" altLang="en-US" sz="2800" dirty="0"/>
              <a:t>First Law Analysis of A Piece of Raw </a:t>
            </a:r>
            <a:r>
              <a:rPr lang="en-US" altLang="en-US" sz="2800" dirty="0" err="1"/>
              <a:t>Silicong</a:t>
            </a:r>
            <a:r>
              <a:rPr lang="en-US" altLang="en-US" sz="2800" dirty="0"/>
              <a:t> </a:t>
            </a:r>
            <a:r>
              <a:rPr lang="en-US" altLang="en-US" sz="2800" dirty="0" err="1"/>
              <a:t>Wafor</a:t>
            </a:r>
            <a:r>
              <a:rPr lang="en-US" altLang="en-US" sz="2800" dirty="0"/>
              <a:t> </a:t>
            </a:r>
            <a:endParaRPr lang="en-IN" altLang="en-US" sz="2800" dirty="0"/>
          </a:p>
        </p:txBody>
      </p:sp>
      <p:grpSp>
        <p:nvGrpSpPr>
          <p:cNvPr id="25604" name="Group 19">
            <a:extLst>
              <a:ext uri="{FF2B5EF4-FFF2-40B4-BE49-F238E27FC236}">
                <a16:creationId xmlns:a16="http://schemas.microsoft.com/office/drawing/2014/main" id="{8F53B38C-4AF5-89B0-9F65-76C63426A93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05" name="Group 8">
              <a:extLst>
                <a:ext uri="{FF2B5EF4-FFF2-40B4-BE49-F238E27FC236}">
                  <a16:creationId xmlns:a16="http://schemas.microsoft.com/office/drawing/2014/main" id="{7752AAA9-369A-7E94-6090-35137B1185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608" name="Group 9">
                <a:extLst>
                  <a:ext uri="{FF2B5EF4-FFF2-40B4-BE49-F238E27FC236}">
                    <a16:creationId xmlns:a16="http://schemas.microsoft.com/office/drawing/2014/main" id="{394FD31F-2D43-C7F7-ECDE-9FED775EDF9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5618" name="Rectangle 10">
                  <a:extLst>
                    <a:ext uri="{FF2B5EF4-FFF2-40B4-BE49-F238E27FC236}">
                      <a16:creationId xmlns:a16="http://schemas.microsoft.com/office/drawing/2014/main" id="{736CB91E-7663-510E-8671-74909FF9A7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9" name="Rectangle 11">
                  <a:extLst>
                    <a:ext uri="{FF2B5EF4-FFF2-40B4-BE49-F238E27FC236}">
                      <a16:creationId xmlns:a16="http://schemas.microsoft.com/office/drawing/2014/main" id="{60970227-5793-DDAB-9F00-6C5AB9D23A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09" name="Group 12">
                <a:extLst>
                  <a:ext uri="{FF2B5EF4-FFF2-40B4-BE49-F238E27FC236}">
                    <a16:creationId xmlns:a16="http://schemas.microsoft.com/office/drawing/2014/main" id="{4A76D5F7-EEB7-C096-F255-399509A5A8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616" name="Rectangle 13">
                  <a:extLst>
                    <a:ext uri="{FF2B5EF4-FFF2-40B4-BE49-F238E27FC236}">
                      <a16:creationId xmlns:a16="http://schemas.microsoft.com/office/drawing/2014/main" id="{490EA7A6-EDF3-C9C6-E400-89476E32E1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7" name="Rectangle 14">
                  <a:extLst>
                    <a:ext uri="{FF2B5EF4-FFF2-40B4-BE49-F238E27FC236}">
                      <a16:creationId xmlns:a16="http://schemas.microsoft.com/office/drawing/2014/main" id="{73FA5EE0-4568-1287-AC81-2DDC062FB35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0" name="Group 15">
                <a:extLst>
                  <a:ext uri="{FF2B5EF4-FFF2-40B4-BE49-F238E27FC236}">
                    <a16:creationId xmlns:a16="http://schemas.microsoft.com/office/drawing/2014/main" id="{B9E926DB-764B-6837-A2F6-7165D4E339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5614" name="Rectangle 16">
                  <a:extLst>
                    <a:ext uri="{FF2B5EF4-FFF2-40B4-BE49-F238E27FC236}">
                      <a16:creationId xmlns:a16="http://schemas.microsoft.com/office/drawing/2014/main" id="{76D6A7F4-1C98-C553-B0B8-6F0102B329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5" name="Rectangle 17">
                  <a:extLst>
                    <a:ext uri="{FF2B5EF4-FFF2-40B4-BE49-F238E27FC236}">
                      <a16:creationId xmlns:a16="http://schemas.microsoft.com/office/drawing/2014/main" id="{04F3EE46-F8C5-BB5A-B645-EED9D141EC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1" name="Group 18">
                <a:extLst>
                  <a:ext uri="{FF2B5EF4-FFF2-40B4-BE49-F238E27FC236}">
                    <a16:creationId xmlns:a16="http://schemas.microsoft.com/office/drawing/2014/main" id="{C4E6718D-6D71-8425-9984-7B68DFC61A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612" name="Rectangle 19">
                  <a:extLst>
                    <a:ext uri="{FF2B5EF4-FFF2-40B4-BE49-F238E27FC236}">
                      <a16:creationId xmlns:a16="http://schemas.microsoft.com/office/drawing/2014/main" id="{7349D70C-3475-3D0D-E500-959B93A5AF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3" name="Rectangle 20">
                  <a:extLst>
                    <a:ext uri="{FF2B5EF4-FFF2-40B4-BE49-F238E27FC236}">
                      <a16:creationId xmlns:a16="http://schemas.microsoft.com/office/drawing/2014/main" id="{5257CCFE-0517-2CC4-727D-E4827E1742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5606" name="Rectangle 19458">
              <a:extLst>
                <a:ext uri="{FF2B5EF4-FFF2-40B4-BE49-F238E27FC236}">
                  <a16:creationId xmlns:a16="http://schemas.microsoft.com/office/drawing/2014/main" id="{874561B3-594C-7139-B5EE-17D0B1F800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543ECFFA-5FDC-1849-A7D0-81F15A20A8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792B8213-236A-3DC2-4810-312E826701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65000"/>
                    </a14:imgEffect>
                    <a14:imgEffect>
                      <a14:brightnessContrast bright="-11000" contras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819400" y="2210374"/>
            <a:ext cx="3333031" cy="266642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C2CAAB-DEF7-4AC8-A0DE-B908C87791A7}"/>
              </a:ext>
            </a:extLst>
          </p:cNvPr>
          <p:cNvSpPr/>
          <p:nvPr/>
        </p:nvSpPr>
        <p:spPr bwMode="auto">
          <a:xfrm flipH="1" flipV="1">
            <a:off x="2057400" y="1752600"/>
            <a:ext cx="4953000" cy="3672254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F4E6C84-4A8C-8AA2-6452-5D8AD1233C58}"/>
                  </a:ext>
                </a:extLst>
              </p14:cNvPr>
              <p14:cNvContentPartPr/>
              <p14:nvPr/>
            </p14:nvContentPartPr>
            <p14:xfrm>
              <a:off x="617400" y="1622160"/>
              <a:ext cx="8260560" cy="25210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F4E6C84-4A8C-8AA2-6452-5D8AD1233C58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08040" y="1612800"/>
                <a:ext cx="8279280" cy="25398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75051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D30661F-6908-7B5E-6CEE-CC37D7C8993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07963"/>
            <a:ext cx="6248400" cy="757237"/>
          </a:xfrm>
        </p:spPr>
        <p:txBody>
          <a:bodyPr/>
          <a:lstStyle/>
          <a:p>
            <a:r>
              <a:rPr lang="en-US" altLang="en-US" sz="2800" dirty="0"/>
              <a:t>An Adiabatic Silicon Wafor</a:t>
            </a:r>
          </a:p>
        </p:txBody>
      </p:sp>
      <p:sp>
        <p:nvSpPr>
          <p:cNvPr id="5123" name="Rectangle 4">
            <a:extLst>
              <a:ext uri="{FF2B5EF4-FFF2-40B4-BE49-F238E27FC236}">
                <a16:creationId xmlns:a16="http://schemas.microsoft.com/office/drawing/2014/main" id="{B96510E6-12BF-44C5-3030-CD8B0C802E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303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id="{211EF950-2A64-66C6-6D16-46D52E0DCE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1392238"/>
            <a:ext cx="38671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" name="Object 7">
            <a:extLst>
              <a:ext uri="{FF2B5EF4-FFF2-40B4-BE49-F238E27FC236}">
                <a16:creationId xmlns:a16="http://schemas.microsoft.com/office/drawing/2014/main" id="{90010C31-AB97-16BA-2859-47566FEE61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9871245"/>
              </p:ext>
            </p:extLst>
          </p:nvPr>
        </p:nvGraphicFramePr>
        <p:xfrm>
          <a:off x="5500686" y="4717684"/>
          <a:ext cx="2354262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44600" imgH="520700" progId="Equation.3">
                  <p:embed/>
                </p:oleObj>
              </mc:Choice>
              <mc:Fallback>
                <p:oleObj name="Equation" r:id="rId3" imgW="1244600" imgH="520700" progId="Equation.3">
                  <p:embed/>
                  <p:pic>
                    <p:nvPicPr>
                      <p:cNvPr id="28" name="Object 7">
                        <a:extLst>
                          <a:ext uri="{FF2B5EF4-FFF2-40B4-BE49-F238E27FC236}">
                            <a16:creationId xmlns:a16="http://schemas.microsoft.com/office/drawing/2014/main" id="{90010C31-AB97-16BA-2859-47566FEE61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86" y="4717684"/>
                        <a:ext cx="2354262" cy="984250"/>
                      </a:xfrm>
                      <a:prstGeom prst="rect">
                        <a:avLst/>
                      </a:prstGeom>
                      <a:noFill/>
                      <a:ln w="4127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4">
            <a:extLst>
              <a:ext uri="{FF2B5EF4-FFF2-40B4-BE49-F238E27FC236}">
                <a16:creationId xmlns:a16="http://schemas.microsoft.com/office/drawing/2014/main" id="{8D485F13-DBE4-3164-EF88-BDD198F5A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0263" y="1244600"/>
            <a:ext cx="35512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Efficiency of An E-Device:</a:t>
            </a:r>
          </a:p>
        </p:txBody>
      </p:sp>
      <p:graphicFrame>
        <p:nvGraphicFramePr>
          <p:cNvPr id="30" name="Object 5">
            <a:extLst>
              <a:ext uri="{FF2B5EF4-FFF2-40B4-BE49-F238E27FC236}">
                <a16:creationId xmlns:a16="http://schemas.microsoft.com/office/drawing/2014/main" id="{0BD64196-2E9F-9803-62DC-6AE23E89D3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62588" y="1803400"/>
          <a:ext cx="238125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66800" imgH="419100" progId="Equation.3">
                  <p:embed/>
                </p:oleObj>
              </mc:Choice>
              <mc:Fallback>
                <p:oleObj name="Equation" r:id="rId5" imgW="1066800" imgH="419100" progId="Equation.3">
                  <p:embed/>
                  <p:pic>
                    <p:nvPicPr>
                      <p:cNvPr id="30" name="Object 5">
                        <a:extLst>
                          <a:ext uri="{FF2B5EF4-FFF2-40B4-BE49-F238E27FC236}">
                            <a16:creationId xmlns:a16="http://schemas.microsoft.com/office/drawing/2014/main" id="{0BD64196-2E9F-9803-62DC-6AE23E89D3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588" y="1803400"/>
                        <a:ext cx="238125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4">
            <a:extLst>
              <a:ext uri="{FF2B5EF4-FFF2-40B4-BE49-F238E27FC236}">
                <a16:creationId xmlns:a16="http://schemas.microsoft.com/office/drawing/2014/main" id="{C46041D4-DC94-EB43-D20E-6F9F4E5775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538" y="2665413"/>
            <a:ext cx="434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Loss percentage of An E- Device: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Object 5">
                <a:extLst>
                  <a:ext uri="{FF2B5EF4-FFF2-40B4-BE49-F238E27FC236}">
                    <a16:creationId xmlns:a16="http://schemas.microsoft.com/office/drawing/2014/main" id="{74411EDF-FECB-2DF9-2B93-68D2C8D904F9}"/>
                  </a:ext>
                </a:extLst>
              </p:cNvPr>
              <p:cNvSpPr txBox="1"/>
              <p:nvPr/>
            </p:nvSpPr>
            <p:spPr bwMode="auto">
              <a:xfrm>
                <a:off x="5251450" y="3152775"/>
                <a:ext cx="2833687" cy="669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=100−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Object 5">
                <a:extLst>
                  <a:ext uri="{FF2B5EF4-FFF2-40B4-BE49-F238E27FC236}">
                    <a16:creationId xmlns:a16="http://schemas.microsoft.com/office/drawing/2014/main" id="{74411EDF-FECB-2DF9-2B93-68D2C8D904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1450" y="3152775"/>
                <a:ext cx="2833687" cy="669925"/>
              </a:xfrm>
              <a:prstGeom prst="rect">
                <a:avLst/>
              </a:prstGeom>
              <a:blipFill>
                <a:blip r:embed="rId7"/>
                <a:stretch>
                  <a:fillRect l="-6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4">
            <a:extLst>
              <a:ext uri="{FF2B5EF4-FFF2-40B4-BE49-F238E27FC236}">
                <a16:creationId xmlns:a16="http://schemas.microsoft.com/office/drawing/2014/main" id="{07BA73E3-28EE-FFEB-E257-6557B43AA0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114800"/>
            <a:ext cx="3986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This Loss is dissipated as heat: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Object 7">
                <a:extLst>
                  <a:ext uri="{FF2B5EF4-FFF2-40B4-BE49-F238E27FC236}">
                    <a16:creationId xmlns:a16="http://schemas.microsoft.com/office/drawing/2014/main" id="{681C9C82-FEEB-B4FB-5C11-E3A51487F0F2}"/>
                  </a:ext>
                </a:extLst>
              </p:cNvPr>
              <p:cNvSpPr txBox="1"/>
              <p:nvPr/>
            </p:nvSpPr>
            <p:spPr bwMode="auto">
              <a:xfrm>
                <a:off x="5111749" y="3924300"/>
                <a:ext cx="3867149" cy="7572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𝐶𝑀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𝑖𝑛𝑝𝑢𝑡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𝑑𝑖𝑠𝑠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4" name="Object 7">
                <a:extLst>
                  <a:ext uri="{FF2B5EF4-FFF2-40B4-BE49-F238E27FC236}">
                    <a16:creationId xmlns:a16="http://schemas.microsoft.com/office/drawing/2014/main" id="{681C9C82-FEEB-B4FB-5C11-E3A51487F0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11749" y="3924300"/>
                <a:ext cx="3867149" cy="7572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5" name="Object 7">
            <a:extLst>
              <a:ext uri="{FF2B5EF4-FFF2-40B4-BE49-F238E27FC236}">
                <a16:creationId xmlns:a16="http://schemas.microsoft.com/office/drawing/2014/main" id="{BB7C4ADD-9183-B70A-4A25-85E400822A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3425" y="4705350"/>
          <a:ext cx="383857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93035" imgH="406224" progId="Equation.3">
                  <p:embed/>
                </p:oleObj>
              </mc:Choice>
              <mc:Fallback>
                <p:oleObj name="Equation" r:id="rId9" imgW="1993035" imgH="406224" progId="Equation.3">
                  <p:embed/>
                  <p:pic>
                    <p:nvPicPr>
                      <p:cNvPr id="35" name="Object 7">
                        <a:extLst>
                          <a:ext uri="{FF2B5EF4-FFF2-40B4-BE49-F238E27FC236}">
                            <a16:creationId xmlns:a16="http://schemas.microsoft.com/office/drawing/2014/main" id="{BB7C4ADD-9183-B70A-4A25-85E400822A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4705350"/>
                        <a:ext cx="3838575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33" name="Group 19">
            <a:extLst>
              <a:ext uri="{FF2B5EF4-FFF2-40B4-BE49-F238E27FC236}">
                <a16:creationId xmlns:a16="http://schemas.microsoft.com/office/drawing/2014/main" id="{55C7D15C-EDBB-B54A-1042-6389A295550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5" name="Group 8">
              <a:extLst>
                <a:ext uri="{FF2B5EF4-FFF2-40B4-BE49-F238E27FC236}">
                  <a16:creationId xmlns:a16="http://schemas.microsoft.com/office/drawing/2014/main" id="{8F4815A5-0E2E-6FAD-CE37-B6951CE3567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138" name="Group 9">
                <a:extLst>
                  <a:ext uri="{FF2B5EF4-FFF2-40B4-BE49-F238E27FC236}">
                    <a16:creationId xmlns:a16="http://schemas.microsoft.com/office/drawing/2014/main" id="{A8AE2E66-35E8-070C-3945-3027AE8C606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148" name="Rectangle 10">
                  <a:extLst>
                    <a:ext uri="{FF2B5EF4-FFF2-40B4-BE49-F238E27FC236}">
                      <a16:creationId xmlns:a16="http://schemas.microsoft.com/office/drawing/2014/main" id="{C1A8E210-15A8-C691-1EBF-80922560DC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49" name="Rectangle 11">
                  <a:extLst>
                    <a:ext uri="{FF2B5EF4-FFF2-40B4-BE49-F238E27FC236}">
                      <a16:creationId xmlns:a16="http://schemas.microsoft.com/office/drawing/2014/main" id="{C1584B5E-023A-6064-D81D-2034421708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39" name="Group 12">
                <a:extLst>
                  <a:ext uri="{FF2B5EF4-FFF2-40B4-BE49-F238E27FC236}">
                    <a16:creationId xmlns:a16="http://schemas.microsoft.com/office/drawing/2014/main" id="{7DBCC878-8819-4C96-5D74-10FBA8FD65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146" name="Rectangle 13">
                  <a:extLst>
                    <a:ext uri="{FF2B5EF4-FFF2-40B4-BE49-F238E27FC236}">
                      <a16:creationId xmlns:a16="http://schemas.microsoft.com/office/drawing/2014/main" id="{76EC469E-2F00-221A-ED8F-B096D5735D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47" name="Rectangle 14">
                  <a:extLst>
                    <a:ext uri="{FF2B5EF4-FFF2-40B4-BE49-F238E27FC236}">
                      <a16:creationId xmlns:a16="http://schemas.microsoft.com/office/drawing/2014/main" id="{CEFA114F-2701-B5A3-09A4-582F67CB30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40" name="Group 15">
                <a:extLst>
                  <a:ext uri="{FF2B5EF4-FFF2-40B4-BE49-F238E27FC236}">
                    <a16:creationId xmlns:a16="http://schemas.microsoft.com/office/drawing/2014/main" id="{0733A888-AE43-569B-5CBA-09446518C46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144" name="Rectangle 16">
                  <a:extLst>
                    <a:ext uri="{FF2B5EF4-FFF2-40B4-BE49-F238E27FC236}">
                      <a16:creationId xmlns:a16="http://schemas.microsoft.com/office/drawing/2014/main" id="{A07093B2-C8B0-53DB-5E15-7EAD79B775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45" name="Rectangle 17">
                  <a:extLst>
                    <a:ext uri="{FF2B5EF4-FFF2-40B4-BE49-F238E27FC236}">
                      <a16:creationId xmlns:a16="http://schemas.microsoft.com/office/drawing/2014/main" id="{F4D3A22E-28B8-46F9-EADF-7B842DF9F9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41" name="Group 18">
                <a:extLst>
                  <a:ext uri="{FF2B5EF4-FFF2-40B4-BE49-F238E27FC236}">
                    <a16:creationId xmlns:a16="http://schemas.microsoft.com/office/drawing/2014/main" id="{3EAAF98C-428B-87A1-0396-8E1821C8100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142" name="Rectangle 19">
                  <a:extLst>
                    <a:ext uri="{FF2B5EF4-FFF2-40B4-BE49-F238E27FC236}">
                      <a16:creationId xmlns:a16="http://schemas.microsoft.com/office/drawing/2014/main" id="{014F80A8-E5A5-B62A-9A54-B92DA83281F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43" name="Rectangle 20">
                  <a:extLst>
                    <a:ext uri="{FF2B5EF4-FFF2-40B4-BE49-F238E27FC236}">
                      <a16:creationId xmlns:a16="http://schemas.microsoft.com/office/drawing/2014/main" id="{F3668E73-791B-8DB2-F746-0D8ACB8EFB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5136" name="Rectangle 19458">
              <a:extLst>
                <a:ext uri="{FF2B5EF4-FFF2-40B4-BE49-F238E27FC236}">
                  <a16:creationId xmlns:a16="http://schemas.microsoft.com/office/drawing/2014/main" id="{5BC359BF-85F1-A0F8-BD11-3F65A0EB73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B7F9D246-23DE-C3D4-3C0C-997161E80E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1379DC5-681F-0B15-8584-632D44E7D415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12960" y="5689002"/>
            <a:ext cx="3582840" cy="711798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IN">
                <a:noFill/>
              </a:rPr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30C8D-5964-4416-D75A-B889C3461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9C747A0D-2FAB-9769-F4DC-AF128195E9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sz="2800" dirty="0"/>
              <a:t>Silicon Wafor as a JFET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88FC92BA-C603-3CF2-CA29-613A0402EF11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51C78298-F4D8-3612-B0D2-13B3A0FC8CA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DA3FE706-F7A8-4649-9E3D-4E3B92C127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FE393903-BAF4-1D49-5ABB-52B15D2788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BE33D2CE-C7F8-64E1-A771-E748A16B8D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0B8A76A4-29CA-A255-5C6B-39A6507353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B491EF54-974F-EAB3-EC9D-692C1A044F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711ED845-8E8D-8AA5-2AA1-EA7E3FBED1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81B0AFDC-14FC-1863-13AB-06C9751951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A815013E-8C3E-D6EC-BD49-90AE2D512C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1C85F43A-33B2-F584-0276-C19777095B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FD7C6362-EB19-0810-B202-DAA25E7880F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D5DEDAFC-5022-E929-C556-3B924C531B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CC00C852-11B8-100D-DC2C-C5C3EF476F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4355D301-FE99-3148-3757-A5D7AE762E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5B1EA3EC-9528-4C0F-AC2E-129A3A82B7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4" name="Picture 3" descr="Field-Effect Transistors(FET) – Quantmasters">
            <a:extLst>
              <a:ext uri="{FF2B5EF4-FFF2-40B4-BE49-F238E27FC236}">
                <a16:creationId xmlns:a16="http://schemas.microsoft.com/office/drawing/2014/main" id="{CD467EB6-6E1A-DD96-7B4A-A7A4BD0CB9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176337"/>
            <a:ext cx="5056322" cy="5143500"/>
          </a:xfrm>
          <a:prstGeom prst="rect">
            <a:avLst/>
          </a:prstGeom>
        </p:spPr>
      </p:pic>
      <p:pic>
        <p:nvPicPr>
          <p:cNvPr id="5" name="Picture 4" descr="Cross section of the SiC JFET. | Download Scientific Diagram">
            <a:extLst>
              <a:ext uri="{FF2B5EF4-FFF2-40B4-BE49-F238E27FC236}">
                <a16:creationId xmlns:a16="http://schemas.microsoft.com/office/drawing/2014/main" id="{A9F784D4-965E-2CBD-B265-5F27D2893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313" y="1573213"/>
            <a:ext cx="3930752" cy="30144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8343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390B8B-9D4C-146A-2E69-255D1B105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0EC86540-696E-BE79-79D7-209B4B5B57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96875" y="207963"/>
            <a:ext cx="6248400" cy="757237"/>
          </a:xfrm>
        </p:spPr>
        <p:txBody>
          <a:bodyPr/>
          <a:lstStyle/>
          <a:p>
            <a:r>
              <a:rPr lang="en-US" altLang="en-US" sz="2800" dirty="0"/>
              <a:t>An Adiabatic Silicon Wafor</a:t>
            </a:r>
          </a:p>
        </p:txBody>
      </p:sp>
      <p:sp>
        <p:nvSpPr>
          <p:cNvPr id="5123" name="Rectangle 4">
            <a:extLst>
              <a:ext uri="{FF2B5EF4-FFF2-40B4-BE49-F238E27FC236}">
                <a16:creationId xmlns:a16="http://schemas.microsoft.com/office/drawing/2014/main" id="{927D08D9-A975-8767-308A-609F46287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2588" y="1303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i="1"/>
          </a:p>
        </p:txBody>
      </p:sp>
      <p:pic>
        <p:nvPicPr>
          <p:cNvPr id="5124" name="Picture 2">
            <a:extLst>
              <a:ext uri="{FF2B5EF4-FFF2-40B4-BE49-F238E27FC236}">
                <a16:creationId xmlns:a16="http://schemas.microsoft.com/office/drawing/2014/main" id="{6D38B5DD-5EF5-4B4D-380F-AE0F61F707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1392238"/>
            <a:ext cx="3867150" cy="261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8" name="Object 7">
            <a:extLst>
              <a:ext uri="{FF2B5EF4-FFF2-40B4-BE49-F238E27FC236}">
                <a16:creationId xmlns:a16="http://schemas.microsoft.com/office/drawing/2014/main" id="{0CAE50C5-1FD8-C921-DE7A-FC01908F04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00686" y="4717684"/>
          <a:ext cx="2354262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244600" imgH="520700" progId="Equation.3">
                  <p:embed/>
                </p:oleObj>
              </mc:Choice>
              <mc:Fallback>
                <p:oleObj name="Equation" r:id="rId3" imgW="1244600" imgH="520700" progId="Equation.3">
                  <p:embed/>
                  <p:pic>
                    <p:nvPicPr>
                      <p:cNvPr id="28" name="Object 7">
                        <a:extLst>
                          <a:ext uri="{FF2B5EF4-FFF2-40B4-BE49-F238E27FC236}">
                            <a16:creationId xmlns:a16="http://schemas.microsoft.com/office/drawing/2014/main" id="{90010C31-AB97-16BA-2859-47566FEE61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0686" y="4717684"/>
                        <a:ext cx="2354262" cy="984250"/>
                      </a:xfrm>
                      <a:prstGeom prst="rect">
                        <a:avLst/>
                      </a:prstGeom>
                      <a:noFill/>
                      <a:ln w="4127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TextBox 4">
            <a:extLst>
              <a:ext uri="{FF2B5EF4-FFF2-40B4-BE49-F238E27FC236}">
                <a16:creationId xmlns:a16="http://schemas.microsoft.com/office/drawing/2014/main" id="{3C357C06-2336-CA59-A1BD-12DAB715FD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0263" y="1244600"/>
            <a:ext cx="35512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Efficiency of An E-Device:</a:t>
            </a:r>
          </a:p>
        </p:txBody>
      </p:sp>
      <p:graphicFrame>
        <p:nvGraphicFramePr>
          <p:cNvPr id="30" name="Object 5">
            <a:extLst>
              <a:ext uri="{FF2B5EF4-FFF2-40B4-BE49-F238E27FC236}">
                <a16:creationId xmlns:a16="http://schemas.microsoft.com/office/drawing/2014/main" id="{826A9EE2-E9FE-C706-49A9-B394547CF9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62588" y="1803400"/>
          <a:ext cx="2381250" cy="935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66800" imgH="419100" progId="Equation.3">
                  <p:embed/>
                </p:oleObj>
              </mc:Choice>
              <mc:Fallback>
                <p:oleObj name="Equation" r:id="rId5" imgW="1066800" imgH="419100" progId="Equation.3">
                  <p:embed/>
                  <p:pic>
                    <p:nvPicPr>
                      <p:cNvPr id="30" name="Object 5">
                        <a:extLst>
                          <a:ext uri="{FF2B5EF4-FFF2-40B4-BE49-F238E27FC236}">
                            <a16:creationId xmlns:a16="http://schemas.microsoft.com/office/drawing/2014/main" id="{0BD64196-2E9F-9803-62DC-6AE23E89D3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2588" y="1803400"/>
                        <a:ext cx="2381250" cy="935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extBox 4">
            <a:extLst>
              <a:ext uri="{FF2B5EF4-FFF2-40B4-BE49-F238E27FC236}">
                <a16:creationId xmlns:a16="http://schemas.microsoft.com/office/drawing/2014/main" id="{C2DE4A82-4AC0-ACB6-E9AA-61409FEFFB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46538" y="2665413"/>
            <a:ext cx="4343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Loss percentage of An E- Device: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Object 5">
                <a:extLst>
                  <a:ext uri="{FF2B5EF4-FFF2-40B4-BE49-F238E27FC236}">
                    <a16:creationId xmlns:a16="http://schemas.microsoft.com/office/drawing/2014/main" id="{99201F39-28AD-42FF-D0E9-B8647EAB871F}"/>
                  </a:ext>
                </a:extLst>
              </p:cNvPr>
              <p:cNvSpPr txBox="1"/>
              <p:nvPr/>
            </p:nvSpPr>
            <p:spPr bwMode="auto">
              <a:xfrm>
                <a:off x="5251450" y="3152775"/>
                <a:ext cx="2833687" cy="669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=100−</m:t>
                      </m:r>
                      <m:r>
                        <a:rPr lang="en-US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&lt;100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32" name="Object 5">
                <a:extLst>
                  <a:ext uri="{FF2B5EF4-FFF2-40B4-BE49-F238E27FC236}">
                    <a16:creationId xmlns:a16="http://schemas.microsoft.com/office/drawing/2014/main" id="{99201F39-28AD-42FF-D0E9-B8647EAB8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51450" y="3152775"/>
                <a:ext cx="2833687" cy="669925"/>
              </a:xfrm>
              <a:prstGeom prst="rect">
                <a:avLst/>
              </a:prstGeom>
              <a:blipFill>
                <a:blip r:embed="rId7"/>
                <a:stretch>
                  <a:fillRect l="-645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4">
            <a:extLst>
              <a:ext uri="{FF2B5EF4-FFF2-40B4-BE49-F238E27FC236}">
                <a16:creationId xmlns:a16="http://schemas.microsoft.com/office/drawing/2014/main" id="{E53B23FE-207B-F2AC-AFAA-159D9F293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114800"/>
            <a:ext cx="39862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This Loss is dissipated as heat: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Object 7">
                <a:extLst>
                  <a:ext uri="{FF2B5EF4-FFF2-40B4-BE49-F238E27FC236}">
                    <a16:creationId xmlns:a16="http://schemas.microsoft.com/office/drawing/2014/main" id="{432CC5BA-252F-7A41-8B97-C7457F9B922C}"/>
                  </a:ext>
                </a:extLst>
              </p:cNvPr>
              <p:cNvSpPr txBox="1"/>
              <p:nvPr/>
            </p:nvSpPr>
            <p:spPr bwMode="auto">
              <a:xfrm>
                <a:off x="5111749" y="3924300"/>
                <a:ext cx="3867149" cy="7572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𝐶𝑀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US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𝑊</m:t>
                            </m:r>
                          </m:e>
                        </m:acc>
                      </m:e>
                      <m:sub>
                        <m: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𝑖𝑛𝑝𝑢𝑡</m:t>
                        </m:r>
                      </m:sub>
                    </m:sSub>
                  </m:oMath>
                </a14:m>
                <a:r>
                  <a:rPr lang="en-US" dirty="0"/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̇"/>
                            <m:ctrlPr>
                              <a:rPr lang="en-US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𝑄</m:t>
                            </m:r>
                          </m:e>
                        </m:acc>
                      </m:e>
                      <m:sub>
                        <m:r>
                          <a:rPr lang="en-US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𝑑𝑖𝑠𝑠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4" name="Object 7">
                <a:extLst>
                  <a:ext uri="{FF2B5EF4-FFF2-40B4-BE49-F238E27FC236}">
                    <a16:creationId xmlns:a16="http://schemas.microsoft.com/office/drawing/2014/main" id="{432CC5BA-252F-7A41-8B97-C7457F9B92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11749" y="3924300"/>
                <a:ext cx="3867149" cy="75723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5" name="Object 7">
            <a:extLst>
              <a:ext uri="{FF2B5EF4-FFF2-40B4-BE49-F238E27FC236}">
                <a16:creationId xmlns:a16="http://schemas.microsoft.com/office/drawing/2014/main" id="{AEE1FC6C-4E9F-5438-9767-52C613BF38F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3425" y="4705350"/>
          <a:ext cx="3838575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1993035" imgH="406224" progId="Equation.3">
                  <p:embed/>
                </p:oleObj>
              </mc:Choice>
              <mc:Fallback>
                <p:oleObj name="Equation" r:id="rId9" imgW="1993035" imgH="406224" progId="Equation.3">
                  <p:embed/>
                  <p:pic>
                    <p:nvPicPr>
                      <p:cNvPr id="35" name="Object 7">
                        <a:extLst>
                          <a:ext uri="{FF2B5EF4-FFF2-40B4-BE49-F238E27FC236}">
                            <a16:creationId xmlns:a16="http://schemas.microsoft.com/office/drawing/2014/main" id="{BB7C4ADD-9183-B70A-4A25-85E400822A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3425" y="4705350"/>
                        <a:ext cx="3838575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33" name="Group 19">
            <a:extLst>
              <a:ext uri="{FF2B5EF4-FFF2-40B4-BE49-F238E27FC236}">
                <a16:creationId xmlns:a16="http://schemas.microsoft.com/office/drawing/2014/main" id="{B04E1104-C249-15E0-CAB6-080435B123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35" name="Group 8">
              <a:extLst>
                <a:ext uri="{FF2B5EF4-FFF2-40B4-BE49-F238E27FC236}">
                  <a16:creationId xmlns:a16="http://schemas.microsoft.com/office/drawing/2014/main" id="{876C3A73-41C4-0F93-5C9B-E98882A7B50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138" name="Group 9">
                <a:extLst>
                  <a:ext uri="{FF2B5EF4-FFF2-40B4-BE49-F238E27FC236}">
                    <a16:creationId xmlns:a16="http://schemas.microsoft.com/office/drawing/2014/main" id="{887BA72D-7D7D-261C-F1F1-DC8C808095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148" name="Rectangle 10">
                  <a:extLst>
                    <a:ext uri="{FF2B5EF4-FFF2-40B4-BE49-F238E27FC236}">
                      <a16:creationId xmlns:a16="http://schemas.microsoft.com/office/drawing/2014/main" id="{3F41B787-D9CD-CA35-0982-9B7B93E74E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49" name="Rectangle 11">
                  <a:extLst>
                    <a:ext uri="{FF2B5EF4-FFF2-40B4-BE49-F238E27FC236}">
                      <a16:creationId xmlns:a16="http://schemas.microsoft.com/office/drawing/2014/main" id="{54BFF629-48F5-69E5-A840-B94B878EBF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39" name="Group 12">
                <a:extLst>
                  <a:ext uri="{FF2B5EF4-FFF2-40B4-BE49-F238E27FC236}">
                    <a16:creationId xmlns:a16="http://schemas.microsoft.com/office/drawing/2014/main" id="{FF9F7E71-5726-F3D4-6490-EA3EDFD16A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146" name="Rectangle 13">
                  <a:extLst>
                    <a:ext uri="{FF2B5EF4-FFF2-40B4-BE49-F238E27FC236}">
                      <a16:creationId xmlns:a16="http://schemas.microsoft.com/office/drawing/2014/main" id="{874B326D-722D-FF0D-95D3-1A8D312206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47" name="Rectangle 14">
                  <a:extLst>
                    <a:ext uri="{FF2B5EF4-FFF2-40B4-BE49-F238E27FC236}">
                      <a16:creationId xmlns:a16="http://schemas.microsoft.com/office/drawing/2014/main" id="{2AF1905A-9BE9-CADF-6919-9544FA7BB7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40" name="Group 15">
                <a:extLst>
                  <a:ext uri="{FF2B5EF4-FFF2-40B4-BE49-F238E27FC236}">
                    <a16:creationId xmlns:a16="http://schemas.microsoft.com/office/drawing/2014/main" id="{01467069-8223-E6C7-67E6-06AF37F605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144" name="Rectangle 16">
                  <a:extLst>
                    <a:ext uri="{FF2B5EF4-FFF2-40B4-BE49-F238E27FC236}">
                      <a16:creationId xmlns:a16="http://schemas.microsoft.com/office/drawing/2014/main" id="{F09BF52C-E250-BEF2-AE83-F0A02F16C3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45" name="Rectangle 17">
                  <a:extLst>
                    <a:ext uri="{FF2B5EF4-FFF2-40B4-BE49-F238E27FC236}">
                      <a16:creationId xmlns:a16="http://schemas.microsoft.com/office/drawing/2014/main" id="{F3465FF6-A268-1D20-D5C2-347FCC4718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5141" name="Group 18">
                <a:extLst>
                  <a:ext uri="{FF2B5EF4-FFF2-40B4-BE49-F238E27FC236}">
                    <a16:creationId xmlns:a16="http://schemas.microsoft.com/office/drawing/2014/main" id="{6B16E5CA-8D9A-77D4-C15A-61E380BA95D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142" name="Rectangle 19">
                  <a:extLst>
                    <a:ext uri="{FF2B5EF4-FFF2-40B4-BE49-F238E27FC236}">
                      <a16:creationId xmlns:a16="http://schemas.microsoft.com/office/drawing/2014/main" id="{5EC3A34D-DA50-4AF0-575E-7E5C199964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5143" name="Rectangle 20">
                  <a:extLst>
                    <a:ext uri="{FF2B5EF4-FFF2-40B4-BE49-F238E27FC236}">
                      <a16:creationId xmlns:a16="http://schemas.microsoft.com/office/drawing/2014/main" id="{B62AFE51-A310-5E35-419D-670851D082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5136" name="Rectangle 19458">
              <a:extLst>
                <a:ext uri="{FF2B5EF4-FFF2-40B4-BE49-F238E27FC236}">
                  <a16:creationId xmlns:a16="http://schemas.microsoft.com/office/drawing/2014/main" id="{CBFB8EC8-8E0C-797B-4069-10177BFC33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Rectangle 21">
              <a:extLst>
                <a:ext uri="{FF2B5EF4-FFF2-40B4-BE49-F238E27FC236}">
                  <a16:creationId xmlns:a16="http://schemas.microsoft.com/office/drawing/2014/main" id="{4901C317-60B8-CCE3-4A7B-535C37E3B4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061B800-52E8-F0E1-2B41-FD8566CB2ECB}"/>
              </a:ext>
            </a:extLst>
          </p:cNvPr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912960" y="5689002"/>
            <a:ext cx="3582840" cy="711798"/>
          </a:xfrm>
          <a:prstGeom prst="rect">
            <a:avLst/>
          </a:pr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pPr>
              <a:defRPr/>
            </a:pPr>
            <a:r>
              <a:rPr lang="en-IN">
                <a:noFill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16980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2E943A94-25C5-A23F-4CF6-25716D9161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altLang="en-US" sz="2800" dirty="0"/>
              <a:t>Structure of A Simple ICT Processor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4A69A9C8-DB8A-3AF1-1527-65C9F252C47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C7CC20BA-C6DF-D024-EF8A-D16B647C63A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2AF4AC61-32AC-C336-73EF-1E32B1EBA8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45C21FF8-6D96-15B0-1B23-E8B225C9B6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1E00C4F1-A4CC-107E-850A-6DCEB39830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2AD640F3-3F2C-D695-BE21-4BA6FD1F688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276C8C6F-E5E1-4BE9-AC4B-01CA177F32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2232B28E-CA1D-7FC0-320D-E3F313B051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155192CA-4652-EB1D-34E8-CAC7488F02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1BA82D4D-A07A-94D8-59AB-035618F9EE1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BA9CC3C6-9728-DF54-DF57-8004B25BBF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16F5EABD-D6C7-F471-C4C4-A5B7325E2FC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5DC85060-18D6-3AEE-B6D0-78918477AD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FF6E7039-CF8C-6087-4429-95D3517E4F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85F16E89-A7D4-BC3D-1862-B11351F43D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A408F091-291F-63CF-D59E-32423ECD9F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8844E16-C0E3-785C-D1D6-FCE240869C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075" y="1582738"/>
            <a:ext cx="7958138" cy="383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8D1159-7DC7-30B8-7870-35067E1D2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7B8DBD04-769D-217C-F8CC-814F97E403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IN" altLang="en-US" sz="2800" dirty="0"/>
              <a:t>Structure of A Processor Die</a:t>
            </a:r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B52F25DB-E254-CE29-38C6-0B85EE4CBC67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B57AF9B2-9C10-96C8-F4A2-58CF2E5C723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1B24B446-D881-BA19-9A02-FA6E3F499D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73141C4A-2E9A-1965-1877-F1AD5842D7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CE2F120D-0394-AA73-924B-6750E4A4FE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D53366A5-ABD1-0C1F-0808-DD8D1451CA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1147D13B-6384-8FAA-F91A-3703DB6386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F617A658-D6DE-3A51-431A-7CCD84C746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BBC0475B-7F8C-64D4-B69C-694582219A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AC993D7F-0F92-F210-858A-13C49AB600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CDC94260-9DA2-85D7-BF18-0510821D84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48BFF21F-4908-D4EF-1460-B80B6AA0E0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688BE0F6-EB39-965A-56D0-86D989DCBB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A4087211-1AA6-28BF-F136-02DBD7DED1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9541C992-6B21-73ED-00A2-8FE13BFDD16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5342B5DB-F5ED-07CE-DA15-CB18BBFE2F7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B151FEA7-306E-1A30-D555-D58730F5A2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923" y="1281113"/>
            <a:ext cx="8229600" cy="5119212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1670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0FD43-66F4-F71B-A567-C6082B491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35B69939-F258-6529-6561-9950BEF0F3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sz="2800" dirty="0"/>
              <a:t>Photos of the Die through a Microscope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C8EDF522-1EAE-21A4-8149-85F01020C745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CF160477-2E30-5982-79C7-AC4DB41C36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36ECB9FF-6323-974C-6213-639C04FE62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A46373CA-5E1C-6AEE-E0FF-C996A5B091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8C2C8511-7CF4-D9B3-F23D-1B9B0B8B18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99A9480D-0F32-3051-03C2-9EA2840A13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C175C858-2C85-FFDA-B3BD-B48859C14D8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3E33AF40-AC5E-D308-C654-3AB7B95706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2B8A4C9A-51E0-F2DC-3368-7A241D5A82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61EDB99A-7D24-BEF2-5993-E926A9387A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00481FA4-3FB6-CAE4-8F14-E962B484B4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C54091D5-7031-6073-E7F4-31BA668C943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09D3B730-B0B5-BFFF-6DBD-E605308067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F135A380-6B0D-204E-8CB0-14942A3D6C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7C2906CC-E394-0272-B1FD-A0154E76F9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5F09B289-C765-3102-BB25-4DCBBA412E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22019DB-A9B4-D817-C133-F8005575E2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402" y="1173921"/>
            <a:ext cx="3744795" cy="3293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C6A77A-2456-CF55-CC26-0388E7997E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7106" y="1143000"/>
            <a:ext cx="3559492" cy="35319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D7B5081-4C26-2B1D-F93A-1E55C4E254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677" y="3189024"/>
            <a:ext cx="3391218" cy="35826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3561B46-C2C2-699E-2645-573A54FDC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076756"/>
            <a:ext cx="3559491" cy="35318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218" name="Picture 2" descr="Die photo of the Motorola 6820 Peripheral Interface Adapter chip, composited with Hugin.">
            <a:extLst>
              <a:ext uri="{FF2B5EF4-FFF2-40B4-BE49-F238E27FC236}">
                <a16:creationId xmlns:a16="http://schemas.microsoft.com/office/drawing/2014/main" id="{6C2596EC-3629-FBAC-4ED2-753FB51491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270" y="1247775"/>
            <a:ext cx="5715000" cy="5229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236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DCBBB-825A-3F00-CA72-EF233A95AA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>
            <a:extLst>
              <a:ext uri="{FF2B5EF4-FFF2-40B4-BE49-F238E27FC236}">
                <a16:creationId xmlns:a16="http://schemas.microsoft.com/office/drawing/2014/main" id="{787CBDA3-28AA-34EC-7B4A-F5CC8BBDA9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US" altLang="en-US" sz="2800" dirty="0"/>
              <a:t>First Law Analysis of ICT die </a:t>
            </a:r>
            <a:endParaRPr lang="en-IN" altLang="en-US" sz="2800" dirty="0"/>
          </a:p>
        </p:txBody>
      </p:sp>
      <p:grpSp>
        <p:nvGrpSpPr>
          <p:cNvPr id="21507" name="Group 19">
            <a:extLst>
              <a:ext uri="{FF2B5EF4-FFF2-40B4-BE49-F238E27FC236}">
                <a16:creationId xmlns:a16="http://schemas.microsoft.com/office/drawing/2014/main" id="{C608130B-B85C-0268-B926-99D838B085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510" name="Group 8">
              <a:extLst>
                <a:ext uri="{FF2B5EF4-FFF2-40B4-BE49-F238E27FC236}">
                  <a16:creationId xmlns:a16="http://schemas.microsoft.com/office/drawing/2014/main" id="{27B8FFBC-F75C-DC40-CEB8-9CE9E569F3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1513" name="Group 9">
                <a:extLst>
                  <a:ext uri="{FF2B5EF4-FFF2-40B4-BE49-F238E27FC236}">
                    <a16:creationId xmlns:a16="http://schemas.microsoft.com/office/drawing/2014/main" id="{75EDFE0A-B51B-A21D-C165-A76E6836DC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1523" name="Rectangle 10">
                  <a:extLst>
                    <a:ext uri="{FF2B5EF4-FFF2-40B4-BE49-F238E27FC236}">
                      <a16:creationId xmlns:a16="http://schemas.microsoft.com/office/drawing/2014/main" id="{B38BD877-92D2-C3C6-FD5D-AC511E1A5D0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4" name="Rectangle 11">
                  <a:extLst>
                    <a:ext uri="{FF2B5EF4-FFF2-40B4-BE49-F238E27FC236}">
                      <a16:creationId xmlns:a16="http://schemas.microsoft.com/office/drawing/2014/main" id="{EF3F2827-8061-A8B6-8454-7384867E215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4" name="Group 12">
                <a:extLst>
                  <a:ext uri="{FF2B5EF4-FFF2-40B4-BE49-F238E27FC236}">
                    <a16:creationId xmlns:a16="http://schemas.microsoft.com/office/drawing/2014/main" id="{15F5A5D6-F307-A54D-7F71-A7E0808FCD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521" name="Rectangle 13">
                  <a:extLst>
                    <a:ext uri="{FF2B5EF4-FFF2-40B4-BE49-F238E27FC236}">
                      <a16:creationId xmlns:a16="http://schemas.microsoft.com/office/drawing/2014/main" id="{612FCEAC-5EEE-2110-9964-3FBD2EC5CD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2" name="Rectangle 14">
                  <a:extLst>
                    <a:ext uri="{FF2B5EF4-FFF2-40B4-BE49-F238E27FC236}">
                      <a16:creationId xmlns:a16="http://schemas.microsoft.com/office/drawing/2014/main" id="{9BCEB464-EAF6-BA84-A3DF-CA0B167EA0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5" name="Group 15">
                <a:extLst>
                  <a:ext uri="{FF2B5EF4-FFF2-40B4-BE49-F238E27FC236}">
                    <a16:creationId xmlns:a16="http://schemas.microsoft.com/office/drawing/2014/main" id="{EE38AA40-AB25-A632-F87E-4D37EDB5F3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1519" name="Rectangle 16">
                  <a:extLst>
                    <a:ext uri="{FF2B5EF4-FFF2-40B4-BE49-F238E27FC236}">
                      <a16:creationId xmlns:a16="http://schemas.microsoft.com/office/drawing/2014/main" id="{9E5A4D47-265E-E263-1736-9F039BF15E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20" name="Rectangle 17">
                  <a:extLst>
                    <a:ext uri="{FF2B5EF4-FFF2-40B4-BE49-F238E27FC236}">
                      <a16:creationId xmlns:a16="http://schemas.microsoft.com/office/drawing/2014/main" id="{EF3C2B92-3ADC-338F-B62F-F466E76D6C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1516" name="Group 18">
                <a:extLst>
                  <a:ext uri="{FF2B5EF4-FFF2-40B4-BE49-F238E27FC236}">
                    <a16:creationId xmlns:a16="http://schemas.microsoft.com/office/drawing/2014/main" id="{C0A66A1B-78FF-FA83-A999-38D63BBC6E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1517" name="Rectangle 19">
                  <a:extLst>
                    <a:ext uri="{FF2B5EF4-FFF2-40B4-BE49-F238E27FC236}">
                      <a16:creationId xmlns:a16="http://schemas.microsoft.com/office/drawing/2014/main" id="{52A298BA-3E49-EFEA-5CC5-10C5702B97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1518" name="Rectangle 20">
                  <a:extLst>
                    <a:ext uri="{FF2B5EF4-FFF2-40B4-BE49-F238E27FC236}">
                      <a16:creationId xmlns:a16="http://schemas.microsoft.com/office/drawing/2014/main" id="{6B8496EF-CF9E-1F7E-66DF-BB7B7C234B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1511" name="Rectangle 19458">
              <a:extLst>
                <a:ext uri="{FF2B5EF4-FFF2-40B4-BE49-F238E27FC236}">
                  <a16:creationId xmlns:a16="http://schemas.microsoft.com/office/drawing/2014/main" id="{1A30B75B-5B9D-D630-3691-3481319CCB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EDA2EE37-8162-5731-078A-4CE7067F5B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CF9587D-F25D-B926-1A70-E7E45006ED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5692" y="1946031"/>
            <a:ext cx="3812616" cy="36927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162D21A-C1FE-F616-AE8C-949F7DF0AE9C}"/>
              </a:ext>
            </a:extLst>
          </p:cNvPr>
          <p:cNvSpPr/>
          <p:nvPr/>
        </p:nvSpPr>
        <p:spPr bwMode="auto">
          <a:xfrm flipH="1" flipV="1">
            <a:off x="2057400" y="1752599"/>
            <a:ext cx="4953000" cy="4130675"/>
          </a:xfrm>
          <a:prstGeom prst="rect">
            <a:avLst/>
          </a:prstGeom>
          <a:noFill/>
          <a:ln w="4127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IN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53954FC-F04B-C292-134B-A6BF650561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104" y="1752599"/>
            <a:ext cx="8820893" cy="4517539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0BD3949-7ADB-3580-D9F2-EF8F5A72BFC9}"/>
                  </a:ext>
                </a:extLst>
              </p14:cNvPr>
              <p14:cNvContentPartPr/>
              <p14:nvPr/>
            </p14:nvContentPartPr>
            <p14:xfrm>
              <a:off x="946080" y="1166400"/>
              <a:ext cx="7491960" cy="35096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0BD3949-7ADB-3580-D9F2-EF8F5A72BFC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36720" y="1157040"/>
                <a:ext cx="7510680" cy="3528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7843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9B610088-C3B3-F8B7-8120-D4782DF77D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60325"/>
            <a:ext cx="7772400" cy="1143000"/>
          </a:xfrm>
        </p:spPr>
        <p:txBody>
          <a:bodyPr/>
          <a:lstStyle/>
          <a:p>
            <a:r>
              <a:rPr lang="en-US" altLang="en-US" sz="2800" dirty="0"/>
              <a:t>ICT vs Brain Technology</a:t>
            </a:r>
            <a:endParaRPr lang="en-IN" altLang="en-US" sz="2800" dirty="0"/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4B14C7AB-00EC-2F59-8290-22A2EB092A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305800" cy="4953000"/>
          </a:xfrm>
        </p:spPr>
        <p:txBody>
          <a:bodyPr/>
          <a:lstStyle/>
          <a:p>
            <a:r>
              <a:rPr lang="en-US" sz="2400" dirty="0"/>
              <a:t>The most recent and most impressive demonstration of an artificial intelligence computer system, the IBM Watson supercomputer.</a:t>
            </a:r>
          </a:p>
          <a:p>
            <a:r>
              <a:rPr lang="en-US" sz="2400" dirty="0"/>
              <a:t>It is capable of answering questions posed in natural language and the winner of the 2011 </a:t>
            </a:r>
            <a:r>
              <a:rPr lang="en-US" sz="2400" i="1" dirty="0"/>
              <a:t>Jeopardy! </a:t>
            </a:r>
            <a:r>
              <a:rPr lang="en-US" sz="2400" dirty="0"/>
              <a:t>quiz show,.</a:t>
            </a:r>
          </a:p>
          <a:p>
            <a:r>
              <a:rPr lang="en-US" sz="2400" dirty="0"/>
              <a:t>It is built from ~3000 processor cores (POWER7) each consisting of 1.2B transistors and operating at 3.5GHz. </a:t>
            </a:r>
          </a:p>
          <a:p>
            <a:r>
              <a:rPr lang="en-US" sz="2400" dirty="0"/>
              <a:t>The approximate total binary throughput about 10</a:t>
            </a:r>
            <a:r>
              <a:rPr lang="en-US" sz="2400" baseline="30000" dirty="0"/>
              <a:t>22</a:t>
            </a:r>
            <a:r>
              <a:rPr lang="en-US" sz="2400" dirty="0"/>
              <a:t> bit/s. </a:t>
            </a:r>
          </a:p>
          <a:p>
            <a:r>
              <a:rPr lang="en-US" sz="2400" dirty="0"/>
              <a:t>The machine consumes ~200kW of power. </a:t>
            </a:r>
          </a:p>
          <a:p>
            <a:pPr marL="0" indent="0" algn="ctr">
              <a:buNone/>
            </a:pPr>
            <a:r>
              <a:rPr lang="en-US" sz="2400" dirty="0">
                <a:solidFill>
                  <a:srgbClr val="FF0000"/>
                </a:solidFill>
              </a:rPr>
              <a:t>The fact that the brain, a- biological information processor, operates at only ~30W suggests that 199.7 kW of power is dissipated as heat and responsible for generation of entropy.</a:t>
            </a:r>
          </a:p>
        </p:txBody>
      </p:sp>
      <p:grpSp>
        <p:nvGrpSpPr>
          <p:cNvPr id="27652" name="Group 19">
            <a:extLst>
              <a:ext uri="{FF2B5EF4-FFF2-40B4-BE49-F238E27FC236}">
                <a16:creationId xmlns:a16="http://schemas.microsoft.com/office/drawing/2014/main" id="{52EB6227-9122-8A59-4BF1-E89C00684526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7653" name="Group 8">
              <a:extLst>
                <a:ext uri="{FF2B5EF4-FFF2-40B4-BE49-F238E27FC236}">
                  <a16:creationId xmlns:a16="http://schemas.microsoft.com/office/drawing/2014/main" id="{3B0BF76A-C2B9-56A5-BB25-9ED9BD52E41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656" name="Group 9">
                <a:extLst>
                  <a:ext uri="{FF2B5EF4-FFF2-40B4-BE49-F238E27FC236}">
                    <a16:creationId xmlns:a16="http://schemas.microsoft.com/office/drawing/2014/main" id="{EAC38CE2-E3CC-6541-C99C-C93F19EEAA4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666" name="Rectangle 10">
                  <a:extLst>
                    <a:ext uri="{FF2B5EF4-FFF2-40B4-BE49-F238E27FC236}">
                      <a16:creationId xmlns:a16="http://schemas.microsoft.com/office/drawing/2014/main" id="{E8A1CD38-C52E-6C5E-61D3-BC993FA50E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7" name="Rectangle 11">
                  <a:extLst>
                    <a:ext uri="{FF2B5EF4-FFF2-40B4-BE49-F238E27FC236}">
                      <a16:creationId xmlns:a16="http://schemas.microsoft.com/office/drawing/2014/main" id="{DF5CB9E8-84CF-22B8-442C-5277D5ED7B1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657" name="Group 12">
                <a:extLst>
                  <a:ext uri="{FF2B5EF4-FFF2-40B4-BE49-F238E27FC236}">
                    <a16:creationId xmlns:a16="http://schemas.microsoft.com/office/drawing/2014/main" id="{F0B45264-430B-D9F9-A058-5D2FADBF16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7664" name="Rectangle 13">
                  <a:extLst>
                    <a:ext uri="{FF2B5EF4-FFF2-40B4-BE49-F238E27FC236}">
                      <a16:creationId xmlns:a16="http://schemas.microsoft.com/office/drawing/2014/main" id="{3E687F6A-73C8-DE52-B65C-9385C7F35DB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5" name="Rectangle 14">
                  <a:extLst>
                    <a:ext uri="{FF2B5EF4-FFF2-40B4-BE49-F238E27FC236}">
                      <a16:creationId xmlns:a16="http://schemas.microsoft.com/office/drawing/2014/main" id="{23E79945-8311-00F3-8F72-820E60B1EC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658" name="Group 15">
                <a:extLst>
                  <a:ext uri="{FF2B5EF4-FFF2-40B4-BE49-F238E27FC236}">
                    <a16:creationId xmlns:a16="http://schemas.microsoft.com/office/drawing/2014/main" id="{DD395C0C-0136-13ED-F3CF-81E0A51FA16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7662" name="Rectangle 16">
                  <a:extLst>
                    <a:ext uri="{FF2B5EF4-FFF2-40B4-BE49-F238E27FC236}">
                      <a16:creationId xmlns:a16="http://schemas.microsoft.com/office/drawing/2014/main" id="{3CA7ABE9-0DDD-5029-45D2-CE21CB353F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3" name="Rectangle 17">
                  <a:extLst>
                    <a:ext uri="{FF2B5EF4-FFF2-40B4-BE49-F238E27FC236}">
                      <a16:creationId xmlns:a16="http://schemas.microsoft.com/office/drawing/2014/main" id="{F6552BAD-F8C1-B3A2-3D6F-C600F3001C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7659" name="Group 18">
                <a:extLst>
                  <a:ext uri="{FF2B5EF4-FFF2-40B4-BE49-F238E27FC236}">
                    <a16:creationId xmlns:a16="http://schemas.microsoft.com/office/drawing/2014/main" id="{EF3284D6-D55A-FEB8-1134-85743CE0C7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7660" name="Rectangle 19">
                  <a:extLst>
                    <a:ext uri="{FF2B5EF4-FFF2-40B4-BE49-F238E27FC236}">
                      <a16:creationId xmlns:a16="http://schemas.microsoft.com/office/drawing/2014/main" id="{B43B302A-86EB-F848-3BDB-3486CC972C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7661" name="Rectangle 20">
                  <a:extLst>
                    <a:ext uri="{FF2B5EF4-FFF2-40B4-BE49-F238E27FC236}">
                      <a16:creationId xmlns:a16="http://schemas.microsoft.com/office/drawing/2014/main" id="{0AA7E03C-4BE7-2FAD-26EA-3717EE7A0BB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7654" name="Rectangle 19458">
              <a:extLst>
                <a:ext uri="{FF2B5EF4-FFF2-40B4-BE49-F238E27FC236}">
                  <a16:creationId xmlns:a16="http://schemas.microsoft.com/office/drawing/2014/main" id="{99FC2B31-595B-87E7-E455-8AEE467DD2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D8006ECF-66D4-329A-DDEA-47CACCCBD2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DC493-D081-4D86-9300-ED4EB6594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DE26CBE7-5A86-681F-9DC3-9A862E8EA9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239000" cy="1143000"/>
          </a:xfrm>
        </p:spPr>
        <p:txBody>
          <a:bodyPr/>
          <a:lstStyle/>
          <a:p>
            <a:r>
              <a:rPr lang="en-US" altLang="en-US" sz="2800" dirty="0"/>
              <a:t>Trend in Energy Efficiency of ICTs</a:t>
            </a:r>
            <a:endParaRPr lang="en-IN" altLang="en-US" sz="2800" dirty="0"/>
          </a:p>
        </p:txBody>
      </p:sp>
      <p:grpSp>
        <p:nvGrpSpPr>
          <p:cNvPr id="25604" name="Group 19">
            <a:extLst>
              <a:ext uri="{FF2B5EF4-FFF2-40B4-BE49-F238E27FC236}">
                <a16:creationId xmlns:a16="http://schemas.microsoft.com/office/drawing/2014/main" id="{8BF21689-AA35-D772-8686-F53DD832566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05" name="Group 8">
              <a:extLst>
                <a:ext uri="{FF2B5EF4-FFF2-40B4-BE49-F238E27FC236}">
                  <a16:creationId xmlns:a16="http://schemas.microsoft.com/office/drawing/2014/main" id="{ADFB8B4D-BC0F-67BE-54D6-04A9CF1AF8E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608" name="Group 9">
                <a:extLst>
                  <a:ext uri="{FF2B5EF4-FFF2-40B4-BE49-F238E27FC236}">
                    <a16:creationId xmlns:a16="http://schemas.microsoft.com/office/drawing/2014/main" id="{66A77CEE-9A04-BA02-C60A-D634B3DA16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5618" name="Rectangle 10">
                  <a:extLst>
                    <a:ext uri="{FF2B5EF4-FFF2-40B4-BE49-F238E27FC236}">
                      <a16:creationId xmlns:a16="http://schemas.microsoft.com/office/drawing/2014/main" id="{37D41263-8B9A-4131-E4AB-45602FA4C1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9" name="Rectangle 11">
                  <a:extLst>
                    <a:ext uri="{FF2B5EF4-FFF2-40B4-BE49-F238E27FC236}">
                      <a16:creationId xmlns:a16="http://schemas.microsoft.com/office/drawing/2014/main" id="{B46E6C46-8A38-3CDC-EF91-E0E5903B6D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09" name="Group 12">
                <a:extLst>
                  <a:ext uri="{FF2B5EF4-FFF2-40B4-BE49-F238E27FC236}">
                    <a16:creationId xmlns:a16="http://schemas.microsoft.com/office/drawing/2014/main" id="{3D699526-0DAA-B189-22DF-AEF1501E6A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616" name="Rectangle 13">
                  <a:extLst>
                    <a:ext uri="{FF2B5EF4-FFF2-40B4-BE49-F238E27FC236}">
                      <a16:creationId xmlns:a16="http://schemas.microsoft.com/office/drawing/2014/main" id="{B1B38E20-806A-01D4-3B1A-AA5614A9ED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7" name="Rectangle 14">
                  <a:extLst>
                    <a:ext uri="{FF2B5EF4-FFF2-40B4-BE49-F238E27FC236}">
                      <a16:creationId xmlns:a16="http://schemas.microsoft.com/office/drawing/2014/main" id="{BE74A01C-550A-EBAD-8189-8D07B16078C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0" name="Group 15">
                <a:extLst>
                  <a:ext uri="{FF2B5EF4-FFF2-40B4-BE49-F238E27FC236}">
                    <a16:creationId xmlns:a16="http://schemas.microsoft.com/office/drawing/2014/main" id="{33D8F6FE-E7A0-6B0C-A561-4B05FD16D3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5614" name="Rectangle 16">
                  <a:extLst>
                    <a:ext uri="{FF2B5EF4-FFF2-40B4-BE49-F238E27FC236}">
                      <a16:creationId xmlns:a16="http://schemas.microsoft.com/office/drawing/2014/main" id="{1E46A1B3-C95C-F3CA-C007-5D457BD657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5" name="Rectangle 17">
                  <a:extLst>
                    <a:ext uri="{FF2B5EF4-FFF2-40B4-BE49-F238E27FC236}">
                      <a16:creationId xmlns:a16="http://schemas.microsoft.com/office/drawing/2014/main" id="{0B9F1660-FBA0-C337-2CD6-A6092BBF98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1" name="Group 18">
                <a:extLst>
                  <a:ext uri="{FF2B5EF4-FFF2-40B4-BE49-F238E27FC236}">
                    <a16:creationId xmlns:a16="http://schemas.microsoft.com/office/drawing/2014/main" id="{8A2E3933-51D9-BC91-5C0D-857FABB5AD0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612" name="Rectangle 19">
                  <a:extLst>
                    <a:ext uri="{FF2B5EF4-FFF2-40B4-BE49-F238E27FC236}">
                      <a16:creationId xmlns:a16="http://schemas.microsoft.com/office/drawing/2014/main" id="{B1165828-2FC5-A7E3-4CB6-506010DD11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3" name="Rectangle 20">
                  <a:extLst>
                    <a:ext uri="{FF2B5EF4-FFF2-40B4-BE49-F238E27FC236}">
                      <a16:creationId xmlns:a16="http://schemas.microsoft.com/office/drawing/2014/main" id="{E9B73CB3-3563-D03B-0233-7EA03DB0E8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5606" name="Rectangle 19458">
              <a:extLst>
                <a:ext uri="{FF2B5EF4-FFF2-40B4-BE49-F238E27FC236}">
                  <a16:creationId xmlns:a16="http://schemas.microsoft.com/office/drawing/2014/main" id="{7A33A6C4-C9A4-73FC-B188-C8662B567D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0F855AAD-DF0B-1290-3C5A-C31B9127A0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7018082-2AC0-04D5-A7F7-035E8375CD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20674" y="1176461"/>
            <a:ext cx="8518525" cy="5392614"/>
          </a:xfr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83E6EAD-2B7D-5491-4A14-1F574A4ED658}"/>
              </a:ext>
            </a:extLst>
          </p:cNvPr>
          <p:cNvSpPr txBox="1"/>
          <p:nvPr/>
        </p:nvSpPr>
        <p:spPr>
          <a:xfrm>
            <a:off x="2286000" y="3017376"/>
            <a:ext cx="45720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i="0" u="none" strike="noStrike" baseline="0" dirty="0">
                <a:latin typeface="PalatinoLinotype-Bold"/>
              </a:rPr>
              <a:t>Energy dissipation in present computers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85481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C1EC49-24A4-BECE-3C74-48D80D4D63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>
            <a:extLst>
              <a:ext uri="{FF2B5EF4-FFF2-40B4-BE49-F238E27FC236}">
                <a16:creationId xmlns:a16="http://schemas.microsoft.com/office/drawing/2014/main" id="{2674B5B4-16C9-109E-7A0C-D1299D601B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76200"/>
            <a:ext cx="7239000" cy="1143000"/>
          </a:xfrm>
        </p:spPr>
        <p:txBody>
          <a:bodyPr/>
          <a:lstStyle/>
          <a:p>
            <a:r>
              <a:rPr lang="en-US" sz="2800" b="0" i="0" u="none" strike="noStrike" baseline="0" dirty="0">
                <a:latin typeface="FrutigerNeueLTCom-Light"/>
              </a:rPr>
              <a:t>Energy consumption by four primary information processing functions</a:t>
            </a:r>
            <a:endParaRPr lang="en-IN" altLang="en-US" sz="2800" dirty="0"/>
          </a:p>
        </p:txBody>
      </p:sp>
      <p:grpSp>
        <p:nvGrpSpPr>
          <p:cNvPr id="25604" name="Group 19">
            <a:extLst>
              <a:ext uri="{FF2B5EF4-FFF2-40B4-BE49-F238E27FC236}">
                <a16:creationId xmlns:a16="http://schemas.microsoft.com/office/drawing/2014/main" id="{396AA921-E2F5-F05E-8F1A-42826D7CB3E0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5605" name="Group 8">
              <a:extLst>
                <a:ext uri="{FF2B5EF4-FFF2-40B4-BE49-F238E27FC236}">
                  <a16:creationId xmlns:a16="http://schemas.microsoft.com/office/drawing/2014/main" id="{B00D696C-B254-915A-3B3E-9352D53F4C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5608" name="Group 9">
                <a:extLst>
                  <a:ext uri="{FF2B5EF4-FFF2-40B4-BE49-F238E27FC236}">
                    <a16:creationId xmlns:a16="http://schemas.microsoft.com/office/drawing/2014/main" id="{8AF13558-FA38-2756-B319-C8EC1DF6E81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5618" name="Rectangle 10">
                  <a:extLst>
                    <a:ext uri="{FF2B5EF4-FFF2-40B4-BE49-F238E27FC236}">
                      <a16:creationId xmlns:a16="http://schemas.microsoft.com/office/drawing/2014/main" id="{8329CA3F-0A3A-E85F-FF3D-C48C7EB16E2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9" name="Rectangle 11">
                  <a:extLst>
                    <a:ext uri="{FF2B5EF4-FFF2-40B4-BE49-F238E27FC236}">
                      <a16:creationId xmlns:a16="http://schemas.microsoft.com/office/drawing/2014/main" id="{10961C96-6F9D-EBB9-F0C1-E1F2D16393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09" name="Group 12">
                <a:extLst>
                  <a:ext uri="{FF2B5EF4-FFF2-40B4-BE49-F238E27FC236}">
                    <a16:creationId xmlns:a16="http://schemas.microsoft.com/office/drawing/2014/main" id="{4A94BC14-630B-2178-216F-BA8E955232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616" name="Rectangle 13">
                  <a:extLst>
                    <a:ext uri="{FF2B5EF4-FFF2-40B4-BE49-F238E27FC236}">
                      <a16:creationId xmlns:a16="http://schemas.microsoft.com/office/drawing/2014/main" id="{6B5FDE7D-902C-B64B-D4D0-13DDA51A93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7" name="Rectangle 14">
                  <a:extLst>
                    <a:ext uri="{FF2B5EF4-FFF2-40B4-BE49-F238E27FC236}">
                      <a16:creationId xmlns:a16="http://schemas.microsoft.com/office/drawing/2014/main" id="{877DB73A-ECA5-D306-F8EB-4B5C048382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0" name="Group 15">
                <a:extLst>
                  <a:ext uri="{FF2B5EF4-FFF2-40B4-BE49-F238E27FC236}">
                    <a16:creationId xmlns:a16="http://schemas.microsoft.com/office/drawing/2014/main" id="{74C5B85C-E902-6D2D-B592-08636862A1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5614" name="Rectangle 16">
                  <a:extLst>
                    <a:ext uri="{FF2B5EF4-FFF2-40B4-BE49-F238E27FC236}">
                      <a16:creationId xmlns:a16="http://schemas.microsoft.com/office/drawing/2014/main" id="{8FA792F0-E186-9180-6937-CF73BEE34F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5" name="Rectangle 17">
                  <a:extLst>
                    <a:ext uri="{FF2B5EF4-FFF2-40B4-BE49-F238E27FC236}">
                      <a16:creationId xmlns:a16="http://schemas.microsoft.com/office/drawing/2014/main" id="{84D4B4AB-4E7B-A8B2-15A4-C0228312A87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5611" name="Group 18">
                <a:extLst>
                  <a:ext uri="{FF2B5EF4-FFF2-40B4-BE49-F238E27FC236}">
                    <a16:creationId xmlns:a16="http://schemas.microsoft.com/office/drawing/2014/main" id="{D35645E0-1ACC-FD7A-2A23-E95250FD88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5612" name="Rectangle 19">
                  <a:extLst>
                    <a:ext uri="{FF2B5EF4-FFF2-40B4-BE49-F238E27FC236}">
                      <a16:creationId xmlns:a16="http://schemas.microsoft.com/office/drawing/2014/main" id="{0F8E25F8-C736-341F-2CEF-29CDCA6CF1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5613" name="Rectangle 20">
                  <a:extLst>
                    <a:ext uri="{FF2B5EF4-FFF2-40B4-BE49-F238E27FC236}">
                      <a16:creationId xmlns:a16="http://schemas.microsoft.com/office/drawing/2014/main" id="{B4957E72-1F0C-19F7-2595-8BAA1EF76C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5606" name="Rectangle 19458">
              <a:extLst>
                <a:ext uri="{FF2B5EF4-FFF2-40B4-BE49-F238E27FC236}">
                  <a16:creationId xmlns:a16="http://schemas.microsoft.com/office/drawing/2014/main" id="{E437BC71-A976-5D81-E015-B440D8AECBC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E5C33FFD-31FF-7620-5B87-E1C2AC598C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0BCE991-C723-21CD-9A26-B15A760ECE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571839" y="1785124"/>
            <a:ext cx="4733961" cy="4638647"/>
          </a:xfr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8B76B99-63F5-5D35-32B9-68F59422DB3D}"/>
              </a:ext>
            </a:extLst>
          </p:cNvPr>
          <p:cNvSpPr txBox="1"/>
          <p:nvPr/>
        </p:nvSpPr>
        <p:spPr>
          <a:xfrm>
            <a:off x="406436" y="1229767"/>
            <a:ext cx="533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FrutigerNeueLTCom-Light"/>
              </a:rPr>
              <a:t>I</a:t>
            </a:r>
            <a:r>
              <a:rPr lang="en-US" sz="2800" b="0" i="0" u="none" strike="noStrike" baseline="0" dirty="0">
                <a:latin typeface="FrutigerNeueLTCom-Light"/>
              </a:rPr>
              <a:t>n modern electronic ICT systems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4096867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9B516-5396-72AE-B120-27C6E55FF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Energetic Issues of ICTs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B54CC-0461-BD9A-80AA-723229A633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4876800"/>
          </a:xfrm>
        </p:spPr>
        <p:txBody>
          <a:bodyPr/>
          <a:lstStyle/>
          <a:p>
            <a:pPr algn="l"/>
            <a:r>
              <a:rPr lang="en-US" sz="2400" b="0" i="0" u="none" strike="noStrike" baseline="0" dirty="0"/>
              <a:t>The energetics issues of current and future computation raises a question of the ultimate </a:t>
            </a:r>
            <a:r>
              <a:rPr lang="en-US" sz="2400" b="0" i="1" u="none" strike="noStrike" baseline="0" dirty="0"/>
              <a:t>energy efficiency </a:t>
            </a:r>
            <a:r>
              <a:rPr lang="en-US" sz="2400" b="0" i="0" u="none" strike="noStrike" baseline="0" dirty="0"/>
              <a:t>of ICTs</a:t>
            </a:r>
          </a:p>
          <a:p>
            <a:pPr algn="l"/>
            <a:r>
              <a:rPr lang="en-US" sz="2400" b="0" i="0" u="none" strike="noStrike" baseline="0" dirty="0"/>
              <a:t>Energy Efficiency is a reminiscent of the Carnot limit for the efficiency for heat engines. </a:t>
            </a:r>
          </a:p>
          <a:p>
            <a:pPr algn="l"/>
            <a:r>
              <a:rPr lang="en-US" sz="2400" b="0" i="0" u="none" strike="noStrike" baseline="0" dirty="0"/>
              <a:t>The entire discipline of thermodynamics emerged from the practical need to increase the efficiency of utility heat engines. </a:t>
            </a:r>
          </a:p>
          <a:p>
            <a:pPr algn="l"/>
            <a:r>
              <a:rPr lang="en-US" sz="2400" b="0" i="0" u="none" strike="noStrike" baseline="0" dirty="0"/>
              <a:t>Innovations in steam engines and internal combustion engines have been driven by the need to more closely approach the ideal limit of a Carnot engine. </a:t>
            </a:r>
          </a:p>
          <a:p>
            <a:pPr algn="l"/>
            <a:r>
              <a:rPr lang="en-US" sz="2400" b="0" i="0" u="none" strike="noStrike" baseline="0" dirty="0"/>
              <a:t>An information processor must be viewed as a </a:t>
            </a:r>
            <a:r>
              <a:rPr lang="en-US" sz="2400" b="0" i="1" u="none" strike="noStrike" baseline="0" dirty="0"/>
              <a:t>computing engine </a:t>
            </a:r>
            <a:r>
              <a:rPr lang="en-US" sz="2400" b="0" i="0" u="none" strike="noStrike" baseline="0" dirty="0"/>
              <a:t>that transforms incoming energy flow into useful work and also produces some heat.</a:t>
            </a:r>
            <a:endParaRPr lang="en-IN" sz="2400" dirty="0"/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2AB5D077-3781-46FE-0515-9FFDE43B463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293CDEAA-5655-24DC-FDA6-760DCF0701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19568FEC-58CF-4A9E-BA0E-09C7500C9D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DB011957-D93E-7B70-6652-2B34E0C218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6C1FC0BE-A26B-3138-AE9D-AEE502443D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09064636-EDD6-E418-340F-7CB77300B7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8A9E633F-A725-4B20-57C1-31B2EC69A0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980E4E2C-8EFF-1FAE-F564-2E37F61FBF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6F82F4F8-8078-FEA1-3223-B8C71A719D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49DFF0C1-5392-3D12-0CAF-A4C8EEB8C4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0016AB8E-D24B-0C1C-93D6-83D1094FE0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A623CC73-9B9A-5616-01DB-45CA381C83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6618348B-D031-F02B-4136-122006D7C4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C792B8F2-0B09-A399-A122-6A60C1BC81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B5EBB013-9403-02C4-D68D-1EC150AE8D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9A323794-DDAB-D81C-12A4-2DABC11ECF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6672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E0F25-B08C-F654-5AE6-9DCD353B6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1F88B-EE2F-7A59-4864-0DD7EF23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Energetic Issues of ICTs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7D45E-3723-ABB9-E150-B347C96C7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5121274"/>
          </a:xfrm>
        </p:spPr>
        <p:txBody>
          <a:bodyPr/>
          <a:lstStyle/>
          <a:p>
            <a:r>
              <a:rPr lang="en-US" sz="2400" dirty="0"/>
              <a:t>Interesting insights on the energy efficiency of binary elements were obtained in pioneering studies by John von Neumann and subsequently by Charles H. Bennet and Ralph Landauer in the 20</a:t>
            </a:r>
            <a:r>
              <a:rPr lang="en-US" sz="2400" baseline="30000" dirty="0"/>
              <a:t>th</a:t>
            </a:r>
            <a:r>
              <a:rPr lang="en-US" sz="2400" dirty="0"/>
              <a:t>  century. </a:t>
            </a:r>
          </a:p>
          <a:p>
            <a:r>
              <a:rPr lang="en-US" sz="2400" dirty="0"/>
              <a:t>It is known that information processing is intimately related to energy management (“information is physical”). </a:t>
            </a:r>
          </a:p>
          <a:p>
            <a:r>
              <a:rPr lang="en-US" sz="2400" dirty="0"/>
              <a:t>Bennet and Landauer have shown that there exists a minimum amount of energy required to perform any irreversible computation.</a:t>
            </a:r>
          </a:p>
          <a:p>
            <a:r>
              <a:rPr lang="en-US" sz="2400" dirty="0"/>
              <a:t>The ultimate limit on the minimum energy per switching is set at </a:t>
            </a:r>
            <a:r>
              <a:rPr lang="en-US" sz="2400" i="1" dirty="0" err="1"/>
              <a:t>k</a:t>
            </a:r>
            <a:r>
              <a:rPr lang="en-US" sz="2400" baseline="-25000" dirty="0" err="1"/>
              <a:t>B</a:t>
            </a:r>
            <a:r>
              <a:rPr lang="en-US" sz="2400" i="1" dirty="0" err="1"/>
              <a:t>T</a:t>
            </a:r>
            <a:r>
              <a:rPr lang="en-US" sz="2400" i="1" dirty="0"/>
              <a:t> </a:t>
            </a:r>
            <a:r>
              <a:rPr lang="en-US" sz="2400" dirty="0"/>
              <a:t>ln2.</a:t>
            </a:r>
          </a:p>
          <a:p>
            <a:r>
              <a:rPr lang="en-US" sz="2400" dirty="0"/>
              <a:t>It is approximately 10</a:t>
            </a:r>
            <a:r>
              <a:rPr lang="en-US" sz="2400" baseline="30000" dirty="0"/>
              <a:t>-21</a:t>
            </a:r>
            <a:r>
              <a:rPr lang="en-US" sz="2400" dirty="0"/>
              <a:t>J at room temperature, called as the Shannon-von Neumann-Landauer (SNL) limit . </a:t>
            </a:r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E2D6DF2F-8B98-1A5B-F4CE-C9BCE655B0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12195B0F-18A9-286E-8608-DE5EA5C5B7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818B8621-579B-7069-3D45-86C840215B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970DA5F-3A79-A495-6E49-8480D45414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64226C7B-AAC8-8843-4342-799591290E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E05FDC2F-C180-1F44-276C-BF875EB38C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9DE26123-8373-7738-19AC-D13B7211F2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B5EC387C-1E4D-8240-406F-C23E2E8453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04CAB3E2-0091-2036-7A76-E4475B56DF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22D8D546-78F6-B147-5922-83A6A92F15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32DF2B14-0AE7-704E-7622-9412C31CBF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F865CE1A-7606-67FF-3EBE-B8ED706E28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9FEE8516-719F-301D-876B-4EBA3E2BD1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AF41D81-71A4-78AF-1B30-91BD4645E0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08A3E1D-49FA-5BA2-D6EF-3CCB005789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54F924CE-330E-2745-781F-93735F215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100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DB979-640C-DF0C-EF32-2CD55D7C1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B80F0-035C-5EBD-635E-FC7FFF380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Energetic Issues of ICTs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C0EEC-E993-835F-6272-EABE3FC39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5121274"/>
          </a:xfrm>
        </p:spPr>
        <p:txBody>
          <a:bodyPr/>
          <a:lstStyle/>
          <a:p>
            <a:r>
              <a:rPr lang="en-US" sz="2400" dirty="0"/>
              <a:t>Landauer argued that this minimum amount cannot be reduced to zero if some information is discarded (erased) during the computation process. </a:t>
            </a:r>
          </a:p>
          <a:p>
            <a:r>
              <a:rPr lang="en-US" sz="2400" dirty="0"/>
              <a:t>The reason is directly linked to thermodynamics:</a:t>
            </a:r>
          </a:p>
          <a:p>
            <a:r>
              <a:rPr lang="en-US" sz="2400" dirty="0"/>
              <a:t>erasing information decreases the overall entropy of the system and this cannot be done without dissipating heat of at least </a:t>
            </a:r>
            <a:r>
              <a:rPr lang="en-US" sz="2400" i="1" dirty="0" err="1"/>
              <a:t>k</a:t>
            </a:r>
            <a:r>
              <a:rPr lang="en-US" sz="2400" baseline="-25000" dirty="0" err="1"/>
              <a:t>B</a:t>
            </a:r>
            <a:r>
              <a:rPr lang="en-US" sz="2400" dirty="0" err="1"/>
              <a:t>T</a:t>
            </a:r>
            <a:r>
              <a:rPr lang="en-US" sz="2400" dirty="0"/>
              <a:t> ln2 Joule per bit erased.</a:t>
            </a:r>
          </a:p>
          <a:p>
            <a:r>
              <a:rPr lang="en-US" sz="2400" dirty="0"/>
              <a:t>Therefore, ideal computation is also thermodynamically irreversible!</a:t>
            </a:r>
            <a:endParaRPr lang="en-IN" sz="2400" dirty="0"/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0CCF4531-3AAA-34D5-3AA6-DC8F87D6180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242004D4-7E71-4916-6120-B1C5AF09A7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73B8D8D4-BBB9-3DFA-68F0-1FB25CB1AB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0050489-46A1-CA9D-7D84-A6A90EE33B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D1BACA3A-5E27-C843-A72F-58B9BB21FD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E3D7208C-2C12-DD2F-9364-01A54AB2C1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81DB7971-A792-3738-3C14-ECC2668C45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1E233F7C-6E03-AACD-835F-7011919870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AF06D5C7-086E-B542-D82A-D57FA8237D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2095A434-32B0-01E4-0B59-761B188FB2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201B3021-0678-A904-F598-22CC782C73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A99F010D-5A5C-7363-829F-2F4E1B03CE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7C61C4BC-AC03-85B3-BB42-59F99F9FDB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456C381D-CFE1-CB48-B712-D9E394FA77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7EF25BCD-E9AA-6C23-93FF-68390AB338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D172ED5A-876D-C6F6-53A9-2BFA819A4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0654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E0F25-B08C-F654-5AE6-9DCD353B6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1F88B-EE2F-7A59-4864-0DD7EF2334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Energetic Issues of ICTs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7D45E-3723-ABB9-E150-B347C96C7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5121274"/>
          </a:xfrm>
        </p:spPr>
        <p:txBody>
          <a:bodyPr/>
          <a:lstStyle/>
          <a:p>
            <a:r>
              <a:rPr lang="en-US" sz="2400" dirty="0"/>
              <a:t>Interesting insights on the energy efficiency of binary elements were obtained in pioneering studies by John von Neumann and subsequently by Charles H. Bennet and Ralph Landauer in the 20</a:t>
            </a:r>
            <a:r>
              <a:rPr lang="en-US" sz="2400" baseline="30000" dirty="0"/>
              <a:t>th</a:t>
            </a:r>
            <a:r>
              <a:rPr lang="en-US" sz="2400" dirty="0"/>
              <a:t>  century. </a:t>
            </a:r>
          </a:p>
          <a:p>
            <a:r>
              <a:rPr lang="en-US" sz="2400" dirty="0"/>
              <a:t>It is known that information processing is intimately related to energy management (“information is physical”). </a:t>
            </a:r>
          </a:p>
          <a:p>
            <a:r>
              <a:rPr lang="en-US" sz="2400" dirty="0"/>
              <a:t>Bennet and Landauer have shown that there exists a minimum amount of energy required to perform any irreversible computation.</a:t>
            </a:r>
          </a:p>
          <a:p>
            <a:r>
              <a:rPr lang="en-US" sz="2400" dirty="0"/>
              <a:t>The ultimate limit on the minimum energy per switching is set at </a:t>
            </a:r>
            <a:r>
              <a:rPr lang="en-US" sz="2400" i="1" dirty="0" err="1"/>
              <a:t>k</a:t>
            </a:r>
            <a:r>
              <a:rPr lang="en-US" sz="2400" baseline="-25000" dirty="0" err="1"/>
              <a:t>B</a:t>
            </a:r>
            <a:r>
              <a:rPr lang="en-US" sz="2400" i="1" dirty="0" err="1"/>
              <a:t>T</a:t>
            </a:r>
            <a:r>
              <a:rPr lang="en-US" sz="2400" i="1" dirty="0"/>
              <a:t> </a:t>
            </a:r>
            <a:r>
              <a:rPr lang="en-US" sz="2400" dirty="0"/>
              <a:t>ln2.</a:t>
            </a:r>
          </a:p>
          <a:p>
            <a:r>
              <a:rPr lang="en-US" sz="2400" dirty="0"/>
              <a:t>It is approximately 10</a:t>
            </a:r>
            <a:r>
              <a:rPr lang="en-US" sz="2400" baseline="30000" dirty="0"/>
              <a:t>-21</a:t>
            </a:r>
            <a:r>
              <a:rPr lang="en-US" sz="2400" dirty="0"/>
              <a:t>J at room temperature, called as the Shannon-von Neumann-Landauer (SNL) limit . </a:t>
            </a:r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E2D6DF2F-8B98-1A5B-F4CE-C9BCE655B028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12195B0F-18A9-286E-8608-DE5EA5C5B7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818B8621-579B-7069-3D45-86C840215BD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970DA5F-3A79-A495-6E49-8480D45414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64226C7B-AAC8-8843-4342-799591290E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E05FDC2F-C180-1F44-276C-BF875EB38C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9DE26123-8373-7738-19AC-D13B7211F2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B5EC387C-1E4D-8240-406F-C23E2E8453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04CAB3E2-0091-2036-7A76-E4475B56DFD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22D8D546-78F6-B147-5922-83A6A92F15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32DF2B14-0AE7-704E-7622-9412C31CBF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F865CE1A-7606-67FF-3EBE-B8ED706E28A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9FEE8516-719F-301D-876B-4EBA3E2BD1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EAF41D81-71A4-78AF-1B30-91BD4645E03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508A3E1D-49FA-5BA2-D6EF-3CCB005789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54F924CE-330E-2745-781F-93735F215A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4158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4DB979-640C-DF0C-EF32-2CD55D7C1B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B80F0-035C-5EBD-635E-FC7FFF380D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76200"/>
            <a:ext cx="7772400" cy="1143000"/>
          </a:xfrm>
        </p:spPr>
        <p:txBody>
          <a:bodyPr/>
          <a:lstStyle/>
          <a:p>
            <a:r>
              <a:rPr lang="en-US" sz="2800" dirty="0"/>
              <a:t>Energetic Issues of ICTs</a:t>
            </a:r>
            <a:endParaRPr lang="en-IN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C0EEC-E993-835F-6272-EABE3FC39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71600"/>
            <a:ext cx="8382000" cy="5121274"/>
          </a:xfrm>
        </p:spPr>
        <p:txBody>
          <a:bodyPr/>
          <a:lstStyle/>
          <a:p>
            <a:r>
              <a:rPr lang="en-US" sz="2400" dirty="0"/>
              <a:t>Landauer argued that this minimum amount cannot be reduced to zero if some information is discarded (erased) during the computation process. </a:t>
            </a:r>
          </a:p>
          <a:p>
            <a:r>
              <a:rPr lang="en-US" sz="2400" dirty="0"/>
              <a:t>The reason is directly linked to thermodynamics:</a:t>
            </a:r>
          </a:p>
          <a:p>
            <a:r>
              <a:rPr lang="en-US" sz="2400" dirty="0"/>
              <a:t>erasing information decreases the overall entropy of the system and this cannot be done without dissipating heat of at least </a:t>
            </a:r>
            <a:r>
              <a:rPr lang="en-US" sz="2400" i="1" dirty="0" err="1"/>
              <a:t>k</a:t>
            </a:r>
            <a:r>
              <a:rPr lang="en-US" sz="2400" baseline="-25000" dirty="0" err="1"/>
              <a:t>B</a:t>
            </a:r>
            <a:r>
              <a:rPr lang="en-US" sz="2400" dirty="0" err="1"/>
              <a:t>T</a:t>
            </a:r>
            <a:r>
              <a:rPr lang="en-US" sz="2400" dirty="0"/>
              <a:t> ln2 Joule per bit erased.</a:t>
            </a:r>
          </a:p>
          <a:p>
            <a:r>
              <a:rPr lang="en-US" sz="2400" dirty="0"/>
              <a:t>Therefore, ideal computation is also thermodynamically irreversible!</a:t>
            </a:r>
            <a:endParaRPr lang="en-IN" sz="2400" dirty="0"/>
          </a:p>
        </p:txBody>
      </p:sp>
      <p:grpSp>
        <p:nvGrpSpPr>
          <p:cNvPr id="4" name="Group 19">
            <a:extLst>
              <a:ext uri="{FF2B5EF4-FFF2-40B4-BE49-F238E27FC236}">
                <a16:creationId xmlns:a16="http://schemas.microsoft.com/office/drawing/2014/main" id="{0CCF4531-3AAA-34D5-3AA6-DC8F87D6180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>
              <a:extLst>
                <a:ext uri="{FF2B5EF4-FFF2-40B4-BE49-F238E27FC236}">
                  <a16:creationId xmlns:a16="http://schemas.microsoft.com/office/drawing/2014/main" id="{242004D4-7E71-4916-6120-B1C5AF09A7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>
                <a:extLst>
                  <a:ext uri="{FF2B5EF4-FFF2-40B4-BE49-F238E27FC236}">
                    <a16:creationId xmlns:a16="http://schemas.microsoft.com/office/drawing/2014/main" id="{73B8D8D4-BBB9-3DFA-68F0-1FB25CB1AB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>
                  <a:extLst>
                    <a:ext uri="{FF2B5EF4-FFF2-40B4-BE49-F238E27FC236}">
                      <a16:creationId xmlns:a16="http://schemas.microsoft.com/office/drawing/2014/main" id="{80050489-46A1-CA9D-7D84-A6A90EE33B9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9" name="Rectangle 11">
                  <a:extLst>
                    <a:ext uri="{FF2B5EF4-FFF2-40B4-BE49-F238E27FC236}">
                      <a16:creationId xmlns:a16="http://schemas.microsoft.com/office/drawing/2014/main" id="{D1BACA3A-5E27-C843-A72F-58B9BB21FD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9" name="Group 12">
                <a:extLst>
                  <a:ext uri="{FF2B5EF4-FFF2-40B4-BE49-F238E27FC236}">
                    <a16:creationId xmlns:a16="http://schemas.microsoft.com/office/drawing/2014/main" id="{E3D7208C-2C12-DD2F-9364-01A54AB2C13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>
                  <a:extLst>
                    <a:ext uri="{FF2B5EF4-FFF2-40B4-BE49-F238E27FC236}">
                      <a16:creationId xmlns:a16="http://schemas.microsoft.com/office/drawing/2014/main" id="{81DB7971-A792-3738-3C14-ECC2668C45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7" name="Rectangle 14">
                  <a:extLst>
                    <a:ext uri="{FF2B5EF4-FFF2-40B4-BE49-F238E27FC236}">
                      <a16:creationId xmlns:a16="http://schemas.microsoft.com/office/drawing/2014/main" id="{1E233F7C-6E03-AACD-835F-7011919870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0" name="Group 15">
                <a:extLst>
                  <a:ext uri="{FF2B5EF4-FFF2-40B4-BE49-F238E27FC236}">
                    <a16:creationId xmlns:a16="http://schemas.microsoft.com/office/drawing/2014/main" id="{AF06D5C7-086E-B542-D82A-D57FA8237D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>
                  <a:extLst>
                    <a:ext uri="{FF2B5EF4-FFF2-40B4-BE49-F238E27FC236}">
                      <a16:creationId xmlns:a16="http://schemas.microsoft.com/office/drawing/2014/main" id="{2095A434-32B0-01E4-0B59-761B188FB2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5" name="Rectangle 17">
                  <a:extLst>
                    <a:ext uri="{FF2B5EF4-FFF2-40B4-BE49-F238E27FC236}">
                      <a16:creationId xmlns:a16="http://schemas.microsoft.com/office/drawing/2014/main" id="{201B3021-0678-A904-F598-22CC782C73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11" name="Group 18">
                <a:extLst>
                  <a:ext uri="{FF2B5EF4-FFF2-40B4-BE49-F238E27FC236}">
                    <a16:creationId xmlns:a16="http://schemas.microsoft.com/office/drawing/2014/main" id="{A99F010D-5A5C-7363-829F-2F4E1B03CE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>
                  <a:extLst>
                    <a:ext uri="{FF2B5EF4-FFF2-40B4-BE49-F238E27FC236}">
                      <a16:creationId xmlns:a16="http://schemas.microsoft.com/office/drawing/2014/main" id="{7C61C4BC-AC03-85B3-BB42-59F99F9FDB6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13" name="Rectangle 20">
                  <a:extLst>
                    <a:ext uri="{FF2B5EF4-FFF2-40B4-BE49-F238E27FC236}">
                      <a16:creationId xmlns:a16="http://schemas.microsoft.com/office/drawing/2014/main" id="{456C381D-CFE1-CB48-B712-D9E394FA77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6" name="Rectangle 19458">
              <a:extLst>
                <a:ext uri="{FF2B5EF4-FFF2-40B4-BE49-F238E27FC236}">
                  <a16:creationId xmlns:a16="http://schemas.microsoft.com/office/drawing/2014/main" id="{7EF25BCD-E9AA-6C23-93FF-68390AB338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D172ED5A-876D-C6F6-53A9-2BFA819A41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3758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>
            <a:extLst>
              <a:ext uri="{FF2B5EF4-FFF2-40B4-BE49-F238E27FC236}">
                <a16:creationId xmlns:a16="http://schemas.microsoft.com/office/drawing/2014/main" id="{66723629-7E49-B670-6F7E-65D662750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675" y="228600"/>
            <a:ext cx="6781800" cy="823913"/>
          </a:xfrm>
        </p:spPr>
        <p:txBody>
          <a:bodyPr/>
          <a:lstStyle/>
          <a:p>
            <a:r>
              <a:rPr lang="en-IN" altLang="en-US" sz="2800"/>
              <a:t>Architecture-Level Thermal Model</a:t>
            </a:r>
          </a:p>
        </p:txBody>
      </p:sp>
      <p:grpSp>
        <p:nvGrpSpPr>
          <p:cNvPr id="22531" name="Group 19">
            <a:extLst>
              <a:ext uri="{FF2B5EF4-FFF2-40B4-BE49-F238E27FC236}">
                <a16:creationId xmlns:a16="http://schemas.microsoft.com/office/drawing/2014/main" id="{D63A7A86-5685-90E8-AC80-C4663CDDD57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536" name="Group 8">
              <a:extLst>
                <a:ext uri="{FF2B5EF4-FFF2-40B4-BE49-F238E27FC236}">
                  <a16:creationId xmlns:a16="http://schemas.microsoft.com/office/drawing/2014/main" id="{DC2DC4F9-C2B7-FFF9-9440-128EB698DD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2539" name="Group 9">
                <a:extLst>
                  <a:ext uri="{FF2B5EF4-FFF2-40B4-BE49-F238E27FC236}">
                    <a16:creationId xmlns:a16="http://schemas.microsoft.com/office/drawing/2014/main" id="{7F64C652-EF55-917F-8970-A188B5F1B9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549" name="Rectangle 10">
                  <a:extLst>
                    <a:ext uri="{FF2B5EF4-FFF2-40B4-BE49-F238E27FC236}">
                      <a16:creationId xmlns:a16="http://schemas.microsoft.com/office/drawing/2014/main" id="{398BA5E7-021E-B849-6F97-A066169F75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2550" name="Rectangle 11">
                  <a:extLst>
                    <a:ext uri="{FF2B5EF4-FFF2-40B4-BE49-F238E27FC236}">
                      <a16:creationId xmlns:a16="http://schemas.microsoft.com/office/drawing/2014/main" id="{76B588CE-5C41-331D-76F3-81F5D2762B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2540" name="Group 12">
                <a:extLst>
                  <a:ext uri="{FF2B5EF4-FFF2-40B4-BE49-F238E27FC236}">
                    <a16:creationId xmlns:a16="http://schemas.microsoft.com/office/drawing/2014/main" id="{C5E5CC05-9561-4610-1532-537B8ED9E1A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2547" name="Rectangle 13">
                  <a:extLst>
                    <a:ext uri="{FF2B5EF4-FFF2-40B4-BE49-F238E27FC236}">
                      <a16:creationId xmlns:a16="http://schemas.microsoft.com/office/drawing/2014/main" id="{F8FCF85E-FC46-F9DD-CFE3-A8ACF866EA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2548" name="Rectangle 14">
                  <a:extLst>
                    <a:ext uri="{FF2B5EF4-FFF2-40B4-BE49-F238E27FC236}">
                      <a16:creationId xmlns:a16="http://schemas.microsoft.com/office/drawing/2014/main" id="{7AECF384-BFE2-F776-06EA-409B3AA50C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2541" name="Group 15">
                <a:extLst>
                  <a:ext uri="{FF2B5EF4-FFF2-40B4-BE49-F238E27FC236}">
                    <a16:creationId xmlns:a16="http://schemas.microsoft.com/office/drawing/2014/main" id="{E82F6B79-401B-4ECA-EB3A-122072B4057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545" name="Rectangle 16">
                  <a:extLst>
                    <a:ext uri="{FF2B5EF4-FFF2-40B4-BE49-F238E27FC236}">
                      <a16:creationId xmlns:a16="http://schemas.microsoft.com/office/drawing/2014/main" id="{C10596DB-B1CD-A562-6B02-80E0B43CB6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2546" name="Rectangle 17">
                  <a:extLst>
                    <a:ext uri="{FF2B5EF4-FFF2-40B4-BE49-F238E27FC236}">
                      <a16:creationId xmlns:a16="http://schemas.microsoft.com/office/drawing/2014/main" id="{C9D0CA5A-49D2-FE80-E995-4E0A8B7C8E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2542" name="Group 18">
                <a:extLst>
                  <a:ext uri="{FF2B5EF4-FFF2-40B4-BE49-F238E27FC236}">
                    <a16:creationId xmlns:a16="http://schemas.microsoft.com/office/drawing/2014/main" id="{2EDF5462-CF4B-5DB4-B944-CB40A21B30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2543" name="Rectangle 19">
                  <a:extLst>
                    <a:ext uri="{FF2B5EF4-FFF2-40B4-BE49-F238E27FC236}">
                      <a16:creationId xmlns:a16="http://schemas.microsoft.com/office/drawing/2014/main" id="{7F406E4D-3A6B-500B-1B24-64F6EAFFB5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2544" name="Rectangle 20">
                  <a:extLst>
                    <a:ext uri="{FF2B5EF4-FFF2-40B4-BE49-F238E27FC236}">
                      <a16:creationId xmlns:a16="http://schemas.microsoft.com/office/drawing/2014/main" id="{B3FAF0CC-C3EE-7290-5BEA-CDCCD70C53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2537" name="Rectangle 19458">
              <a:extLst>
                <a:ext uri="{FF2B5EF4-FFF2-40B4-BE49-F238E27FC236}">
                  <a16:creationId xmlns:a16="http://schemas.microsoft.com/office/drawing/2014/main" id="{46B5174D-5BC4-2040-0E01-F25B556130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>
              <a:extLst>
                <a:ext uri="{FF2B5EF4-FFF2-40B4-BE49-F238E27FC236}">
                  <a16:creationId xmlns:a16="http://schemas.microsoft.com/office/drawing/2014/main" id="{86DB8776-1799-7664-6A10-FF0AC7170DB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BA6A9599-79A9-3C4F-8A04-A5A1E6E03E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350" y="1541463"/>
            <a:ext cx="3473450" cy="3090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971FC26-032E-4591-E86E-5AA3C19376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675" y="4872038"/>
            <a:ext cx="2184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21364 die photo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7A4A1F7-F6D5-DE35-9F2C-0BCDA44E2B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0738" y="1281113"/>
            <a:ext cx="3551237" cy="3659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8709A5FA-9766-2437-2056-ED913D2E0A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14950" y="5059363"/>
            <a:ext cx="33718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Architecture of CPU Die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>
            <a:extLst>
              <a:ext uri="{FF2B5EF4-FFF2-40B4-BE49-F238E27FC236}">
                <a16:creationId xmlns:a16="http://schemas.microsoft.com/office/drawing/2014/main" id="{6A549AF5-761D-DC39-0A97-04D353B659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06363"/>
            <a:ext cx="7162800" cy="1143000"/>
          </a:xfrm>
        </p:spPr>
        <p:txBody>
          <a:bodyPr/>
          <a:lstStyle/>
          <a:p>
            <a:r>
              <a:rPr lang="en-IN" altLang="en-US" sz="2800"/>
              <a:t>Alternate floorplans for Architecture Level Thermal Analysis</a:t>
            </a:r>
          </a:p>
        </p:txBody>
      </p:sp>
      <p:grpSp>
        <p:nvGrpSpPr>
          <p:cNvPr id="23555" name="Group 19">
            <a:extLst>
              <a:ext uri="{FF2B5EF4-FFF2-40B4-BE49-F238E27FC236}">
                <a16:creationId xmlns:a16="http://schemas.microsoft.com/office/drawing/2014/main" id="{F173059F-AF93-D31A-1566-3E512C52C0D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558" name="Group 8">
              <a:extLst>
                <a:ext uri="{FF2B5EF4-FFF2-40B4-BE49-F238E27FC236}">
                  <a16:creationId xmlns:a16="http://schemas.microsoft.com/office/drawing/2014/main" id="{73147414-0084-A2BC-E375-E1CEF8CB0F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3561" name="Group 9">
                <a:extLst>
                  <a:ext uri="{FF2B5EF4-FFF2-40B4-BE49-F238E27FC236}">
                    <a16:creationId xmlns:a16="http://schemas.microsoft.com/office/drawing/2014/main" id="{B6FF6196-D09B-CAFA-028E-E3A7F2654E7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3571" name="Rectangle 10">
                  <a:extLst>
                    <a:ext uri="{FF2B5EF4-FFF2-40B4-BE49-F238E27FC236}">
                      <a16:creationId xmlns:a16="http://schemas.microsoft.com/office/drawing/2014/main" id="{0AC0D77D-8B02-65E7-DDAC-D29B9DC202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72" name="Rectangle 11">
                  <a:extLst>
                    <a:ext uri="{FF2B5EF4-FFF2-40B4-BE49-F238E27FC236}">
                      <a16:creationId xmlns:a16="http://schemas.microsoft.com/office/drawing/2014/main" id="{0DDE5D2E-EF5D-D552-7689-6531346041C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3562" name="Group 12">
                <a:extLst>
                  <a:ext uri="{FF2B5EF4-FFF2-40B4-BE49-F238E27FC236}">
                    <a16:creationId xmlns:a16="http://schemas.microsoft.com/office/drawing/2014/main" id="{2BB1A490-637A-DCCE-234D-439F6C79DBA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3569" name="Rectangle 13">
                  <a:extLst>
                    <a:ext uri="{FF2B5EF4-FFF2-40B4-BE49-F238E27FC236}">
                      <a16:creationId xmlns:a16="http://schemas.microsoft.com/office/drawing/2014/main" id="{BC71F25D-7AE9-5E3C-3B48-09630D2738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70" name="Rectangle 14">
                  <a:extLst>
                    <a:ext uri="{FF2B5EF4-FFF2-40B4-BE49-F238E27FC236}">
                      <a16:creationId xmlns:a16="http://schemas.microsoft.com/office/drawing/2014/main" id="{65890628-470F-2025-8547-38D3660DE4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3563" name="Group 15">
                <a:extLst>
                  <a:ext uri="{FF2B5EF4-FFF2-40B4-BE49-F238E27FC236}">
                    <a16:creationId xmlns:a16="http://schemas.microsoft.com/office/drawing/2014/main" id="{8A772D5A-D7F9-271B-BE44-8B68C82CA71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3567" name="Rectangle 16">
                  <a:extLst>
                    <a:ext uri="{FF2B5EF4-FFF2-40B4-BE49-F238E27FC236}">
                      <a16:creationId xmlns:a16="http://schemas.microsoft.com/office/drawing/2014/main" id="{19A82B54-DB67-A14C-9497-B6F4F554E0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68" name="Rectangle 17">
                  <a:extLst>
                    <a:ext uri="{FF2B5EF4-FFF2-40B4-BE49-F238E27FC236}">
                      <a16:creationId xmlns:a16="http://schemas.microsoft.com/office/drawing/2014/main" id="{618146CB-485A-EB3E-7FFD-3E9DED9EB6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3564" name="Group 18">
                <a:extLst>
                  <a:ext uri="{FF2B5EF4-FFF2-40B4-BE49-F238E27FC236}">
                    <a16:creationId xmlns:a16="http://schemas.microsoft.com/office/drawing/2014/main" id="{6F7085BC-07F0-383F-78C8-8A4800C077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3565" name="Rectangle 19">
                  <a:extLst>
                    <a:ext uri="{FF2B5EF4-FFF2-40B4-BE49-F238E27FC236}">
                      <a16:creationId xmlns:a16="http://schemas.microsoft.com/office/drawing/2014/main" id="{19E1F36E-54C7-903D-5E66-6A3495A90F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3566" name="Rectangle 20">
                  <a:extLst>
                    <a:ext uri="{FF2B5EF4-FFF2-40B4-BE49-F238E27FC236}">
                      <a16:creationId xmlns:a16="http://schemas.microsoft.com/office/drawing/2014/main" id="{E3C2D052-2EF3-BAE6-C1A6-53305F3E68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3559" name="Rectangle 19458">
              <a:extLst>
                <a:ext uri="{FF2B5EF4-FFF2-40B4-BE49-F238E27FC236}">
                  <a16:creationId xmlns:a16="http://schemas.microsoft.com/office/drawing/2014/main" id="{FE285157-91E7-BBB1-9A61-E16FA6C844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6758CB4C-2CC2-4483-E769-427232F3CA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3556" name="Picture 19">
            <a:extLst>
              <a:ext uri="{FF2B5EF4-FFF2-40B4-BE49-F238E27FC236}">
                <a16:creationId xmlns:a16="http://schemas.microsoft.com/office/drawing/2014/main" id="{F07DEA26-57C4-4A9D-A6C3-E32D429FE0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238" y="1397000"/>
            <a:ext cx="8067675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164F7CC-296A-2431-46B8-7393BDB38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575" y="1206500"/>
            <a:ext cx="5253038" cy="547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>
            <a:extLst>
              <a:ext uri="{FF2B5EF4-FFF2-40B4-BE49-F238E27FC236}">
                <a16:creationId xmlns:a16="http://schemas.microsoft.com/office/drawing/2014/main" id="{E5C51710-179A-EB31-0B08-9CDA4C9E5B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725" y="304800"/>
            <a:ext cx="7026275" cy="671513"/>
          </a:xfrm>
        </p:spPr>
        <p:txBody>
          <a:bodyPr/>
          <a:lstStyle/>
          <a:p>
            <a:r>
              <a:rPr lang="en-IN" altLang="en-US" sz="2800"/>
              <a:t>Holistic View of Thermal Management of Data Centers</a:t>
            </a:r>
          </a:p>
        </p:txBody>
      </p:sp>
      <p:grpSp>
        <p:nvGrpSpPr>
          <p:cNvPr id="24579" name="Group 19">
            <a:extLst>
              <a:ext uri="{FF2B5EF4-FFF2-40B4-BE49-F238E27FC236}">
                <a16:creationId xmlns:a16="http://schemas.microsoft.com/office/drawing/2014/main" id="{A099F3A3-86B0-FA8C-E877-713EDCEA46EB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583" name="Group 8">
              <a:extLst>
                <a:ext uri="{FF2B5EF4-FFF2-40B4-BE49-F238E27FC236}">
                  <a16:creationId xmlns:a16="http://schemas.microsoft.com/office/drawing/2014/main" id="{C69090D2-30CE-E6D2-DA75-7561AE6A0B3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586" name="Group 9">
                <a:extLst>
                  <a:ext uri="{FF2B5EF4-FFF2-40B4-BE49-F238E27FC236}">
                    <a16:creationId xmlns:a16="http://schemas.microsoft.com/office/drawing/2014/main" id="{E2737CFF-4933-1D30-F8C4-DC17C28909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596" name="Rectangle 10">
                  <a:extLst>
                    <a:ext uri="{FF2B5EF4-FFF2-40B4-BE49-F238E27FC236}">
                      <a16:creationId xmlns:a16="http://schemas.microsoft.com/office/drawing/2014/main" id="{1AEB760B-AE15-B418-FC4B-6A77FA837B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97" name="Rectangle 11">
                  <a:extLst>
                    <a:ext uri="{FF2B5EF4-FFF2-40B4-BE49-F238E27FC236}">
                      <a16:creationId xmlns:a16="http://schemas.microsoft.com/office/drawing/2014/main" id="{74080174-634E-9DE3-7517-ACE117DBEA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4587" name="Group 12">
                <a:extLst>
                  <a:ext uri="{FF2B5EF4-FFF2-40B4-BE49-F238E27FC236}">
                    <a16:creationId xmlns:a16="http://schemas.microsoft.com/office/drawing/2014/main" id="{7B4834A8-BD39-13BF-30DE-65BA13EA650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4594" name="Rectangle 13">
                  <a:extLst>
                    <a:ext uri="{FF2B5EF4-FFF2-40B4-BE49-F238E27FC236}">
                      <a16:creationId xmlns:a16="http://schemas.microsoft.com/office/drawing/2014/main" id="{6FA31524-C1F1-1A90-49D6-97AF5B12FB2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95" name="Rectangle 14">
                  <a:extLst>
                    <a:ext uri="{FF2B5EF4-FFF2-40B4-BE49-F238E27FC236}">
                      <a16:creationId xmlns:a16="http://schemas.microsoft.com/office/drawing/2014/main" id="{194D044C-8FB4-CAC3-3A89-AE84F3C045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4588" name="Group 15">
                <a:extLst>
                  <a:ext uri="{FF2B5EF4-FFF2-40B4-BE49-F238E27FC236}">
                    <a16:creationId xmlns:a16="http://schemas.microsoft.com/office/drawing/2014/main" id="{81CC9E72-286B-BC9F-DA3E-EB4B559F73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4592" name="Rectangle 16">
                  <a:extLst>
                    <a:ext uri="{FF2B5EF4-FFF2-40B4-BE49-F238E27FC236}">
                      <a16:creationId xmlns:a16="http://schemas.microsoft.com/office/drawing/2014/main" id="{AC700CC9-3F85-E67C-69B3-7DC1A993CF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93" name="Rectangle 17">
                  <a:extLst>
                    <a:ext uri="{FF2B5EF4-FFF2-40B4-BE49-F238E27FC236}">
                      <a16:creationId xmlns:a16="http://schemas.microsoft.com/office/drawing/2014/main" id="{38B13CE3-293C-6A14-E450-B3E9B8E39B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  <p:grpSp>
            <p:nvGrpSpPr>
              <p:cNvPr id="24589" name="Group 18">
                <a:extLst>
                  <a:ext uri="{FF2B5EF4-FFF2-40B4-BE49-F238E27FC236}">
                    <a16:creationId xmlns:a16="http://schemas.microsoft.com/office/drawing/2014/main" id="{01E3AF6F-B88A-15A2-49BC-65AAFD7A68D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4590" name="Rectangle 19">
                  <a:extLst>
                    <a:ext uri="{FF2B5EF4-FFF2-40B4-BE49-F238E27FC236}">
                      <a16:creationId xmlns:a16="http://schemas.microsoft.com/office/drawing/2014/main" id="{2BDD0C9D-A008-D7E3-E6FA-46A4DC06078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  <p:sp>
              <p:nvSpPr>
                <p:cNvPr id="24591" name="Rectangle 20">
                  <a:extLst>
                    <a:ext uri="{FF2B5EF4-FFF2-40B4-BE49-F238E27FC236}">
                      <a16:creationId xmlns:a16="http://schemas.microsoft.com/office/drawing/2014/main" id="{3CC3A2F3-0EF3-D4B9-6B97-A40550F16A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altLang="en-US" sz="2400"/>
                </a:p>
              </p:txBody>
            </p:sp>
          </p:grpSp>
        </p:grpSp>
        <p:pic>
          <p:nvPicPr>
            <p:cNvPr id="24584" name="Rectangle 19458">
              <a:extLst>
                <a:ext uri="{FF2B5EF4-FFF2-40B4-BE49-F238E27FC236}">
                  <a16:creationId xmlns:a16="http://schemas.microsoft.com/office/drawing/2014/main" id="{EBAA2F40-EC53-ADE7-A6AC-19E03E9307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>
              <a:extLst>
                <a:ext uri="{FF2B5EF4-FFF2-40B4-BE49-F238E27FC236}">
                  <a16:creationId xmlns:a16="http://schemas.microsoft.com/office/drawing/2014/main" id="{1453540D-3F7F-CED5-5248-50321B6FD7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778641C3-F2F6-A78C-D7DD-89B539D97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476375"/>
            <a:ext cx="7696200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D0E13CE-82E6-E6EA-F945-99121AAD3EC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939006" y="2996406"/>
            <a:ext cx="2949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/>
              <a:t>Heat Generation Scale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1AD102-65BE-CC5C-C08D-466DF45CE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1213" y="2686050"/>
            <a:ext cx="7707312" cy="9540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2800">
                <a:solidFill>
                  <a:schemeClr val="accent2"/>
                </a:solidFill>
              </a:rPr>
              <a:t>A successful thermal management strategy must take way heat generation at all levels! </a:t>
            </a:r>
            <a:endParaRPr lang="en-IN" altLang="en-US" sz="2800">
              <a:solidFill>
                <a:schemeClr val="accent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lank Presentatio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2341</TotalTime>
  <Words>849</Words>
  <Application>Microsoft Office PowerPoint</Application>
  <PresentationFormat>On-screen Show (4:3)</PresentationFormat>
  <Paragraphs>78</Paragraphs>
  <Slides>22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Calibri</vt:lpstr>
      <vt:lpstr>Cambria Math</vt:lpstr>
      <vt:lpstr>CommercialScript BT</vt:lpstr>
      <vt:lpstr>FrutigerNeueLTCom-Light</vt:lpstr>
      <vt:lpstr>PalatinoLinotype-Bold</vt:lpstr>
      <vt:lpstr>Script MT Bold</vt:lpstr>
      <vt:lpstr>Tempus Sans ITC</vt:lpstr>
      <vt:lpstr>Times New Roman</vt:lpstr>
      <vt:lpstr>Blank Presentation</vt:lpstr>
      <vt:lpstr>Microsoft Equation 3.0</vt:lpstr>
      <vt:lpstr>Basic Thermodynamics of An Electronic System</vt:lpstr>
      <vt:lpstr>ICT Device</vt:lpstr>
      <vt:lpstr>Photos of the Silicon Wafor for  making a Processor Die</vt:lpstr>
      <vt:lpstr>First Law Analysis of A Piece of Raw Silicong Wafor </vt:lpstr>
      <vt:lpstr>An Adiabatic Silicon Wafor</vt:lpstr>
      <vt:lpstr>Silicon Wafor as a JFET</vt:lpstr>
      <vt:lpstr>An Adiabatic Silicon Wafor</vt:lpstr>
      <vt:lpstr>Structure of A Simple ICT Processor</vt:lpstr>
      <vt:lpstr>Structure of A Processor Die</vt:lpstr>
      <vt:lpstr>Photos of the Die through a Microscope</vt:lpstr>
      <vt:lpstr>First Law Analysis of ICT die </vt:lpstr>
      <vt:lpstr>ICT vs Brain Technology</vt:lpstr>
      <vt:lpstr>Trend in Energy Efficiency of ICTs</vt:lpstr>
      <vt:lpstr>Energy consumption by four primary information processing functions</vt:lpstr>
      <vt:lpstr>Energetic Issues of ICTs</vt:lpstr>
      <vt:lpstr>Energetic Issues of ICTs</vt:lpstr>
      <vt:lpstr>Energetic Issues of ICTs</vt:lpstr>
      <vt:lpstr>Energetic Issues of ICTs</vt:lpstr>
      <vt:lpstr>Energetic Issues of ICTs</vt:lpstr>
      <vt:lpstr>Architecture-Level Thermal Model</vt:lpstr>
      <vt:lpstr>Alternate floorplans for Architecture Level Thermal Analysis</vt:lpstr>
      <vt:lpstr>Holistic View of Thermal Management of Data Centers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Science Lead to Development of Civilization</dc:title>
  <dc:creator>P.M.V.S</dc:creator>
  <cp:lastModifiedBy>P M V Subbarao</cp:lastModifiedBy>
  <cp:revision>232</cp:revision>
  <cp:lastPrinted>2002-07-26T02:11:33Z</cp:lastPrinted>
  <dcterms:created xsi:type="dcterms:W3CDTF">2002-07-26T01:39:54Z</dcterms:created>
  <dcterms:modified xsi:type="dcterms:W3CDTF">2026-08-03T04:04:06Z</dcterms:modified>
</cp:coreProperties>
</file>