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3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74" r:id="rId2"/>
    <p:sldId id="477" r:id="rId3"/>
    <p:sldId id="478" r:id="rId4"/>
    <p:sldId id="481" r:id="rId5"/>
    <p:sldId id="484" r:id="rId6"/>
    <p:sldId id="518" r:id="rId7"/>
    <p:sldId id="516" r:id="rId8"/>
    <p:sldId id="517" r:id="rId9"/>
    <p:sldId id="482" r:id="rId10"/>
    <p:sldId id="483" r:id="rId11"/>
    <p:sldId id="515" r:id="rId12"/>
    <p:sldId id="1272" r:id="rId13"/>
    <p:sldId id="1273" r:id="rId14"/>
    <p:sldId id="717" r:id="rId15"/>
    <p:sldId id="724" r:id="rId16"/>
    <p:sldId id="726" r:id="rId17"/>
    <p:sldId id="725" r:id="rId18"/>
    <p:sldId id="713" r:id="rId19"/>
    <p:sldId id="722" r:id="rId20"/>
    <p:sldId id="723" r:id="rId21"/>
    <p:sldId id="1270" r:id="rId22"/>
    <p:sldId id="1275" r:id="rId23"/>
    <p:sldId id="1276" r:id="rId24"/>
    <p:sldId id="1277" r:id="rId25"/>
    <p:sldId id="1280" r:id="rId26"/>
    <p:sldId id="1281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20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2T05:45:27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14756 7839 104 0,'-1'1'21'0,"0"-4"-53"0,-1 3-11 0,-1-2 70 0,3 2 4 0,0 0-12 0,0 0-24 0,0 0 16 0,0 0 4 16,0 0-4-16,-1 0 22 0,0 0-17 0,0 0 11 16,0 0 34-16,0 0-19 0,1 0 26 0,-1 0-2 0,-1 0-7 15,1 0 14-15,0 0-16 0,0 0-30 0,0 0 16 16,0 0-24-16,1 0 25 0,-1 0-6 0,-1-1-20 16,1 0 12-16,0 0-16 0,0 0-1 0,0 0 13 15,0 0-6-15,1 1 11 0,0-1 0 0,0 0-11 0,0 0 5 16,0 0-7-16,-8-6-10 0,11 9 10 0,-1-1-8 15,2 1 11-15,2-2 7 0,0 0-3 0,2 0 3 16,3 0-5-16,0 0-20 0,-1-1 19 0,2 1-11 16,2-1 15-16,1 1-13 0,3 1 0 0,3 1-2 0,3-2 1 15,0-3-2-15,2 0 10 0,1 0-1 16,2 0 4-16,-4 3 0 0,4-2-10 0,1 0 3 16,-3 2-5-16,2-1-13 0,-1 0 12 0,-1 3-11 0,1-2 11 15,4 1-9-15,-5 2-1 0,0-3 3 0,2 1-3 0,3-3 4 16,2 2-4-16,3 0-1 0,-2 0 0 15,-4 1 10-15,-3-1-7 0,0 0 8 0,-3 0-9 16,-1 1 3-16,0 3-4 0,-2-2-1 0,-2 0 0 0,1 2 3 0,-3-4-2 16,0 1 4-16,-2 2-4 0,-2-2-4 0,4 4-9 15,-3-4-5-15,-3 0 0 16,-5-1 6-16,2 0-19 0,-2 0 2 0,-1 0-12 16,2 2-15-16,-8-2 7 0,0 0-10 0,0 0 7 0,0 0-10 15,-17-2-12-15,6 3-7 0,0-1-4 0,-5 0-15 16,5 1-22-16,-6-2-25 0,-2 1 2 0,-1 0-36 0</inkml:trace>
  <inkml:trace contextRef="#ctx0" brushRef="#br0" timeOffset="392.44">15143 7982 706 0,'-8'-1'114'0,"-2"0"-22"0,0 0-17 0,1 1 18 16,0 0-36-16,2 2-30 0,-1 1 11 0,4 0-20 15,0 0-5-15,0 0 1 0,4 1-12 0,-2-3 9 0,2 2-2 16,0-3-6-16,0 0 9 0,0 0-10 0,0 0-6 16,1 0 15-16,0 0-13 0,0 0 14 0,1 0-12 0,-1 0 3 15,23-4 4 1,-19 0-3-16,1 1-1 0,0-1 0 0,1 0-1 0,-2 0 2 0,1 0 5 0,1 0-5 16,0 0 4-16,2 2-6 0,-1-1-7 0,-3 0 22 15,3 2-7-15,1-1 12 0,2 1-14 0,-1 1 1 16,1 0-5-16,3 0 3 0,2 0-14 0,0 0 8 15,1 0-10-15,2 1 9 16,1-1 0-16,6 2 0 0,3-1 7 0,1-1-7 0,3-2-2 0,-2 0 1 16,-2-1-6-16,1 1 6 0,0 0 2 0,-3-1-5 15,0 1 6-15,2-1-7 0,-3-1 3 0,0 0 4 0,5 1-7 16,-6-1 6-16,6 1 4 0,2-1-7 0,-5 1 8 16,4 1-10-16,-7-2-5 0,-3 2 6 0,-4 0-17 15,-3 1 13-15,-3 1-9 0,-2-1-26 0,0 1 1 16,-5 1-16-16,-1-1-34 0,0 2-10 0,-4-2-28 15,0 0 8-15,0 0-46 0,0 0-19 0</inkml:trace>
  <inkml:trace contextRef="#ctx0" brushRef="#br0" timeOffset="894.83">15531 7394 1252 0,'0'-13'14'0,"3"4"6"0,-2 4-15 0,5 4 13 0,0 1-15 0,2 0 0 0,-1 0 1 0,0 2 0 16,-1-1 0-16,-2 2 5 0,0 1-4 0,-1 0 3 15,-1 4 2-15,0-3-11 0,-2 3 8 0,-2-1-10 16,-1-2-3-16,1 2 20 0,-3 0-5 0,2 2 12 0,-3 0-3 15,1 0-7-15,0-1 2 0,-2 1-4 0,0 2-8 16,0-2 18-16,3 2-13 0,-4 1 15 0,2 2-4 0,2 1-15 16,-3 1 13-16,0 3-15 0,3-2 2 0,-1 2 7 15,1 0-16-15,0 5 13 0,-2 3-5 0,-2 2-3 16,0 5 5-16,-1 2-8 0,0 2-2 0,1 5 4 16,-5-3-1-16,1 2 3 0,-4 0-1 0,-1 1 1 15,4 4 1-15,-3-2 1 0,-2 1-1 0,1-2-11 16,-2-1-2-16,-1-2-2 0,1-2-8 0,-1-4-5 15,4-1-7-15,0-5 0 0,3-3-21 0,4-7 4 0,1-6-21 16,5-5 10-16,0-3-37 0,3-3-99 0</inkml:trace>
  <inkml:trace contextRef="#ctx0" brushRef="#br0" timeOffset="1672.94">16509 7639 357 0,'-4'-4'256'0,"2"-1"-89"0,-3 1-125 0,5 4 3 0,0 0-18 0,0 0-27 16,0 0 9-16,0 0-15 0,0 0-3 0,0 0 9 0,0 0-3 16,0 0 5-16,0 1 0 0,-1 0-4 0,0 0 0 15,1 0-2-15,-1 0-4 16,-1 0 24-16,1 0-7 0,0 0 14 0,0 0-3 0,-1-1 9 0,1 0 8 0,-1 0-4 15,1 0-5-15,-1 0 3 16,1 0-14-16,0 0 11 0,-1 0-11 0,0 0-3 0,1 0 7 0,-1 0-8 16,0 0-13-16,1 0 13 0,-2 0 0 0,1 0 5 15,0 1 4-15,-29 11 1 0,25-7-4 0,2 0 2 0,-2 1-15 16,-1 3 18-16,1 3-15 0,0 1 16 16,-2 1-15-16,0 1-2 0,2 1 5 15,-2 1-6-15,1 2 6 0,2 1-15 0,-3-2-1 0,2 2-3 0,0 0 12 0,4 0-7 16,2-2 7-16,0-1-9 15,3-1-5-15,1 0 19 0,1-1-5 0,2-1 13 0,0 1-3 0,0-2 2 16,1 1 6-16,1-2-3 0,4 0-3 0,-2-1-1 16,4-1-10-16,-2 2 8 0,2-3-3 0,1 4-6 15,-1-2 2 1,2 1-6-16,-1 0-7 0,-1-5 6 0,1 3-9 0,0-2 8 0,4-1 0 0,-4 1-2 16,-1-2 5-16,-3-1-4 15,-1 0 9-15,-1-3-7 0,2-1 2 0,-1-2-3 16,-1-1 1-16,2-2 14 0,0 1-3 0,1-2 3 15,1 0-17-15,-1-3 12 0,0-2-7 0,1-2 10 0,-2-2-7 0,-1 1-6 0,-1-1 9 16,0-1-9 0,-1 1 2-16,-1-4 1 0,0-2-1 0,-3-2 3 0,2 0 0 15,-6-1-2-15,0-1 0 0,-1 1 0 0,-2 1 0 0,1 0-3 0,-5-2 4 0,0 2-3 32,-3-1-1-32,-2 3-2 0,-1 1-7 0,0 1 3 0,-5 4-14 0,1-2 23 15,-1 2-4-15,0 0 11 0,4 2-9 0,-3 1-6 0,0 3-1 0,1 1-3 16,-6-1-3-16,3 1 12 0,3 2-3 15,-5 0 4-15,6 3-6 16,-2 0-9-16,-3 0-4 0,5 2-1 0,-2-2-28 16,0 2-3-16,0 1-23 0,0 0 14 0,1 2-23 15,3 2-28-15,-3 0-17 0,-1 3-12 0,0 0-73 0</inkml:trace>
  <inkml:trace contextRef="#ctx0" brushRef="#br0" timeOffset="24565.72">3196 11305 339 0,'0'0'36'0,"0"0"47"0,0 0-26 0,0 0 4 0,0-1-14 0,0 0 9 0,0 0-23 0,0 0-15 15,0 0 9-15,0 0-14 0,0 0-7 0,0 0 15 16,0 0-15-16,0 0 16 16,0 0-9-16,0 0 15 0,0 0 7 0,0 0-3 0,0 0-28 0,0 0 45 31,-1 0-22-31,1-1 30 0,0 1-20 0,0 0-12 0,-1 0 3 15,-1 0-6-15,1 0-4 0,1 0-3 0,0 0-8 16,0 0 4-16,0 0-8 0,0 0 6 0,0 1 6 16,-11-2-3-16,11 6 0 0,-2 0 1 0,2 4 4 15,-1-3-1-15,-1 3 2 0,1 1-13 0,-1-3 4 16,2 5-6-16,-1 0 8 0,-1 2-8 0,2 2-6 0,-4-1 3 16,2 2 7-16,0 0-9 0,-2 1 7 0,0 2-10 15,-2 0-3-15,0 1 13 0,-2 0-6 0,3 0 7 16,-3 0-5-16,0-4-2 0,-1 1 1 0,1-1-1 15,-3-2 13-15,1 0-17 0,4-1 3 0,0-3-9 16,-1-1 11-16,3-2-19 0,-5 2 1 0,4-4-11 16,0 0-15-16,3 3-14 0,-6-6-22 0,7 2 5 0,-3-3-40 15,3-2-74-15,1-2-41 0</inkml:trace>
  <inkml:trace contextRef="#ctx0" brushRef="#br0" timeOffset="24914.3">2867 11325 854 0,'0'0'36'0,"0"0"11"0,0 0-5 0,0 0-25 0,6 0 1 16,2 3-11-16,-2-2-19 0,1 0 10 0,1 0-10 15,0 0 11-15,-1-1 1 0,1 0-17 0,-2-1 7 0,-4-1-12 16,4 1-3-16,0 0 24 0,1-2-3 0,0 0 11 16,-1-3 13-16,1-2 6 0,-2 1 5 0,6-3-4 15,-1 2-3-15,2-3 13 0,3 1-5 0,1 1 9 0,2-3 7 16,4 1-16-16,0-2 8 0,-1 0-13 0,0 0-10 0,-1 2 10 16,2-1-19-16,-1 1 17 0,0 1-17 0,2-1-10 15,-3 2 5-15,1 0-11 0,-2 0-15 0,-1 1 5 16,-2 0-17-16,1 2 10 0,-1 0-22 0,-1 2 0 15,-1-1 2-15,-3 2-5 0,2 0-12 0,-4 1-5 16,-4 2-26-16,0-1 10 0,0 1-32 0,-4 0-33 16,1 1-17-16</inkml:trace>
  <inkml:trace contextRef="#ctx0" brushRef="#br0" timeOffset="26356.76">3379 11841 552 0,'0'0'78'0,"0"0"66"0,0 0-4 0,0 0-56 0,-1 0-1 0,0 0-16 0,1 0-27 0,0-1-4 16,0 0-13-16,0 0 8 0,0 0-10 0,-2 0-13 16,2 0 1-1,-1 0-7-15,-1 0-11 0,1-1 6 0,0 0-11 0,-15-29 7 0,14 25-10 0,-1 3 3 0,0-3 6 16,2 2-5-16,-2 0-10 0,0-1 23 0,0-1-13 15,1-1 16 1,1 0 4-16,-2-2-6 0,3 6 9 0,0-5-10 0,-1 1 0 0,0-3 5 0,0-3-4 0,2 3 5 16,-1-4 9-16,2 2-9 0,-2-1 5 0,-1-4-9 15,3 1-15-15,-2-1 5 16,3 0-15-16,-2-1 11 0,2 1-9 0,-2 0 3 0,-1 0 8 0,0 2-6 16,0 2 11-16,-2 1-2 0,0 1-3 0,1 3 2 15,1 2 2-15,0 1 6 16,0 5 3-16,0 0-2 0,0 0-13 0,0 0 11 0,-1 0-10 0,-12 1 11 15,10 4 9-15,0 2-4 0,0 0 9 0,2 1-9 0,0 1-4 16,1-2 2-16,1 1-7 0,3-1 5 0,0 0 6 0,3-1-6 31,-1 0 12-31,2-2-11 0,3 0 2 0,0-1 15 0,3-2-7 0,0 0 11 0,2 0 2 0,3-1-13 16,-3-2 9-16,1-2-13 0,1 1-20 0,-3-1 20 16,4 2-15-16,-2-1 18 0,0 0-5 0,-3 0-12 31,-3 1 9-31,1 1-11 0,-4-1-3 0,-2 1 15 15,1 0-10-15,-2 1 14 0,-2 0 2 0,1 1-4 16,0 3 7-16,-2-1-7 0,1 3 0 0,-1 2-6 16,-2-1-2-16,1 2 1 0,0 2 13 0,2-2-14 0,-2 3 13 15,-1-2-14-15,0-2 4 0,2 3 5 0,-1 0-9 16,0-3 7-16,3 0 0 0,-3-2 2 0,1 0 3 0,3 1-3 16,-2 2 4-16,2-3-4 0,-2 2 2 0,3-5-2 15,-1-3 9-15,1 2-10 0,0-2 6 0,1-3-9 16,-1 1-3-16,1-3 9 0,1-1-4 0,0 0 7 15,0-1-12-15,0 0 1 0,-1-2-3 0,-1-2 3 16,1 0-14-16,-2-2 29 0,2 2-11 0,-1-1 17 16,-2-1-17-16,1 0 9 0,-2 0 0 0,2 1 3 15,-2 2 0-15,-1 0-14 0,2 3 5 0,-3-1-7 0,0 0 5 16,-1 0-4-16,1 2 0 0,-1-1-1 0,3 2 2 16,0 1-4-16,-3 0 4 0,3 0-3 0,-1 1 5 0,-1 1-6 15,1 0-6-15,-2 2 2 0,0 0 0 16,0 0 1-16,0 0 0 0,0 0 1 15,0 0 7-15,0 0-1 0,0 1 8 0,0 0-8 0,-5 17-7 0,1-11 10 16,-2 2-6-16,4 2 8 0,1 1-5 0,-2-1 4 16,0 0 2-16,0 2 0 0,-2-1-6 0,3 0 11 15,0 0-5-15,0 1 7 0,1 0-11 0,-1 0-2 16,0-1-1-16,-1 0 1 0,0 0 2 0,2-2-1 16,0 2-3-16,1 0 2 0,0 0-8 0,0-2 6 15,2 0-4-15,-2-3 4 0,0-3-18 0,0 2 14 0,0-4-5 16,2 3 9-16,2-2-4 0,1-3 3 0,0 0 1 15,1-6-1-15,-1 2-5 0,1 0 5 0,0-2-5 16,-1 0 5-16,3-3-12 0,4-1 2 0,-1-4-1 16,5-2 0-16,0 2-6 0,-3-3 16 0,4 3-9 0,-3-4 11 15,0 1-6-15,4-3-3 0,-5 0 8 0,0 0-8 16,-2 0-3-16,-1 0 11 0,-3-1-9 0,2 4 10 16,0-2-6-16,-2 1 6 0,1-1 4 0,-4-4 1 15,2 6 6-15,-3-3-9 0,0 0-3 16,0 3 0-16,-1-3 7 0,2 4 0 0,-1 0 9 0,1 2-11 15,-3-1-15-15,2 3 20 0,0-1-12 0,-2 3 17 16,1 4 1-16,0 0-10 0,1 3 11 0,-3 3-10 16,0 0 6-16,0 0 6 0,0 0-5 0,0 0 7 0,0 0-7 0,-5 7-7 15,3 1 6-15,-2-1-7 0,0 3-7 16,1 1 12-16,0 0-8 0,0 2 12 0,-1 3-16 0,0 0 3 16,-1 3-4-16,2 5 4 0,-4-1-11 0,2 2 15 15,0 1-9-15,-2-1 11 0,1 0-1 0,0 2-2 16,-3 2 9-16,5 1-9 0,-2 0-1 0,0 0-1 15,4 1-3-15,-4-2 3 0,1-1 11 0,1 1-13 16,-1-1 11-16,2 0-11 0,0 1 15 0,2-4-11 16,2-2 4-16,5-2-6 0,-3-5 1 0,3-1 0 0,0-3-5 15,-1-2 4-15,4-2 1 0,0-1-3 0,2-3 5 16,-2-2-4-16,0-2 2 0,1-1-1 0,1-2-4 16,1-3 1-16,-1-3-17 0,3-3 6 15,1-2-6-15,1-5 5 0,-3-1-9 0,2-1-9 0,-3-3 0 0,0-5-3 16,-3 3 1-16,0-2-8 0,-1 0 9 0,-2 3-6 15,0-1 26-15,-5 3 1 0,0 2 5 0,-1 1-2 16,0 3 2-16,0 5 11 16,0 0-8-16,-1 7 10 0,1 5 8 0,0 0-2 0,0 0 5 15,0 0-7-15,0 0-10 0,0 5 2 0,2 2-6 0,0 2 3 0,3 1-1 16,-1-1 2-16,0 0 6 0,1-2-5 16,2-1-14-16,0-2 11 0,1-2-21 0,6-2 17 15,0-1-16-15,5-5-20 0,0-4-8 0,4-4-12 16,5-2-57-16,2-5-76 0</inkml:trace>
  <inkml:trace contextRef="#ctx0" brushRef="#br0" timeOffset="27687.89">4059 8411 563 0,'-7'-4'64'0,"4"1"192"0,-4 1-239 0,7 2 8 0,0 0-11 0,0 0 10 16,0 0-16-16,0 0-9 0,0-1 9 16,0 0-11-16,0 0-7 0,-1 0 16 15,1 0-9-15,-3 0 12 0,2 0-1 0,0 0-1 16,0 0 11-16,0 0-10 0,0 0-4 0,0 0 9 0,1 0-12 0,-2 0 11 0,1 0-9 0,0 0 11 16,0-1 12-16,0 0-3 15,0 1 13-15,0 0 10 0,1 0-17 0,-1 0 15 0,-1 0-17 0,1 0-17 16,1 0 5-16,0 0-12 15,0 1-10-15,4-3 8 0,-1 9-2 16,3 0 6-16,2 0-3 0,-3 2 1 0,2 1-5 0,-1 0 2 16,1 3-15-16,0 2 17 0,-3 1-3 0,1 2 7 15,-1 2-7-15,0-1 3 0,-2 2 5 0,1-1 2 0,-2 0 18 0,1-1-2 16,0 0 3-16,-1 3-1 16,-1-2 8-16,0 3-5 0,0 1 1 0,0-2-3 0,0 0-12 15,0-1 10-15,-1-1-15 0,-1-2 12 16,-1 0-22-16,1 2 1 0,-1-3 3 0,-1 1-2 0,1-2-10 0,1-1 6 15,-1-1-8-15,0-2 9 0,2-2-1 0,-3-3-4 0,1 0 3 16,2-2-6-16,-2-2-10 0,3-2 0 0,0 0-7 0,0 0 4 31,0 0-15-31,0 0-23 0,0 0-10 0,-5-10-7 0,5 3-45 16,1-2-68-16,2-1-101 0</inkml:trace>
  <inkml:trace contextRef="#ctx0" brushRef="#br0" timeOffset="28195.66">3668 8498 77 0,'6'1'98'0,"0"-1"-72"0,2 3-18 0,-3 1-5 15,2-2-14-15,1 2 13 0,0-3-12 0,0 0 14 0,1 1 3 16,-2-2 13-16,1-2 18 0,-2 1-8 0,2-3 21 16,-3 1 41-16,3 1 3 0,-2-2 16 0,1 1 19 15,1-2-27-15,-1-2 0 0,2 2-11 16,-1-2-38-16,3 1-6 0,1-1-23 0,0 1 15 0,6-1-19 0,-1 1-15 15,2-1 12-15,3-1-15 0,1 1-2 16,2 0 0-16,0 1-1 0,-3 1 3 0,2-2 13 0,-1 1 8 16,-2 0 6-16,3-2 0 0,2 1 10 15,-1-1-8-15,3 2 4 0,-3-2-5 0,5 3-14 0,0 0-11 16,0-3-5-16,3 4 5 0,-8-3 14 0,3 0-15 16,-4 0 6-16,-1 1-9 0,2 0 12 0,-6 4-11 15,1 0 5-15,-3 0-7 0,-1 0 11 0,-4-3-8 0,1 2 0 16,-1 1-2-16,-2-1-1 0,-2 3-1 0,-2 0-2 15,-1 0 1-15,0 2 7 0,-5-2-9 16,0 0-2-16,0 0-5 0,0 0 4 0,0 1 2 0,0 0-2 16,0 0-1-16,0 0-18 0,0 0-24 0,-8 15-12 0,5-11-3 15,-2-1-26-15,1 1-26 0,2 1-22 0,-4-2-10 16,2 2-93-16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3T03:54:44.2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22970 15094 336 0,'0'0'100'0,"0"0"-4"16,0 0-113-16,0 0-9 15,0 0-2-15,11 1-7 16,-11-1-30-16,0 0-29 16,15 8-3-16,-15-8 1 15,18 3 23-15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1-28T03:48:53.4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273 12,'0'0,"0"0,0 0,0 0,0 0,0 0,0 0,0 0,0 0,0 0,0 0,0 0,0 0,0 0,0 0,0 0,0 0,0 0,0 0,0 0,0 0,0 0,0 0,0 0,0 0,0 0,0 0</inkml:trace>
  <inkml:trace contextRef="#ctx0" brushRef="#br0" timeOffset="16">166 105,'0'0,"0"0</inkml:trace>
  <inkml:trace contextRef="#ctx0" brushRef="#br0" timeOffset="172">0 140</inkml:trace>
  <inkml:trace contextRef="#ctx0" brushRef="#br0" timeOffset="468">545 0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46:43.8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70 258,'4'-52'1032,"-4"34"-2064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50:49.2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6708,'0'0'4902,"0"0"-129,0 0-516,49 13-2838,-49-13-645,0 0-774,48-16-1419,-48 16-1935,0 0-1161,59 0-129,-59 0-645</inkml:trace>
  <inkml:trace contextRef="#ctx0" brushRef="#br0" timeOffset="140">194 233 2322,'-9'76'3096,"9"-76"-3096,0 0-1161,0 0-1290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2T05:53:32.2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7042 6778 464 0,'8'-13'52'0,"1"1"97"15,0 5-131 1,0 3-2-16,-9 4 14 0,0 0 2 16,0 0 11-16,0 0-7 15,-1 0 15-15,-17-5 0 0,7 1 17 16,2 1 1-16,4-1-20 15,5 4-4-15,0 0-27 16,-2 0 6 0,1 0 3-16,0 0 1 0,0 0 10 15,0 0-8-15,-1 1 1 16,1 0-10-16,-31 28 6 16,28-16-3-16,1 0 9 15,-4 4 7-15,5 4 1 16,-1-1-3-16,5 7-9 15,-2 0-4-15,0 3-17 16,0 0 3-16,0 1-5 16,2 2-1-16,0 4 2 15,0 5-2-15,4 7 2 0,0 7-5 16,3 8 2-16,7 5-1 16,3 7-3-16,2 4 2 15,4 13-2-15,-3 4 0 16,1 8-1-16,1 2-1 0,-3 5 1 15,0 4-2-15,-1 8 3 16,-1 5-1 0,-3 7 2-16,-2 0-1 0,-1 4 0 15,-1 0 3-15,-3-10-1 16,-1 1-2-16,0-2-2 16,0-7 4-1,-5-4 0-15,-3 1 6 0,-7-6 2 16,-5 2-5-16,-5-5 3 15,1-5-3-15,-4-10-1 16,2-7 4-16,1-6-3 16,1-4 3-16,1-8 5 15,2-3 4-15,4-4 3 16,1 0 2-16,3-7-6 0,2-4-6 16,-1-9 1-16,0-4-7 15,0-12-1 1,-3-3-2-16,4-9-8 0,1-5-2 15,2-10-9-15,0 0-5 0,0 0-4 16,0 0 1-16,0 0-9 31,0-1-8-31,-11-24-66 0,8 13-36 0,-4-8-154 32</inkml:trace>
  <inkml:trace contextRef="#ctx0" brushRef="#br0" timeOffset="945.8">6935 6629 602 0,'0'-5'17'0,"1"-1"-8"0,-1 6 4 0,0 0 17 16,0 0 53-16,0 0 27 0,0 0 22 16,0 0-13-16,1 0-40 15,-1 0-21-15,1 0-26 16,0 0 0-16,0-1-4 16,1 0-6-16,-1 0-12 15,-1 0-4-15,1 0-6 16,0 0 0-16,0 1-2 15,9 3 2-15,-15 14 1 16,4 2-1-16,-4 14 1 16,-2 8-11-16,-2 16 2 15,-4 10-3-15,-8 8 2 16,-1 4 10-16,-7-2-6 16,-2 3 6-16,-4 5 14 0,-3-1-3 15,2-11 0-15,-3-12 4 16,9-18-18-16,3-10 5 15,5-11 4-15,9-5 2 16,5-12 9-16,5-5-4 16,8-15-5-16,3-7-11 15,8-16-3-15,7-11 2 0,4-19 3 32,3-11 10-32,1-7-3 0,-1 0 7 15,-5 14 0-15,-1 11 5 16,-4 9-1-16,-2 7 1 0,-4 8-2 15,-1 5-7-15,-2 13 1 16,-2 4-7-16,1 13-4 16,-1 10 6-16,5 13 9 15,3 11 8-15,2 12 17 16,-4 1 0-16,4 6-6 16,4 0-9-16,-4 4-14 15,5 2-9-15,-5 2-8 0,-2-4-3 16,3 0-27-16,0-2-26 15,-2-5-172-15</inkml:trace>
  <inkml:trace contextRef="#ctx0" brushRef="#br0" timeOffset="2897.49">3070 14078 378 0,'0'0'50'0,"-3"-3"66"0,-4 2-66 0,2-2-11 0,1 0-20 0,1 1 11 0,3-1-15 0,-2 1 2 16,1-1 9-16,1 0-9 0,-7-1-14 0,7 0 12 15,-3 0-17-15,3 4 15 0,0 0-3 0,0 0-17 16,0 0 17-16,-1-1-19 0,-15-12 3 0,16 13 12 15,0 0-6-15,-1 0 9 0,0 0-2 0,0-1-4 16,0 0 3-16,1 0-4 0,-1 0-5 0,-1 0 31 0,1 0-9 16,0 0 18-16,0 0-7 0,0 0 6 0,0 0-1 15,1 0 1-15,0 0-25 0,0 0 26 16,-1-26-15-16,4 22 18 0,2-1-20 0,3 1-8 16,0 1 2-16,3-1-4 0,1-3-8 0,-1-1 25 0,4 1-6 0,-4-1 15 15,5 1 2-15,-3-4-7 0,3 0-3 0,-1-2-4 16,1 1 9-16,2 3-12 0,-2-5 0 0,3 1-3 15,-2-2 4-15,3-3-11 0,1 2 4 0,0-3-7 16,1 0-15-16,1-2 11 0,2 0-6 16,2-1 11-16,-1-1-3 0,2 1-10 0,0-3 3 0,4-2-7 15,0 1 2-15,2-1 10 0,-5 0-10 0,1 0 10 16,1 1-2-16,0 0-3 0,2 1 9 0,-6-1-10 16,2-1-13-16,0 0 22 0,-4 0-18 0,7 1 20 15,2 0-7-15,3-1 3 0,1-1 8 0,-1 0-7 16,-2-1-8-16,-4-1 16 0,1 3-10 0,-3 2 14 15,1-1-8-15,-5 1-2 0,-1 0 4 0,5 0-4 16,0 1 8-16,2 0-12 0,0 0 4 0,5-1-6 0,-3 0 12 0,2 1-17 16,-1 0 8-16,-8-2-11 0,3 1 2 15,-5 0 7-15,3 1-11 0,-1 1 11 0,-3 1 1 0,0 3-4 16,0 1 7-16,-4-2-10 0,2 2-13 0,-2-2 19 16,-1-1-4-16,7 1 10 0,-2 0 2 0,4-1-11 15,0 2 2-15,-4 0-3 0,4-2 4 0,-4 2-2 16,-2 0-6-16,0-2 3 0,0 0 8 0,0-3-6 0,0 4 16 15,1 2-15-15,0 1 10 0,0 0-10 0,0-5 6 16,2 3-5-16,0 0 12 0,-3 0-6 16,-2 4 2-16,-1-2-3 0,-1 1-6 0,3 0 6 15,3 0-9-15,-4 3 9 0,-3 0 2 0,1 2-3 16,-3 0 4-16,1-1-7 0,-3 1-2 0,1-1 9 16,-3 1-8-16,3-1 7 0,-1-2-9 0,1 0 1 0,0 1 6 0,0 1-2 15,-3 0 2-15,3-1-7 0,-3-1 5 16,1-1-5-16,1 0 5 0,-3 4-5 15,-1-1-1-15,-1 2 0 0,3 4 4 0,-6-3-4 16,0 6-1-16,-3-1-2 0,0 1-5 0,0 1 0 16,-3-1-1-16,2 4 2 0,0 0 6 0,0 0-5 15,0 0-7-15,0 0 3 0,0 0 3 0,0 0-7 0,0 0 1 16,-1 0-6-16,1 0-3 0,-2 0-11 0,1 1-3 16,0 0-6-1,0 0-24-15,0 0-31 0,0 0-21 0,0 1-5 0,-3-1-52 0,2 0-54 16</inkml:trace>
  <inkml:trace contextRef="#ctx0" brushRef="#br0" timeOffset="3404.5">4298 12180 812 0,'-10'-3'145'0,"6"1"-80"0,0-1-28 0,4 3 30 0,0 0-63 0,0 0-21 15,0 1 6-15,1 0-14 0,0 0-7 0,14 9 30 16,-8-10-11-16,1 2 17 0,2-2-3 15,1-2-1-15,-1 0 8 0,5-1-8 0,0-1-15 0,3 0 22 16,1 2-19-16,1-1 19 0,2-2-11 0,-3 2 1 16,2-2 3-16,-2-1-2 0,2-1-14 0,0 2 19 15,1 0-9-15,-1-1 13 0,2 3-5 0,-2-3-4 32,-2 4 9-32,-3-1-8 0,4 3 5 0,0 0 0 0,-4 1-7 0,-3 3 5 0,-1-1 12 15,-2 4-9 1,0 1 12-16,2 5-13 0,-3 3 0 0,-1 0 33 0,1 1-16 0,-8 5 21 0,-5-2-12 15,-1 7-5-15,-5-1 12 0,-1 2-11 16,1 1-6-16,-1 1 7 0,2 0-13 0,-4 1 15 16,3 0 1-16,1 1-17 0,-3 0 7 0,1 1-14 31,0-1-9-31,-4 0 8 0,2-2-11 0,-1-1 10 16,0 1-3-16,0-3-10 0,-1-1 5 0,2-1-12 15,-1 2-30-15,0-5 4 0,1 0-21 0,-1-1 14 16,0-3-12-16,1 0-28 0,-1-1-27 0,0-2-11 15,-3 0-145-15</inkml:trace>
  <inkml:trace contextRef="#ctx0" brushRef="#br0" timeOffset="4262.49">1377 12364 343 0,'0'0'239'0,"0"0"-86"0,0 0-118 0,0 0-7 0,9-7-10 0,-2 7 13 16,2 1-7-16,-3 0 14 0,-1 1 16 0,3 1-24 15,-2-1 4 1,2 2-13-16,0 0-18 0,0 2 6 0,-2 1-10 0,4 3 8 0,-2 1-5 0,2 2-1 31,-1 1 4-31,1 1-4 0,0 1-6 0,1 2 5 0,1 1-3 16,0 1 4-16,-2 1 10 0,5 0-14 15,-5 1 9-15,5 0-11 0,-1 5-1 0,-3-2 10 0,1-2-13 0,2 0 12 0,-2 1-1 16,0-3-2-16,-2 0 8 16,-1-2-8-16,-2-2 0 0,3-2 7 0,2-2 0 0,-6-4 2 15,-1-1 4-15,3-2 3 16,-2-4 3-16,1 0-1 0,3-2-5 0,-5-2 20 0,2-2-3 16,1-3 10-16,-4-3 1 0,2-5-1 15,0-1 1-15,-1-4-2 0,0-2-9 0,-5-4-3 16,3-5 0-16,-4-4 2 0,-3-4 1 0,1-5-11 0,-1 2-1 0,0 0-3 15,-1 1-10-15,1 0 12 0,-3 1-7 0,2 2 8 16,5 2-11-16,-4 5-4 16,0 1 5-16,0 1-3 0,-6 0-4 0,4 5-8 0,4 1-19 0,-1 6 7 15,2 2-22-15,-5 2 6 0,0 2-11 0,-1 1 1 16,1 4-55-16,4 0-25 16,2 2-30-16,2 3 3 15,4 0-40-15,2 5-39 0</inkml:trace>
  <inkml:trace contextRef="#ctx0" brushRef="#br0" timeOffset="4847.92">2179 12661 551 0,'-8'1'106'0,"-1"0"356"0,14 2-419 0,-5 0-1 16,2 2-20-16,-2-3 12 0,0-2-25 0,0 0 0 15,0 0 11-15,0 0-7 0,1 1 1 0,0-1 20 16,-1 0-19-16,3 0 21 0,-10-6-14 0,3-2-18 16,0 0 11-16,-1-2-14 0,2 1 8 0,-9-4-8 15,7 1-3-15,-4-2-1 0,-4 1 7 0,5-1-3 16,-7 0 6-16,2 2-8 0,0 0-16 0,4 3 22 15,0 0-8-15,0 3 12 0,2 2-21 0,-3 1 6 16,3 3-7-16,0 3 5 0,-1 4-13 0,5 0 4 16,-5 2-4-16,1 2 5 0,2-1 6 0,0 8-4 15,-1-1 1-15,2 4-4 0,0 1 2 16,2 1 8-16,-1 1-1 0,3-1 1 0,3 2 3 0,-3-4 2 16,4 1 10-16,1-2-4 0,0-2 11 0,2 0-8 15,1-1-1-15,0-3 0 0,0-2 18 0,1-2 8 16,-1-3 6-16,1-4-3 0,1-1-4 0,-1-2-2 15,0-1-2-15,6-1 1 16,-1-3-16-16,0-2-2 0,1-2-5 0,-1-4 2 0,-1 0-21 0,3-2 6 16,0-3-11-16,3 1 9 15,-3 0-13-15,0 1 4 0,-4 0 10 0,-6 0-4 16,-3 1 10-16,-2 3 15 0,1 0-7 0,0 2 14 16,1 3 4-16,-3 2 3 0,0 5 3 0,0 0-3 15,0 0-18-15,0 0 4 0,2 5-12 0,2 4 11 16,1 3-7-16,0 2-3 0,0 2 9 15,1 2-6-15,0 0 4 0,1 2-8 0,-2-1-6 0,3-1 1 0,-1-1 8 16,1-2-5-16,2-1 6 0,2-5-9 16,-3-2-14-16,1-5 3 0,3-2-31 0,-1-2 15 15,3-4-61-15,4-4-96 0,4-5-66 0</inkml:trace>
  <inkml:trace contextRef="#ctx0" brushRef="#br0" timeOffset="7197.34">18197 13098 470 0,'-3'-6'56'0,"0"-2"131"0,-4 1-172 0,3 1 4 0,0-1-21 0,0 4 16 16,0-2-5-16,1-2-8 0,-1 0 15 0,-1-1-15 15,-1 1 1-15,-1 0 14 0,0-1-14 0,2 1 14 16,-3-5-2-16,0 3 3 0,-1-1 8 16,2 1-8-16,-2 3-28 0,4-3 27 0,-1 2-19 15,-4-2 23-15,2 0-14 0,0 1 2 0,1 0 4 16,1 0-9-16,0 1-6 0,-3 0 6 15,1 1 9-15,-5-1 2 0,0 0-2 0,0 0-4 0,-1-2 5 16,4 2-8-16,-2 0-8 0,1-1 4 0,-1 1-4 16,0 1 5-16,-2-1 0 0,-3 1 0 0,3 1-2 0,-1-1 1 15,1 2-8-15,0 2 3 0,-3-1 11 0,-2 1-3 16,1 0 20-16,0 1-24 0,0 1 2 0,0 0-6 16,-3 1-3-16,1 2 4 0,-8 0-8 15,7 2 9-15,-8 1 2 0,2 1 0 0,5 0 4 0,-6 2-4 0,5 1-8 16,0 0 22-16,1 1-12 0,0 2 17 0,4 0-1 15,-4 1-8-15,3 0 12 0,-3 1-13 0,0 1 4 0,1 4 2 16,-1 0-1-16,-2 5 3 0,0-1 8 0,-1-2-7 16,1 5 12-16,3 0-8 0,-2-1 11 0,2-1-5 15,2-3-8-15,4 1 7 16,-18 21-15-16,37-43-18 0,-40 41 10 0,23-18-4 16,-1-3-1-16,3 2 4 0,-2 0-5 0,-1-2-5 0,2 1 3 15,-1-1-5-15,2 2 5 0,0 1-16 0,0 0 11 16,0-2-8-16,1 0 10 0,-2 1 4 0,0-2-6 15,2 2 1-15,2-2-4 0,0 0-10 0,0 1 22 16,1-2-12-16,3 0 13 0,1-1-10 0,2 0 0 16,0 1 5-16,2 1-5 0,1-2-9 0,2 2 16 0,1 0-7 15,3-1 9-15,-1 0-5 0,2 2-2 0,1-2 2 0,1 3-4 16,2-2-11-16,0-2 14 0,2 1-15 0,-2-2 16 16,2 0-1-16,3-1 8 0,0-2 4 0,4 0-2 15,-4 0-8-15,7-1 2 0,3 2-10 0,-2-5 8 16,6 0 3-16,2 0 0 15,0-2 3-15,3-1-3 0,-1 0-8 0,-5 0 20 0,1-2-6 0,-2-1 12 16,0-1 2-16,-3-1 17 0,4-2 7 0,-1-1-1 16,0 0-11-16,7-1 3 0,-2 1-11 0,3-3 9 0,-1 1-13 15,-1 0-10-15,-2-2-3 0,-1 0-3 0,1 0-15 16,-2-1 27-16,-3-1-8 16,5 1 15-16,-1-1-12 0,4 1 6 0,2-1 0 15,-5-2 1-15,4-1-3 0,-2 0 4 0,0 0-4 0,-2 1 3 16,-2-3 2-16,-3 2-1 0,-1-1 8 0,-3 1-6 15,2 0-5-15,0 0 5 0,-3 0-14 0,0-1 12 0,-3 0-2 0,3-3-7 16,0 0 8-16,-1-1-9 0,2-1-3 0,-6-1 15 16,1-4-4-16,-3-2 9 0,-1 1-3 0,-2-3-2 15,-2 2-2-15,-3-5 2 0,0 0-2 0,-2-1-17 16,-4 0 0-16,2-2-4 0,-4-1 4 0,-1-1-1 16,-1-3 2-16,-5-1-3 0,-2-2 0 0,-3 0-7 0,-6 1-4 15,-5-3-1-15,-3 1-4 0,-8 0-8 0,-7 1 3 16,-4 1-6-16,-8 1-9 0,-3-1-3 0,-5 1-8 15,-14 2 2-15,-6 2-19 0,-12-1-33 0,-7 2-25 16,-6 4 5-16,-10-3 10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1-28T03:48:53.4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273 12,'0'0,"0"0,0 0,0 0,0 0,0 0,0 0,0 0,0 0,0 0,0 0,0 0,0 0,0 0,0 0,0 0,0 0,0 0,0 0,0 0,0 0,0 0,0 0,0 0,0 0,0 0,0 0</inkml:trace>
  <inkml:trace contextRef="#ctx0" brushRef="#br0" timeOffset="16">166 105,'0'0,"0"0</inkml:trace>
  <inkml:trace contextRef="#ctx0" brushRef="#br0" timeOffset="172">0 140</inkml:trace>
  <inkml:trace contextRef="#ctx0" brushRef="#br0" timeOffset="468">545 0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46:43.8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70 258,'4'-52'1032,"-4"34"-2064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50:49.2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6708,'0'0'4902,"0"0"-129,0 0-516,49 13-2838,-49-13-645,0 0-774,48-16-1419,-48 16-1935,0 0-1161,59 0-129,-59 0-645</inkml:trace>
  <inkml:trace contextRef="#ctx0" brushRef="#br0" timeOffset="140">194 233 2322,'-9'76'3096,"9"-76"-3096,0 0-1161,0 0-1290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1-28T03:48:53.4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273 12,'0'0,"0"0,0 0,0 0,0 0,0 0,0 0,0 0,0 0,0 0,0 0,0 0,0 0,0 0,0 0,0 0,0 0,0 0,0 0,0 0,0 0,0 0,0 0,0 0,0 0,0 0,0 0</inkml:trace>
  <inkml:trace contextRef="#ctx0" brushRef="#br0" timeOffset="16">166 105,'0'0,"0"0</inkml:trace>
  <inkml:trace contextRef="#ctx0" brushRef="#br0" timeOffset="172">0 140</inkml:trace>
  <inkml:trace contextRef="#ctx0" brushRef="#br0" timeOffset="468">545 0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46:43.8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70 258,'4'-52'1032,"-4"34"-2064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50:49.2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6708,'0'0'4902,"0"0"-129,0 0-516,49 13-2838,-49-13-645,0 0-774,48-16-1419,-48 16-1935,0 0-1161,59 0-129,-59 0-645</inkml:trace>
  <inkml:trace contextRef="#ctx0" brushRef="#br0" timeOffset="140">194 233 2322,'-9'76'3096,"9"-76"-3096,0 0-1161,0 0-1290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1-28T03:48:53.4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273 12,'0'0,"0"0,0 0,0 0,0 0,0 0,0 0,0 0,0 0,0 0,0 0,0 0,0 0,0 0,0 0,0 0,0 0,0 0,0 0,0 0,0 0,0 0,0 0,0 0,0 0,0 0,0 0</inkml:trace>
  <inkml:trace contextRef="#ctx0" brushRef="#br0" timeOffset="16">166 105,'0'0,"0"0</inkml:trace>
  <inkml:trace contextRef="#ctx0" brushRef="#br0" timeOffset="172">0 140</inkml:trace>
  <inkml:trace contextRef="#ctx0" brushRef="#br0" timeOffset="468">545 0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46:43.8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70 258,'4'-52'1032,"-4"34"-2064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50:49.2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6708,'0'0'4902,"0"0"-129,0 0-516,49 13-2838,-49-13-645,0 0-774,48-16-1419,-48 16-1935,0 0-1161,59 0-129,-59 0-645</inkml:trace>
  <inkml:trace contextRef="#ctx0" brushRef="#br0" timeOffset="140">194 233 2322,'-9'76'3096,"9"-76"-3096,0 0-1161,0 0-1290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1-28T03:48:53.4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273 12,'0'0,"0"0,0 0,0 0,0 0,0 0,0 0,0 0,0 0,0 0,0 0,0 0,0 0,0 0,0 0,0 0,0 0,0 0,0 0,0 0,0 0,0 0,0 0,0 0,0 0,0 0,0 0</inkml:trace>
  <inkml:trace contextRef="#ctx0" brushRef="#br0" timeOffset="16">166 105,'0'0,"0"0</inkml:trace>
  <inkml:trace contextRef="#ctx0" brushRef="#br0" timeOffset="172">0 140</inkml:trace>
  <inkml:trace contextRef="#ctx0" brushRef="#br0" timeOffset="468">545 0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50:49.2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6708,'0'0'4902,"0"0"-129,0 0-516,49 13-2838,-49-13-645,0 0-774,48-16-1419,-48 16-1935,0 0-1161,59 0-129,-59 0-645</inkml:trace>
  <inkml:trace contextRef="#ctx0" brushRef="#br0" timeOffset="140">194 233 2322,'-9'76'3096,"9"-76"-3096,0 0-1161,0 0-1290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1-28T03:48:53.4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273 12,'0'0,"0"0,0 0,0 0,0 0,0 0,0 0,0 0,0 0,0 0,0 0,0 0,0 0,0 0,0 0,0 0,0 0,0 0,0 0,0 0,0 0,0 0,0 0,0 0,0 0,0 0,0 0</inkml:trace>
  <inkml:trace contextRef="#ctx0" brushRef="#br0" timeOffset="16">166 105,'0'0,"0"0</inkml:trace>
  <inkml:trace contextRef="#ctx0" brushRef="#br0" timeOffset="172">0 140</inkml:trace>
  <inkml:trace contextRef="#ctx0" brushRef="#br0" timeOffset="468">545 0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50:49.2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6708,'0'0'4902,"0"0"-129,0 0-516,49 13-2838,-49-13-645,0 0-774,48-16-1419,-48 16-1935,0 0-1161,59 0-129,-59 0-645</inkml:trace>
  <inkml:trace contextRef="#ctx0" brushRef="#br0" timeOffset="140">194 233 2322,'-9'76'3096,"9"-76"-3096,0 0-1161,0 0-1290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1-28T03:48:53.4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273 12,'0'0,"0"0,0 0,0 0,0 0,0 0,0 0,0 0,0 0,0 0,0 0,0 0,0 0,0 0,0 0,0 0,0 0,0 0,0 0,0 0,0 0,0 0,0 0,0 0,0 0,0 0,0 0</inkml:trace>
  <inkml:trace contextRef="#ctx0" brushRef="#br0" timeOffset="16">166 105,'0'0,"0"0</inkml:trace>
  <inkml:trace contextRef="#ctx0" brushRef="#br0" timeOffset="172">0 140</inkml:trace>
  <inkml:trace contextRef="#ctx0" brushRef="#br0" timeOffset="468">545 0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50:49.2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6708,'0'0'4902,"0"0"-129,0 0-516,49 13-2838,-49-13-645,0 0-774,48-16-1419,-48 16-1935,0 0-1161,59 0-129,-59 0-645</inkml:trace>
  <inkml:trace contextRef="#ctx0" brushRef="#br0" timeOffset="140">194 233 2322,'-9'76'3096,"9"-76"-3096,0 0-1161,0 0-1290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1-28T03:48:53.4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273 12,'0'0,"0"0,0 0,0 0,0 0,0 0,0 0,0 0,0 0,0 0,0 0,0 0,0 0,0 0,0 0,0 0,0 0,0 0,0 0,0 0,0 0,0 0,0 0,0 0,0 0,0 0,0 0</inkml:trace>
  <inkml:trace contextRef="#ctx0" brushRef="#br0" timeOffset="16">166 105,'0'0,"0"0</inkml:trace>
  <inkml:trace contextRef="#ctx0" brushRef="#br0" timeOffset="172">0 140</inkml:trace>
  <inkml:trace contextRef="#ctx0" brushRef="#br0" timeOffset="468">545 0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50:49.2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6708,'0'0'4902,"0"0"-129,0 0-516,49 13-2838,-49-13-645,0 0-774,48-16-1419,-48 16-1935,0 0-1161,59 0-129,-59 0-645</inkml:trace>
  <inkml:trace contextRef="#ctx0" brushRef="#br0" timeOffset="140">194 233 2322,'-9'76'3096,"9"-76"-3096,0 0-1161,0 0-1290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3T02:22:01.5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11840 12505 55 0,'0'0'43'16,"0"0"-1"-16,0 0-8 0,0 0-8 15,0 0-3-15,0 0 2 0,0 0 0 16,0 0-3-16,0 0-5 15,0 0-4-15,0 0-2 16,0 0 1-16,0 0 4 16,0 0 0-16,0 0 0 15,0 0 4-15,0 0 1 16,0 0-2-16,0 0-1 16,0 0-2-16,0 0-2 15,0 0 0-15,0 0-5 16,0 0-1-16,0 0 0 15,0 0 0-15,0 0 3 16,0 0-1-16,0 0-2 16,0 0 0-16,0 0-1 0,0 0 0 15,0 0-1-15,0 0-1 16,0 0-4-16,0 0 2 16,0 0-2-16,0 0-4 15,0 0 2-15,0 0-5 16,0 0 1-16,0 0 2 15,0 0-1-15,0 0-2 16,0 0 2-16,0 0 2 16,0 0-1-1,0 0 0-15,9 8 1 16,-9-8-1-16,0 0 1 16,0 0 2-16,0 0 0 0,10 11-2 15,-10-11 1-15,0 0 4 16,0 0-1-16,11 7-4 15,-11-7 3-15,0 0-2 16,0 0 1-16,10 15 1 16,-10-15 1-16,0 0-4 15,7 14 2-15,-7-14 1 16,0 0-1-16,0 0 0 16,0 0 2-16,7 13-1 15,-7-13-2-15,0 0 3 0,0 0-2 16,0 0 2-16,0 0 0 15,0 0-2-15,0 0-3 16,9 11 4-16,-9-11 1 16,0 0-2-16,0 0-1 15,7 13 0-15,-7-13 1 16,0 0 2-16,0 0 0 16,0 0 1-16,0 0-1 15,7 12-2-15,-7-12 0 16,0 0 3-16,0 0-1 15,0 0 0-15,0 0-1 16,10 9-3-16,-10-9 1 0,0 0 3 16,12 7-1-16,-12-7 0 15,0 0-2-15,9 12-2 16,-9-12 3-16,0 0 2 16,0 0-2-16,11 7-2 15,-11-7 2-15,0 0 0 16,0 0 0-16,10 5 2 15,-10-5-3-15,0 0 0 16,0 0 2-16,9 15 0 16,-9-15-1-16,0 0 0 15,0 0 0-15,0 0 0 16,10 15 0-16,-10-15-1 0,0 0 0 16,0 0 1-16,9 14 1 15,-9-14 0-15,0 0-1 16,0 0-1-16,0 0 3 15,10 15 1-15,-10-15-2 16,0 0-1-16,0 0 1 16,9 13 0-16,-9-13 2 15,0 0 0-15,7 17-3 16,-7-17 0-16,0 0 3 16,6 18-2-16,-6-18 0 15,0 0-1-15,5 16-1 16,-5-16 0-16,0 0 2 0,5 13 0 15,-5-13-1 1,0 0-1-16,0 0 2 0,4 13 0 16,-4-13-1-16,0 0-1 15,4 13 2-15,-4-13 0 16,0 0 0-16,4 17-2 16,-4-17 1-16,3 14 3 15,-3-14-1-15,3 17 2 16,-3-17-2-16,2 19 0 15,-2-19-1-15,3 17 4 16,-3-17-2-16,2 20-1 16,-2-20-1-16,1 19 2 15,-1-19 0-15,3 21-1 0,-3-21-1 16,2 23-2-16,-2-23 3 16,2 20-1-16,-2-20 1 15,1 18-3-15,-1-18 0 16,1 15 2-16,-1-15 1 15,1 12 0-15,-1-12-2 16,2 18 3-16,-2-18-2 16,0 13 1-1,0-13 2-15,0 17-4 16,0-17 1-16,0 17 1 16,0-17 1-16,0 13-1 0,0-13-1 15,0 0 1-15,0 13 0 16,0-13 2-16,0 0-1 15,0 0-3-15,0 0 1 16,0 0 0-16,-2 14 2 16,2-14-2-16,0 0 0 15,0 0 2-15,-1 15 0 0,1-15 0 16,-1 13 1-16,1-13-2 16,-1 13-1-16,1-13 1 15,0 0 0-15,-2 14-2 16,2-14 0-16,0 0 1 15,0 0 0 1,0 0 2-16,-2 16-1 0,2-16-1 16,0 0-2-16,-3 11 3 15,3-11 0-15,0 0-2 16,-5 13 0-16,5-13 1 16,0 0-1-16,0 0 0 15,0 0 1-15,0 0-4 16,-1 16 3-16,1-16 1 0,0 0-1 15,0 0-1-15,-2 15 1 16,2-15 0-16,-3 13 2 16,3-13 1-16,-1 13-3 15,1-13-1-15,0 0 5 16,-3 15-4-16,3-15 0 16,-2 15 2-16,2-15-1 15,-2 18-5-15,0-5 5 16,2-13-3-16,-4 25 2 15,0-11-2-15,3-1 5 0,1-13-5 16,-5 20 3-16,5-20 2 16,0 0 3-16,0 0 1 15,0 0-1 1,0 0 3-16,0 0-4 0,0 0-3 16,0 0 2-16,0 0-2 15,0 0-3-15,0 0-2 16,0 0-4-16,0 0-12 15,0 0-30-15,0 0-70 16,0 0-1-16,11-17 2 16,-11 17-4-16,10-27 2 0</inkml:trace>
  <inkml:trace contextRef="#ctx0" brushRef="#br0" timeOffset="2428.3">13643 13091 35 0,'0'0'23'0,"-9"5"1"16,9-5-5 0,0 0 0-16,0 0-3 15,0 0-4-15,0 0-3 16,0 0-2-16,0 0-5 0,0 0 3 15,0 0 4-15,0 0 5 16,0 0 3-16,0 0 6 16,0 0 5-16,-5 13 6 15,5-13 5-15,0 0 3 16,0 0-5-16,0 0-3 16,-10 0-1-16,10 0-1 15,0 0-6-15,0 0-7 16,0 0-6-16,0 0-4 15,-8-15 3-15,8 15 0 16,0 0-2-16,0 0-2 16,-6-15 1-16,6 15 0 0,0 0 1 15,-6-17-2 1,6 17-2-16,0 0 0 0,-7-21 1 16,7 21 0-16,-4-25 0 15,3 12-3-15,-1-1 0 16,1 1 1-16,-1-1-1 15,2 0-2-15,-1 1 2 16,1 13-3 0,-1-24 3-16,1 24 0 0,-2-20 0 0,2 20 0 15,0-23-2 1,0 23 0-16,2-21 1 16,-1 8-3-16,0 0 0 15,-1 0 1-15,2-1 0 0,-2 14 1 16,5-26 1-16,-3 13-4 15,-2 13 2-15,5-22 1 16,-5 22-1-16,5-21-2 16,-5 21 3-16,7-20-4 15,-7 20 5-15,5-17 0 16,-5 17 0-16,5-15-3 16,-5 15 3-16,0 0 1 15,3-15-2-15,-3 15 0 16,0 0-3-16,6-17 3 0,-6 17-2 15,5-13 0 1,-5 13 1-16,10-16-2 0,-10 16 1 16,9-19-2-16,-5 6 2 15,-4 13-2-15,10-15 2 16,-10 15 2-16,7-13-3 16,-7 13 1-1,7-15-1-15,-7 15 4 0,0 0-1 0,11-15-2 16,-11 15 0-16,0 0 0 15,14-23-1 1,-14 23 3-16,11-13-1 0,-11 13-3 16,13-15 2-16,-13 15-1 15,11-14 3-15,-11 14-1 16,0 0-1-16,10-13 1 16,-10 13-1-16,0 0 2 15,0 0-3-15,0 0 2 16,0 0-3-16,0 0 0 15,0 0 4-15,0 0-4 0,0 0 1 16,9-7 0-16,-9 7 1 16,0 0 0-16,0 0 1 15,0 0-2-15,0 0 0 16,0 0 1-16,0 0 0 31,0 0-1-31,0 0 2 0,0 0-3 0,0 0 1 16,0 0 3-16,0 0-2 15,0 0 1-15,0 0-3 16,0 0 3-16,0 0-1 16,0 0 0-16,0 0-7 15,0 0-4-15,0 0-9 16,0 0-30-16,0 0-71 0,0 0-4 16,0 0 1-16,9 14 1 15,-9-14 3-15</inkml:trace>
  <inkml:trace contextRef="#ctx0" brushRef="#br0" timeOffset="4169.92">13718 12544 117 0,'0'0'83'0,"-10"-5"-23"0,10 5-9 0,0 0-6 16,0 0-7-16,-12 3-13 16,12-3-8-1,0 0-5-15,-11 9-5 0,11-9 0 16,-10 7 0-16,10-7-2 0,-9 14 2 15,9-14-2-15,-10 14-2 16,10-14-2-16,-9 18 4 16,9-18-4-16,-12 16 4 15,12-16-6-15,-10 17 0 16,10-17 2-16,-9 18 2 16,9-18-1-1,-10 17 1-15,10-17 0 0,-6 19-2 16,6-19 4-16,-6 15 1 15,6-15-1-15,-3 13-1 16,3-13-1-16,-2 14 1 16,2-14-1-1,0 0 0-15,0 21-1 0,0-21 3 0,0 17-3 16,0-17 6 0,1 18-3-16,-1-18-2 0,2 19 1 15,-2-19 3-15,3 20-2 16,-3-20-4-16,5 19 4 15,-5-19-3 1,5 20 3-16,-5-20 1 0,4 21-1 16,-4-21-1-16,4 20-2 15,-4-20 4-15,3 20-4 16,-3-20 0-16,2 13 0 16,-2-13 3-16,0 0 0 15,3 17 1-15,-3-17 0 0,0 0-1 16,0 0 2-1,2 17-1-15,-2-17 0 0,0 0-2 16,0 0-1 0,1 14-1-16,-1-14 2 0,0 0 0 15,3 14 1-15,-3-14-3 16,2 18 0-16,-2-18 0 16,3 15 0-1,-3-15 0-15,5 22-1 0,-5-22 2 16,6 25-4-16,-6-25 3 15,6 24 0-15,-2-11-2 16,-1 2 0-16,-1-2 2 16,-2-13-1-16,4 20-1 0,-4-20 3 15,3 14-1 1,-3-14 1-16,0 0-1 0,0 0 1 16,1 13-3-16,-1-13 3 15,0 0-2-15,0 0 0 16,0 0-1-16,0 0 1 15,8 18-1-15,-8-18 2 16,0 0-1-16,6 15-2 31,-6-15 1-31,0 0-1 0,0 0 2 0,5 13-1 16,-5-13-1-16,0 0 0 16,0 0 2-16,0 0 0 15,0 0-2-15,0 0-1 16,0 0 3-16,0 0 0 0,0 0 1 15,0 0-3 1,10 8 2 0,-10-8-1-16,0 0 2 15,0 0 2-15,0 0-5 16,0 0 1-16,0 0 1 16,0 0 0-16,0 0 1 15,0 0-3-15,0 0 1 16,0 0 0-16,0 0 2 0,0 0-1 15,0 0-1 1,0 0 0-16,0 0-1 0,0 0 3 16,0 0-2-16,0 0-1 15,0 0 2-15,0 0 0 16,0 0-1-16,0 0 0 16,0 0 0-16,0 0-1 15,0 0-1-15,0 0-3 16,0 0-4-16,0 0 0 15,0 0 1-15,0 0 0 16,0 0 0-16,0 0-3 16,0 0 4-16,0 0 4 15,0 0 4-15,0 0 1 0,0 0 0 16,0 0 0-16,0 0 2 16,0 0 5-16,0 0-4 15,0 0 1-15,0 0-1 16,0 0 0-16,0 0 1 15,0 0-1-15,0 0-2 16,-4 14-3-16,4-14 3 16,0 0-2-16,0 0 1 15,-1 13-2-15,1-13 1 0,0 0 0 16,0 0 1-16,-3 17 2 16,3-17-3-16,0 0-2 15,0 0 1-15,0 0 1 16,0 0-3-16,0 0 3 15,0 0-1-15,0 0 1 16,0 0 0-16,0 0 2 16,0 0-4-16,0 0-7 15,0 0-19-15,0 0-89 16,5-17-6-16,-5 17 3 0,3-22-6 16,-2 7 2-1</inkml:trace>
  <inkml:trace contextRef="#ctx0" brushRef="#br0" timeOffset="4327.18">13715 13235 311 0,'-1'24'69'0,"1"-24"-40"15,-10 7-101-15,10-7-21 0,0 0 4 16,2-13-4-16,-2-4 32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0.7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33 158 960 0 0,'0'0'-15'0'0,"0"-1"0"0"0,0 1 0 0 0,0-1 0 0 0,0 1 0 0 0,0-1 0 0 0,0 1 0 0 0,0-1 1 0 0,0 1-1 0 0,0-1 0 0 0,-1 1 0 0 0,1-1 0 0 0,0 1 0 0 0,0 0 0 0 0,0-1 0 0 0,-1 1 0 0 0,1-1 0 0 0,0 1 0 0 0,0-1 0 0 0,-1 1 0 0 0,1 0 0 0 0,0-1 0 0 0,-1 1 0 0 0,1 0 0 0 0,0-1 0 0 0,-1 1 0 0 0,1 0 0 0 0,-1 0 0 0 0,1-1 0 0 0,-1 1 0 0 0,1 0 0 0 0,0 0 0 0 0,-1 0 0 0 0,1 0 1 0 0,-1 0-1 0 0,1-1 0 0 0,-1 1 0 0 0,1 0 0 0 0,-1 0 0 0 0,0 0 0 0 0,0 1 24 0 0,0-1 0 0 0,0 0 0 0 0,0 0 0 0 0,0 1 0 0 0,0-1-1 0 0,0 1 1 0 0,0-1 0 0 0,0 1 0 0 0,0-1 0 0 0,0 1 0 0 0,1-1 0 0 0,-1 1 0 0 0,0 0 0 0 0,0-1 0 0 0,0 1 0 0 0,1 0 0 0 0,-1 0 0 0 0,1 0 0 0 0,-1 0 0 0 0,0-1 0 0 0,0 3 0 0 0,1-2 117 0 0,-1 1 0 0 0,1 0 0 0 0,0 0-1 0 0,-1-1 1 0 0,1 1 0 0 0,0 0 0 0 0,0 0 0 0 0,0 0 0 0 0,0-1 0 0 0,1 1 0 0 0,-1 0 0 0 0,0 0 0 0 0,1-1 0 0 0,-1 1 0 0 0,1 0 0 0 0,0 0 0 0 0,-1-1-1 0 0,1 1 1 0 0,0-1 0 0 0,2 3 0 0 0,20 26-377 0 0,-21-28 394 0 0,-1-1-75 0 0,0-1 0 0 0,0 1 0 0 0,-1 0 0 0 0,1 0 0 0 0,0-1 0 0 0,0 1 0 0 0,0 0 0 0 0,0-1 0 0 0,0 1 0 0 0,0-1 0 0 0,1 0 0 0 0,-1 1 0 0 0,0-1 0 0 0,0 0 0 0 0,0 1 0 0 0,0-1 0 0 0,0 0-1 0 0,0 0 1 0 0,1 0 0 0 0,-1 0 0 0 0,0 0 0 0 0,0 0 0 0 0,0-1 0 0 0,0 1 0 0 0,0 0 0 0 0,2-1 0 0 0,4 0 555 0 0,60-12-324 0 0,-36 6-101 0 0,0 1 1 0 0,56-3-1 0 0,100 18-192 0 0,-30 1 409 0 0,160-10 0 0 0,-305 0-422 0 0,406-2 178 0 0,-363 7-173 0 0,-1 1-1 0 0,1 3 1 0 0,58 17-1 0 0,-63-14 97 0 0,15 1 9 0 0,114 6 0 0 0,-64-9-16 0 0,-26-5 18 0 0,0-3-1 0 0,-1-4 0 0 0,173-28 1 0 0,-16-28-155 0 0,-56 11 408 0 0,147 2 298 0 0,-182 29-647 0 0,-115 11 37 0 0,-1-2-1 0 0,59-17 0 0 0,-96 23-15 0 0,-1 1-1 0 0,1 0 1 0 0,-1-1 0 0 0,1 1-1 0 0,-1 0 1 0 0,1-1-1 0 0,-1 1 1 0 0,1-1-1 0 0,-1 1 1 0 0,1-1-1 0 0,-1 1 1 0 0,0-1-1 0 0,1 1 1 0 0,-1-1 0 0 0,0 1-1 0 0,1-1 1 0 0,-1 0-1 0 0,0 1 1 0 0,0-1-1 0 0,0 0 1 0 0,0 1-1 0 0,1-1 1 0 0,-1 1-1 0 0,0-1 1 0 0,0 0 0 0 0,0 1-1 0 0,0-1 1 0 0,0 0-1 0 0,0 1 1 0 0,-1-1-1 0 0,1 0 1 0 0,0 1-1 0 0,0-1 1 0 0,0 1 0 0 0,-1-2-1 0 0,-9-20 208 0 0,9 20-281 0 0,0-1 45 0 0,-1 1 1 0 0,1 0 0 0 0,-1 0 0 0 0,1 0 0 0 0,-1 0 0 0 0,0 0 0 0 0,0 0-1 0 0,0 1 1 0 0,0-1 0 0 0,-1 1 0 0 0,1-1 0 0 0,0 1 0 0 0,-5-2 0 0 0,-30-8 57 0 0,35 10-56 0 0,-11-1-12 0 0,0 0 1 0 0,-1 0 0 0 0,1 2 0 0 0,0-1-1 0 0,-1 2 1 0 0,1 0 0 0 0,0 0 0 0 0,0 1-1 0 0,0 1 1 0 0,-16 5 0 0 0,-253 60 2 0 0,-6-22-83 0 0,-71 13 125 0 0,-41 24 36 0 0,140-48 82 0 0,90-15 2 0 0,70-6-143 0 0,0-6 0 0 0,0-3 0 0 0,-149-13 0 0 0,-531-116 125 0 0,743 115-39 0 0,29 6-78 0 0,0 0 1 0 0,-1 1-1 0 0,1 0 1 0 0,0 1 0 0 0,-1 0-1 0 0,0 0 1 0 0,-14 1-1 0 0,23 0-23 0 0,-1 0-1 0 0,1 0 0 0 0,-1 0 1 0 0,1 0-1 0 0,-1 0 1 0 0,1 0-1 0 0,-1 1 1 0 0,1-1-1 0 0,-1 0 1 0 0,1 0-1 0 0,-1 1 0 0 0,1-1 1 0 0,-1 0-1 0 0,1 0 1 0 0,0 1-1 0 0,-1-1 1 0 0,1 0-1 0 0,-1 1 1 0 0,1-1-1 0 0,0 1 0 0 0,0-1 1 0 0,-1 0-1 0 0,1 1 1 0 0,0-1-1 0 0,-1 1 1 0 0,1-1-1 0 0,0 1 1 0 0,0-1-1 0 0,0 1 0 0 0,-1 0 1 0 0,6 18-118 0 0,-3-15 82 0 0,1 1 0 0 0,-1-1 0 0 0,1 0 0 0 0,0 0 0 0 0,7 7 0 0 0,-1-6-394 0 0,0 1 1 0 0,0-1-1 0 0,1-1 0 0 0,0 0 0 0 0,0 0 0 0 0,0-1 0 0 0,0 0 1 0 0,0-1-1 0 0,1 0 0 0 0,15 1 0 0 0,-7-1-1323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2.8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 93 1944 0 0,'-2'-25'1570'0'0,"2"18"-891"0"0,0 0-296 0 0,0 3-386 0 0,0 3 51 0 0,0 1 0 0 0,0-1 0 0 0,0 0 1 0 0,0 0-1 0 0,0 0 0 0 0,1 0 0 0 0,-1 1 0 0 0,0-1 0 0 0,0 0 1 0 0,1 0-1 0 0,-1 0 0 0 0,0 1 0 0 0,1-1 0 0 0,-1 0 0 0 0,1 1 0 0 0,-1-1 1 0 0,1 0-1 0 0,0 0 0 0 0,24-14 133 0 0,11 0-170 0 0,-32 14-13 0 0,0 0 1 0 0,-1 0-1 0 0,1 0 1 0 0,0 1-1 0 0,0 0 1 0 0,0-1-1 0 0,0 1 0 0 0,-1 1 1 0 0,1-1-1 0 0,0 1 1 0 0,0-1-1 0 0,0 1 1 0 0,-1 0-1 0 0,1 0 0 0 0,0 1 1 0 0,3 1-1 0 0,-7-3 2 0 0,4 2-3 0 0,0-1 1 0 0,-1 1-1 0 0,0 0 0 0 0,1 0 0 0 0,-1 1 0 0 0,0-1 1 0 0,0 0-1 0 0,0 1 0 0 0,0 0 0 0 0,0 0 0 0 0,-1 0 0 0 0,1 0 1 0 0,-1 0-1 0 0,0 0 0 0 0,0 1 0 0 0,0-1 0 0 0,-1 1 1 0 0,3 6-1 0 0,-2-5 18 0 0,-1 1 1 0 0,0 0 0 0 0,0 0-1 0 0,-1 0 1 0 0,1 0 0 0 0,-1 0 0 0 0,0 0-1 0 0,-1 0 1 0 0,0 0 0 0 0,0-1-1 0 0,-3 12 1 0 0,-2-1 105 0 0,0 0 0 0 0,-1-1 0 0 0,-1 0 0 0 0,0 0 0 0 0,-11 14 0 0 0,-55 64 846 0 0,67-85-885 0 0,3-3-205 0 0,-5 6 834 0 0,9-11-701 0 0,0 1-1 0 0,0-1 0 0 0,0 0 1 0 0,0 0-1 0 0,0 1 1 0 0,0-1-1 0 0,0 0 1 0 0,0 0-1 0 0,0 0 0 0 0,0 1 1 0 0,0-1-1 0 0,0 0 1 0 0,0 0-1 0 0,0 0 1 0 0,0 1-1 0 0,0-1 0 0 0,0 0 1 0 0,0 0-1 0 0,1 0 1 0 0,-1 0-1 0 0,0 1 1 0 0,0-1-1 0 0,0 0 0 0 0,0 0 1 0 0,0 0-1 0 0,1 0 1 0 0,-1 0-1 0 0,0 1 1 0 0,0-1-1 0 0,0 0 0 0 0,1 0 1 0 0,-1 0-1 0 0,0 0 1 0 0,0 0-1 0 0,0 0 1 0 0,1 0-1 0 0,-1 0 0 0 0,0 0 1 0 0,0 0-1 0 0,0 0 1 0 0,1 0-1 0 0,-1 0 1 0 0,0 0-1 0 0,0 0 0 0 0,1 0 1 0 0,-1 0-1 0 0,0 0 1 0 0,0 0-1 0 0,0 0 1 0 0,1 0-1 0 0,-1 0 0 0 0,0 0 1 0 0,0-1-1 0 0,0 1 1 0 0,1 0-1 0 0,5-2 15 0 0,0 1 1 0 0,0-1-1 0 0,0-1 0 0 0,-1 1 0 0 0,1-1 1 0 0,8-5-1 0 0,5-3-28 0 0,1 3-43 0 0,0 0 0 0 0,1 1 1 0 0,42-9-1 0 0,-45 12 30 0 0,-11 2-6 0 0,0 0 1 0 0,1 1-1 0 0,-1 0 0 0 0,0 0 1 0 0,0 0-1 0 0,8 1 0 0 0,-13 0 17 0 0,-1 1 1 0 0,1-1-1 0 0,-1 0 0 0 0,1 1 1 0 0,-1-1-1 0 0,1 1 0 0 0,-1-1 1 0 0,0 1-1 0 0,1 0 0 0 0,-1 0 1 0 0,0 0-1 0 0,1 0 0 0 0,-1-1 1 0 0,0 1-1 0 0,0 1 0 0 0,0-1 0 0 0,0 0 1 0 0,0 0-1 0 0,0 0 0 0 0,0 1 1 0 0,-1-1-1 0 0,1 0 0 0 0,0 1 1 0 0,-1-1-1 0 0,1 1 0 0 0,0-1 1 0 0,-1 0-1 0 0,0 1 0 0 0,1-1 1 0 0,-1 1-1 0 0,0 0 0 0 0,0-1 0 0 0,0 1 1 0 0,0 1-1 0 0,-1 15-24 0 0,-1-1 0 0 0,0 1 1 0 0,-2-1-1 0 0,0 0 0 0 0,-1 0 0 0 0,0-1 0 0 0,-16 32 0 0 0,6-20 93 0 0,-34 47-1 0 0,-1 2-17 0 0,41-61 84 0 0,-18 24 1 0 0,24-36-95 0 0,1-1 1 0 0,-1 0-1 0 0,0 0 1 0 0,0 0 0 0 0,0 0-1 0 0,-1 0 1 0 0,1-1-1 0 0,-1 0 1 0 0,1 1 0 0 0,-1-1-1 0 0,0 0 1 0 0,-7 2-1 0 0,10-4 177 0 0,0-18-401 0 0,-1 0 0 0 0,-7-31-1 0 0,1 11-1054 0 0,-2 3-456 0 0,6 21 314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3.4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98 33 488 0 0,'-3'-26'2332'0'0,"3"20"-359"0"0,0 16-1790 0 0,-1 17 523 0 0,-5 27-1 0 0,-1 18-297 0 0,8 51-44 0 0,1-104-304 0 0,0-1 0 0 0,1 1 1 0 0,1-1-1 0 0,9 28 0 0 0,-11-42-37 0 0,-1 0-1 0 0,1 0 1 0 0,0 0-1 0 0,0 0 1 0 0,0-1-1 0 0,0 1 0 0 0,1-1 1 0 0,-1 1-1 0 0,1-1 1 0 0,0 0-1 0 0,0 0 1 0 0,0 0-1 0 0,1 0 1 0 0,-1-1-1 0 0,1 1 0 0 0,-1-1 1 0 0,6 3-1 0 0,-5-4 12 0 0,0 0-1 0 0,-1-1 0 0 0,1 1 0 0 0,-1-1 1 0 0,1 1-1 0 0,0-1 0 0 0,0 0 1 0 0,-1 0-1 0 0,1-1 0 0 0,0 1 0 0 0,-1-1 1 0 0,1 0-1 0 0,0 1 0 0 0,-1-2 1 0 0,1 1-1 0 0,-1 0 0 0 0,0-1 0 0 0,1 0 1 0 0,-1 1-1 0 0,4-4 0 0 0,1-1-8 0 0,0-1 0 0 0,0 1 0 0 0,-1-1 0 0 0,0 0 1 0 0,0-1-1 0 0,-1 0 0 0 0,0 0 0 0 0,0 0 0 0 0,-1-1 0 0 0,0 0 0 0 0,-1 0 0 0 0,0 0 0 0 0,0-1 0 0 0,-1 1 0 0 0,0-1 0 0 0,-1 0 1 0 0,0 0-1 0 0,0 0 0 0 0,-1 0 0 0 0,0 0 0 0 0,-1 0 0 0 0,0 0 0 0 0,-1 0 0 0 0,0 0 0 0 0,-3-11 0 0 0,2 9-9 0 0,-1 0 0 0 0,0 1 0 0 0,-1-1 0 0 0,0 1 0 0 0,-1 0 0 0 0,0 0 0 0 0,-1 0 0 0 0,-9-13 0 0 0,9 17-5 0 0,1 0 1 0 0,-1 1-1 0 0,0 0 0 0 0,-1 0 0 0 0,1 1 0 0 0,-1-1 0 0 0,0 1 0 0 0,-1 1 0 0 0,1-1 0 0 0,-1 1 0 0 0,0 1 0 0 0,-11-5 0 0 0,10 6-6 0 0,1 0-1 0 0,0 0 0 0 0,0 0 0 0 0,-1 1 0 0 0,1 1 0 0 0,0-1 1 0 0,-1 1-1 0 0,1 1 0 0 0,-15 2 0 0 0,18-2-26 0 0,0 0 1 0 0,1 0-1 0 0,-1 1 1 0 0,0 0-1 0 0,1 0 1 0 0,0 0-1 0 0,-1 1 1 0 0,1-1-1 0 0,0 1 0 0 0,0 0 1 0 0,0 0-1 0 0,1 0 1 0 0,-1 1-1 0 0,1-1 1 0 0,-1 1-1 0 0,1 0 0 0 0,0 0 1 0 0,-3 6-1 0 0,5-8-102 0 0,0-1 0 0 0,0 1-1 0 0,1 0 1 0 0,-1 0 0 0 0,0 0-1 0 0,1 0 1 0 0,-1 0 0 0 0,1 0-1 0 0,0-1 1 0 0,0 1 0 0 0,0 0 0 0 0,0 0-1 0 0,0 0 1 0 0,0 0 0 0 0,0 0-1 0 0,0 0 1 0 0,1 0 0 0 0,-1 0-1 0 0,1 0 1 0 0,0 0 0 0 0,-1 0-1 0 0,1-1 1 0 0,0 1 0 0 0,0 0-1 0 0,0 0 1 0 0,0-1 0 0 0,2 2 0 0 0,4 4-1786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3.93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41 167 4161 0 0,'6'-12'191'0'0,"0"0"1"0"0,1 1-1 0 0,13-18 0 0 0,-13 20-143 0 0,0 0 0 0 0,-1-1 0 0 0,0 0 0 0 0,-1 0-1 0 0,5-11 1 0 0,-10 19-51 0 0,0 1 0 0 0,0-1 1 0 0,0 1-1 0 0,-1-1 0 0 0,1 0 0 0 0,0 1 0 0 0,-1-1 0 0 0,1 1 0 0 0,-1-1 0 0 0,1 0 1 0 0,-1 1-1 0 0,-1-2 0 0 0,2 2 23 0 0,0 1 1 0 0,0-1 0 0 0,-1 0-1 0 0,1 1 1 0 0,0-1-1 0 0,0 1 1 0 0,-1-1-1 0 0,1 0 1 0 0,-1 1-1 0 0,1-1 1 0 0,0 1 0 0 0,-1-1-1 0 0,1 1 1 0 0,-1 0-1 0 0,1-1 1 0 0,-1 1-1 0 0,1-1 1 0 0,-1 1 0 0 0,0 0-1 0 0,1 0 1 0 0,-1-1-1 0 0,1 1 1 0 0,-1 0-1 0 0,0 0 1 0 0,1 0 0 0 0,-1-1-1 0 0,0 1 1 0 0,1 0-1 0 0,-1 0 1 0 0,0 0-1 0 0,1 0 1 0 0,-2 0 0 0 0,1 2-9 0 0,-1-1 1 0 0,1 0 0 0 0,0 0-1 0 0,0 0 1 0 0,-1 1-1 0 0,1-1 1 0 0,0 0 0 0 0,0 1-1 0 0,0-1 1 0 0,0 1 0 0 0,1 0-1 0 0,-1-1 1 0 0,0 3 0 0 0,-1 0 35 0 0,-1 4 52 0 0,0 0 0 0 0,0 0 0 0 0,1 1 0 0 0,0-1-1 0 0,1 1 1 0 0,0 0 0 0 0,0-1 0 0 0,1 16 0 0 0,-1 3 9 0 0,-1-1-38 0 0,1 1 0 0 0,2 0 0 0 0,0 0 0 0 0,2-1 0 0 0,0 1 0 0 0,2-1 0 0 0,10 32 0 0 0,-14-55-48 0 0,0 0 0 0 0,1 0 0 0 0,-1 0-1 0 0,1 0 1 0 0,-1 0 0 0 0,1 0 0 0 0,0 0 0 0 0,0-1-1 0 0,0 1 1 0 0,0-1 0 0 0,1 1 0 0 0,-1-1-1 0 0,1 0 1 0 0,-1 0 0 0 0,1 0 0 0 0,0 0 0 0 0,0-1-1 0 0,0 1 1 0 0,5 1 0 0 0,-5-2-5 0 0,0-1-1 0 0,0 1 1 0 0,0-1-1 0 0,-1 0 1 0 0,1 0 0 0 0,0 0-1 0 0,0-1 1 0 0,0 1 0 0 0,0-1-1 0 0,-1 1 1 0 0,1-1 0 0 0,0 0-1 0 0,0 0 1 0 0,-1 0 0 0 0,1 0-1 0 0,-1-1 1 0 0,1 1 0 0 0,-1-1-1 0 0,0 1 1 0 0,1-1 0 0 0,-1 0-1 0 0,3-4 1 0 0,-2 1 6 0 0,0 0 0 0 0,0 0 0 0 0,-1 0 0 0 0,0-1 0 0 0,0 1 0 0 0,-1-1 0 0 0,1 1 1 0 0,-1-1-1 0 0,0 0 0 0 0,-1 1 0 0 0,1-11 0 0 0,1-7 42 0 0,-1 12-74 0 0,0 0 0 0 0,-1-1 0 0 0,0 1 0 0 0,-1 0 0 0 0,0 0 1 0 0,-1 0-1 0 0,0 0 0 0 0,-5-14 0 0 0,1 7 25 0 0,-1 0 0 0 0,-1 1-1 0 0,0 0 1 0 0,-12-17 0 0 0,14 26-16 0 0,0 0 1 0 0,0 1 0 0 0,-1 0-1 0 0,0 0 1 0 0,0 1-1 0 0,0 0 1 0 0,-16-9-1 0 0,19 12 5 0 0,-1 1 0 0 0,0-1 0 0 0,0 1 0 0 0,0 0 0 0 0,0 1 0 0 0,0-1 0 0 0,-6 0 0 0 0,9 2-8 0 0,-1 0 0 0 0,1-1-1 0 0,-1 1 1 0 0,1 0-1 0 0,-1 1 1 0 0,1-1 0 0 0,-1 0-1 0 0,1 1 1 0 0,-1 0 0 0 0,1-1-1 0 0,-1 1 1 0 0,1 0 0 0 0,0 0-1 0 0,0 0 1 0 0,-4 3 0 0 0,6-4-22 0 0,-1 0 1 0 0,1 0 0 0 0,-1 1-1 0 0,1-1 1 0 0,-1 0-1 0 0,1 1 1 0 0,-1-1 0 0 0,1 0-1 0 0,0 1 1 0 0,-1-1 0 0 0,1 1-1 0 0,0-1 1 0 0,-1 0 0 0 0,1 1-1 0 0,0-1 1 0 0,-1 1 0 0 0,1-1-1 0 0,0 1 1 0 0,0-1-1 0 0,0 1 1 0 0,-1-1 0 0 0,1 1-1 0 0,0-1 1 0 0,0 1 0 0 0,0-1-1 0 0,0 1 1 0 0,0 0 0 0 0,0-1-1 0 0,0 1 1 0 0,0-1 0 0 0,0 1-1 0 0,0-1 1 0 0,1 1-1 0 0,-1-1 1 0 0,0 1 0 0 0,0-1-1 0 0,0 1 1 0 0,1-1 0 0 0,-1 1-1 0 0,0-1 1 0 0,1 1 0 0 0,-1-1-1 0 0,0 1 1 0 0,1-1 0 0 0,-1 0-1 0 0,0 1 1 0 0,1-1-1 0 0,-1 0 1 0 0,1 1 0 0 0,-1-1-1 0 0,1 1 1 0 0,2 1-290 0 0,0 0 1 0 0,0-1-1 0 0,1 1 0 0 0,-1-1 1 0 0,1 1-1 0 0,3 0 0 0 0,9 2-1295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4.3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45 2256 0 0,'9'-13'372'0'0,"9"-12"-152"0"0,-17 25 17 0 0,0-1 0 0 0,-1 0 0 0 0,1 1 0 0 0,0-1 0 0 0,-1 1 0 0 0,1-1 0 0 0,0 1 0 0 0,-1-1 0 0 0,1 1 0 0 0,0 0 0 0 0,0-1 0 0 0,0 1 0 0 0,-1 0 0 0 0,1 0 0 0 0,1-1 0 0 0,-1 2-201 0 0,0-1-1 0 0,0 1 0 0 0,0-1 1 0 0,0 1-1 0 0,0-1 1 0 0,0 1-1 0 0,-1 0 0 0 0,1-1 1 0 0,0 1-1 0 0,0 0 1 0 0,-1 0-1 0 0,1-1 1 0 0,0 1-1 0 0,-1 0 0 0 0,1 0 1 0 0,0 2-1 0 0,10 19 334 0 0,-10-19-272 0 0,16 37 119 0 0,-2 1 0 0 0,-3 1-1 0 0,0 0 1 0 0,-3 1-1 0 0,5 58 1 0 0,-11-52-153 0 0,-3 0 0 0 0,-9 78 1 0 0,0 27 10 0 0,9-153-478 0 0,0 6 929 0 0,6-7-5346 0 0,11-8 2143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4.8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278 18 4265 0 0,'6'-13'912'0'0,"-7"9"-297"0"0,-4 7-251 0 0,-19 13 87 0 0,22-16-403 0 0,0 1-1 0 0,0 0 1 0 0,0 1-1 0 0,0-1 0 0 0,0 0 1 0 0,0 0-1 0 0,0 1 1 0 0,0-1-1 0 0,0 1 1 0 0,1 0-1 0 0,-1 0 1 0 0,1-1-1 0 0,-1 1 0 0 0,1 0 1 0 0,0 0-1 0 0,-1 0 1 0 0,1 0-1 0 0,0 1 1 0 0,0-1-1 0 0,1 0 1 0 0,-2 4-1 0 0,1-3-19 0 0,0 0 1 0 0,-1-1-1 0 0,1 1 1 0 0,-1 0-1 0 0,0-1 1 0 0,1 1-1 0 0,-1-1 1 0 0,0 1-1 0 0,-1-1 1 0 0,1 0-1 0 0,-3 2 1 0 0,-9 11 24 0 0,-7 12 20 0 0,-49 66 314 0 0,36-49-245 0 0,28-39-110 0 0,0 1 1 0 0,1 1-1 0 0,0-1 1 0 0,0 1-1 0 0,1 0 1 0 0,0 0-1 0 0,0 0 1 0 0,0 0-1 0 0,1 1 1 0 0,0 0-1 0 0,-3 11 1 0 0,6-18-11 0 0,0-1 0 0 0,0 1 0 0 0,0 0 0 0 0,0-1 0 0 0,0 1 0 0 0,0 0 0 0 0,0-1 0 0 0,0 1 0 0 0,1-1 1 0 0,-1 1-1 0 0,0 0 0 0 0,0-1 0 0 0,0 1 0 0 0,1-1 0 0 0,-1 1 0 0 0,0-1 0 0 0,1 1 0 0 0,-1 0 0 0 0,0-1 0 0 0,1 1 0 0 0,-1-1 0 0 0,1 0 0 0 0,-1 1 0 0 0,1-1 0 0 0,0 1 0 0 0,19 5 301 0 0,21-8 3 0 0,-35 2-318 0 0,82-9 150 0 0,-75 9-139 0 0,-1 0 1 0 0,1 0 0 0 0,0 1 0 0 0,23 6 0 0 0,-34-7-24 0 0,-1 1 0 0 0,1-1 1 0 0,0 0-1 0 0,-1 1 0 0 0,1 0 0 0 0,0-1 1 0 0,-1 1-1 0 0,1 0 0 0 0,-1 0 0 0 0,1 0 1 0 0,-1 0-1 0 0,0 0 0 0 0,1 0 0 0 0,-1 1 1 0 0,2 1-1 0 0,-2-1-9 0 0,10 14 2 0 0,-9-12 29 0 0,0 0-18 0 0,1 0 0 0 0,-1 0 1 0 0,1-1-1 0 0,0 1 0 0 0,0-1 1 0 0,0 1-1 0 0,1-1 0 0 0,-1 0 1 0 0,1 0-1 0 0,-1 0 1 0 0,1-1-1 0 0,0 1 0 0 0,6 2 1 0 0,5 2 40 0 0,9 2-116 0 0,57 16 69 0 0,-75-24-170 0 0,1 2 0 0 0,-1-1 0 0 0,0 1 0 0 0,-1-1 0 0 0,8 6-1 0 0,-10-6-53 0 0,11 5-1097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3T05:26:05.4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20638 10731 103 0,'22'0'21'0,"-16"-1"-67"0,0 1-31 0,-7-3 77 0,1 3 0 0,0 0 13 15,0 0-11-15,0 0 12 0,0 0-10 0,0 0 0 16,0 0 9-16,0 0-8 0,0 0-5 0,0 0 22 16,0 0-8-16,0 0 17 0,0 0 19 0,0 0 2 15,0 0 7-15,0 0-6 0,0 0-14 0,0 0 4 16,-2 0-10-16,1 0 7 0,0 0-13 0,0 0-4 16,0-1 3-16,1 1-5 0,0-1-14 0,0 0 19 15,0 1-18-15,0 0 20 0,-1 0-6 0,1-1-3 16,-1 0 8-16,-1 0-10 0,1 0-7 0,-12-8 18 15,16 9-11-15,-2 2 15 0,-1-2-6 0,0 0-14 0,0 0 11 0,0 0-13 16,-1 0-4-16,1 0 13 0,0 0-13 0,0 0 14 16,0 0-4-16,0 0-5 0,0 0 11 0,0 0-10 15,0 0-1-15,0 0 6 0,0 0-5 0,0 0 7 16,0 0 12 0,14-2-16-16,-11 1 7 0,2 0-12 0,5-1-13 0,-3 1 16 0,3 1-18 0,4 0 17 15,-4 0-4-15,3-1-7 0,-1 0 11 0,2 0-12 31,-1-1-6-31,0 1 8 0,1-1-2 0,-4 1 4 16,3 1-2-16,-2-2-2 0,-3 2 3 0,2 0-4 16,-3-1-10-16,-2 1 15 0,-1 1-12 0,-2-2 13 15,-2 1-1-15,0 0-6 0,0 0 9 0,0 0-11 16,0 0-8-16,0 0 21 0,0 0-14 16,0 0 17-16,0 0-11 0,-10 7-2 0,4-4 7 15,-4 1-6-15,1 1 11 0,-1 1-10 0,-3-3 0 16,-1 0-3-16,2 2 10 0,-3-1-6 0,1 0 13 15,-1 0-11-15,0-2 4 0,2 1 0 0,-3-1-10 16,4 0 7-16,3 1 12 0,-2-3-13 0,7 2 12 16,-4-3-15-16,2 1-3 0,6 0 18 0,0 0-10 15,0 0 15-15,0 0-8 0,0 0-6 16,0 0 5-16,5-5-7 0,4 5-7 0,-1-5 1 16,2 2-3-16,4-1 4 0,0-2 9 0,4 1-13 15,-2 1 7-15,-2 1-9 0,-1 0-3 0,-2-2 14 16,2 3-8-16,-4 0 10 0,0 0-6 0,-2 0-3 15,1 0 7-15,-3 0-5 0,0 0-10 0,-2 2 15 16,0 0-10-16,-2 0 12 0,-1 0-11 0,0 0 2 16,0 0 2-16,0 0 1 0,0 0 2 0,0 0 8 15,-14 1 1-15,5-1 3 0,1 1-6 0,-1 1-1 16,-1-1-4-16,-1 1 5 0,1 2 10 0,-2-2-12 16,-2 5-3-16,2-2-1 0,-3-3 10 0,1 2-10 15,1-2 7-15,6 1-11 0,-4-1-7 0,7 1 9 16,3-1-7-16,-5 0 6 0,6-2-7 0,0 0-22 15,7 6-4-15,4-4-10 0,2-1-44 0,7 1-223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3T05:24:48.0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16854 6724 252 0,'-1'0'-8'0,"0"-2"21"0,-1 0 36 0,2 2-5 15,0 0-10-15,0 0-8 0,0 0-15 0,0 0 7 16,0 0-20-16,0 0 2 0,0 0 5 0,0 0-3 15,0 0 2-15,0 0 6 0,1 0-8 0,0 0 10 0,0 0 11 0,0 0-5 16,1-1 10-16,-1 0-10 16,-1 0 12-16,1 0 22 0,1-1-10 0,-1 1 11 0,0 0-22 15,0 0 6-15,1 0-1 0,-1 0 1 0,-1 0-16 16,1 0 7-16,0 0-10 0,1 0 11 0,26-24-2 0,-23 20-9 16,1 1 9-16,0-1-11 0,2-1 0 0,0 1 2 15,3-2-7-15,0-1 7 0,3-2 1 0,-1-3-10 16,-1 1 7-16,4 0-10 0,1-1-3 0,-2-2 5 15,7 0-10-15,1-3 9 0,3-2 0 0,8 2-5 16,-4-5 7-16,-1-1-9 0,-1-1-3 0,0-2 11 16,-1 3-10-16,-1 2 9 0,1-3-7 0,-3 3 7 15,-1-3 4-15,-2 0-1 0,3 0-11 0,-2 2 14 16,-2-1-5-16,4 3 10 0,1-2-13 0,0 0 3 16,2 3-6-16,0-1 5 0,1 2 2 0,-1-2-2 15,-3-2-3-15,-1 3 0 0,1-3 8 0,-2 2-9 16,0 1 12-16,-1-4-14 0,-2 4 0 0,-2-5 7 0,-3 3-10 15,-2 2 8-15,1-1-4 0,3 1-2 0,-2 0 8 16,5 3-8-16,-3 1-4 0,-1 5 9 0,0 0-9 0,2 1 11 16,-4 0 1-16,0 0-9 0,5 0 8 0,-7 4-9 15,6-1 8-15,-3-1-2 0,1 0 4 0,-1-1-3 0,-1-1 2 0,0 0 1 0,-2 1-1 0,-1-2 2 32,4 2-5-32,-4 2 4 0,-1-1-7 0,0 3 7 15,-2-1-4-15,-1 3-1 0,-3 4 2 0,2-1-2 16,-4 0 4-16,0-4-7 0,-1 0-3 0,0 4-1 15,1 0 4-15,0 0-12 0,-1 0-14 0,0 0-3 16,0 0-52-16,0 0-94 0,0 0-104 0</inkml:trace>
  <inkml:trace contextRef="#ctx0" brushRef="#br0" timeOffset="732.07">17936 5343 307 0,'-2'-8'130'0,"-4"-1"-42"0,5 1-44 0,-5 1-6 0,-2 0 18 0,5 4-2 0,-5 0-18 0,3-1 11 15,3 2-16-15,-1-1-16 0,5 1 12 0,-2 0-15 16,0 2-5-16,3-4 11 0,-8 2-8 0,6-2 12 15,-1 2 15-15,0 0-21 0,0 2 12 0,0 0-19 0,0 0-9 16,0 0 14-16,0 0-14 0,0 0 15 0,0 0-10 16,0 0-2-16,8-3 8 0,-3 6-8 0,1-3 5 0,-6 0 8 15,0 0-10-15,13 3 9 0,-7-2-6 0,5-1-4 16,-1 0 9-16,4 0-10 0,2 0-3 0,3 0 6 16,5 0-6-16,-1-1 6 0,0 1-4 0,1-1 0 15,-1 1 1-15,-1 0-2 0,1 1-7 0,-4 2 8 16,4 0-11-16,-5 0 12 0,-2 2 2 0,-1-1-12 15,-4 0 14-15,3 3-16 0,-3 0 4 0,-1 1 9 0,-1 3-5 16,-4-1 7-16,3 1-5 0,-2 2 4 0,-4 0 9 16,4 4-4-16,-2-2 16 0,-2 2-8 0,0-3-4 15,-5 3 2-15,-1 0 3 0,-1 2-9 0,2 0 2 0,2 0-6 16,-6 1-12-16,1 1 13 0,1 6-7 0,-1-6 10 16,2 2-8-16,0-2-2 0,-2-3 6 0,0 2-7 15,-4-3-14-15,-5 16-5 0,12-34 44 16,-4 32-39-16,2-20-21 0,0 0-5 0,3-3-23 15,-2-2-43-15,1-5-29 0,0-1-83 0,3-6 26 16,2-4-169-16</inkml:trace>
  <inkml:trace contextRef="#ctx0" brushRef="#br0" timeOffset="967.8">18521 5013 1 0,'-4'-1'0'0,"0"1"0"0</inkml:trace>
  <inkml:trace contextRef="#ctx0" brushRef="#br0" timeOffset="1396.93">18501 4980 85 0,'0'-5'83'0,"-2"-2"29"16,0 0-20-16,2-1-7 0,-3 0-14 0,3 0 9 0,-3 1-25 16,1 0-15-16,1 1-1 0,-1 1-5 0,0 0-29 15,-3 0 16-15,5 2-18 0,-2 0 20 0,2 1-7 16,0-1-10-16,-6 0 6 0,7 0-10 0,-1 3-12 0,0 0 18 15,0 0-18-15,0 0 20 0,0-1-4 0,0 0-5 16,0 0 20-16,0 0-18 0,0 0-5 0,0 0 21 16,2 0 24-16,10-12-6 0,-9 13-19 0,1 0-5 15,-3 0-30-15,0 1 28 0,-1-1-10 0,6 6 19 16,-2 0-12-16,1 3 15 0,3 3-13 0,1 1-5 16,-1 0 6-16,3 2-7 0,-3 0-11 0,4 1 18 15,-1 1-16-15,1 2 18 0,1 0-13 0,1 2 5 16,-2-2 4-16,1-2-3 0,-1 2-14 0,1-6 16 0,-2 1-6 15,2-2 12-15,-3-2-6 0,0-1-2 0,3-1 7 16,-3-2-6-16,1 0-3 0,1-3 15 0,-2-5-8 16,1 0 13-16,2-6-4 0,-4-2-1 0,-2-2 0 0,1-3-1 15,0-1-9-15,0 0 6 0,-4-5-10 0,0 1 10 16,0-2 3-16,-4-4-3 0,5 3 10 0,-9-5-8 16,-2 1 6-16,-2 0 3 0,-3-1 3 0,4 4 1 15,2 4 12-15,-4 3-7 0,-2 1 1 0,-1 4-3 16,2 1-3-16,-2 6-23 0,5 1 5 0,-1 4-10 0,-2 3 3 15,0 3-7-15,0 4-6 0,-1 5 3 0,0 1 11 16,0 5-16-16,-4 0 0 0,1 4-11 0,1 2-27 16,-1-2-62-16,1 0-62 0,0-1-2 0,2 0-192 0</inkml:trace>
  <inkml:trace contextRef="#ctx0" brushRef="#br0" timeOffset="3605.46">12782 9701 239 0,'6'-9'-39'0,"0"2"30"0,-2 0 60 0,3 2-10 0,-5-2 5 15,1 2 5-15,5 1-24 0,-3 0 19 0,1 0-28 16,-1 3-13-16,-5 1 7 0,0 0-10 0,2 0-11 0,-1 0 16 16,-1 0-7-16,1 0 13 0,0 0 8 0,0-1 20 15,0 0 5-15,0 1 2 0,1 0-15 0,-1-1 26 16,-1 1-26-16,0 0 25 0,0 0-25 0,0 0-17 15,0 0 2-15,0 0-11 0,0 0-16 0,0 0 15 16,0 0-6-16,1 0 11 0,0 0 0 0,0 0-7 16,14 9 7-16,-11-3-9 0,2 1-10 0,-1 3 15 15,-2-1-9-15,3 3 12 0,-1 1-3 0,0 1-1 16,2 2 8-16,0 1-8 0,-2 1-13 0,2 1 21 0,-1 0-17 16,2 1 21-16,-1 2-2 0,1 1-16 0,0-1 11 15,0 2-15-15,-2-1-4 0,1 0 17 0,0-1-12 16,0-1 14-16,0 1-7 0,0 1 0 0,-2-2 5 0,1-1-4 15,1-2 5-15,0 1 2 0,-1 0-5 0,4-1 3 16,-4-1-6-16,3-2 9 0,2-1 3 0,-1-2-2 16,0-2-17-16,-4-2 17 0,2 0-11 0,-2-3 15 15,-3-1-6-15,6-2 4 0,-4 1 10 0,0-3-7 16,-5 0-11-16,0 0 26 0,0 0-22 0,5-12 25 16,1 7-18-16,-4-2-1 0,5-3 8 0,-2-1-7 0,0-2-1 15,1-3 4-15,0-2-1 0,-4-5 3 0,7-1 7 16,-1-1-1-16,-1 0 4 0,1-2-2 0,-6-4-1 15,5 0 5-15,1-3-6 0,1 0 7 0,-2 2-14 0,0-1-3 16,0 1-6-16,0 0 3 0,0 0-7 0,1-1-7 16,-1 2-1-16,-2 4-2 0,0 2 2 0,-3 4-1 15,-2 2 2-15,1 1-2 0,-1 4-3 0,0 3 1 16,0 5 3-16,-2 2-1 0,2 1-4 0,0 3 1 16,0 0-7-16,0 0 6 0,0 0-13 0,0 0 13 15,0 0-7-15,0 0 9 0,-11 11-11 0,8-3-8 16,1 1-5-16,1 0-3 0,1 2-29 0,0-1-20 15,0 2-31-15,0-1 6 0,1 0-58 0,3 1-106 16</inkml:trace>
  <inkml:trace contextRef="#ctx0" brushRef="#br0" timeOffset="4336.42">13692 10100 209 0,'3'-6'34'0,"-5"0"5"0,0-1-2 0,-4 1 4 0,4 1-6 0,-1-2 4 0,1 1 4 16,-1-1-2-16,1-1-10 0,2 2 9 0,0 0-8 16,0 0 10-16,-1-3-10 0,1 3-3 0,-1-2-2 15,1 1 1-15,0 1 0 0,-2-2 10 0,1 3-1 16,-2-1 4-16,2 0-3 0,-1-1-13 0,2 2 0 16,0 5-7-16,0 0-19 0,0 0 6 0,-6-7-8 0,1 5 8 15,2 0-5-15,3 2-7 0,0 0 5 0,-1 0-6 16,-14 4-2-16,9-1 4 0,-2 1-7 0,1 2 7 15,0-2 5-15,-1 2 10 0,3 0 9 0,-6-1-5 16,7 2-13-16,-1 0 17 0,-3 2-9 0,5 2 13 0,-2-1-5 16,-3 2-4-16,6 0 1 0,-3 2-4 0,3-1-9 15,-1 0 10-15,-2-1-12 0,2 3 13 0,-4 0-2 0,6 3-8 16,3-1 11-16,4-1-12 0,-2-2-6 0,0 0 12 16,0-1-14-16,-2-2 14 0,2 1 2 0,0-3-4 15,4-2 16-15,-4 0-15 0,4-3-2 0,-1-1 20 16,-3-2-5-16,6-1 12 0,1 0-11 0,-1-1-1 15,0-2-4-15,4 0 3 0,-1-2-11 0,1 0 5 16,2-3-12-16,-2 0 9 0,-2-4-3 0,0-1-6 16,-1 0 10-16,0 0-11 0,0-1-9 0,-3-1 20 0,-2 1-15 15,0-1 17-15,-1 2-15 0,0 0 8 0,-1 2 1 16,-1 1 2-16,1 1-7 0,-2 1 0 0,0 2-4 16,-1 1 3-16,0 1 3 0,-1 1-2 0,0 3 3 15,0 0-5-15,0 0-6 0,0 0 13 0,0 0-9 0,0 0 11 16,0 0-1-16,0 0-12 0,0 0 9 0,0 0-11 15,0 1 6-15,3 11 0 0,-1-7 1 0,1 2-1 16,0 0 3-16,-1 2-1 0,1 1-3 0,1 1 2 16,-1 0 9-16,2 1-9 0,-1 0 1 0,1-1-6 15,-1 0 9-15,0-2 0 0,1 0 5 0,-1-1-6 16,2 0-12-16,-3-2 18 0,0 0-7 0,2-1 11 0,-2-3-12 16,3 1-10-16,-1-1-10 0,-2 0-2 0,2-2-52 15,-1-1-30-15,1-1-41 0,3-3 10 0,0 0-62 16</inkml:trace>
  <inkml:trace contextRef="#ctx0" brushRef="#br0" timeOffset="4591.92">14109 10041 555 0,'-2'-10'92'0,"1"2"-21"0,-3 1 10 0,-2 1-4 0,0 2-19 0,4 3 6 0,1 0-23 0,1 1 18 0,0 0-28 0,0 0-25 0,0 0 4 16,0 0-11-1,0 0-11-15,0 0 9 0,0 0-3 0,0 0 5 0,0 0 0 0,-5 9 1 0,5-2-3 0,-1 0 1 16,2 3-16-16,0 0 27 0,-1 2-9 0,1-1 14 16,2 2-12-16,-3-1 14 0,2 2 3 0,-1 2 2 15,-1 0-8-15,5 3 7 0,-3-1-12 0,1-1 12 16,3 0 1-16,-4-1-8 0,2 1 6 0,0-2-10 16,0 1-14-16,1-3 12 0,-1 1-8 0,2-4 10 15,-3-2 4-15,3-4-13 0,-4 1 5 0,2-3-10 0,1-2-18 16,1-3-28-16,-1-3-31 0,1-1 3 0,0-3-65 15,0 1-140-15</inkml:trace>
  <inkml:trace contextRef="#ctx0" brushRef="#br0" timeOffset="4973.04">14099 9769 725 0,'-5'-7'150'0,"-1"3"-108"0,-4 1-37 0,4 2 5 16,6 1-3-16,0 0-4 0,0 0 8 0,0 0-7 16,0 0-3-16,0 0 5 0,0 0-7 0,0 0 8 15,0 0 14-15,0 0-13 0,1 0 9 0,0 0-12 0,0 0-2 16,0 0 4-16,1 0-7 0,-2 0 7 0,1 0-4 15,0 0-3-15,0 0 2 0,0 0-3 0,0 0-16 16,0 0 20-16,1 0-8 0,-2 0 14 0,1 1 10 0,-1 0-9 16,0 0 8-16,1 21-11 0,-3-17-4 0,0 1 4 15,-2 0-3-15,3-1 3 0,1-1 4 0,-1-1-8 16,1-3 11-16,0 0-10 0,0 0 0 0,0 0 27 16,0 0-22-16,5-3 25 0,0-2-19 0,-2-2-16 15,4 1-2-15,-2-2-9 0,-1-1-31 0,2-1-35 16,0-1-31-16,2 1 0 0,-3 0-72 0</inkml:trace>
  <inkml:trace contextRef="#ctx0" brushRef="#br0" timeOffset="5496.92">14293 9355 4 0,'-1'-6'0'0,"0"4"21"0,1 2-4 0,0 0 10 0,0 0 30 0,0 0 2 16,0 0 14-16,0 0-15 0,0 0-25 0,0 0-11 0,0 0-14 15,0 0 8-15,0 0 0 0,-2 0 18 0,1 0 9 16,0 0-2-16,0 0-2 0,0 0 13 0,0 0-15 16,-2 0 16-16,-30-2-9 0,28 0-8 0,0-1 9 15,2 1-11-15,0-1-12 0,0-1-1 0,1 0-12 16,1-1 11-16,-1 0 2 0,2 0-13 0,2-1 11 0,0 0-15 16,1-1-5-16,2-1 6 0,1 2-6 0,-1 2 5 15,3 1 1-15,0 1-9 0,0 0 3 0,0 2-6 16,0 0 3-16,-1 3 1 0,3 2-4 0,-4 2 4 15,1 4 8-15,-3 1-6 0,0 1 9 0,-2 3-9 16,0 1 3-16,-2 1 7 0,0 1-11 0,-1 1 9 0,-2-1 6 16,0-2-5-16,1 0 16 0,-2-1-16 0,1-2-9 15,0 0 17-15,1-4-10 0,-1-3 20 0,-1 2 5 0,4-5-3 16,0-4 7-16,0 0-7 0,0 0 5 0,0 0 6 16,0 0-15-16,7-2 12 0,-3 0-19 0,4-2-11 15,3 1 4-15,0-2-6 0,-1-3 1 0,4-1-39 16,0 0-8-16,2 1-11 0,-3-4-13 0,2 6 3 15,-2-1 1-15,4 4-3 0,-1 4-13 0,-2-2 24 16,3 1-26-16,-3 0 22 0,-1 1-29 0,2 1-60 16</inkml:trace>
  <inkml:trace contextRef="#ctx0" brushRef="#br0" timeOffset="5894.96">14781 9874 691 0,'-2'-3'97'0,"1"2"-11"0,1-3 2 0,0 2-4 0,0-1-5 0,0 3-21 0,0 0-12 0,0 0 0 16,0 0-17-16,0 0-18 0,0-1 2 0,1 1-9 15,0 0-13-15,17-10 16 0,-13 8-9 0,2 0 12 16,-3-2 1-16,3 1-11 0,3 0 8 0,2-1-10 15,4 1-3-15,1-2 6 0,-3 2-10 0,-2-2 10 16,4 0 2-16,-3 1-5 0,1-3 5 0,3 1-10 0,-4-2-27 16,2 1-15-16,-5 1-27 0,2 0 9 0,-3 3-46 15,2-1-86-15</inkml:trace>
  <inkml:trace contextRef="#ctx0" brushRef="#br0" timeOffset="6038.58">14890 9978 474 0,'-4'1'185'0,"3"1"-69"16,1-2-54-16,-1 3 34 0,7-1 10 0,-2-2-30 15,3-1 4-15,0-2-17 0,1 1-32 0,3-1-20 0,1 0-5 16,3-1-6-16,2 1-39 0,2-1-47 0,1-1-29 16,2 2-3-16,-3-2-81 0,1-3-29 0</inkml:trace>
  <inkml:trace contextRef="#ctx0" brushRef="#br0" timeOffset="6974.42">15605 9384 121 0,'0'0'22'0,"0"0"-37"0,-4-5-7 0,2 0 66 0,-1 1 30 0,3 4 9 0,0 0-17 15,0 0 16-15,0 0-15 0,0-1-9 0,0 1 0 16,0 0-5-16,0 0-29 0,0 0 5 0,0 0-8 16,0 0 9-16,0 0-3 0,0 0-8 0,0 0 7 15,0 0-6-15,2 0-3 0,-1 0 11 0,-1 0-10 0,18 9 12 16,-11-4-1-16,1 0-19 0,-2 4 8 0,0-2-13 16,3 2-10-16,-1 1 18 0,0-1-13 0,1 5 15 15,3-2-8-15,-3 3-3 0,6 3 3 0,-2 1-6 16,-3 3-5-16,4 3 8 0,-7 1-5 0,-1-3 4 15,-2 1-3-15,1-1 3 0,9 3 4 0,-5 0-3 0,0-2-12 16,-1 1 12-16,-7-1-7 0,9-5 10 16,-2-1-3-16,0-1-4 0,-2 0 5 0,0-1-5 15,-2-4 0-15,3-2 16 0,1-1-10 0,-4-1 13 16,2-3 2-16,-1 0 7 0,1 0 7 0,-1-3-6 0,2 2-12 16,1-2 13-16,-3-2-8 0,2-3 11 0,0 1 1 15,0-2-7-15,0-1 9 0,1-1-11 0,-1-5-18 16,-2-2 25-16,1-2-13 0,2 0 18 0,-2 0-20 0,2-5 2 15,0 0 0-15,1-2 2 0,-3-4-10 0,0-1 7 16,-1 1-6-16,-2 1 7 0,2-1-7 0,0 3-6 16,-2 0 0-16,-1-1-1 0,1 3 5 0,-2 0-5 15,2 5 0-15,-3 2-2 0,0 0-5 0,-1 3 2 16,-1-3-3-16,2 5 3 0,-2 0-9 0,2 1 11 16,-1 1 0-16,1 1 4 0,0-1-8 0,0 4-4 0,1 0 0 15,0 0-1-15,-1 3-15 0,0 0 7 0,0 0-11 0,0 0 10 16,0 0-22-16,0 0-20 0,1 0-21 0,1 0 0 15,-1 0-61-15,17-4-2 0,-12 7-28 0,-1 1 9 16,-1-2-51-16</inkml:trace>
  <inkml:trace contextRef="#ctx0" brushRef="#br0" timeOffset="7703.42">16179 9815 255 0,'8'-4'23'0,"-4"-1"14"0,0 1-1 0,-3-1 2 0,-1 2-20 16,1-2 15-16,6 1-12 0,-4 0 12 15,1 0 0-15,4 1-18 16,-5 0 15-16,3-1-19 0,-1-1-5 0,-2 1 31 15,2 1-12-15,3 0 20 0,1 0-6 0,-1-1-12 0,4 0 1 0,0 3-7 0,-2-1-24 0,5 2 21 16,0-1-17-16,-2 0 20 0,2 1-21 0,-5 0 0 16,-1 2 3-16,3 2-3 0,-4 0-11 0,1 1 12 15,0 2-6-15,-2 1 9 0,1 1-7 0,-3 2-2 16,1-1 5-16,-2 1-4 16,-3-1-2-16,0 1 9 0,-1-1-14 0,-1-1 14 0,-2-1-2 0,0 0 0 15,0 0 12-15,-3-3-11 0,2 0 1 0,-1-2 25 0,-1-1-7 16,1 0 15-16,0-3 3 0,1 1 0 0,0-2 8 15,2-1-6-15,-2 1-3 0,2-5-4 0,1-1-16 16,1-1 10-16,0-2-5 0,3 2-7 0,1-3 6 16,0-2-9-16,1 1-16 0,1-2 6 0,4 2-9 0,-1-1 9 15,0 2-3-15,0 2-7 0,2 1 4 0,1 2-7 16,1 2 3-16,0 0 7 0,-1 2-2 0,-1 0 3 16,1 0-3-16,1 2 3 0,-2 0 5 0,1 1-2 15,-2 0-9-15,-2 5 11 0,3-1-13 0,-1 2 13 16,2 2-8-16,-4-2-1 0,-3 1 7 0,-1 1-5 31,-1-1 1-31,1 2-5 0,-1 1-5 0,-2-1 3 16,0 0 6-16,2 0 1 0,-6-1 4 0,0-1-3 0,1 0-4 15,1 0 8-15,-3 0-1 0,3-1 7 0,-1 2 10 16,-1-2-10-16,-1-1 4 0,-1-2-6 0,3 1 0 0,0 2-1 16,1 0-2-16,-3 0 0 0,1 0-3 0,3-2-2 15,0 1 0-15,0 0-1 0,0 1-14 0,0-3-27 16,0 3-41-16,1-2 8 0,0 0-85 0,2-2-138 15</inkml:trace>
  <inkml:trace contextRef="#ctx0" brushRef="#br0" timeOffset="8165.42">16816 9751 382 0,'0'0'-24'0,"0"0"28"0,0 0-17 0,8 6 24 0,-4-3 6 0,1 1-8 16,-2-1 11-16,1-1-14 0,0 0-10 0,1 1 20 15,-1-2-19-15,0-1 21 0,0 0 5 0,0-1 10 16,-2-2 19-16,1-1-15 0,1-1-19 0,-3-1 25 15,1 0-25-15,0 0 26 0,1 0-31 0,-1-2 1 16,3 0 4-16,-4-1-4 0,1-2-14 0,0 1 13 0,0-1-14 16,0-1 13-16,-1 0-3 0,0 2 1 0,-1 0 18 15,1 0-12-15,-1 1 19 0,0 2-20 0,0 1-8 16,0 6-1-16,0 0-11 0,0 0-2 0,0 0 2 16,0 0-4-16,0 0-8 0,0 0 23 0,-5 11-4 0,2-3 13 15,1 2 0-15,1 1 3 0,0 3 11 0,-2 1-8 16,3 2-16-16,0 0 20 0,-1-2-25 0,2 2 26 15,2 0-17-15,-2-3 1 0,0 1 6 0,3-2-4 16,-1-2 0-16,0 0 5 0,2-3-14 0,-4-2 12 16,3 0 1-16,0-4 1 0,1 3 13 0,0-3-11 15,1-1-6-15,1 0 13 0,-1-1-14 0,0-3 11 0,2-1-29 16,-1-2-18-16,1-1-18 0,0-2-3 0,1-2-77 16,1-2-87-16</inkml:trace>
  <inkml:trace contextRef="#ctx0" brushRef="#br0" timeOffset="8929.34">16730 8843 433 0,'-2'-2'24'0,"2"2"-1"0,0 0-12 0,0 0 7 0,0 0-18 0,0 0 16 0,0 0-13 15,-1 0 5-15,1 1 3 0,0 0-4 0,-5 12-13 16,4-8 11-16,1 0-5 0,-4-1 7 0,1-1 1 0,3 0-4 16,-2-1 4-16,3 0-5 0,-1-1-6 0,2-1 22 15,-2 0-12-15,0 0 16 0,0 0-12 0,0 0 6 16,0-1 9-16,11-12-7 0,-9 7-3 0,1 0 10 15,0 0-8-15,0 0 10 0,3 0-10 0,2 1-10 16,-1-1 4-16,2 2-7 0,-1 2-15 0,0 1 13 16,1 1-16-16,0 3 18 0,-2 0-5 0,1 2-7 0,1 2 7 15,-2 3-9-15,-2 3-7 0,-2 3 27 0,-1 0-14 16,-2 4 18-16,0-2-3 0,0 3-4 0,-2-1 10 16,0 1-12-16,-1 1-4 0,0-5 7 0,-1 3-10 0,1-4 7 15,2-1-3-15,0-4 7 0,-2-3 13 0,3-3-7 16,0-4 12-16,1 1 63 0,2-2-19 0,1-3 32 15,2-1-32-15,4-3-34 0,3-2 1 0,3 0-12 16,0 0-12-16,1-4-8 0,0 1-2 0,2 0 0 16,4-1 4-16,0-1-27 0,-1 1 4 0,2 0-15 0,0 1-16 15,5 3 3-15,-4 2-14 0,3 4 12 0,-1 2 0 16,-1 1-9-16,-3 2-2 0,-3 1-9 16,0 2-24-16,-7 1-30 0,-1 1-60 0</inkml:trace>
  <inkml:trace contextRef="#ctx0" brushRef="#br0" timeOffset="11072.56">17689 9639 232 0,'-2'-1'-57'0,"-1"1"44"0,-2 0 54 0,2 1 5 0,1 0 1 16,1 2-17-16,1-3 9 0,0 0-15 0,0 0-6 15,0 0 3-15,0 1-7 0,0 0 9 0,0-1 13 0,0 1 4 16,0 0 11-16,1-1-8 0,0 0-12 0,0 0 20 16,18 6-18-16,-15-8 20 0,5 1-11 0,0-2-20 0,0 0 11 0,2-1-16 15,1 1-10-15,1 0 5 0,2 0-17 0,-2-1 14 16,1-1-5-16,1 2-5 0,2-1 2 0,-2 1-9 16,-3 3-17-16,1-3-35 0,-2 0-39 0,0 3 3 15,5-3-89-15</inkml:trace>
  <inkml:trace contextRef="#ctx0" brushRef="#br0" timeOffset="11261.34">17801 9741 47 0,'-11'6'7'0,"2"0"36"16,-1 2 8-16,2 1-17 0,0-1 31 0,2-1 1 0,2-1 16 16,3-2-15-16,-1 0-20 0,2-2 44 0,0-2-15 15,0 0 29-15,0 0-1 0,12 2-45 0,-4-3 4 16,2-3-19-16,1 0-19 0,1-3-2 0,3 1-10 15,-1-1 5-15,1 0-11 0,2-2-14 0,-2 0-9 0,4-1-2 16,2 0-23-16,-1 0-7 0,1 0-19 0,-4 2 3 0,-1 3-39 0,-4 1-42 0,1 1-7 16,-6 3-15-16,0 0-9 0</inkml:trace>
  <inkml:trace contextRef="#ctx0" brushRef="#br0" timeOffset="12372.99">18838 9527 221 0,'5'-2'-87'0,"-5"2"62"16,0 0 91-16,0 0-7 0,0 0-19 0,0 0 0 16,0 0-24-16,2 0 16 0,-1 0-24 0,-1 0-6 15,0 0 7-15,0 0-9 0,3-3-10 0,-7 3 11 16,5-2-10-16,-1 0 13 0,2 2 7 0,-2 0 7 16,0 0 14-16,0 0-10 0,0 0 5 0,0 0 19 15,0-1-12-15,0 0 15 0,4-10-16 0,-4 7-5 0,-6 1 3 16,3 1-5-16,3 2-14 0,-3-3 7 0,4 3-16 15,-4-3 14-15,-1 2 3 0,2 0-4 0,2 1 15 16,0 0-15-16,0 0-6 0,-1-1 13 0,0 0-13 0,1 0 15 16,-16-19 0-16,19 14-15 0,-2 3 9 0,3-1-14 15,-1 1-4-15,-3-4 12 0,5 4-10 0,0-2 11 16,6 1-7-16,6 3-9 0,-7-5 6 0,5 4-8 16,-7 1-8-16,4 1 11 0,-2 1-18 0,1 3 18 15,0 1-6-15,-4-1 1 0,3 4 7 0,-5 1-4 0,-4 0-2 31,0 4 14-31,-4 0-9 0,-1 2 11 0,0 2 3 16,-4 0-7-16,4 3 10 0,-4-5-11 0,0 2-14 0,-5-3 18 16,2-1-10-16,-2-1 16 0,4 0-7 0,3-1-6 15,-1-1 5-15,4 0-6 0,-4-4 1 0,2-1 13 16,5-1-8-16,0-2 11 0,4 1 4 0,-4-3 10 16,0 0 5-16,11 0-2 0,-4-2-8 0,8 0-4 15,1 0-4-15,-2-2 1 0,7 1-15 0,2-3-5 16,-3-1-1-16,3 2 0 0,0-1-8 0,-2 1-11 15,-1 1-17-15,-3-1 5 0,-2 2-23 0,-1 0-22 0,-1-1-6 16,1 0-12-16,-4-1-57 0,1 1-77 0</inkml:trace>
  <inkml:trace contextRef="#ctx0" brushRef="#br0" timeOffset="12805.64">19201 9449 629 0,'2'-3'43'0,"-2"-2"0"0,0 1 11 0,0 4-12 0,0 0-21 0,0 0-3 0,0-1-17 0,0 0 11 0,0 1-8 16,0 0-12-16,1 0 9 0,11 0-11 0,-10 1-3 15,1 0 13-15,-2-1-16 0,-1 0 16 0,2 2-2 0,-1 1-7 16,3 1 10-16,1 1-11 0,-5 0-14 0,0 0 31 16,2 2-12-16,1 1 21 0,0 0 0 0,-1 2-5 15,1 0 11-15,-3 3-10 0,3 2-6 0,-2-1 12 16,5 4-13-16,-3-1 14 0,0-1-8 0,0 1-4 15,-3-4 5-15,0 0-6 0,1-2 2 0,3 1 4 0,2 0-5 16,-1-3 5-16,3-1 3 0,-2-3 11 0,-6-2 2 16,6 0 2-16,2-1 0 0,2-2-18 0,4-1 8 15,-3-3-11-15,1-2-3 0,-1 1-3 0,3-3-2 16,0 0-1-16,-5-3-16 0,0-3 29 0,-1 0-18 0,1-2 23 16,0 0-13-16,-3-2 2 0,-1-2 5 0,-1 1-5 15,-3-1-15-15,-1 1 28 0,-1 3-14 0,-3-3 21 16,-1 5 0-16,-3-1 3 0,0 2 9 0,-1 4-8 15,-2 1-18-15,1 2 3 0,-1 0-13 0,-3 2 12 16,5 3-6-16,-1 1-12 0,-5 1 6 0,7 2-9 16,-5 1 1-16,7-2 6 0,3 4-5 0,-6-2 6 15,2 1-3-15,-1 1-2 0,3 0-3 0,1 0-1 0,2-2-24 16,1 2-23-16,-1-4-25 0,3-2 4 0,1 1-43 16,4-1-106-16</inkml:trace>
  <inkml:trace contextRef="#ctx0" brushRef="#br0" timeOffset="13267.32">19569 9402 632 0,'1'-8'29'0,"2"1"35"0,-2-1-8 0,2 2 16 0,-1 1-25 0,0 1-24 0,0-1-5 0,1 3-5 16,-2 0-11-16,-1 2-7 0,0 0-11 0,0 0 1 15,0 0-10-15,0 0 11 0,0 0 8 0,0 0-5 16,0 0-4-16,0 1 20 0,0 0-12 0,-6 17 15 0,3-13 5 16,0 3-4-16,1-1 11 0,0 1-9 0,1 2 15 15,1 1-5-15,-3 0 2 0,3 4-4 0,0 0 4 16,0 0 4-16,2 1-3 0,-2-4-1 0,0 2-28 0,1 0 19 16,0 0-10-16,1 1 15 0,3-2-6 0,-3-2-6 31,1-2 7-31,2-1-7 0,1-1-6 0,-1-1 25 15,1-1-20-15,0-3 21 0,2-1-20 0,0-1 0 16,1 0 3-16,1-2-4 0,-1-1-16 0,2-2 13 16,-5-1-5-16,2-2 9 0,2-2 1 0,0 0 0 15,0-4-3-15,-4 0 0 0,-2 2-4 0,2-4 5 16,-3 2 2-16,0-2 0 0,4-2 2 0,-7 2 0 0,0 1 4 16,0 1-3-16,-7 2-3 0,5 1 9 0,-1 2-13 15,-1 2 11-15,2 1-9 0,-1 1-2 0,-1 0 8 0,-4 0-9 16,-1 1-16-16,0 1 18 0,0 0-12 0,2 3 15 15,3 1-12-15,-3 0 2 0,2 0 0 0,1 1-1 16,-1-1-16-16,2 0-8 0,3 1-25 0,0-2 13 16,0 0-25-16,0 0-56 0,0 0-38 0,0 0-16 15,0 0-162-15</inkml:trace>
  <inkml:trace contextRef="#ctx0" brushRef="#br0" timeOffset="13697.55">19983 9352 479 0,'3'-4'76'0,"0"-2"-11"15,-2 0 21-15,3 0-46 0,-3 1 27 0,1 1-29 16,-1 1 4-16,-1 3-17 0,0 0-24 0,0 0 5 16,0 0-12-16,0 0 8 0,0 0-16 0,0 0-3 0,0 0 6 15,0 0-5-15,0 0-2 0,0 0 30 0,0 1-17 16,0 0 21-16,-1 0-11 0,-1 0 3 0,-15 23 7 15,14-18-7-15,1 3-4 0,1 0 10 0,-2 1-3 0,1 1 5 16,0 0-1-16,2 2-3 0,-1 1 4 0,-1 2-4 16,1-5-9-16,1 2 10 0,0-1-9 0,3-2 10 15,-1 2-11-15,1-1 10 0,1 2-1 0,-2-2 3 16,3-2-11-16,-2-3 15 0,2-5-9 0,-2 2 13 16,4-2-1-16,-3-1-9 0,3 0 6 0,-2-3-9 0,1-1-6 15,0 0 72-15,-1-2-79 0,2-2 61 0,-1 0-132 16,-1-3 64-16,1-1 20 0,-1-2-1 0,1-3-9 0,-1-1 11 15,-2 0-14-15,-2 1 12 0,1 0 0 0,-2 3-5 16,-1-2 13-16,0 3-10 0,-3 1 21 0,-1 0-10 16,-2 1 4-16,3 3-7 0,-2 1 3 0,-1 3-6 15,0 1 1-15,-2 2-3 0,1 1-6 0,-1 0-5 16,0 4-9-16,-2 1 5 0,-1 2 7 0,3 2-3 16,-1 0 3-16,0 0-7 0,2 1-17 0,0-1-26 15,-3 0-32-15,6 0 2 0,-3 2-92 0,2-3-204 0</inkml:trace>
  <inkml:trace contextRef="#ctx0" brushRef="#br0" timeOffset="14395.48">20425 9348 154 0,'0'-2'27'0,"-3"-1"7"0,1-1-10 0,1 1 64 0,1 3 25 0,0 0-27 16,0 0 9-16,0-1-16 0,0 0-22 0,0 0-4 15,0 0-22-15,0 0 17 0,1 0-14 0,12-10-17 0,-8 13 10 16,1-1-14-16,1 2-5 0,0 1 10 0,3 0-9 16,-1 2 10-16,-1 1-6 0,3 1-7 0,-2 0 2 15,3 2-5-15,3 2-8 0,-2-2 13 0,-2-1-3 16,2 3 8-16,-4-2-1 0,3 2-11 15,-2 0 4-15,3-2-6 0,-2-1 1 0,1 2 10 0,-2-2-7 0,-4-2 8 16,3-1-5-16,-5-5 2 0,5 4 1 0,-3-2-2 16,-1 0-18-16,1 1-4 0,-1-4-28 0,-4 0 14 15,3 0-48-15,-3-3-32 0,-3-2-33 0,2 0-9 16,-1 0-144-16</inkml:trace>
  <inkml:trace contextRef="#ctx0" brushRef="#br0" timeOffset="14664.28">20663 9306 281 0,'10'-8'46'15,"-3"-1"-16"-15,-4 0 9 0,-3 1 9 0,-3 3 29 16,-1 1-15-16,4 4-4 0,0 0-4 0,0 0-20 0,0 0-14 16,0 0-14-16,0 0 5 15,0 0-10-15,0 0-8 0,0 0 12 0,0 0-13 16,-1 0 1-16,0 1 31 0,0 0-9 0,-14 15 18 16,12-9-3-16,3 1-3 0,-7-1 7 0,6 2-8 15,-8 1-9-15,-1 0 16 0,6 2-16 0,-6-1 18 16,9 0-8-16,-4 1-15 0,0 0 13 0,0-1-17 15,-4 3 3-15,1-2 7 0,-3 4-10 0,6-2 11 16,-1 2-5-16,-3 0-7 0,1-3 10 0,-3 4-11 16,0-3-4-16,0 0 5 0,3 1-7 0,0-2 9 0,-2-2 5 0,2 2-9 0,-2-2 5 15,2 1-6-15,1 0 10 0,1-2-19 0,-1-1-18 16,3-1 0-16,-2-2-36 0,3 1-75 0,0-1-67 16</inkml:trace>
  <inkml:trace contextRef="#ctx0" brushRef="#br0" timeOffset="16937.27">21469 8972 304 0,'10'-6'47'0,"-9"3"41"15,4-1 18-15,-6 2-36 0,1 2-1 0,0 0-46 16,0 0 1-16,0 0-17 0,0 0-19 0,0 0 18 15,0 1-14-15,-6 10 16 0,6-7-1 0,0 1-2 16,7 0 11-16,-3 0-12 0,2 3-6 0,-2 2 25 0,1 1-17 16,-4-2 22-16,4 4-3 0,-1 1-8 0,-3 0 12 15,3 5-13-15,-4-1-7 0,0 2 13 0,0 1-14 16,-3 0 13-16,-2 2-10 0,-2 1-5 16,1 0 3-16,-3 1-6 0,2 1 0 0,-2-1 0 0,-1-2 3 0,0-3-2 15,4 1 2-15,-2-4 3 0,2 0-1 0,1-3 2 16,-4-4-13-16,2 0 19 0,2-3-12 0,1-3 16 15,1-1 1-15,2-4 2 0,-3-1 16 0,4-1-13 16,0-2-13-16,-4 0 14 0,7-2-18 0,-2-2 20 16,-1-2-10-16,1-4-11 0,1-2 3 0,5-3-8 15,4 0-7-15,-2-4 7 0,2-1-5 0,-5-3 7 0,5 0 0 16,-3-1-5-16,3 2 1 0,-2 1-4 0,0 4-16 16,5 4 20-16,1 3-5 0,-2 3 12 0,-3 2 7 0,-4 2-13 15,-3-1 7-15,2 4-11 0,4 3-6 0,-1 0 11 16,3 3-12-16,-4 1 12 0,-3-1-5 0,1 2 0 15,-1 0 5-15,3-2-4 0,-1 3-7 0,0-1 8 16,0-1-7-16,2 4 8 0,1 1 7 0,0 1-9 16,2 1 4-16,-3-1-5 0,0-1 0 0,0 3 2 15,-2-1 7-15,3 2-2 0,-1-1 2 0,-1 1-5 16,0 0 3-16,-1 2-2 0,1 1 0 0,-2 0 3 0,0 0-7 16,1 0 6-16,-4-1 3 0,2 0-8 0,-1 0 7 15,-1-1-7-15,1-1-5 0,-1 0 13 0,0-1-6 16,-2-2 10-16,1-1-8 0,-1-1-2 0,0-2 0 0,0 1-1 15,-1-2-11-15,1-1 25 0,0-2-17 0,0 0 20 16,0 0-3-16,0 0-7 0,-1 0 14 0,1 0-15 16,-1 0-10-16,-21 7 18 0,16-6-17 0,-2 1 18 15,-2 0-9-15,-1 1-3 0,-4 0 11 0,0 0-12 16,0 1-2-16,-1 0 5 0,-3 0-11 0,1-1 9 16,-4 0 5-16,4-1-7 0,3 1 9 0,1 0-11 15,2 1 6-15,-1-2-5 0,1 0 3 0,0-1-3 16,6 1 0-16,-3 3 1 0,-1-3-1 0,2 0 0 0,-1-2-1 31,5 0 0-31,1 1 5 0,-2-1-2 0,4 0 7 16,-7-1-11-16,2-1 0 0,6 2-4 0,-6-2-2 0,6 3 8 15,-4-1-9-15,-3 0 8 0,6 0 0 0,0 2-13 16,-3 1 1-16,5 1-9 0,-1 0-26 0,0 0-1 16,0-1-20-16,0-3 10 0,0 0-22 0,0 0-71 15,-2 6-37-15,3-2-21 0,5 0-141 0</inkml:trace>
  <inkml:trace contextRef="#ctx0" brushRef="#br0" timeOffset="17605.46">21951 9062 754 0,'-2'-7'17'0,"0"2"-10"0,0 0-18 0,-2 3 11 0,4 2 3 0,0 0-5 15,0 0 15-15,5-6-15 0,-4 5-7 0,5 3 7 16,-8-4-14-16,5 2 13 0,2 2-3 0,0-4 6 16,5 2 9-16,-4 0-5 0,0-4 3 0,-1 1 10 15,-5 3-13-15,0 0 14 0,10-1 5 0,-6 1 2 16,4 1 13-16,-5 0-10 0,1 1 0 0,-1-1 6 15,1 1-11-15,0 0 9 0,1 3-11 0,-1 2-3 16,2-1 5-16,-3 3-5 0,1-1 1 0,-1 4-11 16,-2 0-4-16,3 5 1 0,1 0 9 0,-2-2-7 0,-1 3 8 15,0-3-10-15,-1 4 5 0,2 2-5 0,-3 1 2 16,1 2-3-16,-1 0 0 0,0 1-1 0,0-2 1 16,0 0-1-16,1-1 0 0,0 0 3 0,0-1-6 0,1-2 5 15,0-4 4-15,-2 1-6 0,0-1 12 0,0-4-12 16,1 4 3-16,-1-5 12 0,1-2-2 0,-1-8 7 15,0 0 3-15,0 0-10 0,0 0 4 0,0 0-4 16,0 0 13-16,0 0 3 0,0 0 1 0,-1-2-1 16,1-7-14-16,0-2-7 0,0 2-1 0,0-4 0 15,1-3 7-15,1 0-17 0,0-2 0 0,1-4-4 0,-2 1 3 16,2-1 3-16,1 0 3 0,0 2-2 0,0-1-7 16,2 0 6-16,-2 2-2 0,3 3 3 0,1 3-3 15,-3 2-5-15,2 2-4 0,0 2 1 0,1 2-3 0,1 2 8 16,1 1 1-16,-3 2 0 0,1 0-7 0,-1 0 3 15,0 3 2-15,0 0 1 0,1 1-4 0,0 2 7 16,-2 0-9-16,1 0 9 0,0 2 1 0,0 1-1 16,1 1 10-16,2 0-8 0,-2 1-1 0,2 3 4 15,-3-1-13-15,-2-1 9 0,2 1-4 0,-6-1 4 16,3 1 9-16,-3-1-5 0,1 2 7 0,-2-1-11 16,0-2 2-16,0 0-3 0,0-3 8 0,-2 3-3 0,-2-3 1 15,-3 1-3-15,-2-1-10 0,3-4 13 0,6-4-5 16,0 0 9-16,0 0-11 0,-1 0-2 0,0 1-12 15,0 0 3-15,0-1-37 0,-7 5-56 0,5-12-51 0,0 1 0 16,0-2-119-16</inkml:trace>
  <inkml:trace contextRef="#ctx0" brushRef="#br0" timeOffset="18192.5">22370 8897 190 0,'0'-5'22'0,"0"-1"-51"0,1 0 122 0,4 0 2 0,-4 2-12 15,6-1 6-15,-6 1-33 0,0 0-21 0,6 0 6 0,-3 1-11 16,5 0-5-16,2 1 15 0,2 1-16 0,1 0 17 16,1 0-8-16,-2 1 4 0,-2-1 3 0,3 1-5 15,-4 1-25-15,4 1 16 0,0 2-7 0,-1 3 11 16,2 0-10-16,-4 5-8 0,1 0 4 0,-2 1-6 15,1 3-7-15,-1 1 15 0,1 2-9 0,-3 3 13 16,0 0-8-16,1 4-3 0,-1-1 4 0,-3 3-4 16,1 3-2-16,-3 3-1 0,0-1-4 0,-2 5 4 0,0-1-3 15,-2 0 3-15,-1 2 1 0,-3-3-1 0,0-2-8 16,-1-2 9-16,-2-4-9 0,-4 1 9 0,1-1-4 16,0-4-5-16,-3 0 7 0,-1-4-7 0,1-2-12 15,-2-1-13-15,-2-4-30 0,-1-1 9 0,0-3-67 0,-4-4-211 16</inkml:trace>
  <inkml:trace contextRef="#ctx0" brushRef="#br0" timeOffset="18667.91">21323 8936 720 0,'6'-13'5'0,"-1"2"11"0,-1-1-11 0,1 3 13 0,2 3-3 0,-3 0-13 15,3 3 7-15,-3 2-9 0,1-1-6 0,-5 2-2 16,0 0-12-16,1 0 9 0,9 4 1 0,-7-1 12 16,0 0 4-16,-3-1-1 0,-1 2-12 0,2-2 17 15,-1 2-10-15,0-1 14 0,-4 1 6 0,0 3 12 16,-1-2 11-16,3 3-5 0,-2 1-1 0,2 1-4 16,-2 3-5-16,0 2 3 0,0 2-2 0,-1 3 1 15,1 0-1-15,-1 5 0 0,2 0-13 0,-2 2 2 16,2 3-7-16,-2-1 7 0,1 3-6 0,0 0-3 15,2 1 2-15,0 1-5 0,0 0-14 0,1-1 18 0,-1-1-12 16,2-3 14-16,0-2-14 0,2 0 4 0,1 2 4 16,0-1-1-16,0-2-12 0,3 0 12 0,0-4-17 15,2-2 15-15,0 0-9 0,0-5-11 0,1-1 3 16,0-3-13-16,3-3-37 0,-1 0 9 0,4-4-34 0,0 0 18 16,-2-1-78-16,6-1-120 0</inkml:trace>
  <inkml:trace contextRef="#ctx0" brushRef="#br0" timeOffset="20037.62">18171 9969 324 0,'-8'-7'186'0,"1"2"-83"0,-2 1-116 0,2 4-5 0,-1-1 3 0,0 1 9 16,2 3-31-16,3-1 22 0,-3 0-23 0,6-2 2 15,0 0 16-15,0 0-12 0,0 0 14 0,0 0 38 16,0 0-3-16,0-1 18 0,0 0 20 0,0 0 1 16,0 0 17-16,0-1-10 0,1 1-2 0,0 0 17 15,0 0-16-15,20-16 18 0,-14 17-32 0,1 0-17 16,0 5 1-16,3 2-6 0,2 3-13 16,-1 3 16-16,2 2-18 0,-2 3 18 0,0 2-9 15,0-1-20-15,0 1 16 0,-2-2-17 0,-1 0 9 16,-1-1 0-16,0-2-9 0,-4-3 5 0,-1 1 5 15,2-5-4-15,-1-2 10 0,0-3-10 16,-3-2 7-16,-1-1 18 0,0 0-2 0,0-1 9 16,2-14-13-16,-2 1-13 0,0-1 1 0,-2-4-4 15,-1-3 1-15,3-3 7 0,-2-6-15 0,1-3 13 16,1-6-1-16,-4-6-10 0,0 0 15 0,3-7-14 16,-1 0 6-16,4-2-11 0,1-3 1 0,3 1-3 15,3-2 14-15,2 5-2 0,1 3 4 0,-3 4-3 16,-4 5 9-16,5 5-7 0,-6 2-1 0,3 6-1 15,0 4 1-15,-4 4-11 0,3 4 5 0,-7 3-6 16,4 5 6-16,-2 0-6 0,0 4 1 0,3 2-3 16,-8-4 2-16,1 4-4 0,1 0-2 0,-1-3-1 15,3 5 8-15,1-4-7 0,-1 0 4 0,0 3-5 16,-3-3 8-16,-1-1-2 16,-1 1 4-16,5-2-2 0,-1 0 5 0,0 2-8 0,2 1-1 0,-2 1-2 15,1-2 5-15,4 2 2 0,0 0 1 0,-4-2 1 16,6 1 3-16,-2-2-10 0,0 2 2 0,4-1-5 15,-3 2 7-15,4 0 1 0,2-1 2 0,4 3-1 16,5-2 8-16,2 2-17 0,-2-1 4 0,3-3-8 16,-4 4 18-16,3-1-10 0,4-1 6 0,-4 2-9 15,2-1-6-15,-2-3 16 0,2 1-9 32,-1 0 12-32,-1-2-3 0,6 3-6 0,0-3 2 15,3 1-4-15,2-1-4 0,5-1 13 0,3 1-7 16,1-1 8-16,0-1-6 0,1 0 3 0,-3 1 4 15,1-1-3-15,6 3 1 0,-6-1-5 0,6 2 1 16,0-2-1-16,0 0-2 0,4 0 2 0,0 0 0 16,-4 0 1-16,1 0-3 0,-3 1 2 0,-2-1-1 15,8 2 2-15,4-1 7 0,6-1-10 0,3 0 4 16,-6-2-7-16,0 1-3 0,-1 1 10 0,3 1-2 16,4 0 5-16,1-2 1 0,-1 0-5 15,-1-1 5-15,-1 2-5 0,-3 0-6 0,5 2 7 16,2-2-4-16,5-2 7 0,1 2 3 0,-5 2-9 15,-2 1 1-15,-1 3-5 0,0-2 4 0,6-1 1 16,2-3 0-16,-3 2 2 0,0 3 0 0,-6 1-2 16,4 1-2-16,3-2-1 0,3-4-4 0,3 1 13 15,-5 1-8-15,-3 3 8 0,-1-1-8 0,6-3 4 16,2-1 2-16,-4-2 0 0,2 3-8 0,-7 2 5 16,-2-3-3-16,-2 0 5 0,6 0 0 0,2-1 1 15,-4 4 0-15,-4-1-1 0,48 0 2 16,-111 0 8-16,107 3-16 0,-54-2 12 0,-3-1 5 15,-1 0-1-15,-7 1 1 0,0 1-4 0,-6 2-4 16,-2 0-2-16,-1-2 1 0,0 1 6 0,-4-1-6 16,3 0 7-16,0 1-8 0,-7-4 0 0,4 1 1 15,-2-2-4-15,-5 0 4 0,1 0 3 16,-3 0-3-16,-7 1 5 0,1 0-4 0,-4 0 7 16,-1 1 0-16,-1-2 3 0,-3 2-2 0,1 1 2 15,-2-2 0-15,2 1-2 0,-4-3 2 16,0 1 4-16,1 0-10 0,-1 1 1 0,1-1-5 15,-2 3 1-15,0-1-1 0,0 3 4 0,0 0-4 16,0 0-2-16,0 0-3 0,0 0-4 0,0 0 2 16,0 0 1-16,0 0-3 0,0 0 2 0,0 0-5 15,0 0-6-15,0 0-34 0,0 0-10 0,0 0-8 16,0 0-32-16,-7 0-50 0,4 8-68 0,-1-1-3 16,-3 1-231-16</inkml:trace>
  <inkml:trace contextRef="#ctx0" brushRef="#br0" timeOffset="21172.37">15503 11187 103 0,'-1'-6'21'0,"0"1"-59"16,-5 1-24-16,3 3 76 0,-4 0 5 0,7 1 5 15,0 0-15-15,0 0 11 0,-1 0-11 0,1 0 3 16,-1 0 9-16,1 0-6 0,-2 0-6 16,1 0 43-16,1 0-5 0,-1 0 21 15,1 0 0-15,0 0-5 0,0 0 5 0,0 0-4 0,-1 0-13 0,1 0-5 16,0 0-12-16,0 0 9 0,0 0-7 0,0 0-2 16,0 0 9-16,0 0-6 0,6 4-8 0,0-5 9 15,4 5-9-15,-1-3 12 0,-1 0-9 0,6 0 2 16,-1-2-4-16,2 1 3 0,1 2-8 0,2 1 4 15,-1-2-9 1,2-1 7-16,2-2-10 0,2-3-6 0,1 3 5 16,2-2-6-16,-2 2-8 0,1-2 2 0,-1 2-3 0,6-1 2 0,0-1-9 0,-4 1-29 15,3-1-23-15,-10 2-1 0,-1-1-55 16,-2 0-24 0,-1 0-33-16,-3 1 3 0,-1 1-29 0</inkml:trace>
  <inkml:trace contextRef="#ctx0" brushRef="#br0" timeOffset="21405">15714 11369 4 0,'-22'11'22'0,"4"2"88"0,1-2-1 0,5 0 32 15,3-2-10-15,2-2-30 0,1-1-8 0,2 0-7 16,2-3-43-16,2-3 8 0,0 0-1 0,0 0 7 16,12 5 9-16,0-5-29 0,4 0 1 0,0-2-11 15,8-1-21-15,-3-3-1 0,8 0-16 0,3 0 9 16,-6-3-17-16,9 1 1 0,-3-2 6 0,-1 2-5 15,2 0 4-15,-9 3 1 0,-3 1-11 0,-6 2 5 16,1 2-24-16,-5-1-72 0,-3 2-26 0,0 0-25 16,-1 2-106-16</inkml:trace>
  <inkml:trace contextRef="#ctx0" brushRef="#br0" timeOffset="22230.71">16426 11110 258 0,'0'0'23'0,"0"0"-4"0,0 0 50 0,0 0-3 0,0-1-10 0,0 1 3 16,0 0-21-16,0 0-33 0,0 0 10 0,0 0-19 15,0 0-12-15,0 0 26 0,0 0-10 0,0 0 17 16,0 0-11-16,-1 0 2 0,0 0 9 0,0 0-5 15,0 0-11-15,0 0 25 0,-31 0-22 0,26-1 26 16,3 0-4-16,-1-2-11 0,0 0 13 0,1 0-15 16,0-2-7-16,2 2 15 0,1-2-10 0,0 1 12 15,2-1-8-15,3 0-8 0,2 0-5 16,0 0-1-16,3 1-3 0,-1 1 0 0,1 1-3 16,2 0 0-16,0 2 2 0,-2 1 2 0,-1 2 7 15,0 2-6-15,-1 2-9 0,0 4 15 0,-3 1-4 16,0 4 9-16,-3-1-3 0,-1 2 3 0,-1-1-4 15,-5 1 3-15,2 2-5 0,-4 0 6 0,-2 0-6 16,2-1 6-16,0-1 7 0,-2-1-16 16,2-1 13-16,-2-1-15 0,2-1-1 0,3-3 14 15,-2 0-2-15,3-5 9 0,0 0 3 0,3-5 1 16,0 0 11-16,0 0-4 0,0 0 12 0,9 4 3 16,-2-4-6-16,2 0 6 0,3-1-24 0,2 1-8 15,0-2-6-15,0-1 1 0,2 0-13 0,0 0 9 16,0 1-7-16,2 1 9 0,-1 1-12 0,2 0-28 15,-7-1-15-15,-1 0-6 0,4-3-37 0,-10 1-6 16,6 1-29-16,-3-2 8 0,-2 1-62 0</inkml:trace>
  <inkml:trace contextRef="#ctx0" brushRef="#br0" timeOffset="22995.67">16928 11108 350 0,'0'-9'99'0,"-2"0"-17"0,1 2-55 16,-1 3 41-16,2 0-27 0,-1 1-16 0,1 1-2 0,0 2-5 0,0 0-22 15,0 0 6-15,0 0-21 0,0 0 16 16,0 0-12-16,0 0-6 0,0 0 12 0,0 0-16 16,0 0-21-16,0 0 17 0,0 0-2 0,0 0 11 15,-6 12 37-15,5-4 29 0,-2 3 18 0,1 0-2 16,0 2-13-16,1 2-2 0,0-1-24 0,-1 2 17 16,1-1-12-16,1 3-11 0,1-2 10 0,1 0-13 15,-1 0-6-15,2-1 2 0,1 1-5 0,-1-1 6 16,3-4 10-16,-1-4-6 0,0 0 8 0,2-1-9 15,1 0-5-15,0-3 4 0,0-5-15 0,1-2 9 16,1 0 2-16,1-2-9 0,-3 1 16 0,3-5-15 16,0-1 5-16,-1-4 3 0,1-1-6 0,-4 0 7 15,-3-2 13-15,-1-1-14 0,-2 1 8 0,2-3-11 16,-4 3-5-16,-2 1 16 0,3 4-15 0,-7 0 16 16,1 0-3-16,-2 3 0 0,-3 1 11 0,2 2-10 15,-2 2 0-15,1 4-8 0,-2 1-9 0,1 1 4 16,-1 3 5-16,1 3-12 0,0-1 11 15,1 2-14-15,-1 1-2 0,1-2 14 0,2 1-12 16,2-2 10-16,0 0-29 0,2-1-50 0,2 0-27 16,2-2-10-16,2 0-76 0,3-3-61 0</inkml:trace>
  <inkml:trace contextRef="#ctx0" brushRef="#br0" timeOffset="23459.59">17294 11064 471 0,'0'-8'83'0,"1"3"-6"0,-1-1 4 0,0 1 1 0,-1 1-15 0,0 0-10 16,1 1-6-16,0 3-1 0,0 0-40 0,0 0-6 15,0 0-20-15,0 0 12 0,-1 0-4 0,-1 0 3 16,-15 5 11-16,14 0-11 0,1 0-15 0,-1 2 22 15,1 0-13-15,0 2 16 0,0 2-11 0,-1 1 14 16,2 3 7-16,0-1 0 0,1 0-8 0,0 1 9 16,0 1-7-16,0-2 8 0,0 4-4 0,0-1-7 15,1-4 1-15,1 5-3 0,1-4-8 0,0-3 18 16,2 4-9-16,-1-3 15 0,1-4-6 0,-1-2-5 16,1-2 9-16,2-4-9 0,0-1-7 0,1-1 5 15,-2-1-7-15,1-3 8 0,1 1 0 0,-1-4-1 16,0-1 0-16,-2 0-1 0,1-5-6 0,-1-1 13 15,-3-1-11-15,0 1 11 0,-1-1-13 0,-1 4 11 16,0 0 3-16,-1 1 2 0,-2 2-9 0,1 1 10 16,-4 1-4-16,1 3 6 0,0 0-8 0,-4 2-4 15,1 0-4-15,-3 2 1 0,1 1-14 0,-1 0 16 16,-2 2-10-16,1 2 12 0,-1-1-3 0,3 0-6 16,0 1 6-16,2-2-7 0,0 0-7 0,3 0 3 15,2-1-24-15,3-1 13 0,0 0-40 0,0 0-85 16,0 0-52-16,13-4-21 0,-1 0-179 0</inkml:trace>
  <inkml:trace contextRef="#ctx0" brushRef="#br0" timeOffset="23872.47">17596 10999 665 0,'1'-4'67'0,"-1"0"-4"0,1 1 3 15,-1 3-2-15,0 0-11 0,0 0-12 0,0 0-19 0,0 0 7 0,0 0-35 16,0 0-2-16,0 0 0 0,0 0-2 0,0 0-9 16,0 0 19-16,0 1-13 0,-4 14 14 0,4-7 4 15,0 1-3-15,-2 1 17 0,1 1-15 16,-1 1-2-16,1 2 18 0,-1-1-16 0,1 2 19 16,0-1 4-16,0-2-17 0,1 2 15 0,0-3-18 15,1 2-1-15,1 1 10 0,1-3-16 0,-2 3 13 16,1-4 0-16,0-1-5 0,2-1 14 0,-2-5-12 15,3 2-5-15,0-3 15 0,-2 0-11 0,5 2 13 16,-5-4-2-16,3-2-13 0,2-3 11 0,-4-2-12 16,4-1-4-16,-2 0 17 0,0-5-21 0,-2-2 18 15,-3 2-7-15,0-6-3 0,-2 4 16 0,1-2-15 16,-1-2-5-16,-2 1 5 0,0 1-11 0,-2 1 9 16,0 3-5-16,-1 2 5 0,-3 2 2 0,0 3-1 15,-4 1-18-15,-2 2 10 0,5 3-11 0,-6 0 12 16,2 2 1-16,1 3-8 0,0 0-13 0,-2 2-3 15,1 0-54-15,-3 1-108 0,4 1-140 0</inkml:trace>
  <inkml:trace contextRef="#ctx0" brushRef="#br0" timeOffset="24570.55">18012 10969 270 0,'0'0'38'0,"0"0"7"0,0 0 26 0,0 0-10 15,1 0 0-15,13 2 0 0,-8 0-24 0,3 0 17 16,-2-1-28-16,3 2-4 0,0-1 11 0,-3-2-11 0,2 1-10 0,-1 0 15 15,3 1-15-15,0 0 17 0,1 2-5 0,0 1-6 16,-2 1 9-16,1 1-9 0,0-1-3 16,-2 2 12-16,2 1-16 0,-3-1 14 0,1 1-12 15,-2 0-7-15,0 0 12 0,1 1-11 0,0 0-2 16,-2-1 7-16,0 0-8 0,0-2 7 0,0 0 1 16,-2-2-25-16,1 0-16 0,-4-2-7 0,-1-3-68 15,0 0-66-15,0 0-60 0</inkml:trace>
  <inkml:trace contextRef="#ctx0" brushRef="#br0" timeOffset="24760.88">18289 10946 511 0,'-1'-4'89'0,"0"2"-14"16,-2 0-19-16,0 2-3 0,1 2-51 0,-3 3 17 0,2 0 10 0,-3 2-5 15,3 3-15-15,-4 1 6 0,4 1-15 0,-2 4 10 16,-2 0-3-16,2-1-7 0,-3 1 8 0,-1 0-8 15,0 1 0-15,-2-1 6 0,-1-1-5 0,2-3 8 16,-2 0 6-16,0-2-6 0,0-3 8 0,-2 2-9 16,2-2-4-16,-1-1 15 0,1 0-23 0,-2-2 15 15,2 0-33-15,0 1-93 0,2-1-89 16</inkml:trace>
  <inkml:trace contextRef="#ctx0" brushRef="#br0" timeOffset="25427.1">18973 10583 278 0,'-2'-5'62'0,"1"2"-5"0,1 3-4 0,0 0-5 0,0 0-21 0,0 0 2 0,0 0-21 0,0 0 14 16,0 0-20-16,0 0-4 0,0 0 10 0,0 0-10 16,0 1 0-16,0 0 18 0,0 0-11 0,-1 0 16 15,-13 21-3-15,12-15 13 0,-4 0 6 0,4 0-1 16,1 0-14-16,-2 1 9 0,1 1-12 0,0 1 12 16,-1 0 0-16,0 1-5 0,1 0 7 0,-3 4-9 15,2 5-13-15,-1-2 11 0,0 5-13 0,3 2 13 16,-8-2-9-16,1 2 2 0,1 3 4 0,2 1-4 15,5 2-16-15,1-1 12 0,2-2-11 0,-3 3 13 16,1-2-1-16,-1 31 20 0,-1-60-47 16,10 55 31-16,-2-30-8 0,-6-1-6 15,7-1 15-15,-5-2-9 0,2-3 6 0,3-3-4 16,-3-4 5-16,1-1-15 0,5-4 7 16,-3 0-15-16,4-5 8 0,-2-1-47 0,2 0-71 0,2-2-69 15</inkml:trace>
  <inkml:trace contextRef="#ctx0" brushRef="#br0" timeOffset="25998.03">19266 10764 714 0,'3'-7'24'0,"-1"3"6"0,-2 4-51 0,0 0 14 0,7-5-15 0,-3 5 16 0,-4 0-3 0,0 0 3 16,1 0 6-16,0 1-4 0,0 0-8 0,0 0 12 16,0 0-4-16,0 0 7 0,-1 0 7 0,0 0 6 15,0 0 6-15,0 0-3 0,0 0-8 0,0 0 34 16,-1 0-5-16,-15 18 19 0,8-18 16 0,3-3-30 15,-6 2 8-15,2-3-17 0,0 3-15 0,0-1 0 16,5-1-15-16,-2 0 12 0,3 0-4 0,-3-1-3 16,1 2 8-16,2-1-10 0,3 2-10 15,0 0 16-15,0-1-8 0,-6-17 12 0,8 12-7 16,2-1-3-16,3-1-3 0,1 1 0 0,3 2-10 16,4 3 0-16,-2 0-1 0,2 3 2 15,-6 0 1-15,2 5-10 0,-2 3 12 0,-2-2-8 0,-2 4 9 16,1 2 8-16,0 4-13 0,-4 5 11 0,-1-2 5 15,-4 2-14-15,-3 1 13 0,-2-3-14 16,-1 3 8-16,0 0 0 0,0-5-9 0,-3 0 4 16,2-2 3-16,3-4 1 0,-3-2 8 0,9-1-8 15,-7-2 6-15,6-2 9 0,-1-3-1 0,3-2 5 16,0 0 15-16,0 0 4 0,0 0 4 0,0 0-3 16,9-4-24-16,3-1-8 0,1 1-11 0,5-1 3 15,-4-2-6-15,3 0-20 0,1 0-3 0,-4 1-8 16,1-1-23-16,4 2 9 0,0 1-21 0,-3 0 12 15,0 1-27-15,-5-1-36 0,0 0-2 0,1 2-20 16,-4-1-31-16</inkml:trace>
  <inkml:trace contextRef="#ctx0" brushRef="#br0" timeOffset="26173.02">19497 10705 348 0,'1'-5'60'0,"1"0"-18"0,1 1 3 0,-2 0-37 0,1 4-19 0,3 1-26 0,-2 1-12 0,4 1-12 16,-4 0-82-16,0-1 65 0</inkml:trace>
  <inkml:trace contextRef="#ctx0" brushRef="#br0" timeOffset="26635.97">19546 10726 444 0,'-1'-4'26'0,"1"0"42"0,0 4-23 0,0 0 2 0,0-1 11 15,0-1-10-15,0 1-35 0,0 0 33 0,0 0-22 16,0 0 28-16,1 0-23 0,-1 0 8 0,1 0 5 16,0 0 0-16,0 0-4 0,0 0 17 15,0 0-18-15,1 0 18 0,-1 0-17 0,-1 0-7 16,1 0 11-16,1 0-11 0,27-13-12 0,-21 13 6 16,0-1-18-16,1 0 15 0,2 0-16 0,-1-3-3 15,2 2 7-15,1-1-6 0,3 2 9 0,-2-1-14 16,1 0 4-16,-3-1-7 0,-3-1 6 0,4 1-2 15,-4 1 1-15,7-1-2 0,-6 1-1 0,0 1 2 16,-2 0-6-16,-4 0 6 0,0 1-1 0,0 0 0 16,3 1-2-16,-6 0 0 0,-1 0-16 0,0 0 10 15,0 0-3-15,0 0 6 0,7 12 8 0,-9-5-4 16,-3-1 2-16,1 0-4 0,1 4 1 0,1 1 4 16,1 1 1-16,1 2 1 0,-3 3 10 0,1 1-16 15,-3 1 4-15,2 1-7 0,-3-1 8 0,3 2-5 16,3 1 3-16,-5-3-3 0,5 1 7 0,-4-1-3 15,-2-1 1-15,3-1-2 0,-5-2-16 0,4-1 25 16,-3 0-15-16,-1-4 20 0,6 0-16 0,-7-1 1 16,8-2-6-16,0-2-2 0,-5 0-46 0,6-5-101 15,0 0-146-15</inkml:trace>
  <inkml:trace contextRef="#ctx0" brushRef="#br0" timeOffset="26829.4">19598 10879 1029 0,'1'-4'58'0,"2"1"-6"0,-1 2-7 0,0 0 3 0,2 0-28 0,2 1 5 31,1 1-7-31,6 0 7 0,1-3-10 0,5-2-20 16,2 2-10-16,1-3-7 0,3 4-44 0,2-1-8 15,-4-6-41-15,7 0 13 0,-9-2-86 16</inkml:trace>
  <inkml:trace contextRef="#ctx0" brushRef="#br0" timeOffset="27131.62">19998 10696 363 0,'-7'-9'64'15,"5"5"32"-15,-1-2 9 0,3 3 2 0,-1-1-7 16,1 1-22-16,3-1-5 0,-2-1-7 0,5 1-38 15,-1-1 5-15,2 0-22 0,2 1 18 0,-1 0-19 16,3 0-7-16,0 1 1 0,1 0-6 0,1 1-12 16,0 2 14-16,3 1-11 0,-3 3 9 15,-2 3-11-15,-2 2-4 0,-4 1 14 0,-3 3-10 16,-1 1 8-16,-3 3 26 0,-4 4-3 0,2 2 13 16,-4 1-13-16,-1 0-4 0,-2 1-5 0,-5-1 2 15,5 0-14-15,1 1 20 0,1-2-11 0,2-4 16 16,1-2-10-16,0-4-2 0,3-3 6 0,1-3-6 15,1-1-6-15,1-3 20 0,1-1-11 0,2-1 16 16,2-1 1-16,-1-2-15 0,4-1-1 0,4-3-10 16,1-2-36-16,2-2-40 0,0-2-43 0,2-2 1 15,2-2-107-15</inkml:trace>
  <inkml:trace contextRef="#ctx0" brushRef="#br0" timeOffset="27466.03">20203 10659 495 0,'-8'-3'134'0,"5"-2"-18"0,3 0-1 0,4 1-4 16,-1-2-34-16,4 0-26 0,-2 0-7 0,0-2-2 15,7 2 3-15,0 1-33 0,4 0 8 16,0 0-17-16,2 2-2 0,1-1 4 0,-1 1-14 0,2 2 10 16,0-1 3-16,-3 3-6 0,-4 1 13 15,-2 1-12-15,-2 1 7 0,-1 2 9 0,-1 1-5 16,-2 3 6-16,1 1-4 0,-2 1-2 0,-1 1 6 15,2 1-6-15,-2 0-13 0,0 3 12 0,-2-2-4 16,-1 5 10-16,0-2-5 0,-1-1-4 0,1 4 2 16,-3-2-2-16,0-1 0 0,1-1 6 0,-2 0-3 15,1-1 4-15,1 0-10 0,-1 1 7 0,0-5-4 16,0-2 7-16,1 0-3 0,1-2-3 0,-1 0 1 16,1-4-2-16,1-4 3 0,0 0-10 15,0 0-7-15,0 0-1 0,0 0-13 0,0 0-49 16,0 0-29-16,0 0-9 0,9-5-72 0</inkml:trace>
  <inkml:trace contextRef="#ctx0" brushRef="#br0" timeOffset="28661.82">21072 10653 241 0,'-3'-3'12'0,"0"0"-13"0,-1 2 18 15,4 1-2-15,0 0 5 0,0 0-4 0,0 0-9 16,0 0 3-16,0-1-13 0,-1 0 10 0,0 0 4 16,0 0 3-16,0 0 16 0,1 0-8 0,0 0 13 15,0-1 21-15,-7-27-7 0,6 23 15 16,1 2-9-16,-5 0-9 0,4-1 0 0,-1 0-2 16,-4 1-10-16,4 0-2 0,0 0-9 0,0 2 5 15,2-1-14-15,-1 1 2 0,5 0 1 0,-4 0 1 16,0 1-13-16,0 0 8 0,0 1-12 0,0 0 11 15,9 0-6-15,-1 0 0 0,1 1 1 0,-1 1-5 16,0 1-23-16,-3 1 25 0,0 1-12 0,1 1 14 16,-2 2-11-16,1 1 7 0,-2 0 5 0,0 1-1 15,0 3-9-15,0-1 16 0,-3 1-8 0,-3 0 13 16,-2 0-2-16,-1 0-3 0,1 1 4 0,-4-1-6 16,3 1-12-16,-3-1 25 0,-2-3-12 0,6 1 18 15,-7-4-10-15,4 1 5 0,0 1 5 0,3-2-3 16,4-2-13-16,0 1 14 0,1 0-4 0,1-2 11 15,-1-4 0-15,0 0 11 0,0 0-3 0,11 1 7 16,-5-1-9-16,8-4-32 0,2 1 3 16,6-2-12-16,10 1 0 0,-2-2-2 0,1-2-3 15,-6-1-2-15,-1-1-22 0,-6 1-21 0,2 3-20 16,-3-2 3-16,-2 2-29 0,-1 1-35 0,-2-1-14 16,-1 1-14-16,-2 1-62 0</inkml:trace>
  <inkml:trace contextRef="#ctx0" brushRef="#br0" timeOffset="29138.68">21386 10552 298 0,'3'-5'44'0,"0"-1"16"0,2 1 7 0,1 2-1 0,2 1-37 0,-6 0 4 15,-1-1-21-15,-1 3 17 0,6-3-23 0,-4 3 3 16,4 0-2-16,-6 0 1 0,0 0-16 0,0 0 25 15,0 0-13-15,0 0 20 0,0 0 1 0,0 0-3 16,0 0 19-16,0 1-13 0,0 12 15 0,-4-9-6 16,6 1-10-16,-2 1 5 0,3 2-3 0,-2 1-3 15,-1 3 7-15,3 1-9 0,-3 1-19 0,1 2 15 16,1 0-17-16,0-1 17 0,4 1-3 0,-2-1-2 16,-3-3 4-16,0 1-7 0,3 0-14 0,-1-2 16 15,1-2-2-15,1 1 8 0,3-1 6 0,-3-5-11 16,-5-4 8-16,1 0-9 0,0 0-8 0,13 5 20 15,-5-9-14-15,2-3 17 0,2 1-16 0,-3-4-4 16,-4 1 6-16,1-3-5 0,1-3-2 16,-2 1-5-16,-1-2 2 0,4-3-2 0,-3 0 1 15,0-5 4-15,2 1-6 0,-7 1 6 0,-1 2-15 16,-3 2 18-16,-2 2-5 0,-2 4 11 16,-1 1-6-16,-1 3 0 0,0 1-1 0,-3 3 0 15,-3 0-10-15,2 4 8 0,-5 3-11 0,4 3 9 16,0 0-10-16,3 1 4 0,-1 0 4 0,-1 1-1 15,0 2-14-15,0 1 10 0,4-2-23 0,-4 0 15 16,4 0-49-16,-1-1-81 0,4 1-66 0,5-2-15 16,0-2-223-16</inkml:trace>
  <inkml:trace contextRef="#ctx0" brushRef="#br0" timeOffset="29791.9">21978 10432 240 0,'-4'0'43'0,"1"-3"-18"0,-2 0 2 0,1-2 6 0,-3 1 8 0,3 0-12 0,3 2 7 0,0-1-7 16,3 0 3-16,-2 1-6 0,-4-5-3 0,5 3 1 15,-7-1 2-15,2-3 14 0,4 2 6 16,-1 2 1-16,-3-2-14 0,4 2 16 0,-1 0-14 16,-2-2 17-16,-1 1-19 0,3 1-14 0,0 1-2 15,0-1-5-15,1 4-19 0,-1-2 7 0,-5 2-9 16,3-2 11-16,-4 3 5 0,1 5-11 0,-5-1 12 16,2 1-11-16,2 1 7 0,-2 1 10 0,5 1-9 15,-3 2 9-15,2 5 8 0,-3-2-9 0,0 2 6 16,2 1-9-16,1-4-6 0,2 2 9 0,1-1-6 15,2-2 5-15,2 1-5 0,1-4 8 16,4 0 3-16,2-3 0 0,1-1 3 0,1-3-21 16,-2-1-4-16,1-1-7 0,1-2-1 0,2-2 0 15,2-1 12-15,-4-1-10 0,9-3-5 0,-12 1 20 16,4 0-15-16,0 1 19 0,-7 1-1 0,1 3-8 16,-6 3 5-16,0 0-8 0,0 0-8 0,1 0 11 15,8 13-8-15,-9-5 10 0,-1 5 9 0,-1 4-7 16,-1 2 13-16,1 4-12 0,-8 2 8 0,5 1-13 15,-1-2-5-15,-3 1 0 0,7-2 17 0,-6 0-12 16,-2-2 10-16,6-4-13 0,-1 0 1 0,2-4 6 16,4-2-8-16,-5-2 9 0,1-3 9 0,3-1-6 15,-1-4 13-15,1-1-14 0,0 0-27 0,0 0-43 16,2-7-62-16,4-4 12 0,2-2-150 0</inkml:trace>
  <inkml:trace contextRef="#ctx0" brushRef="#br0" timeOffset="30238.02">22184 10442 714 0,'-2'-5'127'0,"2"2"-78"0,2-3 16 16,-1 2-19-16,-1 1 8 0,0 3-13 0,0 0-13 0,0 0 4 0,0 0-16 0,0 0-18 0,0 0 2 0,0 0-12 0,0 0-14 0,0 0 19 15,0 0-8-15,0 0 13 0,0 0 2 0,0 0 0 31,5 8 5-31,-5-2-4 0,0-2 4 0,0 0 10 16,-1 3 2-16,1 1 3 0,-1 0 3 0,0 4 0 16,0-2 3-16,-1 3-3 0,0 2-10 15,0 3 6-15,1 0-5 0,0 1 7 0,1 2-10 16,-2-2-4-16,2 3 3 0,0-4-2 0,0-1-17 16,3-2 27-16,-2-2-20 0,3-2 24 15,-3-3-8-15,2 0-3 0,2-3 6 0,-1-1-5 16,0-2 4-16,1-3-8 0,1 0 2 0,1-4-4 15,0 2 2-15,1-3 0 0,0-3 0 0,0-1-1 16,0-3-11-16,0-2 11 0,1-1-10 0,-5-5 10 16,2-1-10-16,-4-2 3 0,0 1 3 0,0 2-1 15,-2 1-8-15,-2 1 12 0,0 3-10 0,-2 2 12 16,-2 3 2-16,-1 3-10 0,2-1 17 0,-3 3-16 16,-2 0-1-16,-1 3 6 0,0 2-10 0,-1-1 8 15,1 4-3-15,2 2-1 0,-2 0 3 0,0 3-3 16,0-3-4-16,1-1-3 0,0 2-10 0,0-1 1 15,3 1-40-15,3-1-62 0,-3-1-68 0,5 0-3 16,-1-1-245-16</inkml:trace>
  <inkml:trace contextRef="#ctx0" brushRef="#br0" timeOffset="30892.69">22332 10221 388 0,'-5'-3'92'0,"3"1"-9"0,2 1 7 0,1 0-8 0,1-1-27 0,4 2 13 0,-4 0-17 16,5 1 17-16,0 0-23 0,-3 1-19 0,3-1-1 16,1 2-6-16,-3 1-6 0,7 1 8 0,-4 2-6 15,2 1 6-15,0 1-8 0,-1 1 3 0,-1 0 4 16,-3 3-3-16,5 0-10 0,-6 3 14 0,3 1-13 16,3 6 13-16,-5-1-5 0,-1 2-3 15,0 2 1-15,-6 0-2 0,0 0-12 0,-1 2 11 16,-2 3-5-16,0 3 6 0,-6 1-5 0,-1-1-4 15,0-2 6-15,-1-4-5 0,2-2-2 0,2 3 9 16,-2-3-11-16,5 5 11 0,-1-5-2 0,-3-5-9 16,0 1 2-16,-1-7-6 0,-1 3-6 0,1-5-46 15,2 0-48-15,-4-2-5 0,2 0-169 0</inkml:trace>
  <inkml:trace contextRef="#ctx0" brushRef="#br0" timeOffset="37801.53">15968 11952 273 0,'2'-5'46'16,"-1"5"12"-16,-1 0 6 0,0 0-22 0,0 0-33 15,0 0 45-15,0 0-8 0,1 0 23 0,0 0-11 16,0 0-9-16,0 0-7 0,1 0 0 0,-2 0-27 15,1 0 17-15,0 0-9 0,0 0 13 0,0-1-1 16,0 0-19-16,0 0 8 0,1 0-13 16,-2 0-10-16,2-1 13 0,0 0-14 0,24-31 15 15,-22 25-3-15,-3-1-1 0,1-2 10 0,2 1-8 16,-3-3-2-16,1-2 20 0,0 0-7 0,1-4 11 16,-2-3 0-16,1-3-22 0,2-3 8 0,-1-3-13 15,2-1 13-15,0-1-10 0,1 2 2 0,-2-1-3 16,2-1 9-16,-1-3 3 0,-2-1-4 0,2 1 1 15,-2 2-24-15,-1 0 22 0,1 0-13 0,-3 0 17 16,0 1-18-16,0 1-2 0,0 7 3 16,1 1-4-16,-1 1-3 0,0 2 3 0,-4 0-2 15,3 1 3-15,-2 2-1 0,-1 0-1 0,1 1-2 16,-2 0-1-16,3 2-6 0,0 0 10 0,-1 4 0 16,1 1 4-16,0 2 4 0,1 2-14 0,0 0 3 15,-2 0-7-15,3 1 0 0,-1-1 11 0,1 0 1 16,-1 0 6-16,1 0-5 0,0-2-4 0,0-1-6 15,3 2 2-15,0-3-5 0,1 4 12 0,2 0-5 16,-1-5 7-16,-1 3-3 0,4-3-4 16,0 1 5-16,3 2-6 0,0-1-5 0,-2-1 14 15,-5 2-14-15,3-1 13 0,-2 1-4 0,0 4-2 16,6 0 12-16,-6 4-11 0,1-1-14 0,-1-1 22 16,-1 0-18-16,1 1 21 0,-2 0-13 0,-2 0 3 15,-3-2 3-15,2 3-2 0,1-2-2 0,4 4 3 16,3 1-3-16,-6-2 3 0,-2-1-1 0,0 0-1 15,0 0 8-15,7-8-8 0,-3 4-1 0,3 6 1 16,1-2-1-16,1-2 3 0,1 1-2 0,3-4 3 16,1 3-1-16,0 1 2 0,5-2-8 0,-2 2 9 15,-1-2-6-15,1 0 7 0,4 1 2 0,-1 0-8 16,-1 1 9-16,0-2-9 0,1 0 1 0,0 1 3 16,2-1-5-16,1-1 5 0,2 0 8 0,1-1-12 15,2 1 9-15,3 1-11 0,0-3-6 0,2 1 11 16,1-1-8-16,-1-1 9 0,3 3 0 0,0-3-2 15,-1 1 7-15,1-1-6 0,-1 1-5 0,1-1 1 16,2 1-8-16,0 0 7 0,6-1 2 0,3 1 0 16,1-2 8-16,0 0-7 0,-1 0-7 15,-9 1 8-15,6 2-9 0,-4 0 9 0,0 1 1 16,2-1-3-16,-4 0 11 0,3-1-10 0,0 0 7 16,1 0-11-16,0-1-2 0,-5 1-3 0,-1 1 8 15,-3 1 2-15,3 1 1 0,-3 0 0 16,0 0-8-16,4-1 8 0,2 0-4 0,5-1 6 0,1-1-4 15,3 1-3-15,-6-1 1 0,0-1-2 16,-2 3 6-16,1 0-1 0,1 3 4 0,-1-1-4 16,0-3 0-16,3-1-4 0,-1-2 1 0,1 2-3 15,1-1-1-15,-6 2 6 0,-1 1-2 0,-2 1 5 32,0-1-1-32,0-1-4 0,0-2 0 0,2-1-3 15,-2 2-3-15,7 0 14 0,-2 0-3 0,0 0 6 16,-1 0-14-16,-2-2 5 0,-5 4-2 0,1-1 3 15,-2 2-3-15,3-1 1 0,4-1-2 0,-2 1 2 16,0-2 4-16,1 3-3 0,-1-2 8 0,-2 0-6 16,2 2 10-16,-2 0-17 0,-2 0-1 0,0 3-6 15,0-4 19-15,0 0-11 0,3 2 8 0,0 0-10 16,2 1-6-16,6 0 15 0,-3 0-4 16,1-1 9-16,1 1-9 0,-4-1 0 0,1-1-3 15,-1 1 2-15,5 0 1 0,-1-1 0 0,0 0-1 0,5-1 0 16,-6-2 7-16,7 2-10 0,-2 0 10 15,-3 2-11-15,1 0 11 0,-1 0-7 0,2 0-3 16,4-2-1-16,0 0 8 0,6-1-3 0,-3 1 9 16,2 0-9-16,-5 0 5 0,2 1-5 0,-2-1-8 15,3 0 4-15,1-1 4 0,1-1 1 0,1 0 5 16,-2-1-5-16,0 2 0 0,-1-1 0 16,0 1-1-16,-1 0 1 0,2-2 5 0,6 1-8 15,-2-3 8-15,5 3-6 0,-3 0 9 0,-4 3-11 16,-3-2 4-16,1 1-5 0,2-1 3 0,3-1 2 15,-1 0-3-15,-2 0 3 0,-3 1 2 0,-7 1-5 16,3 2-1-16,1-2-2 0,-4 0 7 0,7-3-1 16,-4 0 1-16,-1-2 0 0,3 2 12 0,-6 1-20 15,0 1 12-15,-3 0-14 0,-2-2 1 0,1 0 10 16,-4 0-4-16,4 1 7 0,-4 0 2 0,3 1-9 16,-1 0-4-16,-9 0-1 0,2 1 16 0,-5 0-6 15,-1 3 15-15,-4 1-15 0,1 1-2 0,2 1 0 16,-5-2-8-16,0 2 5 0,-2 1 2 0,-3-4 0 15,-6 1 5-15,0 1-5 0,1-1 6 0,-2 4-7 16,2-1-3-16,-3-2 0 0,-3-1 3 0,-1 1 0 16,3 0 7-16,-4 1-7 0,1-1-7 0,-3-1 0 15,0 0-4-15,0 0 3 0,0 0-9 16,0 0-9-16,3 9-5 0,-3-7-1 0,-5 1-9 16,-3-2-34-16,-3 1-36 0,2 4-1 0,1 1-114 15</inkml:trace>
  <inkml:trace contextRef="#ctx0" brushRef="#br0" timeOffset="39372.65">18580 11873 437 0,'-1'-6'70'0,"1"0"34"0,0 1 54 0,0 5-143 16,0 0-21-16,0 0 10 0,0 0-14 0,0 0 15 15,0 0-3-15,1 0 0 0,0 0 5 0,19 0-7 16,-13-1-9-16,-1 0 22 0,1 1 1 0,-1-1 13 16,1-1 34-16,0 0-4 0,-2 0 14 0,0 0-10 0,2 1-6 15,1 0 1-15,0-1-10 0,1 0 8 0,-1 0-14 0,2 1-15 16,1-1 6-16,4 2-9 0,0-1-6 16,5-4 6-16,1 1-13 0,-1 0 12 15,7 1-15-15,1 0-5 0,2 0 9 16,4 0-8-16,0-3-10 0,-4-1 13 0,2 2-15 15,-5-2 16-15,-2 2-2 0,-2 2-24 0,-5-3-4 0,-2 3-14 0,9-2-196 16,-23 4-309 0,11 0 734-16,-8 1-471 0</inkml:trace>
  <inkml:trace contextRef="#ctx0" brushRef="#br0" timeOffset="39669.78">18825 11923 19 0,'-12'12'29'0,"-9"-1"45"15,3 1-6-15,0-1 22 0,-2-2 0 0,8 0 3 16,3 0 2-16,1-2-1 0,1-1-33 0,5-1 16 0,-2-1-16 0,4-1 20 16,0 1-17-16,4-2 14 0,0 0 2 0,3-2 3 15,0 0-23-15,3 0-13 0,3-2-8 0,3-1 4 16,6 0-18-16,0 2-15 0,0-2-1 0,2 0-3 16,-6 2 5-16,7-2-6 0,-1-1-6 0,-2 2 1 31,6-1 4-31,-4 1-4 0,1 1 2 0,-2-2-3 15,0 1-4-15,-3-1 3 0,1 0-2 0,-2 1 2 16,-2 1 5-16,0 0-11 0,-3 0 8 0,0 0-10 16,1 0 7-16,-5-1 3 0,-1 1 0 0,-1 1 0 0,0-1-15 0,1 1-28 0,-9 0-27 0,1 0-3 15,1 0-112-15,-1 0-207 0</inkml:trace>
  <inkml:trace contextRef="#ctx0" brushRef="#br0" timeOffset="41163.64">21746 11622 307 0,'-2'-5'140'0,"-1"0"-32"16,0 0-40-1,2 1-8-15,-1-1-25 0,0 1 4 16,1 1-21-16,-1-1 18 0,2 4-20 0,0 0-1 16,0 0 10-16,0 0-6 0,0-1-2 0,0 0 19 15,0 0-8-15,0 0 12 0,0 0-13 0,0 0-5 16,0 0 3-16,2 0-4 0,12-24-13 0,-8 23 19 16,1 0-17-16,0 1 19 0,0 0-5 0,2 1-15 15,0-1 9-15,3 1-12 0,-3 0-6 0,2 0 12 16,1 3-10-16,0 0 11 0,-2 0-10 0,1 3 0 15,4 1 2-15,-2 1-3 0,0 0-19 0,-4 0 23 16,-3 0-15-16,5 1 20 0,-3 3 0 0,3-2-16 16,-3 1 12-16,1 1-14 0,1-2-2 0,-5 1 14 15,5 1-11-15,-10-5 12 0,0 2-6 0,0-1-1 16,-7-3 13-16,4 2-10 0,-1-1-2 0,-3-1 18 16,4 1-9-16,-3-2 14 0,-1-2-13 15,4 3 3-15,-4-3-3 0,1-1 4 0,1 1-12 16,5-2 11-16,0 0-11 0,0 0 12 0,0 0 5 15,-1 0-1-15,-11-7 3 0,12 3-5 0,-2-3-14 16,3 2 17-16,5-2-6 0,-6 0 10 0,4-2-10 0,0 3 1 16,-1-2 1-16,4 1-1 0,0 0-10 0,0-4 5 15,2 0-7-15,0-1 6 0,3 0-3 0,2 2-3 16,0 1 1-16,2 1-3 0,-6 2 2 0,4 0-8 16,-4 1 2-16,1 0-6 0,3 0 1 0,-5 1 6 15,2 0-1-15,-2 3 2 0,1 1 2 0,-4 0-7 16,0 1 0-16,0 0-1 0,1-1 6 0,-3 2-4 15,1 3 7-15,0-2-5 0,0 0 2 0,-2 1-8 16,1-1-7-16,-2 2 3 0,0 3 3 0,-2-4 1 0,0 3 5 16,-1 0-4-16,-2-2 9 0,0 3-2 0,-3 1 2 15,0 0-1-15,0-4 1 0,1 2-2 0,-3-2 2 16,2-2 1-16,-1 2 10 0,3-4-11 0,-3 0-1 16,2-1-3-16,2 0 4 0,3 0 8 0,0 0 5 0,0 0-1 15,0 0 3-15,0 0-9 0,0 0 2 0,1-10-3 16,3 2 2-16,1 1-2 0,1 0-1 0,1 0 1 15,1-2 9-15,1-2-16 0,0 2 8 0,3-1-12 16,0 2 0-16,-2 0 8 0,1 2-6 0,1 0 6 16,-2-1-4-16,2 3-1 0,-1 1 7 0,-2 2-4 15,3 1 0-15,-5 0-2 0,-1 3-6 0,-2-2 5 16,1 2-3-16,-3 1 6 0,3 0-2 0,-2 1 2 0,1 1-2 16,-2 1 2-16,-1 0 1 0,0 1 0 0,-3 0-6 15,0 0 13-15,-5 0-12 0,3-1 12 0,2 2-6 16,0-1-2-16,-4 1 6 0,0-1-5 0,1 1 14 0,0-1-19 15,2-1 4-15,-3 0-9 0,4-1 7 0,-3-1 8 16,3 0 1-16,1-3 1 0,-3-2-8 0,4 2-1 16,-2-1-8-16,2-1 3 0,0 0 5 0,0 0-32 15,0 0-10-15,7 1-14 0,-2-5-46 0,2-1-75 16,1-1-61-16,1 0-11 0,1-2-154 0</inkml:trace>
  <inkml:trace contextRef="#ctx0" brushRef="#br0" timeOffset="41544.01">22443 11405 1161 0,'-1'-6'12'0,"0"1"0"0,-4 1 2 0,3 2-4 0,2 1-14 15,0 0 12-15,0 1-8 0,0 0 9 0,0 0-15 16,10 1-2-16,-7 0 8 0,2 2-4 0,-5-3-3 15,0 0 19-15,2 0-11 0,8-1 17 0,-1 3 6 16,-1 1-15-16,-4 0 17 0,1 0-16 16,-2 2 12-16,1 1 4 0,0 1-11 0,1 2 9 15,1 1-7-15,-3 1-10 0,-1 0 7 0,2 3-9 16,0 2-14-16,5 22 9 0,-9-38 49 16,6 43-67-16,-5-20 24 0,0 1 7 0,-1-1-12 15,0 1-1-15,0 3 7 0,0 0-7 0,0 2 7 16,-2 1-2-16,-1-3-3 0,1 0 8 0,1-4-7 15,-1 2-1-15,2-4 1 0,-2-1-1 0,1-2 2 16,-1 0-2-16,2-5 5 0,-1-3-4 0,2-3 3 16,2-1-9-16,0-2-4 0,2-2-21 0,0-2 11 15,0-1-33-15,4-3-21 0,-2-2-15 0,1-2-8 16,0-1-67-16,0-2-48 0,0-2-53 0</inkml:trace>
  <inkml:trace contextRef="#ctx0" brushRef="#br0" timeOffset="42070.28">22810 11599 883 0,'12'-17'156'0,"-6"6"-130"16,0 1 5-16,-4 3-4 0,-4 1-9 0,2 2-12 15,-2-2-11-15,3 2 4 0,-1-1 5 0,1 1-13 16,2 1 10-16,-1 0-14 0,-2-2-4 0,3 0 16 16,-2-1-10-16,-2-1 13 0,-3 1 9 0,3-1-9 15,0-1 12-15,-3 2-12 0,4 0-2 0,-7 0 17 16,4 2-7-16,3 1 14 0,-1-1-10 0,-2 3-7 16,-2 0-1-16,0 1-1 0,-1 0-13 0,2 3 14 15,0 0-8-15,-1 2 9 0,0 0-13 0,-5 2 8 16,5 1 0-16,-1 3 3 0,3-1-7 0,-4 0 9 15,-1 1-2-15,3 1 7 0,0 0-8 0,4 1 0 16,-1-1-4-16,0-1 2 0,7 1-6 0,-1 0 12 16,4 0-4-16,2 1 9 0,-3-3 9 0,0-1-11 15,0-1 7-15,1 2-9 0,-1 1 2 0,9 1-4 16,-5-1-4-16,3-1 0 0,3 0-1 0,-7-1-2 16,4 1 0-16,-6-1-1 0,2 1-12 0,-1 2 18 15,0 2-9-15,-2-4 12 0,-2 1-5 0,-4-3-6 16,-5-1 6-16,-1 2-8 0,-2-3-5 0,-4 1 18 15,-3-1-11-15,6-1 12 0,-5-1-1 0,1-2-3 16,1 0 11-16,-2-2-9 0,4 0-10 0,1-2 15 16,1 1-13-16,-1-2 16 0,0 0 4 0,-2-3-12 15,2-1 11-15,1-1-13 0,3-1-9 0,4-2-3 16,3 0-22-16,-1-2 7 0,4-1-70 0,2-5-101 16,0 2-74-16</inkml:trace>
  <inkml:trace contextRef="#ctx0" brushRef="#br0" timeOffset="42260.93">22884 11578 458 0,'0'0'117'0,"0"0"-18"0,-9-6 8 0,5 6-11 0,-3 2-23 16,2 2 17-16,-1 0-11 0,-5 2 14 0,5 2-37 15,-4 1-10-15,2 0-9 0,-1 2 4 0,0 3-16 16,-4-1 5-16,-3 1-6 0,5 1 6 16,-7-3-14-16,3 4-8 0,3-3-2 0,-2-1-1 15,1 3-6-15,0-3 6 0,-1 3 3 0,-1-1 2 16,0-2 1-16,-1 2-9 0,-1 0-2 0,-1 0-2 15,-2 3-5-15,-2-1 12 0,0 1-7 0,-2 1 8 16,-3 0-6-16,5 0-1 0,-2 3 1 0,3-2-2 16,4-1-23-16,-4 2-5 0,3-3-33 0,4 4 14 15,1-2-55-15,-3 3-101 0</inkml:trace>
  <inkml:trace contextRef="#ctx0" brushRef="#br0" timeOffset="88194.11">20594 10730 220 0,'3'-4'-88'0,"-7"1"69"0,5-1 105 0,-3 0-7 0,0 1-11 0,2 3-8 16,0 0-18-16,0 0 12 0,0 0-17 0,0 0-10 16,0 0 2-16,0 0-7 0,0 0-9 0,0-1 4 15,0 0-5-15,0 0 4 0,0 0-2 0,0 0 7 16,0 0 2-16,0 0-2 0,0 0-12 0,1-10 17 15,3 11-9-15,-2 0 13 0,-2 0-6 0,0 0-6 0,0 0 4 16,0 0-7-16,0 0-23 0,0 0 26 0,0 0-23 16,1 0 25-16,-1 0-17 0,0 0 1 15,0 0 8-15,1 0-9 0,13-4-6 0,-14 4 10 0,6 1-8 16,-2 0 10-16,0 0 2 0,-4-1-1 0,0 0 9 0,1 0-9 16,12 2-10-16,-7 1 13 0,2-1-12 0,-3-2 15 15,0 1-2-15,3 0-8 0,-1 1 7 0,3-1-10 16,0-1-5-16,0 1 8 0,1 0-5 0,0 1 8 15,1-2-3-15,0 1-5 0,0-1 2 0,-1-1-1 16,-1 1 9-16,0-2-13 0,1 1 2 0,0 0-6 16,0-1 7-16,1-1 0 0,-1 2 4 0,-1-1-5 0,0 1-10 31,0 0 14-31,-1 0-13 0,-2 0 14 0,-3-1 0 16,3 1-5-16,-2 1 5 0,-1 0-8 0,-4 0-4 15,0 0 10-15,0 0-5 0,0 0 5 0,0 0-2 0,0 0 1 16,0 0 6-16,0 0-4 0,0 0-5 0,0 0 17 15,0 0-14-15,0 0 15 0,0 0-8 0,0 0-7 16,0 0 10-16,0 0-11 0,-1 0 0 0,0 0 3 16,0 0-8-16,1 0 4 0,-1 0-5 0,-1 0 5 15,1 0 5-15,0 0-3 0,0 0 4 0,0 0-5 16,0 0-2-16,1 0 0 0,-1 0 2 0,-1 0-1 16,1 0 2-16,0 0-3 0,0 0-3 0,0 0 6 15,0 0-8-15,1 0 6 0,-1 0-8 0,-1 0 6 0,1 0 2 16,0 0-1-16,0 0-3 0,0 0-2 0,0 0-7 15,1 0 5-15,-1 0 8 0,-1 0 0 0,2 0 3 16,0 0-4-16,0 0-1 0,0 0 0 0,0 0 2 0,0 0-1 16,0 0 1-16,0 0 3 0,0 0 2 0,0 0 0 15,0 0-13-15,0 0 9 0,0 0-7 0,0 0 9 16,0 0 5-16,0 0-5 0,0 0 8 0,0 0-9 16,0 0-2-16,-1 0 6 0,0 0-1 0,1 0 5 15,0 0 10-15,-1 0-8 0,1 0 4 0,-1 0-8 16,0 0-7-16,1 0 11 0,-1 0-9 0,1 0 11 15,-2 0-11-15,1 0-2 0,0 0 3 0,0 0-3 0,0 0-4 16,0 0 5-16,0 0-5 0,-1 0 6 0,-28-2 2 16,24 2-6-16,0 1 2 0,1-1-4 0,-2 1-8 15,2-1 14-15,0 0-1 0,-1 0 7 0,1 0-4 0,1 0 0 16,-2-1-9-16,2 0 4 0,-3 0-15 0,2 0 22 16,2 1-7-16,-3-2 11 0,-1 1-11 0,0 0 1 15,0 0 3-15,2 1-4 0,0 0-14 0,-1 0 22 16,-1 1-19-16,-1 0 20 0,0-1-12 0,3 0 3 15,-2 1 5-15,2-1-5 0,0 2-6 0,2-2 6 16,-1 1-6-16,4-1 6 0,0 0-4 0,0 0 5 16,0 0 4-16,-1 0-2 0,0 0-13 0,0 1 12 0,-17 7-9 15,14-6 11-15,-4-1 0 0,8-1-4 0,0 0 4 16,-1 0-5-16,0 0 1 0,0 0 3 0,0 0-4 16,0 0 1-16,1 0-10 0,0 0-14 0,0 0-2 15,0 0-7-15,0 0-22 0,6-5 7 0,2 5-20 16,-1 0 11-16,2-1-50 0,2 1-101 0</inkml:trace>
  <inkml:trace contextRef="#ctx0" brushRef="#br0" timeOffset="89802.37">19627 11592 289 0,'-5'-4'91'0,"4"0"-15"0,1 4-33 0,0 0 3 0,0 0-21 0,0 0-13 0,0 0 7 0,0 0-13 0,0 0-21 16,0-1 26-16,0 1-17 0,0-1 22 0,0 0-2 31,0 0 1-31,0 0 17 0,0 0-13 0,1 0 6 0,0 0 15 15,0 0-9-15,0 0 12 0,1-1-12 0,-1 1-11 16,-1 0 2-16,1 0-9 0,0 1-23 0,0 0 14 16,0 0-16-16,0 0 19 0,15 5 9 0,-16 0-11 15,0 1 13-15,1 1-13 0,1 1 2 0,1 3 11 16,2 1-3-16,-1 4 6 0,-5-1-5 0,2 3-5 16,-3-3 0-16,2 5-2 0,7 3-10 0,-7-1 20 15,7 6-12-15,-9-6 16 0,0 2-7 0,0-1-13 16,-2 1 10-16,4-1-12 0,-6 0-3 0,4 0 9 15,-1 0-10-15,0-4 9 0,4 0-1 0,-1-3-2 16,-1 0 5-16,1 0-5 0,0-5-2 0,0-2 5 0,0-3 4 16,-3-3-2-16,0 2-1 0,3-2 9 0,1 0 2 15,-1-3 4-15,0 0 11 0,0 0 2 0,0 0-7 16,0 0 4-16,1-11-16 0,-2 5-8 0,-1-4 1 16,1-2-5-16,-2 0-8 0,3-1 12 0,-2-1-8 0,0-4 9 15,3 2-1-15,-3-5-6 0,2 0 6 0,0 1-7 16,0-2-1-16,-1 0 0 0,-3 0 1 0,3 0 0 15,-2 0 5-15,3 2-4 0,1-1-2 0,-1-1-3 16,1 4-13-16,1-1 23 0,0 4-10 0,1 1 13 16,2 0-6-16,-2 4-5 0,-2 1 5 0,1 4-6 0,0-3 1 15,1 5 1-15,-2 1 2 0,1 0-1 0,-2 1-1 16,2 0-2-16,3 1-11 0,-6-1 7 0,1 1-9 16,-1 0 7-16,-1 1-5 0,1-1 6 0,1 0 9 15,0 0-6-15,1 7 7 0,2-4-8 0,4 3 5 0,-6-2-2 16,0 1-7-16,1 3 4 0,-5-3 4 0,6 5 2 15,1-2 7-15,-2 1-6 0,5 3-7 0,-3 2 7 16,0-1-8-16,-4-1 9 0,1 2 5 0,-2-5-8 16,1 3 7-16,0 0-10 0,0-3-5 0,2 3 9 15,-4 0-5-15,4 0 5 0,-4-2-6 0,3 0-28 16,3 0-4-16,-2-2-12 0,1-1-45 0,-1-2 1 16,2 0-24-16,-3 0 14 0,0-2-34 0,2 1-41 0</inkml:trace>
  <inkml:trace contextRef="#ctx0" brushRef="#br0" timeOffset="90345.24">19989 11525 614 0,'0'-11'20'0,"-1"3"-15"0,-2 2-6 0,3 6 14 0,0 0-13 0,0 0 14 0,0 0-14 0,0 0-3 15,0-1 9-15,0 1-8 0,0 0-10 0,0-1 26 16,0 1-12-16,0-1 21 0,0 0 12 0,0 0 15 16,0 1 9-16,0-1-3 0,0 0-13 0,0 0 0 0,0 1-10 15,0 0 9-15,0 0-15 0,0 0-19 16,0 0 1-16,0 0-7 0,0 0-18 0,0 0 22 15,0 0-10-15,0 0 16 0,-3 9-4 0,4-2 8 16,1 2-3-16,1 1 2 0,-2 1-21 0,1 1 14 16,2-1-11-16,-1 3 14 0,-2-2-2 0,1 3-2 15,-1 3 11-15,2-2-11 0,-2 4-15 0,-1 1 17 16,1 1-13-16,-1 4 17 0,0-1-4 0,0 3-6 16,-1-4 11-16,1 2-9 0,0 0 0 0,-3 0 4 15,2 1-6-15,1-1 6 0,-1 0 1 0,0-5-4 16,0-1 6-16,1-2-7 0,0 0-16 0,0-3 24 15,-1-2-15-15,1-4 20 0,0-1 2 0,0-1-12 16,-1-3 8-16,1-4-11 0,0 0 2 0,0 0 19 31,0 0-3-31,0 0 9 0,0 0-8 0,0 0-13 16,0-1-1-16,0 0-3 0,0 0-7 0,-9-24 0 16,7 14-11-16,0-4 8 0,0 0 4 0,2 3-17 15,-1-2 8-15,-2-2-15 0,0-1-5 0,1-4 9 16,-2 3-4-16,2 1 4 0,-1 1-15 0,1 1-20 15,0 1-19-15,0-1-4 0,1 2-75 0,1 3-104 16</inkml:trace>
  <inkml:trace contextRef="#ctx0" brushRef="#br0" timeOffset="91331.04">20450 11650 37 0,'-1'-3'43'0,"1"3"-3"0,0 0 8 0,0 0-6 16,0 0-13-16,0 0 5 0,0 0-14 0,0-1 12 15,0 1-2-15,0 0-8 0,0 0 5 0,0-1-7 16,0 0-13-16,0 0 12 0,0 0-7 0,0 0 11 15,0 1-4-15,0 0-12 0,0-1 3 0,0 1-8 16,0 0-22-16,0 0 31 0,0 0-19 0,0 0 24 16,0 0-6-16,0 0 5 0,0 0 12 0,-2 0-8 15,1-1-6-15,0 0 20 0,0 0-18 0,0 1 19 16,0 0-5-16,0 0-11 0,-2 0 12 0,-27-7-14 16,30 7-16-16,0 0 22 0,-2 0-19 0,1 0 22 15,0 0-9-15,0 0-8 0,0 0 12 0,0-1-12 16,1 0-4-16,-1 0 15 0,-1 0-8 0,1 0 13 15,0-1 6-15,-14-29-6 0,15 25 8 0,0-1-9 16,2 2-13-16,-1-2 27 0,1 2-20 16,2-1 23-16,1-1-26 0,1 2-10 0,1-1 4 15,1 1-8-15,0 2-10 0,1 0 14 0,0 0-15 16,0 2 15-16,1 0-9 0,-2 2-2 0,-1 1 8 16,0 3-8-16,-4 2-16 0,2 2 16 0,-1 2-14 15,0 1 16-15,-1 2 0 0,-2 1 7 0,-1 2 11 31,-3 2-6-31,-1 1-3 0,-1 2 7 0,-1 0-13 16,3 1 11-16,-4-1 1 0,0 1-8 16,-1-2 8-16,0-1-9 0,1-1-1 0,0-3 9 15,1 2-4-15,-1-4 5 0,1 0 5 0,1-1-9 16,1-2 8-16,0-2-9 0,2-1-5 0,0-3 17 16,1-1-14-16,1 0 16 0,0-1-7 0,0-3-3 15,0 0 13-15,0 0-10 0,0 0 6 0,0 0 5 16,0 0-7-16,16 6 7 0,-8-8-8 0,0 0-8 15,1-1 0-15,1 1-3 0,-1-1-6 0,1-1 2 16,1 1-1-16,-2-1 3 0,5 0 5 0,-1 1-7 16,3-1 6-16,-1 2-7 0,-5 0 1 0,4 0 0 15,-9 0-6-15,4 1 5 0,2-1 3 0,-4 1-2 16,1 1 0-16,-3 0-4 0,2-1-6 0,4 1 8 16,-4 0 0-16,1 0 2 0,-1 0-10 15,-1 0-7-15,2 0-6 0,-3-2 1 0,2 2-18 0,0-2-12 16,0 2-37-16,0-1 13 0,0-1-58 0,-7 2-147 15</inkml:trace>
  <inkml:trace contextRef="#ctx0" brushRef="#br0" timeOffset="92062.64">20795 11562 243 0,'0'-4'51'0,"2"-2"-1"0,-1 0-21 0,0 1 15 0,0-1-19 16,-1 1-13-16,0 1 12 0,0 1-14 0,0-1-9 15,0-1 9-15,-2 1-10 0,0-1 11 16,1 0 20-16,0 1-12 0,-2-1 18 0,1 0-18 16,0-1 4-16,1 1 21 0,-3 1-10 0,2 1 17 15,0 1 0-15,-2 0-16 0,1 0 7 0,2 1-12 16,-4-1-30-16,2 1 19 0,-1 1-25 0,0 0 23 15,-2 1-7-15,2 1-7 0,-3 0 10 0,2 4-13 16,1 0-12-16,-2 3 20 0,2 0-5 0,0 2 13 16,3 1 1-16,-3 1-6 0,1 2 7 0,3-1-8 15,2-1-19-15,0 1 26 0,1-3-19 0,-1-1 23 16,0 2-14-16,2-4 7 0,4 4 1 0,0-3-1 0,-1-1-15 16,3-1 12-16,-2-3-8 0,1 0 11 0,-1 0-3 15,0-1-9-15,0 1 9 0,1-2-11 0,0-2-8 0,0 0 12 16,0 1-10-16,0 2 12 0,1-1-8 0,-2 3 1 15,-1 0 1-15,-2 0-2 0,0 4-13 0,-1 2 14 16,-2 0-4-16,0 2 8 0,-2 3-2 0,0-4-1 16,-3 2 0-16,0-2-1 0,-3 0-18 0,0-1 28 15,-1-1-15-15,-1 0 21 0,-1 0-11 0,0 0 8 16,0-2 4-16,0-2-3 0,1-1-13 0,0-2 26 16,0-1-6-16,2-2 15 0,1 0-1 0,-1-2-7 0,3-1 4 15,-2-2-3-15,2-1 4 0,0-2-24 0,2-3 4 16,1-1-7-16,0 0 15 0,4-3-20 0,-1-2 2 31,0-6-7-31,0-2-13 0,2-4 10 0,-1 3-13 16,3 2 12-16,0-3-8 0,-1 7-6 0,1-1 10 15,1 2-9-15,1 2 12 0,-1 3-2 0,1 0 1 0,0 3-3 16,-2 0-4-16,-1 3 0 0,1 2-8 0,-2 1 3 16,0 2-31-16,0 2-22 0,-3 1-43 0,2 1 11 15,-1 1-84-15</inkml:trace>
  <inkml:trace contextRef="#ctx0" brushRef="#br0" timeOffset="92301.34">21004 11656 1135 0,'4'-2'29'0,"-4"2"-5"0,0 0-8 0,6-3 3 0,2 2-19 0,-5 0-1 15,5-1-4-15,-8-1 0 0,1 0-26 0,-1 3-10 0,0 0-21 16,0 0 10-16,0 0 2 0,0 0 28 0,0 0 12 16,0 0-3-16,0 0 6 0,0 0 5 0,0-1-2 15,0 0 3-15,0 0 15 0,1 0-12 0,-1 0 9 16,0 0-12-16,0 0-14 0,0 1 10 0,0 0-20 0,0 0 13 16,0 0-44-16,0 0-100 0</inkml:trace>
  <inkml:trace contextRef="#ctx0" brushRef="#br0" timeOffset="92858.77">21177 11422 615 0,'1'-6'100'0,"-2"0"-87"16,0 1 6-16,1 2-6 0,1 0 0 0,3 3-2 15,-2-1-14-15,1 1 9 0,2 0 1 0,1 0-5 16,-3 1 14-16,3-1-15 0,-3 0-8 0,2 0 21 0,0 0-11 16,1 0 16-16,0 0 1 0,-1-1 18 0,1 0-1 15,-1 0 4-15,1 0-25 0,0 1 15 0,-1-1-10 16,2 0 13-16,-2 0 3 0,0 0-12 0,2 1 13 16,-3-2-15-16,2 2-2 0,0 0-6 0,-2-1-13 0,1 1 9 15,0 0 1-15,2 0-12 0,0 2 7 0,-1-1-10 16,-1 0-5-16,1 0 13 0,-1-1-11 0,2 3 11 15,-2-2-2-15,2 2-4 0,-1-2 10 0,-2 0-9 16,3 1-4-16,-2-1 8 0,-1 0-13 0,0 0 13 16,-2-1 6-16,4 1-13 0,-4 1 12 0,1 0-14 0,2 1-2 15,-4-1 9-15,2 1-3 0,0 0 6 0,-2 2 2 16,6 0-4-16,-6 1 0 0,2 2-1 0,-3-1-4 16,0 2 15-16,2 2-5 0,1 0 10 0,-3 0-13 0,0 2 1 15,0 0 0-15,0 0 0 0,-1 1 3 0,2 0-5 16,-1 1 0-16,0 1-1 0,0-2 7 0,0 2-3 15,-3 1 1-15,5 0-3 0,0 4-7 0,-2 0 14 16,-1-1-8-16,-2 1 11 0,-2 0-14 0,4 0 1 16,2-3 5-16,-1 0-4 0,-3-2-3 0,3-1 12 15,0 1-15-15,0-1 12 0,2-1-7 0,-4-1 3 16,-4 0 3-16,2-2-2 16,5-1 5-16,-3-1-8 0,1-1 9 0,1-1-9 0,-1-2 9 0,0-2-8 0,2 0-4 15,-2-2-1-15,1-1-27 0,0 0 0 0,0 0-29 31,0 0 15-31,-10-8-44 0,3 1-56 0,6 0-10 16,-3-1-26-16,-3-2-80 0</inkml:trace>
  <inkml:trace contextRef="#ctx0" brushRef="#br0" timeOffset="93161.66">21272 11749 1274 0,'0'-3'42'0,"0"-1"-14"0,0 4 2 0,0 0-9 0,0 0-18 0,0 0-13 15,0 0-2-15,1 0-5 0,0 0 7 0,0 0 0 16,0 0 1-16,2 0-4 0,-2 1-14 0,1-1 31 16,30 7-7-16,-28-9 15 0,1-1 2 0,2 2-7 15,-3 0 10-15,3-1-9 0,-1-1 10 0,1-1-4 0,3 1 1 16,-1-1-1-16,4 0 7 0,-3-1-7 0,-1 1 2 15,5 0-4-15,-3 0-6 0,1 1 2 0,2-1-8 16,1 1 6-16,2 3-7 0,5 0 3 0,-3-2 2 16,-1-1-1-16,2-1-2 0,-2-2-1 0,5 3-9 0,-3 3 3 15,-1-2-7-15,-1-2-35 0,-1 6-24 0,-3-3-10 16,1 0-112-16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1-28T03:48:53.4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273 12,'0'0,"0"0,0 0,0 0,0 0,0 0,0 0,0 0,0 0,0 0,0 0,0 0,0 0,0 0,0 0,0 0,0 0,0 0,0 0,0 0,0 0,0 0,0 0,0 0,0 0,0 0,0 0</inkml:trace>
  <inkml:trace contextRef="#ctx0" brushRef="#br0" timeOffset="16">166 105,'0'0,"0"0</inkml:trace>
  <inkml:trace contextRef="#ctx0" brushRef="#br0" timeOffset="172">0 140</inkml:trace>
  <inkml:trace contextRef="#ctx0" brushRef="#br0" timeOffset="468">545 0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50:49.2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6708,'0'0'4902,"0"0"-129,0 0-516,49 13-2838,-49-13-645,0 0-774,48-16-1419,-48 16-1935,0 0-1161,59 0-129,-59 0-645</inkml:trace>
  <inkml:trace contextRef="#ctx0" brushRef="#br0" timeOffset="140">194 233 2322,'-9'76'3096,"9"-76"-3096,0 0-1161,0 0-1290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3T02:22:01.5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11840 12505 55 0,'0'0'43'16,"0"0"-1"-16,0 0-8 0,0 0-8 15,0 0-3-15,0 0 2 0,0 0 0 16,0 0-3-16,0 0-5 15,0 0-4-15,0 0-2 16,0 0 1-16,0 0 4 16,0 0 0-16,0 0 0 15,0 0 4-15,0 0 1 16,0 0-2-16,0 0-1 16,0 0-2-16,0 0-2 15,0 0 0-15,0 0-5 16,0 0-1-16,0 0 0 15,0 0 0-15,0 0 3 16,0 0-1-16,0 0-2 16,0 0 0-16,0 0-1 0,0 0 0 15,0 0-1-15,0 0-1 16,0 0-4-16,0 0 2 16,0 0-2-16,0 0-4 15,0 0 2-15,0 0-5 16,0 0 1-16,0 0 2 15,0 0-1-15,0 0-2 16,0 0 2-16,0 0 2 16,0 0-1-1,0 0 0-15,9 8 1 16,-9-8-1-16,0 0 1 16,0 0 2-16,0 0 0 0,10 11-2 15,-10-11 1-15,0 0 4 16,0 0-1-16,11 7-4 15,-11-7 3-15,0 0-2 16,0 0 1-16,10 15 1 16,-10-15 1-16,0 0-4 15,7 14 2-15,-7-14 1 16,0 0-1-16,0 0 0 16,0 0 2-16,7 13-1 15,-7-13-2-15,0 0 3 0,0 0-2 16,0 0 2-16,0 0 0 15,0 0-2-15,0 0-3 16,9 11 4-16,-9-11 1 16,0 0-2-16,0 0-1 15,7 13 0-15,-7-13 1 16,0 0 2-16,0 0 0 16,0 0 1-16,0 0-1 15,7 12-2-15,-7-12 0 16,0 0 3-16,0 0-1 15,0 0 0-15,0 0-1 16,10 9-3-16,-10-9 1 0,0 0 3 16,12 7-1-16,-12-7 0 15,0 0-2-15,9 12-2 16,-9-12 3-16,0 0 2 16,0 0-2-16,11 7-2 15,-11-7 2-15,0 0 0 16,0 0 0-16,10 5 2 15,-10-5-3-15,0 0 0 16,0 0 2-16,9 15 0 16,-9-15-1-16,0 0 0 15,0 0 0-15,0 0 0 16,10 15 0-16,-10-15-1 0,0 0 0 16,0 0 1-16,9 14 1 15,-9-14 0-15,0 0-1 16,0 0-1-16,0 0 3 15,10 15 1-15,-10-15-2 16,0 0-1-16,0 0 1 16,9 13 0-16,-9-13 2 15,0 0 0-15,7 17-3 16,-7-17 0-16,0 0 3 16,6 18-2-16,-6-18 0 15,0 0-1-15,5 16-1 16,-5-16 0-16,0 0 2 0,5 13 0 15,-5-13-1 1,0 0-1-16,0 0 2 0,4 13 0 16,-4-13-1-16,0 0-1 15,4 13 2-15,-4-13 0 16,0 0 0-16,4 17-2 16,-4-17 1-16,3 14 3 15,-3-14-1-15,3 17 2 16,-3-17-2-16,2 19 0 15,-2-19-1-15,3 17 4 16,-3-17-2-16,2 20-1 16,-2-20-1-16,1 19 2 15,-1-19 0-15,3 21-1 0,-3-21-1 16,2 23-2-16,-2-23 3 16,2 20-1-16,-2-20 1 15,1 18-3-15,-1-18 0 16,1 15 2-16,-1-15 1 15,1 12 0-15,-1-12-2 16,2 18 3-16,-2-18-2 16,0 13 1-1,0-13 2-15,0 17-4 16,0-17 1-16,0 17 1 16,0-17 1-16,0 13-1 0,0-13-1 15,0 0 1-15,0 13 0 16,0-13 2-16,0 0-1 15,0 0-3-15,0 0 1 16,0 0 0-16,-2 14 2 16,2-14-2-16,0 0 0 15,0 0 2-15,-1 15 0 0,1-15 0 16,-1 13 1-16,1-13-2 16,-1 13-1-16,1-13 1 15,0 0 0-15,-2 14-2 16,2-14 0-16,0 0 1 15,0 0 0 1,0 0 2-16,-2 16-1 0,2-16-1 16,0 0-2-16,-3 11 3 15,3-11 0-15,0 0-2 16,-5 13 0-16,5-13 1 16,0 0-1-16,0 0 0 15,0 0 1-15,0 0-4 16,-1 16 3-16,1-16 1 0,0 0-1 15,0 0-1-15,-2 15 1 16,2-15 0-16,-3 13 2 16,3-13 1-16,-1 13-3 15,1-13-1-15,0 0 5 16,-3 15-4-16,3-15 0 16,-2 15 2-16,2-15-1 15,-2 18-5-15,0-5 5 16,2-13-3-16,-4 25 2 15,0-11-2-15,3-1 5 0,1-13-5 16,-5 20 3-16,5-20 2 16,0 0 3-16,0 0 1 15,0 0-1 1,0 0 3-16,0 0-4 0,0 0-3 16,0 0 2-16,0 0-2 15,0 0-3-15,0 0-2 16,0 0-4-16,0 0-12 15,0 0-30-15,0 0-70 16,0 0-1-16,11-17 2 16,-11 17-4-16,10-27 2 0</inkml:trace>
  <inkml:trace contextRef="#ctx0" brushRef="#br0" timeOffset="2428.3">13643 13091 35 0,'0'0'23'0,"-9"5"1"16,9-5-5 0,0 0 0-16,0 0-3 15,0 0-4-15,0 0-3 16,0 0-2-16,0 0-5 0,0 0 3 15,0 0 4-15,0 0 5 16,0 0 3-16,0 0 6 16,0 0 5-16,-5 13 6 15,5-13 5-15,0 0 3 16,0 0-5-16,0 0-3 16,-10 0-1-16,10 0-1 15,0 0-6-15,0 0-7 16,0 0-6-16,0 0-4 15,-8-15 3-15,8 15 0 16,0 0-2-16,0 0-2 16,-6-15 1-16,6 15 0 0,0 0 1 15,-6-17-2 1,6 17-2-16,0 0 0 0,-7-21 1 16,7 21 0-16,-4-25 0 15,3 12-3-15,-1-1 0 16,1 1 1-16,-1-1-1 15,2 0-2-15,-1 1 2 16,1 13-3 0,-1-24 3-16,1 24 0 0,-2-20 0 0,2 20 0 15,0-23-2 1,0 23 0-16,2-21 1 16,-1 8-3-16,0 0 0 15,-1 0 1-15,2-1 0 0,-2 14 1 16,5-26 1-16,-3 13-4 15,-2 13 2-15,5-22 1 16,-5 22-1-16,5-21-2 16,-5 21 3-16,7-20-4 15,-7 20 5-15,5-17 0 16,-5 17 0-16,5-15-3 16,-5 15 3-16,0 0 1 15,3-15-2-15,-3 15 0 16,0 0-3-16,6-17 3 0,-6 17-2 15,5-13 0 1,-5 13 1-16,10-16-2 0,-10 16 1 16,9-19-2-16,-5 6 2 15,-4 13-2-15,10-15 2 16,-10 15 2-16,7-13-3 16,-7 13 1-1,7-15-1-15,-7 15 4 0,0 0-1 0,11-15-2 16,-11 15 0-16,0 0 0 15,14-23-1 1,-14 23 3-16,11-13-1 0,-11 13-3 16,13-15 2-16,-13 15-1 15,11-14 3-15,-11 14-1 16,0 0-1-16,10-13 1 16,-10 13-1-16,0 0 2 15,0 0-3-15,0 0 2 16,0 0-3-16,0 0 0 15,0 0 4-15,0 0-4 0,0 0 1 16,9-7 0-16,-9 7 1 16,0 0 0-16,0 0 1 15,0 0-2-15,0 0 0 16,0 0 1-16,0 0 0 31,0 0-1-31,0 0 2 0,0 0-3 0,0 0 1 16,0 0 3-16,0 0-2 15,0 0 1-15,0 0-3 16,0 0 3-16,0 0-1 16,0 0 0-16,0 0-7 15,0 0-4-15,0 0-9 16,0 0-30-16,0 0-71 0,0 0-4 16,0 0 1-16,9 14 1 15,-9-14 3-15</inkml:trace>
  <inkml:trace contextRef="#ctx0" brushRef="#br0" timeOffset="4169.92">13718 12544 117 0,'0'0'83'0,"-10"-5"-23"0,10 5-9 0,0 0-6 16,0 0-7-16,-12 3-13 16,12-3-8-1,0 0-5-15,-11 9-5 0,11-9 0 16,-10 7 0-16,10-7-2 0,-9 14 2 15,9-14-2-15,-10 14-2 16,10-14-2-16,-9 18 4 16,9-18-4-16,-12 16 4 15,12-16-6-15,-10 17 0 16,10-17 2-16,-9 18 2 16,9-18-1-1,-10 17 1-15,10-17 0 0,-6 19-2 16,6-19 4-16,-6 15 1 15,6-15-1-15,-3 13-1 16,3-13-1-16,-2 14 1 16,2-14-1-1,0 0 0-15,0 21-1 0,0-21 3 0,0 17-3 16,0-17 6 0,1 18-3-16,-1-18-2 0,2 19 1 15,-2-19 3-15,3 20-2 16,-3-20-4-16,5 19 4 15,-5-19-3 1,5 20 3-16,-5-20 1 0,4 21-1 16,-4-21-1-16,4 20-2 15,-4-20 4-15,3 20-4 16,-3-20 0-16,2 13 0 16,-2-13 3-16,0 0 0 15,3 17 1-15,-3-17 0 0,0 0-1 16,0 0 2-1,2 17-1-15,-2-17 0 0,0 0-2 16,0 0-1 0,1 14-1-16,-1-14 2 0,0 0 0 15,3 14 1-15,-3-14-3 16,2 18 0-16,-2-18 0 16,3 15 0-1,-3-15 0-15,5 22-1 0,-5-22 2 16,6 25-4-16,-6-25 3 15,6 24 0-15,-2-11-2 16,-1 2 0-16,-1-2 2 16,-2-13-1-16,4 20-1 0,-4-20 3 15,3 14-1 1,-3-14 1-16,0 0-1 0,0 0 1 16,1 13-3-16,-1-13 3 15,0 0-2-15,0 0 0 16,0 0-1-16,0 0 1 15,8 18-1-15,-8-18 2 16,0 0-1-16,6 15-2 31,-6-15 1-31,0 0-1 0,0 0 2 0,5 13-1 16,-5-13-1-16,0 0 0 16,0 0 2-16,0 0 0 15,0 0-2-15,0 0-1 16,0 0 3-16,0 0 0 0,0 0 1 15,0 0-3 1,10 8 2 0,-10-8-1-16,0 0 2 15,0 0 2-15,0 0-5 16,0 0 1-16,0 0 1 16,0 0 0-16,0 0 1 15,0 0-3-15,0 0 1 16,0 0 0-16,0 0 2 0,0 0-1 15,0 0-1 1,0 0 0-16,0 0-1 0,0 0 3 16,0 0-2-16,0 0-1 15,0 0 2-15,0 0 0 16,0 0-1-16,0 0 0 16,0 0 0-16,0 0-1 15,0 0-1-15,0 0-3 16,0 0-4-16,0 0 0 15,0 0 1-15,0 0 0 16,0 0 0-16,0 0-3 16,0 0 4-16,0 0 4 15,0 0 4-15,0 0 1 0,0 0 0 16,0 0 0-16,0 0 2 16,0 0 5-16,0 0-4 15,0 0 1-15,0 0-1 16,0 0 0-16,0 0 1 15,0 0-1-15,0 0-2 16,-4 14-3-16,4-14 3 16,0 0-2-16,0 0 1 15,-1 13-2-15,1-13 1 0,0 0 0 16,0 0 1-16,-3 17 2 16,3-17-3-16,0 0-2 15,0 0 1-15,0 0 1 16,0 0-3-16,0 0 3 15,0 0-1-15,0 0 1 16,0 0 0-16,0 0 2 16,0 0-4-16,0 0-7 15,0 0-19-15,0 0-89 16,5-17-6-16,-5 17 3 0,3-22-6 16,-2 7 2-1</inkml:trace>
  <inkml:trace contextRef="#ctx0" brushRef="#br0" timeOffset="4327.18">13715 13235 311 0,'-1'24'69'0,"1"-24"-40"15,-10 7-101-15,10-7-21 0,0 0 4 16,2-13-4-16,-2-4 32 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0.7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33 158 960 0 0,'0'0'-15'0'0,"0"-1"0"0"0,0 1 0 0 0,0-1 0 0 0,0 1 0 0 0,0-1 0 0 0,0 1 0 0 0,0-1 1 0 0,0 1-1 0 0,0-1 0 0 0,-1 1 0 0 0,1-1 0 0 0,0 1 0 0 0,0 0 0 0 0,0-1 0 0 0,-1 1 0 0 0,1-1 0 0 0,0 1 0 0 0,0-1 0 0 0,-1 1 0 0 0,1 0 0 0 0,0-1 0 0 0,-1 1 0 0 0,1 0 0 0 0,0-1 0 0 0,-1 1 0 0 0,1 0 0 0 0,-1 0 0 0 0,1-1 0 0 0,-1 1 0 0 0,1 0 0 0 0,0 0 0 0 0,-1 0 0 0 0,1 0 1 0 0,-1 0-1 0 0,1-1 0 0 0,-1 1 0 0 0,1 0 0 0 0,-1 0 0 0 0,0 0 0 0 0,0 1 24 0 0,0-1 0 0 0,0 0 0 0 0,0 0 0 0 0,0 1 0 0 0,0-1-1 0 0,0 1 1 0 0,0-1 0 0 0,0 1 0 0 0,0-1 0 0 0,0 1 0 0 0,1-1 0 0 0,-1 1 0 0 0,0 0 0 0 0,0-1 0 0 0,0 1 0 0 0,1 0 0 0 0,-1 0 0 0 0,1 0 0 0 0,-1 0 0 0 0,0-1 0 0 0,0 3 0 0 0,1-2 117 0 0,-1 1 0 0 0,1 0 0 0 0,0 0-1 0 0,-1-1 1 0 0,1 1 0 0 0,0 0 0 0 0,0 0 0 0 0,0 0 0 0 0,0-1 0 0 0,1 1 0 0 0,-1 0 0 0 0,0 0 0 0 0,1-1 0 0 0,-1 1 0 0 0,1 0 0 0 0,0 0 0 0 0,-1-1-1 0 0,1 1 1 0 0,0-1 0 0 0,2 3 0 0 0,20 26-377 0 0,-21-28 394 0 0,-1-1-75 0 0,0-1 0 0 0,0 1 0 0 0,-1 0 0 0 0,1 0 0 0 0,0-1 0 0 0,0 1 0 0 0,0 0 0 0 0,0-1 0 0 0,0 1 0 0 0,0-1 0 0 0,1 0 0 0 0,-1 1 0 0 0,0-1 0 0 0,0 0 0 0 0,0 1 0 0 0,0-1 0 0 0,0 0-1 0 0,0 0 1 0 0,1 0 0 0 0,-1 0 0 0 0,0 0 0 0 0,0 0 0 0 0,0-1 0 0 0,0 1 0 0 0,0 0 0 0 0,2-1 0 0 0,4 0 555 0 0,60-12-324 0 0,-36 6-101 0 0,0 1 1 0 0,56-3-1 0 0,100 18-192 0 0,-30 1 409 0 0,160-10 0 0 0,-305 0-422 0 0,406-2 178 0 0,-363 7-173 0 0,-1 1-1 0 0,1 3 1 0 0,58 17-1 0 0,-63-14 97 0 0,15 1 9 0 0,114 6 0 0 0,-64-9-16 0 0,-26-5 18 0 0,0-3-1 0 0,-1-4 0 0 0,173-28 1 0 0,-16-28-155 0 0,-56 11 408 0 0,147 2 298 0 0,-182 29-647 0 0,-115 11 37 0 0,-1-2-1 0 0,59-17 0 0 0,-96 23-15 0 0,-1 1-1 0 0,1 0 1 0 0,-1-1 0 0 0,1 1-1 0 0,-1 0 1 0 0,1-1-1 0 0,-1 1 1 0 0,1-1-1 0 0,-1 1 1 0 0,1-1-1 0 0,-1 1 1 0 0,0-1-1 0 0,1 1 1 0 0,-1-1 0 0 0,0 1-1 0 0,1-1 1 0 0,-1 0-1 0 0,0 1 1 0 0,0-1-1 0 0,0 0 1 0 0,0 1-1 0 0,1-1 1 0 0,-1 1-1 0 0,0-1 1 0 0,0 0 0 0 0,0 1-1 0 0,0-1 1 0 0,0 0-1 0 0,0 1 1 0 0,-1-1-1 0 0,1 0 1 0 0,0 1-1 0 0,0-1 1 0 0,0 1 0 0 0,-1-2-1 0 0,-9-20 208 0 0,9 20-281 0 0,0-1 45 0 0,-1 1 1 0 0,1 0 0 0 0,-1 0 0 0 0,1 0 0 0 0,-1 0 0 0 0,0 0 0 0 0,0 0-1 0 0,0 1 1 0 0,0-1 0 0 0,-1 1 0 0 0,1-1 0 0 0,0 1 0 0 0,-5-2 0 0 0,-30-8 57 0 0,35 10-56 0 0,-11-1-12 0 0,0 0 1 0 0,-1 0 0 0 0,1 2 0 0 0,0-1-1 0 0,-1 2 1 0 0,1 0 0 0 0,0 0 0 0 0,0 1-1 0 0,0 1 1 0 0,-16 5 0 0 0,-253 60 2 0 0,-6-22-83 0 0,-71 13 125 0 0,-41 24 36 0 0,140-48 82 0 0,90-15 2 0 0,70-6-143 0 0,0-6 0 0 0,0-3 0 0 0,-149-13 0 0 0,-531-116 125 0 0,743 115-39 0 0,29 6-78 0 0,0 0 1 0 0,-1 1-1 0 0,1 0 1 0 0,0 1 0 0 0,-1 0-1 0 0,0 0 1 0 0,-14 1-1 0 0,23 0-23 0 0,-1 0-1 0 0,1 0 0 0 0,-1 0 1 0 0,1 0-1 0 0,-1 0 1 0 0,1 0-1 0 0,-1 1 1 0 0,1-1-1 0 0,-1 0 1 0 0,1 0-1 0 0,-1 1 0 0 0,1-1 1 0 0,-1 0-1 0 0,1 0 1 0 0,0 1-1 0 0,-1-1 1 0 0,1 0-1 0 0,-1 1 1 0 0,1-1-1 0 0,0 1 0 0 0,0-1 1 0 0,-1 0-1 0 0,1 1 1 0 0,0-1-1 0 0,-1 1 1 0 0,1-1-1 0 0,0 1 1 0 0,0-1-1 0 0,0 1 0 0 0,-1 0 1 0 0,6 18-118 0 0,-3-15 82 0 0,1 1 0 0 0,-1-1 0 0 0,1 0 0 0 0,0 0 0 0 0,7 7 0 0 0,-1-6-394 0 0,0 1 1 0 0,0-1-1 0 0,1-1 0 0 0,0 0 0 0 0,0 0 0 0 0,0-1 0 0 0,0 0 1 0 0,0-1-1 0 0,1 0 0 0 0,15 1 0 0 0,-7-1-1323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2.8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 93 1944 0 0,'-2'-25'1570'0'0,"2"18"-891"0"0,0 0-296 0 0,0 3-386 0 0,0 3 51 0 0,0 1 0 0 0,0-1 0 0 0,0 0 1 0 0,0 0-1 0 0,0 0 0 0 0,1 0 0 0 0,-1 1 0 0 0,0-1 0 0 0,0 0 1 0 0,1 0-1 0 0,-1 0 0 0 0,0 1 0 0 0,1-1 0 0 0,-1 0 0 0 0,1 1 0 0 0,-1-1 1 0 0,1 0-1 0 0,0 0 0 0 0,24-14 133 0 0,11 0-170 0 0,-32 14-13 0 0,0 0 1 0 0,-1 0-1 0 0,1 0 1 0 0,0 1-1 0 0,0 0 1 0 0,0-1-1 0 0,0 1 0 0 0,-1 1 1 0 0,1-1-1 0 0,0 1 1 0 0,0-1-1 0 0,0 1 1 0 0,-1 0-1 0 0,1 0 0 0 0,0 1 1 0 0,3 1-1 0 0,-7-3 2 0 0,4 2-3 0 0,0-1 1 0 0,-1 1-1 0 0,0 0 0 0 0,1 0 0 0 0,-1 1 0 0 0,0-1 1 0 0,0 0-1 0 0,0 1 0 0 0,0 0 0 0 0,0 0 0 0 0,-1 0 0 0 0,1 0 1 0 0,-1 0-1 0 0,0 0 0 0 0,0 1 0 0 0,0-1 0 0 0,-1 1 1 0 0,3 6-1 0 0,-2-5 18 0 0,-1 1 1 0 0,0 0 0 0 0,0 0-1 0 0,-1 0 1 0 0,1 0 0 0 0,-1 0 0 0 0,0 0-1 0 0,-1 0 1 0 0,0 0 0 0 0,0-1-1 0 0,-3 12 1 0 0,-2-1 105 0 0,0 0 0 0 0,-1-1 0 0 0,-1 0 0 0 0,0 0 0 0 0,-11 14 0 0 0,-55 64 846 0 0,67-85-885 0 0,3-3-205 0 0,-5 6 834 0 0,9-11-701 0 0,0 1-1 0 0,0-1 0 0 0,0 0 1 0 0,0 0-1 0 0,0 1 1 0 0,0-1-1 0 0,0 0 1 0 0,0 0-1 0 0,0 0 0 0 0,0 1 1 0 0,0-1-1 0 0,0 0 1 0 0,0 0-1 0 0,0 0 1 0 0,0 1-1 0 0,0-1 0 0 0,0 0 1 0 0,0 0-1 0 0,1 0 1 0 0,-1 0-1 0 0,0 1 1 0 0,0-1-1 0 0,0 0 0 0 0,0 0 1 0 0,0 0-1 0 0,1 0 1 0 0,-1 0-1 0 0,0 1 1 0 0,0-1-1 0 0,0 0 0 0 0,1 0 1 0 0,-1 0-1 0 0,0 0 1 0 0,0 0-1 0 0,0 0 1 0 0,1 0-1 0 0,-1 0 0 0 0,0 0 1 0 0,0 0-1 0 0,0 0 1 0 0,1 0-1 0 0,-1 0 1 0 0,0 0-1 0 0,0 0 0 0 0,1 0 1 0 0,-1 0-1 0 0,0 0 1 0 0,0 0-1 0 0,0 0 1 0 0,1 0-1 0 0,-1 0 0 0 0,0 0 1 0 0,0-1-1 0 0,0 1 1 0 0,1 0-1 0 0,5-2 15 0 0,0 1 1 0 0,0-1-1 0 0,0-1 0 0 0,-1 1 0 0 0,1-1 1 0 0,8-5-1 0 0,5-3-28 0 0,1 3-43 0 0,0 0 0 0 0,1 1 1 0 0,42-9-1 0 0,-45 12 30 0 0,-11 2-6 0 0,0 0 1 0 0,1 1-1 0 0,-1 0 0 0 0,0 0 1 0 0,0 0-1 0 0,8 1 0 0 0,-13 0 17 0 0,-1 1 1 0 0,1-1-1 0 0,-1 0 0 0 0,1 1 1 0 0,-1-1-1 0 0,1 1 0 0 0,-1-1 1 0 0,0 1-1 0 0,1 0 0 0 0,-1 0 1 0 0,0 0-1 0 0,1 0 0 0 0,-1-1 1 0 0,0 1-1 0 0,0 1 0 0 0,0-1 0 0 0,0 0 1 0 0,0 0-1 0 0,0 0 0 0 0,0 1 1 0 0,-1-1-1 0 0,1 0 0 0 0,0 1 1 0 0,-1-1-1 0 0,1 1 0 0 0,0-1 1 0 0,-1 0-1 0 0,0 1 0 0 0,1-1 1 0 0,-1 1-1 0 0,0 0 0 0 0,0-1 0 0 0,0 1 1 0 0,0 1-1 0 0,-1 15-24 0 0,-1-1 0 0 0,0 1 1 0 0,-2-1-1 0 0,0 0 0 0 0,-1 0 0 0 0,0-1 0 0 0,-16 32 0 0 0,6-20 93 0 0,-34 47-1 0 0,-1 2-17 0 0,41-61 84 0 0,-18 24 1 0 0,24-36-95 0 0,1-1 1 0 0,-1 0-1 0 0,0 0 1 0 0,0 0 0 0 0,0 0-1 0 0,-1 0 1 0 0,1-1-1 0 0,-1 0 1 0 0,1 1 0 0 0,-1-1-1 0 0,0 0 1 0 0,-7 2-1 0 0,10-4 177 0 0,0-18-401 0 0,-1 0 0 0 0,-7-31-1 0 0,1 11-1054 0 0,-2 3-456 0 0,6 21 314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3.4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98 33 488 0 0,'-3'-26'2332'0'0,"3"20"-359"0"0,0 16-1790 0 0,-1 17 523 0 0,-5 27-1 0 0,-1 18-297 0 0,8 51-44 0 0,1-104-304 0 0,0-1 0 0 0,1 1 1 0 0,1-1-1 0 0,9 28 0 0 0,-11-42-37 0 0,-1 0-1 0 0,1 0 1 0 0,0 0-1 0 0,0 0 1 0 0,0-1-1 0 0,0 1 0 0 0,1-1 1 0 0,-1 1-1 0 0,1-1 1 0 0,0 0-1 0 0,0 0 1 0 0,0 0-1 0 0,1 0 1 0 0,-1-1-1 0 0,1 1 0 0 0,-1-1 1 0 0,6 3-1 0 0,-5-4 12 0 0,0 0-1 0 0,-1-1 0 0 0,1 1 0 0 0,-1-1 1 0 0,1 1-1 0 0,0-1 0 0 0,0 0 1 0 0,-1 0-1 0 0,1-1 0 0 0,0 1 0 0 0,-1-1 1 0 0,1 0-1 0 0,0 1 0 0 0,-1-2 1 0 0,1 1-1 0 0,-1 0 0 0 0,0-1 0 0 0,1 0 1 0 0,-1 1-1 0 0,4-4 0 0 0,1-1-8 0 0,0-1 0 0 0,0 1 0 0 0,-1-1 0 0 0,0 0 1 0 0,0-1-1 0 0,-1 0 0 0 0,0 0 0 0 0,0 0 0 0 0,-1-1 0 0 0,0 0 0 0 0,-1 0 0 0 0,0 0 0 0 0,0-1 0 0 0,-1 1 0 0 0,0-1 0 0 0,-1 0 1 0 0,0 0-1 0 0,0 0 0 0 0,-1 0 0 0 0,0 0 0 0 0,-1 0 0 0 0,0 0 0 0 0,-1 0 0 0 0,0 0 0 0 0,-3-11 0 0 0,2 9-9 0 0,-1 0 0 0 0,0 1 0 0 0,-1-1 0 0 0,0 1 0 0 0,-1 0 0 0 0,0 0 0 0 0,-1 0 0 0 0,-9-13 0 0 0,9 17-5 0 0,1 0 1 0 0,-1 1-1 0 0,0 0 0 0 0,-1 0 0 0 0,1 1 0 0 0,-1-1 0 0 0,0 1 0 0 0,-1 1 0 0 0,1-1 0 0 0,-1 1 0 0 0,0 1 0 0 0,-11-5 0 0 0,10 6-6 0 0,1 0-1 0 0,0 0 0 0 0,0 0 0 0 0,-1 1 0 0 0,1 1 0 0 0,0-1 1 0 0,-1 1-1 0 0,1 1 0 0 0,-15 2 0 0 0,18-2-26 0 0,0 0 1 0 0,1 0-1 0 0,-1 1 1 0 0,0 0-1 0 0,1 0 1 0 0,0 0-1 0 0,-1 1 1 0 0,1-1-1 0 0,0 1 0 0 0,0 0 1 0 0,0 0-1 0 0,1 0 1 0 0,-1 1-1 0 0,1-1 1 0 0,-1 1-1 0 0,1 0 0 0 0,0 0 1 0 0,-3 6-1 0 0,5-8-102 0 0,0-1 0 0 0,0 1-1 0 0,1 0 1 0 0,-1 0 0 0 0,0 0-1 0 0,1 0 1 0 0,-1 0 0 0 0,1 0-1 0 0,0-1 1 0 0,0 1 0 0 0,0 0 0 0 0,0 0-1 0 0,0 0 1 0 0,0 0 0 0 0,0 0-1 0 0,0 0 1 0 0,1 0 0 0 0,-1 0-1 0 0,1 0 1 0 0,0 0 0 0 0,-1 0-1 0 0,1-1 1 0 0,0 1 0 0 0,0 0-1 0 0,0 0 1 0 0,0-1 0 0 0,2 2 0 0 0,4 4-1786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3.93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41 167 4161 0 0,'6'-12'191'0'0,"0"0"1"0"0,1 1-1 0 0,13-18 0 0 0,-13 20-143 0 0,0 0 0 0 0,-1-1 0 0 0,0 0 0 0 0,-1 0-1 0 0,5-11 1 0 0,-10 19-51 0 0,0 1 0 0 0,0-1 1 0 0,0 1-1 0 0,-1-1 0 0 0,1 0 0 0 0,0 1 0 0 0,-1-1 0 0 0,1 1 0 0 0,-1-1 0 0 0,1 0 1 0 0,-1 1-1 0 0,-1-2 0 0 0,2 2 23 0 0,0 1 1 0 0,0-1 0 0 0,-1 0-1 0 0,1 1 1 0 0,0-1-1 0 0,0 1 1 0 0,-1-1-1 0 0,1 0 1 0 0,-1 1-1 0 0,1-1 1 0 0,0 1 0 0 0,-1-1-1 0 0,1 1 1 0 0,-1 0-1 0 0,1-1 1 0 0,-1 1-1 0 0,1-1 1 0 0,-1 1 0 0 0,0 0-1 0 0,1 0 1 0 0,-1-1-1 0 0,1 1 1 0 0,-1 0-1 0 0,0 0 1 0 0,1 0 0 0 0,-1-1-1 0 0,0 1 1 0 0,1 0-1 0 0,-1 0 1 0 0,0 0-1 0 0,1 0 1 0 0,-2 0 0 0 0,1 2-9 0 0,-1-1 1 0 0,1 0 0 0 0,0 0-1 0 0,0 0 1 0 0,-1 1-1 0 0,1-1 1 0 0,0 0 0 0 0,0 1-1 0 0,0-1 1 0 0,0 1 0 0 0,1 0-1 0 0,-1-1 1 0 0,0 3 0 0 0,-1 0 35 0 0,-1 4 52 0 0,0 0 0 0 0,0 0 0 0 0,1 1 0 0 0,0-1-1 0 0,1 1 1 0 0,0 0 0 0 0,0-1 0 0 0,1 16 0 0 0,-1 3 9 0 0,-1-1-38 0 0,1 1 0 0 0,2 0 0 0 0,0 0 0 0 0,2-1 0 0 0,0 1 0 0 0,2-1 0 0 0,10 32 0 0 0,-14-55-48 0 0,0 0 0 0 0,1 0 0 0 0,-1 0-1 0 0,1 0 1 0 0,-1 0 0 0 0,1 0 0 0 0,0 0 0 0 0,0-1-1 0 0,0 1 1 0 0,0-1 0 0 0,1 1 0 0 0,-1-1-1 0 0,1 0 1 0 0,-1 0 0 0 0,1 0 0 0 0,0 0 0 0 0,0-1-1 0 0,0 1 1 0 0,5 1 0 0 0,-5-2-5 0 0,0-1-1 0 0,0 1 1 0 0,0-1-1 0 0,-1 0 1 0 0,1 0 0 0 0,0 0-1 0 0,0-1 1 0 0,0 1 0 0 0,0-1-1 0 0,-1 1 1 0 0,1-1 0 0 0,0 0-1 0 0,0 0 1 0 0,-1 0 0 0 0,1 0-1 0 0,-1-1 1 0 0,1 1 0 0 0,-1-1-1 0 0,0 1 1 0 0,1-1 0 0 0,-1 0-1 0 0,3-4 1 0 0,-2 1 6 0 0,0 0 0 0 0,0 0 0 0 0,-1 0 0 0 0,0-1 0 0 0,0 1 0 0 0,-1-1 0 0 0,1 1 1 0 0,-1-1-1 0 0,0 0 0 0 0,-1 1 0 0 0,1-11 0 0 0,1-7 42 0 0,-1 12-74 0 0,0 0 0 0 0,-1-1 0 0 0,0 1 0 0 0,-1 0 0 0 0,0 0 1 0 0,-1 0-1 0 0,0 0 0 0 0,-5-14 0 0 0,1 7 25 0 0,-1 0 0 0 0,-1 1-1 0 0,0 0 1 0 0,-12-17 0 0 0,14 26-16 0 0,0 0 1 0 0,0 1 0 0 0,-1 0-1 0 0,0 0 1 0 0,0 1-1 0 0,0 0 1 0 0,-16-9-1 0 0,19 12 5 0 0,-1 1 0 0 0,0-1 0 0 0,0 1 0 0 0,0 0 0 0 0,0 1 0 0 0,0-1 0 0 0,-6 0 0 0 0,9 2-8 0 0,-1 0 0 0 0,1-1-1 0 0,-1 1 1 0 0,1 0-1 0 0,-1 1 1 0 0,1-1 0 0 0,-1 0-1 0 0,1 1 1 0 0,-1 0 0 0 0,1-1-1 0 0,-1 1 1 0 0,1 0 0 0 0,0 0-1 0 0,0 0 1 0 0,-4 3 0 0 0,6-4-22 0 0,-1 0 1 0 0,1 0 0 0 0,-1 1-1 0 0,1-1 1 0 0,-1 0-1 0 0,1 1 1 0 0,-1-1 0 0 0,1 0-1 0 0,0 1 1 0 0,-1-1 0 0 0,1 1-1 0 0,0-1 1 0 0,-1 0 0 0 0,1 1-1 0 0,0-1 1 0 0,-1 1 0 0 0,1-1-1 0 0,0 1 1 0 0,0-1-1 0 0,0 1 1 0 0,-1-1 0 0 0,1 1-1 0 0,0-1 1 0 0,0 1 0 0 0,0-1-1 0 0,0 1 1 0 0,0 0 0 0 0,0-1-1 0 0,0 1 1 0 0,0-1 0 0 0,0 1-1 0 0,0-1 1 0 0,1 1-1 0 0,-1-1 1 0 0,0 1 0 0 0,0-1-1 0 0,0 1 1 0 0,1-1 0 0 0,-1 1-1 0 0,0-1 1 0 0,1 1 0 0 0,-1-1-1 0 0,0 1 1 0 0,1-1 0 0 0,-1 0-1 0 0,0 1 1 0 0,1-1-1 0 0,-1 0 1 0 0,1 1 0 0 0,-1-1-1 0 0,1 1 1 0 0,2 1-290 0 0,0 0 1 0 0,0-1-1 0 0,1 1 0 0 0,-1-1 1 0 0,1 1-1 0 0,3 0 0 0 0,9 2-1295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4.3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45 2256 0 0,'9'-13'372'0'0,"9"-12"-152"0"0,-17 25 17 0 0,0-1 0 0 0,-1 0 0 0 0,1 1 0 0 0,0-1 0 0 0,-1 1 0 0 0,1-1 0 0 0,0 1 0 0 0,-1-1 0 0 0,1 1 0 0 0,0 0 0 0 0,0-1 0 0 0,0 1 0 0 0,-1 0 0 0 0,1 0 0 0 0,1-1 0 0 0,-1 2-201 0 0,0-1-1 0 0,0 1 0 0 0,0-1 1 0 0,0 1-1 0 0,0-1 1 0 0,0 1-1 0 0,-1 0 0 0 0,1-1 1 0 0,0 1-1 0 0,0 0 1 0 0,-1 0-1 0 0,1-1 1 0 0,0 1-1 0 0,-1 0 0 0 0,1 0 1 0 0,0 2-1 0 0,10 19 334 0 0,-10-19-272 0 0,16 37 119 0 0,-2 1 0 0 0,-3 1-1 0 0,0 0 1 0 0,-3 1-1 0 0,5 58 1 0 0,-11-52-153 0 0,-3 0 0 0 0,-9 78 1 0 0,0 27 10 0 0,9-153-478 0 0,0 6 929 0 0,6-7-5346 0 0,11-8 2143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4.8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278 18 4265 0 0,'6'-13'912'0'0,"-7"9"-297"0"0,-4 7-251 0 0,-19 13 87 0 0,22-16-403 0 0,0 1-1 0 0,0 0 1 0 0,0 1-1 0 0,0-1 0 0 0,0 0 1 0 0,0 0-1 0 0,0 1 1 0 0,0-1-1 0 0,0 1 1 0 0,1 0-1 0 0,-1 0 1 0 0,1-1-1 0 0,-1 1 0 0 0,1 0 1 0 0,0 0-1 0 0,-1 0 1 0 0,1 0-1 0 0,0 1 1 0 0,0-1-1 0 0,1 0 1 0 0,-2 4-1 0 0,1-3-19 0 0,0 0 1 0 0,-1-1-1 0 0,1 1 1 0 0,-1 0-1 0 0,0-1 1 0 0,1 1-1 0 0,-1-1 1 0 0,0 1-1 0 0,-1-1 1 0 0,1 0-1 0 0,-3 2 1 0 0,-9 11 24 0 0,-7 12 20 0 0,-49 66 314 0 0,36-49-245 0 0,28-39-110 0 0,0 1 1 0 0,1 1-1 0 0,0-1 1 0 0,0 1-1 0 0,1 0 1 0 0,0 0-1 0 0,0 0 1 0 0,0 0-1 0 0,1 1 1 0 0,0 0-1 0 0,-3 11 1 0 0,6-18-11 0 0,0-1 0 0 0,0 1 0 0 0,0 0 0 0 0,0-1 0 0 0,0 1 0 0 0,0 0 0 0 0,0-1 0 0 0,0 1 0 0 0,1-1 1 0 0,-1 1-1 0 0,0 0 0 0 0,0-1 0 0 0,0 1 0 0 0,1-1 0 0 0,-1 1 0 0 0,0-1 0 0 0,1 1 0 0 0,-1 0 0 0 0,0-1 0 0 0,1 1 0 0 0,-1-1 0 0 0,1 0 0 0 0,-1 1 0 0 0,1-1 0 0 0,0 1 0 0 0,19 5 301 0 0,21-8 3 0 0,-35 2-318 0 0,82-9 150 0 0,-75 9-139 0 0,-1 0 1 0 0,1 0 0 0 0,0 1 0 0 0,23 6 0 0 0,-34-7-24 0 0,-1 1 0 0 0,1-1 1 0 0,0 0-1 0 0,-1 1 0 0 0,1 0 0 0 0,0-1 1 0 0,-1 1-1 0 0,1 0 0 0 0,-1 0 0 0 0,1 0 1 0 0,-1 0-1 0 0,0 0 0 0 0,1 0 0 0 0,-1 1 1 0 0,2 1-1 0 0,-2-1-9 0 0,10 14 2 0 0,-9-12 29 0 0,0 0-18 0 0,1 0 0 0 0,-1 0 1 0 0,1-1-1 0 0,0 1 0 0 0,0-1 1 0 0,0 1-1 0 0,1-1 0 0 0,-1 0 1 0 0,1 0-1 0 0,-1 0 1 0 0,1-1-1 0 0,0 1 0 0 0,6 2 1 0 0,5 2 40 0 0,9 2-116 0 0,57 16 69 0 0,-75-24-170 0 0,1 2 0 0 0,-1-1 0 0 0,0 1 0 0 0,-1-1 0 0 0,8 6-1 0 0,-10-6-53 0 0,11 5-1097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3T05:26:05.4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20638 10731 103 0,'22'0'21'0,"-16"-1"-67"0,0 1-31 0,-7-3 77 0,1 3 0 0,0 0 13 15,0 0-11-15,0 0 12 0,0 0-10 0,0 0 0 16,0 0 9-16,0 0-8 0,0 0-5 0,0 0 22 16,0 0-8-16,0 0 17 0,0 0 19 0,0 0 2 15,0 0 7-15,0 0-6 0,0 0-14 0,0 0 4 16,-2 0-10-16,1 0 7 0,0 0-13 0,0 0-4 16,0-1 3-16,1 1-5 0,0-1-14 0,0 0 19 15,0 1-18-15,0 0 20 0,-1 0-6 0,1-1-3 16,-1 0 8-16,-1 0-10 0,1 0-7 0,-12-8 18 15,16 9-11-15,-2 2 15 0,-1-2-6 0,0 0-14 0,0 0 11 0,0 0-13 16,-1 0-4-16,1 0 13 0,0 0-13 0,0 0 14 16,0 0-4-16,0 0-5 0,0 0 11 0,0 0-10 15,0 0-1-15,0 0 6 0,0 0-5 0,0 0 7 16,0 0 12 0,14-2-16-16,-11 1 7 0,2 0-12 0,5-1-13 0,-3 1 16 0,3 1-18 0,4 0 17 15,-4 0-4-15,3-1-7 0,-1 0 11 0,2 0-12 31,-1-1-6-31,0 1 8 0,1-1-2 0,-4 1 4 16,3 1-2-16,-2-2-2 0,-3 2 3 0,2 0-4 16,-3-1-10-16,-2 1 15 0,-1 1-12 0,-2-2 13 15,-2 1-1-15,0 0-6 0,0 0 9 0,0 0-11 16,0 0-8-16,0 0 21 0,0 0-14 16,0 0 17-16,0 0-11 0,-10 7-2 0,4-4 7 15,-4 1-6-15,1 1 11 0,-1 1-10 0,-3-3 0 16,-1 0-3-16,2 2 10 0,-3-1-6 0,1 0 13 15,-1 0-11-15,0-2 4 0,2 1 0 0,-3-1-10 16,4 0 7-16,3 1 12 0,-2-3-13 0,7 2 12 16,-4-3-15-16,2 1-3 0,6 0 18 0,0 0-10 15,0 0 15-15,0 0-8 0,0 0-6 16,0 0 5-16,5-5-7 0,4 5-7 0,-1-5 1 16,2 2-3-16,4-1 4 0,0-2 9 0,4 1-13 15,-2 1 7-15,-2 1-9 0,-1 0-3 0,-2-2 14 16,2 3-8-16,-4 0 10 0,0 0-6 0,-2 0-3 15,1 0 7-15,-3 0-5 0,0 0-10 0,-2 2 15 16,0 0-10-16,-2 0 12 0,-1 0-11 0,0 0 2 16,0 0 2-16,0 0 1 0,0 0 2 0,0 0 8 15,-14 1 1-15,5-1 3 0,1 1-6 0,-1 1-1 16,-1-1-4-16,-1 1 5 0,1 2 10 0,-2-2-12 16,-2 5-3-16,2-2-1 0,-3-3 10 0,1 2-10 15,1-2 7-15,6 1-11 0,-4-1-7 0,7 1 9 16,3-1-7-16,-5 0 6 0,6-2-7 0,0 0-22 15,7 6-4-15,4-4-10 0,2-1-44 0,7 1-223 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3T05:31:13.54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2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08-13T05:31:44.460"/>
    </inkml:context>
  </inkml:definitions>
  <inkml:trace contextRef="#ctx0" brushRef="#br0">22039 4686 120 0,'-3'-5'-14'0,"-2"1"-91"0,5-1 105 0,-8-1 0 0,6 6 0 0,-2-1 0 0,-1-2 0 0,-2 2 0 16,0-1 0-16,4 2 0 0,-10-1 0 0,9 1 0 16,-3-1 0-16</inkml:trace>
  <inkml:trace contextRef="#ctx0" brushRef="#br0" timeOffset="637.2">21923 4661 1 0,'-2'0'0'0,"-3"0"0"0,3 5 0 0,-3-2 0 16,1-4 0-16,-4 3 0 0,0-3 0 0,6 1 8 15,-6 3 0-15,5 0 43 0,-5 2-18 0,0-2 11 16,3 0-16-16,-3-1-12 0,1-1 1 0,3 1-10 0,0-1 8 16,-1-1-3-16,3 4-1 0,-1-2 10 0,0 1-6 15,1-3 5-15,0-1 38 0,2-3-8 0,0 4 23 16,0 0 20-16,0 0-28 0,0 0 15 0,0-1-20 16,0 1-7-16,0 0-3 0,0-1-9 0,0 1 6 15,0-1-14-15,0 0-9 0,-8-14-2 0,8 15-3 16,-3-2-17-16,3 2 29 0,0 0-17 0,0 0 20 0,0 0-13 15,0 0 1-15,0 0 3 0,0 0-4 0,0 0-4 16,0 0-6-16,0 0-6 0,0 0 2 0,0 0 6 16,0 0-6-16,0 0 6 0,0 0-8 0,0 0-5 0,0 0 17 15,0 0-4-15,0 0 10 0,0 0 1 0,2 0-11 16,-1 0 11-16,11 7-11 0,-8-6 13 0,0 3-8 16,3 1 5-16,-2-5-4 0,3 3 6 0,3-2 1 15,2 0-5-15,3 3 4 0,2-2-11 0,-5-2 13 16,7 2 0-16,4-1 3 0,3-1-11 0,1 0-2 15,-1-2-4-15,-1-1 3 0,1 3-4 0,2 0 2 16,-4 0-1-16,0 0 2 0,1-2-6 0,0 0-4 0,-1 0 4 16,2-2-3-16,1 2 3 0,-3-2-5 0,6 1-7 15,-3 1 4-15,-5 3 10 0,4-3-13 0,-1 0 11 16,-2 0-12-16,2-3 15 0,-7 5-12 0,-2 0 6 0,-4-1-7 16,-1 0 14-16,-1 1-6 0,0-4 8 0,0 4-7 15,-3 0 8-15,-1-2-12 0,-2 3 2 0,0-1-3 16,-1 0 3-16,0 0 3 0,0-1-6 0,0 1 7 15,-4 0-1-15,0 0-9 0,0 0 4 0,0 0-5 16,0 0 6-16,0 0-4 0,0 0-1 0,1 0 0 0,0 0 8 16,-1 0-9-16,1 0 6 0,-1 0-7 0,0 0-1 15,1 0 3-15,-1 0-2 0,0 0 4 0,1 0 3 16,0 0-6-16,1 0 2 0,-2 0-4 0,1 0 1 16,0 0 1-16,0 0-2 0,0 0 2 0,0 0-1 0,0 0-4 15,1 0 1-15,-1 1-1 0,-1-1 8 0,1 1-9 16,0 0 2-16,0-1-5 0,0 1 3 0,-1 0-14 15,0 0-1-15,0-1-7 0,0 0-5 0,0 0-10 16,0 0-7-16,1 0-4 0,-1 0-38 0,0 0 2 16,0 0-30-16,0 0 14 0,0 0-59 0,0 0-113 15</inkml:trace>
  <inkml:trace contextRef="#ctx0" brushRef="#br0">22033 4507 274 0,'3'-9'15'0,"-1"2"40"0,5 4-17 0,-5-1-7 0,-2 1 8 16,1 1-13-16,1 0-24 0,3 1 6 0,1-1-9 15,-3 1 7-15,-3 1-3 0,0 0-1 0,0 0 2 0</inkml:trace>
  <inkml:trace contextRef="#ctx0" brushRef="#br0" timeOffset="13164.2">22213 5498 205 0,'0'0'-130'15,"0"0"74"-15,0 0 100 0,0 0-4 0,0 0-20 0,0-1-5 16,0 0-11-16,0 0 9 0,0 0-8 0,0 1-3 16,0-1 2-16,0 0-4 0,0 0-12 0,0 0 17 15,0 0-10-15,0 1 15 0,0 0 18 0,0 0-18 16,0-1 22-16,0 0-22 0,0 0 16 0,0 1 7 0,0-1-22 15,0 1 17-15,0-1-14 0,0 1-13 0,0 0 19 16,0 0-20-16,0 0 0 0,0 0 8 0,0 0-13 0,0 0 14 16,0 0 6-16,0 0 4 0,0 0 13 0,0 0-10 15,0 0 1-15,0 0 20 0,0 0-16 0,0 0 17 16,0 0-12 0,0 0-7-16,0 0 7 0,0 0-11 0,0 0-16 0,0 0 23 0,0 0-13 0,0 0 16 15,0 0-15-15,0 0 6 0,0 0-1 0,0 0 2 0,0 0-13 16,0 0 7-16,0 0-7 0,0 0 9 0,0 0-1 31,0 0-2-31,0 0 0 0,0 0-2 0,0 0-8 16,0 0 15-16,0 0-3 0,0 0 6 0,0 0-18 0,0 0 2 15,0 0-4-15,0 0 4 0,0 0-14 0,0-1 12 16,0 0-10-16,0 0 11 0,0 0-9 0,0 0-3 16,1 0 1-16,13-15-1 0,-8 13 4 0,1 0 0 15,-2 2-3-15,2-2 0 0,0 2-5 0,-1-1 9 16,4 1 3-16,-1 0 0 0,0 1-11 0,1 0 9 15,-5 2-9-15,1 1 8 0,-5-1-5 0,2 1-3 0,3 3 8 16,-3 1-6-16,2 3 5 0,-1 0-3 0,-2-5-3 16,-2 3 3-16,0-1 8 0,-3 3-8 0,0 1 8 15,2-1-8-15,-5 1 2 0,1-2 7 0,1 1-3 16,-4 1 6-16,0-1-2 0,0-2-3 0,-2 0-1 16,2-2-2-16,-1 0-3 0,4 0 19 0,2-3-11 0,0 0 15 15,1-2-15-15,2-1 9 0,0 0 8 0,0 0-5 16,0 0-9-16,0 0 0 0,0-1-14 0,1-15 10 15,4 9-1-15,3 1-8 0,2 0 13 0,0 2-14 16,2-3-4-16,-6 2 10 0,4-1-16 0,-5 1 15 16,3 6-4-16,0-2 0 0,0 4 7 0,2-1-7 15,-2 3-13-15,7 6 16 0,-6 0-14 0,-1 2 15 0,-4-2 1 16,-3-1-1-16,-1 2 6 0,-1 1-8 0,1 1-1 16,0-1 9-16,-5 1-3 0,3 0 5 0,1 0-1 0,-10 1 8 15,6-2 2-15,-9 1-1 0,2-1-16 0,4-2 25 16,0 1-11-16,0-2 19 0,2-1 0 0,-3-1-5 15,0-3 10-15,0-1-10 0,1-1 2 0,1-2-4 16,-3-1-8-16,4 0 4 0,-1 0-7 0,0-4 0 16,3-1 3-16,-1-1-4 0,1-1-18 0,0-4 1 15,0 0-21-15,1 0 13 0,0 0-12 0,2 3-10 16,1 1 10-16,0-1-16 0,0 4-16 0,0 0-3 16,0 4-27-16,0 0 10 0,0 0-51 0,0 0-72 0</inkml:trace>
  <inkml:trace contextRef="#ctx0" brushRef="#br0" timeOffset="13704.84">22526 5335 253 0,'-4'-3'17'0,"3"1"35"0,1 2-5 0,0 0 18 0,0 0-11 0,0 0-18 0,0 0 4 16,0 0-8-16,0 0-13 0,0 0 34 0,-1 0-19 0,1 0 27 15,0 0-7-15,0 0-3 0,0 0 1 0,0 0-6 16,0 0-39-16,0 0 6 0,0 0-15 0,0 0 14 16,0 0-8-16,0 0-1 0,0 0 3 0,0 1-4 15,6 11-5-15,-1-6 19 0,1 1-10 0,-3 1 14 16,2 2-12-16,-4 2 3 0,2 0 7 0,-2 0-4 16,2 2 2-16,-2 1 6 0,-1-2-9 0,1 1 9 15,1 5 4-15,-1-1-5 0,0 5 10 0,2-2-10 0,-2-1-4 16,1 2 6-16,-1-3-11 0,1 3 10 0,-2-3-6 15,0-3-5-15,2 3 5 0,-1-3-8 0,-1-1-10 16,0 1 8-16,0-1-2 0,0-1 6 0,1-1-4 0,-1-1-2 31,0-2 2-31,0-2-2 0,0 0-9 0,0-3 6 16,0-3-13-16,0 2 12 0,0-4-6 0,0 0-22 16,0 0-1-16,0 0-13 0,0 0-39 0,0-1-65 15,0-15-52-15,1 7-1 0,1-2-126 0</inkml:trace>
  <inkml:trace contextRef="#ctx0" brushRef="#br0" timeOffset="14230.34">22685 5396 71 0,'0'0'100'0,"0"0"-69"0,0 0-10 0,0 0-10 0,0 0-7 0,0 0 6 16,0 0-12-16,0 0 9 0,0 0-4 0,0 0 18 15,0 0 11-15,0 0 0 0,0 0 20 0,0 0 20 16,0 0-6-16,0 0 10 0,0 0-21 0,0 0-9 15,-2 0-4-15,2 0-2 0,0 0-32 0,-1 0 2 16,1 0-11-16,-1 0 9 0,0 0-3 0,0 0-3 0,0 0 2 16,1 1-4-16,-17 13-11 0,17-4 29 0,-2-1-8 15,2 3 16-15,2 3-5 0,-2-3 0 0,0 5 7 16,0-2-6-16,0-1-9 0,0 2 7 0,3 0-15 0,-1-1 14 16,1 2-5-16,-1-1-7 0,0-5 9 0,3 0-11 15,-4-2-7-15,3 0 13 0,0-1-13 0,-1-2 12 16,1-1-5-16,0-2 3 0,1-1 9 0,1-2-7 15,0 0-3-15,-1-3 4 0,-3-3-13 0,4 1 9 0,-3-1-1 16,1-4-6-16,4 0 5 0,-4-3-9 0,1-1-9 16,3 2 13-16,-8-2-7 0,2 0 8 0,-1-2-3 15,-4 1 7-15,5 1 0 0,-4 0-1 0,-6 2-20 0,1 0 30 16,-3 0-12-16,3 6 20 16,0 0-4-16,4 2-5 0,-5 0 10 0,3 3-11 0,1-2-14 0,-7 0 14 15,4 3-15-15,-2 0 15 0,1-1-15 0,3 3 3 16,-1-1 4-16,0-1-2 0,3 5-6 0,1-5-3 15,2 0-12-15,0 0 4 0,0 0-38 0,0 0-57 16,0 0-39-16,11 3-12 0,-4-5-168 0</inkml:trace>
  <inkml:trace contextRef="#ctx0" brushRef="#br0" timeOffset="14437.89">22903 5500 879 0,'-9'-7'142'0,"0"4"-94"0,0 0 23 0,1 0-37 0,4 2 5 0,4 1-6 0,0 0-22 0,0 0 13 0,-5 0-24 0,0 0-18 0,-2 0-1 0,7 0-11 0,0 0-15 15,0 0-19-15,-11-8-11 0,8 2-2 0,0 0-12 16,5-2-36-16,0 1-13 0</inkml:trace>
  <inkml:trace contextRef="#ctx0" brushRef="#br0" timeOffset="15761.57">22974 5253 60 0,'0'0'64'0,"0"0"18"0,0 0 6 0,0 0-18 16,0 0-10-16,-1 0 2 0,1 0-18 0,0-1 0 15,0 0 1-15,-2 0-3 0,1 0-20 0,0 0 14 16,1 0-11-16,0 0 14 0,0 0-4 0,0 0-10 16,0 0 1-16,0 0-5 0,0 0-12 0,0 0 2 15,9-23-8-15,-4 20 7 0,2 2-6 0,1-3 0 0,-3 3 5 16,2 0-6-16,0 0-13 0,0 1 10 0,1 1-5 16,-3 1 7-16,0 0 1 0,0 3-8 0,-3 0 7 15,1 0-8-15,1 3-6 0,-3 0 18 0,1 1-15 16,-2 3 18-16,-1-1-12 0,-1 3 7 0,-2-1 2 0,0 2-1 15,1-1-15-15,-2-2 19 0,-1 0-8 0,-1-3 14 16,2-1-3-16,2-1-2 0,1-4 5 0,2-2-7 16,0 0-13-16,0 0 16 0,0 0-11 0,6 0 13 15,3-2-13-15,-1-1 2 0,3-1 1 0,1-1-2 0,-2 2-8 16,1 2 7-16,-1 1-7 16,-2 1 8-16,-2 4-2 0,0 1-6 0,0 5 7 0,-4 1-6 0,1 4 5 0,1 3 3 15,-6 0-2-15,-3 2 5 0,1 1 3 0,-4 2 5 16,0 0 0-16,-2-2 2 0,-2 0-5 0,0-1 19 15,0-2-6-15,-3 0 12 0,1-6 0 0,2-4-3 16,2-2 0-16,2-3-5 0,2-3-13 0,6-1 20 16,0 0-20-16,0 0 17 0,-5-12-43 0,10 5-64 15,1-3-28-15,2-6-19 0,1-2-130 0</inkml:trace>
  <inkml:trace contextRef="#ctx0" brushRef="#br0" timeOffset="16127.73">23200 5132 408 0,'3'-6'47'0,"-5"1"23"0,1-4-9 0,-2 4 22 0,3 5-32 0,0 0 28 0,0 0-60 0,0 0-13 31,-2 2 6-31,2 4-8 0,2 2 2 0,0-1 15 16,0 1-8-16,-2-1 12 0,3 2 7 0,4 3 0 16,-4-1 7-16,9 4-8 0,-7-2-14 0,1 1 11 0,1 2-3 15,-6-2 9-15,4 0-7 0,-1 0-11 0,0 2 1 16,2 0-5-16,1 1-9 0,-1 1 6 0,-3-1-11 15,2-2 9-15,-5 0 2 0,1-3-9 0,1-1 2 16,-1-2-6-16,-1-2 0 0,0-3-24 0,-1-1-16 0,1-1-2 16,6-1-35-16,-5-1-34 0,-1-3-48 0,2-4-2 15,-1-1-166-15</inkml:trace>
  <inkml:trace contextRef="#ctx0" brushRef="#br0" timeOffset="16398.46">23361 5159 477 0,'2'-2'79'0,"-2"-2"-41"0,-2-4-3 0,-3-1 17 0,-4-1 21 0,8 9-27 16,-5 0 0-16,4 1-13 0,1 0-34 0,-3 0 10 15,4-2-17-15,-4 2 15 0,2 0-7 0,-2 0-1 16,4 0 12-16,0 0-11 0,-3 8-11 0,3-3 26 16,1 0-7-16,2 2 17 0,1-1 12 0,-1-1-3 15,1 2 3-15,-2 2-5 0,2 1-16 0,1 6 0 16,0-2-13-16,-2-2 8 0,4 1-3 0,0 0-4 0,-3 0 8 15,0 0-9-15,-4 0-11 0,3-3 11 0,2 0-5 16,-1-3 7-16,2-1 5 0,-2-3-10 0,-1-1 5 16,1-1-7-16,0-1-5 0,2-2-21 0,0-2-26 15,1-2 4-15,2-1-72 0,-1-3-93 0</inkml:trace>
  <inkml:trace contextRef="#ctx0" brushRef="#br0" timeOffset="16604.3">23495 5107 617 0,'-1'-2'78'0,"-2"2"-17"0,2 0 1 0,-2 4-8 0,1 1-28 16,2 0 6-16,0 5-12 0,0 0 12 0,0 0-11 15,0 1-6-15,0 1 5 0,1 1-5 0,0 3-5 16,3-1 9-16,-3 2-4 0,1-2 9 0,0 2 12 0,1-1-19 16,0 4 7-16,-1-1-13 0,2 1-2 0,-2 0-6 15,-1-2-3-15,1-1 2 0,1-1 7 0,-3-3-7 16,1-1-1-16,-1-1-6 0,0 0-31 0,0-7-32 15,0-4-45-15,0 0 9 0,0 0-92 0</inkml:trace>
  <inkml:trace contextRef="#ctx0" brushRef="#br0" timeOffset="16904.99">23461 5061 718 0,'-2'-14'42'0,"1"1"-39"0,-3 1 7 0,3 3-15 16,0-2 1-16,1 1 11 0,1 0-8 0,1 0 10 16,1 1-5-16,-1 2-4 0,1 1 4 0,2 0-5 15,1 1 1-15,-2-1 8 0,2 3-5 0,0 0 7 16,-2 0 2-16,2 2 3 0,-1 1 5 0,2 2-5 16,-2 1-15-16,2 2 11 0,-2 0-7 0,0 4 8 15,1 3-7-15,-2 0 0 0,1 3 1 0,-2 3-1 0,1-1-10 16,-3 1 22-16,-1-2-10 0,-4-1 17 0,0 1 7 15,0 1-12-15,0 2 14 0,3-4-14 0,-3-1-3 16,0-4 1-16,1-1-10 0,-1-1 8 0,3-1-3 16,-1 1-9-16,1-3-1 0,-1-2-6 0,2-3-34 0,0 0-61 15,0 0-93-15</inkml:trace>
  <inkml:trace contextRef="#ctx0" brushRef="#br0" timeOffset="17362.23">23754 5091 514 0,'-5'-5'4'0,"3"0"-4"0,1 0 7 16,1 3-10-16,-1-4-12 0,2 7 19 0,-2-1-6 0,-1-3 11 31,-1 1-6-31,-3-4-3 0,1 1 0 0,5 5-2 16,0 0-5-16,0 0 38 0,-7-8-2 0,0 3 17 15,3 3 13-15,4 2-35 0,0 0 11 0,0 0-20 16,0 0-12-16,0 0 4 0,-1 0-9 0,0 0 6 16,0 0-8-16,0 0-1 0,0 0 3 0,1 1-3 15,-24 13-9-15,22-8 24 0,-1-2-10 0,-6 2 17 0,7-3-2 16,-4 5 3-16,2 1 17 0,5 3-11 0,-5 2 14 16,3-4 12-1,-1 3-12-15,1-1 14 0,2 1-15 0,0 1-8 0,-1 1 5 0,0-1-8 0,-2-3-20 16,-2 0 5-16,4-1-12 0,3-2 11 0,-2-1-2 15,3-1-3-15,1-2 5 0,-2-1-7 0,1-2-3 0,0-1-12 16,8-2-14-16,-2-2 3 0,5-3-29 0,0-1-34 16,-13-3-12-16,13-1-9 0,-7-4-36 0,2 3 7 15,-4-5-8-15,3 3 7 0,1 3 33 0,-7-1 64 16,10 4 35-16,-11 2-2 0,-2 2 57 0,0 5 24 16,0 0 0-16,-2 1 11 0,-3 6 6 0,2 4-19 15,4 1 2-15,2 5-9 0,0 1-26 0,-3-1-4 16,-3 0-16-16,2-3 10 0,5 1-13 0,-1 0-4 15,-1-2 5-15,4 0-7 0,-2 0-9 0,2-4 5 0,1-1-9 16,2-3 7-16,3-3-10 0,-4-1-60 0,3-1-118 16</inkml:trace>
  <inkml:trace contextRef="#ctx0" brushRef="#br0" timeOffset="18763.66">21729 6642 120 0,'0'0'-12'0,"0"0"-91"16,0 0 113-16,0 0 62 0,0 0-7 0,0 0 24 16,0-1-20-16,0 0-10 0,0 0 1 0,0 0-4 15,0 0-26-15,0 0 5 0,0 0-21 0,0-1 16 0,0 0-14 16,0 0-6-16,4-31 12 0,-4 33-13 0,0 0-19 15,0-1 21-15,0 0-20 0,0 0 22 0,0 0-11 16,0 0 7-16,0 0 3 0,0 0-3 0,0 0-9 0,0 0 16 0,0 0-14 16,0 0 17-16,-1 0 0 0,1 0-5 0,-22-19 14 0,15 20-14 15,-1 1-1-15,1 0 3 0,1 1-10 0,0 0 9 16,-1 0 0-16,3 2-1 0,-2 0 5 0,1 2-6 16,1 1-13-16,-1 2 10 0,2 0-9 15,-2 3 11-15,5-1 8 0,0 1-6 0,0 1 11 0,1-1-13 16,0 1-17-16,2-2 22 0,0-1-17 0,3-2 23 15,0-1-2-15,-1-1-11 0,2 0 9 0,1-3-11 0,1-2 3 16,1 0-1-16,2-3-10 0,-3-2 4 0,1 1 7 16,1-2-7-16,0-1 15 15,0 1-16-15,-1-2-8 0,1 3 7 16,1 1-12-16,-2 1 10 0,-1 3 0 0,-1 1-3 16,-1 4 3-16,-2 1-4 0,1 2-15 0,-2 4 19 15,-2-2-3-15,2 3 8 0,-1 0-3 0,-4 0-2 16,-1 2-1-16,1 4 1 0,-7-2 3 0,5-1 1 15,-2 0 1-15,-4-2 0 0,2-2 9 0,-5 1 10 0,1-5 9 0,2-1-2 0,-1-3-2 0,2 0 6 16,0 0-17-16,2-5 14 0,1 0-13 0,0-5-10 16,1-2 2-16,2-1-11 0,-1-2-50 0,3-6-21 15,0 1-41-15,0-3 14 0,0-1-69 0,2-1-108 16</inkml:trace>
  <inkml:trace contextRef="#ctx0" brushRef="#br0" timeOffset="19033.18">21741 6642 520 0,'-3'-5'66'0,"1"1"10"0,0 1-9 0,2 3 8 0,0 0-23 0,0 0-27 0,0 0 0 0,0 0-12 0,0 0-31 0,0 0 21 0,0 0-18 0,-8 11 20 15,7-3-2-15,-1 0 1 0,-2 2 19 0,1 1-16 0,-2 0-6 16,1 3 42-16,-4 0-19 0,2 1 30 15,-1 0-12-15,0 2 1 0,-1 1-1 0,2 2-1 0,-4 3-17 16,4-2-6-16,-2 4-4 0,0-2 1 0,-2 3-7 0,0-1-8 16,-1-2 5-16,1-1-6 0,2-2-8 0,0-3 9 15,0-5-24-15,1-2 15 0,5-1-50 0,-1-4-41 16,4 0-28-16,-1-2-7 0,-4-3-101 0</inkml:trace>
  <inkml:trace contextRef="#ctx0" brushRef="#br0" timeOffset="21330.54">22039 6672 1 0,'2'-6'7'0,"-2"2"-2"15,3 0 17-15,-3 1 46 0,0 0-6 0,0-1 20 16,0 2-13-16,0-2-9 0,0 1-3 0,0-1-2 16,-3-1-22-16,3 1-1 0,-1 0-9 0,0 0 8 15,-2 0 9-15,0 1-24 0,1 0 10 0,1 0-18 0,2 0-10 16,-3 1 14-16,-4-1-16 0,0 0 15 0,1 2-6 16,-3 0-1-16,3 1 18 0,-3-1-14 0,-1 1 6 0,2 1 11 15,2 1-13-15,-3 1 15 0,0 1-3 0,3 0 4 16,-4 0 6-16,3 1-5 0,1 0-18 0,-1 4 18 15,4-2-12-15,-1 3 16 0,0 1-12 0,1 2-8 16,3 0 4-16,-1-1-5 0,0 2-4 0,-1-2-1 16,-2 0-4-16,3-1 3 0,3-1-9 0,0-2 10 15,2-1-5-15,-4-3 8 0,2 0-12 0,2-3 4 16,0-1-3-16,2-2 3 0,0-3 2 0,1 1-18 0,5-2 0 16,-3-3-12-16,6-1-26 0,0-3-9 0,-8-1-10 15,2 0 3-15,-4-1 6 0,-1 2 2 16,3 0 13-16,-3 1-8 0,-1 2 21 0,-1 4 37 0,-1 1-8 15,0 5 19-15,-2 0 8 0,0 0 1 0,0 0 11 0,11 11-12 16,-8-4-9-16,3 1 21 0,-2 2-14 0,0 0 17 16,0 1-15-16,-1-1 6 0,2 0-1 0,-2-2 0 15,0 0-24-15,0-4 19 0,2-1-12 0,-4-2 16 16,2-1 4-16,0-2 0 0,-1-1 11 0,2-2-11 16,0-3-10-16,2-3-14 0,-2-2-8 0,1-3 1 15,0-2-4-15,-2-1 3 0,-1-4 4 0,-1 3-3 16,-1-3-10-16,-1-1 11 0,-1 0-17 0,-4-4 16 0,-1-1-6 15,0-1 6-15,-1-2 7 0,1 2-6 0,-1 3-7 16,0 2 12-16,2 4-4 0,1 3 10 0,2 5 21 16,-2 2-5-16,2 3 17 0,-3 2-15 0,4 1 10 0,2 5-2 15,0 0-3-15,0 0 2 0,0 0-20 0,0 0-10 16,0 0-2-16,0 0 1 0,0 0 6 0,0 0-6 16,0 0-5-16,0 0 1 0,0 0 2 0,0 0 0 15,0 0 2-15,0 0-5 0,0 0-15 0,0 0 19 16,0 0-6-16,11 8 10 0,-6-2-8 0,-2-1 0 15,2 3 3-15,-2 1-3 0,-1 1-14 0,2 5 22 16,0 0-11-16,0 2 15 0,1 2-11 0,-2 0 4 16,1 0-1-16,0-1 3 0,1 2 6 0,0 0-7 0,2 3 5 15,0-1-4-15,1-2 4 0,-3 2-6 0,3-3 2 16,-2-1-2-16,0-1 15 0,-1-1-21 0,1-2 4 16,0 1-8-16,1-3 9 0,-4-2 2 0,1-3 3 15,-1-1-3-15,0-2-6 0,1-2 9 0,-2 0-5 16,1-2 7-16,0 0-2 0,1-2-5 0,1-2-3 15,3-2-1-15,0 0-4 0,-2-4 1 0,-3-1-3 0,1-1 1 16,1-2-14-16,-1 0-4 0,2-1-2 0,-1 0-2 16,-5 0-14-16,1 0 20 0,-1-1-3 0,-4 1 10 15,2 4 9-15,0 3 1 0,-3 0 6 0,5 3-2 16,0 1-1-16,0 2 2 0,0 2-1 0,0 0 2 16,0 0-3-16,0 0 3 0,0 0-6 0,0 0 5 0,0 0-9 15,-4 9 10-15,6-5-3 0,0 1 4 0,-2-1 0 16,-1 0 2-16,4 1 4 0,-1-1-4 0,2 0-6 15,-3 0 8-15,-1 0-7 0,0-2 10 0,5 1-10 0,-1 0 7 16,0 1-2-16,3 2 3 0,-7-1-8 0,1 0 4 16,0-2-5-16,0 0 4 0,3 1-2 0,1 0-1 15,-2-1 3-15,-2 0-3 0,0 0-17 0,-1-1 26 32,3 0-9-32,-3-2 15 0,0 0-17 0,0 0 7 15,0 0-2-15,1 0 4 0,11 0-12 0,-7-2 7 16,0 0-10-16,-4-1 9 0,3-2 0 0,2 0-2 15,2 0 5-15,0-3-8 0,-7-4-13 0,1 1 15 0,1 0-16 16,3 0 14-16,4 1-15 0,-3-2 6 0,-5-1 6 16,-1 0-4-16,-1 3-2 0,4 4 11 0,-4 0-8 15,1 2 10-15,-1 3 1 0,-1-3-3 0,5 6 6 16,-4-2-7-16,0 0-8 0,0 1 20 0,0 0-9 16,0 20 12-16,1-9 2 0,2 0-5 0,-2 1 8 15,-1-3-9-15,0 0-6 0,0-2 15 0,2 2-5 0,-1-3 8 16,3 0-10-16,-1-1-2 0,-1-2-2 0,-2 0 1 15,6-1-2-15,-1-2 5 0,-2 0-7 0,-3-1 5 16,0 0 7-16,15-1-14 0,-10-1 11 0,4-1-14 16,1-3-9-16,-1-1 10 0,0-2-5 0,0-2 6 0,0-1-12 15,-1-1-11-15,0-3-2 0,-2-4-3 0,3-1-15 16,-6 4 26-16,1 1-14 0,-3 4 19 0,1 2-2 0,0-1 9 16,-2 5 6-16,0 0-1 0,0 6-9 0,-2-7 14 15,2 3-11-15,-2 1 13 0,2 3 5 0,0 0-6 16,0 0 7-16,0 0-11 0,0 0-11 0,0 0 20 15,0 0-11-15,0 0 15 0,0 0-1 0,0 1-14 16,0 1 9-16,0-1-10 0,0 0 0 0,0 0 7 16,11 8 0-16,-5-4 4 0,1-2-6 0,1 1-3 15,-2 0-3-15,0-1 2 0,-1 3-2 0,3 0 2 16,-3 2 0-16,0 0 3 0,1 0 6 0,-2-1-9 0,2 0 4 16,-2 2-7-16,1 1-7 0,-3-2 16 0,0 2-7 15,1-2 11-15,-1-2-4 0,-1-1-2 0,-1-5 0 16,0 0-2-16,0 0-1 0,0 0 9 0,1 0 0 15,0 0 2-15,1 0-6 0,-1 0-6 0,23-5-1 16,-20 0-3-16,3-3-6 0,-2 1 10 0,-2-3-12 0,4-1 12 16,-1-1-11-16,0-3-9 0,5 3 5 0,-9-1-11 15,5 5-5-15,-7 0 13 0,1 1-3 0,-2-1 7 16,1 3 1-16,0 2 10 0,-1-1 3 0,5 4 0 16,0 1 0-16,-3-1 8 0,0 1 0 0,-2-1 4 15,-3 2-11-15,0-2 2 0,3 4-3 0,-1 1 3 16,4 0-3-16,0 2 3 0,-2-2-5 0,0-1 5 0,0 0 7 15,-1-1-3-15,4 3 4 0,2-2-6 0,-4 0-4 16,6 2 11-16,-5-3-8 0,4 2 9 0,-2 0-3 16,0-3-4-16,-4-2 8 0,0 0-10 0,9 8-17 0,-1-3 22 15,0-3-15-15,2 3 19 0,-2-2-5 0,2-2-10 16,1 0 7-16,-1-3-10 0,-1-2-1 0,0 1 2 16,0 1-12-16,2 2 10 0,-5-1-2 0,0-1 0 15,2-4 6-15,-7 0-7 0,3-2-3 0,-2-2 8 16,-2 1-3-16,-2-3 5 0,2 4 7 0,-3-1-6 15,0 2 5-15,-2 0-7 0,-2-3 6 0,-2 1-4 16,-1 1-2-16,-3 1-2 0,0 1 10 0,3 2 0 0,-1-1 5 16,0 2-5-16,2 0-3 0,-5 1 3 0,4 2-6 15,2 0 4-15,3 2 4 0,3 2-11 0,2-1 6 16,-4 1-9-16,-1 1 1 0,1-1 5 0,3 1 2 16,1 0-1-16,0 1-1 0,0 1 1 0,-1-1-7 0,2 3 5 15,0-2-16-15,3 0 24 0,-2 0-8 0,3 0 13 16,-4 0-6-16,4-1-1 0,-2-1 5 0,2-1-6 15,1 1-4-15,-1-3 3 0,3 2 4 0,0 0 1 16,0-2 2-16,1 0-6 0,0-4-2 0,-5-6 0 16,5 2-7-16,1-1 7 0,1-2-3 0,3 0 4 15,-5-5-12-15,4-1 0 0,-2-3-5 0,1 1 3 16,-1-2-9-16,-3-2 6 0,-1 0-4 0,-3-3 6 0,0 0 7 16,-3 1 0-16,1 1 7 0,-2-2-5 0,-4 0-5 15,2 3 14-15,0 2-6 0,-3 1 12 0,2 0 9 0,-2 3-12 16,-1-2 9-16,1 4-12 0,0 3-1 0,2 2 15 15,-4 4-13-15,5 1 14 0,-4 2-10 0,3-3-3 16,0 4 8-16,3 0-9 0,0 0-9 0,0 0 9 16,0 0-11-16,0 0 12 0,0 0-7 0,0 0 2 15,0 0 2-15,0 0-2 0,0 8-1 0,4-1 1 16,-4-1-11-16,3 4 7 0,2 0 3 0,0 4 2 16,3-1 14-16,-4 2-12 0,0-1 3 0,1 0-2 0,0 4-6 15,1 0 3-15,-1-1 0 0,2 2 5 0,-2 0 4 16,0 0-4-16,2 1-13 0,-3 0 15 0,1-1-7 15,1-1 11-15,-2-2-14 0,1-1 0 0,0 1-2 16,0-4 2-16,2-1 12 0,-2 1-7 0,0-2-3 16,1-2-2-16,-2-2-1 0,0-4 8 0,-1-1 7 0,3 0-4 15,-4-1-9-15,4-2 2 0,2-1-3 0,-3-3 2 16,4-2-4-16,-3-3-13 0,0-1-6 0,1-2 0 31,-3 1 0-31,4-3-10 0,-1 0-5 0,-1-3-3 16,-3 1-7-16,0 1 21 0,0 0 10 0,-3 3-2 15,1 3 4-15,1 3 16 0,-3 3-10 0,1 5 12 0,0 0 1 16,0 0-2-16,0 0 13 0,0 0-12 0,1 8-1 16,-3 0 6-16,-4 1-7 0,6 1 9 0,0 1-1 15,0 2 1-15,2-1 5 0,-2 0-5 0,2 0-8 16,0-3 12-16,2 1-14 0,2-2 15 0,-1-1 0 0,2-2-10 16,-5-1 12-16,5 0-12 0,-3-2 10 0,1-1-11 15,0 1 3-15,-1-2-7 0,2 0-3 0,-1-4 0 16,4 0-8-16,2-2 4 0,-2-2-32 0,0-1-16 15,-2-1-39-15,-2-4 11 0,1 0-90 0,0-2-115 16</inkml:trace>
  <inkml:trace contextRef="#ctx0" brushRef="#br0" timeOffset="21966.54">23252 5893 339 0,'-2'-3'23'0,"2"3"23"0,0 0-13 0,0 0 22 0,0 0 8 0,0 0-44 0,0 0 5 0,0 0-20 15,0 0-2-15,11 4 10 0,-6-1-3 0,4 3 4 0,-1 2-7 16,-3 0 15-16,4 2 9 0,-5 2-2 0,0 1 0 16,2 4 17-16,-4-1-14 0,4 2 16 0,-2-1-22 15,0 1-4-15,1 2-3 0,-2 0 0 0,-2 0-12 0,1 0 22 16,-2-1-9-16,0-1 14 0,-3-2-10 0,-1-1-1 16,1-2 3-16,3-1-5 0,-3-3-18 0,2-1 16 15,-3-1-13-15,2-3 15 0,3-1-4 0,0-2 9 16,-1-1 3-16,0 0-2 0,0 0-24 0,0-1 11 15,-5-14-17-15,1 8 14 0,2-2-6 0,-5-1-14 16,8 0 10-16,-3 0-13 0,0 3 5 0,4 1 8 16,-2 3-7-16,0 3 7 0,0 0-6 0,0 0-1 0,0 0 3 15,8 11-3-15,-7-3 0 0,2 2 15 0,-1 1-5 16,6 1 9-16,-1-1 0 0,3-1-10 0,-1-1 10 16,-1-2-12-16,2-1 2 0,-2-2 8 0,2-1 1 0,-3-3 2 15,2-1-10-15,-1-3-7 0,0-1-19 0,0 0 7 16,-2-3-48-16,-1-1-68 0,1-2-101 0</inkml:trace>
  <inkml:trace contextRef="#ctx0" brushRef="#br0" timeOffset="22204.94">23035 6049 735 0,'-15'0'38'0,"3"3"2"15,1-2 25-15,1 0-16 0,4 2 14 0,-1-1-19 16,4 1-14-16,3-3 7 0,0 0-7 0,0 0-3 16,0 0 3-16,0 0-5 0,7-6-9 0,1 0 8 31,1 2-5-31,3-5 6 0,3-3-11 0,2 1-11 0,0-4 1 16,2 1-4-16,-1 2-10 0,2-5 2 0,-1 1-21 15,1-1 12-15,0 0-34 0,-2 7-56 0,1-1-41 16,-3 3-12-16,-2 2-157 0</inkml:trace>
  <inkml:trace contextRef="#ctx0" brushRef="#br0" timeOffset="22538.75">21962 6399 770 0,'-16'-3'38'0,"2"2"0"0,1 1 6 15,3 0-4-15,2 1-3 0,8-1 5 0,0 0 3 0,0 0 4 16,-4-3 24-16,3 0-35 0,5 4 1 0,1-2-14 15,3-2-25-15,-2-5 15 0,5-1-10 0,6-1 13 16,5-1-3-16,2 0-7 0,2-4 2 0,-1 2-5 16,3 0-7-16,3-1-24 0,-2 0-19 0,-1-1 1 15,0 1-32-15,0 1-98 0,-2 1-58 0</inkml:trace>
  <inkml:trace contextRef="#ctx0" brushRef="#br0" timeOffset="23495.07">22609 7062 307 0,'0'-7'130'0,"-1"0"-26"0,-1 0-43 15,0 0 3-15,1 2-26 0,-1-1-15 0,2 2-2 0,0-1-7 16,-1 2-21-16,0-1 16 0,0 1-11 0,0-1 11 16,-1-1-12-16,-1 3 9 0,0 0 6 0,0 0-1 15,-2 2 0-15,3 0 13 0,-4 1-12 0,3 2 13 16,-4 3-3-16,1-1-3 0,-1 2 10 0,0 0-10 16,-1 1 7-16,2 3-2 0,1 0-1 0,2 4-1 0,-1 0-7 15,3 4 5-15,-1-2-1 0,3 1 0 0,1-1-19 16,2-2 14-16,1 0-14 0,2-1 14 0,2-1-4 0,6 5 12 15,-14-17-19-15,15 4 1 0,-6-1 10 16,1-4-10-16,0 0 13 0,2-2-1 0,-3-1-15 16,1 0 9-16,-2 2-11 0,-1-1-2 0,0 1 3 15,-1 2-1-15,-1 0 1 0,-1 3-5 0,-2-2-2 16,-3 4-2-16,3 3 0 0,-3-1 6 0,-1 2 2 16,0 0-4-16,-4-1 2 0,0 4 0 0,-2 1 3 0,-2-2 7 15,1-3-6-15,-1-2-5 0,0-4 11 0,-1 2-6 16,2-2 10-16,2-3-7 0,-1 0-11 0,2-9-16 15,2 0 1-15,3 1-52 0,2-7-4 0,4 2-28 16,-2-5 11-16,2-2-41 0,1 0-16 0,0 0 9 16</inkml:trace>
  <inkml:trace contextRef="#ctx0" brushRef="#br0" timeOffset="23639.26">22641 7083 248 0,'0'0'156'0,"0"0"-41"0,-10-1-16 0,3 7 0 16,2 1-29-16,-3 5-8 0,0 3 7 0,-2 2-7 15,-1 2-10-15,1 3 0 0,-3 0-7 0,0 1 9 0,-13 26 28 16,26-48 22-16,-26 44-130 0,13-23 53 15,-1 0 0-15,2 1-4 0,0-5 4 0,4-1-10 16,0-3-12-16,-3-3 0 0,6-3-3 0,0-1-11 0,3-2-23 16,7-1-45-16,-5-4 13 0,0 0-98 0,0 0-112 15</inkml:trace>
  <inkml:trace contextRef="#ctx0" brushRef="#br0" timeOffset="24737.43">22713 7174 551 0,'5'-3'28'0,"-3"-2"-16"0,1 0 9 0,2 1-15 16,2-1-7-16,-3 1 13 0,0-2-13 0,-2-1 13 16,2-1-10-16,1-1-8 0,2 1 4 0,-1-3-10 15,-1 0-11-15,-1-3 24 0,-3 0-5 0,-1-3 12 0,-1-2 8 16,1 0-7-16,-2-5 7 0,0-1-8 0,-2-2-6 15,4-3 4-15,0 3-6 0,-3 1 6 0,-2 4-1 16,-3 1 0-16,-1 6 4 0,3 3-3 0,6 5-1 0,-2 3 8 16,2 4-12-16,0 0 12 0,0 0-3 0,-1 3 2 15,-4 4 11-15,2-1-10 0,-1 1-2 0,4 5 22 16,0-1-12-16,0-1 16 0,2 1-6 0,-2-1 2 16,0 2 7-16,3 1-7 0,-3-1-12 0,2 2 10 15,-1 2-18-15,4-1 16 0,-3 1-5 0,4-2-12 0,3 0 11 16,-4 2-13-16,5 2-2 0,-5-1 5 0,-1 1-10 15,2 1 9-15,1 1 4 0,1 1-14 0,-2-1 12 16,0-3-14-16,2 0-3 0,-4-2 10 0,7-1-2 16,-5 0 6-16,1-2 1 0,1-3-1 0,-1-3-2 15,2-1 1-15,-3-2-9 0,3-3 11 0,3 1-9 0,0-2 9 16,4-2-6-16,-2-2-7 0,-1-1-1 0,1-2-6 16,0-3-5-16,-1-2-15 0,1 0 1 0,-3-2-6 15,0 0 12-15,0-1-2 0,-3-2 15 0,-2 0-11 16,0 1 3-16,-2 3 14 0,-2 1-10 0,-2 2 12 15,1 3 0-15,1 2 5 0,-2 6 2 0,0 0-2 0,0 0-6 16,0 0 16-16,0 0-14 0,0 0 16 0,-1 0-6 16,0 0-5-16,0 0 12 0,0 0-12 0,1 0 1 0,-1 0 5 15,-1 1-7-15,0 0 7 0,-25 15-2 0,22-13 5 16,1 1 7-16,0-1-4 0,1 0-5 0,1 0 3 16,1 1-9-16,-2 1 8 0,2 0-7 0,-1 1-2 15,2 2-1-15,1 0-1 0,-1 3-5 0,0 0 7 16,1 1-6-16,-1 0 7 0,1 1-3 0,-1-2-1 15,0 0 7-15,1-3-8 0,-1-1-6 0,2 1 8 0,-1-1-4 16,0-2 7-16,1-2 6 0,-1 0-4 0,1-1 6 16,1 1-5-16,1-2 6 0,1-1-6 0,0-3 2 15,0-4-5-15,1 1-10 0,2-3 3 0,-1-1-14 16,2 0 10-16,-3-3-15 0,2-2-15 0,-3-1 6 0,1 0-9 16,-2 1 2-16,0 0 14 0,0 4 2 0,0 2 4 15,-3 3 5-15,1 2 11 0,0 1-4 0,1 2 9 16,0 0 2-16,2 2-13 0,-4 2 5 0,3 2-6 15,0 1 15-15,-1 4-5 0,4-1 0 0,-5 1-2 16,0 0 6-16,2-1-1 0,3 1 6 0,-2-2-6 16,1-1-4-16,-1-2 8 0,-5-3-9 0,5-1 10 15,-1 0-3-15,-4-1 4 0,0 0 3 0,0 0-3 0,12-6-10 16,-4 0 1-16,-2-1-7 16,5-1 4-16,-3-3-1 0,-1-1-11 0,1 0 7 0,2 1-11 0,1 0-1 15,-5-2 0-15,4 2-11 0,-5 0 9 0,-1-2-1 0,0 1 4 16,-4 3 11-16,3 2-8 0,-3 7 6 0,2-3 1 15,5 4-3-15,-5 2 3 0,5 1 10 0,-3 2 4 16,3 2 9-16,0 2-7 0,0 0-17 0,0 1 22 16,-3 0-18-16,0-2 21 0,4 1-7 0,-3-1-9 15,3-1 10-15,1 0-13 0,-3 0-2 0,4-3 11 16,-2-2-12 0,0-1 12-16,0-2-1 0,0-2 0 0,0-1 8 0,-2-4-9 0,2 1-10 0,-1-2 2 0,1-1-7 15,-2 0 6-15,0-1-9 0,-1-1 4 0,0-2 0 16,-1 0-2-16,-1-1-13 0,2-2 8 0,-2 2-4 0,2 1 5 15,0 1 10-15,2 4 1 0,0 0 2 0,0 5-2 32,1 3-9-32,-1 0 18 0,0 4-5 0,-3 0 10 15,-1-1 3-15,3 6-14 0,4 0 8 0,1 3-9 16,-2-2 7-16,-1 1-3 0,-3-2 0 0,1-1-1 16,4 2 7-16,-3-4-6 0,2 0 9 0,-3-1-7 15,1-2 14-15,2 0-13 0,-8-3 5 0,6 0-6 0,1-2 7 16,0-2 1-16,7-1-5 0,-7-3 3 0,2-2-16 15,-1-2 0-15,2 0-21 0,2-1 11 0,-3-1-31 16,-2 0-48-16,3 1-41 0,0 0-10 0,0 4-165 0</inkml:trace>
  <inkml:trace contextRef="#ctx1" brushRef="#br0">23562 18610 0,'0'0'0,"0"0"16,0 0-16,0 0 0,0 0 0,0 0 0,0 0 0,0 0 0,0 0 0,0 0 0,0 0 0,0 0 0,0 0 0,0 0 0,0 0 0,0 0 0,0 0 0,0 0 0,0 0 0,0 0 0,0 0 0,0 0 0,0 0 0,0 0 0,0 0 0,0 0 0,0 0 0,0 0 0,0 0 0,0 0 0,0 0 0,0 0 0,0 0 0</inkml:trace>
  <inkml:trace contextRef="#ctx0" brushRef="#br0" timeOffset="33902.28">17191 10814 120 0,'3'-2'-14'0</inkml:trace>
  <inkml:trace contextRef="#ctx0" brushRef="#br0" timeOffset="34938.64">17101 10724 77 0,'-2'-6'127'0,"-1"1"-53"0,-2 0-4 16,1 2-10-16,4 0-12 0,-2 0-1 0,2 3-21 0,0 0 16 16,0 0-5-16,8-6-21 0,-4 4 14 0,-1-1-21 15,-3 3-14-15,0 0 11 0,0 0-13 16,0 0 15-16,0 0 4 0,5-8-15 0,-1 6 8 0,2 2-12 15,0-2-7-15,0 0 14 0,-6 2-9 0,0 0 11 0,1 0-5 16,10-1 1-16,-11 1 5 0,0 0-3 16,1 0 0-16,-1 0 13 0,0 0 1 0,0 0 5 15,0 0 16-15,0 0 4 0,0 0 7 0,0 0-4 0,0 0-14 0,0 0 9 16,0 0-11-16,0 0 13 0,0 0-2 0,0 0-9 16,0 0 11-16,0 0-11 0,0 0-9 0,0 0-4 15,0 0-14-15,0 0 10 0,0 0-8 0,0 0 9 0,6-3 2 16,-2 5 0-16,3 0-7 0,-2 1 7 15,-5 1-7-15,3 1 7 0,2 0-4 16,-1-1 0-16,4 2-1 0,-2 1-1 0,1 3-12 16,0 1 17-16,-2-1-10 0,1 2 13 0,0-2-5 0,-2 1-11 0,1 2 5 0,2 2-8 15,-4 2-8-15,3 1 13 0,-1 0-3 0,-1-1 7 16,2 3 0-16,-3-1-8 16,-1-1 1-16,2 0-2 0,-3 2 18 0,0 2-17 0,0 2 4 15,-1 2-9-15,0 3 18 0,0 1-10 0,0 0 11 0,-2-1-12 16,-1 1 0-16,-2-2 12 0,0 5-10 0,-2 0 12 15,2-1-2-15,-5 1-7 16,-1-5 7-16,1 2-9 0,-7-2-7 0,4 0 18 0,1 1-8 0,-2-2 13 0,4 1-6 16,-5-4-8-1,-1-1 2-15,1-1-3 0,4-2 6 0,-3 0-8 0,5-1 4 0,-3-3-4 0,2 0 7 0,-5 0-3 16,1 0 0-16,3 1-2 0,-4-2-4 0,3-1 12 16,1-3-10-16,0-2 11 0,-1 0-5 0,4 0-5 15,2-1 8-15,-1-1-8 0,1 0 6 0,1 0-9 16,1-2 3-16,0 0-3 0,1 2 3 0,0-2-3 15,1-2 0-15,1 0 0 0,1-3 10 0,0 0-10 16,0 0 4-16,0 0-5 0,0 0 3 16,0 0 4-16,0 0-11 0,0 0 16 0,0 0-11 0,0 0 4 15,0 0-5-15,0 0 3 0,0 0-2 0,0 0 0 16,0 0 0-16,0 0 0 0,0 0-5 0,0 0 1 16,0 0-5-16,0 0-11 0,0 0 2 0,0 0-8 0,0 0 7 15,0 0-11-15,0 1 18 0,0 0-12 0,0 0 15 31,0-1 6-31,0 1 2 0,0-1 12 0,0 0-11 16,0 0 0-16,0 0 12 0,0 0-5 0,0 0 10 16,0 0-8-16,0 0-1 0,0 0 1 0,0-1-1 15,0 0-7-15,0 0 7 0,0 0-7 0,1 0 7 16,1 0-10-16,-2 0-5 0,1 0-4 0,0 0-1 16,1 0-26-16,0 0 4 0,1 0-28 0,29-12 15 0,-27 15-51 15,1 2-66-15,1-1-63 0</inkml:trace>
  <inkml:trace contextRef="#ctx0" brushRef="#br0" timeOffset="36129.72">19362 10493 292 0,'6'-3'46'0,"-6"-3"-3"0,0-2 19 0,-1-1-42 0,0 3 25 0,1 0-9 15,-1 1 6-15,2 2-12 0,0-1-24 0,-1 1 17 16,-2 2-20-16,2-1 20 0,0-3-9 0,0 6-11 16,0-1 5-16,0 0-9 0,0-7-10 0,-1 1 16 15,1 6-6-15,0 0 10 0,0 0 3 0,0 0-12 16,0 0 8-16,0-1-13 0,0 0-7 0,0 0 19 0,0 0-9 16,0 0 16-16,0 0 17 0,0 0 12 0,0 0 14 15,-7-24-9-15,2 22-5 0,2-3 8 0,-1 3-15 16,3 3 13-16,1 0-13 0,0 0-7 0,0 0 1 15,0 0-6-15,0 0-20 0,-1 0 12 0,-16-7-11 16,14 7 11-16,-2 0-4 0,5 0-7 0,0 0 3 0,0 0-5 16,-1 0-6-16,0 0 19 0,-8 11-5 0,8-6 11 15,1-2-8-15,-4 4 3 0,4-2 1 0,2 4-2 16,1 2-13-16,-3 1 7 0,0-2-2 0,-1-1 4 16,-2 0-8-16,3 3-4 0,-2-1-1 0,5 1 1 15,-3 0 7-15,2 1-7 0,-4 1 3 0,0 0-6 16,4 1-6-16,-3 2 12 0,5 0-3 0,-1 2 9 0,-2 2 4 15,3-2-13-15,-4-1 7 0,2 2-8 0,1 2 6 16,2 2 0-16,-1 0-1 0,-2-1 2 0,0-2-6 0,1 5 10 16,1-2-8-16,-1 3 9 0,0 0-5 0,2-1-4 15,2 0 7-15,0-2-7 0,-4 1 8 0,3-2-7 32,1 1 2-32,1 0-5 0,4 0-1 0,-2-2 0 15,3-2 3-15,-1 1-1 0,0-1 3 0,0-1 0 16,-1-2-8-16,0-3 5 0,2 2-3 0,-2-2 7 15,4 2 0-15,-5-2 2 0,2-2-10 0,-1-2 6 16,-1 0 1-16,3 0 3 0,-3-2 1 0,-1 0-3 0,6 0-4 16,-5-2 3-16,2 1 1 0,1 0 0 0,-5-3 3 15,6 1-3-15,-5-1 1 0,3-1 1 0,-5-1 1 16,-2 2 1-16,5-2 4 0,-8 0-4 0,8 1 3 16,-4-1-2-16,0 1 5 0,-2 0-5 0,0 0 0 15,0 1-2-15,0-2-3 0,1 2 0 0,2-1-3 0,-2 0 3 16,-4 1 6-16,1-1-13 0,-3 0 9 0,3 1-13 15,2 0 3-15,-4-1 8 0,0 0-1 0,2 1 6 16,-2-2-6-16,0 0 2 0,0 1-1 0,0-3 0 16,0 0-13-16,0 0 16 0,0 0-2 0,0 0 11 15,0 0 6-15,0 0-10 0,-1 0 1 0,0 0-1 16,0 0 9-16,1 0-7 0,-2 0 0 0,1 0-2 16,0 0 8-16,0 0-9 0,0-1 3 0,0 0-6 0,0 0-5 15,1 0 0-15,-1 0-4 0,-1 0 2 0,2 0 2 16,0 0-8-16,0 0 4 0,0 0-6 0,0 0 2 0,-1 0 0 15,0 1-8-15,0 0 6 0,0 0-8 0,0 0-7 16,1 0 3-16,-1 0-9 0,1 0-17 0,0 0-3 16,0 0-28-16,0 0 11 0,-11 8-58 0,7-5-54 15,-3 2-68-15</inkml:trace>
  <inkml:trace contextRef="#ctx0" brushRef="#br0" timeOffset="37397.18">16947 11825 419 0,'1'-3'63'0,"2"-3"50"0,2 0 44 16,-3 0-119-16,0 1-8 0,3 4-10 0,-1 0-7 15,0 1 0-15,-4 0-14 0,0 0 0 0,0 0-3 16,1 0 2-16,0 0 9 0,0 0-11 0,0 0 10 0,22 8-13 15,-17-7-5-15,0-1 17 0,-3 2-11 0,1-2 14 16,1 0-1-16,0 0 4 0,4 0 6 0,0-1-4 16,1 1 16-16,-4 0 11 0,-6 0 1 0,0 0 4 15,10-8 6-15,-2 6-11 0,8 2 4 0,-1 0-8 16,-2 0-12-16,7 1-12 0,-1-1-5 0,3 2 1 16,-2-2 2-16,1 3-8 0,0 1 10 0,-1-4-11 31,1 4-5-31,-1-3 5 0,0 0-1 0,3 1 6 0,0 0 10 15,2-1-19-15,2 0 7 0,1-1-10 0,2 0 3 16,2-3 11-16,1 1-12 0,3-2 12 0,1-2-7 16,0 1 2-16,-1-1 7 0,0-1-7 0,-1 0-13 0,-3-1 16 15,5-1-14-15,-1 2 16 0,-6-3-7 0,8 2 11 16,-1-2 6-16,4-1-2 0,6 2-10 0,-5-1 12 16,0 5-11-16,-3-2 13 0,-3 1-3 0,-3 0-9 15,3-2 7-15,-1 4-9 0,-3 0-6 0,4-1 2 16,-3-1-1-16,6-1 1 0,4-1-2 0,-3 2 1 15,1 0-2-15,-9 0 2 0,0 1-11 0,-2 0 12 16,0-1-2-16,2-1 7 0,1 1-7 0,0 0-2 16,1-1-1-16,2 1 1 0,0 0-3 0,1-1 10 0,-2 0-5 15,-3-1 9-15,0 1-8 0,-3-1 5 0,-4 0-2 16,0 1 3-16,5 0-1 0,-1 2-3 0,-4-1-2 16,3 2 0-16,-6-1 3 0,2-1-1 0,6 2 6 15,-2-1-5-15,1 1 5 0,-2 1-9 0,-1 0-3 0,-4 0 0 16,-1 1 8-16,-1 0-3 0,-1 0 2 0,1 2-4 15,-2-1-12-15,-4 1 13 0,0 0-5 0,2 0 7 16,-1 1 0-16,2 1-3 0,0-1 9 0,-2 0-10 16,1 0-11-16,-5-1 20 0,-2 0-16 0,0 0 19 15,1 0-2-15,0 0-8 0,1 0 7 0,-3 0-9 16,5 0-6-16,-2 0 15 0,-7-2-6 0,6 1 10 16,-7 0-2-16,2-1 0 0,-2 0 5 0,2 0-4 0,-3-1-8 15,2 0 9-15,2 1-10 0,0-1 12 0,-3 1-2 16,2 0-12-16,-2-1 8 0,-3 1-10 0,3 0-2 0,0 0 4 15,-1 0-4-15,1 1 5 0,-3 1-1 0,0 0-12 16,0 0 2-16,0 0-8 0,0 0-7 0,0 0-37 16,0 0-10-16,0 0-7 0,-9 1-2 0,4 3-60 15,0 1-91-15</inkml:trace>
  <inkml:trace contextRef="#ctx0" brushRef="#br0" timeOffset="38639.47">17581 11908 263 0,'-15'-8'41'0,"9"1"-15"0,3 0 17 0,4 2-30 0,8 3 6 0,-8 0 27 0,-1 1-22 0,0-1 23 16,0 2-26-16,0 0-3 0,0 0 3 0,0 0-7 15,0 0-16-15,0 0 16 0,0 0-13 0,0 0 13 16,0 0-14-16,0 0 12 0,0 0 10 0,0 0-2 16,0 0 7-16,0 0 15 0,0 0-9 0,6-8 12 31,-6 8-15-31,0 0-13 0,0 0 1 0,1 0-5 16,0 0 0-16,0 0 15 0,14 9-6 0,-10-5 9 0,2 3-7 15,-1 2-3-15,-3 1 4 0,6 4-6 0,-6 1-13 16,3 1 17-16,1 4-15 0,-3 1 17 0,3 1-9 15,0 3-9-15,-1-1 5 0,-2 1-7 0,1 4 5 0,-2 1-8 16,2 4 0-16,-4-1-2 0,3 1 7 0,-1 0-8 16,-1 1 7-16,-1 3-8 0,0-1-3 0,-1 0 13 15,0 0-9-15,-1-2 10 0,0 0-7 0,-1-2 4 16,1-1 6-16,-2-2-5 0,1-1-13 0,1-2 20 16,0-3-9-16,1 1 15 0,0-4-8 0,0-2-1 0,-1-1 0 15,1-4 0-15,1 0-9 0,-1-5 14 0,1 0-7 16,0-3 10-16,0-2 1 0,-1-4-8 0,0 0 1 15,0 0-5-15,0 0-4 0,0 0 4 0,0 0-3 0,4-9 2 16,-3 3-3-16,0-3-9 0,1 0 5 0,0-3-8 16,1-1-3-16,-3-1 15 0,1-1-13 0,-1-1 14 15,-1 0-6-15,-1-2-3 0,-1 1 5 0,0-2-5 16,-1-1 4-16,0-2-12 0,-3-4 1 0,3 2-6 16,-1-1 7-16,-1 2 9 0,0-1 3 0,1-1 0 0,0 0 0 15,-1-4-1-15,-3-1-7 0,4 0 5 0,-1 3 2 16,4-2 0-16,-1 1 9 0,1 2-9 0,-4-5 6 15,3 2-1-15,1-1-3 0,-2 1 3 0,4 1 4 0,-3 3-10 16,3 3 10-16,1 0-10 0,-1 4 0 0,2 0 5 16,-2 2-5-16,0 2 5 0,0-2 0 0,0 1-5 15,0 1 4-15,0 5-6 0,4 0-9 0,-1 2 14 16,1 1-14-16,-2 1 15 0,0 2 2 0,-2 1-6 16,0 2 5-16,0 0-9 0,0 0-15 0,0 0 15 15,0 0-4-15,0 0 8 0,0 0-1 0,0 1 1 16,0 0 5-16,1 0-3 0,4 21-9 0,-4-16 7 15,-1 0-5-15,-2 0 7 0,2 1 6 0,-3 1-8 0,0 1 7 16,1 1-8-16,2 1-3 0,0 1 13 0,0 2-9 16,-3 1 10-16,-2 3-5 0,0-1-3 0,2 0 4 15,-2 1-5-15,2 0-5 0,-2 1 9 0,-2 0-4 0,2-3 7 16,-1-1-5-16,3 0-2 0,-4-3 2 0,7-2 0 16,-3-2 9-16,0-3-12 0,4-1-1 0,-1-4-2 15,0 0 12-15,0 0 10 0,0 0 4 0,1-3-3 16,-1-4-9-16,4 0-6 0,-1-5-5 0,2-2 3 15,-1-2 1-15,-3-6 2 0,4-3 3 0,1 3-4 0,-2-4-14 16,1 1 18-16,-5 1-11 0,4 0 14 0,0 4-12 16,3 2-4-16,2 3 4 0,-4 1-3 0,1 5-14 0,3 3 26 15,-3 2-16-15,-1 2 18 0,-2 2-21 0,2 3 8 16,0 2-2-16,1 3 3 0,2 3-14 0,-4 2 15 16,2 1-8-16,0 3 11 0,1 0 0 0,0 4-1 15,1-3 1-15,0 2-4 0,1-3-15 0,-2-3 16 16,2 5-9-16,1-4 11 0,-3-1-2 0,3 3-17 15,-2-4 2-15,-2-2-12 0,1 0-30 0,0-5-30 16,1-1-49-16,1-2 9 0,1-1-126 0</inkml:trace>
  <inkml:trace contextRef="#ctx0" brushRef="#br0" timeOffset="39499.8">17970 11926 774 0,'-3'-9'15'0,"3"1"-1"0,-4-1-8 0,4 2 9 0,0 2 14 0,-2-1-13 16,2 0 4-16,0 1-10 0,3-1-11 0,1 1 2 16,-1-1-9-16,2 4 8 0,-1 0-7 0,0 1 5 15,-4 1 6-15,10-1-5 0,-3 1-16 0,1 0 30 16,-8 0-19-16,0 0 25 0,1 0-14 0,0 0 11 15,0 1 9-15,11 15-4 0,-12-10-2 0,1 1 16 16,-1 1-16-16,2 1 16 0,0 1-4 0,1 1-4 0,-2 0 9 16,1 1-10-16,0 0-8 0,1 4 7 0,-1 0-6 15,2 1 6-15,3 1-11 0,0 4-10 0,-2 2 5 16,0 0-7-16,2 7 5 0,-1 1-2 0,2 0 0 16,0 3 0-16,-4-1 6 0,0 1-6 0,-1 1 4 0,-2 1-6 15,-1 0-7-15,0-1 10 0,-1-3-8 0,1 1 11 16,0 0 3-16,-1-2-12 0,1-1 9 0,0-2-9 15,0-3-2-15,-1-3 12 0,0-1-10 0,0-4 12 16,-1-2-3-16,0-3 0 0,0-3 12 0,1-2-11 16,-2-1-2-16,2-4 6 0,1-3-14 0,0 0 13 15,0 0 11-15,0 0-15 0,0 0 15 0,-3-10-18 0,3 3 6 16,0-3-17-16,-1-5 8 0,1-1-9 0,-1-4 5 16,1-3 1-16,-3-3-6 0,1-1 5 0,1-1 1 0,-2 0-2 15,-2 0-1-15,-4-3 1 0,2 1 1 0,1-1 3 16,2-2 0-16,3 0 0 0,-5 0-4 0,0-2 2 15,-3 1-5-15,-2-4 4 0,4 3-8 0,-2-2 5 16,0 1 3-16,2 2-1 0,0 2-7 0,3 1 9 16,-1 4-9-16,4 2 9 0,1-1-1 0,0 4 5 15,0-1 4-15,1 3-3 0,-1 2-10 0,5 1 14 16,-4 3-7-16,3 0 11 0,1 2-8 0,-3 2-4 0,3 1-1 16,-1 4-2-16,-3-1-12 0,-1 6 18 0,0 0-5 15,0 0 7-15,0 0-20 0,0 0 1 0,0 0-1 16,0 0 2-16,-5 3 1 0,5 7 11 0,0 0-12 0,-5 1 12 15,2 1 4-15,-1 2-4 0,-1 3 10 0,1 1-12 16,1 0-13-16,-3 2 23 0,1 1-11 0,1 4 15 16,-2-2-6-16,2-1-6 0,-1 1 8 0,-4-5-9 15,3 4-1-15,-1-3 6 0,-5-3-7 0,9 2 7 16,-3-3 2-16,1-5-4 0,3-1 8 0,-1-3-10 0,-1-5-4 16,2 2 16-16,-2-2 0 0,4-1 8 0,0 0-6 15,-3-13-9-15,3 4-5 0,0-7 0 0,0-2-13 0,1 0 13 16,0-2-14-16,3-3 14 0,-2 0-11 0,0-3-8 15,4-1 9-15,0-2-9 0,2 1 14 0,-2 2-11 16,1 2 4-16,-2 2-7 0,2 6 10 0,4 6 2 16,-3 2 3-16,3 6-3 0,0 1-1 0,-6 2 3 15,7 6-7-15,-3 2 6 0,7 4-4 0,-3 3 9 16,-2 1 7-16,4 2-1 0,-4 2 8 0,4 1-13 0,1 3-3 16,0-4-2-16,-2-1 13 0,0-1-4 0,1-1 6 15,-1 0-7-15,1-2 4 0,0 1-6 0,-1-4-4 16,0-1 1-16,-5 0 6 0,2-8-2 0,-2 1 8 0,3-3-10 15,-2-2-9-15,3-1-35 0,-1-2-32 0,0-1 1 16,-3-4-72-16,2-2-198 0</inkml:trace>
  <inkml:trace contextRef="#ctx0" brushRef="#br0" timeOffset="40358.99">18440 11786 169 0,'-15'-12'23'0,"6"2"99"0,5-1 45 0,2 0-92 0,-1-1 34 0,1 1-21 16,-1 0-2-16,3 2-10 0,1 4-37 0,0-1-11 15,2-1-12-15,1 1 5 0,-4-3-10 0,1 4-10 16,1 1 3-16,3-1-7 0,1 3-9 0,1-2 16 16,-1 1-8-16,1 3 11 0,0-1 11 0,1 3-10 15,0-1 17-15,0 1-17 0,-3 2 1 0,1 0 2 0,1 5-19 16,0 3 13-16,-2 2-3 0,0 2 13 0,-2 1 16 15,1 4-11-15,1 2-9 0,0 2 23 0,2 2-23 16,0 0 24-16,-4 4-17 0,3 0-16 0,-1 1 13 0,-1 1-15 16,-1-2-2-16,1 0 4 0,2-1-5 0,-2 3 5 15,2-1 5-15,-3 3-3 0,-1-1 6 0,2-2-8 16,-2 1-8-16,-1-3 10 0,0-2-7 0,0 0 10 16,-1-3 11-16,0 0-5 0,0-2 12 0,0-2-11 15,-1-1-10-15,0-4 12 0,1 1-10 0,0-3 11 0,0-1-6 16,0 0-2-16,0-5 0 0,0-1-2 0,0-2-8 15,2-2 11-15,0 0-6 0,-2-3 10 0,0 0-4 16,0 0 4-16,0 0-3 0,1-11 2 0,-1 4-13 0,0-3-5 16,0-3 1-16,-1-1-4 0,1-1 6 0,-2 0 0 15,1-3-5-15,0-2 1 0,0-2-4 0,0-1 8 16,0 0 2-16,-2 0 0 0,-2-2-1 0,0 0 3 16,1 1 0-16,-4-1 1 0,1-2-3 0,0 0 2 15,-2-2-7-15,2-3 5 0,0 3 7 0,2 0-7 16,-2-3 8-16,-2 3-8 0,-4-3 4 0,5 0-7 15,0 1-2-15,5 2-2 0,3 2 10 0,-5 1-3 0,2 2 5 16,-1 3-5-16,-2 0 2 0,-1-1-2 0,3 6-4 16,1 3 2-16,2 1 12 0,1 7-5 0,0-1 11 15,0 6-11-15,-4-6 6 0,5 4-11 0,-2 0-4 0,4 2-1 16,-3 0-1-16,0 0-9 0,0 0 7 0,0 0-9 16,3 12-2-16,-4-5 14 0,0 1 0 0,0 4 5 15,-2 3 4-15,0 2-4 0,1 2 5 0,-2 1-5 16,-3 0-9-16,5 4 20 0,0 2-13 0,-5 0 16 15,5 0-7-15,-5 0-2 0,1 1 4 0,2-1-4 16,-2-1-9-16,2 0 11 0,0-2-12 0,-2-5 12 0,-3-1 3 16,2-4-7-16,-1-2 14 0,3-1-13 0,2 0 9 15,0-2-4-15,-3-5 6 0,4 0-4 0,0-3 1 0,1-4 8 16,-2-1-8-16,2-4 7 0,1-1-21 0,0-3 4 16,5-3-11-16,-5-2 9 0,0-4-2 0,2-5-6 15,-2-2 3-15,9-1-5 0,-2-6-1 0,3 2-1 16,2-1 1-16,-6 0-2 0,2 3 6 0,1 3 0 15,2 3 2-15,0 3-2 0,7 5-4 0,-5 5 11 16,-2 2-8-16,4 6 8 0,-2 3 5 0,0 1-6 0,0 1 4 16,-1 3-8-16,0-1-16 0,-1 5 20 0,3 3-16 15,-1 2 17-15,1 4-3 0,0 0 1 0,-1 1 5 16,1-1-3-16,0 2 0 0,-3-2-1 0,2-1-7 16,-3 0 2-16,-1 0 7 0,1-2 2 0,-1-2 9 0,-1 0-9 15,1-3-5-15,-2-2 4 0,1 0-8 0,-1-3 7 16,-2-1 5-16,0 0-33 0,-1-2-5 0,5-1-17 15,0-2-48-15,0-2-46 0,1-1-42 0,-4-2-5 16,0-1-148-16</inkml:trace>
  <inkml:trace contextRef="#ctx0" brushRef="#br0" timeOffset="41201.51">18892 11618 507 0,'0'-9'37'0,"1"0"16"0,5 1-17 0,-1 0 23 0,-2 1 8 0,1-3-17 15,-2 5 7-15,5-2-12 0,2 1-15 0,1 1-4 16,0-1-9-16,-4 2 6 0,0 0-6 0,-1 1-5 16,-1 1 12-16,0 1-10 0,3 0 3 0,-2 1 2 15,-1 2-18-15,1 2 15 0,-3 0-4 0,3 3 3 16,-2 0 7-16,3 2-8 0,-3 1-13 0,2 4 16 0,-1 2-4 16,0 1 8-16,-2 2-4 0,3 3-4 0,-2 1-2 15,1 2 2-15,1 1 9 0,-1-1-16 0,0 3-1 16,0 1-5-16,1 3 5 0,1 1 0 0,-2 0 8 15,0-1-6-15,-1 1 1 0,1-3-3 0,-3 0-8 0,0-1 5 16,1-3 7-16,-1-1-8 0,-1-1 16 0,3 0-15 16,-3 0 19-16,0-1-22 0,1-4-1 0,-2-2-6 15,1-2 14-15,-2-3-2 0,1-2 9 0,0-3-8 16,0-1-5-16,0-2 16 0,0-1-13 0,1-3 15 16,0 0-7-16,0 0-3 0,0 0 4 0,0 0-9 15,-4-9-19-15,3 2 3 0,0-2-14 0,1 1 14 0,0-3-4 16,0 0-3-16,0-3 11 0,-1-3-10 0,0 3 5 15,0-3 13-15,1 0-15 0,0 2 14 0,0-4-3 16,0 0 0-16,0 1 13 0,1-3-9 0,-2-2-4 0,1-1 6 16,-2-1-2-16,0-1 3 0,1-1-2 0,-1-1 4 15,-2-1 1-15,0-1 2 0,-2-1-4 0,0-2 5 16,-2 3-8-16,1-2 9 0,0 0 0 0,0 3-7 16,-1-1 7-16,2 5-8 0,2 4 3 0,-2 1 3 15,5-1 3-15,-2 5-1 16,1 1 5-16,1 3-11 0,-2 3 5 0,-1 2-5 0,2 2 3 0,0 3 9 0,2 2-14 15,0 0 12-15,0 0-17 0,0 0-10 0,0 0 5 16,-4 11-8-16,2 0-2 0,0 2 21 0,-1 4-2 16,0 3 11-16,0 2-1 0,-4 0-10 0,-1 1 3 15,-1 2-5-15,1 1-2 0,0-1 7 0,0 2 6 0,0-2 0 16,-2-1-3-16,-2-1-2 0,1-1-4 0,2-4 2 16,1 1-6-16,-1-3 15 0,2-2 0 15,-2-2 7-15,5-2 2 0,-1-2-16 0,-2-2 5 0,4-2-6 16,-3-1 3-16,6-3-1 0,0 0-3 0,0 0 2 15,0 0 6-15,0 0-9 0,-11-13 1 0,12 4-5 0,1-3-9 16,-1-2 83-16,4-3-93 0,-2-2 72 0,1-2-158 16,2-4 65-16,0-3 26 0,2-5-6 0,-3 0 1 0,1 2 14 15,4 0-5-15,2 8 9 0,-2 2 1 0,2 4 1 16,-1 6 9 0,-2 0-7-16,0 4 1 0,1 3 8 0,0 0-12 0,0 3 10 0,2 1-11 0,-1 3-7 15,0 3 8-15,0 0-9 0,-1 0 0 0,2 2 18 16,-1 0-11-16,2 2 13 0,2 1-6 0,-1-2 1 15,-1 0 3-15,2 2-2 0,-2-4 2 0,1 3-6 16,0-1-1-16,-1 0-1 0,2 4 5 0,0-2-1 16,1 3 10-16,-3 1-9 0,0 1 8 0,-1 0 1 15,3 1-8-15,-2 0 7 0,-6-1-8 0,1 3-2 0,-5-3 2 16,3 0-4-16,-2 0-15 0,-4-1 9 0,4-1-20 16,-6-1 13-16,1 0-47 0,1-3-73 0,0 0-56 0,3-1-13 15,-3-2-216-15</inkml:trace>
  <inkml:trace contextRef="#ctx0" brushRef="#br0" timeOffset="42203.18">19506 11481 877 0,'-1'-14'144'0,"1"6"-104"0,2-1 0 0,-1 4 4 0,0 1-7 0,-1 4-14 16,0 0-7-16,0 0-2 0,0 0-30 0,0 0 4 15,2 0-7-15,-1 0 8 0,10 11 8 0,-7-2-19 0,-1 3 14 16,1 3-17-16,0 0 4 0,0 2 23 0,0 0-13 16,-2 1 17-16,1 3-2 0,0 1 4 0,0 1 10 15,1 0-8-15,-2 5-7 0,0 1 17 0,0 3-13 16,1 3 15-16,-1-1-13 0,0-1 13 0,2 3 0 16,-3 0 4-16,0-1-17 0,0 2 7 0,0-3-7 0,-1-2 8 15,1 0-5-15,-1-2-5 0,0 2 0 0,0-2-1 16,0-2 7-16,0-5-7 0,-1-1 7 0,1-4-6 15,-3-1 1-15,3-1-4 0,-1-1-4 0,1-4 2 16,0-2-8-16,-3-4 17 0,2 0-11 0,1-5 14 16,0 0-7-16,0 0 5 0,0 0 5 0,0 0-4 15,-1-8-15-15,0 0 1 0,1-1-4 0,-2-2 5 16,1-1 3-16,-1-1-6 0,0-3 2 0,0-2-4 0,0-1-3 16,-3-2 15-16,2-2-9 0,-3-2 13 0,2 0-2 15,-2 0-7-15,-1 0 10 0,0 0-9 0,-2-5 13 0,2 0-17 16,0-2 0-16,2-1-6 0,-2 0 4 0,-1 0 3 15,2 2 0-15,0 0 0 0,2 3-9 0,-2-6 11 16,2 4-2-16,-1-1 6 0,2 0-5 0,0 7-1 16,1-1 0-16,2 4 0 0,-1-1 5 0,1 2-4 15,0 2-2-15,1 1 1 0,4 2 11 0,-3 2-10 16,4 2 15-16,-3 2-16 0,-1 2 2 0,1 0 6 0,0 1-3 16,0 3 4-16,-3 3-9 0,0 0-8 0,0 0 0 15,0 0-3-15,1 0-4 0,1 0 4 0,7 6-11 16,-7 3 11-16,1 2 7 0,-1 2 0 0,-1 4 7 0,-1 2-6 15,-1 1-7-15,-1 1 16 0,-1 0-12 0,1 1 13 16,-3 0-2-16,-1 0-1 0,0-2 7 0,0 2-9 16,-2-3-3-16,1-2 13 0,0 1-10 0,0-4 12 15,1 0-11-15,1-1 6 0,1-4 5 0,-1-3-4 16,2-2-11-16,3-4 7 0,0 0-2 0,0 0 7 0,-2 0 2 16,-10-10-8-16,11 2 2 0,0-6-6 0,0-3-15 15,1-5 17-15,1 0-5 0,6-4 10 0,-2-1-11 0,2 0-2 16,0-4-4-16,2 1 5 0,2 1 3 0,1 4-5 15,1 4 0-15,0 6 0 0,2 5 9 0,-2 5 0 16,1 4 5-16,0 4-6 0,-1 3-16 0,1 6 14 16,-1 4-6-16,-2 4 10 0,3 5-4 0,-3 2 0 15,4 3-1-15,-6-1 0 0,5-2-6 0,-2 5 7 16,2-2-13-16,-3-2 12 0,1 4-5 0,-3-8-13 16,1-1 10-16,6-1-16 0,0-4-24 0,0 0-23 15,-3-3-30-15,1-3 7 0,1-2-52 0,9-3-212 0</inkml:trace>
  <inkml:trace contextRef="#ctx0" brushRef="#br0" timeOffset="43002.1">18674 12697 216 0,'0'0'-98'0,"0"0"88"0,0-1 106 0,0 0 6 0,0 0-27 0,0 0-13 16,0 0 19-16,0 0-19 0,0 0-5 0,0 0 0 15,0 0-13-15,1 0 12 0,0 0-2 0,0 0-18 16,0 0 7-16,-1 0-12 0,0 0-15 0,0 0 11 15,1 0-11-15,0 1 12 0,1 0-10 0,-1 0-5 16,14 0 1-16,-12 7-2 0,3 1-1 0,-1 2 7 16,2 3-6-16,0 2 8 0,-2 1 1 0,1 4-6 15,-1 2 9-15,1 5-10 0,-1 2 0 0,4 2 2 0,-1 5-14 16,-2-2 11-16,-1 1-3 0,-3 2 1 0,-1-1 12 31,4 3-11-31,-5 0 3 0,0-5-13 0,0 0-2 16,-4-4-1-16,4-2 6 0,-2-2 4 0,-3 1 2 0,4-5-1 15,1-1-10-15,-2-4 4 0,4-1-7 0,-4-4 4 16,1-3-5-16,1-3-21 0,-1-2-13 0,0-1-4 16,1-3-50-16,0 0-37 0,0 0-63 0,0 0 6 15,-2-11-187-15</inkml:trace>
  <inkml:trace contextRef="#ctx0" brushRef="#br0" timeOffset="43399.34">18762 12750 936 0,'-1'-8'18'0,"0"2"6"0,0 3-15 15,-1 0 14-15,2 1-5 0,-4 0-19 0,0-1 8 16,3 3-14-16,1 0-5 0,0 0 12 0,0 0-11 15,-1 0 11-15,-1 0-2 0,1 0 3 0,0 0 6 0,0 0-4 16,0 0-11-16,-1-1 20 0,0 0-7 0,0 0 16 16,0 0 7-16,-25-28 9 0,24 23 10 0,2-1-5 15,1-1-6-15,0 1 3 0,0-1-10 0,2 0 9 16,2-1-18-16,0 0-9 0,1 3-4 0,2-4-3 16,0 4-18-16,1 1 6 0,1-2-5 0,2 8 6 15,0 1-7-15,1 3 0 0,1 2-2 0,-3 1 0 0,-1 6-9 16,-1 2 20-16,-5 2 3 0,2 1 6 0,-3 0 14 0,3 4-4 15,-4 1-2-15,-1-1 1 0,-6 2 6 0,1 1-13 16,0-3 4-16,2-1-7 0,0-3 16 0,-2-3-17 16,1 1 12-16,-3-2-14 0,4-1 2 0,-5-2 10 15,-1-2-13-15,1-3 10 0,-2-2-15 0,5-2-41 16,5-3-22-16,0 0-11 0,0 0-87 0,0 0-90 16</inkml:trace>
  <inkml:trace contextRef="#ctx0" brushRef="#br0" timeOffset="44673.31">19126 12992 1187 0,'0'-4'40'0,"0"0"0"0,0 2-28 0,1 0 19 0,1 1-29 16,0 1 0-16,1-2 3 0,-2 1-5 0,1 1-14 15,1-3 10-15,-1 1-13 0,-2-3 9 0,2 2-23 0,-1 2 1 16,-1 1 9-16,0 0-6 0,0 0 12 0,0-1 16 16,0 0-12-16,0 0 13 0,-8-16 3 0,5 12 3 15,-2-2 15-15,1 1-14 0,-1 1-14 0,2 1 29 16,-3 1-21-16,1 0 26 0,0 0-17 0,0 2-1 16,1 0 4-16,-2 2-7 0,0 2-13 0,0 0 6 15,0 2-6-15,-1 1 7 0,-1 0 2 0,1 3 3 0,0 2 5 16,2 0-3-16,-2 0 4 0,3 1-3 0,1 0-5 15,-1 0 2-15,2 3-4 0,1-2-2 0,0-1 10 16,2 3-10-16,1-5-3 0,2 1 13 0,-1-1-13 0,2-4 14 16,-1 2-2-16,1-3 3 0,-2-3 9 0,3 0-8 15,-1-2-8-15,0-1 7 0,1 0-14 0,2-3 12 32,-1-1-1-32,-2-3-11 0,2 0 6 0,0-1-12 15,0-2-11-15,0 0 12 0,-3-3-16 0,2 0 15 16,-2 1-4-16,1-2 0 0,-2 2 10 0,0 1-10 0,-1 3 6 15,2 0 8-15,-1 4-7 0,-2 0 7 0,-1 5-4 16,0 0-1-16,7 1 6 0,-5 7-5 0,1-1-5 16,0 6 15-16,-2-1-3 0,3 6 8 0,0 3 3 15,-1-5-9-15,2 7 0 0,-2-2-4 0,2-1-5 0,2 0 3 16,-3-3-2-16,0-4 2 0,-1 0-2 0,-1-4 10 16,1-2 5-16,-2-1-1 0,1-4 2 0,0-1 9 15,2-1-4-15,1-2 8 0,-4-3 0 0,6 0-12 16,-2-2 5-16,-2-2-10 0,5-1-15 0,-8-4 18 15,5-1-9-15,-2-4 13 0,-3-3-19 0,2 0 11 16,-2-2-9-16,-1-1 10 0,1-2-19 0,-3-1 8 0,-1-1-10 16,1-2 10-16,1 0 1 0,2 0-4 0,-4-2 14 15,2 2-12-15,-4 1 9 0,4 2-9 0,-1-1-6 16,0 0 1-16,1 4 12 0,-2 0-10 0,0 3 7 0,1 4-9 16,1-1 0-16,-1 5 4 0,2 5-6 0,-1 2 5 15,2 7-1-15,0 0-1 0,0-1 5 16,0 0-3-16,0 0 13 0,0 0-18 0,0 0 2 0,0 0-8 15,0 0 15-15,0 0-6 0,0 0 1 0,0 0-7 16,0 0-10-16,0 1 9 0,-1-1 1 0,2 7 3 0,2 6 5 16,0 1-1-16,-1 0-2 0,4 5 1 0,-1 0 2 15,3 3 2-15,0 2 8 0,-2 1-3 0,2 1 2 16,-1 1-6-16,-2 1-1 0,4-1 0 0,-3 2 3 0,-1 1 0 16,1-2 2-16,1 0-2 0,-3-3-4 15,4-2 0-15,0-2-2 0,-6-2 3 0,5-2-8 0,1-2 17 16,-8 1-9-16,4-6 13 0,3 1-4 0,-5-4-4 15,3-4 9-15,-5-2-9 0,0 0 1 0,0 0 18 16,0 0-6-16,0 0 11 0,0 0-13 0,9-11-3 16,-2 4 0-16,-3-5 1 0,-1 1-1 0,-1-3-13 0,3 0 1 15,0-1-3-15,2 0-1 0,0 0 0 0,0-4-4 16,0 3 4-16,-1 0 3 0,-3 0-9 0,5 5 7 16,-5 2-9-16,3 2 9 0,-1 3-7 0,1 0 4 15,1 2-2-15,-1 1 13 0,2 1-19 0,1 5-2 0,-1 1-4 16,2 2 19-16,0 2-11 0,3 0 10 0,-3 2-12 15,-1 0 11-15,0-2-5 0,-2 0-4 0,0 0 3 16,-1-1 9-16,-1-1-1 0,0-2 6 0,-2-3-6 16,1-1-1-16,-4-2 10 0,0 0-2 0,0 0 7 15,0 0 0-15,0 0 0 0,0 0 4 0,0 0-3 0,3-8-9 16,-2 0-2-16,-1-1-3 0,0 0 2 0,0-3-2 16,-1 0-3-16,2-2 3 0,-1-1-3 0,1 1 5 0,0 0-15 15,1 1 1-15,-1 5-6 0,3 3 9 0,0 4-9 16,-2 0 5-16,3 2-6 0,-3 2 11 0,3 3 1 15,1 2 1-15,-1 3-1 0,2 2 9 0,-4 2-3 16,-1 0 6-16,2-1-6 0,-4 0-4 0,8-1 4 16,-6-1-2-16,4 0 4 0,3 0 5 0,-7-4-6 15,3-3 4-15,-1 0-4 0,-2-5 2 0,-2 0 18 0,0 1-2 16,0-4 8-16,0-1 2 0,5 0-11 0,0-3-4 16,-2-2-1-16,0-2-3 0,1-1-7 0,-1 0 1 15,2-1-3-15,3 0-3 0,-4-2 0 0,5 1-4 0,2 2 4 16,-5 1-2-16,5 2-12 0,-3 2 2 0,-3 3-6 15,3 1-2-15,0 3 8 0,3 4-1 0,2 1 4 32,0 2 5-32,-2 3-1 0,3-1 4 0,-6 2-4 15,-1-1 6-15,-1 0-2 0,-1 0 0 0,1-2-3 16,-1-1-1-16,-2 0 2 0,0-2-5 0,-1-2 5 16,-2-3 1-16,0 0-3 0,0 0 6 0,0 0-10 0,0 0-20 15,0 0-49-15,-4-12-34 0,2 5-9 0</inkml:trace>
  <inkml:trace contextRef="#ctx0" brushRef="#br0" timeOffset="44896.08">19435 12647 778 0,'-20'-1'41'0,"2"1"13"0,-2-1-8 0,7 3 16 0,-1 0 22 0,6 0-29 0,1 1 5 16,-2-4-16-16,9 1-23 0,0 0 14 0,0 0-21 15,0 0 19-15,9-1-28 0,1-1-7 0,2-5 0 0,1-1-6 16,3 1-17-16,4-4 11 31,2-1-22-31,2-1 16 0,0 1-26 0,4-1-24 0,0 1 5 0,1 0-18 0,-2-4-30 0,1 2-9 0,1 3-70 0</inkml:trace>
  <inkml:trace contextRef="#ctx0" brushRef="#br0" timeOffset="45261.1">20019 12632 1001 0,'0'-7'80'0,"1"-2"-1"0,1 5-22 0,0 0 17 16,0-2-25-16,4 2-22 0,0-2 3 0,-4 0-13 0,4 3-25 16,-4-2 17-16,4 0-10 0,0-1 14 0,4 2-13 0,-1-2-21 15,-1-2 1-15,6 1-7 0,-2-1-6 0,-2 0 14 0,0 1-23 16,0 3 18-16,-2 0-32 0,2 1-26 0,-6 1 9 15,1 0-18-15,3 0-3 0,-4 1 59 0,8 1-14 16,-11 0 29-16,-4 3-10 0,3 3 6 0,-3 2 4 16,1 1-2-16,1 4-8 0,-6-1-2 0,2 6-12 0,-3-2 6 15,-3-1-2-15,-3 2 18 0,1-1 6 0,-2 0-1 16,3 1-3-16,0 1 25 16,-2-3-8-16,4-2 12 0,0 1-2 0,-1-2 22 15,3-2 18-15,2 1-3 0,-2-3 26 0,3-1 32 0,2-1-15 0,2-1 21 16,1-2-27-16,0 0-17 0,1-2 2 0,0 0-5 15,2-1-8-15,2-1-7 0,3-1-6 0,1-3 3 0,3 1-12 16,2-1-28-16,1 0 2 0,4-1-9 0,3 1-8 16,-6-1-1-16,0 0-16 0,0 2 9 0,-8 0-16 0,9 0-15 15,-3 2-8-15,2 0-12 0,0-1-80 0</inkml:trace>
  <inkml:trace contextRef="#ctx0" brushRef="#br0" timeOffset="45834.73">20561 12255 295 0,'4'-4'47'0,"-1"-2"-7"0,-4-1 15 0,1 3-34 0,-2 1 16 0,2 2 0 0,0 1 0 0,0 0-2 16,0 0-19-16,0 0 13 0,0 0-14 0,0 0 15 0,0 0-5 15,0 0-8-15,0 0 17 0,0 11-16 0,8-7-8 16,-7 1 32-16,-2 0-15 0,4 1 24 0,-2 3-7 15,4 2-8-15,-1 0 1 0,0 3-4 0,-3 0-5 16,6 3 14-16,-3 3-5 0,-1 1 8 0,0 3-9 16,-2 3-6-16,3 0 0 0,-2-1-3 0,-1 4-13 0,1 1 0 15,2 0-4-15,-4 2 5 0,5-4 2 0,-5-3-9 16,-3-1 4-16,2-2-7 0,-3-2-5 0,2-1 3 16,-1-2 2-16,3-1 0 0,-1-1-2 0,1-3-10 15,1-1-13-15,-1-5 2 0,0-3-36 0,0-4-16 16,0 0-31-16,3 4 7 0,5-5-69 0</inkml:trace>
  <inkml:trace contextRef="#ctx0" brushRef="#br0" timeOffset="46312.48">20819 12417 493 0,'0'-9'75'0,"0"0"195"16,0 1-204-16,0 0-7 0,1 2 5 0,0 0-7 0,0 1-22 15,0 2 1-15,0-1-23 0,-1 1 17 0,-1-1-11 16,1 4-7-16,0 0 6 0,0 0-9 0,0 0-9 0,0 0 15 16,0 0-8-16,0 0 10 0,-1 0-1 0,0 0-11 15,0 0 4-15,0 0-9 0,1 0-12 0,-9 5 16 16,7 1-7-16,2 1 10 0,-1 2 7 0,1 2-1 16,0 1 4-16,3 4-5 0,-1 0-1 0,0 0 3 15,0 3-3-15,1 0 1 0,-1 1-5 0,1 1-2 16,1-3 3-16,0 0-3 0,0 0-12 0,1-1 13 0,0 1-7 15,2 1 10-15,-2-5-3 0,1-2-2 0,-1-1 2 16,0-4-4-16,1 0-9 0,1 0 20 0,-1-4-10 16,0-1 15-16,-1-1-6 0,2-3 1 0,1 0 2 15,-1-3-3-15,-2-1-9 0,0-2 6 0,-2-2-3 0,5-1 4 16,-3-4 1-16,0-3-1 0,2-2 5 0,-4-2-2 16,-2-1 14-16,1 3-19 0,-4-4 8 0,2 2-12 15,-3 2 0-15,0-2 5 0,1 0-4 0,-5 1 5 16,2 3-1-16,-3 0-1 0,2 3-6 0,-1 3 4 15,0 1 2-15,0 5-2 0,-1 0 8 0,0 3-9 0,0 1-15 16,-1 2 14-16,0 0-10 0,0 3 13 0,-1 2-7 16,-3 2-12-16,2 1 3 0,2 1-7 0,-3 0-6 0,2 1 1 15,1-1-15-15,1 0 9 0,1-2-19 0,4 0-17 16,-2-2 2-16,4-1-13 0,2 0-26 0,1-2 14 16,2-1-40-16,1-1 22 0,-1 0-68 0</inkml:trace>
  <inkml:trace contextRef="#ctx0" brushRef="#br0" timeOffset="46694.83">21203 12251 416 0,'-1'-5'74'0,"-1"0"-21"0,-1 1-16 0,0 1 15 0,0 0 24 0,1 1-8 16,2 0 9-16,-5-1-11 0,3 3-7 0,-1-3-5 16,3 3-8-16,0 0 5 0,0 0-13 0,0 0-17 15,0 0 1-15,0 0-8 0,0 0-10 0,0 0 11 16,0 1-3-16,0 0 7 0,3 15 1 0,1-9-5 15,0 0 1-15,-2 2-1 0,4 1 4 0,-3 3-3 16,2 1 2-16,0 2-3 0,-1 3 4 0,-1 4-5 0,1 1 7 16,-2 2-7-16,0 3-4 0,2 0 11 0,-4-1-12 15,-2 0 12-15,2 1-8 0,-3 2-11 0,1 0 11 16,1 1-11-16,-3-4 0 0,1-2 5 0,1-2-7 0,-3-3 7 16,0-1-2-16,2-4-11 0,1-2-6 0,-1-4-3 15,3 0-11-15,0-5-51 0,0-1-26 0,0-4-12 16,0 0-109-16</inkml:trace>
  <inkml:trace contextRef="#ctx0" brushRef="#br0" timeOffset="46933.97">21375 12164 8 0,'0'0'-5'0</inkml:trace>
  <inkml:trace contextRef="#ctx0" brushRef="#br0" timeOffset="47140.48">21383 12108 697 0,'3'0'138'16,"-3"-2"-34"-16,4 3-1 0,-3-2-9 0,-2 1-23 0,1 2-46 15,1-1-8-15,3 2-9 0,0 1-6 0,0 1 2 32,-2 5 3-32,1 7-3 0,1 0-9 0,4 3 6 0,0 1-6 0,0 2 6 0,4 1-2 0,-4 0 1 15,-2 0 2-15,-2 0-1 0,-6 3-10 0,6-2 11 16,0 3-5-16,0 0 8 0,1-2-3 0,-2-1 1 15,-3-2 6-15,2 0-5 0,-3-7-5 0,1 0 9 16,0-1-8-16,0-3 8 0,-1 3-11 0,1-6-14 0,3 0-17 16,-1-4 1-16,3-2-57 0,-5-3-73 0,8 2-122 15</inkml:trace>
  <inkml:trace contextRef="#ctx0" brushRef="#br0" timeOffset="47474.24">21711 12214 907 0,'0'-6'40'0,"-2"-2"11"0,1 1-18 16,-3 1-1-16,0-1-5 0,3 4 0 0,1 3-30 0,0 0 3 16,0 0-13-16,-1 0 11 0,-1 0-2 0,1 0-7 15,-22-6 5-15,17 7-8 0,-2 3-2 0,2-2 13 16,0 1-1-16,2-3 5 0,-2 4 6 0,3-2 0 15,-3 1 4-15,1 2-5 0,-2-2-6 0,3 4 23 16,-2-2-5-16,1 0 12 0,5 3-1 0,-5 0-11 16,3 5 4-16,1-1-5 0,-3 0-3 0,0 3 6 0,-1-1-8 15,4 3 8-15,3 1-12 0,2 2 5 0,4 1 2 16,0-1-1-16,-6 1-11 0,7-1 6 0,-2-4-5 16,1-1 6-16,1-1 1 0,-1-1-2 0,2-1 1 15,-2-1-2-15,0-3 1 0,0 1-5 0,-1-2 1 16,2-3 0-16,-1-1 23 0,1-4-22 0,0-2 8 0,0 1-15 15,0-4-10-15,0-1-30 0,-1-1-23 0,2-4-2 16,-1 2-60-16,0-2-145 0</inkml:trace>
  <inkml:trace contextRef="#ctx0" brushRef="#br0" timeOffset="47761.21">21875 12109 999 0,'0'0'66'0,"-3"-3"8"15,2-1-7-15,2 4 11 0,-1 0-8 0,0 0-31 16,0 0-8-16,0 0-8 0,0 0-31 0,0 0 9 16,10 2-5-16,-3 5 7 0,0 1-8 0,-2 3 7 15,3-1-2-15,-2 2 2 0,0 0-14 0,-3 2 19 16,-1 3-1-16,-1-1 8 0,7 4-7 0,-3-1 7 0,0 2 3 16,-3-1 3-16,-2 1 9 0,3 1-11 0,1 2-6 15,4 1 2-15,-7 0 5 0,2-1 8 0,0-2-4 16,-3-1 2-16,0 0-24 0,0-3 9 0,-7 0 0 0,4-1 3 15,3 1-12-15,-1-2-5 0,1-3-11 0,-1-3 2 16,-3-4-35-16,0-1 5 0,1 1-25 0,2-3 17 16,1-3-22-16,0 0-23 0,1-7-9 0,-2 0-15 15,1-2-76-15</inkml:trace>
  <inkml:trace contextRef="#ctx0" brushRef="#br0" timeOffset="48127.85">21998 12043 487 0,'-12'-17'81'0,"12"5"-8"16,-8-1 7-16,8 5-2 0,-3-1-7 0,2 1-4 0,2 1-13 16,-2-1 8-16,1 0-14 0,-2 1-15 0,1 1 9 15,-1 0-13-15,-4 0-11 0,5 0 11 0,-3 1-13 16,2 2 14-16,4 0-15 0,-2 0 9 0,-3 1-1 15,3-2 2-15,-4 2-8 0,6-1 2 0,-2 3-4 0,8-3 3 16,-6 2-19-16,5 0-1 0,5 1-1 0,-5 0 0 16,8 1-13-16,-5 2 16 0,-1 1-5 0,3 0 8 31,-3 1-9-31,-1 1-2 0,-2 1-6 0,2 2 4 16,-4 2-9-16,2 2 22 0,-4-1-8 0,-2 1 11 15,0 1-5-15,-1-1 8 0,-4 5 0 0,-1 0 0 0,-3 1-16 16,2 1 18-16,-1-1-11 0,2-1 14 0,-2 0-2 15,-3 0-8-15,1 1 7 0,0-5-10 0,2 1 5 0,2 0-8 16,2-5-4-16,0 0-4 0,0 0-17 0,3-4-51 16,1-1-29-16,1 0-11 0,6 0-108 0</inkml:trace>
  <inkml:trace contextRef="#ctx0" brushRef="#br0" timeOffset="48700.58">22425 12226 686 0,'5'-6'112'0,"-8"-1"-70"0,-1 1-10 0,-2 1-1 16,6 5-23-16,0 0-9 0,-11-8 5 0,8 6-9 0,-2-2-9 15,5 4-2-15,-11-6-5 0,5 3 5 0,-1-1 16 16,1-1 2-16,0 1 3 0,1-1-5 0,-1 1-8 15,1-2 31-15,3-5-4 0,-2 4 14 0,4 2-1 0,0 5 2 16,0 0 3-16,-8-11-3 0,4 7-17 0,4 3 6 16,-1-1-12-16,1 2 11 0,-2-1-9 0,-3 0-8 15,1 1 4-15,-1 2-7 0,-4 1 0 0,6 2-1 16,-5-1-1-16,2 0 0 0,4 2 6 0,-3 0 1 16,3 3 2-16,0-1-5 0,-5 2-15 0,5-1 25 15,-2-1-12-15,1 2 18 0,3-1 1 0,-4 1 2 16,2 2 4-16,1-2-4 0,1 3-7 0,-1 0 9 0,1-1-7 15,0 1 7-15,0 0-9 0,0-1-8 0,0 1 6 16,0-1-9-16,1 1-5 0,2-2 7 0,1-1-11 16,-1 1 10-16,-1-3-5 0,1 0-2 0,-1-2 11 0,4-2-10 15,-6-4 6-15,0 0 0 0,0 0 0 0,1 0 2 16,17 2 3-16,-12-5-15 16,-1-2 2-16,1-1-5 0,-1-2 8 0,0-1-3 0,-1 0-6 0,3-1 3 15,-5 0 8-15,4 0-2 0,-3-1 9 0,-2 0-10 16,0 2-7-16,0 0 13 0,0 1-11 0,4 1 14 0,0 0-2 15,-2 3-7-15,6 2 7 0,-4 0-7 0,-5 2 2 16,0 0 2-16,10 1-5 0,-4 4 4 0,6 0 10 16,-1 2-6-16,-4 0 8 0,5 1-9 0,-4-1 11 15,2 1-17-15,7 0 2 0,-2-1-6 0,-2 2 4 0,1-2 2 16,0-1 5-16,1-1-5 0,2 0-12 0,0-2 12 16,-1 0-4-16,1-2 5 0,0-1-26 0,0 0-42 15,2-1-31-15,-4 0-3 0,1 1-114 0</inkml:trace>
  <inkml:trace contextRef="#ctx0" brushRef="#br0" timeOffset="51202.43">9775 4548 257 0,'-4'-4'23'0,"1"-1"-7"0,-2 2 27 0,5 1-5 16,-4 0-6-16,2 2 1 0,1-2-30 0,1 2-1 16,0 0-13-16,0 0 10 0,0 0-13 0,0 0-19 0,0 0 3 0,0 0-10 15,0-1 1-15,0 0 21 0,0 0-2 0,0 0 9 16,0 0 12-16,0-1 17 16,0 1 17-16,0 0-6 0,0 0 10 0,0 0 27 0,0 0-10 15,0 0 19-15,0 0-5 0,0 0-38 0,0 0 1 16,0 0-14-16,0 0-15 0,0 1 21 15,0 0-13-15,0 0 14 0,0 0-16 0,4 13 5 0,-1-9 2 16,0 1-3-16,2-1-19 0,-1 0 19 0,2-1-15 0,2 0 17 0,-1-2-3 16,2 2-8-16,1-2 18 0,2-1-17 0,1 0-3 0,1-1 9 15,3-1-12-15,0 0 14 0,2-4-2 0,3 2 5 16,1-2 3-16,2 0-2 0,3-1-11 0,3 0 15 16,1-2-6-16,2 1 11 15,4 0-1-15,0 0-5 0,2 0 4 0,-2-1-5 16,-2 1-2-16,1 1 4 0,-2 1-9 0,5 1 8 0,-4 1-13 0,3-1 7 15,0 1-4-15,-5 1 2 0,1 1-20 0,-3 0 10 0,-5 2 0 16,-3 0 5-16,2 0-4 0,-5 0-4 0,3 1-6 16,-3 0 4-16,0 1 7 0,2 0-5 0,-4 0-2 15,-2-1-2-15,5 1 10 0,-3-2-7 0,-2-1 12 0,4 1-14 16,-8-3-6-16,2 1 16 0,1 1-8 0,2-1 12 16,-2 0-3-16,0 1-7 0,-3 1 1 0,-4-1-3 15,3-1-3-15,-5 2 5 0,0 0-4 0,-1 0 6 16,-6 0 8-16,0 0-15 0,0 0 9 0,0 0-14 15,1 0 3-15,-1 0 6 0,1 0-6 0,-1 0 6 16,0 0 4-16,0 0 1 0,0 0 9 0,0 0-8 0,0 0-3 16,0 0-1-16,0 0-2 0,0 0 2 0,-14 3 5 15,10-3-10-15,-1 0 1 0,5 0-7 0,0 0-16 0,0 0-7 16,-1 0-26-16,0 0 11 0,0 0-34 0,1 0-27 16,-1 0-8-16,-1 0-16 0,1 0-66 0</inkml:trace>
  <inkml:trace contextRef="#ctx0" brushRef="#br0" timeOffset="52239.09">10554 4109 399 0,'-7'-6'58'0,"6"1"18"0,-2 2 46 0,-1 2-120 0,2 1-4 16,1 0 6-16,-3 1-6 0,2-1 8 0,-3 0-5 15,5 0-2-15,0 1-4 0,0 0 1 0,0 0-13 16,0 0 20-16,-7 15-9 0,4-12 12 0,3-1-5 0,0-2 12 16,3-1 9-16,-3 0-4 0,0 0-7 0,-7 3 26 15,2 1-17-15,1-1 21 0,5-2-11 0,-6 7-1 16,-2-3 0-16,2 5-4 0,-4 3-18 0,-2-4 15 15,1 4-13-15,-2-4 13 0,-2 1-7 0,0 1-13 16,-2 1 10-16,2 6-13 0,-5-2-7 0,3 2 15 16,0 1-15-16,0-5 16 0,1 0-2 0,-1 1 1 0,0-2 15 15,0 0-14-15,0-3-8 0,0 0 21 0,2-1-14 16,1-2 19-16,-2 0-6 0,0-2-3 0,1 0 8 16,2-1-9-16,5-3-10 0,-1-1 17 0,-2 0-13 0,4-4 16 15,-3 2-6-15,7 1-2 0,2 1 4 0,0 0-6 16,0-1-17-16,0 0 3 0,-3-16-13 0,2 12 11 15,3 1-12-15,2 0 3 0,2 2 2 0,-1-1-2 16,2 1-9-16,0 2 11 0,0-1-8 0,2 2 10 16,-5 1-3-16,2 1 1 0,4 2 6 0,-2 3-6 15,4 1-4-15,-3 3 5 0,-2 1-8 0,1-1 10 0,1 4 9 16,-1 0-8-16,1 0 8 0,0-1-10 0,0-1 8 16,-1-2-3-16,1 0-5 0,-1-3 3 0,-1 0 9 0,1-3-3 15,-1-2 8-15,1 2-8 0,-2-3 6 0,-2-2 1 16,0 1-1-16,1-6 2 0,1 4 11 0,-1 0-14 15,1-2 9-15,0 0-13 0,-1-4-6 0,2-1 16 16,0 1-5-16,1 0 9 0,-1-1-13 0,4 3-3 31,-2-3-3-31,-1-1 1 0,-1 3 3 0,-2-3-1 16,3 3 0-16,0 2-1 0,0-3-7 0,0 2 5 0,-5 0 0 16,2-1 3-16,0 3-3 0,-2-2 6 0,-2 0-10 15,3 0 9-15,-5-1 4 0,0 1 3 0,0 0 9 16,1-1-10-16,0 1-8 0,1 0 7 0,-2 0-5 15,-1-2 7-15,2-1-10 0,-2-2 6 0,2 2-4 0,-3-1 5 16,2 1-1-16,-1-1-2 0,4 0 5 0,-1 0-4 16,4 1-3-16,-5-2-3 0,0 1 0 0,0-1 1 15,-4 0 3-15,3 0-4 0,-3 0-4 0,2-3 3 16,-2 3 3-16,2-2 102 0,-1 2-104 0,1 0 81 0,0 0-187 16,1 1 80-16,-4-1 25 0,3 2 0 0,-5-1 4 15,5 1-4-15,-2 0-2 0,2 2-2 0,4 6-13 16,-2-1 13-16,-3-5-10 0,3 3 9 0,-1-3-13 15,1 5-3-15,1 1-5 0,-1-1-2 0,0 0-19 0,0 0-37 16,0 0-36-16,0 0-2 0,0 0-108 0</inkml:trace>
  <inkml:trace contextRef="#ctx0" brushRef="#br0" timeOffset="53397.08">10299 4812 235 0,'-3'-8'37'0,"1"3"4"15,0 0 14-15,1 2-3 0,-1-1 7 0,1 3-15 16,1 0-14-16,0 1 5 0,0 0-24 0,0 0-8 16,0 0-3-16,0 0-1 0,0 0-29 0,0 0 26 0,0 0-16 15,0 0 20-15,0 0-3 0,0 0 10 0,0 0 10 16,0 0-5-16,0 0 2 0,0 0 32 0,0 0-6 15,0 0 17-15,0 0-4 0,0 0-18 0,0 0 0 16,0 0-6-16,0 0-13 0,1 0 14 16,0 0-16-16,0 0 15 0,0 0-14 0,7 12 9 0,-6-6 2 15,1 3-2-15,-2-1-18 0,2 0 10 0,-1 2-6 16,1 1 8-16,-2 3-5 0,1 0-7 0,2 3 4 16,-3 3-5-16,0-3-5 0,1 2 11 0,-1 0-11 15,2 0 11-15,-2 2-6 0,0 2 2 0,0-2 7 0,0 1-6 16,-1 3-10-16,0-3 13 0,-2 2-13 0,0-1 15 15,-2-3 2-15,0-1-4 0,-2 1 5 16,2-4-6-16,-2 3 6 0,2-2-12 0,0-1 8 0,-2-2-11 16,0-2 5-16,1-2 3 0,0-2-3 0,1-1 2 15,0-2-17-15,0-2 3 0,-1-1-22 0,3-2 14 16,-4-2-26-16,3-2-46 0,-3-2-41 0,4-2-11 16,-2-2-159-16</inkml:trace>
  <inkml:trace contextRef="#ctx0" brushRef="#br0" timeOffset="55604.8">10074 4820 4 0,'-5'-4'37'0,"0"1"-5"15,2 2 16-15,1-2-17 0,2 3-22 0,0 0 7 16,0 0-24-16,0 0 19 0,0 0-14 0,0 0-3 16,0 0 6-16,1 0-5 0,0 0 2 0,0-1 1 15,0 0-7-15,20-10 6 0,-14 9 13 0,1 1-15 16,2-1 15-16,-4 1-20 0,-1 1-3 0,2 1 18 0,-4-1-13 15,0-2 13-15,0 2-21 0,-2-3-33 0,4 6 21 16</inkml:trace>
  <inkml:trace contextRef="#ctx0" brushRef="#br0" timeOffset="58399.21">10108 4841 257 0,'4'0'2'0,"-4"0"18"0,3 0 27 0,-8-2-5 16,5 2-26-16,0 0-10 0,0 0-15 0,0 0 9 15,0 0 6-15,0 1-5 0,0 0 11 0,0 0-12 16,1 0-7-16,-1-1 13 0,1 0-3 0,0 0 11 15,1 0 15-15,-2 0 21 0,0 0 9 0,0 0 0 16,1 0-9-16,-1 0 6 0,0 2-21 0,-6-3 17 0,4 0-13 16,2 1-14-16,0 0 11 0,0 0-14 0,0 0-5 15,-1 0 0-15,-1 0-8 0,1 0 6 0,0 0 4 16,-17-5-7-16,18 5 9 0,0 0-10 0,0 0-5 0,0 0 14 16,0 0-10-16,-1 0 12 0,0 0-4 0,1 0-5 15,-1-1 7-15,1 0-8 0,0 0-14 0,-2 0 24 16,1 0-16-16,0 0 21 0,1 0-9 0,0 0-10 15,0 0 7-15,2-22-10 0,1 22-5 0,4-2 6 16,2 0-16-16,-1 1 14 0,1-3-5 0,0 2-1 16,-1-1 8-16,0 0-8 0,1-1-5 0,0 3 7 0,0 0-4 15,0 1 5-15,-2 1 6 0,0 0-13 0,0 0 10 16,0 0-11-16,-2 0 7 0,1 0-1 0,-1 2-1 31,0 0 1-31,1 0 7 0,-2 0-2 0,2 0-1 0,-1 1-1 16,-1 0-3-16,1 1 2 0,-3 0-3 0,3-1 4 15,-3 2 7-15,1-2-9 0,1 2 9 0,-2-1-12 16,2 2-5-16,-2 1 14 0,0 0-9 0,-1 2 11 16,0 0-8-16,-1 1 2 0,0 0 3 0,0 2-2 15,-1 0-1-15,-1 2 6 0,1 1-8 0,-3 0 8 0,0 0 0 16,0 1-3-16,0-1 8 0,-1 1-8 0,-1-1 3 16,1-3 2-16,-1-1-1 0,-1 4 2 0,4-3-3 0,-3 0-2 15,1 0 0-15,1-5-2 0,1 1-7 0,-2-3 13 16,2-1-6-16,3 1 11 0,0-5-7 0,0 0 4 15,0 0 2-15,0 0 0 0,0 0-8 0,0 0 19 16,0 0-11-16,0 0 13 0,5-4-24 0,0-3-6 16,0 6 1-16,1-3-4 0,0 1-10 0,2 2 13 15,-1-3-13-15,2 2 15 0,-1 2-8 0,0 2 4 16,1-2 5-16,-1 3-4 0,0-1 4 0,-1 4-8 0,2 2 6 16,-2-1-7-16,-2 4 5 0,0-4-1 0,1 2-3 15,-2 1 5-15,1 1 14 0,-1 2-14 0,1 1 3 16,-4 0-9-16,0-4 10 0,0 2 1 0,0 0 6 0,-1-1-7 15,1 1-4-15,-2-2 6 0,-1 1-3 0,-1-1 7 16,-1 1-1-16,0-1 3 0,-2 0 0 0,1-1-1 16,-3-2-9-16,3 0 19 0,-2 0-10 0,-2 0 15 15,2 0-4-15,-1-1-11 0,-1 0 8 0,0-2-11 16,1 1 7-16,0-2-11 0,-1 1 5 0,1-2-6 16,0-1 10-16,-1 0-2 0,1 1 0 0,1-2 0 15,-3 0 8-15,2 0-9 0,0-3 1 0,-1 1-3 0,2-1 7 16,-2 0-10-16,5 0 9 0,-1-1-10 0,-2 0-3 15,1-3 6-15,0 0-4 0,1 0 5 0,-3-1-22 0,5 0-14 16,-2-1-9-16,5 0 1 0,0-1-18 0,-1-1-3 16,3-1-28-16,0 2 13 0,7-2-37 0,-1 2-95 15,-1 0-82-15</inkml:trace>
  <inkml:trace contextRef="#ctx0" brushRef="#br0" timeOffset="58877.88">10615 4771 159 0,'-2'-4'25'0,"0"1"8"0,2 3 8 0,0 0 6 0,0 0-13 0,-1 0 13 0,1 0-9 0,-1 0-5 16,-1 0 9-16,2 0-9 0,0 0-6 0,0 0 19 15,0 0-13-15,-1 0 17 0,1 0 5 0,0 0-2 16,0 0 10-16,0 0-10 0,0 0-21 0,0 0 8 16,-4 4-13-16,7 0 14 0,1 0-5 0,-2 2-16 0,-1-2 9 15,4 2-12-15,-2 0 1 0,-1-1 2 0,2 3-9 16,-3-2 9-16,3 2-1 0,-1 2-5 0,1 0 9 15,0 2-7-15,-3 0 4 0,2 3-4 0,-1 0-3 0,1 2 1 16,0 0 1-16,-1 0 5 0,0 1 0 0,-1 1 1 31,2 2-7-31,-2 2 8 0,0-3-13 0,-1 1 12 16,2-2-8-16,-2 3-2 0,0 1 13 0,-3-3-13 16,1 4-14-16,0-3 21 0,-3-2-13 0,3-1 19 0,0-4-21 15,-1-1 8-15,2-1-7 0,-1-2 7 0,0-2-9 16,2-3 2-16,0-2-4 0,0-3 4 0,0 0-5 15,0 0-4-15,0 0-7 0,0 0 0 0,0 0-32 0,1-12-8 16,0 2-24-16,0-1 7 0,-1-2-47 0,2-1-51 16,2 0-39-16,0-2-10 0,0 1-142 0</inkml:trace>
  <inkml:trace contextRef="#ctx0" brushRef="#br0" timeOffset="59403.02">10706 4972 77 0,'5'-11'11'0,"0"0"69"0,-1-1 20 15,1 0-33-15,0 0-12 0,0-1 0 0,1 2-23 16,-2 0 15-16,2 0-32 0,0-1-4 0,-3 1 2 16,2 1-5-16,1 1-19 0,-1 2 14 0,0 0-15 15,-1-1 16-15,1 3 4 0,-3 0 8 0,2 1 21 0,-1 3-12 16,-3 1 22-16,0 0 26 16,0 0-8-16,0 0 15 0,0 0-2 0,0 0-33 0,0 0 10 0,0 0-20 15,0 0-12-15,0 0 3 0,0 0-14 0,0 0 12 16,0 0-12-16,0 0-4 0,0 0 1 0,0 0-3 0,-1 0-6 15,-1 1 2-15,1 0-5 0,0 0 3 0,0 0 3 16,-7 21 3-16,8-16 6 0,1 2-5 0,1 2-10 0,0-1 19 16,0 2-18-16,-1-1 19 0,1 2-8 0,2 2-4 15,-2 3 15-15,1-2-13 0,0 0 7 0,0 1-12 16,1 0 0-16,-2 0-1 0,2-1 9 0,0 0-4 16,-2-3 3-16,3 1-5 0,-1 2-6 0,2-4 8 15,2 1-5-15,-1-2 9 0,-3 0 6 0,0-1-2 16,1-4 4-16,2-2-3 0,0-3 2 0,2-2 9 15,-2 2-6-15,-1-4 6 0,4 2-5 0,-3-4-14 0,-2 0 10 16,-1-5-12-16,-2 1 9 0,5 1-8 0,0-5-1 16,2 3-1-16,-6-4 5 0,0-1-3 0,-2 1-2 15,1-3 0-15,-1 1 6 0,-2-1-9 0,-1-2 2 16,-5 1-5-16,5 0 7 0,-6 0 0 0,1 3 7 0,1 2-7 16,3-1-4-16,0 4 5 0,0-2-4 0,0 4 5 15,-4-1-7-15,-2 0 0 0,4 0 0 0,-1-1 0 16,2 4 10-16,2 0-17 15,-10 2 4-15,8 3-10 0,-3-1 0 0,7 3 7 0,0 0-4 0,-1 0 5 16,1 0-5-16,-1 0-2 0,-1 0-10 0,-19 6 7 16,18-1 4-16,-2 1-11 0,1 0 3 0,1 0-12 0,-2 0-33 15,2 2-21-15,1-2-46 0,4 3 10 0,0 0-125 16</inkml:trace>
  <inkml:trace contextRef="#ctx0" brushRef="#br0" timeOffset="59562.32">11177 4864 1469 0,'0'-5'75'0,"0"1"-34"0,0 4-5 0,0 0-9 0,0 0-18 0,0 0-32 0,0 0-10 0,0 0-10 16,0 0-41-16,0 0-44 0,0 1-25 0,0 0-7 15,0 0-63-15,0 0-58 0</inkml:trace>
  <inkml:trace contextRef="#ctx0" brushRef="#br0" timeOffset="60229.24">11379 4629 703 0,'-2'-2'-4'0,"0"0"14"0,-4 2-12 16,6 0 14-16,0 0-13 0,0 0-5 0,-10 6 4 0,6-2-6 15,0-1-9-15,1 0 20 0,3-1-15 0,-6 1 19 16,2 0 2-16,4-3 33 0,0 0 23 0,-4-3-3 15,2-1 17-15,0 0-1 0,4-1-9 0,1 1 8 16,-1 0-20-16,-1-2-10 0,2 1-5 0,0 1-1 16,-2-1-32-16,3-1 13 0,-3 2-17 0,3-4 16 0,5 3-16 15,1 2-9-15,2-1 4 0,-2 3-8 0,2-3 7 16,-2 1-3-16,0 2-1 0,2-2 0 0,3 3 6 16,-1 0 1-16,0 2-1 0,-3 4-1 0,-2-1-16 0,-1 3 11 15,-2 1-6-15,0-1 8 0,-2 3-2 0,-1 0 5 16,-2 3 4-16,-2 3-3 0,-3-1-8 0,0 3 17 15,-6-5-7-15,1 1 12 0,-1 0-5 0,-1-3 2 16,-1 1 5-16,0-4-2 0,3-1 11 0,-3-3-10 16,3-1 2-16,1-2-4 0,-1-2 7 0,8 2 0 15,-4-2 6-15,1-1-4 0,4-1 2 0,-1-2-6 16,4 0-5-16,5 1 2 0,-4-3-16 0,4 0-12 16,2 2-7-16,3 1 0 0,4 2-14 0,1 0 28 0,-2 0-1 15,1 3 8-15,0 3 1 0,-1 4-8 0,-2 2 3 16,-2 2-3-16,1 3 12 0,-2 3-9 0,-3 1 4 15,0 2-4-15,-4 0 6 0,-1 2-2 0,-2-2-1 0,-4-2-1 16,0 1 4-16,-3-4 2 0,-2 2-4 0,0-5 4 16,-3 0 10-16,-1-1-12 0,0 0 14 0,-2 0-14 15,-2-4 18-15,2-2 2 0,-1 0 6 0,1-5-3 16,0 2-1-16,0-3-3 0,0 0-8 0,3-2 6 16,-3-2-6-16,3 0-9 0,1-3 3 0,1 2-5 15,4-2-4-15,1 1-11 0,1-3-15 0,-4-3 1 0,6 1-52 16,0 0-33-16,-6 1-42 0,8 2 0 0,1 1-153 15</inkml:trace>
  <inkml:trace contextRef="#ctx0" brushRef="#br0" timeOffset="62140.73">11907 4430 403 0,'2'-6'42'0,"1"1"91"15,-5 1-73-15,2 4-12 0,0 0-9 0,0 0-3 0,0 0-31 0,0 0-10 16,0 0 6-16,0 0-9 0,0 0-4 0,0 0 17 16,0 0-8-16,0 0 13 0,0 0 4 0,0 0 13 15,0 0 8-15,0 0-2 0,0 0-7 0,1 1 10 16,0 0-11-16,15 12 11 0,-11-10-8 16,0 3-8-16,-2-1 1 0,1 6-6 0,1 1-17 0,-1 4 15 15,4 4-16-15,-4 0 15 0,3 5-4 0,-4 2-2 16,-1 0 12-16,-1 5-14 0,1 1-14 0,-2 0 22 15,-2 2-11-15,1-4 18 0,-3-1 3 0,3-1-20 16,-3-1 11-16,2 0-14 0,1-2 2 0,-3-3 4 16,2-4-7-16,0-4 3 0,2-3-12 0,0-4-23 15,0-2-6-15,0-3-9 0,0-3-46 0,2-4-95 16</inkml:trace>
  <inkml:trace contextRef="#ctx0" brushRef="#br0" timeOffset="62529.28">12162 4542 827 0,'-3'-4'50'16,"-1"-2"-1"-16,3 1 4 0,-5-1-4 0,0 0-17 0,3 2-9 16,3 4-15-16,0 0 7 0,0 0-15 0,0-1-4 15,0 0-8-15,0 0 2 0,0 0-14 0,0 0 9 16,0 0 2-16,0 0 1 0,1 0 13 0,0 0 1 15,0 0 5-15,0 0-5 0,14-12-7 0,-15 13 16 16,0 0-12-16,0 0 14 0,0 0-3 0,-4 3-2 16,-3-2 11-16,3 0-10 0,0 2-8 0,-2 2 9 0,0 0-10 15,2 2 11-15,-1 1-6 0,1 3 3 0,-2 0 1 16,2 2-2-16,-2 0-16 0,1 2 15 0,2 4-7 16,2 1 11-16,1 0-3 0,0 1-4 0,0 0 8 0,1-2-7 15,2 3-4-15,1-3 6 0,-1-2-6 0,2-1 7 16,0-2 9-16,1-4-7 0,0-2 8 15,-1-1-8-15,1-3 8 16,0-2 9-16,2 0 2 0,-1-2 1 0,2-2-13 0,1-1-16 0,5-2-11 0,1-3 1 16,1 1-20-16,2-1-15 0,-2-2-17 0,-2-2 1 0,2-3-34 15,1-1-57-15,-1-4-17 0,3 0-18 0,-3 0-53 16</inkml:trace>
  <inkml:trace contextRef="#ctx0" brushRef="#br0" timeOffset="62767.64">12446 4469 189 0,'0'-9'123'0,"0"0"1"15,0 1-27-15,-1 1 21 0,0-1-32 0,0 1-14 16,1 1 5-16,0 3-11 0,0 3-36 0,0 0 14 16,0 0-21-16,0 0 20 0,0 0-31 0,0 0-15 15,0 0 3-15,0 0-8 0,0 1 0 0,1 6 16 32,2 0-8-32,0 5 11 0,-2-1-1 0,0 3-1 0,0 1 6 15,1 1-6-15,1 1-9 0,-2 3 9 0,1-1-9 16,-1 2 10-16,0 1 5 0,2 1-13 0,-2 3 14 15,0-1-16-15,0-2 0 0,0 0 15 0,0 1-14 16,0 0 15-16,-1-2-8 0,0 1-4 0,0 0 12 0,-1-2-12 16,1-2-5-16,-3-2 13 0,2-4-17 0,-3 0 16 15,1-5-25-15,1-2-18 0,-3-2-9 0,3-4-6 16,-2-1-53-16,1-4-155 0</inkml:trace>
  <inkml:trace contextRef="#ctx0" brushRef="#br0" timeOffset="63132.9">12466 4459 420 0,'-2'-15'58'0,"0"1"111"16,1-2 62-16,0 4-182 0,1 1 3 0,0 2-17 16,1 1 0-16,0-1-10 0,1 2-25 0,1 0-2 15,-1 0-9-15,4 2 5 0,-2-3-8 0,1 2 6 0,3 1 5 16,-3-6-3-16,1 3-8 0,0-1 19 0,2 1-12 15,-3 2 15-15,1-2-2 0,1 2 0 0,-1-3 12 16,0 5-11-16,-1-1-10 0,1-1 24 0,1 2-16 0,-2 1 22 16,3 3 0-16,1 1-25 0,-1 0 10 0,-1 5-17 15,-2-3-5-15,-2 2 6 0,-1 3-5 0,1-4 7 16,3 3 1-16,-3 2-3 0,4 2 4 0,-4 6-4 16,-1 1-14-16,-3 1 28 0,-2 0-7 0,-4 1 16 15,-3 2-13-15,2 2 7 0,0 2-4 0,-1-2 7 16,1 1-1-16,0-2-5 0,-4-3-3 0,3-2 1 0,-2-2 0 15,3-2-8-15,0-1-5 0,-1-6-5 0,1 4-40 16,0-9-29-16,1 1-52 0,2 1 9 0,1-7-145 16</inkml:trace>
  <inkml:trace contextRef="#ctx0" brushRef="#br0" timeOffset="63593.91">12887 4564 864 0,'4'-11'56'0,"0"2"25"0,0 0-19 0,0 2-14 0,-2-1-19 15,1 1 8-15,-1 0-23 0,0 1-14 0,0 1 3 16,-1 0-11-16,3 0-19 0,-4 1 4 0,1 0-13 0,-1-1 9 16,0 2-6-16,-1-1 0 0,-2 1 13 0,-1 0-11 15,-1-1 13-15,1 2 17 0,-3-1 1 0,-1 1 6 16,1 1 14-16,-1 0 4 0,-1 1 5 0,0 0-3 15,1 1-11-15,-2 2 12 0,2 2-11 0,0 0 14 16,-5 2-10-16,5 2-15 0,-2 1 3 0,0 2-7 16,1 0-9-16,3 5 15 0,0-1-12 0,3 3 15 0,-2-1-5 15,2-1-4-15,-3 0 11 0,2-1-12 0,-4 0-12 16,5-3 21-16,3 1-14 0,1 0 18 0,10-3-10 0,-6 0 8 16,-2-4 2-16,-3-7 2 0,0 0 4 0,9 6-3 15,-1-6-5-15,-1-1 3 0,4-3 2 0,-1-1-13 16,2-2 6-16,-2-3-9 0,4 0 3 0,-4-4-12 15,2 3 0-15,2-1-5 0,0-3 6 0,-4 0 6 16,0 0 8-16,-1 2-3 0,5-7 15 16,-13 18-8-16,10-7-8 0,-6 5 6 0,-2 3-7 0,0 1 5 15,1 3-6-15,0 3-7 0,-1 1 7 0,2 3 0 16,-1 2 2 0,2 0-3-16,-1 1 7 0,0 5-2 0,0-3 5 0,-2 1-6 0,0 3 0 0,0-2-6 0,0 1 4 15,1-2 12-15,-1-3-10 0,0-3 11 0,0-1-14 16,-1-2-2-16,1-3-21 0,0-1-16 0,-3-3 2 15,0 0-22-15,5-6-85 0</inkml:trace>
  <inkml:trace contextRef="#ctx0" brushRef="#br0" timeOffset="64631.53">9742 6084 298 0,'2'-9'46'0,"3"-1"38"0,1 0 6 0,1 1-28 0,-1 1-22 0,2 3-22 15,-1 2-1-15,-1-3-9 0,2 1-21 0,0 0 20 16,-1-3-16-16,-2 1 18 0,1 1-5 0,-1-2 0 0,1 0 17 16,-3 1-14-16,0-3-7 0,1 6 32 0,-3-2-16 15,-1 1 26-15,0-2-1 0,0 0-17 0,-3 1 11 16,-1-1-15-16,-2 0-11 0,2 1 10 0,-3 1-13 0,1 0 13 16,-1 4-9-16,-2 0-9 0,0 2 1 0,-1 3-4 15,1 4-5-15,-2-3 7 0,0 2-2 0,-3 1 3 16,0 1 4-16,-1 1 10 0,1 5 5 0,3 0-2 15,0 0-8-15,-2 1 5 0,4 1-13 0,-1 1 12 16,2-1 0-16,2-2-11 0,1 2 8 0,0-3-11 0,5 1 0 16,0-3 6-16,-3-1-6 0,4 1 5 0,1-2 4 15,-2-3-11-15,5 0 12 0,1-5-12 0,1 1 11 16,8-3 7-16,-4-1-12 0,4-1 11 0,1-3-1 0,0 0-4 16,0-1 7-16,0 2-9 0,-1 0-2 0,-2 2 9 15,1 2-8-15,-2 2 7 0,1 1-7 0,-3 4-2 16,1 1 5-16,0 1-6 0,-2 3-8 0,-1 3 7 15,-2 1-4-15,-1 2 7 0,0 0 3 0,-4-2-1 32,-1 1 5-32,-3 0-6 0,0-1-14 0,-2 1 27 15,0-2-12-15,-1-5 20 0,-1-1-9 0,-2-2 10 16,1-3 0-16,-1-1 1 0,1-1-19 0,0-3 4 0,1-3-15 16,-1-2 9-16,3-3-24 0,-2-2-32 0,2-2-9 15,2-5-7-15,1 0-23 0,-1-3-19 0,2-2-36 16,0-3 6-16,1-2-62 0,2 0 106 0,2 3 32 15,0 4 14-15,1 3 67 0,-1 4 31 0,0 1-4 0,-1 3 14 16,1 2 7-16,-4 8-15 0,0 0-7 0,0 0-5 16,0 0-28-16,0 0 12 0,4 12-2 0,-4-6 7 15,0 4 13-15,-2-2-23 0,0 0 13 0,-2 1-17 16,0 0 4-16,-3 2 3 0,1 0-3 0,-1 3 4 0,-3-1-3 16,-2 2 3-16,-4 0-1 0,0-1 1 0,0 3-8 15,-3-3 13-15,5 0-6 0,-2 0 7 0,-1-1-8 16,-3 1 0-16,-1 2 0 0,2 1 0 0,-2-2-16 0,3-1 6 15,-3 0-12-15,-1-2 10 0,2 3-5 0,0 0-6 16,-1-2-2-16,2 2-5 0,2-2-15 0,1-1-57 16,1 1-16-16,4-4-16 0,1-1-34 0,1-1-108 15</inkml:trace>
  <inkml:trace contextRef="#ctx0" brushRef="#br0" timeOffset="67173.2">10066 6208 928 0,'14'-15'153'0,"-7"4"-118"0,0 2-5 0,-1 3-5 0,2 3-36 16,-8 2 6-16,0 1-15 0,0 0 11 0,11-1-5 15,-5 3-24-15,1 0 8 0,-4-2-18 0,0 1-17 0,-3-1 34 16,0 0-5-16,0 0 19 0,0 0 23 0,0-1-2 15,0-10 7-15,-5 7-7 0,-2 0 4 0,-3-1 29 16,1 0-10-16,-2 1 15 0,-1-1-10 0,3 1-5 16,-2 1 4-16,2-1-7 0,0 3-10 0,1 0-13 15,-2 0-1-15,4 1-1 0,6 0 1 0,0 0-8 16,-10 7 5-16,7-3-8 0,3 2-4 0,-1 0 12 16,2 0-13-16,-1 4 13 0,-3-3-2 0,3 2 5 0,-4 0 7 15,4 2-6-15,0 1-4 0,-1 0 12 0,4 1-12 16,-3 1 14-16,1 0 3 0,-3-3-6 0,0 3 14 15,2-2-15-15,-1-1-1 0,1 1 1 0,0-4-7 0,-3-1 7 16,2 0 1-16,1-4 2 0,1 1 5 0,3-4-4 16,-3 0-11-16,3-2 19 0,3-1-22 0,-2-2 20 15,4-2-12-15,-1-2-5 0,-1-1 5 0,7-2-9 16,-1-1-8-16,1-2 12 0,4-2-7 0,-4-2 7 16,-1 1 0-16,1 1-2 0,-5 2 8 0,2 4-6 0,1 2 6 15,-2 3-4-15,-3 3-7 0,0 2 2 0,-3 0 4 16,0 1-2-16,-1 4 9 0,3 0-10 0,-3 3-14 15,2 1 22-15,-2 1-14 0,0 1 17 0,2 0-4 0,0 0-4 16,-3-1 8-16,1 0-9 0,0-2-2 0,-2-1 7 31,0-3-2-31,0-1 7 0,-1-2 0 0,0 0 6 16,0 0 2-16,0 0 2 0,0 0 0 0,0 0 7 16,6-7-13-16,-6-2 10 0,0 0-11 0,2-2-14 15,-1-1 11-15,3-2-14 0,-3-2-2 0,1-3 11 16,-1-3-12-16,1 0 12 0,0-1-7 0,-1-3-5 15,-1-4 4-15,1 1-7 0,1-1-5 0,-1 0 18 0,-1 3-9 16,0-1 13-16,0 4 7 0,-1-2-10 0,2 3 12 16,-1 0-13-16,0 1 4 0,-1 2 4 0,0 1-8 15,1 6 7-15,-1 2-4 0,1 3-1 0,-1 2 5 16,1 3-5-16,0 3-6 0,0 0 2 0,0 0-7 0,0 0 6 16,0 0 0-16,0 0-16 0,0 0 8 0,0 0-12 15,0 0 8-15,1 0 1 0,0 0-1 0,0 0 2 16,8 13 12-16,-5-7 0 0,-3 0 5 0,2 1-6 15,1 1-9-15,-3 2 18 0,1 3-10 0,1 3 14 16,1-1 2-16,1 2-8 0,-1 2 7 0,-1 0-9 0,1 0-9 16,-2 2 10-16,3-1-3 0,-3 0 6 0,4-1-2 15,-3 3-3-15,1 0 2 0,0-1-3 0,0 0-5 16,-1-3 13-16,0 2-5 0,2-4 10 0,-2 2-9 0,2-4-7 16,-1-1 3-16,0-2-3 0,-1-1 7 0,2 1-4 15,-4-3 11-15,6 1-7 0,-4-2 6 0,0-3 1 16,3 0-2-16,-4-1 5 0,3 0 6 0,1-1-13 15,-2 0 3-15,2-2-4 0,-3 0 11 0,2-1-7 16,2-2-1-16,4-1-2 0,-3 0-11 0,1-3 5 16,-1 0-6-16,-6-2 5 0,9 1 0 0,-5-1-3 15,-1-1 2-15,6 2-3 0,-8-1-13 0,5-1 20 0,-2 0-12 16,-3-1 14-16,5 1-3 0,-5 1-3 0,2 0 4 16,-5 0-6-16,0 1-7 0,0-1 11 0,0 0-2 15,0 3 6-15,2 0-9 0,-2 6-1 0,-2-8 2 16,1 7-1-16,-5-4-2 0,2 2 2 0,3 3-6 0,1 0 5 15,0 0 6-15,0 0-8 0,-1 0 6 0,0-1-7 16,0 0 6-16,0 0-4 0,0 0 1 0,-23-9-3 16,19 6 6-16,2 4-2 0,3 0 0 0,0 0 0 15,0 0 13-15,0 0-19 0,0 0 8 0,0 0-12 16,0 0 0-16,0 0 5 0,0 0-9 0,0 0 8 16,-1 11-16-16,2-2 22 0,7 2-1 0,-4 1 6 0,0-4-5 15,4 5-3-15,-3 0-1 0,2-2-1 0,1 3 5 16,-3-5 1-16,-2 0 1 0,4 1 2 0,-5-2 1 0,5-1-5 15,-2 0 2-15,-2-4-2 0,2-1 5 0,-1 2 0 16,2-1 0-16,-2-1 1 0,1-1 1 0,-1-1-1 16,2-2 3-16,-1-1-2 0,2 1-1 0,-3-3-4 15,1-1-4-15,3-2 2 0,-3-1 12 0,2-2-14 16,0 1 5-16,-1-5-8 0,-1 1 2 0,1-3-6 16,-1-1 2-16,0 1-3 0,-1-2 8 0,-3 2-1 15,1 5 3-15,-1 0-4 0,2 5-6 0,-2 1 11 0,-1-1-1 16,0 7 6-16,0 0-11 0,0 0 0 0,0 0-10 15,0 0 6-15,0 0-19 0,-5 6 26 0,3 3-5 16,0 0 11-16,-1 1-5 0,0 2-1 0,2-1 2 16,-1 3 0-16,-2 0-5 0,2-1 10 0,0 0-6 0,-1-3 6 15,3 1-10-15,-2-3 5 0,1 0 3 0,1 0 1 16,-1-2 1-16,1-1-3 0,0-2-3 0,2 2 1 16,-1-4 5-16,1 2-2 0,-2-3 12 0,0 0-10 15,0 0 11-15,2 0-8 0,-1 0-2 0,18-7-1 16,-13 4-5-16,2-1 3 0,0-1-3 0,1 0 3 0,-1-2-14 15,1 0 10-15,1-2-2 0,0-2 4 0,1 3-8 16,-1-3-2-16,-2 2 3 0,0 1 0 0,-1-3 7 0,-1 4 3 16,0-3-7-16,0 4 5 0,-2 0-2 0,-1-1-3 15,1 1 4-15,0-3-2 0,-1 2-2 0,-1 0 3 16,-1 2-5-16,1 0 5 0,-2 0-1 0,0 1-2 16,0 1 7-16,1 2-6 0,0-2 1 0,1 1 1 15,2-1-6-15,-3-4 6 0,1 6 4 0,-2-3-12 31,0 4 8-31,0 0-10 0,6-3 10 0,-4 3-3 16,1-2-7-16,1 2 3 0,-4 0 4 0,7 3-4 16,-4 1 7-16,3 2-6 0,-6 0 2 0,4 1 3 0,0 2 1 15,-3-1 1-15,6 4 2 0,-5-2-1 0,2-1 0 16,-1 4 0-16,2-3 1 0,0 3-4 0,0 0-2 16,-2-2 0-16,-2 0 10 0,3-6-6 0,-4 2 9 15,6-1-10-15,0 0-7 0,-1 2 16 0,4-2-9 0,-9-4 13 16,0-2-5-16,0 0 0 0,0 0 5 0,1 1-5 15,0 0-8-15,19 6 17 0,-17-7-10 0,4-3 13 16,-2 1-9-16,3-2-4 0,1-1 3 0,-3-2-4 16,0-3-8-16,3-1 4 0,3 0-8 0,-1-2 7 15,1-3-5-15,-2 2 2 0,-4-3 1 0,1 2 0 0,1 3 2 16,-1 1-4-16,-2 2 3 0,-1 2-4 0,-2 1 4 16,0 1-2-16,1 3-1 0,-3 0 0 0,0 2 2 15,0 0-5-15,0 0-8 0,0 0 2 0,0 0 1 0,2 6 2 16,-2-2 8-16,0-4-7 0,0 0-6 0,-2 10 16 15,2-5-2-15,-1-1 6 0,-2 2-3 0,1-2-2 16,0 0 0-16,2 4 0 0,-3-6 5 0,2 1-6 16,-1 4 1-16,1-5-1 0,0 1 11 0,1 2-13 15,1-2 8-15,0 1-12 0,-1 0 2 0,0-4 7 16,0 0-3-16,0 4 4 0,3-2-1 0,0 3 0 0,2-1-2 16,-2-4 2-16,1 0 9 0,1 0-13 0,-1-2 4 15,2 1-7-15,1-3 16 0,0 1-14 0,1-4 8 16,-3 1-10-16,1 0 8 0,2 0-6 0,-2-3 7 15,-1-2-6-15,0 0 8 0,-2-2-6 0,0 1-1 0,-2 3 1 16,1 1 4-16,-1-1-3 0,-3 1 1 0,0 0-1 16,-3-2 3-16,0 2-13 0,0 2 1 0,-1-1-5 15,0 3 5-15,0 1-7 0,-1 1-7 0,-2 2 4 16,1 2 9-16,0 1 1 16,-1 2 10-16,1 0-8 0,-1 1-7 0,1 0 8 0,0 2-5 0,0 0 7 15,1-1 6-15,3 1-12 0,1 0 8 0,2 1-11 0,1 1 14 16,1 1-4-16,0-3 4 0,4 1-4 0,-2-1 6 15,3-2 0-15,-2 3 2 0,2 0-1 0,0-2 8 16,2 1-11-16,0-4 1 0,-1-3-4 0,-1 0 7 0,2-1 2 16,1-1 0-16,3-1-2 0,-3 0-13 0,1-3 6 15,1-1-5-15,-1-4 6 0,0-2-1 0,0-1 0 16,0-2 2-16,0-1-2 0,0-2 1 0,-2-2-1 16,1-1 0-16,2-2-3 0,-3 0-2 0,-1-1 4 15,-2-1-1-15,-3 2 2 0,2 2 4 0,-4 2 2 16,3 1 1-16,-3 0 0 0,-3 0-2 0,6 1-5 15,-3 0-1-15,0 2-1 0,0 0 6 0,-3 0-5 0,3 1 4 16,-1 3-5-16,-1 0-4 0,0 2 6 0,1 1-4 16,-2-1 5-16,3 4 5 0,0 5-10 0,0 0 5 15,0 0-5-15,0 0 3 0,0 0-2 0,0-1-4 16,0 1 4-16,0 0 8 0,0 0-21 0,0 0 11 0,0 0-15 16,-2 2 20-16,4 5-5 0,2 1 4 0,-2 1-5 15,3 1-3-15,1 3 14 0,-2 2-2 0,0 2 8 16,0 3-8-16,-1-2-1 0,5 0 1 0,-6-2 0 15,2 0 0-15,1 5-4 0,0-3-5 0,1 1 3 16,1 0 4-16,-5-2 4 0,0 2 2 0,3-3-2 16,-2 0-6-16,2 0 10 0,1-2-3 0,-1 1 8 0,-3-2-12 15,5-3 1-15,0-2 0 0,-1-3 1 0,6 2-1 16,-4-3 4-16,-3 1-2 0,1-3 5 0,-1 1-1 0,4-1 0 16,1-3 3-16,-2 1-2 0,2-6-7 0,-3 0 8 15,0 0-5-15,5-3 8 0,-2 2-14 0,1-4 0 16,1-1-5-16,-4-2 2 0,0-1-1 0,-2-1 1 15,0-2 3-15,0 0-3 0,0-1-6 0,-3 2 9 16,3 3-5-16,-5 2 6 0,2 2 2 0,1 3-7 16,-4 1 11-16,0 0-8 0,0 3 5 0,0 3-5 0,0 0-10 15,0 0 5-15,0 0-13 0,0 0 5 0,0 1-8 16,0 13 7-16,-1-6 6 0,1 2 8 0,0 2 6 16,0 1-2-16,1 2-2 0,-1-1 0 0,2 2-5 15,1-2 2-15,0-2 3 0,0 0 3 0,0-1 10 0,2-2-6 16,2 0 5-16,-2-3-12 0,0 0-1 0,1 1-2 31,-2-4 8-31,2 2-1 0,0-3 4 0,-2 0-3 16,2-2-2-16,0-1-6 0,3 0-5 0,-1-5-1 15,0-1-30-15,1-4-52 0,-2-1-10 0,2-1-13 16,-1-2-24-16,1-1-75 0,1-2-61 0,0 0 2 16,-6 1-78-16</inkml:trace>
  <inkml:trace contextRef="#ctx0" brushRef="#br0" timeOffset="67698.08">11785 5625 83 0,'-8'-7'20'0,"0"-1"2"0,1 2-19 0,-5 2 21 0,6 4-23 0,-2 1 25 0,-4 0-15 0,6 2 27 16,-4-3 14-16,5-1 1 0,-1 1 10 0,1 1 26 16,-1 1-14-16,0-2 21 0,3-1-7 0,-2-2-8 15,3 3 5-15,2-1-6 0,0 1-7 0,0 0-13 16,0 0-9-16,0 0 1 0,0 0-21 0,0 0-21 16,0 0 0-16,0 0-8 0,0 0-5 0,10 2 5 15,-4 2-5-15,-1 3 5 0,1 1 4 0,0 0-4 0,-3 0 5 16,4 0-6-16,-1-1 2 0,-3 2 4 0,5 2 2 15,-5-1 0-15,1 0 13 0,0 1-14 0,-1 0 10 16,-2 0-12-16,1 0 2 0,0 0 13 0,2-1-5 16,-1 0 8-16,-3-2 0 0,4 2-9 0,-4-2 6 0,0 2-8 15,0-3-11-15,1 0 14 0,1-2-10 0,1 1 14 16,0-1-2-16,-1-1-12 0,3 2 3 0,-5-3-7 16,2 1-6-16,-2-1 13 0,-6-2-2 0,6 0 7 15,0-1-5-15,0 0-1 0,5 7-1 0,-3-5 1 16,-2-2 14-16,0 0-17 0,0 0 13 0,0 0-14 15,0 0 10-15,3-1-5 0,-3 1-4 0,0 0 2 16,0 0 6-16,0 0-10 0,0 0-1 0,0 0-2 0,0 0 4 16,0 0-1-16,0-5 5 0,0 5-6 0,-2-3-6 15,2 3 13-15,0 0-7 0,0 0 11 0,4-2-12 0,-4 1-2 16,1-1 1-16,-4-2-2 0,-2 0-4 0,1-2 8 16,0 2-3-16,-1-1 5 0,-3 0 0 0,4-1-1 15,-2-2-1-15,0 1 0 0,6 0-8 0,-3 1 5 16,3 2-5-16,-1 1 5 0,1 3-7 0,0 0 1 15,-1 0-2-15,-1 0 0 0,0 0-13 0,1 0 16 16,-18 10-5-16,15-2 8 0,-1-1-2 0,1 3-2 0,0 0 3 16,2 1-3-16,-1-1 4 0,1 0 2 0,2 0-4 15,-1-2 5-15,1-2-2 0,0 1 3 0,2-2 3 16,1 0 0-16,0 0 2 0,-1-2-6 0,2-2-6 0,-1-3 1 16,1 2-5-16,1-4-25 0,-1-2-8 0,3 0-9 15,0-1-33-15,-1-1-23 0,-1-1-52 0,6-3 10 16,-7-5-143-16</inkml:trace>
  <inkml:trace contextRef="#ctx0" brushRef="#br0" timeOffset="67968.67">11309 5613 858 0,'-5'-6'139'0,"3"1"-91"0,-1-2 5 0,1 3-2 0,2 4 4 0,0 0-39 0,0 0-1 15,0 0-15-15,7-1-16 0,1-1 3 0,5 2 0 16,3 2 2-16,1-3 4 0,5 1-9 0,-6-6 4 16,6-1-8-16,2-1-15 0,-2-2 4 0,3 2-26 15,-6 0 17-15,3 2-18 0,-2-2-16 0,-4 2 11 0,-1-1-19 16,-1-3-12-16,-4 5-14 0</inkml:trace>
  <inkml:trace contextRef="#ctx0" brushRef="#br0" timeOffset="68206.03">10194 5851 1104 0,'6'-12'31'0,"5"2"-28"0,3 0-18 15,4 2 5-15,4 0-3 0,4 0-43 0,5 1-25 16,2-2-13-16,2 1-116 0</inkml:trace>
  <inkml:trace contextRef="#ctx0" brushRef="#br0" timeOffset="69107.22">10593 6683 618 0,'2'-14'90'0,"-3"1"221"15,3 3-238-15,-3 0-15 0,-1 2-12 0,-2 2 1 16,0-1-27-16,1 2-13 0,2 0 1 0,-1 0-6 16,2 0-3-16,0-1-15 0,-3 0-1 0,2 2-5 15,-3-1 1-15,3 2-15 16,-1 0 3-16,-1 0-10 0,-1 1-8 0,-3 0 25 15,4 1-7-15,-5 0 15 0,-2 1 17 0,4 0 10 16,-1 3 19-16,-2-1-12 0,4 2 2 0,2 0 19 16,-6 0-17-16,4 2 18 0,2 0-18 0,-5 2 1 15,8 2-2-15,-3 1-1 0,-1 2-23 0,2 1 13 16,-2 1-8-16,4 0 10 0,0 0-5 0,2-1-3 16,4-1 7-16,-1 0-8 0,3 0 0 0,-4-5 4 15,1 1-9-15,2-3 9 0,-3-1 1 0,6-2 7 16,-2 0 7-16,1-3-5 0,3 1-8 0,-3-1 14 15,1-1-6-15,2-1 10 0,-6-4-8 0,5 2-9 0,-5 0 2 16,1 1-4-16,5 4-11 0,-4 0 9 0,2 1-9 16,-1 1 9-16,-3 3-12 0,2 1 6 0,-3 2 2 15,0 0 0-15,0 0-8 0,-3 2 16 0,-2-2-1 0,0-1 8 16,-1 3-10-16,-4-1-1 0,1 0-1 0,-3 1 3 16,-2-6 4-16,2-2-3 0,0 0 1 0,-1-3-1 15,1-1-6-15,-2 0-14 0,-1-4-12 0,1-1-1 16,0-3-30-16,1-7-15 0,2 1-33 0,4-2 11 15,-4 0-62-15,4-2-123 0</inkml:trace>
  <inkml:trace contextRef="#ctx0" brushRef="#br0" timeOffset="69271.2">10547 6647 178 0,'7'-16'28'0,"-2"3"58"0,-9 1 23 0,3 4-10 15,-4 1 20-15,4 4-39 0,1 3-20 0,-4 2 2 16,-2 3-26-16,0 4 2 0,1 5 7 0,-1 2-4 0,-4 1-1 0,-2 2-7 16,3 0-5-16,-2 1 2 0,2 1-1 0,-1-1-6 15,-5-2 5-15,0-2-6 0,-1 2-11 0,-3-2 17 16,-1 1-12-16,3 0 14 0,0-1-4 0,-1 1-6 15,-1-1 6-15,-3 1-6 0,0-2 3 0,2-1-18 16,-4 1-2-16,0-3-3 0,1-1 1 0,2 0-19 16,-2-1-23-16,2-2-3 0,3-1-83 0,1-4-96 15</inkml:trace>
  <inkml:trace contextRef="#ctx0" brushRef="#br0" timeOffset="70862.45">10598 6813 486 0,'8'-10'38'0,"1"1"21"0,2 4-20 0,-3-1 18 0,0 1-27 16,-2 3-16-16,1 1 8 0,0 1-14 0,0-1-9 15,-2-2 7-15,-2 2-11 0,2-2 11 0,-3 0 0 0,2 1 5 16,-1-1 10-16,-2-1-8 0,2 2 2 0,-2-3 21 15,2 1-11-15,-3-2 16 0,1-2 2 0,0 2-14 16,0-4 12-16,1 2-14 0,0-1-3 0,0-3 3 16,-2 1-10-16,2-1 8 0,0 0-5 0,-1-1-5 15,2 0 0-15,-3 0-5 0,2-2-16 0,0 1 9 0,0 0-10 16,1-3 10 0,-1 3 3-16,1-3-9 0,1-1 6 0,0 2-9 0,0-1-5 0,3-1 11 0,-2 3-2 15,1-3 4-15,0 4 1 0,1 2-2 0,-4-2 5 0,4 4-6 16,-3 0-11-16,0 0 22 0,-2 3-10 0,0 2 17 15,-2-4-9-15,3 8-1 0,-3 1 1 0,0 0-1 16,0 0-3-16,0-1 8 0,0 0-6 0,0 0 8 16,0 0-4-16,0 0-2 0,0 0 4 0,0 1-5 15,0 0-17-15,0-1 9 0,0 1-16 0,0 0 16 16,0 0 0-16,0 0 1 0,0 0 11 0,1 4-8 16,1 1-3-16,0 2 9 0,1 3-9 0,-1-1 11 0,2 3 2 15,1 5-4-15,1-2 10 0,0 2-11 0,-3 3-15 16,2-1 22-16,-2 3-17 0,0 2 18 0,4-1-14 0,-1 0 8 15,-3-1 1-15,1-2-2 0,-1-1-14 0,3 1 9 16,0-3 0-16,2 0 6 0,-4-3-2 0,1-1-2 16,-3-2 5-16,-1-3-1 0,6 1 11 0,-4-4-14 15,5-1-1-15,0-1-1 0,-3-2 21 0,-1-1-11 16,3 0 10-16,0-3-13 0,2 0-8 0,2-1 6 16,2-4-16-16,0 0 10 0,3-2-6 0,-1-2-2 0,-2 0 7 15,-1-1-6-15,0 0 9 0,0-1-12 0,1 0 4 31,-4 4-7-31,-1-3 15 0,-1 4-10 0,-2 0 7 16,-1 1-9-16,1 2-2 0,-2 2 8 0,0 0-6 16,-2 2 6-16,-1 2 1 0,0 0-3 0,0 0 1 0,0 0-6 15,0 0-2-15,0 0 4 0,0 0 2 0,0 0 1 16,-9 3 9-16,6 0-11 0,-4 0 5 0,3 1-7 16,0 0 7-16,-2 0 0 0,3 0-2 0,-3 0 2 15,1 0 4-15,2 0-2 0,-2 0 0 0,1-2 0 16,1 0-2-16,-1 0 5 0,2 0-7 0,2-2 5 15,0 0-7-15,0 0 6 0,0 0 5 0,0 1-1 0,0 0 1 16,0 0-9-16,0 0-1 0,-1-1-4 0,0 1 8 16,1 0-3-16,-1 0 5 0,1 0-5 0,0 0-6 15,0 0 13-15,-2 0-9 0,1 1 9 0,1 0-1 0,-7 30-9 16,10-28 10-16,-3-1-11 0,0-3 9 0,0 0-5 16,0 1 9-16,0 0-8 0,0 0 2 0,0 0-1 15,0 0-5-15,0 0 3 0,0 0-8 0,1 0 15 16,0 0-7-16,0 0 11 0,0 0 1 0,0 0-7 15,1 0 5-15,-1-1-7 0,0 0 8 0,29 2-11 16,-24-5 1-16,2 1-5 0,-1-1 4 0,1-1 0 0,0 0 1 16,1-1 0-16,0 0 8 0,1 1-23 0,2-1 10 15,-4 1-14-15,2-1 17 0,-1-2-3 0,1 2-3 16,2-1 3-16,-3 0-2 0,3 1 6 0,-1 0-1 16,1 0 2-16,-4-1-1 0,1 0 0 0,-1 0-3 0,-2-1 3 15,9 3 4-15,-7-1-5 0,2 1-3 0,0 0-2 16,-5-1 7-16,-3-1-2 0,4 1 6 0,-4 0-6 15,4 0 4-15,-6 2-7 0,1 1-1 0,-1 2-2 16,0 0 11-16,0 0-4 0,0 0 3 0,0 0-4 16,0 0 0-16,-9-5-4 0,5 4 5 0,1 1-5 0,3 0-1 15,-1 3 3-15,-2 0-5 0,3-2 5 0,0-1-11 16,0 0 14-16,0 0-8 0,0 1 10 0,0 0-1 16,0 0-6-16,0 0-1 0,-5 19-3 0,7-14 0 15,1 0 9-15,-6-1 0 0,6 1 1 0,0 0-2 0,1 1 0 16,6 0 5-16,-7 0-2 0,4 1 8 0,-6 0-10 15,3-1-4-15,2 2-1 0,0 0 7 0,2-1 0 16,2-2 12-16,-2-1-11 0,0 0-3 0,-1-3 4 16,4 1-10-16,-1-3 8 0,3-1 6 0,0-1-14 15,-2-2 6-15,-1 1-10 0,-2-4 9 0,0 0-8 16,-1-4 1-16,1 0-2 0,0 0 12 0,-3-1-7 0,3 0-1 16,-4-1-5-16,0 1-3 0,-1-1 3 0,-2 1 8 15,-2-3-5-15,-2 3-2 0,-1 3 6 0,0 0-4 16,1 6 6-16,1-3-9 0,2 6 10 0,0 0-13 0,0 0 12 15,0 0-11-15,-8 9-4 0,7-2 11 0,-2 1-11 16,3 0-3-16,-1 2 20 0,0-1-10 0,2 4 13 16,1-4-8-16,1-2 9 0,1-1 0 0,1-1 3 15,2 0-6-15,-2-1 5 0,2 0 1 0,-1-2 2 16,1-2 6-16,-2-2-2 0,1 0-2 0,1-1 1 0,0-1-3 16,1-2-7-16,0-2-4 0,1-1 0 0,0-2 6 15,0 2-9-15,0-3 8 0,-1 1-10 0,-1-1 1 0,0 0-1 16,0 0-7-16,-3-2 6 0,1 6 7 0,0 0-5 15,0 5 10-15,-2 2-9 0,2-2-6 0,3 5 11 16,-4 2-10-16,3 1 10 0,-1-2 6 0,0 4-10 16,-2-1 10-16,6 6-10 0,-1-1 1 0,2 0 7 15,-2-2-4-15,-1 0 5 0,-1 0 2 0,1-3-2 16,1 2 6-16,1-5-4 0,-4-1-2 0,3-2 2 16,-2 0-6-16,2-1 7 0,0-3 10 0,1-2-8 15,-1 1 6-15,-2-1-8 0,2-1 3 0,-2-3-6 0,4 0 2 16,0-1-4-16,-4-3 1 0,1 2-3 0,3-2-2 31,-4 0 1-31,2 2 1 0,-1 1-4 0,0 1 8 16,1 0-8-16,0 3-1 0,0-1 1 0,1 2-3 0,2 5 4 15,-2 1 5-15,1 2-1 0,1 2-9 0,-1-1 5 16,0 3 1-16,2 2 1 0,-2 0 7 0,1 4-8 16,-1 1-10-16,-3 0 13 0,-2-2-1 0,1 0 6 15,-1-3-3-15,2 0-1 0,-5-3-1 0,3 0 1 16,-6-1 9-16,2-2-12 0,-2-2 8 0,0 0-8 15,0 0 14-15,0 0-5 0,0 0 1 0,8-6-4 0,-8-1-19 16,-2-3-10-16,1 3-19 0,-1-3 7 0,1-1-34 0,-1 1-62 16,2-3-83-16</inkml:trace>
  <inkml:trace contextRef="#ctx0" brushRef="#br0" timeOffset="71165.75">10675 6440 1397 0,'2'-9'13'0,"3"0"-20"0,1 3 7 0,6 0-15 0,5 2-13 15,7-1 18-15,6-4-10 0,6 2 15 0,6-1 0 0,7-1-22 16,7 1 8-16,7-5-14 0,-1 1 2 0,0-3 18 16,0 0-6-16,2 2 10 0,2-3 1 0,5-1-16 15,1 0-2-15,-1-2-8 0,-3 0-28 0,3 2-56 16,6 1-98-16</inkml:trace>
  <inkml:trace contextRef="#ctx0" brushRef="#br0" timeOffset="72801.07">9023 13384 337 0,'-4'-9'205'16,"0"2"-61"-16,3 2-92 0,-2 1 5 0,3 4-36 15,0 0 6-15,0 0-2 0,0 0 0 0,0-1-21 0,0 1 3 31,0 0-7-31,0 0 4 0,0 0-10 0,0 0-4 16,0 0 3-16,0 0-4 0,0 0-4 0,1 0 17 16,1 0-11-16,-1 1 12 0,-1 0-6 0,1 0 7 15,19 13 3-15,-15-12 0 0,0 1-11 0,-1-1 23 0,1 1-8 16,5-3 16-16,-3 0 8 0,9-1-1 0,1-3 11 16,-1 3-12-16,9-1-21 0,1-1 18 0,1 1-27 15,7-1 27-15,2-4-16 0,-3-1-7 0,3 1 14 16,-1-2-15-16,1 2 1 0,1-1 8 0,6 1-14 15,0-1 14-15,0 1 4 0,2-3-1 0,-2-1 13 16,-4 1-13-16,2 1-8 0,-5 2 7 0,0-1-8 0,-1 1 9 16,-3 0 0-16,0 1-5 0,2 0 5 0,-3 2-5 15,1-1-7-15,-1 0 9 0,-9 0-6 0,4 0 9 16,-5-2-5-16,2 2-5 0,-3-1-1 0,-4 2 0 16,-2 1 10-16,-3 0-15 0,-3 2 12 0,-2-1-13 15,-1 1 2-15,-3-1 5 0,1 0-6 0,-2 0 8 16,-1 2-10-16,0 0 16 0,0 0-6 0,0 0 10 0,0 0-3 15,0 0-13-15,0 0 7 0,0 0-9 0,0 0-2 16,-1-1-1-16,0 0-2 0,0 0 3 0,-18-11-5 16,14 12 3-16,-1 0-7 0,6 0 6 0,-8 0-7 0,0 0-19 15,0-2-8-15,0 2-4 0,2-1-22 0,-1 3-35 16,-1 2-13-16,-1 0-8 0,-8 0-44 0,4-1-56 16</inkml:trace>
  <inkml:trace contextRef="#ctx0" brushRef="#br0" timeOffset="73535.1">9097 13208 372 0,'1'-5'136'0,"-1"0"-68"0,0 2-19 0,-1 2-5 0,1 1-20 0,0 0-2 0,0 0-11 0,0 0 8 16,0 0-1-16,0 0-18 0,0 0 11 0,0 1-15 16,-9 12-7-16,3-9 21 0,2 3-16 0,-2 0 17 15,0 2-8-15,1 3-3 0,-1 1 6 0,-2 2-7 16,-4 2 1-16,0-1 10 0,-3 1-9 0,0 2 9 0,-1-1-5 15,3 0 11-15,-5 1 8 0,2-3-3 0,1 0-5 16,-1 0 10-16,-1 1-18 0,1 0 15 0,0-1-5 0,3-4-10 16,-1-2 19-16,4-4-19 0,0-3 1 0,5-1-4 15,7-3-5-15,3 0 5 0,-1-4 10 0,4-2-21 16,0-1 7-16,1-5-12 0,6 0 0 0,-2-2 11 16,1 0-22-16,-1 1 19 0,2 2-16 0,0 1-2 15,2 3 16-15,0 1-15 0,-1 3 4 0,-1 1 17 16,-1 2-9-16,0 2 11 0,-2 1-4 0,-2 4 6 0,0-2 3 15,-2 1 0-15,1 4-13 0,-2-1 9 0,6 7-4 16,-5-2 7-16,1-2 2 0,0 4-9 0,-6-4 9 16,2 2-9-16,2-3-9 0,-2 0 16 0,1-5-13 31,0-3 15-31,-5 3 0 0,5-4 3 0,-1 1 8 16,-1-2-6-16,3-5-4 0,-3-2 11 0,3 0-18 0,-3-3 17 15,2-1-9-15,-2-2-2 0,0-2 8 0,4 1-10 16,-2-2-10-16,1-2 17 0,0-2-9 0,-5-2 15 15,0 3 1-15,3-2 4 0,-4 1 18 0,3 0-8 16,1 1 25-16,-5 6-5 0,-1 2-9 0,1 5 4 0,-4 0-21 16,2 4-23-16,-1 2-3 0,-3 0-7 0,3 2-17 15,-4 2 10-15,0 1-8 0,0 2 10 0,-1 0 10 0,1 2-27 16,3 1-14-16,0-1-11 0,4-1-76 0,0-2-85 16</inkml:trace>
  <inkml:trace contextRef="#ctx0" brushRef="#br0" timeOffset="74426.33">10379 12884 479 0,'-6'-12'79'0,"5"3"-16"15,0 1 7-15,1 2-4 0,0 0-6 0,-1 4-16 16,1 2-7-16,0 0-3 0,0 0-30 0,0 0-6 0,0 0-11 16,0 0 5-16,0 0 3 0,1 0 6 0,-1 1 11 15,10 13-6-15,-7-8-3 0,0 0 12 0,1 1-9 16,1 2 11-16,3 0-3 0,-4 2 2 0,0 1 9 0,-3 1-5 15,2 2 8-15,2 5-1 0,-3 1-1 0,5 5 1 16,-5-1 0-16,3 1-3 0,0 2-2 0,-2-1 0 16,-3-1-15-16,2 0 6 0,-2-1-13 0,-1-1 10 15,4 1-4-15,-3-4 3 0,0-1 7 0,1-2-7 16,-2-2-4-16,2-3-24 0,1-2-13 0,-1-2-3 0,0-4-23 16,-1-5-59-16,0 0-41 0,6-1-18 0,-3-4-206 15</inkml:trace>
  <inkml:trace contextRef="#ctx0" brushRef="#br0" timeOffset="74728.1">10179 12923 877 0,'-12'-6'68'0,"3"0"-8"0,2 3-15 15,1-2 10-15,2 2-1 0,1 2-17 0,3 1 10 16,0 0-16-16,0 0-16 0,0 0-9 0,0 0-6 0,0 0 2 15,11-3 4-15,-1 0-6 0,5 0 7 0,1 0-7 16,4-2 0-16,2 0 5 0,1-2-3 0,0-2 6 16,5-1-2-16,0-2 68 0,2-1-80 0,1-1 58 15,3 1-144-15,-2-1 74 0,-2 1 15 0,3 2 7 16,-5-1 4-16,-2 3-11 0,-2 1 4 0,-5 2-6 16,-1 1 7-16,-3 2-6 0,-1 0-9 0,-4 0 1 15,0 3-19-15,-2-1-33 0,-2 1-4 0,0 2-14 0,-1 2-41 16,0-1-16-16,-1 2-44 0,-1-1 13 0,-3 1-87 15</inkml:trace>
  <inkml:trace contextRef="#ctx0" brushRef="#br0" timeOffset="75826.03">10836 13202 118 0,'-5'-6'17'0,"3"4"83"0,2 2 14 0,0 0-29 16,0 0-32-16,0 0 14 0,0-1-16 0,0-1 17 16,0 1-17-16,0 0-20 0,0 0-1 0,-1 0-6 0,0-1 1 15,0 0-5-15,-10-30-1 0,6 26 0 0,3 0 8 0,-2-3-15 16,2 3 10-16,-1-2-14 0,-1 0-8 0,0 0 9 15,0-4-19-15,0 5 16 0,-2-1-4 0,2 1-1 16,-3 2 14-16,3 0-14 0,-1 1 2 0,1 1 15 31,1 3-8-31,-2 0 11 0,2 1 8 0,-1 2-17 16,-1 2 13-16,0 3-16 0,-1 0 9 0,2 1-8 16,-1 2-4-16,0 1 0 0,2 2 4 0,-1 1-1 15,2 1 7-15,-1-1-6 0,0 1-8 0,2 1 1 16,1-1-6-16,0-1 5 0,0 0 12 0,1-1-3 0,1-1 7 15,2-1-8-15,-3-1-4 0,3-4 5 0,0 0-3 16,2-3 3-16,2-2-6 0,0-2-11 0,0-1 6 16,2-3-9-16,-1-1-15 0,1-1 12 0,0-1-19 0,-1-3 19 15,0 1-1-15,-2-2-15 0,-1 0 12 0,0-3-15 16,-3 0 5-16,2 0 12 0,0 1-3 0,-1-1 7 16,-3 3 18-16,-1 2 8 0,0 4 10 0,0 5-6 15,0 0 2-15,0 0-5 0,0 0-10 0,0 0 5 16,0 0-19-16,-4 5 8 0,4 4 4 0,-1 1 3 0,1 0 7 15,4 2-10-15,-4 0-5 0,2-2 1 0,0 1 6 16,0-1 3-16,3-1 4 0,-2-2-5 0,2 1-6 16,0-2 9-16,-2-1-4 0,6-2 7 0,-3-2 2 0,3-1 7 15,-2 0 1-15,-4-4 0 0,0 0 0 0,0-2-20 16,0-2-3-16,3 0-3 0,4-2 4 0,-5-2-3 16,2 0 7-16,-6-3-9 0,-1 0-11 0,1-2 19 15,0 1-9-15,-1-2 13 0,3-1-4 0,0 1-2 16,-3-2 5-16,5 3-6 0,0 1-2 0,1 3 3 15,2 2-7-15,-2 3 4 0,3 3-3 0,-2 0-7 16,4 5 8-16,-1 3-8 0,-3 2 1 0,2 3-5 0,-1 0-3 16,-3 2 2-16,6 1 9 0,-6 0 5 0,3 1 4 15,-1 1-1-15,-1-2-8 0,-1 0 11 0,-1 0-7 16,-1-3 9-16,0-1-4 0,0 0-2 0,0-1 6 0,0-2-6 16,-3 1-6-16,1-3 11 0,-1-2-7 0,0 0 10 15,0 0 2-15,0 0 6 0,0 0 8 0,0 0-4 16,0 0 0-16,0 0-1 15,-1 0-8-15,1-1 6 0,-12-16-8 0,9 10-2 0,-1-3 0 0,2 1-3 16,1-2-16-16,1-4 17 0,3 3-11 0,0-5 13 0,1 1-9 16,4 5-9-16,0-3 4 0,4 3-8 0,0 4-12 15,0 2 18-15,0 2-13 0,1 3 15 0,1 0 1 16,-2 0 1-16,1 3 4 0,-2 4-5 0,1 2-2 0,0 1 1 16,-3 1 0-16,0 1 1 0,0-1 3 0,-3-1 3 15,0 1 3-15,-3-2-1 0,2-1-3 0,-2-1 1 16,-3-2-12-16,2-1 8 0,-1-2 6 0,-1-2 6 15,0 0 11-15,-4 1-10 0,-3-4-11 0,2-2 11 16,2-1-8-16,0 0 11 0,1-2 2 0,-2-1-14 16,0-3 7-16,3-1-9 0,0-2 6 0,1 2-6 15,2-1 0-15,2-4-2 0,0 4 5 0,3-1-10 0,2 4 4 16,1 6-9-16,1 0-1 0,-1 5-1 0,1 1 3 16,-3 2-2-16,0 5 2 0,1 1-2 0,-1 2-2 15,3 1 3-15,-6-2 12 0,-1 5-6 0,4-2 3 0,-8 2-4 16,4 0 12-16,-3-1-3 0,-1-3 6 0,3 1-5 15,-3-1 3-15,0-5-5 0,-4 2-3 0,3-3 2 16,4-2 5-16,-1 0 6 0,0-2 10 0,-3-1-5 16,-3-3 8-16,1 0-3 0,3-1-17 0,2 1 11 15,2-3-6-15,-2 1-7 0,-2-5 5 0,3 2-10 16,-3 0-10-16,0-1 11 0,5 2-9 0,-2 1 6 16,0 0-31-16,3 3-32 0,1 3-6 0,-3 1-7 0,1 5 2 15,-2 0 28-15,-1 2-3 0,1 3 7 0,4-1-6 16,-5 2-79-16,1-3-91 0</inkml:trace>
  <inkml:trace contextRef="#ctx0" brushRef="#br0" timeOffset="76828.23">11547 12720 328 0,'0'-5'59'0,"-3"1"12"0,0 1-11 0,1 1 11 16,2 2-12-16,0 0-9 0,0 0-3 0,0 0-5 15,0 0-38-15,0 0 7 0,0 0-13 0,12-1 11 16,-4 3 2-16,-2 3-4 0,0 0 8 0,0 0-10 16,-2 2-6-16,2 0 19 0,-2 2-10 0,1 1 15 0,2 2-1 15,-2 2-6-15,1 2 10 0,-1 2-10 0,0 1-10 16,-1 1 22-16,0-2-17 0,0 1 19 0,1 2-5 16,-1-3-5-16,-3 2 11 0,0-2-13 0,-1 1-19 0,0-1 17 15,0 0-13-15,-1-1 18 0,1-3-13 0,-4-1 8 16,2-4-1-16,-2-1 4 0,1-2 0 0,1 2-5 15,0-3-8-15,1-2 4 0,1-3 16 0,0 0 5 16,0 0 8-16,-4-6-6 0,3-1-9 0,1-2-15 16,0-1-5-16,3-4-3 0,1-4-4 0,2-2 1 15,3-1 2-15,0 1-2 0,-1 1-14 0,2 0 16 0,0-2-13 16,2 5 13-16,1 3-8 0,0 4-3 0,-2 4 10 16,3 2-9-16,-4 1-4 0,3 3 14 0,3 2-15 15,-7 5 14-15,0 1-8 0,-2 4-2 0,-7 1 8 16,1 3-7-16,2 1-1 0,1 2 16 0,-1 3-5 0,-3-1 9 15,1 2-4-15,-2-2 2 0,-2-4-3 0,0 1 0 16,-6-4-20-16,2-3 28 0,-2 0-12 0,-1-4 18 16,5 1-5-16,-7-4 4 0,6-1 17 0,-5-1-10 15,-3-3 15-15,5 0 5 0,-3-3-8 0,1-2 7 16,0 1-16-16,1-3-10 0,1 0-2 0,-2-2-3 0,3-1-14 16,0-2-6-16,0 1-28 0,2-3 9 0,2 0-68 15,1-1-32-15,1-2-2 0,0 1-14 0,1 2-24 16,1 4-21-16,0-3-36 0</inkml:trace>
  <inkml:trace contextRef="#ctx0" brushRef="#br0" timeOffset="77497.23">11985 12669 355 0,'-2'-5'58'0,"2"2"29"0,-1 0-6 0,1 3 15 0,0 0-28 0,0 0-14 0,0 0-6 15,0 0-4-15,0 0-40 0,0 0 27 0,0-1-22 16,0 0 23-16,0 0-25 0,0 0-3 0,0 0 6 16,3-11-7-16,2 8-11 0,1 0 16 0,0-1-13 0,3 1 14 15,3-2 0-15,-2 1-9 0,2-1 10 0,1 2-13 16,1 0-22-16,-2-1 15 0,2 6-24 0,2-3 22 15,-3 2-12-15,0 0-27 0,2-1-7 0,0 1-18 16,-8 0-85-16</inkml:trace>
  <inkml:trace contextRef="#ctx0" brushRef="#br0" timeOffset="77671.45">12029 12872 724 0,'-3'0'117'0,"3"0"-61"15,0 0 23-15,0 0-39 0,0 0 3 0,0 0 26 16,0 0-5-16,0 0 14 0,0 0-19 0,10 7-32 16,1-7-9-16,0 0-5 0,5-2-23 0,0 1-36 15,1-1-41-15,2-2 6 0,-1-2-93 0,1-1-162 16</inkml:trace>
  <inkml:trace contextRef="#ctx0" brushRef="#br0" timeOffset="78435.17">12339 12452 459 0,'1'-5'45'0,"0"3"2"0,5 0-17 0,-5 2 11 0,-1 0-32 15,0 0-5-15,0 0-1 0,1 0-4 0,1 0-24 16,-1 0 23-16,-1 0-21 0,1 0 21 0,-1 0-7 0,0 0 8 16,0 0 15-16,0 0-10 0,0 0-6 0,0 0 19 15,0 0-14-15,0-1 19 0,1-14-4 0,-3 11 10 16,2 0 9-16,1 0-3 0,3 0-9 0,-1-1 11 15,-1 0-13-15,2 1 14 0,2 0-10 0,1 0-6 16,-1 1 3-16,1-1-6 0,0 1-14 0,-1 1 7 16,2 1-11-16,-1 1 12 0,0 0 2 0,1 2-20 15,0 1 8-15,0 1-13 0,-3 1-3 0,1 3 12 0,0 0-11 16,-2 2 11-16,1 0-2 0,-1 3-4 0,-2-1 8 16,-1 0-7-16,-2 0 3 0,-4 0 1 0,2 1-3 15,-4 1 4-15,1 2 10 0,-2-2-7 0,0-2 5 16,0-2-7-16,-1-1-8 0,1-3 24 0,1-3-13 0,2 2 18 15,-1-2-7-15,0-3-3 0,2 4 8 0,0-4-8 16,0-3 6-16,4 1 10 0,-3-3-9 0,3 1 9 16,0 1-15-16,4-3 1 0,0-2-1 0,4-3-2 15,0-1-21-15,1 4 9 0,2 2-9 0,0 1 10 16,3 3 0-16,-4 2 2 0,1-1 6 0,-2 3-6 0,2-1-7 16,-5 6 4-16,0 1-13 0,-1 1 12 0,-2 2 6 15,-1 1-4-15,-2 3 10 0,0 0-10 0,-2 0 1 0,-1 2 3 16,-1-2-8-16,0 0 8 15,-3 0 7-15,0-1-2 0,-1-1 5 0,0 0-8 0,-2-2-2 0,0-2 9 16,1-1 5-16,-3-2 1 0,0-1 11 0,1-1 19 16,-3-1 1-16,5-1 4 0,-4-1-20 0,2 0 2 15,2-1-12-15,-3 0 10 0,3-1-12 0,3-1-2 16,-4-1-5-16,3-1 0 0,-1 1-16 0,3-1-10 16,5-1-20-16,-1-1 4 0,2-1-56 0,2 0-34 15,3-1-33-15,-1-1-4 0,3 1-95 0</inkml:trace>
  <inkml:trace contextRef="#ctx0" brushRef="#br0" timeOffset="78960.53">12648 12405 580 0,'3'-7'32'0,"-3"0"21"0,1-1 0 0,3 4-23 0,-4 0 8 0,1 0-17 0,0 1-14 0,-2 0 9 15,0-1-17-15,-2 1 15 0,0 1-13 0,3 2-1 16,0 0 8-16,0 0-9 0,0 0-18 0,0 0 18 16,0 0-17-16,0 0 18 0,0 0-3 0,0 0 1 15,0 0 7-15,0 0-5 0,0 0-2 0,0 0 19 16,0 0-6-16,0 0 13 0,0 0-3 0,-1 1-1 0,-7 14 5 15,7-7-4-15,-2 2 2 0,-1 2 3 0,0 2-5 16,2 1 7-16,1 0-3 0,-1 1-9 0,-3 1 5 16,1-1-8-16,0 2-7 0,3 1 11 0,1-4-13 15,0 2 13-15,0-1-3 0,3-1-6 0,1-1 14 0,-1-1-13 16,1-4-9-16,1 1 23 0,-3-2-18 0,1-2 22 16,7-1-3-16,-5-4-13 0,7 0 9 0,0 1-11 15,-2-2-2-15,2-2-6 0,-1 1-4 0,-1-5 2 16,-2-1 3-16,6-3-3 0,0 0 3 0,-1-4-2 15,2-1 18-15,-3-1-18 0,-5-2 11 0,1 2-14 0,-1 1 4 16,-1-1 8-16,-1 0 0 0,-2 1 3 0,-3-1 2 16,-4 2-9-16,0 3 2 0,-3 0-4 0,-1-1 6 0,-1 2 0 15,1 1 4-15,0 2-5 0,-2 0-5 0,-2 4 0 16,-4 1-12-16,2 2 9 0,2 0-4 0,-1 2 0 16,4 1 6-16,-3 0-4 0,-3 1 4 0,6 1-5 15,-4 0-3-15,3 1-1 0,1-2 6 0,-1 0-6 16,4 0-4-16,1-2-4 0,1 2-23 0,1-1-36 15,-1-1-28-15,4 1-3 0,0-1-87 0</inkml:trace>
  <inkml:trace contextRef="#ctx0" brushRef="#br0" timeOffset="79469.58">12952 12398 814 0,'2'-9'35'0,"1"0"-5"0,0 1-20 0,-2 1 12 16,1 1-12-16,3 2-5 0,-4 0 9 0,-1 1-12 0,0 0-15 0,0-1 11 15,0 2-14-15,1 0 15 0,-1-2 3 0,-1 2-8 16,1-1 11-16,-4 1-12 0,2-1 1 0,1 1 9 16,-1 0-2-16,2 2 6 0,0 0 0 0,0 0-1 15,0 0 2-15,0 0-2 0,0 0-6 0,-1 0 18 16,-1 0-13-16,1 0 16 0,-18 9 0 0,15-1-9 15,1 0 9-15,-2 3-11 0,0 2-9 0,1 2 18 16,0 0-13-16,0 2 16 0,2 1-4 0,-1 0-5 0,2 0 11 16,-2-1-12-16,1-2-11 0,2-1 10 0,-1 2-10 15,1-2 13-15,2-1-1 0,0-2-1 0,2-1 4 16,2-1-4-16,-3-4 3 0,3-1 3 0,2 0-7 0,0-1 7 16,0 0 0-16,0-1-10 0,1-3 11 0,0-3-14 15,0 2-6-15,0-3 4 0,-1 2-11 0,1-3 10 16,-2-2-5-16,2-3 4 0,-1-1 5 0,-2-1-4 15,-2-2-8-15,0-1 15 0,-1 1-14 0,2 0 14 16,-4 1-1-16,-2-1-2 0,-6-2 7 0,3 0-9 16,-1 1-6-16,-3 0 15 0,5 1-3 0,-5 1 6 0,3 2-13 15,-3 1 1-15,0 1 1 0,-1 3 0 0,-2 1-7 16,2 2 8-16,0 2-11 0,2 0 10 0,-1 1-4 16,3 1-5-16,-2 1 5 0,2 1-7 0,0 0-2 0,1 0-14 31,1 2-23-31,1-1 6 0,0 0-44 0,1 1-73 15,1-1-44-15</inkml:trace>
  <inkml:trace contextRef="#ctx0" brushRef="#br0" timeOffset="79804.95">13207 12183 550 0,'9'-12'91'0,"-6"2"-77"0,-1-1-12 0,-2 3 15 0,2 6-8 15,2-2 4-15,1 3 9 0,-1-1-7 0,-1-2-2 16,-2 1 8-16,1 2-13 0,-1-1 10 0,-1 2-12 0,0 0-7 16,0 0 13-16,1 0-11 0,0 1-2 0,1 0 29 15,-1 0-18-15,11 19 26 0,-12-12-8 0,4 2 1 16,-2 5 4-16,4-1-4 0,-4 3-11 0,3 3 17 15,-1 0 1-15,0 1 6 0,1 0-1 0,0 2-15 16,-2 2-4-16,0 0-3 0,0 1-20 0,-2-1 20 16,1 0-14-16,-2-6 18 0,0 0-7 0,-1-2-7 0,0 0 8 15,0-2-9-15,0-2-9 0,-2-1 15 0,1-1-14 16,0-1 17-16,-1-3-6 0,1 0-5 0,0-3 10 16,2-2-11-16,0-2-1 0,0 0-37 0,0 0-24 0,0 0-6 15,0 0-78-15,3 0-166 0</inkml:trace>
  <inkml:trace contextRef="#ctx0" brushRef="#br0" timeOffset="80171.45">13412 12272 700 0,'4'-8'67'0,"1"-2"8"16,-2 3-15-16,2-3 12 0,0 5-20 0,-2 0-22 15,2 3 7-15,-4 0-15 0,-1 2-13 0,0 0-5 16,0 0-9-16,0 0 4 0,0 0 1 0,0 0-12 16,0 0 11-16,0 0-15 0,-1 0 4 0,-1 0 12 15,1 0-11-15,0 0 12 0,0 1 5 0,-24 13 2 0,21-8 13 16,-2-1-12 0,0 2-9-16,2 2 29 0,0-1-10 0,-2 3 20 0,1-2 19 0,1 1-26 0,-1 3 10 15,1 0-17-15,-2 4-8 0,3-1-3 0,-1-1-3 0,2 2 2 16,0-1-4-16,2-2-4 0,0 2 4 0,2-4-2 15,5 0 13-15,0-3-10 0,2-2 4 0,2 1-6 16,3-4-2-16,4 0 8 0,1-1-8 0,4-3 8 16,1 0-13-16,3-2-18 0,2 0-8 0,2 0-3 15,0-2-14-15,5 2-1 0,1-3 2 0,2 1-7 0,0 2-24 16,-6 1-9-16,-1 3-66 0,-5 2 17 0,-4-2-231 16</inkml:trace>
  <inkml:trace contextRef="#ctx0" brushRef="#br0" timeOffset="82708.63">16645 14645 234 0,'3'-6'-52'0,"0"1"45"16,-3-2 53-16,0 3 6 0,-3-3-4 0,4 4-10 15,-3 0 13-15,3 0-16 0,-2 1-30 0,-3 0 37 0,4-1-17 16,-4 0 28-16,3 1 6 0,6-1-13 0,-5 0 10 16,1 0-12-16,2-1-7 0,-6 0 16 0,2 0-12 15,0 1 16-15,1 0-17 0,1 1-15 0,2-1 5 0,-3 1-9 16,0 0-12-16,0 2 9 0,0 0-9 0,0 0 12 16,0 0-1-16,0 0-4 0,0 0 0 0,0 0-3 15,0 0-12-15,0 0-1 0,0 0-10 0,0 0 7 16,0 0 8-16,0 0 2 0,0 0 14 0,-7 11-12 15,11-6 5-15,-4 0 4 0,2 3-9 0,-3-1 8 16,0 2-6-16,-2 1 1 0,-1 1 2 0,4 1-2 0,-1-1-3 16,0 1-7-16,1 0 4 0,1 1-5 0,-1 1 2 15,0 0-3-15,1 3 0 0,-1-2 0 0,6 0 8 0,-4 1-8 16,0-1-5-16,1-1 1 0,-3 0 6 0,2-3 2 16,-2-2 7-16,0-1-6 0,2-2-5 0,-2-1 14 15,2 0-13-15,-2-2 15 0,0-3-3 0,0 0-2 16,0 0 6-16,0 0-7 0,0 0-6 0,0 1 5 15,0 0-4-15,0 0 4 0,-1 0-6 0,1 0 3 16,0-1 0-16,0 0 1 0,0 0-6 0,0 0 13 16,0 0-2-16,0 0 7 0,-1 0 4 0,0 0 2 0,1 0-1 15,0 0 1-15,0 0-3 0,0 0-16 0,0 0 5 16,0 0-8-16,7-4 8 0,-7 0-9 0,0-1 2 16,0-1-4-16,-5 0-2 0,5 0 13 0,2 1-8 0,-4-4 11 15,0 2-9-15,-1-4-3 0,-3-2 4 0,7 3-4 16,2-1 1-16,-2 0 1 0,-1-1-1 0,-3-1 2 15,-2 0 2-15,3-4-6 0,4 3 0 0,-2 0 0 16,-1-3 8-16,-1 3-10 0,0 0-4 0,2-1-2 16,-3 1 7-16,3 0-1 0,-2 0 5 0,1 0-6 15,1 3-4-15,-1 2 8 0,0 0-2 0,1 3 4 16,-4-2-1-16,4 2-4 0,-3 2 1 0,3 0-3 0,0 1 3 16,0 0-5-16,1 1 3 0,-1 2-5 0,0 0 6 15,0 0-5-15,0 0 0 0,0 0-2 0,0 0 8 0,0 0-5 16,0 0-2-16,0 0-2 0,-2-1 0 0,-2 2 8 15,5 0 1-15,-1 1 2 0,-1 0 1 0,1-1-4 16,1 1 3-16,-1 0-2 0,0 0 2 0,0 0-3 16,0-2 1-16,0 0 0 0,0 0 10 0,0 0-12 15,0 1 2-15,0 0-5 0,-2 7 2 0,2-8 3 16,0 0 0-16,0 0 2 0,0 0-4 0,0 0 5 16,0 0-5-16,0 0 7 0,0 0 8 0,0 0-4 15,0 0 8-15,-1 0-9 0,0 0-5 0,0 0 0 16,1-1-2-16,-12-14 2 0,13 10 4 0,-1-1-6 0,-2-1 2 15,1 0-2-15,-4 0 6 0,1-1-7 0,3 1-2 16,-1-3-1-16,2 2 3 0,0 0 0 0,-4-2 4 16,4 2-4-16,0-1 6 0,0 0-6 0,0 0 6 0,5 3-6 15,-6-1 0-15,2 5-1 0,-1 2-4 0,0 0 0 32,0 0-5-32,0 0 9 0,0 0-4 0,0 0 5 15,0 0-3-15,0 0-6 0,-4 1 3 0,4 4-1 16,0 2 16-16,0-1-11 0,3 2 2 0,-1 2-4 15,5-1 5-15,-4 0-4 0,4 0 3 0,-7-1-2 16,1 1 5-16,5 3-5 0,-4-2 2 0,4 2-5 0,-6-1 7 16,0 0-1-16,0 2 3 0,0 2-3 0,0 1-3 15,-1 3 2-15,1 0-4 0,-2 0 4 0,4 4-4 0,-1-4 7 16,-6 1-1-16,2-1 3 0,2 0-10 0,1 4 6 16,5-3 3-16,0 0 1 0,-5 0-4 0,3-1-1 15,-3 0-1-15,3 1 0 0,2-3-6 0,-1-2 9 16,1 0-2-16,-3-3 4 0,-1-2-8 0,-1 0 4 15,2-4 0-15,2 2 2 0,-1-3 4 0,1-1-7 16,-7 0 0-16,5-2-2 0,-3 0 8 0,1 1-3 0,0-3 5 16,0 0-7-16,0 0-4 0,0 0 6 0,0 0-8 15,0 0 9-15,0 0 2 0,0 0-5 0,0 0 7 16,1 0-7-16,-1 0 7 0,1 0-8 0,0 0 2 16,-1 0-4-16,2 0 3 0,-2 0 0 0,0 0-5 0,0-1 3 15,0 0 2-15,0 0-5 0,-3-21-4 0,2 16-2 16,1 1-17-16,0-2-46 0,4 0-17 0,-4-1-11 15,0-3-64-15,3 3-97 0</inkml:trace>
  <inkml:trace contextRef="#ctx0" brushRef="#br0" timeOffset="83266.27">16322 14392 237 0,'-7'-4'37'0,"1"0"46"0,0 2 18 0,4 2-27 0,0 0-11 0,-3 0 16 15,-2-1-21-15,4 0 20 0,3 1-37 0,0-1-15 16,6 3 4 0,-5-3-9-16,-1 1-14 0,0 0 9 0,0 0-14 0,0 0 15 0,0 0-2 0,1 0 12 15,13 1 5-15,-9-2-2 0,4-3-11 0,2 0 9 16,-1 1-5-16,4-4 8 0,-1 3-6 0,0-3-4 0,3 0 6 15,0 2-6-15,1-2-1 0,-1 2 0 0,3-2-8 16,1 2 8-16,0-4 10 0,3 2-19 0,-2-1 10 16,2 1-13-16,3 3 1 0,-2 2 0 0,-3 0-7 15,4-1 7-15,-4 2 0 0,1-4-5 0,3 2 1 0,-3 1-3 16,0-2-2-16,-3 4 1 0,-3 0 1 0,-3 1 0 16,0 1-4-16,-3 0 2 0,-1-1 1 0,0 2 2 15,-2-1-1-15,-1-1-11 0,1-1-3 0,-4 2-3 16,1-1-4-16,-1 0-5 0,0 2 1 0,-3-3-4 15,0 0-7-15,0 0 4 0,0 1-8 0,0 0 9 16,0 0 9-16,0 0-18 0,0 0-4 0,6 24-10 0,-7-20-39 16,1 4-46-16,-1 1-79 0</inkml:trace>
  <inkml:trace contextRef="#ctx0" brushRef="#br0" timeOffset="83696.95">16374 14975 405 0,'-8'-4'66'0,"2"4"-9"0,2-1-7 0,-1 1 2 0,3 1-26 16,1 0-11-16,0 1 9 0,1-1-9 0,0-1 1 16,0 0 28-16,1 0-7 0,0 0 17 0,0 0 0 0,0 0-13 15,25 8 9-15,-17-7-12 0,2-1-14 0,-1 0 9 16,2 0-20-16,0 0 18 0,3 0-17 0,-2 0-4 16,1 0 8-16,3-3-8 0,0 0-10 0,2-1 17 15,1 0-15-15,4 1 17 0,2-1 2 0,1-2-9 16,-1 0 15-16,2 1-14 0,-3 1-3 0,2 1 5 15,2-2-11-15,-3 1 10 0,1 0-2 0,-4-1 1 16,1 2 1-16,-1-1-3 0,-4 2-18 0,-1 1 13 0,-1 1-9 16,-1 0 10-16,-1 0-5 0,0 2-1 0,1-1 8 15,0 0-7-15,2 1 1 0,-6-1-10 0,1 0-2 16,-3 1-4-16,-4 2 3 0,1-2-25 0,-3 0-6 16,3 1-8-16,-4 0-23 0,4-1-61 0,-1 1-42 0,0-1-9 15,1 1-124-15</inkml:trace>
  <inkml:trace contextRef="#ctx0" brushRef="#br0" timeOffset="84144.25">17276 14517 244 0,'0'-2'191'0,"0"2"-84"0,0 0-58 0,0 0 29 0,0 0-27 16,0 0-17-16,0 0 6 0,0 0-11 0,0 0-12 31,0 0 21-31,0 0-14 0,0 0 19 0,0 0-4 0,0 0 5 16,0 0 16-16,0 0-11 0,0 0 2 0,1 1 19 15,6-1-19-15,-1-2 22 0,4 1-23 0,-1-2-14 16,4 1 7-16,2 1-9 0,-1-3 2 0,3 2-21 16,-1-2-3-16,2 0-4 0,4 2 8 0,-2-1-15 15,2 1 11-15,1 0-12 0,-3-1-1 0,-2 0 6 16,3-1-4-16,-4 0 6 0,-5 0-7 0,8 2 0 0,-4 0 0 15,1-1-1-15,2 0-9 0,-3 1 4 0,-1 0-5 16,0 2 3-16,-3-1-19 0,-1 1-22 0,-1-1-16 16,-4-1 1-16,1 1-23 0,-1 1-5 0,-2 0-21 15,1 3 5-15,0 0-28 0,-5 0-40 0,2 1-39 0</inkml:trace>
  <inkml:trace contextRef="#ctx0" brushRef="#br0" timeOffset="84525.71">17449 14669 413 0,'0'1'118'0,"-3"1"-44"0,3-2-9 0,0 0-5 0,0 0-23 0,0 0 17 16,0 0-9-16,0 0 14 0,0 0 13 0,0 0-14 16,0 0 5-16,0 0-13 0,0 0-31 0,8 0 10 15,0-2-13-15,1-2 15 0,3 1 2 0,-2 1-10 16,0-2 7-16,3 2-9 0,-1-1 11 0,2 1-16 15,0-1 0-15,-1 1-5 0,1-2 7 0,0 1-4 0,-3 0 4 16,4 1-4-16,0 0-12 0,1 1 11 0,2 0-11 16,-3-1 11-16,-1 1-4 0,1-1 1 0,-1 0 5 15,1 2-5-15,-1-2-10 0,1 1 8 0,1 0 2 16,-1-1 2-16,1-1-6 16,0 2 1-16,-1-1-1 0,0-1 3 0,0 2-14 0,-3-1 16 0,0 0-8 0,-3 1 15 15,-7-1-4-15,3 2-2 0,-1 0-1 0,-2-1 0 16,1 0 5-16,-5 0 0 0,-1 1-5 0,3 0 4 15,0 0 2-15,0 0-6 0,0 0 8 0,0 0-9 16,0 0 4-16,0 0-15 0,-4-2 0 0,-1 1-6 16,5 1-3-16,0 0 6 0,0 0-9 0,0 0 7 0,0 0-8 15,-11 4-53-15,6-3-20 0,-2 1-12 0,0 1-53 16,2 2-126-16</inkml:trace>
  <inkml:trace contextRef="#ctx0" brushRef="#br0" timeOffset="88667.78">3704 15792 297 0,'0'-3'4'16,"0"0"31"-16,1 0-35 0,-1 3 0 0,0 0 3 0,0 0-3 16,8-10 16-16,-4 6 1 0,-1 0 19 0,-1-1-15 15,1 3 10-15,0-2 17 0,0 2-13 0,0-1 18 16,1-1 0-16,-1 1-2 0,0-1 6 0,-2 1-7 16,0 0-12-16,-1 3 1 0,0 0-12 0,0 0 11 15,0 0-2-15,0 0-25 0,0 0 12 0,0 0-19 0,0 0-7 16,0 0 11-16,0 0-5 0,0 1 14 0,0 0 28 15,2 12-14-15,-1-7 8 0,-1 2-13 0,1 1-7 16,-1 0 2-16,0 2-3 0,-1 0 4 0,1 3-1 0,-1 1-8 16,1 1 0-16,0 2-4 0,0 0-4 0,-1 2 5 15,0 1-3-15,0-1 4 0,0 0-4 0,-1 0-3 16,0-4 5-16,0 3-6 0,0-1-8 0,-1-1 12 16,-1 3-11-16,3-2 15 0,-3-1 2 0,2 2-14 15,1-3 9-15,-1-1-10 0,-1 1 11 0,2-5-4 16,-1 1 3-16,2 0-3 0,0-2 4 0,-1-3-3 15,1-2 0-15,0 1 0 0,0 1 6 0,0-3-7 0,0 0 6 16,0-4-5-16,0 0 8 0,0 0-6 0,0 0 5 16,0 0-2-16,0 0 13 0,1 0 0 0,0 0 0 15,0 0 0-15,12-6-8 0,-10-1-6 0,0 1-1 16,-1-3-1-16,2 0-9 0,0 0 10 0,-2-4-8 0,-1 1 13 16,1-3-3-16,1-4-10 0,-2 1 8 0,0-1-8 15,0 1 7-15,-1 1-3 0,0-3 1 0,0-1-1 16,-2 0 7-16,2-1-3 0,-3 1 1 0,1-2-1 15,1 0 0-15,-2 0 0 0,1 1-3 0,-1-2 2 16,0 4 1-16,1 1-1 0,-1-1 4 0,0 2-4 16,1-1-2-16,0 2 2 0,1 3-6 0,0 2 6 0,1 0-4 15,0 3 2-15,0-1 2 0,1 5-2 0,0 0-7 16,-1 5 1-16,0 0-1 0,0 0 1 0,0 0-3 16,0 0 1-16,0 0-4 0,0 0 4 0,1 0-4 0,11 4 3 15,-9 3-7-15,2 0 6 0,-2 3 3 0,-1 2 0 16,1-4 2-16,1 4-1 0,-4-2 9 0,2 1-11 15,1 4 8-15,-3-2-10 0,1-2 7 0,-1 1-5 16,0 1 0-16,0 0-1 0,-1 2 6 0,0 1-4 16,-1-1 1-16,0-1-1 0,0-1 1 0,1 1 1 15,1-2-1-15,0-1 0 0,0-1-6 0,-1 2-13 0,0-3-18 16,-1 1 2-16,1 1-46 0,-2-4-25 0,2 1-18 16,-2 0-6-16,0-1-61 0,1 2-50 0</inkml:trace>
  <inkml:trace contextRef="#ctx0" brushRef="#br0" timeOffset="89128.87">3435 15701 536 0,'-5'-4'12'0,"-1"-2"6"0,-2 1 11 0,4 0-7 0,-4-1 5 0,3 1 23 0,2 2 3 31,-2-1 10-31,5 4 23 0,0 0-8 0,0 0 10 16,0 0-8-16,0 0-3 0,0 0-23 0,0 0-19 15,0 0 5-15,2 2-22 0,0 1 1 0,2 3 9 0,-4-6-6 16,0 0 3-16,9 8-5 0,-4-8-8 0,4 6 4 15,-4-1 2-15,3-2-1 0,0 4 3 0,1-7-6 16,4 0-8-16,-2-2 6 0,4-2 1 0,4 1 1 16,5 3 3-16,2-3-3 0,3-2 3 0,-4 1-4 15,-1-5-8-15,4 4 8 0,1 0-13 0,-2-2 12 16,3 4-2-16,-3-2-9 0,2 3 7 0,-1 1-8 0,-1-4-5 16,-2-1 8-16,0 2 1 0,0-1 3 0,4 2-4 15,-4 1-3-15,-2 0-3 0,-4 1 1 0,-2 1-2 16,-3 0 5-16,-5-2-11 0,-1 2 10 0,-1 0 0 0,-4 2-21 15,1 2 6-15,-2-2-17 0,-2-2-20 0,0 0 0 16,0 1-5-16,0 0 3 0,-7 13-10 0,3-9-13 16,-1 1-21-16,-1 2 2 0,0 0-48 0,1 2-28 15,-2 0-47-15</inkml:trace>
  <inkml:trace contextRef="#ctx0" brushRef="#br0" timeOffset="89510.75">3549 16299 288 0,'-25'7'46'0,"3"-5"19"0,6 2-3 0,4-1 2 0,7 2-2 16,4-1-26-16,-2 0 12 0,2-2-18 0,-4 0 1 0,5-2 28 15,0 0-1-15,0 2 14 0,3-2 9 0,4 2-31 16,2-2 2-16,1 0-12 0,2-3-18 0,2 1 5 16,-1 0-14-16,4 0 13 0,2 0-7 0,0 1-11 15,-2-1 8-15,-1 1-11 0,1 0-5 0,0 1 6 16,2 0-9-16,0 2 8 0,-2-1 1 0,-1 1-3 16,0 0 10-16,0 1-8 0,-1-1 2 0,4 3-8 15,-2-1-4-15,1 0 2 0,-1 1 15 0,3-1-12 0,-2 0 8 16,-1-1-10-16,-1 1 2 0,1 0 1 0,-1 0-4 15,3 1 2-15,0-1 1 0,-4 0-5 0,2 0-4 16,-3 0-5-16,-3 1-32 0,2-1 9 0,-4 0-31 0,0 0 18 16,-1-1-47-16,-1 1-83 0,0-2-61 0</inkml:trace>
  <inkml:trace contextRef="#ctx0" brushRef="#br0" timeOffset="90034.68">4496 15997 189 0,'0'0'44'0,"0"0"-4"0,-1 0 10 0,0 0-10 0,0 0-4 0,1 0 24 16,-1 0-2-16,-2 0 11 0,1 0 6 0,0 0 11 16,1-1 1-16,-31-8 3 0,32 9-13 0,0 0 9 15,-1 0-3-15,-1 0 8 0,1-1-2 0,0 0-25 16,0 0 1-16,0 0-9 0,0 0-22 0,1 0-4 16,0 0-14-16,0 0 9 0,0 0-12 0,0 0-2 15,0 0 5-15,5-13-4 0,1 14 7 0,0-1-13 16,4 1-3-16,1 0-2 0,2 0 8 0,1 1-1 0,1 0 4 15,1 0-5-15,3 1-6 0,-2-1 4 0,2-1-5 16,2 0 3-16,-3 0 6 0,1 1-10 0,2-1 11 16,-5 0-13-16,2 0 2 0,0 0 5 0,-3 0-13 15,3 0 9-15,-3 0-14 0,0 0-36 0,2-1-6 0,-1-1-15 16,-4 2-39-16,1-1-16 0,-5 1-43 0,0 2 12 16,0 0-85-16</inkml:trace>
  <inkml:trace contextRef="#ctx0" brushRef="#br0" timeOffset="90336.42">4597 16130 56 0,'-16'8'82'16,"1"1"-12"-16,0-1-4 0,2-1 5 0,1 1 10 0,4-1-16 15,-1-1 5-15,5-1-8 0,2-2-6 0,1-1 34 16,1 1-13-16,0-2 23 0,2 0-6 0,3-1-28 16,3 0 3-16,-1 0-12 0,3-2-20 0,0 0-1 15,1-1-10-15,2-1 7 0,0 2-13 0,2-1-5 16,2 1 7-16,2-1-8 0,-2-2-3 0,2 2 23 15,3-3-19-15,-2 2 20 0,1 1-18 0,0-1-7 16,-1 0 6-16,0-1-9 0,2 0-8 0,-4 4 8 0,-2-1-5 16,2 2 6-16,-3 1-7 0,-3 0 0 0,0 1 0 15,-4-1 0-15,0 0-7 0,0-1 12 0,-3 1-10 16,0 1 10-16,0-2-13 0,-2 5 7 0,0-5-2 0,-2 2 2 16,1 1-14-16,0-1-20 0,0 2-10 15,2-3-5-15,-3 3-42 0,1 1-63 0,0-4-46 16,1 5-12-16,-1-1-167 0</inkml:trace>
  <inkml:trace contextRef="#ctx0" brushRef="#br0" timeOffset="92005.88">20425 14065 232 0,'0'-6'-57'0,"2"1"39"0,3 2 63 0,-1-2-6 0,2 3-2 16,-2 0-5-16,-1-1-19 0,1 2 13 0,0-2-17 15,0 1 11-15,0 2 5 0,-3-2-3 0,-1 2-11 0,0 0 17 16,0 0-6-16,0 0 14 0,2 0 10 0,-2-1 5 16,1 0 10-16,0 0-4 0,-1 0-6 0,0 0 3 15,0 0-13-15,0 0 14 0,0 0 9 0,0 0-18 16,0 0 14-16,0 0-16 0,0 0 0 0,0 0-5 31,1 0-13-31,-1 0 6 0,0 0-12 0,0 0-11 16,0 0 5-16,0 1-8 0,6 1-3 0,-6 6 13 0,0 1-6 15,0 2 7-15,0 3-8 0,0 1 3 0,1 2 3 16,-1 2-2-16,0 1-7 0,1 1 6 0,0 4-6 16,-1-1 6-16,2 0 1 0,-2-2-9 0,-3 0 8 0,3 0-9 15,0-2-12-15,-1 0 22 0,1 0-18 0,-1 0 21 16,0-1-14-16,1-2 6 0,-1-1 4 0,1-3-2 16,0 0-7-16,0-4 5 0,0 2-2 0,0-3 5 15,0-2 3-15,0 0-6 0,1-2 8 0,-1 0-7 16,0-3-2-16,0 0 4 0,0 0-4 0,0 0 5 15,0 0-7-15,0 0-7 0,0 0-7 0,0 0 0 0,0 0-17 16,0 0-25-16,0 0-27 0,0 0 6 0,1 0-42 16,0-1-39-16,0 0-22 0,7-19-12 0,-7 14-79 15</inkml:trace>
  <inkml:trace contextRef="#ctx0" brushRef="#br0" timeOffset="92402.38">20583 14137 208 0,'1'-9'14'0,"1"-1"30"0,-2 0 10 0,4 2 4 0,-4 0-7 0,3 1-1 0,2 0-15 15,-3 2 11-15,1-1-20 0,2 1-4 0,-4 1 4 0,4 0-3 16,0 1-7-16,-5-1 7 0,4 1-10 0,-1 1 11 16,-2 1 1-16,3-1-11 0,-4 2 14 0,0 0-14 15,0-1-3-15,0 1 28 0,0 0-16 0,0 0 21 16,0 0-12-16,0 0-6 0,0 0 4 0,0 0-6 15,0 0-11-15,0 0 8 0,0 1-12 0,0 0 13 16,-8 14 0-16,6-10-10 0,-3-1 7 0,-1 2-9 0,4 0 7 16,-3 1-10-16,1 0 1 0,2 2-4 0,-2 0 12 15,0 0-10-15,0 1 9 0,0 2-11 0,-2 0-6 16,4 1 15-16,-1-1-11 0,2 2 14 0,-3-3-5 0,-1 2 0 16,5-1-1-16,-1-2-1 0,6 4 9 0,-4-4-14 15,-1-2 11-15,0 0-14 0,0-1 13 0,5-1 5 16,2 0 3-16,1 1 0 0,4-2 9 0,-6-2-16 15,1 0 1-15,5-3-5 0,-3 0 7 0,7 0-10 16,0 0 8-16,0 0-10 0,-3 0-12 0,5-1 14 16,1 1-13-16,-1 0 13 0,1-3-25 0,-3 2-31 0,0-1-14 15,-3 0-6-15,1 2-42 0,-1-1-9 0,2 0-38 16,-3-2 11-16,0 1-87 0</inkml:trace>
  <inkml:trace contextRef="#ctx0" brushRef="#br0" timeOffset="92704.66">20993 14129 253 0,'2'-10'33'15,"0"2"95"-15,-2 0 57 0,-1 1-156 0,-1 3 6 16,3 1 6-16,1 1 9 0,-2 1-4 0,0 1-8 0,0 0-6 16,0 0-13-16,0 0 9 0,5-4-9 0,1 4 3 15,3 2 3-15,-4-1-2 0,2 1-15 0,0 2 8 16,0 0-9-16,-1 2 12 0,-1 0 4 0,-1 1-4 15,-1 1 3-15,3 2-6 0,-3 0-3 0,2 2 3 16,-1 2-1-16,1 0 4 0,2-2 7 0,-7 4-16 16,1-1 11-16,-6 1-13 0,1 1 11 0,-1-3-1 31,2 1-3-31,-4 0 2 0,1 0 7 0,0 0-6 0,-3-2 3 16,4 0-6-16,-2 1-14 0,4-4 15 0,-3 1-7 15,0-4 11-15,-3-3-5 0,-2 1-6 0,5-3-1 16,1-1-3-16,1 2-18 0,3-3-50 0,-5-3-24 15,3-2-10-15,0-3-82 0,1-2-182 0</inkml:trace>
  <inkml:trace contextRef="#ctx0" brushRef="#br0" timeOffset="92960.63">20799 14086 657 0,'-5'-8'89'0,"-2"1"-22"0,3 2 18 0,1 1-19 0,2 1 9 0,1 0-3 16,0 1-16-16,2-1 10 0,4-1-26 0,-1 1-20 15,5 0 1-15,0 1-8 0,5 0-12 0,2 1 11 16,1 0-12-16,3-1 12 0,0 1-5 0,1-1-3 16,4 1 6-16,-3 0-7 0,-1-1 0 0,-1 0-3 15,3-1-4-15,-3-2 2 0,0-1 8 0,5 1-6 16,-2-1 13-16,2 3-13 0,-2-2 2 0,-2 1-5 0,-5 0-10 16,-1-1 5-16,-2 4-1 0,-3-1-31 0,1 2 4 15,0 0-17-15,-3-1-13 0,-1-2-16 0,-1 3-38 0,1-1 10 16,-3 3-82-16</inkml:trace>
  <inkml:trace contextRef="#ctx0" brushRef="#br0" timeOffset="93296.31">21450 13726 428 0,'2'-10'21'0,"-1"3"20"0,-1 1-28 0,2 2 57 16,1 0-8-16,0 2 22 0,-3 2-21 0,0 0-29 0,0 0-10 15,0 0-4-15,0 0-20 0,2 7 13 0,3-2-3 16,-4 3 7-16,6 0 2 0,-3 2-3 0,2 1 12 16,-4 1-11-16,3 4 1 0,0 0 4 0,-4 2-5 15,10 2 7-15,-6 3 2 0,-1 3-2 0,0-1 8 0,-4 4-7 16,0 0-7-16,0 1 6 0,0 1-15 0,-3 0 14 15,-2 1-12-15,-1 0-1 0,-1 3 5 0,-2-4-5 16,2 1 0-16,3-3 0 0,-1 4-11 0,2-2 7 16,-1-4 8-16,-1 2-3 0,1-6 13 0,3-1-13 0,-2-1-4 15,2-2-3-15,2-4-14 0,-1-2 7 0,4-1-18 16,0-5-107-16,0-2-4 0,0-3-42 0,4-1-56 0</inkml:trace>
  <inkml:trace contextRef="#ctx0" brushRef="#br0" timeOffset="93605.95">21703 13901 819 0,'10'-10'133'0,"0"2"-123"0,-1-1-9 15,0 6 10-15,0-1 4 0,0 4 3 0,-1 0 5 0,-1 1-6 16,0 3-19-16,0 1 14 0,-1 3-12 0,1 1 16 15,-1 1 5-15,-1 3-14 0,0 1 16 0,1 1-17 16,3 4 9-16,-3-2 6 0,-3 0-2 0,-1 1 4 16,-4-1-1-16,1 3-6 0,1-1 5 0,-1 2-2 15,1 0 11-15,-4 0-18 0,0 2 0 0,-3-2-5 16,1-2 4-16,0-2 1 0,1 0 4 0,-3-1-1 0,2-1 5 16,2-2-14-16,0-4 0 0,1-3-5 0,1-2-1 15,2-1-13-15,0 1-21 0,0-4 3 0,0 0-44 16,0 0-19-16,4-5-37 0,1 0 4 0,0-4-96 0</inkml:trace>
  <inkml:trace contextRef="#ctx0" brushRef="#br0" timeOffset="94296.14">21923 13988 556 0,'3'-4'54'0,"-2"3"9"0,-1-1 10 15,0 2-5-15,-1-1-12 0,-3-1 4 0,6 1-23 16,-4 0 16-16,2 1-32 0,0 0-4 0,0 2 2 15,-1-1-5-15,-3 0-14 0,0 1 15 0,-3-1-10 0,5 4 13 16,-3-1-2-16,0 1-6 0,2 1 14 0,2 0-12 16,-1-1 4-16,2 3 5 0,-8 0-15 0,0 1 14 15,7 2 1-15,-2-2-13 0,3 1 9 0,3 0-13 16,-6-1-3-16,1 2 13 0,3 0-7 0,-1-1 11 16,9 2-9-16,-5-2 1 0,-1 1 1 0,1-3-1 0,-4-1-2 15,6 0 9-15,1-1 3 0,0-1 2 0,7 0 1 16,-6-3-12-16,1-1 2 0,4 0-3 0,0-1 5 15,2-2-11-15,2 0 0 0,-1-3-2 0,-3-2 1 0,6 1-8 16,0-4-1-16,-3-2-5 0,2 0-10 0,-4-2 23 16,1 0-3-16,-4 1 8 0,-1-1-13 0,-2 1 6 15,-2 1-3-15,0 0 4 0,-3 1-2 0,0 3 0 16,0 0-5-16,-3 1 5 0,0 1 3 0,0 6-1 16,0 0 4-16,0-1-5 0,0 0-5 0,0 0 13 15,0 0-7-15,0 0 10 0,-1 1-2 0,-1-1-9 16,1 1 4-16,0 0-7 0,0 0 0 0,0 0 7 15,0 0-2-15,0 0 5 0,1 0-7 0,-2 0 2 0,2 0-6 16,0 0 4-16,-4 10-2 0,7-3 2 0,0-2 4 16,-1 1-2-16,1 2-3 0,0-1 3 0,0 2 0 15,0 0 1-15,1 0-13 0,-3 0 17 0,2 0-12 16,1 0 14-16,-2-2-3 0,1 1-6 0,1-2 7 0,-1 0-8 16,1-1-5-16,0-1 18 0,2-1-8 0,0-1 14 15,2-1 2-15,1-1-11 0,0 0 9 0,2-3-11 16,2-2 3-16,-2-2-10 0,3 0 0 0,-3-3-1 15,4 0 0-15,-2-3-4 0,-4 0 5 0,-1 0-4 16,-5-2-2-16,0 2 7 0,0-2-3 0,1 3 5 16,1 3 0-16,-6 3-7 0,-2 4 3 15,1 0-5-15,-5 1-7 0,4 1 16 0,2 0-6 16,-3 4 9-16,2 1-6 0,-3 4 0 0,1 2-6 16,1 1 5-16,-3 3 4 0,4 1-4 0,2-1 1 15,-4 4-4-15,2-2 3 0,2 2 1 0,-2 2 9 16,-3-2-6-16,6 1-5 0,-3 1 9 0,-4 0 0 15,0 2 5-15,-5-2-9 0,2 0-3 0,-1-2-3 16,0 0 1-16,-3 1-8 0,0-2 15 16,0 0-5-16,1-4 11 0,-1-2-9 0,0-4 8 15,-3 1-2-15,3-4 4 0,1 0-13 0,0-3 3 16,1-1-7-16,2-1 5 0,1-2-12 0,3-2-59 16,-2-3-33-16,3-1-12 0,1-2-102 0,2-3-179 15</inkml:trace>
  <inkml:trace contextRef="#ctx0" brushRef="#br0" timeOffset="94567.18">22167 13987 616 0,'0'-22'108'0,"2"6"-65"0,0-1 40 0,3 7-43 0,0-1 41 0,-1 1-7 0,4 2-12 0,0 0 7 0,1 0-23 0,3 1-19 15,0 3-10-15,-1 0-1 0,3 0-26 0,1 4 13 16,-3-1-3-16,3 7 8 0,-4-2-4 0,1 1-3 16,-4 2-1-16,0-1 0 0,1 4-7 0,-1 4 6 15,-7 1 0-15,1 1 3 0,-4 0 9 0,2 1-11 16,-1-2 5-16,0 2-6 0,-3 0 1 0,-2-4 6 16,2 4-8-16,-2-6 7 0,-1 0-1 0,2-1-5 15,2-2-10-15,0 0-4 0,6-1-45 0,-4-1-127 16,7 0-105-16</inkml:trace>
  <inkml:trace contextRef="#ctx0" brushRef="#br0" timeOffset="96507.05">7908 15632 291 0,'-2'-9'98'0,"2"1"-23"15,3 2-28-15,1 3-2 0,-1-2 14 0,-2 2-17 16,-2 1 15-16,0-3-18 0,-1 4-23 0,2 1 11 31,3 0-32-31,2 2 27 0,2 1-12 0,-5 0 3 16,3 0 18-16,-5 2-11 0,3-1 11 0,-2 2 9 15,3 2-8-15,-1 1 10 0,-1-2-11 0,1 6-4 16,-2-2 3-16,1 6-1 0,0 2-2 16,-1 2 13-16,0 1-5 0,-1 1 7 0,-2-1-26 15,0 0 5-15,0 0-6 0,0 1 7 0,-1 2-11 16,2-1 0-16,-3 0-4 0,2-1 4 0,-3-3-1 15,5-2-3-15,0-1 7 0,2-1-7 0,0-1 3 16,-2-1-3-16,0-5-6 0,0 0 3 0,0-1 3 16,1-4 5-16,-1-4 5 0,0 0-3 0,0 0-2 15,0 0 21-15,0 0-10 0,0 0 14 16,0 0-14-16,0-1-3 0,6-15 7 0,-6 8-7 16,-1-4-9-16,1 2 3 0,-2-1-7 0,-2-1 7 15,3 0-6-15,-3-3-1 0,0-1-4 0,3-3 2 16,0 0-13-16,-3-2 16 0,2 0-9 0,1 0 12 15,1 0-9-15,-3 1-2 0,-2 2 1 0,1-2-1 16,-1 1 4-16,2-1-4 0,3-2 3 0,-1 3-3 16,1 1 1-16,-3-5-2 0,0 6 1 0,0 1-3 15,0 1-4-15,3 8 10 0,-1-4-3 0,-2 2 6 16,0 0-6-16,-3 3 0 16,6 6-5-16,0 0 4 0,0 0 4 0,0 0-16 0,0 0 6 0,0 0-12 15,0 0 11-15,0 0 3 0,0 0 3 0,0 1-1 16,0 0 4-16,0 0-16 0,0 0-6 0,-6 17-8 15,8-11-38-15,1 1-64 0,2 0-30 0,1 0-13 16,5-2-62-16,2 0-73 0</inkml:trace>
  <inkml:trace contextRef="#ctx0" brushRef="#br0" timeOffset="96936.28">8209 15639 351 0,'3'-4'80'0,"-3"-1"78"0,-1-1-51 0,-1 5-35 15,2 1-23-15,0 0 8 0,-1 0-9 0,-12-1-9 16,7 2 2-16,0 1-8 0,-1 0-29 0,1 0 11 15,-1 3-16-15,3-1 14 0,-2-1-3 0,0 2-9 16,-1-2 13-16,0 4-14 0,0 2-5 0,-2 0 13 16,1 1-11-16,-2-3 13 0,1 2-4 0,0-2 7 15,0 3 3-15,1 1-1 0,1 1-1 0,2-1-5 16,-1 0-4-16,2-1 2 0,0-2 5 0,3 0-1 16,-2-1 8-16,2 0-7 0,1-1 1 0,4-2 4 15,-1 1-5-15,3 0 6 0,1 0 3 0,3 2-9 16,4-1 3-16,-1 0-6 0,2 0-15 0,0 3 12 15,3 0-14-15,-2 1 12 0,-2 2 0 0,2 0-7 16,-5 0 15-16,2-1-13 0,-2 0 2 0,-2-1 4 16,0 1-5-16,-1-2 5 0,0-2-2 0,-2 0-8 15,5 1 2-15,-7-3-6 0,2 1-5 0,-6-6 9 16,4 5-16-16,2-2 13 0,-5-2-16 16,-1-1-36-16,0 0-18 0,0 0-11 0,0 0-56 15,1 0-166-15</inkml:trace>
  <inkml:trace contextRef="#ctx0" brushRef="#br0" timeOffset="97367.54">8406 15723 284 0,'0'-9'295'0,"1"4"-148"0,3 0-89 0,0 4 28 15,0-1-36-15,0 0-22 0,0 0 7 0,1 3-14 16,2 3 1-16,-2 1-4 0,0 0-10 0,2 0 5 15,-3 0-3-15,2 3-1 0,0 3 6 0,1 1-6 16,-4 1-6-16,3 2 24 0,-2-2-4 0,0 2 12 16,-3-1 2-16,-1 2-4 0,1 1 11 0,-2 2-8 15,0-1-14-15,-4 0 16 0,-1-1-15 0,1-1 18 16,-1-1-18-16,-1 0-10 0,1-1-1 0,0-1-3 16,-4-4-4-16,0 1 12 0,-1-1-11 0,-2-4 11 15,4 2-4-15,1-4-1 0,-1 0 2 0,3-1-4 16,0 1 2-16,-1-3 0 0,5-3 2 0,-1 2-2 15,0-4-5-15,-2-1-17 0,4-2-21 0,-5-2-1 16,3 1-65-16,3-2-62 0,0-1-40 0,2-3-10 16,4-1-83-16</inkml:trace>
  <inkml:trace contextRef="#ctx0" brushRef="#br0" timeOffset="97605.87">8335 15695 604 0,'-3'-1'134'0,"-4"-2"-71"0,0 4-19 16,5-1-8-16,4 2-24 0,0 1 22 0,-2-3-1 16,0 0 12-16,8 3 13 0,-1-3-17 0,4 2-1 15,2 0-6-15,2-3-25 0,5 1 6 0,2-1-12 16,0-5 11-16,0 3 4 0,-1-4-19 16,3 0 8-16,-2 3-15 0,1-5-2 0,-3 3-8 0,2-1-14 15,0-1 4-15,-2 1-20 0,2-2-49 16,-4 1-31-16,-4 1-9 0,-3 0-83 0</inkml:trace>
  <inkml:trace contextRef="#ctx0" brushRef="#br0" timeOffset="97860.32">8728 15551 35 0,'-1'-8'6'0,"1"3"105"15,0 5 1-15,0 0 16 0,0 0-37 0,0 0-6 16,0 0-12-16,0 0 8 0,0 0-27 0,0 0-4 16,0 0 4-16,0 0-3 0,0 0-13 0,1 0 1 15,0 0-23-15,8 8 17 0,-7-3-21 0,2 6-1 16,4 2 3-16,-4 0-6 0,2 2-9 0,-1 0 12 15,-3 2-4-15,1 4 9 0,1 4-1 0,-2 2 4 16,0 2 8-16,-2-1-4 0,1 1-7 0,-3 0 12 16,-4 4-11-16,3 5 13 0,-2 0-8 0,1 3-12 15,-1-3 7-15,-3 0-10 0,3 2 1 0,-2-1 11 16,6 0-13-16,-8-3 13 0,-2-3-8 0,0-1-2 31,-2-2 7-31,7-4-6 0,1 2-6 0,3-4 13 16,0-2-16-16,3-5 14 0,-1-2-9 0,0-5-15 15,1-2-13-15,-2-4-8 0,4-2-90 0,4-2-12 16,3-2-62-16,3-2 23 0,-4-3-101 0</inkml:trace>
  <inkml:trace contextRef="#ctx0" brushRef="#br0" timeOffset="98162.67">8984 15768 458 0,'1'-11'21'0,"0"4"42"0,0 3-29 16,-1 4 17-16,0 0 7 0,0 0-6 0,0 0-37 0,0 0 26 16,0 0-15-16,0 0 22 0,0 0-1 0,-3 12-25 15,3-7 16-15,0 3-19 0,-1 1 9 0,1 0 15 16,0 2-13-16,0 0 16 0,0-1-2 0,2 3-11 15,-1 1 1-15,2 2-6 0,-2 1-4 0,1-1-1 16,0 1-6-16,2 0 1 0,-4-1-10 0,2 2 3 16,0-1 3-16,-1-1-3 0,0-2-12 0,-1-3 11 15,0 3-1-15,-1-2 8 0,0 2 0 0,1-1-7 0,0-4-4 16,-1-1 0-16,0-3-3 0,1 0-52 0,0-1-38 16,1-3-9-16,1 0-114 0,2-1-113 0</inkml:trace>
  <inkml:trace contextRef="#ctx0" brushRef="#br0" timeOffset="98926.46">9209 15864 497 0,'2'-4'4'0,"0"-1"1"0,-3 2 2 0,4 0-2 0,-1 1-5 15,-2 0 27-15,0 2 1 0,0 0 12 0,0 0 13 0,0 0-23 16,0 0 0-16,0 0-7 0,0 0-9 0,-1-1 16 15,0 0-12-15,0 1 13 0,0-1 0 0,-16-8-2 16,11 9 11-16,0-2-10 0,1 1-9 0,3 1 5 16,-4 0-11-16,1 0 10 0,1 0-14 0,-4-1-8 15,1 1 2-15,3 0-4 0,4 0 1 0,0 0 0 16,0 0-3-16,-1 0 1 0,0 0 4 0,0 1-4 16,-18 10 10-16,11-8-7 0,2 2 7 0,3 0 7 0,-3 2-7 15,4 0 8-15,-3 1 0 0,3 2-3 0,1 0 5 16,-2 2-5-16,2 0-2 0,1 0 3 0,-3 0 1 15,3 0 2-15,1 0-2 0,-1-4-6 0,1 0-2 0,1 1-1 16,1-5-8-16,-1 3 17 0,4-3-6 0,-3-1 10 16,0-1-3-16,2 2-6 0,1-2 0 0,-1-2-2 15,6-1-3-15,-2-3-12 0,-1 1-1 0,2 0-4 16,-1 0 3-16,3-3-2 0,-2 2 4 0,-1-3-4 16,-1 0-6-16,1 1 12 0,0-3-13 0,4 3 12 0,-2-2-6 15,-4 2 3-15,-2 1 5 0,1 1-5 0,-1 2-10 16,-2 1 17-16,-3 1-11 0,0 0 12 0,0 0-12 15,0 0 6-15,0 0 4 0,1 1-2 0,0 0-5 0,0 0 15 16,7 20-5-16,-5-15 10 0,-3-1-5 0,3 1-2 16,1-1 1-16,-3-1-3 0,2 0-7 0,-2 0 9 15,0-1-9-15,2 0 11 0,-1-1 1 0,0-1-3 16,2-1 13-16,0 0-11 0,1 0 8 0,2-3-8 16,-2 1-3-16,2 1 0 0,0-2-2 0,0-2-9 15,1-1-3-15,0-2-4 0,0-1-9 0,-2-1 10 31,2-2-4-31,-1 0 5 0,0-3-6 0,0 1 10 16,0 1 4-16,-2 1-1 0,0 1-2 0,0 1 9 0,-4 2-9 16,1 2 10-16,-1 2 5 0,0 3 0 0,2 1 11 15,-2 2-11-15,0 2-9 0,-1 3 17 0,1 1-5 16,-1 4 12-16,0 1-1 0,0 1-14 0,-1 1 3 0,0 2-6 16,1-1 2-16,-1 0 5 0,-2-2-11 0,2 1 10 15,0 2 7-15,-1-3 0 0,1 1 12 0,-2-1-12 16,1-2-6-16,0 2 10 0,-1 4-5 0,0-4 7 15,0 0-9-15,-2 1-10 0,-1-4 3 0,1 3-3 16,-2-1 15-16,0-1-16 0,0-1 2 0,0 1-5 16,2-3 7-16,-2 1 0 0,1 0 4 0,2-1-5 0,-2-1-18 15,3-2 21-15,-2-2-10 0,2 1 16 0,-2-1-15 16,2-1-7-16,-4 0-7 0,3-1-1 0,0-1-27 0,4-1-49 16,0 0-42-16,0 0 0 0,0 0-102 0</inkml:trace>
  <inkml:trace contextRef="#ctx0" brushRef="#br0" timeOffset="99325.61">9294 15913 217 0,'-4'-4'117'0,"1"-1"-30"0,-1 2 10 0,3-1-15 0,1 4 0 16,0 0-4-16,0 0-13 0,0-1 7 0,0 0-24 16,0 0-14-16,0 0 0 0,1-23-6 0,4 20-12 0,0-3-3 15,-1 3-8-15,1-1 5 0,-1 0-7 0,1-1 8 16,2 0 5-16,-2 1-4 0,2-1-8 0,-2 1 16 15,0-1-5-15,1 1 10 0,0 0-5 0,-1-1-9 16,3 3-6-16,-2-2 1 0,2 1-5 0,-1 2-5 16,0-1 2-16,-2 1-4 0,1 0 14 0,0 2-9 15,1 0 5-15,-2 3-9 0,0 0-10 0,-1 1 14 16,0 2-7-16,2 0 8 0,-4 0 0 0,1 0 0 16,1 2 3-16,-4 0-6 0,4 1-24 0,-4 1-26 15,1 0-54-15,-1 3 14 0,0-2-135 0</inkml:trace>
  <inkml:trace contextRef="#ctx0" brushRef="#br0" timeOffset="115573.86">5401 15808 1158 0,'2'22'0'0,"-7"-13"0"0,0 13 46 0,-2-1-36 0,0 2 90 0,-6-1-61 0,3-2-20 0,-6 6 13 0,-1-4-1 0,1-3-15 0,-6 2 11 0,8-4-12 16,1-2 9-16,-1 0-5 0,11-2-7 0,-6-1 2 0,3 3 0 0,4-4-1 0,-3 2 9 15,5-1-7-15,-1-3 5 0,4-1-3 0,4-1 3 0,2-3-2 16,3-1 6-16,5-1-3 0,5-1-4 0,5-1 3 16,2-2-6-16,0-3-6 15,1-1-2-15,-1-5 0 0,-1 2 1 0,0 2-2 0,-1-4 2 0,-4 6-4 16,1-4-6-16,-6-2 12 0,1 4-8 0,-4 0 9 15,1 5-11-15,-5 2 2 16,-5-6 1-16,0 4 1 0,-6 2-3 0,0 0-5 16,0 0-3-16,0 0 0 0,0 0 0 0,0 0-8 15,0 0 2-15,-1 0-6 0,1 0-5 0,-1 0-16 16,-22 6-17-16,17-1-2 0,3 0-55 0,-6-1-58 16,1 1-66-16,0 2-4 0,-3 1-227 0</inkml:trace>
  <inkml:trace contextRef="#ctx0" brushRef="#br0" timeOffset="116609.03">5406 15853 220 0,'-1'-3'-95'0,"1"1"44"0,1 0 58 16,-1-1 5-16,0 3-4 0,0 0 13 16,0 0 13-16,0 0-4 0,0 0-3 0,0 0 13 15,0 0-12-15,0 0 16 0,0 0 9 0,0 0 0 16,0-1 14-16,0 0-9 0,0 0-11 0,0 0-8 16,0 0-16-16,0 0 9 0,0 0-14 0,0 0-2 15,0 0 0-15,0 0-2 0,0 0-15 0,0 0 8 16,-1 0-5-16,1 0 8 0,0 0 9 0,0 0-6 15,0 0 3-15,-2 0-5 0,1 0-4 0,0 0-1 16,0 0-5-16,0 0 3 0,0 0 0 0,1 0 0 16,-1 0 4-16,-1-1-4 0,1 0-12 0,0 0 13 15,0 0-11-15,-10-31 11 0,11 33 3 0,0 0-8 16,0-1 12-16,0 0-12 16,0 0 0-16,-2 0-3 0,1 0-4 0,0 0 4 15,0 0 4-15,0 0-2 0,0-1 4 0,-17-29-5 16,17 30-10-16,1 1 15 0,0 0-21 0,0 0 17 15,0 0-29-15,0 0-88 0,0 0-52 0</inkml:trace>
  <inkml:trace contextRef="#ctx0" brushRef="#br0" timeOffset="117565.81">5879 15774 319 0,'0'0'72'0,"0"0"-20"0,0 0-3 0,0-1-5 0,0 0-23 0,0 0 4 0,1 0-16 0,-1 0 13 15,0 0-8-15,0 0-3 0,0 1 13 16,0 0-9-16,0 0 1 0,0-1 21 0,0 1-7 15,0 0 14-15,0 0-2 0,0 0-4 0,-1 0 7 16,0 0-4-16,0 0-10 0,0 0-1 0,0-1-11 16,0 1 8-16,-2 0-10 0,-31-9-6 0,29 9 5 15,-2-1-4-15,0-2-1 0,3 3 9 0,-1 0-15 16,1-1 14-16,1 1-2 0,0-3-7 0,-1-2 8 16,1-1-11-16,0 1-14 0,1 1 26 15,2-1-14-15,2-1 19 0,0-1-12 0,1-2-7 16,2 2 3-16,0 1-7 0,2-3-12 0,2 1 11 15,0 0-11-15,0 2 11 0,3 3-5 0,-4 3-2 16,0 1 0-16,0 1-4 0,-2 2-11 0,-1 1 16 16,1 2-7-16,-3 2 9 0,1 2-3 0,-3 2 8 15,0 0 6-15,-1 3 0 0,-1-1 2 0,-2 4-6 16,-1-2 1-16,2 0-3 0,-5 0 8 0,0-1 2 16,0 2 3-16,0 1-3 0,2-2-7 0,-1-1 21 15,-1 0-10-15,4-1 14 0,0 0-6 0,1 1-7 16,1-4 8-16,1 0-7 0,0-3 2 0,0-1 12 15,3 0-5-15,1 0 8 0,3-2-2 0,-2-2-4 16,2 0-1-16,1-2 1 0,0 1 4 0,1 0-21 16,-1-2 14-16,2 2-15 0,1-3 12 0,-1-2-13 15,2 1-2-15,1-4-3 0,-1 0-1 0,1 1 3 16,1-3-1-16,-2 1 2 0,0 1-4 0,-4-1-3 31,1 2 1-31,0 0-1 0,-1 0-5 0,-2 1 8 16,2-1-3-16,-4 1 7 0,-2 1-2 0,0-2-5 15,-3 1-1-15,1 3-1 0,0 0 5 0,0 0-8 0,9-2-2 0,-6 2-2 0,-1 0 9 0,-2 0-7 16,0 0 7-16,0 0-7 0,0 0 15 16,0 0-14-16,0 1 6 0,1 0-9 0,0 0 6 15,0 0-10-15,1 0-2 0,-1 0-2 16,-1 0 2 0,20 12-12-16,-20-11-5 0,5-1-4 0,2-1-8 0,-6-1-38 0,9 2-22 0,-10-1-11 15,0 0-81-15,0 0-121 0</inkml:trace>
  <inkml:trace contextRef="#ctx0" brushRef="#br0" timeOffset="118042.55">6214 15615 270 0,'0'-3'58'0,"0"1"170"0,0 2-211 0,0 0 8 0,0 0-5 0,0 0 11 16,0 0 28-16,0 0-6 0,1 1 6 0,0 0-7 15,1 0-5-15,-1-1-6 0,0 0-3 0,28 1 3 16,-21-5 7-16,1 2-12 0,2-1 2 16,-3 0-7-16,3-1-20 0,2-1 15 0,-1-2-19 15,1 5 19-15,-2-2-13 0,0 1-6 0,0 1 8 16,-3-2-10-16,-2 3-19 0,2-1 20 0,-1-1-12 15,0 1 15-15,-2 0-2 0,0 0-11 0,1 1 3 16,-3-1-10-16,1 1-11 0,-4 1 7 0,0 0-15 16,0 0 11-16,0 0-5 0,0 0-15 0,1 0-7 15,0 0-9-15,-1 0-51 0,0-1-53 16,0 0-38-16,0 1-3 0,-12-8-14 0</inkml:trace>
  <inkml:trace contextRef="#ctx0" brushRef="#br0" timeOffset="118471.17">6318 15586 46 0,'-9'8'64'0,"-1"-2"20"15,-1-1-13-15,2-1 20 0,-1 1 3 0,3 4-17 16,0-2 8-16,2 0-12 0,2 1-19 0,0-2 10 16,-2 3-10-16,3-1 14 0,1 3-8 0,1 0-13 15,1-1 0-15,1 2-5 0,3 1-20 0,-2-3 6 16,3 0-9-16,1 1 8 0,-2 0-5 0,4-1-1 16,-1-1 0-16,3-2-1 0,-3-1-17 0,1-2 14 15,2 0-9-15,-2-3 12 0,1 1-6 0,1-2-2 16,-1-2 1-16,1 0-1 0,0-1-3 0,-1 0 2 15,2-1 1-15,1-2-2 0,-2 2-10 0,2-3 3 16,-4 1-5-16,3 1 5 0,0-3-9 0,-2 2 8 16,0 1-7-16,-2 1 7 0,4 4-1 0,-6-2-1 15,4 3 5-15,-5-1-7 0,-1 1-15 0,0 3 21 16,-2 2-5-16,1 5 12 0,0-2 1 0,-3 4-8 0,-1-1 3 16,1 1-5-16,0 2-2 0,0-1 10 0,-5 2-10 15,-4 1 13-15,4 0 2 0,-4-2-1 0,-2-1 15 16,0-1-13-16,-3-1-3 0,4 1 11 0,1-3-5 15,-1 0 8-15,-2-1-6 0,0-3 3 0,-1 0-6 0,0-2 7 16,1-1-8-16,1 1-10 0,1-2 1 0,-1-2-2 16,1 0 3-16,0-4-2 0,1 0 1 0,1 0-3 15,-1-1-14-15,1-3 11 0,1 0-12 0,1-1 11 16,1-1-28-16,1 0-17 0,2 1-7 0,1-1-3 16,0 2-11-16,1-1-6 0,1 2-23 0,1-1 5 15,3 1-53-15,-1 0-70 0,2 1-45 0</inkml:trace>
  <inkml:trace contextRef="#ctx0" brushRef="#br0" timeOffset="119027.53">6740 15580 291 0,'1'-5'43'0,"0"2"55"0,-1 3 42 0,0 0-110 16,0 0-14-16,0 0 17 0,1 0-3 0,1 0 14 15,14-7 20-15,-11 7-12 0,2 0 10 0,1 0-12 0,0-1-7 16,2-2 3-16,0 0-6 0,1 0 8 0,1 0-10 16,0-1-7-16,1 1-1 0,1-1-2 0,1 1-7 15,-2-2 11-15,4 0-12 0,-5-2 12 0,4 0-15 16,2 3-7-16,-7-3 5 0,5 1-8 0,-5 2-11 16,-1-2 13-16,-2 3-4 0,1 1 10 0,-2 1-14 15,-2 0 2-15,1 1-4 0,-6 0 3 0,0 0-1 16,0 0 7-16,0 0-5 0,0 0 6 15,0 1 9-15,8 12-8 0,-7-7 12 0,0 2-11 0,2 0 5 16,0 0 5-16,-4 1-3 0,1 1 4 16,1 1-5-16,-2 4-4 0,3 0-1 0,2 2 0 15,-5 1 3-15,2-2-6 0,-2 5 8 0,-2 1-7 16,7-2 5-16,-4 3-7 0,2 0-2 0,-1-2-1 16,1 2 9-16,-2-3-5 0,3 0 0 0,-2 1-1 15,-2 1 2-15,0-3 0 0,-2 2-2 0,2-3 1 16,1 0-9-16,1 0 3 0,-1-1 5 0,0-5-1 15,0-1-2-15,-2-1 0 0,0-1-2 0,2 0 2 16,0-1 5-16,0-3-10 0,0-5 2 0,0 0-4 16,0 0 1-16,0 0-10 0,0 0-10 0,0 0 0 15,0 0-24-15,0 0-25 0,-1-1-36 0,1-7 6 16,0-1-55 0,0-4-122-16</inkml:trace>
  <inkml:trace contextRef="#ctx0" brushRef="#br0" timeOffset="119568.54">6865 15835 110 0,'0'0'16'0,"0"0"44"0,0 0 18 0,0 0-55 0,0 0-28 0,0 0 17 0,0 0-13 16,0-1 15-16,0 0-11 0,0 0-3 0,0 0 7 15,0 0-7-15,0 1-28 0,1-1 21 0,1 0-23 16,-1 0 25-16,-1 1 5 0,1 0-11 0,0 0 15 16,0 0-16-16,0-1 2 0,-1 0 21 0,0 0-11 15,0 0 17-15,0 0 12 0,0 0 1 16,0 0 25-16,0 1-17 0,0-1 2 0,0 1 34 15,0 0-21-15,0 0 31 0,-1 0-5 0,0 0-13 16,1-1 18-16,0 0-14 0,0 0 10 0,0 0-6 16,0 0-13-16,0 1 8 0,0 0-22 0,0-1-13 15,0 0 0-15,0 0-3 0,11-8 13 0,0 9-12 16,-2 0 6-16,2 0-6 0,5-1 6 0,-2 1 0 16,1 0 4-16,-1-1-3 0,4-2-12 0,3 0 5 31,-3-3-10-31,6 1 10 0,-3-3-9 0,2 0-13 15,4 1 2-15,-8-1-6 0,-1 1-8 0,-1 0 6 16,-2 0-4-16,-2 1 3 0,-2 0-9 0,-2 4 4 16,1-1-3-16,-3 1 4 0,-1 0-3 0,-1 0-9 15,-3-1-15-15,-2 3 4 0,0 0-9 0,0 0-19 16,0 0 0-16,0 0-13 0,0 0-25 0,-1 1-23 16,-11 7-30-16,8-4 1 0,-4 2-65 0</inkml:trace>
  <inkml:trace contextRef="#ctx0" brushRef="#br0" timeOffset="120308.55">7294 15884 187 0,'2'-5'34'0,"-6"2"-6"0,2-1-21 0,0 2 41 0,2 2-23 0,0 0 6 0,-2 0 3 0,1 0 0 16,0 0 0-16,0 0 23 0,0 0 0 0,-1 0 10 15,0 0 1-15,0 0-17 0,0 0 6 0,0 0-8 16,1 1-4-16,-3 0 10 0,2 0-9 0,0 0 12 16,1 0-1-16,-1 1-15 0,1 0 4 0,0 0-9 15,-17 30-8-15,18-32-2 0,0 0-1 0,0 1 2 16,1 0 3-16,0 0 4 0,0-1 1 0,0 0 0 15,1 0-18-15,-1 0 3 0,23-7-12 16,-22 1 9-16,1-1-12 0,-1 1-3 0,0-1 4 16,-2 1-5-16,2-2-12 0,0 2 9 0,-1-2-15 15,3 3 14-15,-2 0-8 0,0 1-5 0,-1 1-3 16,2 0-5-16,-3 1-28 0,0 2-16 0,0 0-43 16,0 0 12-16,0 0-80 0,1 0-164 15</inkml:trace>
  <inkml:trace contextRef="#ctx0" brushRef="#br0" timeOffset="120975.23">7381 15566 588 0,'6'-1'70'0,"-6"-1"-4"0,-3 2-6 0,0 0 7 0,-5-1 6 0,6 0-12 15,5-2 6-15,-5 1-7 0,2 0-6 0,0 1 3 16,0 1-9-16,0 0 9 0,-1-8-14 0,3 5-20 16,3-2-3-16,4 2-5 0,-4-1-11 15,6-1 6-15,0 1-4 0,-4 1 4 0,7 2-2 16,-5 1-7-16,-1 2 3 0,3 1-4 0,-5 2-2 16,5 1 4-16,-3 1-8 0,-2 2 7 0,-1 4 5 15,-2 1-3-15,0 4 8 0,-1 0-8 0,-2-2 2 16,-1 4-2-16,-4-2 1 0,-2 5-1 0,0-3 12 15,-2-1-12-15,2-1 8 0,0-2-8 0,-3-1 12 16,8-3-6-16,-5-3-4 0,2-2 3 0,1-1 8 16,-1-4-7-16,5-2 11 0,0 0-10 15,0 0 1-15,9 2 11 0,-2-4-16 0,7 0 15 16,-1 0-16-16,3-1-5 0,1 1 6 0,-1 0-6 31,1 2 2-31,2 1 0 0,-6 2-3 0,-3 4 0 16,-2 0-2-16,-1 4 1 0,-2 3 2 0,-2 3 0 15,0 0 3-15,-3 2 4 0,-3 2-1 0,-4-1 0 16,1 1-10-16,-8-3 13 0,-1-2-1 0,-4 0 6 16,2-1-7-16,0 0 13 0,-5-3 0 0,4-5 6 15,-3 0 1-15,3-5-13 0,7 1-3 0,-1-1-2 16,1-3 8-16,1-3-15 0,-4-2 6 0,3-2-10 16,4 0-4-16,2 0-11 0,5 1-20 0,0-1 4 15,-3-3-58-15,3 0-42 0,2 1-64 0,2 0 8 16,2 1-155-16</inkml:trace>
  <inkml:trace contextRef="#ctx0" brushRef="#br0" timeOffset="125998.82">17936 14270 160 0,'6'2'27'0,"-5"-4"-9"0,1 2-21 0,-3-3 59 0,1 3 7 16,0-4-12-16,-2 1 4 0,0 2-10 0,-3-1-24 16,5 2 8-16,0 0-13 0,0 0 12 0,0 0-1 0,0 0-11 15,0 0 14-15,0 0-14 0,0 0 5 0,0 2 13 16,0-2-12-16,0 0 14 0,0 0 1 0,0 0-11 15,0 0 11-15,0 0-14 0,0 0-13 0,0 0 7 16,0 0-15-16,0 0 13 0,0 0-8 0,0 0 7 16,0 0 5-16,0 0-2 0,0 0 1 0,0 0 2 15,-1 0-6-15,1 0 6 0,0 0 7 0,-1 0-6 16,1-1 8-16,0 0-9 0,-2 0 2 0,2 0-1 0,0 0-4 16,-5-25 3-16,12 22-4 0,-5-3-9 0,5 2 1 15,-3 0-5-15,3 0-13 0,0 0 11 0,5 1-8 16,1 1 8-16,-3-1 0 0,8 1-2 0,-1 2 3 0,1 0-5 15,1 2-14-15,-4 2 14 0,-4 2-10 0,0 2 13 16,-1 1 0-16,-4 3 7 0,-2 1 9 0,-1-1-5 16,-2 1-1-16,0 0 8 0,-2 0-7 0,-3 1 9 15,-3 1 0-15,-3-2-1 0,-4 2 6 0,-1 0-6 16,2 1-13-16,-1-2 21 0,-2 2-11 0,1-1 15 0,0-2-8 16,-3 0-8-16,10 1 0 0,0-1-1 0,1-2 5 15,2 1-8-15,-3-2-2 0,2-1-2 0,1 1 10 16,4-1 0-16,1-1 5 0,1 0-4 0,2-1 0 0,2 0 1 15,-1-1-2-15,6 0 2 0,3 0 9 0,-1-1-14 16,3-1 7-16,2-2-10 0,2 0-9 0,3-1 8 16,4 0-6-16,-1-1 9 0,-3-1-4 0,1-1-7 15,-2 0 4-15,2 1-4 0,-2-1 10 0,-4 1-12 16,-3 0 0-16,-3 0-5 0,-1 1-1 0,-3 0 8 16,0-1-2-16,-5 0 4 0,0 0 2 0,-2 2-12 15,0 0 3-15,0 0-5 0,1 0 17 0,-1 0-9 16,1 0 7-16,-1-1-10 0,2 0-8 0,-1 0 2 0,-1 0-10 15,0 0 7-15,0 0-22 0,0 0-29 0,0 0-15 16,0 0-6-16,0 0-51 0,1 0-23 0,0 0-57 16,0 0 17-16,0 0-110 0</inkml:trace>
  <inkml:trace contextRef="#ctx0" brushRef="#br0" timeOffset="126633.83">18431 14106 146 0,'0'-6'59'0,"-2"0"-2"0,0 3 22 0,2 0-17 0,0 0 4 0,0 1 4 0,0 2-16 16,0 0 15-16,-8-8-4 0,7 6-14 0,1 0 4 0,1 1-9 16,-1 1-3-16,-4-1 0 0,0 0-2 0,1 0-1 15,3 1-9-15,6 0-13 0,-6 0 0 0,0 0-5 16,0 0-12-16,0 0 21 0,0 0-11 0,0 1 15 31,-6 12-9-31,6-7 2 0,-1 2 1 0,1 2 0 16,-1 3-4-16,-2 0 5 0,2 2 0 0,-1 1 1 15,2-1-2-15,3 1-4 0,-2 0-1 0,2 1-1 16,-3 1-7-16,1 0 7 0,2 0-8 0,-2-1 9 0,6 5-4 16,-3-4-5-16,5-1 4 0,-1-2-5 0,-2-4 8 15,2 0-2-15,-2-5 0 0,2 2 0 0,0-4 13 0,1 1-8 16,0-1 6-16,1-4-7 0,3 0 2 0,-3-3-13 16,1-2-2-16,1 0-2 0,-1-1 8 0,0-2-8 15,1-2 3-15,-3-1-6 0,-1-2-12 0,1-1 20 16,-1 1-4-16,-1 1 10 0,1-1-5 0,-4-1-6 15,0 2-1-15,-1 0-3 0,1 1-6 0,-3 5 11 16,0 0-6-16,-1 6 8 0,0 0 8 0,0 0-4 0,0 0 3 16,0 0-4-16,0 0 2 0,-1 7-5 0,1 3 7 15,-3 2-7-15,2 2 12 0,-1 3-15 0,0-2 7 16,1 3-8-16,-3 0 12 0,2 1-8 0,1 1 1 16,0 0-3-16,-1-1 0 0,1-3 0 0,1-2 3 0,0 0-1 15,1-1 11-15,1 0-15 0,-1-2 1 0,0-1-4 16,0-1 16-16,0-3-10 0,1 0 9 0,1-1-11 15,-1 0-9-15,0-1 5 0,2-1-6 0,-3 1 4 16,2-2-34-16,1-1-55 0,-2 0-34 0,5-1-7 16,-4 1-99-16,2-2-171 0</inkml:trace>
  <inkml:trace contextRef="#ctx0" brushRef="#br0" timeOffset="127270.62">18933 14060 324 0,'1'-8'53'0,"3"2"5"0,-1 1 7 0,-2 0 5 0,1 1-1 0,-4-1 0 0,5 2-23 0,-2-1 15 15,-1 1-28-15,5 0-20 0,-5 0 9 0,3 1-14 16,0 0 0-16,-3-2-1 0,0 0 0 0,0 1 0 16,-2-1 15-16,3 1-14 0,0 1 7 0,-1-2-11 0,0 2-4 15,0 2 17-15,0 0-2 0,0 0 9 0,-1-10 1 16,-2 6-15-16,-3 0 1 0,1 1-6 0,1 0-7 0,0 1 15 16,-4 2-8-16,0-4 11 0,-1 2-3 0,-2-2-5 15,4 2 4 1,-1 4-7-16,-1 0-11 0,1 3 28 0,-1 2-11 0,1-1 18 0,-2 0-2 0,4 2-10 15,0-1 12-15,0 2-14 0,1 3-15 0,-1 0 22 16,1 1-21-16,1 2 25 0,1-1-20 0,2 0 6 16,-1 0 1-16,-1 1 1 0,4-2-4 0,0 0-4 15,-1-2 4-15,5 0-4 0,-3-3 9 0,4-1-2 16,3-2-2-16,-1 0-1 0,5-2-9 0,-4-3 5 0,0 1-6 16,3-2 4-16,-4-1-8 0,5-1-4 0,3-2 3 15,1 0-2-15,-1-2 5 0,1-1-5 0,-7-1-2 16,-1 0 0-16,0 1 9 0,-2 0-1 0,-1 1 5 15,-3 1-4-15,2 3-1 0,-5 3 4 0,0 0 0 0,0 0 3 16,0 0 1-16,0 0-4 0,0 0 4 0,-4 7-4 16,2 1-3-16,1 2 18 0,-1 1-13 0,-1 3 16 15,1 0-8-15,-1 0-3 0,-1 0 6 0,1 0-6 16,2 0-12-16,-1-1 8 0,1 0-9 0,1-1 10 16,-1-3-2-16,0 0 4 0,0 0 0 0,1 0 0 0,0-1 0 15,2 2-8-15,-1-3 1 0,2-2-2 0,-2-2 9 16,0 0-6-16,3 3 1 0,-2-1-4 0,1-2-10 0,0 2 4 31,1-3-5-31,-2 0 3 0,-2-2-16 0,0 0-3 16,8 10-7-16,-3-7 0 0,-2 2-24 0,1 0-8 15,-3-5-6-15,2 5-2 0,2-3-24 0,-1-2-79 16,1 1-59-16</inkml:trace>
  <inkml:trace contextRef="#ctx0" brushRef="#br0" timeOffset="127939.31">19228 13868 345 0,'1'-5'102'0,"0"-3"-37"0,3 3-21 0,-3-1 15 0,-6 0 10 16,7 5-17-16,-4-2-3 0,0 4-4 0,2-1-22 0,0 0 13 15,0 0-17-15,0 0 16 0,0 0-20 0,0 0-7 16,0 0 11-16,0 0-11 0,0 0-1 0,0 0 11 16,0 1-3-16,0 0 8 0,0 0 5 0,0 0-7 15,-1 25 3-15,1-20-6 0,0 0-19 0,-3 2 13 16,3-1-12-16,0 4 15 0,0-4 0 0,1 6-3 16,-1 2 7-16,-1-2-7 0,-2 7-5 0,1-6 7 15,0 1-6-15,1 3 6 0,0-2-5 0,1 4-5 0,-4-2 9 16,1 1-8-16,3 1-1 0,1-1 7 0,-2 2-12 15,1 0 13-15,0-1 2 0,0 0-8 0,-3-2 13 16,2-2-12-16,2 1 6 0,1-1-1 0,2 2-2 0,0-1 3 16,-2-4 6-16,3 1-9 0,2-2 9 0,2 0-10 15,-5-2 5-15,5 0 5 0,-5-4-2 0,1-1 4 16,4-2-2-16,-4-3-1 0,5 0-4 0,-3-2 1 16,3-2-17-16,0 1 7 0,1-3-6 0,3-1 7 15,-2 3-4-15,-3-7-6 0,-2 0-1 0,2-3-2 16,-1-2 5-16,0 2-11 0,2-1 5 0,-2 0-8 0,-2 0 11 15,-1 2 4-15,1 0 1 0,-4 4 1 0,2-2 5 16,-3 5-10-16,-2 0 2 0,1 6-5 0,0 0 9 0,0 0 5 16,0 0-2-16,0 0 0 0,0 0-9 0,0 0 4 15,-11 6 0-15,7 1 2 0,2 1 2 0,-3-1 0 16,5 4 3-16,0-1-3 0,-2 0-7 0,2 1 15 16,0 1-11-16,0-4 15 0,3 2-10 0,1 0 1 15,-3 2 3-15,4 1-4 0,-2 2 0 0,2-4 11 16,-1 0-13-16,0 4 10 0,1-3-14 0,1 6 3 15,-3-1 6-15,2-1-6 0,-3-1-7 0,1 0 5 0,1 0 2 16,-3-1 2-16,0 1 0 0,1-1-5 0,-2-1 1 16,1 0 1-16,2-2 15 0,-3-2-18 0,0-2 2 15,1-1-6-15,-1-2 8 0,1 0-9 0,1-2 0 0,-1 0-8 16,3-1-21-16,-3-1-38 0,1 0-25 0,2 0-4 16,-3-2-76-16,2-1-200 0</inkml:trace>
  <inkml:trace contextRef="#ctx0" brushRef="#br0" timeOffset="131235.61">17153 15316 333 0,'-3'-10'212'0,"-1"3"-67"15,3 1-100-15,-4-1 1 0,-5 1 3 0,7 2-24 16,3 4 14-16,0 0-19 0,0 0-6 0,0 0-2 16,0 0-12-16,0 0 8 0,1 0-16 0,-1 0 6 15,0 0 4-15,0 0 0 0,8 7 2 0,-3-5 17 16,1 0-11-16,1 1 14 0,-4-3-2 0,9 3-13 15,-1-2 12-15,3 0-13 0,-2 3 0 0,0-4 18 16,4 1-14-16,-3 2 16 0,0-3-2 0,1 0 5 16,0-1 15-16,0-2-10 0,3 1-3 0,1-1-1 15,1 3-8-15,1-3 7 16,1-1-9-16,3 3-2 0,5-1-2 0,2-3 1 0,-1 0-7 0,4-1 9 16,2-2-9-16,5 3 11 0,0-3 2 0,3-2-9 15,2 3 11-15,-5-1-10 0,1 1-3 0,6 2-5 16,-6-4-8-16,11-1 5 0,4 2 7 0,-2-3-17 15,7 5 10-15,-8-2-12 0,-2 1 1 0,1 1 15 16,0-2-9-16,5 0 13 0,4-1-4 0,-3 0-3 16,0 0 3-16,-6 2-4 0,-2-1-6 0,-5 1 17 15,6 1-8-15,2 1 11 0,2 0-2 0,1 0-14 16,-3-1 6-16,-4 0-9 0,-5 1 10 0,-1 0-11 16,-2 0 2-16,2 1-4 0,1 0 6 0,3-1-2 15,0-1 2-15,-4 1-4 0,-3 0-6 0,-5 0 9 16,-1 1-5-16,-5 1 7 0,-2-1 4 0,2 2-13 15,-1 0 10-15,-1-2-11 0,-2 2 11 0,1-1-6 16,-2 0 0-16,3 0-1 0,-1-2 1 0,-3 2 0 16,-3-1-1-16,-2 0 0 0,2 1-5 0,-6 0 6 0,-1-1-1 15,-2 1 2-15,-2-1 6 0,1 0-9 0,-3 1 5 16,-3-2-8-16,1 2-5 0,-1-1 10 0,-2 0 0 16,-1 1 3-16,-1 2-5 0,2-2-8 0,-3 0 0 0,0 3-1 15,0 0-10-15,0 0-8 0,0 0-24 0,0 0 7 16,0 0-58-16,0 0-60 0,-9-2-48 0,1 6-9 15,-5 1-161-15</inkml:trace>
  <inkml:trace contextRef="#ctx0" brushRef="#br0" timeOffset="131871.91">17408 15615 451 0,'-11'-5'74'0,"6"3"-9"0,0-1-11 0,3 1 13 0,0-1-13 15,2 3-13-15,0 0 7 0,0 0-12 0,0 0-21 16,0 0-3-16,0 0-15 0,11-6 9 0,-4 6-1 0,0-2-4 16,2 0 9-16,2 1-10 0,6 1-11 0,-3-2 23 15,1-1-12-15,2 0 16 0,-7 0-2 0,6-1-10 16,1 0 16-16,4-1-16 0,1 1 5 0,3 2 14 15,3-4-13-15,0 2 15 0,3-2-5 0,1 0 2 16,0 2 10-16,0-1-6 0,0-1 8 0,3-1-6 16,5 2-3-16,1-2 2 0,1 0 10 0,8 0-13 15,-1-3 7-15,6 0-10 0,-1 1-9 0,-5 0 7 0,1 2-11 16,0-1 11-16,-4-1 2 0,8 1 3 0,-1-2 11 16,0 2-8-16,3-2-1 0,-8 1-1 0,1 2-9 15,-1-1 6-15,-2 3-1 0,6 0-13 0,1-2 8 0,2 0-10 16,3 0-1-16,-4-1 4 0,-2 2-9 0,-2 1 7 15,-1 1 3-15,1-2-7 0,-5-1 9 0,0 0-11 16,-3-1-1-16,-1 2 4 0,-3 2-4 0,-4 0 3 16,-6 2-5-16,-2 0 1 0,-3-1 1 0,-1-1 1 15,0 0 11-15,-1 1-16 0,-3-1 4 0,-2 0-7 16,-2 2 12-16,-2 2-5 0,-1-2 6 0,0 2-6 0,-3-2 0 16,-4-2 1-16,5 3-2 0,-1-1 3 0,-3 2-3 15,-4-3-2-15,-2 3 0 0,1 0 1 0,-2 1 2 16,2-1-6-16,-1 1-6 0,-4-3-1 0,-1 1-6 0,4 1-3 15,2 0-1-15,0 0-5 0,-13 1-29 0,4 2-4 16,0 0-39-16,-2-2 19 0,3 4-78 0,-5-2-128 16</inkml:trace>
  <inkml:trace contextRef="#ctx0" brushRef="#br0" timeOffset="133071.27">5161 16891 275 0,'-3'-8'48'0,"1"1"0"16,4-1 6-16,-2 2-1 0,5-1 16 0,-5 2-19 16,3 0-3-16,2 0-6 0,-4 0-19 0,5 2-3 15,-3-3-4-15,0 1 1 0,2 1-11 0,0 0 0 16,5 0 5-16,-1 0-5 0,-1-1-5 0,6 1 15 15,-1 0-7-15,1 0 12 0,4 1 2 0,0-1 5 16,1 1 7-16,-3-1-5 0,3 0-7 0,1 0 15 0,-3 0-13 16,4 0 15-16,1 1-13 0,1 0 1 0,2 0 1 15,-3 1-1-15,4 0-10 0,1-1 11 0,1 2-12 16,1 0 13-16,3-2-2 0,1 3-3 0,2-2 2 0,5 1-6 16,-3 1-13-16,-1-1 14 0,2 1-11 0,-2 0 10 15,0 1-11-15,2-1 2 0,0 1 3 0,6-1-5 31,0 0-10-31,3-1 13 0,2-1-3 0,-3 0 10 16,3-2-5-16,-3 0-1 0,-2 0 3 0,2-1-4 16,-1 1-9-16,5-1 7 0,-1 1-10 0,1-2 8 0,-1-2-7 15,-3 1 6-15,-3-1 1 0,-2 1 0 0,-1 0-12 16,-2 1 10-16,-2 0-6 0,-1 0 10 0,2 2-6 0,-3-2-4 16,2-1 3-16,2-1-3 0,-5 2 0 0,-2-1 4 15,-1 3-3-15,-3 1 5 0,-2-2-11 0,-1 4 6 16,-2 0-3-16,0-1 6 0,2 0 0 0,-2 2-7 15,-2-1 9-15,-2 1-9 0,-8 1 4 0,9 0-4 16,-6-1-7-16,2 0 4 0,3 1 0 0,-6-1-1 16,3 3-4-16,-5 2 1 0,0-3-9 0,-1 1 1 0,-4-1-4 15,0 0 0-15,-1 0-4 0,0 0-22 0,-1-2-12 16,-3 1-2-16,1 2-12 0,-1-2-15 0,0-1 4 16,0 0-14-16,0 0-14 0,-10 5 8 0,0-3-31 0,-1 3 16 15,-1-1-52-15</inkml:trace>
  <inkml:trace contextRef="#ctx0" brushRef="#br0" timeOffset="133596.37">5491 17006 804 0,'-6'-9'87'0,"0"-1"-53"0,0 0-10 0,2 3-6 0,4 7-1 0,0 0 5 0,0 0-14 0,0 0 10 16,0-1-14-16,0 0-7 0,0 0 1 0,8-13-8 15,-1 14-3-15,1-1 6 0,0-2 0 0,0 0 2 16,0 3 11-16,0-2-13 0,5 1 7 0,-2 2-10 16,3-1-4-16,-3 0 14 0,3 1-7 0,1-2 9 0,1 2 5 15,1 0-1-15,-3-1 4 0,6 0-6 0,4 0-11 16,3-2 23-16,5 2-15 0,-1-1 20 0,-2 0-12 0,2 0 8 16,2 1 4-16,0 0-3 0,4 0-11 0,1 0 11 15,1 0-13-15,1-5 14 0,6 2 0 0,6-1-8 16,-2-2 9-16,4 0-11 0,-5-1-3 0,-1-1 11 15,6 2-12-15,-4-1 11 0,5-1-6 0,8-2-4 16,-1-1 10-16,4 1-9 0,-5 2 10 0,-3-3-13 16,1 1 1-16,1-1-4 0,-1 1 10 0,-1 0-10 15,0 0 10-15,-7 1-11 0,-3 2-5 0,1 1 8 16,-5 0-12-16,-3 1 12 0,4 0-5 0,-1 1 3 0,3 0 2 16,-2 0-1-16,0-1-10 0,-8 0-7 0,0 1-7 15,-4 2 1-15,1-1-24 0,-1 3-28 0,1-2-31 16,-2-1 1-16,-3 1-88 0,5 0-69 0</inkml:trace>
  <inkml:trace contextRef="#ctx0" brushRef="#br0" timeOffset="135636.59">12568 4221 373 0,'-1'-16'294'0,"-1"0"-116"0,-2-1-142 0,1 5-9 0,0 0-10 0,-1 1-1 16,2 4-22-16,-1-2 17 0,2 0-4 0,-1 3-11 15,0-3 10-15,-1 2-12 0,0 1-3 0,1 0 12 16,1 0-9-16,-3-2 10 0,1-1-4 0,2 0 0 16,-4 0 8-16,2 2-8 0,-2-1-8 0,-1-1 15 0,2 1-11 15,-2-1 15-15,-2 1 7 0,2-1 4 16,0 1 1-16,-2 0-2 0,1 0-25 15,-1-1 10-15,0 1-8 0,-1-1 9 0,0 1-2 0,0-1-4 0,-2 2 1 0,0-1-4 16,-3-1-12-16,1 2 16 0,-3 0-7 0,-1 1 9 16,-2 1-2-16,-3-4 2 0,2 3 5 0,0 0-5 15,2-2-5-15,-4 0 7 0,3 2-9 0,-3 1 8 16,0 0 1-16,1 2-6 0,-4-1 15 0,-4 1-14 16,2 3-2-16,-3 0 4 0,0 2-10 0,-7 0 10 15,-4 1 3-15,1 3-12 0,0 0 9 0,-1 1-11 0,3-6 0 16,-2 5 7-16,1 2-3 0,2 0 5 0,-3 4 4 15,-1-2-6-15,-9 2 2 0,3 1-2 0,-3 1-1 16,-3-1 3-16,3-2-9 0,-3 0 8 0,2 2 11 0,1 1-12 16,-5 0 13-16,-2 4-15 0,-1-1-1 0,-1 2 9 15,6 1-5-15,-1 0 7 0,0 0-1 0,2-2-8 16,-7 3 9-16,2 5-10 0,-1 0-5 0,0 1 13 16,2 0-12-16,2-2 15 0,0 0 1 0,-1 2-13 15,3 4 9-15,-3-3-12 0,3 3-2 0,4 0 14 16,2-1-8-16,8-1 10 0,1 2-1 0,0-2-3 15,1 2 1-15,2 2-4 0,1 1-9 0,5 3 17 0,-3 1-8 16,5 1 12-16,-3 2 0 16,1-2-16-16,3 2 12 0,2 0-14 15,8 1 0-15,-1-1 16 0,1-1-18 0,4 3 19 16,-1-1-3-16,1 0-4 0,7 3 13 0,-3-2-15 16,6 1-15-16,1-2 23 0,0 2-16 0,5-2 21 15,0-2-5-15,5 2-10 0,5 0 8 0,0 0-9 16,-3 0 1-16,4 0 0 0,-3-3-4 0,6 3 2 0,7 1 3 15,0 2-3-15,1-4 0 0,0 2-3 0,1-3-1 16,-1 1 6-16,0 2 3 0,3-2 1 0,-3 2-8 16,0-2 5-16,1-2-4 0,0-2 3 0,-1 0-8 0,5-4 9 15,9 1-2-15,3 3 6 0,-1-4 1 0,1 0-2 16,-4-1 6-16,1-1-6 0,3 1-4 0,0-1 8 16,-3-1-12-16,5-2 12 0,-1-2-1 0,4-1-6 0,3-2 10 0,0-3-11 0,1 0-4 0,-4 1 12 31,-1 0-5-31,0-1 8 0,4 0-9 0,6 0-1 15,6-4 0-15,-1 1-1 0,-1-4-24 0,-2-2 15 16,-4-2-19-16,9-2 20 0,1-1-9 0,2-5-2 16,4-1 10-16,-7-3-10 0,-3-2 2 0,1-1 18 15,1-2-15-15,5-2 17 0,1-2-1 0,-2-3 0 0,-1-1 15 16,-5-1-13-16,3 1-3 0,-2-1 8 0,0-1-12 16,1-5 11-16,-3 1 1 0,-3 0-7 0,-4-3 9 15,-2-1-11-15,-3 0-7 0,9-3 19 0,-1-1-18 16,0-1 20-16,-2-2 1 0,-6-1 1 0,-7 0 12 0,-3-1-11 15,0-1-10-15,2 1 6 0,-2-1-8 0,3-3 8 16,-3 2-4-16,2-5-9 0,0 2 6 0,-7-1-6 16,1-3-2-16,-4 0 9 0,-5-4-2 0,-3 2 7 15,-2 2-1-15,-2 3-3 0,-2-1-3 0,0-3 0 16,-3-2-14-16,-1-1 19 0,-1-1-10 16,-3-1 15-16,0-1-4 0,-2-3-11 0,-3 1 9 0,6 2-9 0,-5 0 7 15,0 0 2-15,-4 0 2 0,-8-4 0 0,5 3 15 16,-5-3-6-16,3 2-2 0,0 1-3 0,-3-1-14 0,0-2 11 15,1 1-4-15,-2-2 6 0,-2-2 3 0,5 4-1 16,-6-3 6-16,0 5-5 0,3 0-3 0,-4 0 4 16,1 2-9-16,0-1 7 0,-3 3-7 0,3-1-5 15,-4 0 9-15,-2 3-10 0,0-2 0 0,-3 2-2 16,-2 2-1-16,-2 0 2 0,-1 4-6 0,-2 0 4 16,-3-2-5-16,-1 5 7 0,-1-1 2 0,0 2-9 0,-1 1 5 15,0-4-6-15,2 4 6 0,-2 0-3 0,3 6-2 16,-7 5 1-16,-5 1 4 0,-6 2-9 0,2 6-5 15,-10 1-2-15,0-1 1 0,0 4-9 0,-3 1-2 16,0 4-8-16,-3 9-29 0,-7 3-12 0,-1 4-37 0,-8 6 9 16,2-2-83-16</inkml:trace>
  <inkml:trace contextRef="#ctx0" brushRef="#br0" timeOffset="137471.81">23569 4508 324 0,'-4'-17'172'0,"-4"0"-61"16,0 1-83-16,0 3 0 0,2-1 3 0,-1 3-11 16,1 1 1-16,0-1-6 0,-1 1-19 0,1 2 8 31,-1-2-9-31,2 1 10 0,-2 0-2 0,1 0-3 0,-1 1 5 15,-1 0-7-15,0 2-9 0,-2-4 14 0,-1 1-10 16,-2-1 10-16,1-3-5 0,-2 5 3 0,0 0 9 16,1 1-6-16,-6 1-7 0,-1-3 8 0,1 0-12 0,0-1 11 15,-1 0 2-15,2 4-6 0,-2-3 8 0,-1 7-11 16,4-1-13-16,-4-5 17 0,-1 7-8 0,1-5 11 16,-2 1-1-16,-1 4-9 0,0 0 7 0,-2 1-10 15,-2 2-5-15,-4-2 15 0,-7 1-15 0,1 3 15 16,0 2-2-16,-7 2-1 0,5 0 4 0,0 1-5 0,0-4-10 15,0 4 9-15,-1 5-5 0,-1 0 6 0,-6 2-2 16,1 1 5-16,-4-2 3 0,5 0-1 0,1 2-10 16,5 0 18-16,5 1-11 0,1 1 14 0,1 1 6 0,-1 2-7 15,-1 2 14-15,0 0-13 0,-3 0 5 0,0 4 10 16,-1-2-9-16,5 3 9 0,0 2-7 0,4 3-4 16,1 0 5-16,-2 1-6 0,5-1-13 0,-1 2 11 15,3 4-18-15,-1 3 16 0,-2 1-8 0,0 1-4 16,2 1 16-16,-5 0-15 0,2 3-7 0,1 2 12 15,-2 2-17-15,6 2 19 0,3 0 1 0,-4-2-11 16,7 3 10-16,1 0-14 0,-1-1-2 0,3 3 15 16,1-2-10-16,1 3 11 0,-1 1 0 0,3-2 5 0,1 1 7 15,1 1-6-15,0 1-13 0,0 2 16 0,2 0-13 16,1 1 15-16,1 0-4 16,2-3-11-16,1 0 9 0,2 2-10 0,0-1 1 0,3 2 5 0,1 1-10 0,1-5 7 15,3 2 3-15,1-4-4 0,-1-1 12 0,5 4-13 16,-1-3-15-16,0 2 19 15,6-1-15-15,-7-6 18 0,4 3-7 0,0-2-1 0,-1 1 5 16,5 1-6-16,0-6-11 0,7 0 12 0,0-2-6 16,6-1 9-16,4-2 3 0,-7-3-10 0,6-2 11 15,-3-2-11-15,-1 2 1 0,1-2 1 0,1 2-9 0,3-5 9 0,-1-3 3 16,6-1-7-16,1-3 6 0,4-2-6 0,4-1 8 16,-3-5-5-16,-3-2-7 0,-1-1 1 0,-2-3 7 15,7 0 2-15,-2-2 5 0,11-2-7 0,1-3-10 0,-1-3 17 16,2 1-1-16,-8-7 7 0,1 2-5 0,-1-6-7 15,3 0 0-15,6-2-1 0,0-3-4 0,-2-1 10 16,-1-4-7-16,-10 0 8 0,3-2-6 0,-2-2-2 16,8-1 2-16,4-4-2 0,1-1-2 0,-1-4 9 15,-7 1-6-15,-5-3 7 0,0-3-5 0,1-2 4 16,-7-2 4-16,8-2-5 0,-4-1-15 0,4 0 15 16,2 0-13-16,-9-1 15 0,-4 0 0 0,-3-3-3 0,0 3 5 15,-8-7-7-15,8-3-6 0,-3 0 9 0,-4 0-4 16,10 1 7-16,-5 2 8 0,0-6-12 0,-2-1 11 15,-9-3-14-15,-4 0-4 0,0 2 12 0,-6 0-10 0,-2-3 12 16,-1 2-9-16,-2-4 3 0,-2-2 0 0,-1 1 0 16,-2-3-6-16,0 1 2 0,2-1-2 0,-5-2 1 15,4-2 8-15,-1-3-11 0,-1 4 10 0,1-1-11 16,-4 1 7-16,4 3 15 0,-4-6 4 0,1 2 3 16,-1 0 1-16,-2 4-11 0,2 3-4 0,-6-1 0 0,3 3-11 15,0 0 13-15,-8-1-14 0,1 4 14 0,-2 3-7 16,-4 2-9-16,-2 2 4 0,-4 1-9 0,-2 0-15 0,-5 0 20 15,-3 3-13-15,-5 2 15 0,-2 3-4 0,1-3 0 16,-2 4 3-16,-1-2-5 0,2 2-2 0,-7 4 7 16,-3-2-7-16,-2 8 7 0,-13 3 6 0,-2 1-10 15,-5-3 6-15,-1 5-9 0,5-2 5 0,-12 5-10 16,0 7-8-16,-8-2 0 0,-2 3-6 0,4 2-13 16,-6 4-2-16,-7 4-11 0,-2 0-32 0,-5 6-30 15,-1 1-46-15,-1 5 7 0,-6 4-115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1-28T03:48:53.4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273 12,'0'0,"0"0,0 0,0 0,0 0,0 0,0 0,0 0,0 0,0 0,0 0,0 0,0 0,0 0,0 0,0 0,0 0,0 0,0 0,0 0,0 0,0 0,0 0,0 0,0 0,0 0,0 0</inkml:trace>
  <inkml:trace contextRef="#ctx0" brushRef="#br0" timeOffset="16">166 105,'0'0,"0"0</inkml:trace>
  <inkml:trace contextRef="#ctx0" brushRef="#br0" timeOffset="172">0 140</inkml:trace>
  <inkml:trace contextRef="#ctx0" brushRef="#br0" timeOffset="468">545 0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50:49.2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6708,'0'0'4902,"0"0"-129,0 0-516,49 13-2838,-49-13-645,0 0-774,48-16-1419,-48 16-1935,0 0-1161,59 0-129,-59 0-645</inkml:trace>
  <inkml:trace contextRef="#ctx0" brushRef="#br0" timeOffset="140">194 233 2322,'-9'76'3096,"9"-76"-3096,0 0-1161,0 0-1290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3T02:22:01.5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11840 12505 55 0,'0'0'43'16,"0"0"-1"-16,0 0-8 0,0 0-8 15,0 0-3-15,0 0 2 0,0 0 0 16,0 0-3-16,0 0-5 15,0 0-4-15,0 0-2 16,0 0 1-16,0 0 4 16,0 0 0-16,0 0 0 15,0 0 4-15,0 0 1 16,0 0-2-16,0 0-1 16,0 0-2-16,0 0-2 15,0 0 0-15,0 0-5 16,0 0-1-16,0 0 0 15,0 0 0-15,0 0 3 16,0 0-1-16,0 0-2 16,0 0 0-16,0 0-1 0,0 0 0 15,0 0-1-15,0 0-1 16,0 0-4-16,0 0 2 16,0 0-2-16,0 0-4 15,0 0 2-15,0 0-5 16,0 0 1-16,0 0 2 15,0 0-1-15,0 0-2 16,0 0 2-16,0 0 2 16,0 0-1-1,0 0 0-15,9 8 1 16,-9-8-1-16,0 0 1 16,0 0 2-16,0 0 0 0,10 11-2 15,-10-11 1-15,0 0 4 16,0 0-1-16,11 7-4 15,-11-7 3-15,0 0-2 16,0 0 1-16,10 15 1 16,-10-15 1-16,0 0-4 15,7 14 2-15,-7-14 1 16,0 0-1-16,0 0 0 16,0 0 2-16,7 13-1 15,-7-13-2-15,0 0 3 0,0 0-2 16,0 0 2-16,0 0 0 15,0 0-2-15,0 0-3 16,9 11 4-16,-9-11 1 16,0 0-2-16,0 0-1 15,7 13 0-15,-7-13 1 16,0 0 2-16,0 0 0 16,0 0 1-16,0 0-1 15,7 12-2-15,-7-12 0 16,0 0 3-16,0 0-1 15,0 0 0-15,0 0-1 16,10 9-3-16,-10-9 1 0,0 0 3 16,12 7-1-16,-12-7 0 15,0 0-2-15,9 12-2 16,-9-12 3-16,0 0 2 16,0 0-2-16,11 7-2 15,-11-7 2-15,0 0 0 16,0 0 0-16,10 5 2 15,-10-5-3-15,0 0 0 16,0 0 2-16,9 15 0 16,-9-15-1-16,0 0 0 15,0 0 0-15,0 0 0 16,10 15 0-16,-10-15-1 0,0 0 0 16,0 0 1-16,9 14 1 15,-9-14 0-15,0 0-1 16,0 0-1-16,0 0 3 15,10 15 1-15,-10-15-2 16,0 0-1-16,0 0 1 16,9 13 0-16,-9-13 2 15,0 0 0-15,7 17-3 16,-7-17 0-16,0 0 3 16,6 18-2-16,-6-18 0 15,0 0-1-15,5 16-1 16,-5-16 0-16,0 0 2 0,5 13 0 15,-5-13-1 1,0 0-1-16,0 0 2 0,4 13 0 16,-4-13-1-16,0 0-1 15,4 13 2-15,-4-13 0 16,0 0 0-16,4 17-2 16,-4-17 1-16,3 14 3 15,-3-14-1-15,3 17 2 16,-3-17-2-16,2 19 0 15,-2-19-1-15,3 17 4 16,-3-17-2-16,2 20-1 16,-2-20-1-16,1 19 2 15,-1-19 0-15,3 21-1 0,-3-21-1 16,2 23-2-16,-2-23 3 16,2 20-1-16,-2-20 1 15,1 18-3-15,-1-18 0 16,1 15 2-16,-1-15 1 15,1 12 0-15,-1-12-2 16,2 18 3-16,-2-18-2 16,0 13 1-1,0-13 2-15,0 17-4 16,0-17 1-16,0 17 1 16,0-17 1-16,0 13-1 0,0-13-1 15,0 0 1-15,0 13 0 16,0-13 2-16,0 0-1 15,0 0-3-15,0 0 1 16,0 0 0-16,-2 14 2 16,2-14-2-16,0 0 0 15,0 0 2-15,-1 15 0 0,1-15 0 16,-1 13 1-16,1-13-2 16,-1 13-1-16,1-13 1 15,0 0 0-15,-2 14-2 16,2-14 0-16,0 0 1 15,0 0 0 1,0 0 2-16,-2 16-1 0,2-16-1 16,0 0-2-16,-3 11 3 15,3-11 0-15,0 0-2 16,-5 13 0-16,5-13 1 16,0 0-1-16,0 0 0 15,0 0 1-15,0 0-4 16,-1 16 3-16,1-16 1 0,0 0-1 15,0 0-1-15,-2 15 1 16,2-15 0-16,-3 13 2 16,3-13 1-16,-1 13-3 15,1-13-1-15,0 0 5 16,-3 15-4-16,3-15 0 16,-2 15 2-16,2-15-1 15,-2 18-5-15,0-5 5 16,2-13-3-16,-4 25 2 15,0-11-2-15,3-1 5 0,1-13-5 16,-5 20 3-16,5-20 2 16,0 0 3-16,0 0 1 15,0 0-1 1,0 0 3-16,0 0-4 0,0 0-3 16,0 0 2-16,0 0-2 15,0 0-3-15,0 0-2 16,0 0-4-16,0 0-12 15,0 0-30-15,0 0-70 16,0 0-1-16,11-17 2 16,-11 17-4-16,10-27 2 0</inkml:trace>
  <inkml:trace contextRef="#ctx0" brushRef="#br0" timeOffset="2428.3">13643 13091 35 0,'0'0'23'0,"-9"5"1"16,9-5-5 0,0 0 0-16,0 0-3 15,0 0-4-15,0 0-3 16,0 0-2-16,0 0-5 0,0 0 3 15,0 0 4-15,0 0 5 16,0 0 3-16,0 0 6 16,0 0 5-16,-5 13 6 15,5-13 5-15,0 0 3 16,0 0-5-16,0 0-3 16,-10 0-1-16,10 0-1 15,0 0-6-15,0 0-7 16,0 0-6-16,0 0-4 15,-8-15 3-15,8 15 0 16,0 0-2-16,0 0-2 16,-6-15 1-16,6 15 0 0,0 0 1 15,-6-17-2 1,6 17-2-16,0 0 0 0,-7-21 1 16,7 21 0-16,-4-25 0 15,3 12-3-15,-1-1 0 16,1 1 1-16,-1-1-1 15,2 0-2-15,-1 1 2 16,1 13-3 0,-1-24 3-16,1 24 0 0,-2-20 0 0,2 20 0 15,0-23-2 1,0 23 0-16,2-21 1 16,-1 8-3-16,0 0 0 15,-1 0 1-15,2-1 0 0,-2 14 1 16,5-26 1-16,-3 13-4 15,-2 13 2-15,5-22 1 16,-5 22-1-16,5-21-2 16,-5 21 3-16,7-20-4 15,-7 20 5-15,5-17 0 16,-5 17 0-16,5-15-3 16,-5 15 3-16,0 0 1 15,3-15-2-15,-3 15 0 16,0 0-3-16,6-17 3 0,-6 17-2 15,5-13 0 1,-5 13 1-16,10-16-2 0,-10 16 1 16,9-19-2-16,-5 6 2 15,-4 13-2-15,10-15 2 16,-10 15 2-16,7-13-3 16,-7 13 1-1,7-15-1-15,-7 15 4 0,0 0-1 0,11-15-2 16,-11 15 0-16,0 0 0 15,14-23-1 1,-14 23 3-16,11-13-1 0,-11 13-3 16,13-15 2-16,-13 15-1 15,11-14 3-15,-11 14-1 16,0 0-1-16,10-13 1 16,-10 13-1-16,0 0 2 15,0 0-3-15,0 0 2 16,0 0-3-16,0 0 0 15,0 0 4-15,0 0-4 0,0 0 1 16,9-7 0-16,-9 7 1 16,0 0 0-16,0 0 1 15,0 0-2-15,0 0 0 16,0 0 1-16,0 0 0 31,0 0-1-31,0 0 2 0,0 0-3 0,0 0 1 16,0 0 3-16,0 0-2 15,0 0 1-15,0 0-3 16,0 0 3-16,0 0-1 16,0 0 0-16,0 0-7 15,0 0-4-15,0 0-9 16,0 0-30-16,0 0-71 0,0 0-4 16,0 0 1-16,9 14 1 15,-9-14 3-15</inkml:trace>
  <inkml:trace contextRef="#ctx0" brushRef="#br0" timeOffset="4169.92">13718 12544 117 0,'0'0'83'0,"-10"-5"-23"0,10 5-9 0,0 0-6 16,0 0-7-16,-12 3-13 16,12-3-8-1,0 0-5-15,-11 9-5 0,11-9 0 16,-10 7 0-16,10-7-2 0,-9 14 2 15,9-14-2-15,-10 14-2 16,10-14-2-16,-9 18 4 16,9-18-4-16,-12 16 4 15,12-16-6-15,-10 17 0 16,10-17 2-16,-9 18 2 16,9-18-1-1,-10 17 1-15,10-17 0 0,-6 19-2 16,6-19 4-16,-6 15 1 15,6-15-1-15,-3 13-1 16,3-13-1-16,-2 14 1 16,2-14-1-1,0 0 0-15,0 21-1 0,0-21 3 0,0 17-3 16,0-17 6 0,1 18-3-16,-1-18-2 0,2 19 1 15,-2-19 3-15,3 20-2 16,-3-20-4-16,5 19 4 15,-5-19-3 1,5 20 3-16,-5-20 1 0,4 21-1 16,-4-21-1-16,4 20-2 15,-4-20 4-15,3 20-4 16,-3-20 0-16,2 13 0 16,-2-13 3-16,0 0 0 15,3 17 1-15,-3-17 0 0,0 0-1 16,0 0 2-1,2 17-1-15,-2-17 0 0,0 0-2 16,0 0-1 0,1 14-1-16,-1-14 2 0,0 0 0 15,3 14 1-15,-3-14-3 16,2 18 0-16,-2-18 0 16,3 15 0-1,-3-15 0-15,5 22-1 0,-5-22 2 16,6 25-4-16,-6-25 3 15,6 24 0-15,-2-11-2 16,-1 2 0-16,-1-2 2 16,-2-13-1-16,4 20-1 0,-4-20 3 15,3 14-1 1,-3-14 1-16,0 0-1 0,0 0 1 16,1 13-3-16,-1-13 3 15,0 0-2-15,0 0 0 16,0 0-1-16,0 0 1 15,8 18-1-15,-8-18 2 16,0 0-1-16,6 15-2 31,-6-15 1-31,0 0-1 0,0 0 2 0,5 13-1 16,-5-13-1-16,0 0 0 16,0 0 2-16,0 0 0 15,0 0-2-15,0 0-1 16,0 0 3-16,0 0 0 0,0 0 1 15,0 0-3 1,10 8 2 0,-10-8-1-16,0 0 2 15,0 0 2-15,0 0-5 16,0 0 1-16,0 0 1 16,0 0 0-16,0 0 1 15,0 0-3-15,0 0 1 16,0 0 0-16,0 0 2 0,0 0-1 15,0 0-1 1,0 0 0-16,0 0-1 0,0 0 3 16,0 0-2-16,0 0-1 15,0 0 2-15,0 0 0 16,0 0-1-16,0 0 0 16,0 0 0-16,0 0-1 15,0 0-1-15,0 0-3 16,0 0-4-16,0 0 0 15,0 0 1-15,0 0 0 16,0 0 0-16,0 0-3 16,0 0 4-16,0 0 4 15,0 0 4-15,0 0 1 0,0 0 0 16,0 0 0-16,0 0 2 16,0 0 5-16,0 0-4 15,0 0 1-15,0 0-1 16,0 0 0-16,0 0 1 15,0 0-1-15,0 0-2 16,-4 14-3-16,4-14 3 16,0 0-2-16,0 0 1 15,-1 13-2-15,1-13 1 0,0 0 0 16,0 0 1-16,-3 17 2 16,3-17-3-16,0 0-2 15,0 0 1-15,0 0 1 16,0 0-3-16,0 0 3 15,0 0-1-15,0 0 1 16,0 0 0-16,0 0 2 16,0 0-4-16,0 0-7 15,0 0-19-15,0 0-89 16,5-17-6-16,-5 17 3 0,3-22-6 16,-2 7 2-1</inkml:trace>
  <inkml:trace contextRef="#ctx0" brushRef="#br0" timeOffset="4327.18">13715 13235 311 0,'-1'24'69'0,"1"-24"-40"15,-10 7-101-15,10-7-21 0,0 0 4 16,2-13-4-16,-2-4 32 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0.7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33 158 960 0 0,'0'0'-15'0'0,"0"-1"0"0"0,0 1 0 0 0,0-1 0 0 0,0 1 0 0 0,0-1 0 0 0,0 1 0 0 0,0-1 1 0 0,0 1-1 0 0,0-1 0 0 0,-1 1 0 0 0,1-1 0 0 0,0 1 0 0 0,0 0 0 0 0,0-1 0 0 0,-1 1 0 0 0,1-1 0 0 0,0 1 0 0 0,0-1 0 0 0,-1 1 0 0 0,1 0 0 0 0,0-1 0 0 0,-1 1 0 0 0,1 0 0 0 0,0-1 0 0 0,-1 1 0 0 0,1 0 0 0 0,-1 0 0 0 0,1-1 0 0 0,-1 1 0 0 0,1 0 0 0 0,0 0 0 0 0,-1 0 0 0 0,1 0 1 0 0,-1 0-1 0 0,1-1 0 0 0,-1 1 0 0 0,1 0 0 0 0,-1 0 0 0 0,0 0 0 0 0,0 1 24 0 0,0-1 0 0 0,0 0 0 0 0,0 0 0 0 0,0 1 0 0 0,0-1-1 0 0,0 1 1 0 0,0-1 0 0 0,0 1 0 0 0,0-1 0 0 0,0 1 0 0 0,1-1 0 0 0,-1 1 0 0 0,0 0 0 0 0,0-1 0 0 0,0 1 0 0 0,1 0 0 0 0,-1 0 0 0 0,1 0 0 0 0,-1 0 0 0 0,0-1 0 0 0,0 3 0 0 0,1-2 117 0 0,-1 1 0 0 0,1 0 0 0 0,0 0-1 0 0,-1-1 1 0 0,1 1 0 0 0,0 0 0 0 0,0 0 0 0 0,0 0 0 0 0,0-1 0 0 0,1 1 0 0 0,-1 0 0 0 0,0 0 0 0 0,1-1 0 0 0,-1 1 0 0 0,1 0 0 0 0,0 0 0 0 0,-1-1-1 0 0,1 1 1 0 0,0-1 0 0 0,2 3 0 0 0,20 26-377 0 0,-21-28 394 0 0,-1-1-75 0 0,0-1 0 0 0,0 1 0 0 0,-1 0 0 0 0,1 0 0 0 0,0-1 0 0 0,0 1 0 0 0,0 0 0 0 0,0-1 0 0 0,0 1 0 0 0,0-1 0 0 0,1 0 0 0 0,-1 1 0 0 0,0-1 0 0 0,0 0 0 0 0,0 1 0 0 0,0-1 0 0 0,0 0-1 0 0,0 0 1 0 0,1 0 0 0 0,-1 0 0 0 0,0 0 0 0 0,0 0 0 0 0,0-1 0 0 0,0 1 0 0 0,0 0 0 0 0,2-1 0 0 0,4 0 555 0 0,60-12-324 0 0,-36 6-101 0 0,0 1 1 0 0,56-3-1 0 0,100 18-192 0 0,-30 1 409 0 0,160-10 0 0 0,-305 0-422 0 0,406-2 178 0 0,-363 7-173 0 0,-1 1-1 0 0,1 3 1 0 0,58 17-1 0 0,-63-14 97 0 0,15 1 9 0 0,114 6 0 0 0,-64-9-16 0 0,-26-5 18 0 0,0-3-1 0 0,-1-4 0 0 0,173-28 1 0 0,-16-28-155 0 0,-56 11 408 0 0,147 2 298 0 0,-182 29-647 0 0,-115 11 37 0 0,-1-2-1 0 0,59-17 0 0 0,-96 23-15 0 0,-1 1-1 0 0,1 0 1 0 0,-1-1 0 0 0,1 1-1 0 0,-1 0 1 0 0,1-1-1 0 0,-1 1 1 0 0,1-1-1 0 0,-1 1 1 0 0,1-1-1 0 0,-1 1 1 0 0,0-1-1 0 0,1 1 1 0 0,-1-1 0 0 0,0 1-1 0 0,1-1 1 0 0,-1 0-1 0 0,0 1 1 0 0,0-1-1 0 0,0 0 1 0 0,0 1-1 0 0,1-1 1 0 0,-1 1-1 0 0,0-1 1 0 0,0 0 0 0 0,0 1-1 0 0,0-1 1 0 0,0 0-1 0 0,0 1 1 0 0,-1-1-1 0 0,1 0 1 0 0,0 1-1 0 0,0-1 1 0 0,0 1 0 0 0,-1-2-1 0 0,-9-20 208 0 0,9 20-281 0 0,0-1 45 0 0,-1 1 1 0 0,1 0 0 0 0,-1 0 0 0 0,1 0 0 0 0,-1 0 0 0 0,0 0 0 0 0,0 0-1 0 0,0 1 1 0 0,0-1 0 0 0,-1 1 0 0 0,1-1 0 0 0,0 1 0 0 0,-5-2 0 0 0,-30-8 57 0 0,35 10-56 0 0,-11-1-12 0 0,0 0 1 0 0,-1 0 0 0 0,1 2 0 0 0,0-1-1 0 0,-1 2 1 0 0,1 0 0 0 0,0 0 0 0 0,0 1-1 0 0,0 1 1 0 0,-16 5 0 0 0,-253 60 2 0 0,-6-22-83 0 0,-71 13 125 0 0,-41 24 36 0 0,140-48 82 0 0,90-15 2 0 0,70-6-143 0 0,0-6 0 0 0,0-3 0 0 0,-149-13 0 0 0,-531-116 125 0 0,743 115-39 0 0,29 6-78 0 0,0 0 1 0 0,-1 1-1 0 0,1 0 1 0 0,0 1 0 0 0,-1 0-1 0 0,0 0 1 0 0,-14 1-1 0 0,23 0-23 0 0,-1 0-1 0 0,1 0 0 0 0,-1 0 1 0 0,1 0-1 0 0,-1 0 1 0 0,1 0-1 0 0,-1 1 1 0 0,1-1-1 0 0,-1 0 1 0 0,1 0-1 0 0,-1 1 0 0 0,1-1 1 0 0,-1 0-1 0 0,1 0 1 0 0,0 1-1 0 0,-1-1 1 0 0,1 0-1 0 0,-1 1 1 0 0,1-1-1 0 0,0 1 0 0 0,0-1 1 0 0,-1 0-1 0 0,1 1 1 0 0,0-1-1 0 0,-1 1 1 0 0,1-1-1 0 0,0 1 1 0 0,0-1-1 0 0,0 1 0 0 0,-1 0 1 0 0,6 18-118 0 0,-3-15 82 0 0,1 1 0 0 0,-1-1 0 0 0,1 0 0 0 0,0 0 0 0 0,7 7 0 0 0,-1-6-394 0 0,0 1 1 0 0,0-1-1 0 0,1-1 0 0 0,0 0 0 0 0,0 0 0 0 0,0-1 0 0 0,0 0 1 0 0,0-1-1 0 0,1 0 0 0 0,15 1 0 0 0,-7-1-1323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2.8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 93 1944 0 0,'-2'-25'1570'0'0,"2"18"-891"0"0,0 0-296 0 0,0 3-386 0 0,0 3 51 0 0,0 1 0 0 0,0-1 0 0 0,0 0 1 0 0,0 0-1 0 0,0 0 0 0 0,1 0 0 0 0,-1 1 0 0 0,0-1 0 0 0,0 0 1 0 0,1 0-1 0 0,-1 0 0 0 0,0 1 0 0 0,1-1 0 0 0,-1 0 0 0 0,1 1 0 0 0,-1-1 1 0 0,1 0-1 0 0,0 0 0 0 0,24-14 133 0 0,11 0-170 0 0,-32 14-13 0 0,0 0 1 0 0,-1 0-1 0 0,1 0 1 0 0,0 1-1 0 0,0 0 1 0 0,0-1-1 0 0,0 1 0 0 0,-1 1 1 0 0,1-1-1 0 0,0 1 1 0 0,0-1-1 0 0,0 1 1 0 0,-1 0-1 0 0,1 0 0 0 0,0 1 1 0 0,3 1-1 0 0,-7-3 2 0 0,4 2-3 0 0,0-1 1 0 0,-1 1-1 0 0,0 0 0 0 0,1 0 0 0 0,-1 1 0 0 0,0-1 1 0 0,0 0-1 0 0,0 1 0 0 0,0 0 0 0 0,0 0 0 0 0,-1 0 0 0 0,1 0 1 0 0,-1 0-1 0 0,0 0 0 0 0,0 1 0 0 0,0-1 0 0 0,-1 1 1 0 0,3 6-1 0 0,-2-5 18 0 0,-1 1 1 0 0,0 0 0 0 0,0 0-1 0 0,-1 0 1 0 0,1 0 0 0 0,-1 0 0 0 0,0 0-1 0 0,-1 0 1 0 0,0 0 0 0 0,0-1-1 0 0,-3 12 1 0 0,-2-1 105 0 0,0 0 0 0 0,-1-1 0 0 0,-1 0 0 0 0,0 0 0 0 0,-11 14 0 0 0,-55 64 846 0 0,67-85-885 0 0,3-3-205 0 0,-5 6 834 0 0,9-11-701 0 0,0 1-1 0 0,0-1 0 0 0,0 0 1 0 0,0 0-1 0 0,0 1 1 0 0,0-1-1 0 0,0 0 1 0 0,0 0-1 0 0,0 0 0 0 0,0 1 1 0 0,0-1-1 0 0,0 0 1 0 0,0 0-1 0 0,0 0 1 0 0,0 1-1 0 0,0-1 0 0 0,0 0 1 0 0,0 0-1 0 0,1 0 1 0 0,-1 0-1 0 0,0 1 1 0 0,0-1-1 0 0,0 0 0 0 0,0 0 1 0 0,0 0-1 0 0,1 0 1 0 0,-1 0-1 0 0,0 1 1 0 0,0-1-1 0 0,0 0 0 0 0,1 0 1 0 0,-1 0-1 0 0,0 0 1 0 0,0 0-1 0 0,0 0 1 0 0,1 0-1 0 0,-1 0 0 0 0,0 0 1 0 0,0 0-1 0 0,0 0 1 0 0,1 0-1 0 0,-1 0 1 0 0,0 0-1 0 0,0 0 0 0 0,1 0 1 0 0,-1 0-1 0 0,0 0 1 0 0,0 0-1 0 0,0 0 1 0 0,1 0-1 0 0,-1 0 0 0 0,0 0 1 0 0,0-1-1 0 0,0 1 1 0 0,1 0-1 0 0,5-2 15 0 0,0 1 1 0 0,0-1-1 0 0,0-1 0 0 0,-1 1 0 0 0,1-1 1 0 0,8-5-1 0 0,5-3-28 0 0,1 3-43 0 0,0 0 0 0 0,1 1 1 0 0,42-9-1 0 0,-45 12 30 0 0,-11 2-6 0 0,0 0 1 0 0,1 1-1 0 0,-1 0 0 0 0,0 0 1 0 0,0 0-1 0 0,8 1 0 0 0,-13 0 17 0 0,-1 1 1 0 0,1-1-1 0 0,-1 0 0 0 0,1 1 1 0 0,-1-1-1 0 0,1 1 0 0 0,-1-1 1 0 0,0 1-1 0 0,1 0 0 0 0,-1 0 1 0 0,0 0-1 0 0,1 0 0 0 0,-1-1 1 0 0,0 1-1 0 0,0 1 0 0 0,0-1 0 0 0,0 0 1 0 0,0 0-1 0 0,0 0 0 0 0,0 1 1 0 0,-1-1-1 0 0,1 0 0 0 0,0 1 1 0 0,-1-1-1 0 0,1 1 0 0 0,0-1 1 0 0,-1 0-1 0 0,0 1 0 0 0,1-1 1 0 0,-1 1-1 0 0,0 0 0 0 0,0-1 0 0 0,0 1 1 0 0,0 1-1 0 0,-1 15-24 0 0,-1-1 0 0 0,0 1 1 0 0,-2-1-1 0 0,0 0 0 0 0,-1 0 0 0 0,0-1 0 0 0,-16 32 0 0 0,6-20 93 0 0,-34 47-1 0 0,-1 2-17 0 0,41-61 84 0 0,-18 24 1 0 0,24-36-95 0 0,1-1 1 0 0,-1 0-1 0 0,0 0 1 0 0,0 0 0 0 0,0 0-1 0 0,-1 0 1 0 0,1-1-1 0 0,-1 0 1 0 0,1 1 0 0 0,-1-1-1 0 0,0 0 1 0 0,-7 2-1 0 0,10-4 177 0 0,0-18-401 0 0,-1 0 0 0 0,-7-31-1 0 0,1 11-1054 0 0,-2 3-456 0 0,6 21 314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3.4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98 33 488 0 0,'-3'-26'2332'0'0,"3"20"-359"0"0,0 16-1790 0 0,-1 17 523 0 0,-5 27-1 0 0,-1 18-297 0 0,8 51-44 0 0,1-104-304 0 0,0-1 0 0 0,1 1 1 0 0,1-1-1 0 0,9 28 0 0 0,-11-42-37 0 0,-1 0-1 0 0,1 0 1 0 0,0 0-1 0 0,0 0 1 0 0,0-1-1 0 0,0 1 0 0 0,1-1 1 0 0,-1 1-1 0 0,1-1 1 0 0,0 0-1 0 0,0 0 1 0 0,0 0-1 0 0,1 0 1 0 0,-1-1-1 0 0,1 1 0 0 0,-1-1 1 0 0,6 3-1 0 0,-5-4 12 0 0,0 0-1 0 0,-1-1 0 0 0,1 1 0 0 0,-1-1 1 0 0,1 1-1 0 0,0-1 0 0 0,0 0 1 0 0,-1 0-1 0 0,1-1 0 0 0,0 1 0 0 0,-1-1 1 0 0,1 0-1 0 0,0 1 0 0 0,-1-2 1 0 0,1 1-1 0 0,-1 0 0 0 0,0-1 0 0 0,1 0 1 0 0,-1 1-1 0 0,4-4 0 0 0,1-1-8 0 0,0-1 0 0 0,0 1 0 0 0,-1-1 0 0 0,0 0 1 0 0,0-1-1 0 0,-1 0 0 0 0,0 0 0 0 0,0 0 0 0 0,-1-1 0 0 0,0 0 0 0 0,-1 0 0 0 0,0 0 0 0 0,0-1 0 0 0,-1 1 0 0 0,0-1 0 0 0,-1 0 1 0 0,0 0-1 0 0,0 0 0 0 0,-1 0 0 0 0,0 0 0 0 0,-1 0 0 0 0,0 0 0 0 0,-1 0 0 0 0,0 0 0 0 0,-3-11 0 0 0,2 9-9 0 0,-1 0 0 0 0,0 1 0 0 0,-1-1 0 0 0,0 1 0 0 0,-1 0 0 0 0,0 0 0 0 0,-1 0 0 0 0,-9-13 0 0 0,9 17-5 0 0,1 0 1 0 0,-1 1-1 0 0,0 0 0 0 0,-1 0 0 0 0,1 1 0 0 0,-1-1 0 0 0,0 1 0 0 0,-1 1 0 0 0,1-1 0 0 0,-1 1 0 0 0,0 1 0 0 0,-11-5 0 0 0,10 6-6 0 0,1 0-1 0 0,0 0 0 0 0,0 0 0 0 0,-1 1 0 0 0,1 1 0 0 0,0-1 1 0 0,-1 1-1 0 0,1 1 0 0 0,-15 2 0 0 0,18-2-26 0 0,0 0 1 0 0,1 0-1 0 0,-1 1 1 0 0,0 0-1 0 0,1 0 1 0 0,0 0-1 0 0,-1 1 1 0 0,1-1-1 0 0,0 1 0 0 0,0 0 1 0 0,0 0-1 0 0,1 0 1 0 0,-1 1-1 0 0,1-1 1 0 0,-1 1-1 0 0,1 0 0 0 0,0 0 1 0 0,-3 6-1 0 0,5-8-102 0 0,0-1 0 0 0,0 1-1 0 0,1 0 1 0 0,-1 0 0 0 0,0 0-1 0 0,1 0 1 0 0,-1 0 0 0 0,1 0-1 0 0,0-1 1 0 0,0 1 0 0 0,0 0 0 0 0,0 0-1 0 0,0 0 1 0 0,0 0 0 0 0,0 0-1 0 0,0 0 1 0 0,1 0 0 0 0,-1 0-1 0 0,1 0 1 0 0,0 0 0 0 0,-1 0-1 0 0,1-1 1 0 0,0 1 0 0 0,0 0-1 0 0,0 0 1 0 0,0-1 0 0 0,2 2 0 0 0,4 4-1786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3.93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41 167 4161 0 0,'6'-12'191'0'0,"0"0"1"0"0,1 1-1 0 0,13-18 0 0 0,-13 20-143 0 0,0 0 0 0 0,-1-1 0 0 0,0 0 0 0 0,-1 0-1 0 0,5-11 1 0 0,-10 19-51 0 0,0 1 0 0 0,0-1 1 0 0,0 1-1 0 0,-1-1 0 0 0,1 0 0 0 0,0 1 0 0 0,-1-1 0 0 0,1 1 0 0 0,-1-1 0 0 0,1 0 1 0 0,-1 1-1 0 0,-1-2 0 0 0,2 2 23 0 0,0 1 1 0 0,0-1 0 0 0,-1 0-1 0 0,1 1 1 0 0,0-1-1 0 0,0 1 1 0 0,-1-1-1 0 0,1 0 1 0 0,-1 1-1 0 0,1-1 1 0 0,0 1 0 0 0,-1-1-1 0 0,1 1 1 0 0,-1 0-1 0 0,1-1 1 0 0,-1 1-1 0 0,1-1 1 0 0,-1 1 0 0 0,0 0-1 0 0,1 0 1 0 0,-1-1-1 0 0,1 1 1 0 0,-1 0-1 0 0,0 0 1 0 0,1 0 0 0 0,-1-1-1 0 0,0 1 1 0 0,1 0-1 0 0,-1 0 1 0 0,0 0-1 0 0,1 0 1 0 0,-2 0 0 0 0,1 2-9 0 0,-1-1 1 0 0,1 0 0 0 0,0 0-1 0 0,0 0 1 0 0,-1 1-1 0 0,1-1 1 0 0,0 0 0 0 0,0 1-1 0 0,0-1 1 0 0,0 1 0 0 0,1 0-1 0 0,-1-1 1 0 0,0 3 0 0 0,-1 0 35 0 0,-1 4 52 0 0,0 0 0 0 0,0 0 0 0 0,1 1 0 0 0,0-1-1 0 0,1 1 1 0 0,0 0 0 0 0,0-1 0 0 0,1 16 0 0 0,-1 3 9 0 0,-1-1-38 0 0,1 1 0 0 0,2 0 0 0 0,0 0 0 0 0,2-1 0 0 0,0 1 0 0 0,2-1 0 0 0,10 32 0 0 0,-14-55-48 0 0,0 0 0 0 0,1 0 0 0 0,-1 0-1 0 0,1 0 1 0 0,-1 0 0 0 0,1 0 0 0 0,0 0 0 0 0,0-1-1 0 0,0 1 1 0 0,0-1 0 0 0,1 1 0 0 0,-1-1-1 0 0,1 0 1 0 0,-1 0 0 0 0,1 0 0 0 0,0 0 0 0 0,0-1-1 0 0,0 1 1 0 0,5 1 0 0 0,-5-2-5 0 0,0-1-1 0 0,0 1 1 0 0,0-1-1 0 0,-1 0 1 0 0,1 0 0 0 0,0 0-1 0 0,0-1 1 0 0,0 1 0 0 0,0-1-1 0 0,-1 1 1 0 0,1-1 0 0 0,0 0-1 0 0,0 0 1 0 0,-1 0 0 0 0,1 0-1 0 0,-1-1 1 0 0,1 1 0 0 0,-1-1-1 0 0,0 1 1 0 0,1-1 0 0 0,-1 0-1 0 0,3-4 1 0 0,-2 1 6 0 0,0 0 0 0 0,0 0 0 0 0,-1 0 0 0 0,0-1 0 0 0,0 1 0 0 0,-1-1 0 0 0,1 1 1 0 0,-1-1-1 0 0,0 0 0 0 0,-1 1 0 0 0,1-11 0 0 0,1-7 42 0 0,-1 12-74 0 0,0 0 0 0 0,-1-1 0 0 0,0 1 0 0 0,-1 0 0 0 0,0 0 1 0 0,-1 0-1 0 0,0 0 0 0 0,-5-14 0 0 0,1 7 25 0 0,-1 0 0 0 0,-1 1-1 0 0,0 0 1 0 0,-12-17 0 0 0,14 26-16 0 0,0 0 1 0 0,0 1 0 0 0,-1 0-1 0 0,0 0 1 0 0,0 1-1 0 0,0 0 1 0 0,-16-9-1 0 0,19 12 5 0 0,-1 1 0 0 0,0-1 0 0 0,0 1 0 0 0,0 0 0 0 0,0 1 0 0 0,0-1 0 0 0,-6 0 0 0 0,9 2-8 0 0,-1 0 0 0 0,1-1-1 0 0,-1 1 1 0 0,1 0-1 0 0,-1 1 1 0 0,1-1 0 0 0,-1 0-1 0 0,1 1 1 0 0,-1 0 0 0 0,1-1-1 0 0,-1 1 1 0 0,1 0 0 0 0,0 0-1 0 0,0 0 1 0 0,-4 3 0 0 0,6-4-22 0 0,-1 0 1 0 0,1 0 0 0 0,-1 1-1 0 0,1-1 1 0 0,-1 0-1 0 0,1 1 1 0 0,-1-1 0 0 0,1 0-1 0 0,0 1 1 0 0,-1-1 0 0 0,1 1-1 0 0,0-1 1 0 0,-1 0 0 0 0,1 1-1 0 0,0-1 1 0 0,-1 1 0 0 0,1-1-1 0 0,0 1 1 0 0,0-1-1 0 0,0 1 1 0 0,-1-1 0 0 0,1 1-1 0 0,0-1 1 0 0,0 1 0 0 0,0-1-1 0 0,0 1 1 0 0,0 0 0 0 0,0-1-1 0 0,0 1 1 0 0,0-1 0 0 0,0 1-1 0 0,0-1 1 0 0,1 1-1 0 0,-1-1 1 0 0,0 1 0 0 0,0-1-1 0 0,0 1 1 0 0,1-1 0 0 0,-1 1-1 0 0,0-1 1 0 0,1 1 0 0 0,-1-1-1 0 0,0 1 1 0 0,1-1 0 0 0,-1 0-1 0 0,0 1 1 0 0,1-1-1 0 0,-1 0 1 0 0,1 1 0 0 0,-1-1-1 0 0,1 1 1 0 0,2 1-290 0 0,0 0 1 0 0,0-1-1 0 0,1 1 0 0 0,-1-1 1 0 0,1 1-1 0 0,3 0 0 0 0,9 2-1295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4.3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45 2256 0 0,'9'-13'372'0'0,"9"-12"-152"0"0,-17 25 17 0 0,0-1 0 0 0,-1 0 0 0 0,1 1 0 0 0,0-1 0 0 0,-1 1 0 0 0,1-1 0 0 0,0 1 0 0 0,-1-1 0 0 0,1 1 0 0 0,0 0 0 0 0,0-1 0 0 0,0 1 0 0 0,-1 0 0 0 0,1 0 0 0 0,1-1 0 0 0,-1 2-201 0 0,0-1-1 0 0,0 1 0 0 0,0-1 1 0 0,0 1-1 0 0,0-1 1 0 0,0 1-1 0 0,-1 0 0 0 0,1-1 1 0 0,0 1-1 0 0,0 0 1 0 0,-1 0-1 0 0,1-1 1 0 0,0 1-1 0 0,-1 0 0 0 0,1 0 1 0 0,0 2-1 0 0,10 19 334 0 0,-10-19-272 0 0,16 37 119 0 0,-2 1 0 0 0,-3 1-1 0 0,0 0 1 0 0,-3 1-1 0 0,5 58 1 0 0,-11-52-153 0 0,-3 0 0 0 0,-9 78 1 0 0,0 27 10 0 0,9-153-478 0 0,0 6 929 0 0,6-7-5346 0 0,11-8 2143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8-13T05:16:54.8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278 18 4265 0 0,'6'-13'912'0'0,"-7"9"-297"0"0,-4 7-251 0 0,-19 13 87 0 0,22-16-403 0 0,0 1-1 0 0,0 0 1 0 0,0 1-1 0 0,0-1 0 0 0,0 0 1 0 0,0 0-1 0 0,0 1 1 0 0,0-1-1 0 0,0 1 1 0 0,1 0-1 0 0,-1 0 1 0 0,1-1-1 0 0,-1 1 0 0 0,1 0 1 0 0,0 0-1 0 0,-1 0 1 0 0,1 0-1 0 0,0 1 1 0 0,0-1-1 0 0,1 0 1 0 0,-2 4-1 0 0,1-3-19 0 0,0 0 1 0 0,-1-1-1 0 0,1 1 1 0 0,-1 0-1 0 0,0-1 1 0 0,1 1-1 0 0,-1-1 1 0 0,0 1-1 0 0,-1-1 1 0 0,1 0-1 0 0,-3 2 1 0 0,-9 11 24 0 0,-7 12 20 0 0,-49 66 314 0 0,36-49-245 0 0,28-39-110 0 0,0 1 1 0 0,1 1-1 0 0,0-1 1 0 0,0 1-1 0 0,1 0 1 0 0,0 0-1 0 0,0 0 1 0 0,0 0-1 0 0,1 1 1 0 0,0 0-1 0 0,-3 11 1 0 0,6-18-11 0 0,0-1 0 0 0,0 1 0 0 0,0 0 0 0 0,0-1 0 0 0,0 1 0 0 0,0 0 0 0 0,0-1 0 0 0,0 1 0 0 0,1-1 1 0 0,-1 1-1 0 0,0 0 0 0 0,0-1 0 0 0,0 1 0 0 0,1-1 0 0 0,-1 1 0 0 0,0-1 0 0 0,1 1 0 0 0,-1 0 0 0 0,0-1 0 0 0,1 1 0 0 0,-1-1 0 0 0,1 0 0 0 0,-1 1 0 0 0,1-1 0 0 0,0 1 0 0 0,19 5 301 0 0,21-8 3 0 0,-35 2-318 0 0,82-9 150 0 0,-75 9-139 0 0,-1 0 1 0 0,1 0 0 0 0,0 1 0 0 0,23 6 0 0 0,-34-7-24 0 0,-1 1 0 0 0,1-1 1 0 0,0 0-1 0 0,-1 1 0 0 0,1 0 0 0 0,0-1 1 0 0,-1 1-1 0 0,1 0 0 0 0,-1 0 0 0 0,1 0 1 0 0,-1 0-1 0 0,0 0 0 0 0,1 0 0 0 0,-1 1 1 0 0,2 1-1 0 0,-2-1-9 0 0,10 14 2 0 0,-9-12 29 0 0,0 0-18 0 0,1 0 0 0 0,-1 0 1 0 0,1-1-1 0 0,0 1 0 0 0,0-1 1 0 0,0 1-1 0 0,1-1 0 0 0,-1 0 1 0 0,1 0-1 0 0,-1 0 1 0 0,1-1-1 0 0,0 1 0 0 0,6 2 1 0 0,5 2 40 0 0,9 2-116 0 0,57 16 69 0 0,-75-24-170 0 0,1 2 0 0 0,-1-1 0 0 0,0 1 0 0 0,-1-1 0 0 0,8 6-1 0 0,-10-6-53 0 0,11 5-1097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3T05:26:05.4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20638 10731 103 0,'22'0'21'0,"-16"-1"-67"0,0 1-31 0,-7-3 77 0,1 3 0 0,0 0 13 15,0 0-11-15,0 0 12 0,0 0-10 0,0 0 0 16,0 0 9-16,0 0-8 0,0 0-5 0,0 0 22 16,0 0-8-16,0 0 17 0,0 0 19 0,0 0 2 15,0 0 7-15,0 0-6 0,0 0-14 0,0 0 4 16,-2 0-10-16,1 0 7 0,0 0-13 0,0 0-4 16,0-1 3-16,1 1-5 0,0-1-14 0,0 0 19 15,0 1-18-15,0 0 20 0,-1 0-6 0,1-1-3 16,-1 0 8-16,-1 0-10 0,1 0-7 0,-12-8 18 15,16 9-11-15,-2 2 15 0,-1-2-6 0,0 0-14 0,0 0 11 0,0 0-13 16,-1 0-4-16,1 0 13 0,0 0-13 0,0 0 14 16,0 0-4-16,0 0-5 0,0 0 11 0,0 0-10 15,0 0-1-15,0 0 6 0,0 0-5 0,0 0 7 16,0 0 12 0,14-2-16-16,-11 1 7 0,2 0-12 0,5-1-13 0,-3 1 16 0,3 1-18 0,4 0 17 15,-4 0-4-15,3-1-7 0,-1 0 11 0,2 0-12 31,-1-1-6-31,0 1 8 0,1-1-2 0,-4 1 4 16,3 1-2-16,-2-2-2 0,-3 2 3 0,2 0-4 16,-3-1-10-16,-2 1 15 0,-1 1-12 0,-2-2 13 15,-2 1-1-15,0 0-6 0,0 0 9 0,0 0-11 16,0 0-8-16,0 0 21 0,0 0-14 16,0 0 17-16,0 0-11 0,-10 7-2 0,4-4 7 15,-4 1-6-15,1 1 11 0,-1 1-10 0,-3-3 0 16,-1 0-3-16,2 2 10 0,-3-1-6 0,1 0 13 15,-1 0-11-15,0-2 4 0,2 1 0 0,-3-1-10 16,4 0 7-16,3 1 12 0,-2-3-13 0,7 2 12 16,-4-3-15-16,2 1-3 0,6 0 18 0,0 0-10 15,0 0 15-15,0 0-8 0,0 0-6 16,0 0 5-16,5-5-7 0,4 5-7 0,-1-5 1 16,2 2-3-16,4-1 4 0,0-2 9 0,4 1-13 15,-2 1 7-15,-2 1-9 0,-1 0-3 0,-2-2 14 16,2 3-8-16,-4 0 10 0,0 0-6 0,-2 0-3 15,1 0 7-15,-3 0-5 0,0 0-10 0,-2 2 15 16,0 0-10-16,-2 0 12 0,-1 0-11 0,0 0 2 16,0 0 2-16,0 0 1 0,0 0 2 0,0 0 8 15,-14 1 1-15,5-1 3 0,1 1-6 0,-1 1-1 16,-1-1-4-16,-1 1 5 0,1 2 10 0,-2-2-12 16,-2 5-3-16,2-2-1 0,-3-3 10 0,1 2-10 15,1-2 7-15,6 1-11 0,-4-1-7 0,7 1 9 16,3-1-7-16,-5 0 6 0,6-2-7 0,0 0-22 15,7 6-4-15,4-4-10 0,2-1-44 0,7 1-223 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3T05:52:30.0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10291 4389 250 0,'-1'-3'13'0,"0"2"-9"0,-2-2 10 0,3 3 9 16,0 0-15-16,0 0 12 0,0 0-18 0,0 0 5 16,0 0 4-16,0 0-3 0,0 0-14 0,0 0 12 15,-1 0-6-15,1 0 9 0,0-1-3 0,0 0-4 0,0 0 5 16,0 0-7-16,0 0-23 0,0 0 30 0,0 0-18 15,0 0 25-15,0 0-7 0,0 0 7 0,0 0 10 16,0 0-7-16,1-1-7 0,1 0 23 0,-2 0-10 0,1 1 16 16,0 0-5-16,0 0 16 0,0 0-3 0,0 0 7 15,0 0-21-15,1 0-6 0,-1 0-13 0,-1 0 8 16,1 0-2-16,0 0-13 0,0 0 14 0,-1 0-17 16,0 0-4-16,0 0 20 0,0 0-19 0,0 0 21 15,0 1-6-15,0 0-5 0,0 0 9 0,0 0-10 16,0 0-8-16,0 0 21 0,1 0-8 0,13-1 14 15,-12 5-3-15,-2-4-6 0,0 0 10 0,0 0-9 0,0 0-3 16,0 1 13-16,5 14-7 0,-2-5 11 0,1-5-10 0,-3 2-4 16,1 1 1-16,3 1 0 0,-4 3 1 0,3 4-5 15,1-1-5-15,0 1 2 0,1 1 2 0,0-1-9 16,1 3 8-16,1 0-8 0,0-1 7 0,-3 3-7 16,-1-1 3-16,-1-1-3 0,2 1 1 0,-5-4 0 15,0 1 1-15,6 2-1 0,-4-1-1 0,-2 2 0 16,0-3-8-16,-11-3 6 0,9-3-2 0,1-1 5 15,1-1 4-15,3-1-3 0,-5 2-10 0,-2 0 10 0,4-2-6 16,0-2 6-16,1-3-11 0,-1-1 1 0,0-2-3 16,0 0 2-16,-1 0-11 0,1 0-3 0,-1 0-18 15,1 0 7-15,-4-4-46 0,6-4-51 0,4 4-25 16,-4-5-9-16,5 1-52 0</inkml:trace>
  <inkml:trace contextRef="#ctx0" brushRef="#br0" timeOffset="970.24">10389 4426 10 0,'2'-2'2'0,"2"0"9"0,1-1 16 0,-4-1-6 0,4 1 9 0,-1 0-13 0,-2 0-25 16,4 0 23-16,1 0-21 0,-1 0 23 0,-3 0-22 15,3 1 7-15,-2-1 4 0,0 2-1 0,-5-1-16 16,7 2 17-16,3-1-6 0,-8 0 10 0,6-2 1 0,-6 0 8 16,-5 2 8-16,7-1-3 0,4 2 3 0,-6 0 23 15,-1 0-16-15,0 0 20 0,0 0-12 0,0 0-32 16,0 0 11-16,0 0-19 0,1 0 2 0,-1 0 16 15,0 0-1-15,1 0 10 0,-1 0 15 0,0 0-18 16,-1 5 1-16,1-3-6 0,1-3 3 0,2 1 5 16,-3 0 3-16,0 0 0 0,0 0 13 0,0 0-18 0,0 0 7 15,0 0-12-15,0 0-8 0,2 0 15 0,-1 0-14 16,-1 0 15-16,7-6-6 0,-9 4-5 0,-3 0 14 16,4 2-11-16,1 0 2 0,0 0 12 0,4 1-13 0,1-4 13 15,-11-1-2-15,4 1-10 0,2 3 7 0,0 0-11 16,0 0-13-16,7-8 4 0,-7 8-8 0,0 0 6 15,0 0-6-15,7-10-2 0,1 7 6 0,-6-1-5 16,4 3-7-16,-3-5 10 0,5 2-10 0,2 4 11 16,-7-5-4-16,8 9-2 0,-3-3 7 0,-3 0-6 15,-4-1 2-15,1 0-3 0,15 5-3 0,-17-1 2 0,2 0 1 16,5 4 1-16,-5-2 7 0,8 3-6 0,-5 0-10 16,-3 3 15-16,0 2-11 0,-1-2 13 0,-1 3-9 0,-1-1 4 15,-2 1 5-15,1 0-4 0,-3 0-4 0,-2-2 4 16,-1-1-9-16,3-2 6 0,0 1 7 0,3-4-5 15,1 0 13-15,-7-2-13 0,8-3-4 0,0-2 14 16,0 0-7-16,8-2 14 0,-8-1 13 0,0 0-26 16,1-2 8-16,-1-2-16 0,9-2 6 0,1 1-12 15,-1-2 5-15,4 1-7 0,-5 2 8 0,0 1 0 16,0 2-3-16,0 2-1 0,0-1-12 0,-3 3 17 16,0 1-11-16,2 3 14 0,-3 2-2 0,1 4-10 0,3 0 9 15,-5 1-11-15,2 3-7 0,-2-1 19 0,2 3-3 16,-5-4 9-16,1 0-7 0,-1 2-1 0,0-4-2 15,-1 2 0-15,-2-1-9 0,1-1 20 0,-1-1-13 16,-1 0 15-16,0 1-4 0,-3-6-3 0,1-1 11 16,1 6-12-16,-1-6-3 0,-1 1 11 0,0-1-2 0,0-5 8 15,-1 2-4-15,2 1-4 0,-1-4 0 0,0 2 0 16,1-3-1-16,0-1-4 0,0 5-8 0,-2-6 4 16,-3-2 0-16,8 2-2 0,0 0 2 0,3 1-4 15,1 3-10-15,-1 1-3 0,0 1-11 0,0 0 3 16,0 0-22-16,0-1-32 0,7-16-8 0,-6 9-14 0,0 4-58 15,2 0 10-15,10 4-95 0</inkml:trace>
  <inkml:trace contextRef="#ctx0" brushRef="#br0" timeOffset="1606.74">10743 4269 575 0,'-1'-5'43'0,"0"-5"48"0,-2 11-30 0,3-1-24 0,0 0 10 0,0 0-16 0,2-1-7 0,-2 3-13 16,1 2-15-16,-2-6 6 0,2-1 0 0,2 5-2 15,2-5 17-15,0 3-16 0,1 5-1 16,-1-5 10-16,0-6-9 0,0 13 12 0,3-6 6 0,-3 2-6 16,-2-1 8-16,2-8-7 0,0 5 2 0,0 2 8 15,-1 3-2-15,-3-4 5 0,3 0-1 0,1-4-8 16,4 4 5-16,1 2-7 0,-1-6-8 0,0 4 2 15,-3-7-13-15,3 0 9 0,0 7-5 0,1-12 6 16,-2 10 5-16,0-3-5 0,6-4-12 0,-10 4 11 0,9 1-9 16,-1 2 11-16,-11 1-3 0,7-2-2 0,-4-6 8 15,6 7-9-15,-7-4-1 0,2 5 4 0,4 4-1 16,-8-2 2-16,8 0-6 0,-9-1 1 0,0 0 2 16,0 0 1-16,0 0-4 0,0 1 19 0,0 11-12 0,4-4 14 15,-3-3-8-15,0 3-4 0,-1-1 4 0,1 4-6 16,0-2-7-16,3-4 14 0,-1 1-4 0,-2 0 8 15,3 3-10-15,-2-2 2 0,2 5-1 0,1-3 4 16,-2-1 4-16,0 3-9 0,-1-3 8 0,1 3-7 16,4 0 3-16,-1 2-2 0,-3-1 0 0,2 0 1 0,-3 2-1 15,3 2-3-15,-4 1-4 0,1-1 4 0,-2 15 12 16,2-30 1-16,-2 27-23 0,3-13 15 0,-3-2-8 16,0 0 0-16,1 0-3 0,-1-2 4 0,-1 1-3 15,1-1 4-15,0-4-5 0,0 5-9 0,0-8 19 16,0-1-11-16,-4 3 14 0,2-6-12 0,0 0-9 15,2-2 2-15,-1-2-7 0,-2-3-20 0,3 3-22 16,0 1-25-16,0-4 5 0,-1 0-50 0,-2 0-21 16,-1-4 13-16,-4 0-23 0,6 2-24 0,-2 1-24 15</inkml:trace>
  <inkml:trace contextRef="#ctx0" brushRef="#br0" timeOffset="1829.78">10931 4508 20 0,'-2'3'3'0,"-8"-1"102"0,1 0-5 0,-4-2 24 0,0 0-42 0,2 3 0 0,4-3-15 0,5 4 14 0,2 1-11 0,0-4-25 0,0 1 11 0,-5 0-9 15,2-2 66-15,3 0-101 0,0 0 41 0,0 0-59 16,0 0 45-16,9 3-8 0,-3-5 1 0,-1 1-2 16,0-1 5-16,-5-1-3 0,5 3-5 0,0-2 2 15,10 3-3-15,-4-1-5 0,2-1 2 0,-5-2-6 16,-1-3-17-16,7 0 8 0,7-2-9 0,2 2 9 16,-2 0-1-16,-4 1-6 0,-4-2 2 0,3 0-3 0,-6 0 12 15,0-2-22-15,3 1 2 0,-5 1-12 0,2-1 1 16,1 2-12-16,-2 0-5 0,-2 0-6 0,2 0-40 0,-1-2-27 15,-1 3-22-15,1-2 1 0,-2 1-19 0</inkml:trace>
  <inkml:trace contextRef="#ctx0" brushRef="#br0" timeOffset="2529.25">11439 4245 580 0,'5'8'92'0,"-6"-8"4"0,1 2 13 0,-1-6-62 15,-13 2-53-15,9-7 12 0,-1 2-14 0,-2 3 13 16,8 4-13-16,0 0-3 0,-2-3 3 0,2 3-6 0,4 3-15 15,0 1 2-15,-5-11-11 0,-1 13 9 0,-3-10 10 16,-3 1 1-16,8 4 15 0,-5-8-13 0,2 4 0 16,-3-3 28-16,6 3-7 0,-5 3 19 0,1-1 3 0,2-3-2 15,-6 2 5-15,5-2-7 0,-5-4-13 0,2 4 12 16,0-1-18-16,1 5 17 0,5-1-5 0,-1 0-11 16,1-2 15-16,0-3-19 0,-9 4-12 0,5 1 18 15,1 1-16-15,3 0 18 0,-1 0-11 0,1 0 3 16,-7-1 3-16,7 2-1 0,0 3-4 0,-1 1 5 15,-2-6-5-15,-1 2 6 0,0 3 4 0,-4-5 3 16,3 5 5-16,0 3-4 0,2-1-6 0,6 8 22 0,-5-8-12 16,5 3 16-16,-4-1-5 0,1-2-17 0,1 8 13 15,1-5-15-15,4 4 0 0,-5-3 6 0,3 2-15 16,-1 0 11-16,1-2 0 0,2 0-2 0,-5-2 6 16,5 0-7-16,1-2-4 0,2 0 3 0,1 0 2 0,-10-6 1 15,0 0 5-15,0 0 2 0,8 3 2 0,1-3-2 16,-3-2-8-16,2-2 4 0,0-3-13 0,-5 0 9 15,7-5 2-15,-4 4-5 0,-4-4 8 0,6-1-9 16,-7 4-5-16,2 1 4 0,5 4-7 0,0 3 4 16,0-5-4-16,-2 3 3 0,-2 2 3 0,-3 1-2 15,5 5-8-15,-5-2 1 0,0 1-2 0,2-1 4 0,1 8 10 16,-4-3 5-16,2 2 2 0,-1 2-1 0,-3 0 0 16,2 4-5-16,0-3-2 0,-1 2-1 0,1-1 5 15,0 2 0-15,-1-2 3 0,-4 0-4 0,-1 1-8 0,-4-3 13 16,10 1-8-16,0 1 11 0,-4-2 4 0,3-2-7 15,-11 0 15-15,1-1-14 0,11 1-9 0,-1-1 9 16,-2-1-17-16,-1-3 13 0,-3-2-10 0,6 1 2 16,-4-2 4-16,5-2-3 0,0 0 1 0,4 7-15 15,-2-6-4-15,-2-1-4 0,0 0-1 16,2 4-15-16,7 0-7 0,-6 0-4 0,0-1-31 0,-3-3-33 16,6-5-37-16,7 4 5 0,-6-4-57 0</inkml:trace>
  <inkml:trace contextRef="#ctx0" brushRef="#br0" timeOffset="2943.71">11672 4074 874 0,'-1'-8'35'0,"0"0"-20"0,1 8 2 0,0 0-9 0,0 0-10 0,0 0 2 16,0 0-15-16,0 0 12 0,0 0-9 0,0 0 1 15,0 0 10-15,0 0-8 0,0 0 4 0,0 0 12 32,0 0-4-32,0 0 10 0,0 0 8 0,0 1 1 15,0 0 12-15,0 0-7 0,0 0 12 0,0 0 18 0,0 0-7 16,0 0 12-16,0 0-17 0,0 0-10 0,7 22-4 15,-7-19-1-15,1 2-10 0,0 4-3 0,0-2 0 16,2 2-2-16,-1 2-7 0,2 6 3 0,-1-6-3 16,-1 2 3-16,3 1-11 0,-5-7 7 0,5 6-1 0,-1 6 6 15,-4-4-2-15,3 3-4 0,0-2 3 0,-2-2-2 16,3-1-13-16,-3 1 12 0,1-1-8 0,0-1 12 16,-2-1 1-16,3 0-14 0,-2-1 5 0,6 0-7 15,-4-2 6-15,-3 0-5 0,1-1 2 0,-4-3-6 16,5 1-13-16,0-4-33 0,-1-2-21 0,3 0-1 15,-4-3-48-15,-1-2-20 0,1-1-63 0,2-4 16 16,4-1-149-16</inkml:trace>
  <inkml:trace contextRef="#ctx0" brushRef="#br0" timeOffset="3533.05">11835 4216 148 0,'-1'-8'51'0,"-7"-5"82"0,0 5-68 0,4 4 0 15,7-4-26-15,2 4 17 0,-1-6-38 0,-1 6-2 16,-6-4 11-16,5 0-10 0,-4 7-17 0,2-9 17 15,0 5-18-15,0 0 19 0,0-4-13 0,0 2 7 16,-7 1 8-16,10 0-4 0,1 3 1 0,-8-2 18 0,5 1-6 16,-9-1 12-16,2 4-3 0,6 1-10 0,0 0 2 15,0 0-6-15,0 0-10 0,-8 0-3 0,8 2-11 16,-7 0 7-16,0 1-9 0,9 3 10 0,-5-4 0 0,3-2 2 16,0 0-10-16,-4 14 12 0,2-4-2 0,3 2 7 15,3-1 1-15,0 0-5 0,-4 0 0 0,3 4-3 16,-1-1-6-16,-1-2 22 0,7 3-7 0,-4 1 11 15,-2-2-6-15,6 2-3 0,-6-3 1 0,9-4-3 16,-2 9-19-16,0-10 14 0,2 1-9 0,-11 1 12 0,10-4-6 16,-2 4-3-16,2-5 1 0,4-2-2 0,-6 0 6 15,1 1-3-15,1-3 2 0,-1-2-1 0,3-3 8 16,-3-2-26-16,1 2 1 0,-2-4-14 0,0-2-25 0,-1-2-3 16,1 2-16-16,1-4 10 0,-1 1-3 0,0-5-6 15,-3-1 6-15,2-1-11 0,-1 1-2 0,0 2 4 16,-1-5-2-16,-1 1 3 0,-1 1 8 0,2 4 1 15,-3-2 16-15,0 3-10 0,2 0 29 0,-3-2 33 16,3 6 2-16,-2 0 14 0,0 3 17 0,-1 2 2 16,-1 1 9-16,1 1-5 0,-1 1-1 0,0 3-2 15,0 0-14-15,0 0 10 0,0 0-21 0,0 0-7 0,0 0 1 16,0 0-5-16,0 0-12 0,1 5 22 0,0 0-9 16,-1 0 17-16,2 0 0 0,-2 2-3 0,1 2 2 15,2 1-2-15,-1 4 1 0,1-3 7 0,-1 2-6 16,-1 0 4-16,3 0-13 0,-2 4 0 0,-1 2 2 0,6 7-3 15,-5-6-10-15,-1 0 10 0,4-3 0 0,-5 4 3 16,3-1-11-16,-1-2 2 0,1 3-10 0,-1-5 9 16,1 3-16-16,-2 0 13 0,-1-2-9 0,0-2 13 15,-2-1 2-15,0-1-16 0,0 1 8 0,-3 0-12 16,2-3 5-16,0-3-15 0,-2-3-17 0,-1-2 3 0,2-1-26 16,-1-4-41-16,0 0-30 0,1-4-8 0,0-1-90 15</inkml:trace>
  <inkml:trace contextRef="#ctx0" brushRef="#br0" timeOffset="3899.86">12053 3945 477 0,'0'-14'90'0,"-1"0"303"0,1-1-369 0,0 3 23 0,1 1-16 16,0 3 19-16,1 3-17 0,1 0-23 0,-1 0 4 0,3 1-14 16,2 2-20-16,1 1 17 0,3-3-16 0,2 4 17 15,-1-8-3-15,1 2-16 0,-2 5 14 0,-1-3-16 16,4 4 7-16,-4 1 15 0,0 1-9 0,-5 1 11 16,1 5 0-16,2-4-4 0,1 1 7 0,1 5-5 15,-7-9 3-15,0 9 11 0,-6 1-3 0,3 0 6 16,2 7 3-16,-4-4 7 0,-1 1 1 0,-4 1 1 0,4-2 0 15,0 4-14-15,1-2 8 0,2 1-9 0,-11 1-5 16,5 1-5-16,-1-2-2 0,2 0 1 0,5-2-9 16,0-3 13-16,-6-3-6 0,3 5 9 0,-3-1-9 0,2-1-3 15,3 0-6-15,-2-6 2 0,4 5-17 0,1-3 10 16,-1-2-13-16,2-2 10 0,-1-1-12 0,-2 0-18 16,0 5-4-16,2 3-11 0,2-8-53 0,4 4-11 15,1-2-67-15</inkml:trace>
  <inkml:trace contextRef="#ctx0" brushRef="#br0" timeOffset="4471.72">12442 4160 553 0,'2'-7'85'0,"1"-2"-30"16,1 2 1-16,-1 3-8 0,-2-5-12 0,2 6 5 0,-1-5-19 0,0 1 16 15,2 3-25-15,-3 1-4 0,2-2 0 0,-2 0-2 16,0 0-10-16,1 1 6 0,-2 1-2 0,0 3 6 15,0 0-2-15,0 0-5 0,0-1 4 0,0 0-4 16,-2 0 1-16,1 0 10 0,0 0-6 0,0 0 10 16,0 0 14-16,0 0-10 0,-2 0 11 0,-29-14-11 15,32 15 8-15,-1 0-3 0,-12 7-6 0,10-1 2 0,-2 0-9 16,0-2-6-16,1 1 4 0,-3-1-5 0,3 4-9 16,1 1 17-16,1 2-13 0,-1-3 16 0,-2 1 1 0,4 0-13 15,-2 3 9-15,4-1-12 0,1 2-6 0,-2-2 11 16,0 0-5-16,0 3 11 0,1-2 3 0,1-1-6 15,0 0 11-15,1 5-10 0,-1-5 8 0,4 2-3 16,-3-2 1-16,3-5 1 0,-4 4-3 0,1-2-6 16,1-3-2-16,0 2 2 0,0-3-4 0,1-2 12 15,0 2-7-15,1-4 10 0,3 0-6 0,-2 0-6 16,2-5-3-16,0-3 0 0,2 1-2 0,2-5-6 16,-1 2 5-16,1 1-5 0,-3-7 4 0,0-2 1 0,-2 2 0 15,-1-6 1-15,2 7 3 0,-3 3-4 0,1-5-4 16,-4 3 1-16,2 3 10 0,1 3-7 0,0 5 4 15,-1 3-5-15,-3-3 6 0,-2 3-9 0,0 0 2 0,0 0-6 16,1 11 8-16,1-5-5 0,1 2 8 0,-2 2-6 16,0-2 10-16,2 6-3 0,-4-2-1 0,1 4 0 15,-2-3 3-15,2-1-3 0,3-2-3 0,-3-3 2 16,3-1 10-16,-3 3-14 0,-3-5 4 0,2-4-9 16,1 1 5-16,2-1 11 0,3 2 0 0,1-2 3 15,-1-1-4-15,-1-4-21 0,3-1-7 0,1 3-6 0,-6-4-13 16,12-2-31-16,-5-7-1 0,5 1-14 0,7 3-14 15,-10 0-1-15,11 6-25 0,0-7 2 0,-5-1-108 16</inkml:trace>
  <inkml:trace contextRef="#ctx0" brushRef="#br0" timeOffset="5633.61">10470 5158 281 0,'-5'-5'65'0,"1"-1"-8"16,-2-2-13-16,5 8-1 0,-3-6-13 0,4 6-14 15,0 0 2-15,0 0-9 0,0 0-27 0,-1 0 30 16,0 0-22-16,-15 8 28 0,16-8-2 0,0 0-4 16,0 0 16-16,0 0-15 0,0 0 4 0,0 0 32 15,4-7-12-15,-9 1 20 0,3 5-8 0,-3-5-11 0,2 10 2 16,5-2-7-16,-2-5-11 0,-2 4-2 0,2-1-8 16,0-1 5-16,3 3 1 0,-3-2-8 0,-3-4 11 31,3 4-11-31,0 0-5 0,0 0 16 0,2-4-11 15,-1-2 13-15,4 4-12 0,-2-2-8 0,1 1 7 0,1-6-6 16,4 5 4-16,-6-5-6 0,13 8-2 0,-10 1 0 16,4-4 4-16,-4 2-1 0,-6 1 5 0,5-3-5 15,2 4-4-15,6 4 1 0,1-7-7 0,-4 7 7 16,1 1 5-16,-3-1-7 0,-7 5 8 0,7 3-10 16,-3-2 0-16,-2 0 2 0,0 3-5 0,-3-2 7 0,-1-3 11 15,-1 7-13-15,-6-3 9 0,8 0-13 16,-7 3-2-16,-2-6 17 0,9 2-9 0,-14-3 15 0,12-3-6 15,-4-2 1-15,0-1 8 0,1-2-5 0,-3 1-5 0,8-2 16 16,2-2-14-16,1-1 15 0,8 0-13 0,1 2-17 16,-7-4 4-16,5 1-10 0,-2-2 11 0,-5 4-6 15,9 3 1-15,-1 0-2 0,-1 4 12 0,2 2-5 16,-4 0 4-16,0 4-4 0,2 0-2 0,-4 2 2 16,-1 3 2-16,0 5-1 0,-3-2-1 0,0 1 0 15,-2-1 0-15,-3-2 0 0,0 2-3 0,-4-1 11 0,0-2-16 16,-1-2 14-16,-2-1 0 0,-3-5-2 0,2 4 17 15,1-1-16-15,4-1 2 0,-8-6 7 0,2-3-4 16,-2 2 7-16,-3-1-7 0,9-2 2 0,3-1-5 16,0-7 4-16,2 1-9 0,-3-1-9 0,0 1-13 0,0-5 1 15,6-1-29-15,3 3-33 0,-10-6-18 0,6 3-7 16,-4-1-48-16,2 1 38 0,8 0-59 0,3 1 37 16,-2 0-101-16</inkml:trace>
  <inkml:trace contextRef="#ctx0" brushRef="#br0" timeOffset="6126.55">10809 5057 1019 0,'-2'-7'70'0,"-2"1"-30"0,4 2 6 0,0 6-14 0,0-2-6 0,0 1-21 15,-1 1-10-15,-1-4 0 0,1 1-11 0,1 1 4 16,0 0 8-16,0 0-7 0,4 8-3 0,-3 0 17 16,1-2-13-16,-1-2 15 0,-1 2-6 0,0-2-2 0,1 2 10 15,-1 1-7-15,0-4 0 0,0 5 12 0,-1 1-3 16,2 3 8-16,-2 3 18 0,2 1-11 0,0-2 12 0,-1 4-14 16,1 2 0-16,0-7-6 0,0 4-9 0,-2-5 6 15,0 2-2-15,1 2-6 0,1 1 5 0,2-2-8 16,-1-2-10-16,0 0 16 0,-2-3-5 0,0-2 11 15,2-2-2-15,-2-6-12 0,0 0 7 0,0 0-8 16,0 0 7-16,12 3 7 0,-8-5-2 0,1-1 3 0,4-3-14 16,-6-4 0-16,4-1-2 0,-1-3 2 0,0 1-16 15,3 0 26-15,-1-1-12 0,-11 2 16 0,5-2-15 16,3 4 1-16,3-3 1 0,12 3 0 0,-10 1-8 0,-8-5 12 16,-2 2-4-16,0 2 8 0,-3-1-4 0,3 2-4 15,2 4 4-15,-2-4-3 0,-2 1 9 0,1 5-15 16,-1-4 1-16,-3 0-7 0,5 7 1 0,-4-3 11 15,-3 0-4-15,6 7 5 0,-8-10-13 0,3 5 9 16,-4-3-14-16,-3 1 13 0,4 3-3 0,3 0-12 16,2 5 1-16,0-4-11 0,-1-1-26 0,-3-3-6 0,3-1-24 15,5 4 6-15,0 0-54 0,0 0-105 0</inkml:trace>
  <inkml:trace contextRef="#ctx0" brushRef="#br0" timeOffset="6634.73">11121 4952 951 0,'0'-5'30'0,"0"2"22"0,-1 1-49 0,0 2-12 0,-5 3 7 0,4-1-12 0,1 2-3 0,-3-2-1 16,2-2-16-16,0 2 7 0,-2-2-36 0,4 2-15 16,0-2 10-16,0 0-7 0,0 0 45 0,0 0 30 15,-1 0 0-15,0 0 9 0,0 0 15 0,1 0 24 16,-1 0 16-16,-1 0-2 0,-27 6 5 0,24-6-4 16,3 2-22-16,0-2 13 0,2 4-29 0,0 0-11 15,1 0 10-15,-1 3-13 0,0 0-14 0,0 2 11 0,1 0-9 16,4 1 14-16,0-1 2 0,2-1-16 0,-2 5 6 15,0-1-9-15,2-1 0 0,-2-4 14 0,4-1-15 16,-1-4 15-16,0 2 4 0,2 4 5 0,-2 0 9 0,2 0-9 16,-1-3-4-16,3-2 12 0,-1-3-2 0,-1-1 6 15,3 4-5-15,-1 2-8 0,0 0 1 0,2 2-4 16,-5-1-14-16,3-1 15 0,-1-2-12 0,0 8 14 16,-1-5-5-16,-3 4-6 0,0 0 4 0,-5-5-8 15,-1 3-3-15,0 0 2 0,-2 2-2 0,0-1 5 16,-1 0 13-16,-2-2-8 0,1 0 10 0,-7 0-10 0,-1 1-2 15,-2-3 13-15,-3 0-12 0,3-2 12 0,1 1-9 16,0-2-4-16,-1-1 3 0,2-1-5 0,0-3-8 16,1-5-1-16,0 1-9 0,0 1 6 0,2-3 1 0,2 1-16 15,-2-3 1-15,2-4-9 0,1 2-18 0,0-3-20 16,0 1-28-16,2 0 4 0,-3-4-64 0,4 0-68 16</inkml:trace>
  <inkml:trace contextRef="#ctx0" brushRef="#br0" timeOffset="6906.29">11097 4942 1330 0,'1'-4'115'0,"-1"0"-67"0,0 1-10 0,0 1-15 0,4-1-25 0,1 4 2 0,6-1 0 0,-2 0 2 15,5-1-2-15,1-1-15 0,1-1-12 0,2 0-1 16,1-1-34-16,3-4-24 0,-1 0-12 0,4-2-2 16,-1 0-6-16,-5-1-16 0,4 0 19 0,-1 1-21 0,-2 1 24 15,3 3 59-15,-7-1-5 0,-2-1 23 0,-2 0 13 16,-4 2-60-16,4 3-15 0</inkml:trace>
  <inkml:trace contextRef="#ctx0" brushRef="#br0" timeOffset="7128.9">11516 5072 571 0,'-1'-4'93'0,"1"8"-10"0,0-4 1 0,0 0-15 16,0 0-29-16,0 0-7 0,0 0-1 0,0 0-4 15,0 0-24-15,1 0 7 0,7-2-9 0,-7 0 9 16,3 3-7-16,0 0-1 0,-3 0 3 0,0-2-3 15,-2-7-4-15,1 4 20 0,1 0-17 0,2 3 19 32,-2-2-9-32,-1-3-12 0,1 3 11 0,-1 3-13 15,0 0-6-15,0-1 3 0,-1-10-18 0,1 5 10 16,0 1-28-16,2-1-89 0,-2 2-63 0</inkml:trace>
  <inkml:trace contextRef="#ctx0" brushRef="#br0" timeOffset="7668.57">11762 4831 795 0,'-10'-4'25'0,"3"4"-22"0,-2-1 2 0,6 2-8 16,-3 2-8-16,0-3 9 0,3 3-12 0,-3 1 16 0,4 0 50 16,-1 2-95-16,2-2 46 0,-2-2-65 0,-2 1 44 15,1-2 22-15,0 1-10 0,2 2 15 0,2-2 3 16,0 2 7-16,1 1 15 0,2-2-10 0,-4 2-1 0,4-2 25 15,-3 2-17-15,0 3 20 0,1-2-22 0,0 2 2 16,1 0-1-16,3 0-1 0,0 2-13 0,-1 0-4 16,-1-1-6-16,3 1 5 0,0-1 3 0,4 1-6 15,-1-1 7-15,-1-1-9 0,0 1-17 0,1-2 17 16,0-1-9-16,-1 1 14 0,0-3-9 0,0 2 5 16,3 4-2-16,-4-4 2 0,-1 2-14 0,2-5 18 15,-2 0-3-15,3 0 10 0,-1 1-3 0,-5-1-5 16,4-3 2-16,-1 2-2 0,-5-4 3 15,4 3-3-15,-8 3-1 0,3-1 1 0,3 5 6 0,-3-2-4 0,5 0 5 16,-13-6-5-16,6 6-1 0,-6-4 10 0,-1 2-11 0,4 4 12 16,-6-4-6-16,-1-3-9 0,-1 1 12 0,2-2-11 15,1-1 15-15,3 7-25 0,-5-6-2 0,-1 2-6 16,-3-4 10-16,2-1-10 0,2 1 4 0,2-5-7 16,2 2 0-16,2-3-9 0,-3 1-13 0,5-1 4 15,-1-4-13-15,2 0-46 0,3-7-26 0,0 3-16 16,0-2-105-16</inkml:trace>
  <inkml:trace contextRef="#ctx0" brushRef="#br0" timeOffset="7939.92">11736 4823 1269 0,'1'-3'62'0,"-7"-2"-30"0,11 3-6 0,-10 1-6 0,11 0-28 0,3-1 4 0,3 4-8 16,4-4 7-16,-6 0 1 0,1 3-8 0,-1-2 7 16,6 1-10-16,-1 2-13 0,3-5 19 0,3 3-19 0,-4-2 20 15,1-1-21-15,-2 2 7 0,-6-3 7 16,0 3-3-16,-2-2 4 0,-1 0 6 0,0 0-17 0,-1-2 10 16,1 2-36-16,-2 2-43 0,1-2-8 0,0-1-16 15,-1 1-36-15</inkml:trace>
  <inkml:trace contextRef="#ctx0" brushRef="#br0" timeOffset="8370.36">12128 4699 752 0,'-1'-3'239'0,"2"3"-162"15,-1-5-26-15,2 7-25 0,-2-6-17 0,1 0-2 0,1 2-10 16,-2 2 5-16,2 1-9 0,-2 3-8 0,-1-1 0 16,2 1-4-16,-1-4-4 0,0 0 12 0,-1 9 1 15,1-3 4-15,0-6 13 0,0 0-9 0,0 0 6 16,0 13-6-16,-3-6 12 0,3-7 9 0,0 1 5 0,0 0 1 16,-5 11 7-16,6-6-11 0,-2 0-3 0,3 5-1 15,1-2-1-15,-1 5-3 0,1-1-6 0,0 0 3 16,-1 1 5-16,0-2-13 0,2-1 9 0,-1 1-11 15,1-1-9-15,0 0 17 0,4-1-3 0,1 1 9 16,-2-5-10-16,-2-2 1 0,-5-4 1 0,0 0 1 0,0 0-7 16,0 0 21-16,1 0-15 0,24 2 18 0,-21-5-8 15,2-3-8-15,0-1 2 0,-2-2-6 0,2 0-6 16,-3-1 4-16,0-2-7 0,-3-1 7 0,5 0 8 0,-5-2-4 16,4 0 12-16,-3 2-13 0,-1-1-14 0,-1 1 14 15,2 2-9-15,-1-1 13 0,-8 1-3 0,6 0-12 16,-7-2 8-16,2 5-9 0,-1 0 1 0,0 1 3 15,-1 4-11-15,-13-6 8 0,13 2-7 0,2 7 1 16,-3 0 6-16,9 4-5 0,-5-2-10 0,-5 2 16 16,0 1-18-16,-1-2 17 0,-3 7-12 0,4-4-46 0,-1 2-13 15,0 1-17-15,0-2-62 0,-1-1-86 16</inkml:trace>
  <inkml:trace contextRef="#ctx0" brushRef="#br0" timeOffset="9008.14">12470 4837 457 0,'-2'-5'65'0,"0"0"160"0,-2 1 95 0,1 1-286 0,-1 2-55 0,1 1 17 16,3 0-17-16,0 0 16 0,0 0-20 0,0 0-81 16,-1 0-28-16,1 0-24 0,-1 0-76 0,-1 0 113 15,-18 0 15-15,15-2 34 0,0-1 87 0,1-2 52 16,0 4 27-16,-3-3 2 0,1 0 22 16,2 2 10-16,-4 0-15 0,7 4 15 0,-3-1-35 15,-2 0-45-15,2 1 0 0,-2 1-16 0,4 5-28 16,1 0 15-16,2 3-16 0,0-1 16 0,-1 1-10 15,3 2-5-15,-1 1 9 0,2 1-8 0,-2 2-6 16,1-1 5-16,-3-3 0 0,2 2 6 0,1-3 4 16,0-2 8-16,0 0 0 0,2 2 4 0,-1-2-9 15,1-2 17-15,-1 3-3 0,0-6 9 0,-2 2-9 16,4 1-4-16,0-9 7 0,-1 3-2 31,3-2 11-31,-1 0-12 0,0 0-4 0,2 0 2 16,0-1-3-16,2 0-12 0,2 0 2 0,0-4-5 15,-1-4 4-15,2-2-12 0,-2-1 2 0,1 4-5 16,0 1 6-16,0 3-2 0,5-3 4 0,2-2-1 16,-2 1 16-16,0 1-22 0,-2 0 6 0,-4 3-9 15,-2 1 16-15,-5-1-15 0,-2 1 9 0,0 1-9 16,-3 2 14-16,0 0-14 0,-5-2 3 0,-1 2-6 16,9 0 4-16,-3 0 0 0,1 2 3 0,0 0-1 15,-4 0 4-15,-1 0-7 0,3 0 1 0,-1-1-2 16,-10 0 0-16,9 1 0 0,1 0-3 0,-4 1 2 15,2-1-5-15,-3 2-1 0,7-4 0 0,-1 0-2 16,-15 7-10-16,8-7-23 0,2 3-30 0,1-2 5 16,2-1-62-16,-4 0-48 0,1 1-38 0,1 3-16 15,-7-4-193-15</inkml:trace>
  <inkml:trace contextRef="#ctx0" brushRef="#br0" timeOffset="10039.99">10614 5830 310 0,'0'0'146'0,"0"0"-59"16,-1 0-80-16,-17-1-7 0,21 4 2 0,0-1 6 0,0 0-18 0,-2-2 14 0,-1 0 3 0,0 0-6 0,0 0 9 0,2 4-10 15,4-4-8-15,-7 0 23 0,3-1-6 0,-4-3 15 16,-4 2 5-16,5 1 4 0,1 1 14 0,0 0-7 16,0 0 9-16,0 0 11 15,-3-6-10-15,-2 5 13 16,5 1-22-16,0 0-11 0,0 0-5 0,0 0 1 16,0 0-11-16,0 0-3 0,1-1-6 0,0 0 1 15,1 0-6-15,-1 0 1 0,-1 0 4 0,1 0-4 16,22-20-10-16,-18 19 16 0,2-2-9 15,1 1 11-15,1-1-5 0,2 2 3 0,-2 0 3 16,0 0-2-16,3 3-3 0,-2 1 15 0,0 0-9 16,-1 2 12-16,-1-1-11 0,0 2-14 0,0 5 5 15,-4-1-9-15,2 3-2 0,-6-2 10 0,-1 0-10 16,0 0 11-16,-6 2 6 0,2 3-8 0,0-1 12 16,-3 1-13-16,0-5 6 0,-2-1 9 15,0-2-5-15,1 0 8 0,0 7 9 0,2-5-11 16,0-6 14-16,2-2-13 0,1-8 8 0,2 0 2 15,1 3-5-15,1-4 5 0,3 1-17 0,1 0-8 16,3 7-3-16,-1-3-1 0,3 0 10 0,1 1-13 16,0-3 8-16,2 9-10 0,0 1 6 0,-2 2 0 15,1-1-1-15,1 3 1 0,0 0 0 0,1 5-5 16,-3 1 2-16,-2 0-1 0,0 7 4 0,-3-5-4 16,-4 2 0-16,3-1-2 0,-4-2-7 0,0 1 18 15,-2-3-5-15,-5-1 11 0,3-2-8 0,-6-3 2 16,1 2 5-16,1-2-2 0,-6 0 10 0,3 0-5 15,-2-2-3-15,2-1 0 0,0-2 8 0,0-1-7 16,0-2 6-16,2 0-8 0,1 0-12 0,2-3 6 16,0-2-9-16,2 0 8 0,0-1-12 0,2 0 2 15,0 1-4-15,1-2 0 0,1 2-23 0,0-1-6 16,3-1-23-16,-2 2 8 0,2-3-31 0,-1 2-37 16,1 2-28-16,1-6-9 0,0 3-40 0</inkml:trace>
  <inkml:trace contextRef="#ctx0" brushRef="#br0" timeOffset="10565.18">11049 5740 1071 0,'-4'-4'34'0,"-2"0"10"0,5 4-45 0,1 0-17 0,0 0-2 0,0 0-5 0,-4 8 6 16,7-2 3-16,0-1-8 0,-3 0 4 0,0 0 1 15,1 2 0-15,0-3 19 0,-2 0-13 0,0-1 19 16,1 0 11-16,-2 0-5 0,5 3 8 0,-4-3 5 16,-2 2 4-16,3-1 6 0,-5-1-3 15,5 4-11-15,0-1 15 0,0 3-10 0,-1 1 13 16,3-1-16-16,-1 6 6 0,-1-2-4 0,4 3 5 15,-3 0-19-15,2 0 6 0,5 8-7 0,-5-3 7 16,1 1-11-16,0 0-2 0,-2-8 1 0,1 9 0 16,1-6 12-16,-2 0-19 0,1-3 11 0,-2-4-14 15,2 1 4-15,-1-2 7 0,0 1 0 0,1-5 4 16,0-1 1-16,0-2 9 0,0-1-3 0,1-1 8 16,1 0-3-16,2 0-4 0,2-4-2 0,-2-4 0 15,2 0-12-15,1-3-7 0,0 1 3 0,3-2-2 16,-3-1 2-16,1 0 6 0,-2-4-8 0,1-2 6 15,-1-4-14-15,-4 6 13 0,1-3 1 0,-1 2 5 16,-4 2-5-16,-1-7-4 0,-1 2-4 0,-3 4 1 16,0-1-7-16,-2 3 12 0,-1 4 1 0,0-1 4 15,-1 4-1-15,2 3-11 0,-1 0-1 0,-1 1-3 16,0 2 9-16,-4 2-10 0,3 2-1 16,0 1-3-16,-2 1 3 0,2 2-6 0,-2-1 3 15,1 2-6-15,1-1-5 0,2-3-47 0,1 0-23 16,6-3-9-16,0 0-48 0,0 0-48 0</inkml:trace>
  <inkml:trace contextRef="#ctx0" brushRef="#br0" timeOffset="11138.19">11375 5686 429 0,'0'0'70'0,"0"0"64"0,0 0 40 0,0-1-128 0,-7-11-55 0,4 12 5 15,1 1-8-15,2-1 8 0,0 0 3 0,0 0-24 16,-1 0-6-16,0 0-7 0,1 0-15 0,0 0 45 15,0 1-1-15,0 0 15 0,-1 0 8 0,0 0 13 16,-17 7 11-16,9-8-2 0,3-2-3 0,5 2 23 16,0 0-12-16,1 1 17 0,0-1-2 0,0 0-29 15,0 0 5-15,0 1-15 0,0 0-14 0,5 15 10 16,-2-11-5-16,0 3 8 0,-3 2-3 0,1-2-4 16,5 5-1-16,-4-1-2 0,8 2-13 0,-7-1 22 15,2 0-9-15,1-1 15 0,-4 0-10 0,4-1 2 16,-3-2 8-16,2-2-2 0,3-1 12 0,1-1-1 15,0-3-7-15,8 3 4 0,-4-1-6 0,4-3-8 16,-1 0 3-16,-5-2-5 0,2 0-3 0,-2 2-8 16,3 3 3-16,-3 2-4 0,0-2 0 0,-4-2 3 15,-2 1 1-15,-1 0 1 0,-1 2 0 0,0 5 3 16,-3-1-9-16,0-4 9 0,-2 3 6 0,-2 1-4 16,-1-2 10-16,-2 5-9 0,-3-5 6 0,2 0-10 15,-3 1 8-15,1-1-9 0,-2-2-2 0,-3-1-1 16,1-3-5-16,-3-1 4 0,1-3-1 15,1-3-8-15,4 3 2 0,3-6-5 16,-1 6 2-16,2-5-13 0,-3-3-7 0,3 2-1 0,-1-1-17 16,-3-4-9-16,-3-2-25 0,5 0 7 15,3 0-44-15,1 4-57 0,5 5-7 0,-7-5-33 0,0-2-113 16</inkml:trace>
  <inkml:trace contextRef="#ctx0" brushRef="#br0" timeOffset="11337.03">11280 5638 930 0,'3'-6'57'0,"0"0"-11"0,2-1-20 0,-5 0 11 0,4 5-24 0,2-2-6 0,3-2 1 0,2 6-3 16,-3-5-10-16,4 3 5 0,5 2-9 0,0-6 8 16,7-1-2-16,-4 0 6 0,0-1 1 15,3 0 0-15,-11 3-18 0,5 1 10 0,-3-4-12 0,-1 5 11 16,0-7-6-16,-3-2-22 0,4 3-9 0,-5-6-10 15,6 12-60-15,-5-7-41 0</inkml:trace>
  <inkml:trace contextRef="#ctx0" brushRef="#br0" timeOffset="11838.63">11760 5596 1281 0,'-2'-6'137'0,"-4"-1"-107"0,-1 4-16 15,5 5-19-15,-6-2-10 0,3 3 10 0,5 2-15 16,-2-2 8-16,2-3-47 0,-1-5-32 0,10-1-7 15,-1-5-4-15,4 5 46 0,-2 3 37 0,-7-4 21 16,4 3-3-16,-6-7-6 0,8 9 36 0,-3-2-9 16,3 2 23-16,-1 5 13 0,-6-4-12 0,5 6-1 15,-7-5-7-15,0 0-36 0,8 15 6 0,-8-13-12 16,4 16 10-16,-2-7-4 0,1 5-2 16,0 5 1-16,-3-10-2 0,-3 2-8 0,-2-3 14 15,1-2 4-15,0 4 3 0,0-5-5 0,-3-3 7 16,9 2-4-16,-2-5 6 0,0-1 7 0,0 0 17 15,0 0-1-15,0 0 7 0,0 3-22 0,-1-5-5 16,4 0-4-16,1 2 2 0,9 1-7 0,-8 2 5 16,5 3-13-16,-4 2 11 0,-1 2-4 0,-2 3-6 15,-6 0 8-15,3 5-8 0,-5-1 5 0,-1-1-3 16,2 2-2-16,-5-2 1 0,-3-1 4 0,-1 1-4 16,0-7 13-16,2 1-10 0,3 0 4 0,-4-5 6 15,2-2 1-15,4-2 4 0,-6-1 3 0,11-2-8 16,-6 2-9-16,0-5 3 0,5-5-24 0,2-2-22 15,2-6-21-15,3-1 1 0,-2 0-39 0,0-5-59 16,8 3-23-16,-5-3-20 0,4 1-93 0</inkml:trace>
  <inkml:trace contextRef="#ctx0" brushRef="#br0" timeOffset="12172.77">12097 5396 1362 0,'1'-4'102'0,"-1"-1"-62"0,0 2-27 0,0 3 1 0,0 0-18 16,0 0-16-16,0 0 0 0,0 0-6 15,6 6 2-15,-1 4 14 0,2-2-11 0,-1 0 10 16,0 0 3-16,1-1-5 0,-3 2 15 0,0 2-13 15,0-2-5-15,-1 3 22 0,-2 1-8 0,3 4 13 16,0 1 1-16,0-6 12 0,4 6 5 0,-6-4 1 16,-1 4 6-16,1 5-11 0,-1-5 1 0,-1 3-4 15,4-1 0-15,-4-1-15 0,-2 0 3 0,2-1-6 16,-8-2 3-16,3-1-7 0,3 0 5 0,0-2-5 16,0-2-3-16,-1-5-18 0,1 0-17 0,-1-5 0 15,3-1-53-15,0 0-21 0,0 0-65 0,-1-12 22 16,0 1-93-16</inkml:trace>
  <inkml:trace contextRef="#ctx0" brushRef="#br0" timeOffset="12491.93">12261 5396 1160 0,'-2'-3'58'0,"1"2"43"16,-3-1-72-16,-3 2-19 0,0 2 2 0,4 3-7 15,2 2-11-15,1 1 8 0,-5-1-15 0,3 2 13 16,2 0-2-16,4 3-4 0,5-1 6 0,-4 0-6 16,2 0-7-16,-7-2 14 0,0 6-8 0,0-8 10 15,5 7 5-15,0-5-2 0,3-1 7 16,-2 9-6-16,-4-5 11 0,3-1 7 0,-1 0-4 15,4-3 4-15,1 1-12 0,0 4 3 0,-1-2 2 0,-3-3-1 16,-1-1-12-16,2-4 6 0,0-1-11 16,-2-2 9-16,2 0-10 0,2 1-24 0,-2-1-12 15,6-1-9-15,0-5-71 0,-3-1-27 0,0-5-32 16,-2-4 5-16,-1-4-35 0</inkml:trace>
  <inkml:trace contextRef="#ctx0" brushRef="#br0" timeOffset="12778.61">12509 5424 163 0,'0'0'82'0,"0"0"-1"0,0 0 6 16,0-1-4-16,-1 0-19 0,-1 1 20 0,1 0-22 16,0 0 24-16,0 0-18 0,0-1-3 15,0 0 11-15,1 0-11 0,-1 0-28 0,-1 1 9 16,2 0-24-16,0 0 22 0,0 0-22 0,0 0-14 16,-6-4 7-16,6 9-11 0,2-1 6 0,0-1-2 15,0 5 4-15,1 1-2 0,-3 2 6 0,0-1-5 16,0 4 2-16,0 7 0 0,-1-4 19 0,-2 2-19 15,0 0 3-15,-3 1-8 0,1-1 3 0,-1 4 4 16,-2-7 2-16,0-1-2 0,-2-1-14 0,1-2 15 16,-1 2-14-16,1-4 16 0,0-1-6 0,0-2-5 15,1-3 9-15,1-1-10 0,2-2-8 0,1-3-16 16,3 0-22-16,0-3 5 0,1-2-52 0,0-3-65 16,0-3-27-16,2-1-26 0,3 2-161 0</inkml:trace>
  <inkml:trace contextRef="#ctx0" brushRef="#br0" timeOffset="13065.61">12434 5372 1166 0,'-2'-10'207'15,"1"3"-131"-15,1 2-9 0,0 5-3 0,0 0-50 0,0 0-10 16,0-1-3-16,0 1-2 0,4-8-20 0,5 9-5 15,2 0-10-15,3 0 4 0,2-2 4 0,1-1 6 16,-1-3 9-16,0 0-7 0,-1 0 5 16,-1 0 8-16,4-1-5 0,-1-1 8 0,-2 0 11 15,3 0 1-15,-1-2 8 0,-1 3-9 0,5-5-10 16,0 2 12-16,0 2-12 0,1-5 11 0,0 7-8 16,3-1-15-16,-1 0-11 0,1 4-7 0,0-1-62 15,-6-3-54-15,-2 0-41 0,-2 3-10 0,0 0-140 16</inkml:trace>
  <inkml:trace contextRef="#ctx0" brushRef="#br0" timeOffset="13464.56">12010 5941 1410 0,'-7'13'8'0,"-2"-6"-2"0,2 3-6 0,3 1 3 15,2-8-13-15,2 5-6 0,0 2-26 0,0-6 7 16,2 5-76-16,1-5 25 0,3 1 2 0,1-4 12 15,1-1 58-15,3-1 12 0,2-2 18 0,0 3-10 16,0-2-5-16,3-1 48 0,-1-5-5 0,-1 0 25 16,4-1 7-16,1-3-11 0,5-1-4 0,0-5-3 15,1 6-31-15,8 6-3 0,-15-3-12 0,8-6 7 16,9 4-6-16,-8-9-7 0,7 7 5 0,-1 1-6 16,-6-1 0-16,5 3-9 0,2-2-2 0,-4 0-3 15,3-1 0-15,0-1 4 0,-4 2 2 0,5 1-2 16,-5 0-7-16,-2 2 5 0,-1-1-20 0,-7 0 12 15,-2 0-22-15,-5 4-22 0,1 3 0 0,-9-2-13 16,5 5-13-16,-9-4-18 0,-2 3-48 0,1 0 4 16,-6 1-174-16</inkml:trace>
  <inkml:trace contextRef="#ctx0" brushRef="#br0" timeOffset="13830.43">12105 6081 1050 0,'-3'-2'75'0,"1"2"183"0,-1 5-274 0,2-3 10 0,-3-3-19 15,4 1 20-15,-2 3 2 0,4 3-4 0,3 4 7 16,2-4-8-16,-4-1 0 0,4 0 4 0,-2 1-2 15,0 1 3-15,3 1 6 0,0 1-3 16,-2 0 1-16,-1-1-2 0,-1 2-6 0,3 2 19 16,-6 1-3-16,3 3 10 0,0 2 3 0,-9 1-18 15,4-2 12-15,-5-1-15 0,-1 2 7 0,6 1 0 16,-3-1-10-16,1 4 7 0,0-4 1 0,0-4-6 16,-1 2 2-16,1-4-5 0,2 2-7 0,1-2-12 15,0 0-18-15,0-12 1 0,0 0-34 0,0 0-38 16,0 0-20-16,9-5-13 0,-9-2-62 0</inkml:trace>
  <inkml:trace contextRef="#ctx0" brushRef="#br0" timeOffset="14562.04">12413 6131 961 0,'-6'-8'170'0,"1"5"-149"15,-5-2-7-15,3 5-9 0,-6-2-15 0,3 3 1 16,0 1 2-16,4 1-5 0,-4 1-29 0,2-2-4 16,-3 2-6-16,-1-1 5 0,6 1 26 0,-5 0 13 15,9 4 11-15,-10-5-3 0,7 3 2 0,-2-2 13 16,0 0-1-16,6 3 8 0,-8-2 16 0,5-1 16 15,-3 2 5-15,2-2 1 0,5 3-23 0,-1 1 2 16,-6 1-15-16,1 1 13 0,6 0-6 0,6 4-7 16,-1-4 7-16,3 1-10 0,-1 0-26 0,-7-3 22 15,6 2-18-15,2-2 22 0,-6-3-6 0,7 1-12 16,-6-4 11-16,7 0-12 0,1-1 11 16,2-3-13-16,4 1-5 0,-6-5-2 0,6 2 0 15,-1-3-7-15,-1-4 11 0,0-3-12 0,-4 0-3 16,2-1 13-16,3-3-10 0,-4 1 12 0,2-1 4 15,-3 3-12-15,1 1 7 0,1 5-12 0,-1 2 5 16,-2 2 10-16,-2 2 3 0,-1 3 3 16,1 0 0-16,-4 5-3 0,1-2-2 0,-2 3 0 15,1 1-12-15,-2 0 17 0,0 2-6 0,0-1 11 16,1 2-9-16,-1-3-1 0,0 2 0 0,2-3 0 16,-1-1-5-16,-3-1 11 0,0-4-5 0,0 0 9 15,0 0-7-15,0 0 4 0,0 0 5 0,0 0-2 16,2-1-12-16,1-6-12 0,3 0-15 0,0-2 6 15,-1-2-4-15,0-2-9 0,0-2 14 0,3 2-14 16,-1-5 11-16,4 6-5 0,-2-1 0 0,3 2 1 16,-4 3 29-16,1 0 8 0,4 6 15 0,-8 1-7 15,-2 1 2-15,5 3 11 0,-3 4-16 16,2 2 15-16,0 3-14 0,-4 2-10 0,4-1 7 0,0 4-10 16,-2 1-6-16,-1 1 15 0,-4-1-10 0,2 0 14 15,0-1-11-15,-2-1 0 0,3-1 9 0,-3-3-5 16,-6-1 13-16,2 0-2 0,2-1 3 0,-4 2 0 15,-2 0 17-15,6-6-4 0,-6 0 5 16,1 0-6-16,2-3-10 0,-6 4-8 0,-2-3-8 16,-3-3 3-16,6 7-7 0,1-3-5 0,1-1 4 15,5 1-5-15,-1-3 0 0,-4-1-4 0,4 3-1 16,-4-5-1-16,4 3-6 0,4-1-14 0,-1 1-14 16,1-2 1-16,0 0-50 0,0 0-78 0,0 0-33 15,0 0-30-15,0 0-202 0</inkml:trace>
  <inkml:trace contextRef="#ctx0" brushRef="#br0" timeOffset="14802.13">12471 6204 923 0,'-3'-13'164'0,"2"0"-86"0,-2 1-17 0,1 3 7 0,0 1-50 0,2 0 10 16,0 2 6-16,1-3-3 0,1-1-21 0,5 0-13 15,1-1-18-15,3 3 6 0,4 2-7 0,0 3 19 32,1 2 5-32,1-1 2 0,0-2-1 0,-4-3-5 15,4 5-3-15,-1 2-1 0,-2 4 5 0,5 4-1 16,-3-4 4-16,-7 0-2 0,-2 1-5 0,0-1 1 16,-2 2-1-16,-4-1 2 0,12-1-1 0,-5 4-5 15,-3-1-1-15,6 0-2 0,-10-1-17 0,4 0-26 16,1-1-57-16,0-1 11 0,0 3-144 0</inkml:trace>
  <inkml:trace contextRef="#ctx0" brushRef="#br0" timeOffset="16671.43">21830 4826 277 0,'0'-2'58'0,"-2"-1"3"0,5 0 10 0,-3-1-6 16,0 2-24-16,0 2-2 0,2-1-19 0,3-1 14 16,0 2 0-16,-1-2-8 0,0 1 16 0,1 0-16 15,-5 1-6-15,0 0 26 0,0 0-11 0,0 0 18 16,0-1-7-16,1 0 4 0,11-7 4 0,-12 8 0 15,0 0-15-15,0 0 7 0,0-1-19 0,0 0 17 16,2 0-12-16,10-10 2 0,-8 10 4 0,2 3-4 16,6-1-10-16,-2 0-8 0,7 1-2 0,4-1-1 15,-5-2-2-15,11-1 4 0,-1 2 0 0,5-4 1 16,2 0-14-16,0 0 15 0,1 1-11 16,-1 1 12-16,-1 1-8 0,2-2-7 0,-1-1 6 15,1 1-6-15,-1-3 8 0,6 1-11 0,4 1 0 16,1 0-4-16,-1-3 12 0,-10 4-9 0,-4 1 4 15,-5 1-7-15,-1 2 5 0,-4 1-1 0,-1-2-6 16,-6 0 4-16,-1 5 5 0,1-2-3 0,-4 0 6 16,6 1-8-16,-4-4 2 0,-1 1 0 0,2 3 0 15,-11-4 0-15,0 0 2 0,0 0-6 0,6 4 2 16,-6-1-6-16,-8 1-3 0,7-3 6 16,-1-1-14-16,1 0 10 0,-13 1-5 0,7-1-25 15,7 0-13-15,0 0-9 0,-9 2-60 0,3-1-44 16,-2-1-43-16</inkml:trace>
  <inkml:trace contextRef="#ctx0" brushRef="#br0" timeOffset="17466.6">22153 4578 439 0,'-2'-7'44'0,"-1"1"10"0,3 6 8 0,0 0 13 0,0 0-24 0,0 0 19 0,0 0-49 0,0 0-13 16,0-1-2-16,0 0-3 0,0 0-10 0,0 0 7 15,2 0-6-15,-1 0 8 0,-1 0 11 0,1 0-5 16,0 0 12-16,0 0-13 0,0 1-8 0,0 0 26 15,1 0-7-15,-2 0 18 0,0 0 15 0,-6 13-25 16,-1-1 8-16,-2 1-15 0,-1 0-10 16,-6 4 5-16,0 0-9 0,-6 4 8 0,-1 2 1 15,-5-5-5-15,-1 3 3 0,2-3-6 0,4 0-11 16,4 1 15-16,1-2-6 0,-5-5 11 16,4 1 5-16,4-5-9 0,0-2 10 0,6-2-11 15,2-2 2-15,7-2 15 0,0 0-1 0,0 0 7 16,-10-7 1-16,10 1-24 0,0-1-2 0,7-1-8 15,1-3-17-15,4-2 17 0,2-1-16 0,1 3 16 16,2 4-10-16,0 2-7 0,-1 2 12 0,0-2-12 16,-4 1 4-16,3 1 4 0,-2 4-2 0,-1 8 3 15,-1-1-3-15,1 5 6 0,-2-2-2 0,4 3 3 16,-2 1-4-16,-3 1 8 0,0 1-8 0,-1 0 8 16,2-2 0-16,-1 1-1 0,-1-1 7 0,-4-3-6 15,3 0-2-15,-3-6 6 0,-1 0 1 0,1-2 2 16,-4-4-2-16,0 0 1 0,0 0-3 0,0 0 3 15,1 1 1-15,1-1 9 0,-1 0-9 0,15-3 9 16,-14-2-6-16,1-2-4 0,0-2 6 0,1-1-8 16,0-3-8-16,-2 1 7 0,1-3-3 0,0 1 6 15,-2-3-2-15,0 1-2 16,0 4 4-16,-1-6-5 0,-1 7-9 0,1 2 21 0,-2-1-13 16,2 8 18-16,0-2 2 0,0-2-12 0,-1 2 11 15,1 4-14-15,0 0-6 0,0 0 2 0,0 0-8 16,-2-1 7-16,1 0 5 0,0 1-8 0,0-1 1 15,0 1-8-15,0-1-17 0,1 0-10 0,-1 1-20 16,-14-18 2-16,15 15-48 0,1-2-110 0</inkml:trace>
  <inkml:trace contextRef="#ctx0" brushRef="#br0" timeOffset="18564.16">22612 4193 292 0,'-1'11'49'0,"-4"-17"40"16,2 3 15-16,-2-7-25 0,0 5-3 0,4 3-29 15,1 2-2-15,0 0-12 0,0 0-24 0,0-1 11 16,0 0-6-16,0 0 11 0,0 0 8 0,0 0 7 16,-2-26 10-16,4 22-4 0,-1-3-1 0,2 8 0 15,-3 0-12-15,0 0 9 0,0 0-11 0,0 0-23 16,1 0 2-16,0 0-10 0,13 2-14 0,-7 3 25 15,-2 4-13-15,2-1 17 0,-1 5 3 16,3 3-3-16,0 2 12 0,-1 4-10 0,2 1-4 16,-4-2 7-16,1-1-7 0,2 1 8 0,-7-1-10 15,3 4-1-15,-1-1 1 0,-1-1 0 0,1 0 1 16,-2-1-7-16,-1-1 1 0,-1-3-3 16,-1-1 2-16,0-3-6 0,1-3-2 0,0-2-4 15,-1-3-18-15,1-3-45 0,0-2-39 0,0 0 0 16,1-6-86-16</inkml:trace>
  <inkml:trace contextRef="#ctx0" brushRef="#br0" timeOffset="19202.41">22811 4235 443 0,'-1'-9'4'0,"1"9"-4"16,0-4 4-16,2 4-2 0,0-3 6 0,1-2-7 15,-2-1-2-15,-2 0 15 0,3 0 9 0,3 0 4 16,-4 1 29-16,6 4 15 0,-3 1 11 0,-1 0-3 16,1-2-14-16,-4 0-14 0,1-2-18 0,0 3 10 15,4 0-19-15,0 4-14 0,-2-3 6 0,-1 0-10 16,1 1-16-16,0 2 17 0,0 0-15 0,0 2 17 15,1-5-12-15,-4-4 10 0,3 0 5 0,-7 3 1 16,4 1-3-16,0 0 19 0,0 0-10 0,0 0 15 16,0 0 0-16,0 0-12 0,0 0 8 0,4-1-11 15,-4 6-20-15,5 0 13 0,-2 1-12 0,3-2 16 16,4-1-4-16,-4 4-11 0,3 2 6 0,-3-1-8 16,-1 4-4-16,-2 2 13 0,2-1-8 0,-2 5 12 15,-5-3-3-15,2 1-2 0,-5 0 5 0,-2-2-4 16,1 0 0-16,-4-4 18 0,1-1-1 15,1 0 8-15,6-2-5 0,-1-1-11 0,0-3 0 16,2-2-2-16,-3 0 3 0,3-1 13 0,4-2 0 16,1-1 3-16,4-2-21 0,1-3-10 0,0-4-11 15,6-2 4-15,0 1-17 0,3 1 15 0,3-1-9 16,-4 6 10-16,0 0 4 0,-4 0-9 0,0 6 7 16,-6 1-11-16,1 2 4 0,-3 6-5 0,0-1 7 15,0 4-5-15,-4 0 7 0,0 1 4 16,-1 0-4-16,-1 0 3 0,-2 1-3 0,0 3 6 15,1 0 0-15,-3 0 3 0,2 0 8 0,-4-1-11 16,0 0 10-16,1-1-10 0,0-1 3 0,-2-2 11 16,0 1-5-16,0-1 7 0,-4-2-4 0,0 3 0 15,3-3 1-15,-5-1-2 0,4-1-13 0,2-4 15 16,-4 1-12-16,4 1 15 0,-1-2-8 0,2-2-7 16,2-2 6-16,-1-2-8 0,0-4-6 0,1 2-3 15,-3-1-19-15,5 0 9 0,1 1-27 0,-1 1-30 16,2-1-8-16,-2 2-14 0,4-2-37 0,3-3-57 15</inkml:trace>
  <inkml:trace contextRef="#ctx0" brushRef="#br0" timeOffset="21141.44">23182 4286 235 0,'4'1'-54'0,"-6"0"40"0,5-1 71 0,-3 0-5 0,3 1-19 16,4 5 16-16,-4-6-13 0,5 0 16 0,4-3-13 15,0 1-1-15,4 2 0 0,-3-4 0 0,-7 2-17 16,5-8 8-16,0 6-18 0,7 1 16 0,2-1-21 15,5 3 2-15,-8-5 4 0,0 5-5 0,0-9-16 16,-2 8 17-16,-2-1-15 0,-2-4 16 16,1 5-7-16,-3-3-2 0,2-1 13 0,-5 2-12 15,-1 1-14-15,1-4 21 0,-2 4-16 0,3 3 19 16,-1 1 4-16,-2-3-20 0,1 1 8 0,-2-1-13 16,2 0-15-16,-1 3-37 0,1 3-91 0</inkml:trace>
  <inkml:trace contextRef="#ctx0" brushRef="#br0" timeOffset="22530.07">23162 4204 220 0,'-3'-10'20'0,"-2"0"-31"0,2 1 70 0,1 3 2 0,-5-3-16 0,7 2 11 15,-4-1-21-15,3 1-9 0,1 1 9 0,0 2-10 16,1-2-4-16,-2-3 25 0,-2 4-10 0,3 5 16 15,0 0 0-15,0 0-22 0,0-1 14 0,0 0-16 16,0 0-2-16,0 0 2 0,0 0-15 0,1 0 12 16,11-20-6-16,-9 21-6 0,2 1 10 0,-5-1-9 15,0 0-3-15,0 0 29 0,9 2-8 16,-2-1 15-16,1 1-24 0,-5 1 4 0,5-1-1 16,-3 4 5-16,-1 0-4 0,0-6 9 0,-2 3-10 15,6-5 10-15,3-1-7 0,1 3-7 0,2-3 3 16,3 0-8-16,-4-1-17 0,6-1 8 0,0-1-5 15,-2 1 8-15,0-3-5 0,-1 3-6 0,0 0 0 16,-3 2-2-16,0 0 1 0,-2 1-1 0,-4 1 1 16,-1 1 0-16,-4 0-1 0,3 5-4 0,-3-2-3 15,1 4 1-15,-1 0 4 0,0 2-5 0,-2 3 9 16,0 1-5-16,0-1 13 0,0-1-8 0,3 3 4 16,-3 2-4-16,0 2 17 0,0 3-11 0,-1-2 9 15,1 2-9-15,-1 5 8 0,0-2-3 16,-1 0 3-16,0 2-2 0,-2-5-8 0,4 1 11 15,-1 2-15-15,-1 2 15 0,1-1-5 0,0 1-6 16,1-1 5-16,0 0-7 0,0-1 2 0,0-4 0 16,-1 0 3-16,0 0 0 0,1-4-5 0,0-2 3 15,-1-1-4-15,1-7 3 0,0 4-11 0,0-4 4 16,1-3-9-16,-1-3 6 0,0 0-33 0,0 0-29 16,0 0-34-16,1 0 1 0,8 0-86 0,-6-7-62 15</inkml:trace>
  <inkml:trace contextRef="#ctx0" brushRef="#br0" timeOffset="23372.98">23713 4108 294 0,'-7'-6'39'0,"2"4"24"0,5-1-18 0,-7 2 20 0,1 0-27 16,1-2-15-16,1-2 5 0,5 1-10 0,3-2-12 15,-3 0 13-15,1 4-8 0,-2-3 10 0,-6 1-2 16,1 1 7-16,5 3 10 0,0-1-4 16,0 0-12-16,0 0 5 0,0 0-17 0,0 0 15 0,0 0-13 15,-4-14-4-15,-4 14 3 0,4 1-5 16,4 0-12-16,0 0 10 0,-12 1-6 0,5 1 7 0,-3-1-1 15,3 1 2-15,-1 4 8 0,4 0-5 16,3 1-2-16,-1 3 29 0,3-2-14 0,-4 1 20 16,0 0-10-16,-2 1 0 0,4-1 1 0,1 7-1 15,-1 0-19-15,1 0 9 0,0 0-16 0,1-10 14 16,7 7-4-16,-2-2-2 0,-3-5 5 0,5 7-5 16,-3-6 11-16,3-2-13 0,3-2 10 0,-2-6-10 15,0-5 17-15,5-2-24 0,-4-3 4 0,6 3-10 16,-4-2-8-16,-2-3-2 0,1 5-6 0,-3-6 2 15,0 1 3-15,-6 1-3 0,1 2 4 0,-2 1-6 16,1 5-5-16,0 2 27 0,-2 4-8 0,0 0 14 16,0 0-9-16,0 0-4 0,-8 2 3 0,7 5-6 15,0 1-2-15,-2 4 21 0,2 2-7 0,1 4 14 16,1-4 3-16,-2 1-5 0,3 3 11 16,-2 0-9-16,-2 8 10 0,2-3-16 0,-3-2-3 15,2 0-2-15,1-6 4 0,0 1 2 0,-1 2 2 16,-2-3-2-16,3 1-2 0,-4 0-4 0,5-2 0 15,-2-3 0-15,0 2 3 0,2-7-10 0,-4 0 2 16,8-2-5-16,0-2-18 0,-5-2-18 0,0 0-36 16,0 0 9-16,1 0-85 0,4-8-58 0</inkml:trace>
  <inkml:trace contextRef="#ctx0" brushRef="#br0" timeOffset="23770.07">23888 4008 19 0,'0'-3'71'0,"0"-1"20"0,0-2 25 0,1 0-11 0,0 2-23 0,0-1-2 16,2 3-32-16,-3 2 23 0,0 0-35 0,0 0-2 15,0 0 0-15,1-1-2 0,-1 0-15 0,1 0 5 32,0 1-5-32,0 0 6 0,0 0 2 0,0 0 0 15,1 0 12-15,17 5-8 0,-17 2-4 0,1 2 31 16,-2 1-18-16,1 3 25 0,0 1-18 0,1 6-19 15,-2 0 4-15,1 2-9 0,-1-2-9 0,0 3 4 16,0 1-11-16,-1-2 9 0,0 2-2 16,-1-6-5-16,0-3 11 0,0-4-11 0,0 0-8 0,1-3 7 15,0 2-14-15,1-4 11 0,0-5-12 16,0-3-26-16,1-2-24 0,1 4-5 0,1-1-98 16,1-1-51-16</inkml:trace>
  <inkml:trace contextRef="#ctx0" brushRef="#br0" timeOffset="24200.8">24030 4044 764 0,'-2'-4'78'0,"-3"0"13"0,-3 3-17 0,8 1 16 16,0 0-31-16,0 0-32 0,-6-8-3 0,0 7-11 16,6 1-24-16,0 0 11 0,0 0-15 0,0 0 13 15,0 0-4-15,0 0-3 0,0 0 11 0,-1 0-10 16,0 0-1-16,1 0 8 0,-2 0-4 0,1 1 8 15,-13 12 12-15,10-6-9 0,4 4 6 0,-4-1-7 16,4 2-5-16,0 1 21 0,-1 2-4 0,1 1 11 16,1 1-17-16,-1 1-7 0,1-5 0 0,1 1-1 15,4-4-3-15,-3-1 8 0,-2-3-4 0,3 0 9 16,-3-5 9-16,2-2-6 0,2 4 6 0,2-6-6 16,-3-1-5-16,4-2-7 0,-2 0-12 0,0-2 4 15,-5 2-17-15,2-3-17 0,2-7-3 0,-2 0-8 16,3 0-20-16,-5 2 5 0,-2 1-5 0,4 0 6 15,-3 2 30-15,0 1 23 0,4 2 16 16,-5 4-5-16,4 1 8 0,-3 3 4 0,0 0-9 16,0 0 9-16,7 13 8 0,-5-3 2 0,-2 2 17 15,0 3-11-15,-6-1 3 0,6 4 2 0,0-2-13 16,1 5 11-16,4 0-9 0,-3 1-3 0,-1 2 1 16,2-5-4-16,0 3-15 0,0-6 11 0,-1-1-4 15,-6-2 8-15,8-2-7 0,-6-3-7 0,2 1-5 16,3-4 1-16,-10-2-14 0,9-1-36 0,-1-2-55 15,-1 0 3-15,0 0-177 0</inkml:trace>
  <inkml:trace contextRef="#ctx0" brushRef="#br0" timeOffset="24472.86">24007 4035 915 0,'-1'-11'25'0,"0"0"11"0,-1 0-15 0,1-1 12 0,1 0-27 0,1-1-6 0,5-4-6 16,-3 4-2-16,4 1-39 0,-3 0 19 0,0 2-5 16,2-1 11-16,3 5 22 0,-4 5-1 15,0-1 3-15,-5 2-2 0,0 0-4 0,0 0 11 16,6 11-3-16,-4-4 7 0,1 4 9 0,1 2-11 16,-3 1 8-16,-3 5-11 0,-5 0-12 0,6 2 14 31,-6 0-11-31,3 0 14 0,4 0-1 0,-5-5-5 15,2-1 8-15,0 1-10 0,1-4-9 0,-1 0 19 16,3 0-14-16,0-8 16 0,-3-2 0 0,3-2-18 16,-2-1-3-16,4 2-15 0,1-4-67 0</inkml:trace>
  <inkml:trace contextRef="#ctx0" brushRef="#br0" timeOffset="24933.6">24269 4015 704 0,'-5'-6'123'0,"4"1"-97"16,-4 1 6-16,2 1-17 0,-3 0-17 0,6 3 5 15,0 0-26-15,0 0 17 0,0 0-35 0,0 0-12 16,0-1 16-16,0 0-16 0,1 0 27 0,0 0 29 16,0 0-1-16,0 0 11 0,1 0 9 0,-2 0-1 15,0 0 5-15,0 0-6 0,0 0-16 0,0 0 0 16,0 0-13-16,0 0 9 0,-3-9-7 0,1 16 2 15,1-1 6-15,-4 0-4 0,4 1-13 0,-4 0 34 16,-1 1-9-16,2 2 21 0,-2 2 5 0,0 2-5 16,1 2 12-16,1-1-10 0,3 2-2 15,-6-3 8-15,7-1-14 0,-3-1 12 0,5 2-16 16,2 1-3-16,-3-3 3 0,6 1-3 0,-2-4 1 16,2-8-3-16,-1 0-2 0,0-4 2 15,2 1 7-15,1 2-9 0,0 1 0 0,-2-7-7 16,1-5-29-16,-1-4 9 0,1 1-15 0,-1 1 11 15,-2-1-34-15,-2-3-13 0,0-2 3 0,0 2-5 16,1 2 15-16,-1 5 53 0,1 1-7 0,-1 4 23 16,-3 6 10-16,0 0-14 0,0 0 11 0,8 2-13 15,-4 5-4-15,0 4 32 0,1 5-12 0,-1 6 21 16,2 0 0-16,0 4-15 0,-2-1 8 0,2-3-10 16,-1 6-8-16,2-7-5 0,0 2-9 0,-1-1 4 15,2-3-8-15,-1 0 3 0,1-7 2 0,0-2-2 16,-3-4-24-16,1-4-30 0,-4-3-78 0,5 1 20 15,4 0-212-15</inkml:trace>
  <inkml:trace contextRef="#ctx0" brushRef="#br0" timeOffset="25997.28">22446 5266 139 0,'-13'-2'28'0,"5"2"-28"0,5 1-33 0,3-1 70 0,0 0 4 0,-10 1-8 15,4 0 12-15,3-2-14 0,3 1-21 16,0 0 23-16,-1 0-10 0,0 0 17 0,0 0 11 16,0 0-9-16,-21-1 12 0,22 1-12 0,0 0-15 15,0 0 23-15,0 0-17 0,0 0 21 0,0 0-11 16,0 0-10-16,-1 0 10 0,0-1-12 0,0 0-10 16,1 0 14-16,-1 0-13 0,-1 0 16 15,1 0-1-15,0 0-6 0,0 0 9 0,-1-1-8 16,1 0-3-16,1 0-1 0,-1 0-10 0,-1 0 7 15,1 1-3-15,0-1-10 0,0 0 2 0,1 0-6 16,0-29-3-16,12 27-9 0,-5 0 2 0,5 0-5 16,-1 2 9-16,3 2-7 0,2 2 2 0,-3 0-6 15,1 2-10-15,-2 4 15 0,-4-3-17 0,-1 8 15 16,2 1-6-16,-6 0 2 0,0 5 10 0,-4 0-8 16,-8 0-10-16,0 0 28 0,-5 1-9 0,1-4 17 15,0 1 4-15,-3-5-7 0,7 0 14 0,-1-2-11 16,-6-2 0-16,10-1 14 0,0-5 1 0,5-2 6 15,1 0-5-15,0 0-2 0,-7-10-12 0,13 3 7 16,0 0-27-16,5-2-2 0,2-1-8 0,5 2 5 16,4 1 1-16,-1 1 0 0,1 3 1 0,-6 3-3 15,-1 1-17-15,-6 7 14 0,0 1-7 16,-1 3 9-16,-3 4 2 0,1 1-2 0,0 1 5 16,-5 2-4-16,0 3 11 0,-3-6-3 0,-3 4-2 15,-2 0 0-15,-2-6 0 0,0 6 6 0,-3-3 5 16,0-4-2-16,0 0-1 0,-3-4 13 0,3-4-11 15,-2-4 12-15,5 3-7 0,-2-5-6 0,2-1 8 16,2-2-9-16,3-4-13 0,4 0-16 16,0-5-26-16,7-4 8 0,-3-1-50 0,3-4-78 15,6 1-33-15,-3-1-25 0,7-3-99 0</inkml:trace>
  <inkml:trace contextRef="#ctx0" brushRef="#br0" timeOffset="26425.32">22598 5343 89 0,'6'-5'15'0,"-1"-3"57"0,1-1 23 0,1 0-12 0,-1 0-8 0,-1 2-1 16,2 0-24-16,-1-4 17 0,2 4-36 0,0 0 1 15,-1 0-6-15,-1 3 5 0,-2-2-19 0,0 3 22 16,-1 0-6-16,-2 1 14 0,3 1-6 0,-4 1-9 16,0 0 0-16,0 0-6 0,0 0-33 0,0 0 34 15,-3 9-16-15,3-1 27 0,0 1 3 0,0 2 6 31,-2 1 9-31,2 2-5 0,-3 2-12 0,1 2 9 0,2 2-12 0,-2-2 12 0,0 2-11 0,2 0-5 16,0-3 0-16,0 1-1 0,1-2 2 0,2-1-20 16,-2-4-1-16,3 1-6 0,3 0 9 15,-6-5 0-15,2 1 7 0,2-6-6 0,-2-1 6 16,1-2-3-16,2 0-3 0,-2-1 1 16,1-3-1-16,3 1-8 0,3-3 2 0,-2-4-6 0,0 0-8 15,2-7 7-15,-11-2-7 0,7 3 8 0,-7-3-1 16,3 1-6-16,0-1 5 0,-1-2-7 0,3 1 9 15,-5 2-8-15,0 3 8 0,-3 5-7 16,-1 1 10-16,-2 4-1 0,1 1 3 0,-4 1-4 31,-3 3 0-31,2 1-4 0,-2 0-7 0,3 3 3 16,5 0 8-16,-4 2-6 0,1-1 6 0,1 0-8 16,0-2 1-16,2-2-17 0,4 0-18 0,0 0 1 15,0 0-28-15,0 0-76 0,7-2-35 0,-2-1-22 16,1-1-100-16</inkml:trace>
  <inkml:trace contextRef="#ctx0" brushRef="#br0" timeOffset="26839.28">22874 5208 847 0,'0'0'33'0,"0"0"4"0,0 0-12 0,0 0 10 0,-13-2-18 0,11 1-12 0,2 0-1 0,1 1-3 0,-1 0-2 0,0 0-1 0,0 0-2 0,0 0 3 15,0 0 13-15,0 0 4 0,0 0 13 0,0 0-8 16,0 0 7-16,0 0-9 0,0 0-17 16,0 0 9-16,0 0-10 0,0 0-3 0,0 0 9 15,1 12-9-15,-2-5-6 0,2 4 33 0,1-1-11 16,-2 1 19-16,6 0-14 0,-5-1 4 0,-1 2 3 16,4 0 0-16,-1 0-12 0,3-1 12 0,2 0-3 15,0-2 8-15,-4-1-9 0,2-1-7 16,2-2-3-16,-1 1 0 0,2-1-11 0,2 1 13 15,-4-1-8-15,-1 0 10 0,2-1-5 0,-2 1-6 16,2 1 3-16,-1-2-5 0,-2 2 3 0,-1 1-6 16,-2 2 1-16,0 1-1 0,-2-1 7 0,0-1-5 15,0-1 5-15,-1 2-4 0,-3 1 24 0,-1 1-21 16,-3-2 10-16,-2 1-13 0,0-2 11 0,-2-2 10 16,0-2-1-16,-1-4 4 0,-3 5-19 0,4-5 13 15,2 3-15-15,2-4 14 0,5-2-16 0,-2 0-18 16,5-5-16-16,-3-1-4 0,3-9-64 0,0-1-97 15,1-5-61-15</inkml:trace>
  <inkml:trace contextRef="#ctx0" brushRef="#br0" timeOffset="26997.32">22888 5257 917 0,'8'-5'162'0,"-7"-1"-124"16,4 0 9-16,-2 0-11 0,2 1-13 0,1 0-14 15,-1-4-9-15,6 3 2 0,2-2-3 0,1 0-9 16,1 2-10-16,-3-5-1 0,1 2-40 0,1 1 8 16,-3-6-18-16,1 4 10 0,-3-2-19 0,1 4-42 15,-2 2-15-15,0-1-17 0,-3-2-66 0</inkml:trace>
  <inkml:trace contextRef="#ctx0" brushRef="#br0" timeOffset="27171.73">23123 5364 174 0,'-2'6'196'0,"2"2"-79"0,-1-1-58 0,-2 0 28 15,2 0 0-15,-1-3-24 0,1 0 4 0,1-4-11 16,0 0-8-16,0 0 8 0,0 0-20 0,0 0 12 16,-6-11-50-16,8 3-82 0,2 0-60 0,-3-5-15 15,3-1-223-15</inkml:trace>
  <inkml:trace contextRef="#ctx0" brushRef="#br0" timeOffset="27567.82">23237 5197 383 0,'-4'-9'14'0,"1"4"13"0,2-1-13 0,1 0 17 16,0 2-3-16,-1-4-20 0,3 1 0 0,-2 2-8 15,-5-10-2-15,2 9 7 0,3 1 6 0,-2-3 2 16,4 9 26-16,-2-2 8 0,-2 1-8 16,2 4 3-16,2-1-44 0,-2 4 16 0,0-1-6 15,2 2 13-15,-2-1 12 0,0-1-2 0,-1 2 11 16,-6 2-9-16,11 4 0 0,1 3 13 0,-10-3-7 31,7 0 11-31,-5 0 6 0,0-2-15 0,12 1 7 16,-5-2-12-16,3 0-16 0,-3-1 11 0,-4-1-15 15,4-1 15-15,-1 0-8 0,-1-3-6 0,3 0 14 16,-3-2-13-16,-3 0-2 0,3 0 3 0,6 0-15 16,-3 1 11-16,5-1-12 0,-1 1 4 0,-3 0 1 15,4-1-1-15,-4 1-11 0,1 0 4 16,-7 1-4-16,-6 1 5 0,6 0 5 0,-1 0 0 16,-1-1 7-16,-1 1-5 0,-5-2-1 0,-2 1 1 15,1 1-6-15,2-1 6 0,-3-4 1 0,1 2-3 16,1-3 4-16,-5 0-4 0,10 1 2 0,-1-5-25 15,2-1-26-15,2-2-3 0,1-5-86 0,4-1-149 16</inkml:trace>
  <inkml:trace contextRef="#ctx0" brushRef="#br0" timeOffset="27759.1">23241 5201 945 0,'-13'-9'165'0,"5"1"-120"15,8 3-6-15,3 3 6 0,-3 2-15 0,0 0-23 16,0 0 8-16,5-11-15 0,-2 8-5 0,7 1-6 16,7-5-12-16,0 2 5 0,3 0-13 0,5-6-11 15,-10 0-2-15,6-2-7 0,3-3-26 0,-6 4-20 16,2 3-41-16,-5-1 9 0,-3 3-77 0</inkml:trace>
  <inkml:trace contextRef="#ctx0" brushRef="#br0" timeOffset="28158.65">23510 4985 62 0,'-5'-11'9'0,"2"2"36"16,1 0 29-16,0 4-40 0,2 5 19 0,0 0 38 15,0 0-20-15,0 0 27 0,0 0-25 0,0 0-23 16,-2 0 7-16,1 0-14 0,1 0-18 15,-1 0 8 1,0 0-11-16,0 0 12 0,-8 8 3 0,9-1-8 0,1 2 12 0,0 2-11 0,1 3 2 16,2 2 20-16,-3 2-21 0,3-3 20 0,-1-1-33 15,0 1-1-15,3 1 6 0,-1-2-5 0,0 2-14 16,1-3 14-16,-1-2-14 0,0-3 16 0,2-3-5 16,1-2 1-16,-3-3 9 0,5 2-7 15,-5-4-10-15,2-2 0 0,1 0-13 0,-1-5 8 16,0 1-8-16,1-2-8 0,-5-1 3 0,2-5-5 15,-4-3-8-15,3 2 6 0,-4-6-13 0,-3 8 8 16,-3-2-5-16,-2 0 7 0,4 4 10 0,-8-2-7 16,7 7-3-16,-6-1 23 0,-2 4-13 0,6 3 15 15,1 2-4-15,-1 1-7 0,0 2 4 0,2 2-11 16,-2 0-13-16,5 0-6 0,-2 3-26 0,2 1 8 16,1 0-62-16,0 0-58 0</inkml:trace>
  <inkml:trace contextRef="#ctx0" brushRef="#br0" timeOffset="28637.36">23822 5238 127 0,'4'-4'18'0,"-5"2"62"0,1 2 44 0,0 0-81 0,1-10 7 0,-1 6 0 0,-5-3-20 0,4 4 15 16,-4-2-15-16,2 0-9 0,-3 0 13 0,1 1-12 16,0 1 5-16,5 3 16 0,-9-7-3 0,4 0 10 15,-2 1-4-15,-1 4-15 0,1 1-9 0,-1 0 0 16,8 1-17-16,-6 7 6 0,1-5 3 0,-1 7 1 15,-3-3 12-15,1 3-1 0,3 5 4 0,3-1-3 16,2 3-7-16,0 2 33 0,0-1-10 0,-5 7 19 16,5-2-16-16,-1 2-11 0,1-1-4 0,1 0 0 15,-4 0-12-15,8-1-3 0,-2-1 2 0,-1-1-1 16,2-2 12-16,0-4-6 0,1-2 2 0,4-2-5 16,-2-4-12-16,-1-2 16 0,0-2-4 0,3-1 10 15,2 1-2-15,2-7-12 0,-1-1-3 16,1-1-2-16,1-4-13 0,2 0 5 0,2 3-4 15,-6-7 3-15,1 3-19 0,-2 3 7 0,0-4-5 16,-2 4 5-16,2 1-15 0,-4-1 12 0,-2 5-19 16,-3 2 14-16,-2 2-20 0,0 0-36 0,0 0-15 15,2 0-14-15,-2 0-61 0,1 0-23 0,-1 0-72 16</inkml:trace>
  <inkml:trace contextRef="#ctx0" brushRef="#br0" timeOffset="34671.67">21746 6273 328 0,'-4'-2'181'0,"2"1"-67"0,2 1-73 0,0 0-10 0,0 0 16 0,0 0-16 0,-2 0-18 0,1 0 10 16,0 0 0-16,1 0 4 0,0 0 8 0,0 0-5 15,0 0-1-15,0 0 17 0,0 0-13 0,0 0 12 16,0 0-15-16,0-1-1 0,0 0 0 0,5-13-3 16,2 10-20-16,1 0 4 0,1 0-6 0,-1-2 6 15,0 1-2-15,0 1-8 0,1 1 6 0,1 1-6 0,0 0-6 16,-1 2 0-16,-1 2-8 0,0 1 8 0,2 2 10 0,-3 0-7 0,1 4 5 16,-1 0-9-16,-2 2-12 0,-2 1 19 0,-3 0-10 15,-2 2 13-15,-7-1-5 0,0-2-6 0,4 5 11 16,-2-2-8-16,5 1-1 0,-5 0 8 15,-5-4-6-15,2-1 9 0,-1 1-5 0,2-1 9 0,1-1-3 0,1-1 5 16,3-4-16-16,0-1 13 0,4-3-1 0,0 0 8 16,0 0 6-16,0 0-12 0,5-4 4 0,3-4-8 15,2 2-7-15,5-5 1 0,2 2-9 0,0 2 7 16,1-2 1-16,2 5 7 0,-5 0 4 0,6 2-2 16,-1 2-14-16,-5 7 12 0,0-2-7 0,-6 5 9 0,1 2-9 15,2 2-3-15,-4 4 5 0,-4-2-4 0,3 2 1 16,-9-4 13-16,0 3-6 0,-4 1 11 0,-1-4-5 0,-2 1 14 15,-2-2 2-15,-1-2 2 0,0 1-10 0,-4-3 15 16,8 3-14-16,-5-3 15 0,-3 0 3 0,5-1-15 16,-2-2 14-16,3 0-16 0,3-2 0 0,-2-2-6 15,1-1-7-15,1-1 2 0,1-2-10 0,1-2-12 16,3-2-6-16,-3-1-3 0,4-3-27 16,0-1-9-16,0-3-24 0,3-1 5 0,3 2-49 15,-2-4-86-15,-1 2-21 0</inkml:trace>
  <inkml:trace contextRef="#ctx0" brushRef="#br0" timeOffset="35164.91">22193 6231 401 0,'-1'-4'85'0,"-2"1"8"0,3 3-10 0,0 0 14 0,0 0-6 0,0 0-19 0,0 0 1 0,-1 0-7 16,0 0-22-16,0 0 6 0,0 0-15 0,1 0 12 16,-1 0-17-16,-1 0-19 0,1 0 5 0,0 0-11 15,0 1-7-15,0 0 15 0,-12 17-10 0,15-12 14 16,-2 0-15-16,0 2-2 0,1 1 4 0,1 0-3 15,1 4 2-15,0-2 1 0,-1 5 0 0,1 1 3 16,0-2-3-16,-2 4 6 0,1-3-6 0,1 3 7 16,-1 0-3-16,0 1-6 0,1 0 1 15,1-1-2-15,0 0 3 0,0-5-2 0,3 2-1 0,-3-6 0 16,1-1-4-16,-1-1-7 0,0-4-5 16,0 1-1-16,6-4 2 0,-11 2 3 15,13-15 16-15,-3 5-23 0,-4-2 16 0,1 0-11 16,-3-3 13-16,-3-2 0 0,0-4-5 0,2-1 13 15,-2 2-10-15,0-4 6 0,0 4 3 0,0 1-5 16,-4-4 7-16,0 6 5 0,-4 0 4 0,1 0 5 16,-2 4-2-16,0-1-7 0,2 5 9 0,-2 2-9 15,2 2 10-15,0 2-12 0,0 0-12 0,0 1 1 16,2 1-5-16,-1 2 1 0,1 0-6 0,1 3-12 16,1-2 4-16,-1 1-20 0,4-6-35 15,0 0-32-15,0 1-7 0,0 0-100 0</inkml:trace>
  <inkml:trace contextRef="#ctx0" brushRef="#br0" timeOffset="35673.53">22514 6135 1135 0,'-5'-1'-1'0,"2"0"-1"0,-3-1-5 0,6 2 2 0,0 0-10 0,-1 0 11 16,1 0-3-16,-1-1 7 0,0 0-3 0,1 0 6 16,-1 0 3-16,1 0 0 0,-2 0-7 0,1 0 9 15,0 0-17-15,0 0 16 0,0 0-5 16,0 0-6-16,1 0 12 0,-1 0-13 0,-1 0-12 0,1 0 12 16,0 1-9-16,0 0 13 0,0 0 13 0,0 0-7 15,-16 12 14-15,11-6-14 0,-2-1 2 0,5 1 13 16,-2-1-4-16,2-1 9 0,2 3 7 15,1 1-2-15,-2 1-1 0,2 1-1 0,3 0-11 16,-3 2 9-16,4-1-12 0,1 0 10 0,2 2-13 16,-2-2 4-16,3-1 5 0,1 0-2 0,-2-1-3 15,2-2-6-15,4 2-6 0,-4-3 2 0,5-1 4 16,-4 2 0-16,-2-4 6 0,3-3-6 16,-3 4-5-16,-1-2-4 0,1 2 2 0,-1 4-1 15,0-2 7-15,-3-2-9 0,0 1 0 0,-2 0-4 16,1-3 0-16,0 5 13 0,-2 0-9 0,-1 1 10 15,-3 4 1-15,1-1 5 0,-1-1 15 0,-5-3-9 16,3 1-7-16,-4 1 14 0,1-2-12 0,-1 6 14 16,-2-6-16-16,0-1 2 0,0 1-4 0,1-5 4 15,1 0-13-15,2-1 9 0,0-3-9 0,1 0 9 16,1-2-25-16,0 0-30 0,3 0-19 0,2-4-4 16,3 0-60-16,-3-4-56 0,0-4-87 0</inkml:trace>
  <inkml:trace contextRef="#ctx0" brushRef="#br0" timeOffset="35864.94">22454 6172 945 0,'3'-2'163'0,"-4"-4"-93"0,0 2-6 0,0 0 9 0,2 1-40 0,2 1-16 0,3-1-15 0,0-2 4 16,5 1-9-16,2-2 3 0,6 0 11 0,-3-1-7 15,2-2-4-15,-2-2 5 0,1-3-12 0,0-1 10 16,1 2-1-16,0-2-16 0,-2 7-5 16,-1 0-10-16,-1-5-32 0,-3 1-53 0,1-1-63 0,-2 1-1 15,1 8-163-15</inkml:trace>
  <inkml:trace contextRef="#ctx0" brushRef="#br0" timeOffset="36341.31">22804 6100 423 0,'-20'-10'74'0,"15"9"25"15,2-1 14-15,5 1-11 0,2-3-27 0,-2-3-28 16,1 1-20-16,0 1 5 0,0 0-21 0,-2-1 4 15,3 0 0-15,6-2-1 0,-1 3-12 0,3-1 14 16,-4-4-4-16,6 7 8 0,-5-2-12 0,1 4-6 16,2 2-4-16,-6 0 1 0,-2 3 0 0,3 5-1 15,1-2 2-15,-7 0-2 0,6 5 5 0,-6-2-4 16,-5 5 7-16,4 1-7 0,-2-1-8 0,0 0 20 16,-4 0-6-16,-3-1 13 0,1-1-6 0,-2-1 0 15,2-1 5-15,1-1-3 0,-2-3-8 0,3-3 20 16,-1-1-9-16,6-3 16 0,0 0 4 0,4-2-23 15,4-2-1-15,-1-2-9 0,6 0-8 0,6-2-8 16,0 0 7-16,0 1-7 0,2 1 11 0,-6 2 0 16,-3 3 1-16,0 3 0 0,-3 1 4 0,-1 4-6 15,-3 2-7-15,0 4 3 0,-3 2 11 0,-1 3-2 16,-3 0 10-16,-2 1-8 0,-3-3 9 0,-1 0 4 16,-3 1-7-16,0-3 6 0,-6-1 10 0,3 0 3 15,-2-3 10-15,3-2-7 0,-1 1 3 0,4-2-1 16,-1-5-8-16,0 3 4 0,4-2-11 0,-3-4-8 15,3-1 0-15,1-5-6 0,4 0-27 16,2-1-22-16,5 0-25 0,-2-3 3 16,-4-3-39-16,7-5-145 0</inkml:trace>
  <inkml:trace contextRef="#ctx0" brushRef="#br0" timeOffset="37265.36">23102 5915 363 0,'0'-3'269'0,"0"3"-97"0,0 0-126 0,0 0-4 0,0 0-21 16,0 0-10-16,0-1-7 0,0 0 4 0,0 0 9 15,11-5-14-15,-9 9 15 0,3 1-15 0,-1 1 13 0,2 0 28 16,-2 2-12-16,4 4 19 0,-3-1-14 0,3 4-12 15,0 0 4-15,-5-1-8 0,4 7-16 0,-2-3 11 16,-2 3-16-16,5 2 14 0,-2-4-14 0,-4 2 7 16,0-3 0-16,-2-2 1 0,8 2-8 0,-4-4 1 15,-3 0-5-15,1-1 3 0,-7-2-7 0,5-2-13 16,3-2-9-16,1-2-8 0,-4-4-62 0,0 0-39 0,0 0-90 16</inkml:trace>
  <inkml:trace contextRef="#ctx0" brushRef="#br0" timeOffset="37567.58">23375 5922 845 0,'-6'-2'48'0,"2"0"-19"0,4 2-15 0,0 0 5 0,0 0-13 16,0 0-2-16,-9 4-1 0,5-4-1 15,-3 0-12-15,5 1 12 0,-4 1-7 0,4-1 10 0,2 1 11 16,0-2 18-16,2 3 15 0,-6-2-8 0,0 3-6 15,0 0 1-15,1-2-10 0,4 5 9 0,0 0-5 0,2 0 0 32,-2 1-4-32,-1 1 2 0,0 5-11 0,1 1-13 15,-2-1 11-15,4 4-11 0,1-3 5 0,0 1-1 16,1-1-3-16,-3-6 5 0,1 3-3 0,1-3 10 16,-2 0-13-16,3-2 13 0,0-1-7 0,-1-3 5 15,3 1 6-15,-2-1-5 0,0-3-14 0,2 0 0 0,1-1-12 16,-3-2 7-16,6-2-25 0,-2 1-47 0,-1-5-28 15,2 0-14-15,-1-2-123 0</inkml:trace>
  <inkml:trace contextRef="#ctx0" brushRef="#br0" timeOffset="37838.05">23541 5932 903 0,'0'0'97'0,"0"0"-69"0,0 0 3 0,0 0-21 0,1 3-3 15,1 3 6-15,2 2-15 0,-3 1 11 0,1 1-11 0,3 2 9 16,-3 1 2-16,-1-2 1 0,1-1-18 0,-1 0 32 16,1 2-6-16,-1 1 17 0,0-2 5 0,1 0-8 15,-3-3 5-15,-1 3-5 0,-3-2-6 0,2 2 5 16,-1-2-2-16,-3 0 5 0,3-2 3 0,-3 1-17 16,0 0 0-16,3-2-5 0,-3-2-6 0,2-2-8 15,1 0-7-15,-4-2 1 0,4 0-11 0,0-3-29 16,2-1-9-16,-1-1-9 0,-1-3-25 0,4-1-20 0,-1-1-23 15,-2-3-2-15,4 1-54 0</inkml:trace>
  <inkml:trace contextRef="#ctx0" brushRef="#br0" timeOffset="37997.25">23496 5887 819 0,'0'0'133'0,"0"0"-44"0,0 0-4 0,0 0-4 0,0 0-41 16,0 0-24-16,0 0-3 0,0 0-4 0,2 0 1 15,14 7-6-15,-10-7 4 0,-1-3 3 0,0-3 88 16,3 0-136-16,0 0 46 0,3 1-75 0,-1-1 73 0,0-4-7 16,0 3 13-16,-4-4-14 0,3 2-12 0,4 1-16 15,-5-2-21-15,6 1 6 0,-2 0-33 0,-5 1-67 16,1 0-13-16,1 4-26 0,-1 0-55 0</inkml:trace>
  <inkml:trace contextRef="#ctx0" brushRef="#br0" timeOffset="38394.89">23208 6362 552 0,'-11'4'86'0,"9"1"31"16,-1 2 32-16,3-1-116 0,-3-5-28 0,3-1 5 15,0 0 0-15,0 0 1 0,0 0-13 0,1 0 19 16,17 2-7-16,-3-7 12 0,3 4-4 0,-6-6-1 16,4-1 10-16,0 1-6 0,0-1 11 0,5 1 17 31,-4-1-13-31,4 0 10 0,-2 0-34 0,3 0-3 15,0 1-1-15,-3-1 0 0,1-1-13 0,-2 0 10 0,1-1-5 16,0-2 7-16,3 2-4 0,0-1-3 0,1 1-3 16,1 0 0-16,-2 0-8 0,-3 0 8 0,-4 1-14 15,0 0 8-15,-7 1-26 0,2 0-16 0,-2 0-9 0,0 0-7 16,5 3-46 0,-5-1-31-16,4 2-38 0,-5 0 5 0,-2 1-75 0</inkml:trace>
  <inkml:trace contextRef="#ctx0" brushRef="#br0" timeOffset="38792.05">23458 6357 639 0,'0'0'201'0,"0"0"-133"0,0 0-43 0,0 1 0 0,0 0-14 15,0 0-5-15,-7 22 0 0,7-14-2 0,0-2-3 16,2 4 30-16,-1-1-6 0,3 3 14 0,-2 20 9 16,-1-34-6-16,0 39-49 0,-1-18 8 0,0-1 24 15,-2-2-12-15,2 1 16 0,-1 0-17 0,0-3-6 16,-2 2 4-16,0-3-6 0,1-1-6 0,0-1 0 16,0-2-19-16,1-2 10 0,0-2-40 0,1-1-63 15,-1-3-47-15,1-2-12 0,0 0-176 0</inkml:trace>
  <inkml:trace contextRef="#ctx0" brushRef="#br0" timeOffset="39364.93">23626 6423 488 0,'-3'-5'13'0,"0"1"-2"15,1-3-29-15,1 6 21 0,4-4-15 0,-1-1 17 0,3 1-18 16,-6 1 13-16,-2-2 3 0,-2 2 0 0,-2 1-6 16,7 3 31-16,0 0 5 0,0 0 16 0,0 0 47 15,0 0-29-15,0 0 9 0,0 0-22 0,6 3-35 0,-3 4 7 16,-4-1-16-16,1 0 15 0,0 2-7 0,0 0 1 16,1 2 1-16,5 4-4 0,-3-4-17 0,0 2 12 15,1-3-11-15,-3-2 15 0,2 1 0 0,-2 1-3 16,2-1 12-16,-3-2-8 0,3-2 12 0,-3-4-3 15,0 0-6-15,0 0 5 0,1 0 2 0,9-11-26 16,-1 7 3-16,-1-3-14 0,-1 0-15 0,4 0-12 0,-3-4-9 16,0 0 1-16,-1 0-7 0,-1-1-10 0,-2 2 4 15,-4-2-8-15,0 0 5 0,1 2 31 0,-4 4 1 16,3 6 10-16,0 0 23 0,6-9 12 0,-4 9 11 16,4 1-5-16,-6-1 1 0,2 11 12 0,0-4-9 0,-2-1 11 15,6 5-7-15,-4-2-5 0,4 1 0 0,-5 3-2 16,1-4-2-16,1 0-1 0,-3-3-2 0,3 0 2 15,-1 3 1-15,-1-5-3 0,3 0 3 0,4-3-5 16,-4 1-12-16,1-3 12 0,-5 1-8 0,8 2 10 16,-5-6-12-16,2 2-15 0,1-7-5 0,-2-1-6 0,4-1-33 31,-2 0 24-31,-3-1-6 0,-2 0 16 0,-1-1 20 16,0-1-1-16,0 4 9 0,3 3-8 0,-2 4 4 0,1 1 40 15,-2 2-16-15,0 0 25 0,0 0-10 0,-2 7-5 16,-2 1 9-16,2 1-10 0,0 5-7 0,-3 3 8 15,1-1-15-15,0 4 12 0,0 1-24 0,4 0-5 16,-1 0 6-16,-3-3-7 0,2-3-5 0,1-2 2 16,0 2-3-16,1 0 2 0,-2-1 4 0,2-3-3 15,-2-3-3-15,-1-2-3 0,3 0-24 0,-4-2-42 16,1 0-52-16,-2 0 3 0,-5-2-160 0</inkml:trace>
  <inkml:trace contextRef="#ctx0" brushRef="#br0" timeOffset="41263.14">16944 10601 419 0,'-2'-5'61'0,"-1"2"57"0,0 0 34 0,0 0-111 0,1 1-15 0,-4 0 0 16,4 0 7-16,2 2-8 0,0 0-12 0,0 0 10 16,0 0-14-16,0 0 12 0,0 0-21 0,0 0-3 15,0 0-3-15,0 0-2 0,0 0-9 0,0 0 22 0,0 0-6 16,0 0 10-16,0 0-4 0,0 0-8 0,0 0 7 16,0 0-7-16,0 0 0 0,0 0 17 0,0 0-12 15,0 0 15-15,0 0 1 0,0 0-5 0,0 0 9 0,1 0-8 16,0 0 13-16,0 0-5 0,0 0-2 0,0 0 1 15,1 0 9-15,-1 0-13 0,1 0 15 0,30 2-16 16,-32-2 7-16,8 0 5 0,-1 0-7 0,-2 1 8 16,1 0-9-16,0 0-5 0,1 2 3 0,1-1-4 15,1 1-8-15,0 1 9 0,-1-1-12 0,6 1 12 0,-3 0-9 16,3 1-4-16,1 0 5 0,0 1-7 0,2 1 1 16,-1-1-1-16,1 1-1 0,-2 1 1 0,3 0-1 15,-1 0-1-15,-1 3 1 0,-1 0-1 0,-1 1-6 0,-5 4 13 16,0-2-7-16,-1 1 10 0,0 2-2 0,-1-2 0 15,1 2 6-15,-3 4-6 0,1-3-9 0,-1 3 13 16,-2 2 2-16,2-3 4 0,-4 3-9 0,2-2-4 16,1-1-5-16,-4 0 4 0,3 1-2 0,-1 1 4 15,0 0-4-15,1 0 4 0,-3 1 3 0,0-1-4 16,1-2 6-16,-1-2-6 0,1 3-2 0,0 0 0 0,0 4-5 16,0-2 3-16,-2 2 1 0,0-1 3 0,-2-3 6 15,-1 3-7-15,-2-3-10 0,1 4 17 0,-2-1-13 16,-1-1 14-16,-1 1-4 0,-1 2-6 0,-2 0 9 15,0-1-8-15,-2 0-4 0,-2 0 10 0,-6-4-7 16,1 1 7-16,2-1-2 0,0 2-4 0,6 0 0 0,-4-3-2 16,2 0-8-16,-1-2 14 0,5 1 3 0,-4-3 2 15,3 0-9-15,-2-3 7 0,-3 0-7 0,5-1 9 16,-1-2-6-16,0 2 1 0,2-3 4 0,-1 1-1 16,2 0 5-16,0-3-1 0,2 0-8 0,1 0 4 15,1-1-6-15,2 0 1 0,0 0 2 0,1-2-3 16,2-1-2-16,1 0 0 0,0 0-1 0,0-1 2 0,0-2 0 15,0 0-9-15,0 0 6 0,0 0-8 0,0 0 9 16,0 0-4-16,0 0 4 0,1 0-3 0,0 0 0 0,0 0-2 16,0 0-7-16,0 0 6 0,1-1 5 0,-1 0-15 15,-1 0 3-15,1 0-11 0,0 0-14 0,0 0 5 16,0 0-15-16,0 0 9 0,1-1-21 0,-1 0-23 16,-1 0-22-16,2 0-9 0,24-29-105 0</inkml:trace>
  <inkml:trace contextRef="#ctx0" brushRef="#br0" timeOffset="42266.08">19152 10538 547 0,'-1'-1'88'0,"1"-2"-29"0,0 3 13 0,0 0-24 0,0 0-17 0,0 0 10 0,0 0-19 16,0 0 17-16,0 0-10 0,0 0-18 0,0 0 7 16,0 0-16-16,0 0-12 0,-1 0 9 0,-1 0-7 0,2 0 8 15,-1 0 3-15,0 0-3 0,0 0 5 0,0 0-6 16,0 0-8-16,1 1 9 0,-1 0-8 0,1 0 11 16,-2 0 3-16,1 0 2 0,-1 0 9 0,1 0-6 15,0 0-1-15,0 0 18 0,1 1-7 0,-1 0 12 16,-20 28-2-16,18-24 0 0,1 0 4 0,-2 0-6 15,2 1-17-15,-2 0 16 0,0 1-11 0,0 1 9 16,1-1-11-16,1 0 0 0,-3 1 5 0,3 1-4 0,1 1-12 16,-1-1 14-16,2 2-18 0,0-1 18 0,2 2-11 15,-1 1 1-15,0 2 8 0,3 2-8 0,0 1-9 0,2-1 6 16,-4 1-5-16,2 1 7 0,-1 1-1 0,2 3 2 16,0 0 2-16,1 0 0 0,-1-1 4 0,-1 1-9 15,1 2-6-15,0-1 1 0,2 1 4 0,-3 1 1 16,1 3 12-16,3-3-11 0,-1-1 11 0,-1 2-17 15,2-2 0-15,0 2-3 0,3 2 14 0,1 2-6 16,-4-2 8-16,4 3-10 0,-5-4-7 0,4 2 15 16,-1-2-12-16,-1 2 14 0,1 0-5 0,1-2-3 15,-2 1 6-15,6-2-8 0,-3-3 4 0,4-1-1 16,7 0 4-16,-7-4-3 0,8 1 4 0,-5-4-10 0,-2 2 5 16,2-1-6-16,0-3 9 0,-1 1-6 0,5-3 0 15,-5-2-1-15,2 0 0 0,0 1-1 0,-1-3 1 16,1 0 0-16,-1-2 11 0,2-1-18 0,-2-1 4 0,-2 0-9 15,1 1 14-15,-2 0-8 0,0-1 6 0,0 0-7 16,-2 0 3-16,5-1 4 0,-1 0 0 0,-3 0 1 16,-2 1-3-16,-2 0-2 0,-2 2-4 0,0-2 2 15,1 1-5-15,-3 0-22 0,-1 0-4 0,-1 2-6 16,0 0-16-16,-2 0-38 0,2-1-19 0,-4 2-10 0,1-1-74 16</inkml:trace>
  <inkml:trace contextRef="#ctx0" brushRef="#br0" timeOffset="43428.03">16991 12007 448 0,'0'-3'49'0,"0"3"-15"0,0 0 9 0,0 0-9 0,0 0 19 0,0 0-62 16,0-1 11-16,-1 1-26 0,1 0 25 0,-1 0-1 0,1-1 5 16,0 0-5-16,-1 0-9 0,-1 0 15 0,1 1-12 15,-3-8 13-15,9 8-6 0,-3 0 27 0,-1-2 5 16,-1 2 3-16,0 0-9 0,0 0 10 0,0 0-7 0,0 0 10 15,1 0-8-15,0 0-8 0,0 0-2 0,0 0-1 16,19 2-7-16,-19-1 4 0,6 0-3 0,2 1 5 16,-9-2 8-16,8 2-10 0,-4-1 10 0,1 1-12 15,7-1 1-15,-3 2-2 0,3 1-10 0,4-2 7 16,0 0 0-16,4 0-9 0,7-1 13 0,-4 0-13 16,5 1-1-16,-1-1 5 0,-3 0-9 0,0 0 10 15,0 0 12-15,3 1-12 0,-2-1 9 0,0 1-13 0,5 1-8 16,3-1 16-16,3-2-13 0,2 0 15 0,-3-1-4 15,4-2-5-15,0 1 10 0,4 2-13 0,2-1-14 0,-3 0 18 16,-4 1-14-16,5-1 16 0,3 1-11 0,3-1 5 16,1 1 3-16,4 1-1 0,-2-2-15 0,-2 1 15 15,-1 0-9-15,-7 0 13 0,1 0-2 0,3 0-2 16,-4 0 11-16,8 0-9 0,-2 2-6 0,2 1 19 16,-4-2-17-16,-2 2 21 0,-3-1-14 0,-3 1 2 15,0 0 3-15,2-2-3 0,0 0-13 0,1-1 10 16,0 0-6-16,2 0 10 0,-1 0-5 0,-1-1-4 0,4 1 2 15,-9 0-3-15,3 0-6 0,3-1 5 0,-4-2-7 32,2-2 8-32,0 1 0 0,-1-2 1 0,2 1 6 15,-1 0-6-15,-5-1-7 0,-2 0 6 0,-2 2-5 16,-5-2 6-16,0 1 4 0,-1 2 0 0,-2-2 3 0,0 0-3 16,-2 0-2-16,-1 1 16 0,-3 1-11 0,0 2 12 15,-4 0-8-15,2 0-1 0,-2 1 4 0,-2 0-7 16,-1 1-16-16,-3 0 10 0,-1 0-6 0,1 2 7 15,-2-2-5-15,2 2-6 0,-5 0 6 0,2-1-7 16,0 0-15-16,0-1 17 0,-4-1-14 0,0 0 17 16,0 0-1-16,0 0-8 0,0 0 12 0,0 0-11 0,0 0 7 15,0 0 5-15,-4 5 0 0,-1-5 5 0,-2-2-2 16,2 2-5-16,0-1-1 0,0-1-1 0,-1 2-5 16,1-3 4-16,1 1-17 0,-6 0 10 0,4 1-21 0,-2 0-22 15,0 0-9-15,5 1-8 0,-5-1-39 0,-2 0-45 16,2 0-62-16</inkml:trace>
  <inkml:trace contextRef="#ctx0" brushRef="#br0" timeOffset="44905.45">17529 12072 273 0,'2'-5'45'0,"-5"-2"-18"0,2 1-7 0,-3-2-8 0,4 2 26 16,-3 2 15-16,2-1-20 0,1 1 19 0,0 1-14 16,3 0-8-16,-2 0 11 0,1 1-14 0,4-2-4 0,-3 3 1 15,0-1-18-15,3-1 13 0,-2 1-14 0,-3 1-8 16,2 1 7-16,1 1-11 0,-4-1-14 0,0 0 21 15,0 0-7-15,0 1 13 0,0 0 0 0,0 0 6 16,-3 19 11-16,3-16-5 0,0 1 10 0,4 1 5 16,-2 0-5-16,-4 1 7 0,2 1-9 0,1-1-2 15,-2 1-3-15,4-1 1 0,-3 3-21 0,0-1 14 16,7 3-12-16,-5 3 13 0,8-3-11 0,-4 4-3 16,-6 1-2-16,5 1 0 0,-5 2-7 0,0 1 10 15,3 1-2-15,-3-2 5 0,5 4 2 0,-4-1 1 16,-2 2 7-16,4 3-5 0,-1 1 2 0,1 2-6 0,4 0-7 15,-5-1 4-15,2 0 16 0,1 3-7 0,-1-3 7 16,-1 3-10-16,-3 0-6 0,1-4 5 0,1 2-8 16,-1-3 6-16,0-2 4 0,0 0-8 0,-4 0 10 0,4-2-13 15,-1-3-5-15,-1-3 8 0,1-2-8 0,0-1 9 16,-3-3-6-16,3-3 0 0,0-4 7 0,0-5-7 16,0 0-13-16,2 3 19 0,2-1-5 0,-2-1 11 15,-2-1-1-15,0-8-9 0,2 1 1 0,0-3-3 16,3 3-2-16,-4-4 11 0,3-1-8 0,-1 0 9 15,2-4 2-15,0 0-4 0,-3 0 8 0,2-2-8 0,-2-1-7 16,0 0 3-16,2-1-6 0,-4-1 6 0,0-1-6 16,-1-1 8-16,-1 0-1 0,2-1 3 0,0-1-11 15,2-2 5-15,-1 3-1 0,-1-1 3 0,0 1 7 0,0-1-6 16,2 1 5-16,-2-2-5 0,0-3 3 0,1 4-9 16,-2-2-2-16,3 1 0 0,2 1 5 0,-1 2 5 15,2 0 2-15,-2 2-1 0,0 1-3 0,1 0 0 16,0 3 0-16,0 2 1 0,0 0 7 0,-1 2 3 15,-2 2-3-15,-1 1 3 0,1 1 0 0,-1 3-14 16,-1-2 8-16,1 2-10 0,-3 1 6 0,1 2-10 16,2 0-1-16,0 3-2 0,0 0 9 0,0 0-13 15,-1 0-1-15,-1 0-4 0,1 0 9 0,1 0-2 0,-25 9 6 16,19-2-7-16,-1 1 2 0,-2 1 10 0,0 1-2 16,3 3 3-16,-1 4 5 0,-4-4-2 0,3 3 5 15,-3-1-5-15,3 2-12 0,2 1 15 0,1-1-8 16,0 1 11-16,-4-4-3 0,3 0-4 0,-2-2 2 0,6-1-4 15,-3-1-1-15,3-1-1 0,3-1-2 0,-2-4 3 16,7 1 10-16,-3-3-10 0,0-1 14 0,0-1-14 16,-3-3 1-16,2-1 13 0,1-2-15 0,6 2 13 15,3-2-12-15,-5-2-1 0,0-2 6 0,-1-1-5 16,4-1 3-16,-4-3-4 0,0 0-3 0,1-1 2 16,-2-3 15-16,1 1-14 0,2-1 11 0,-1 0-13 0,-2-1 5 15,0 2 0-15,1 7-3 0,0 0 2 0,2 6 11 16,-4 4-4-16,1 0 3 0,0 4-5 0,0-1-1 0,1 3-8 15,-1 2 2-15,1-2-6 0,0 3 4 0,0 5 5 16,1 1-1-16,0 5 4 0,0 1-5 0,-1-4 1 16,1 1 0-16,-1-1 1 0,1 0-5 0,0-1-12 15,2-2-3-15,-2-1-4 0,0-2-11 0,-2-3-30 16,0 1-22-16,1-5-1 0,2 0-37 0,0-1-151 16</inkml:trace>
  <inkml:trace contextRef="#ctx0" brushRef="#br0" timeOffset="45763.18">18306 12073 467 0,'0'0'75'0,"0"0"-20"0,0 0 19 16,0 0-36-16,0 0 4 0,0 0 12 0,0 0-8 0,0 0 10 15,0 0-7-15,0 0-24 0,0 0-2 0,0 0-10 0,0 0-29 16,0 0 15-16,0 0-16 0,0 0 16 0,-1 0-10 15,1 0 0-15,0 0 9 0,0 0-8 0,0 0 2 0,0 0 11 32,0 0-10-32,0 1 11 0,0 0 5 0,0 0 8 15,0 0 11-15,0 0-8 0,7 22-4 0,-6-16 15 16,6 4-9-16,-3-1 12 0,1 1-14 0,-2 6-3 16,-3-1 0-16,5 1-3 0,2 3-14 0,-1-1 10 15,1 2-11-15,-1 2 11 0,0-1-5 0,-1 2-5 16,3 2 4-16,-2 1-4 0,0 1 16 0,-2 1-21 15,0 2 8-15,-2-3-13 0,4 3 11 0,-2 1 3 16,1 0 4-16,-5-3-1 0,0-2-4 0,1-3 8 16,0-2-11-16,6 1 10 0,-7-2 4 0,0-3-9 0,-1-3 8 15,-4-3-10-15,5-1 4 0,2-2 0 0,4-1-7 16,-3-3 4-16,-5-2-3 0,-1-3-3 0,2-1 5 16,-3 0-7-16,10-1-6 0,-4-2 4 0,0-2-11 0,3-1 10 15,-3-1 2-15,2-3-5 0,-8 0 13 0,1-2-12 16,1-2-16-16,2-3 26 0,-4 0-18 0,4-3 22 15,1 0-11-15,0-2 9 0,4-2 6 0,-6 3-1 16,-7-1-14-16,3 2 21 0,4-3-10 0,-2 4 16 16,2 0-6-16,-2 0-4 0,-5 1 7 0,3-2-6 15,5 1 1-15,-3 1 2 0,6 0-3 0,-3 0 3 0,-5-2-16 16,1 3 1-16,-2-2-3 0,1 1 4 0,-1 2 1 16,2-4-1-16,0 0 0 0,0 2-1 0,3-5-2 15,-5 4 0-15,1 7-4 0,-1-4 5 0,4 5 10 0,-2 3-14 16,0-2 4-16,4 4-9 0,-4 2 22 0,0 0-12 15,0 3 13-15,-4 1-15 0,4 1 2 0,0 0 9 16,1 2-14-16,-1 1 13 0,0 2-6 0,2 0-4 16,-2 4 9-16,0 1-9 0,1-1-1 0,-3 7 8 15,1 0-5-15,-2 3 7 0,3 4 5 0,-3 0-7 16,2 1 8-16,0 0-9 0,-1-1-4 0,0-3 15 16,2 0-4-16,-2-2 8 0,1-1-12 0,0-2-1 0,0-3-6 15,2-1 3-15,-1-1-6 0,1-5 16 0,2-1-8 16,1-4 12-16,0 0-16 0,0 0 13 0,0 0-6 15,-1-7 5-15,3 0-27 0,0-3 5 0,3-3-6 16,3-2 7-16,-4-3-6 0,3-2 7 0,-1-2 4 0,1-1-1 16,-1-5-2-16,1-1 10 0,-1-2-7 0,0-4 9 15,-2 4-3-15,3 3-3 0,1 4 4 0,1 3-5 16,-2 5-3-16,1 3 11 0,-1 3-7 0,1 4 10 16,1 2 1-16,-5 1-3 0,3 2 5 0,-3 2-8 15,4 1-15-15,1 2 10 0,1 2-6 0,1 1 8 16,-7 3-10-16,1 3 8 0,-2-1-2 0,4 4 3 0,-4-3 2 15,3 0-6-15,-4 1 0 0,3 0-4 0,-2-2-1 16,-1 1-9-16,5 1-2 0,-6-3-4 0,1-1-9 0,3-1 18 16,0-4-2-16,-1 3 7 0,2-3 0 0,-6-5-16 15,0 0-8-15,0 0-4 0,8 0-28 0,-1-3-14 16,3 2-33-16,1 0 8 0,2-7-81 0</inkml:trace>
  <inkml:trace contextRef="#ctx0" brushRef="#br0" timeOffset="46573.86">18736 12099 552 0,'3'-4'57'0,"5"4"46"0,-7-2-17 0,0-2-20 16,1 4 0-16,-3-6-5 0,1 6-20 0,0 0 2 0,0 0-21 0,0 0 16 15,0 0-24-15,0 0-16 0,0 0 8 0,1 1-13 16,0 0-7-16,0 0 17 0,10 18-4 0,-11-11 8 15,0-3 5-15,0 2-5 0,0 2 7 0,0-1-6 16,0 6 1-16,0-2-3 0,0 1-5 0,-2 1 4 16,1-1 2-16,-1 0 3 0,4 2 5 0,-2 3-4 15,0 0-9-15,0 2 14 0,-4-2-8 0,0 3 12 0,0 2-4 16,2 2-3-16,-3 2-2 0,2 1-2 0,0 0-21 16,-2 1 23-16,-2 0-12 0,2 0 15 0,1 2-13 0,0-4 8 31,0 1-2-31,3-1 1 0,-4-5-18 0,2 0 14 15,0-1-2-15,-1-4 8 0,-1 0-5 0,3-4-4 16,0-1-1-16,0-3 0 0,1-2-8 0,-1-3 13 16,2-4-8-16,0 0 11 0,0 0 1 0,0 0-3 15,0 0 7-15,0 0-9 0,0 0-4 0,3-10-6 16,0 4-2-16,-1-2-1 0,1 0 2 0,1 0 3 16,-2 0 1-16,2-1-2 0,-2-1-15 0,1 0 21 15,1-1-13-15,-1 0 15 0,-2 0-10 0,0 1 3 0,-1-3 5 16,0 2-2-16,2-2-8 0,-1-4 14 0,1 2-8 15,-2-4 11-15,-1 2-8 0,0 1-2 0,-2-3-1 16,1-1-1-16,0-2-10 0,1-3 17 0,-2 1 1 16,1-3 6-16,-1-2-3 0,2 0-6 0,-3-2 0 15,1-1-2-15,0 0-9 0,0-1 16 0,0-3-6 0,0 3 10 16,1-3-8-16,1 4 2 0,1 3 6 0,2 1-4 16,0 7-10-16,1 2 18 0,-1 4-13 0,-1 1 17 15,1 2-6-15,1 3 1 0,-3-1 5 0,2 5-4 16,0 2-2-16,-1 1-12 0,-1 2 5 0,0 0-5 15,0 0-1-15,0 0-14 0,0 0-4 0,0 0-2 0,0 0-18 16,0 0 31-16,0 1-14 0,3 15 20 0,-3-8-2 16,-3 2 4-16,0 1 2 0,1 1-1 0,-3 1-12 15,2 1 13-15,-2-1-7 0,1 1 10 0,-1-2 2 0,1 1-6 16,-3 0 8-16,3 0-8 0,1 0 12 0,1-3-14 16,-2-1 0-16,2-3-5 0,0-3 13 0,2 2-9 15,-1-1 8-15,2-3-10 0,-1 4-1 0,2-2 7 16,0-3-7-16,2 0 7 0,-2-1 4 0,1-4-10 15,3-1 6-15,0-1-9 0,-1-3-10 0,1 0 21 16,0 0-11-16,2-1 15 0,-1 1-8 0,-1-2-1 16,4 2 4-16,-1 2-4 0,1 5-7 0,1 2 13 15,-3 0-1-15,4 2 6 0,-4 2-4 0,-2 1-1 0,8 6 3 16,-4 0-1-16,3 4-7 0,-1 2 12 0,-8 2-15 16,3 4 14-16,-7-1-9 0,4 4 2 0,4-2 4 15,0-1-4-15,5-1-6 0,-5-3 1 0,-2 0-8 16,2-1 5-16,-8-2-3 0,7-2-16 0,-6-3 1 0,4-3-13 15,2-1-35-15,-6-3-88 0,-1-3-123 0</inkml:trace>
  <inkml:trace contextRef="#ctx0" brushRef="#br0" timeOffset="47498.42">19911 12396 466 0,'0'-9'23'0,"-1"2"31"0,1 0-60 0,-2 0 19 0,1 2-8 15,-1-1 14-15,1 0-3 0,1 2-9 0,0 0 7 0,0 0-10 16,0-2-22-16,0 1 24 0,-2 0-20 0,2 1 23 15,0 0-9-15,-1 1 4 0,1 3 1 0,0 0-1 16,0 0-21-16,0 0 15 0,0 0-14 0,0-1 16 16,-1 0 4-16,0 0-1 0,1 0 10 0,-23-13-10 15,20 12 2-15,-4 1 21 0,2 0 3 0,1 0 7 0,-2 0 9 16,-2-1-2-16,1 1-1 0,-3-1-2 0,0 1-20 16,2 1 2-16,-3 1-10 0,2 1 9 0,-4 1 0 15,0-1-4-15,-1 3 12 0,4 0-12 0,2 1-8 0,-2 1 10 16,-1 1-11-16,2 1 15 0,1 0 5 0,1 1-15 15,0 1 8-15,-2 1-10 0,1 1-6 0,0-1 8 16,4 2-15-16,2-1 12 0,1 0-2 0,1-1-6 16,-2-2 15-16,2 0-13 0,0-2 7 0,2-2-15 15,7 2-2-15,-2-3-1 0,3-1 21 0,-3 0-12 16,4-3 9-16,3 0-13 0,-6-1-11 0,9 0 14 16,-7-4-4-16,5 0 7 0,6-1-4 0,-8-4 0 15,8 2 2-15,-8-2-2 0,3 1-15 0,1 0 20 0,-3-3-16 16,3 3 19-16,-2-2-8 0,-4 2 5 0,1 3 6 15,-4 1-4-15,0 1 0 0,-3 3 0 0,-1 0-3 16,-1 1 3-16,1 3 2 0,-3 1 3 0,2 3-1 0,-1 0-1 16,0 3-12-16,-2 1 13 0,0 0-1 0,0 1 7 15,1 1-4-15,0 3-15 0,0-1 6 16,0 1-8-16,-1-2 9 0,0 0-2 0,-1-2-5 0,-2 2 2 16,1-2 3-16,0-5-2 0,0 3 8 0,1-3-6 15,1 1 6-15,-1-1-8 0,1 0-1 0,0-3 0 0,0-5 12 16,0 0-17-16,0 0 8 0,0 0-11 0,0 1 6 15,0 0-8-15,0 0-7 0,0 0 1 0,0 0-7 16,0 0-12-16,0 0-3 0,0-1-8 0,0 0-35 0,0 0-1 16,0 0-23-16,0 0 13 0,9-5-16 0,-2-1-11 15,-2 2 13-15,4-4-18 0,3-1-2 0</inkml:trace>
  <inkml:trace contextRef="#ctx0" brushRef="#br0" timeOffset="48104.78">20222 12223 928 0,'-2'-5'98'0,"2"-1"-62"0,0 4-1 0,2-2-16 0,0 1 1 0,-2 2 12 0,0 1-9 0,0 0 10 0,-1 0-22 15,1 0-12-15,0 0-8 0,-1 0-2 0,1 0-24 0,0 0 15 16,-2 1-9-16,4 4 12 0,-4-2 5 0,2 3 7 31,0-3 7-31,-3-3-3 0,3 5-7 0,-1-3 13 16,0 1-5-16,0 5 10 0,-1-4-4 0,-1 2 13 16,-5-1 4-16,2 0 0 0,1 4-5 0,2 1 6 15,3 0-7-15,0 1 8 0,0 1-6 0,-5 1-2 16,2 4-1-16,-2 1-1 0,4 1-20 0,3-1 13 15,1-1-4-15,0 3 10 0,-2-5-7 0,1 3-3 0,-4-1-4 16,1 1 0-16,-1-1-9 0,5 0 18 0,4-1-9 16,0-3 12-16,0 2-13 0,-2-5 1 0,-1-2 2 15,-1-3-2-15,7-1-9 0,0-1 9 0,-4-2-11 0,2-1 11 16,-2-1-1-16,2-5-2 0,2 0 10 0,4 0-8 16,-6-3-9-16,1 2 10 0,-2-3-7 0,0-1 9 15,-2-1 9-15,1 1-7 0,0-4 5 0,-1 5-8 16,0-2-3-16,0 0 2 0,-4 2-6 0,1 2 6 15,-1 2 12-15,0 3 3 0,-1 3 12 0,0 0-9 16,0 0-2-16,0 0-16 0,0 0 0 0,0 5-4 0,0 2 8 16,0 4 1-16,0 0 2 0,0 2 1 0,-1 0 7 15,2 2-12-15,0 1-3 0,-1 1 0 0,2 5 6 0,-2-2-5 16,0 0 8-16,0-2-9 0,0-4 7 0,-2 0-6 16,2 0 9-16,0 1-8 0,0-1 6 0,0-1-7 15,-2-2 0-15,2-2-1 0,-1-2-7 0,1 0 10 16,0-2-7-16,0-1 8 0,0-1-17 0,0-1-18 15,0-2-12-15,0 0-1 0,0 0-36 0,1 0-41 16,11-3-60-16,-7-3 5 0,1 0-183 0</inkml:trace>
  <inkml:trace contextRef="#ctx0" brushRef="#br0" timeOffset="48438.01">20598 12440 731 0,'0'-5'297'0,"-1"-2"-225"0,1 1-70 0,-8 1 2 0,4-1 2 0,2 2-3 16,0 1 5-16,7 0-6 0,-8 0-6 0,-1 1-2 15,4 2-8-15,0 0 5 0,0 0-12 0,-10-2-4 16,5 3 5-16,-3 0-5 0,2 2 2 0,-1-1 32 15,5 2-13-15,-2 0 18 0,0 0-11 0,3 1 12 16,-7 0 10-16,5 3-4 0,0 0 1 0,3 0 13 16,-2-2-3-16,2 1 9 0,-1-3-5 0,-1 0-15 0,2 1 4 15,2 0-6-15,0-1 1 0,-2-4-1 16,0 0-1-16,0 0 2 0,0 0-2 0,0 0-11 0,8 0-3 16,-5-2-3-16,2-2-17 0,1-3-12 0,-5 2-31 15,6-2 12-15,-6 0-51 0,3-1-62 0,0-1-1 0,-2-1-28 16,1 2-22-16</inkml:trace>
  <inkml:trace contextRef="#ctx0" brushRef="#br0" timeOffset="48931.84">20927 12102 317 0,'-1'-4'4'0,"-2"-2"49"0,0 5-5 0,0-4 23 0,-2 4 13 0,5 1-4 0,0 0 3 0,0 0-5 0,0 0-25 0,0 0-3 16,0 0-22-16,0 0 13 0,0 0-25 0,0 0-8 15,0 0 11-15,0 0-11 0,0 0 2 0,0 0 9 16,-2 13-11-16,3-7 12 0,2 0-4 0,1 2-2 15,-2 2 6-15,3 4-4 0,-3 0 2 0,2 1-1 16,-1 1-1-16,1 1 2 0,2 2 8 0,-3 1-7 16,2-1 10-16,-4 2-11 0,1 0-11 0,2 2 14 0,-2 1-18 15,1-1 17-15,1 0-8 0,-4 1-9 0,0 0 9 16,1-1-11-16,-1-2-1 0,-1-5 4 0,-2-2-11 16,3 1 10-16,0-5-6 0,0 1-13 0,2 1 9 15,-2-9-13-15,-2 3-6 0,2-6-16 0,0 0-13 0,0 0 3 16,2 0-10-16,-1 0-76 0,18-4-47 0</inkml:trace>
  <inkml:trace contextRef="#ctx0" brushRef="#br0" timeOffset="49425.44">21156 12214 1040 0,'1'-5'11'0,"-2"-1"3"15,2 0-1-15,-1 2-1 0,-4 2-22 0,4 2 14 0,0 0-11 16,0 0 11-16,0-1-13 0,0 0-16 0,0 0 4 16,0 0-11-16,0 0-12 0,-1 0 34 0,0 1-11 15,0 0 19-15,0-1-3 0,1 0 7 0,-1 0 5 0,-2 1 0 16,1 0-6-16,0-1 21 0,1 1-4 0,-32-8 11 15,25 9 4-15,5 0-7 0,3-1 3 0,0 0-5 16,0 0-18-16,-1 0 9 0,0 1-15 0,-7 10 16 16,5-6-2-16,2-1-15 0,-6-1 11 0,6 1-14 0,1-2 2 15,0 4 15-15,-2 1-15 0,2 0 17 0,-4 1-3 16,3 2 2-16,2-3 17 0,-3 0-13 0,4 2 2 16,0 0-3-16,4 0-10 0,-2 0 8 0,0-1 5 0,3 1-10 15,-4 0 6-15,9 0-10 0,-4 1-8 0,1-4 13 16,2 1-8-16,-3-2 10 0,3 0-5 0,1 1-3 15,-2-2 2-15,0-2-2 0,2 0 6 0,-3-1-12 16,0 0-2-16,-1-1-4 0,0 0 3 0,0 0-6 16,0-2 8-16,0 0-9 0,-2-1-6 0,1 0 15 31,1 0-8-31,-1 1 10 0,1-2-2 0,0 2-1 16,-2 0 8-16,1 0-6 0,-3 1-5 0,1 0 7 0,0 1-13 15,-1-1 11-15,-1 1-15 0,-1 1-7 0,2 0-5 16,-2 1-4-16,0-1-32 0,1 1-15 0,-2 0-50 15,0-1 14-15,-1-1-117 0</inkml:trace>
  <inkml:trace contextRef="#ctx0" brushRef="#br0" timeOffset="53763.49">21470 12017 312 0,'-4'-4'52'0,"0"-1"35"0,0 1 28 0,-1-1-48 0,2 1-14 0,-1 2 10 0,6 0-17 0,-2 2 17 16,0 0-25-16,-8-1-7 0,-4 0-3 0,8-1-2 15,4 2-20-15,4 0 6 0,-4 0-1 0,0 0 6 16,0 0 22-16,0 0-6 0,0 0 3 0,0 0-5 16,0 0-20-16,0 5 5 0,2 0-5 15,4 2 6-15,2 0 8 0,-7 4-14 0,6 0 10 16,-7 4-13-16,0 4-5 0,4 2 10 0,2 3-13 16,1 3 13-16,-4-1-5 0,4 3 4 0,-5-1 0 15,5 0-1-15,0 1-11 0,-4-2 3 0,8 3 1 16,-5-1 3-16,2 0-1 0,-4 1-4 0,-5-1 4 15,2 1-6-15,-4-2-13 0,6 3 26 0,-3-6-18 16,-4-1 22-16,7 1-2 0,-7-3-13 0,1 3 12 16,2-4-14-16,-7-4-2 0,5-4 10 0,1 1-12 15,1-6 11-15,1-2-11 0,0-6-27 16,0 0-13-16,0 0-9 0,0 0-54 0,0 0-89 16</inkml:trace>
  <inkml:trace contextRef="#ctx0" brushRef="#br0" timeOffset="54259.28">21496 12073 455 0,'-5'-6'36'0,"-1"-1"3"0,-5-2 7 0,8 5-2 0,0-5-9 0,-2 2 11 15,8 2-21-15,-7-7 18 0,-2 5-15 0,6-2-7 16,-1-1 16-16,1 2-12 0,5 0 8 0,-4 1-4 16,2 0-2-16,-3 1 2 0,4 2-6 0,-1 2-6 15,0 0-5-15,7 1 0 0,-10 1-17 0,0 0 9 16,1 0 0-16,12 4 5 0,-1 2 7 0,0 3-3 16,3 0 1-16,-6 3-2 0,0 1-8 0,-3 1 18 15,-4 3-7-15,2 1 11 0,-6 2-9 0,-1 2 5 16,-4 0 3-16,-1 0-2 0,-1 3-16 0,-3-4 17 15,1 1-16-15,-3-2 17 0,0-1-3 0,3-2-11 16,-1-4 9-16,9-2-12 0,-8-5-5 0,6 0 2 16,-2-2-21-16,2-4 10 0,5 2-32 0,1-4-34 15,7-1-39-15,-5-1-4 0,5-3-140 0</inkml:trace>
  <inkml:trace contextRef="#ctx0" brushRef="#br0" timeOffset="54801.84">21953 12187 616 0,'-11'-9'102'0,"6"3"-98"0,-2 0-1 0,7 3 0 16,-3-5-13-16,3 6 16 0,0 0-12 0,0-2 15 15,3 5 3-15,-3-6-1 0,1 1 10 0,-2-1-10 16,-3-2 0-16,1 2 21 0,3 0-4 0,1 3 9 16,-1 2 0-16,0 0 3 0,0 0-2 0,0-1-1 15,-11-14-30-15,11 13 7 0,-6-2-19 0,6 4 15 0,0 0-6 16,0 0-6-16,0 0 11 0,0 0-14 0,-10-4-6 16,4 9 15-16,6-3-10 0,-4 3 13 0,0 0 2 0,-2 1 2 15,-8 3 10-15,8 1-8 0,0-1-3 0,1 2 18 16,2-2-3-16,-2 2 11 0,0-2 0 0,3 5-8 15,-2-1 1-15,0 3-4 0,0 3-25 0,2-5 18 16,-3 0-18-16,4-2 19 0,1 0-13 0,-3-1-1 16,7-2 7-16,0-1-7 0,-3-1-10 0,4-2 9 15,-4-1-16-15,1 0 14 0,3-2-2 0,0-2-5 0,2 0 8 16,0-3-9-16,3-1-6 0,-2-3 1 0,4 1-4 16,-6-4 4-16,5 2 6 0,-3-3 0 0,-3 0 6 15,1 0-6-15,-2-1-6 0,-1-1 11 0,-1-3-10 16,4 2 12-16,-1 0 4 0,2 5 2 0,0 1 6 15,-2 1-7-15,-2 4-10 0,-3 3 21 0,0 0-12 0,0 0 15 32,0 0-17-32,10 10 5 0,-4-2 10 0,-5 2-4 15,3 0 10-15,0 5-13 0,-3-2 0 0,6 2-4 16,0 1 3-16,0-3-9 0,2 1 6 0,1-2-6 16,0-1 7-16,1-2-9 0,0 0 0 0,2-2-4 15,0-4-12-15,1-1-32 0,1-2-24 0,2-2-3 16,0-2-91-16</inkml:trace>
  <inkml:trace contextRef="#ctx0" brushRef="#br0" timeOffset="56472.82">19266 13580 280 0,'-7'-4'61'0,"6"0"-5"0,-4 1 2 0,5-1-7 0,1 1-8 0,-4 0-8 0,2 3-15 0,1 0 9 16,0 0-17-16,0 0-6 0,-5-8 5 0,5 8-6 16,0 0-10-16,0 0 32 0,0-1-15 0,0 0 27 0,0 0 6 15,0 0-10-15,1-23 11 0,4 18-14 0,-2-2-17 0,0 2 8 16,-2 1-19-16,-1-1 15 0,5 2-6 0,1-2-12 15,-1-2 14-15,3 4-16 0,-4-3-5 0,5 3 25 16,-5-1-14-16,3 2 20 0,1-2-4 0,-4 1-10 16,11 5 9-16,0 2-12 0,-5 0-8 0,5 1 11 15,-6 1-11-15,1-2 10 0,1 3-2 0,1 2-8 16,0 0 12-16,1 2-12 0,1 0 1 0,-4 2 3 16,0-1-13-16,-1 1 12 0,-1 0 5 0,-2-2-11 15,2 0 11-15,-1-1-14 0,2-1 2 0,-4-1 8 0,0-1-11 16,-1-3 11-16,0-1 6 0,0-1 0 0,-1-2 15 31,0 0-15-31,2-3-9 0,-2 0 25 0,2-2-18 16,-1-2 21-16,1 1-10 0,1-3-8 0,-3-1 9 0,2 2-10 15,-3-3 1-15,1-1 2 0,-1 0-12 0,1 0 9 16,-1 2-2-16,-1 1-4 0,4 4 8 0,-3-1-10 16,-2-2-10-16,2 2 15 0,-3 1-7 0,0 0 11 15,1 3 0-15,0 0-11 0,-1-2 5 0,1 3-8 16,2 2-4-16,-1-1 9 0,4 1-7 0,-3 0 8 0,-2-4-3 15,2 4-8-15,-4 0 6 0,5 1-6 16,1 1-1-16,-2-3-15 0,4-2-8 0,-4 3-1 0,3 0-8 16,-2 0-35-16,5 2-29 0,3-2-9 0,-4-1-128 15</inkml:trace>
  <inkml:trace contextRef="#ctx0" brushRef="#br0" timeOffset="57267.46">20351 13268 453 0,'0'-6'31'0,"0"1"0"0,-1 1 8 0,1 2-10 0,0 0-10 0,-2-1-2 0,2 3-10 0,0 0 4 16,0 0-12-16,0-1 0 0,-1 0 4 0,0 0-3 16,0 0-9-16,0 0 15 0,0 0-6 0,0 0 11 15,-2 0 1-15,-29-15 3 0,27 15 8 0,-1 1-4 16,1-1 0-16,-1 0 10 0,-1 1-8 0,-3 0 12 15,2 1 2-15,-1 1 4 0,2 0 2 0,0 2-3 16,-2-1-22-16,2 1 6 0,-2 2-12 0,2 1 13 0,1 2 0 16,-2 1-9-16,-3 0 3 0,6 1-8 0,0 1-9 15,-2-1 13-15,3 1-11 0,-2-1 12 0,1-1 0 0,4 1-9 16,1-2 9-16,-4-2-11 0,6 2-9 0,-1-2 13 16,2-1-12-16,-3-6 12 0,9 6-2 0,-4-5-5 15,4-1 12-15,0-2-11 0,-1 0 2 0,6 0-9 16,-3-5-2-16,-1 2 0 0,3-2 19 0,-1-2-20 15,0 3 10-15,6-4-14 0,-4 0 12 0,-4 2-4 16,2-1-5-16,-1 1 3 0,-2 2 8 0,0 2-1 0,-2 2 11 16,-3 1-10-16,1 1 2 0,-1 2 4 15,-1 2-8-15,1 3 8 0,0 1 7 0,-2 3-14 0,1 3 11 16,0 3-13-16,-1 4-1 0,0-2 15 0,-1 1-13 16,0-1 15-16,0-1-5 0,-1 5-1 0,0-1 10 0,-3-1-10 15,1 1-2-15,1-5-6 0,-2-3 0 0,1 0 0 16,0-2 10-16,0-3 11 0,-3 0 2 0,2-2 1 15,-1-2-10-15,0-1 4 0,3-1-13 0,-3-1 9 16,4-2-8-16,0 0-14 0,0 0 4 0,0 0-12 16,0 0-28-16,0 0-5 0,0 0-26 0,0 0 14 0,0 0-30 15,-3-9-21-15,6 4-17 0,2-2-9 0,0 1-90 16</inkml:trace>
  <inkml:trace contextRef="#ctx0" brushRef="#br0" timeOffset="57664.98">20590 13202 675 0,'-8'-8'109'0,"5"0"-75"0,2 1-1 0,0 2-4 0,-1 3 2 0,1 0-20 0,1 0 11 0,-1 0-17 15,5 1-4-15,-4 1 7 0,0 0-10 0,0 0 9 16,0 0-7-16,0 0-2 0,0 0 2 0,0 0 0 16,0 0 5-16,0-1 6 0,15-11-1 0,-9 9 1 15,2-2 4-15,4 3 0 0,-9-1 8 0,9 0-6 0,1 1-1 16,-5-3 19-16,5 0-9 0,-8 2 13 16,3 1-3-16,0 2-12 0,2 3 1 0,0-1-5 0,-2 1-3 15,-2 1-2-15,1 2-1 0,-3 1 0 0,1 2 0 0,2 2-8 16,-4 1 5-16,-1 3-6 0,4 1 7 0,-6-1-7 15,3 3 1-15,1-1-3 0,-3 1 0 0,-1 0 1 16,0-2-4-16,-1-2 1 0,0 1-17 0,1 0 25 16,2 1-10-16,-2 2 15 0,1-3-4 0,-1 1-11 15,-1-3 9-15,1 1-11 0,0 0 6 0,0-3 1 16,-1 4-6-16,1-1 2 0,-4-2 4 0,2 0-4 16,0-1 4-16,-2-4-6 0,4 2-12 0,-1-2-11 0,1 0-16 15,-1 0 6-15,1 0-20 0,-3-4-40 0,3 2-16 16,0-5-17-16,0 0-90 0</inkml:trace>
  <inkml:trace contextRef="#ctx0" brushRef="#br0" timeOffset="57903.24">20636 13476 432 0,'0'0'114'0,"-1"0"-17"0,-11-5-14 0,5 0 8 15,5-1-12-15,2 4-13 0,0-1 8 0,0 3-11 0,0 0-17 16,0 0 4-16,0-1-22 0,14-14 17 0,-11 10-14 15,4 0-7-15,-3 2 6 0,3 2-10 0,2-2-11 0,4-1 1 16,0 0-1-16,1-4 2 0,4 4-8 0,-2 1-4 16,2-1-6-16,-1 3 1 15,0-4-10-15,-4 0-9 0,1-1-5 0,-3 0-3 0,2 1-20 16,-2 1-41-16,1 0-34 0,-1-2 0 0,-2 1-85 0</inkml:trace>
  <inkml:trace contextRef="#ctx0" brushRef="#br0" timeOffset="58030.5">20952 13313 450 0,'0'0'84'16,"0"0"165"-16,0 0-182 0,0 0-15 0,0 0-12 0,0 0 8 15,0 0-1-15,0 0-6 0,0 0 5 0,0 0-10 16,0 0-33-16,0 0 14 0,0 0-22 0,0 0 19 16,0 0-13-16,0 0-17 0,11 0-7 0,-5-1-9 15,4-3-57-15,-4 0-90 0</inkml:trace>
  <inkml:trace contextRef="#ctx0" brushRef="#br0" timeOffset="58459.65">21087 13151 1026 0,'1'-7'65'0,"1"2"-21"16,-4 2 5-16,2 3-11 0,0 0-15 0,2-4-8 0,7 3-14 15,-6-2 9-15,3 1-8 0,2 1-4 0,-6-1 3 16,4 1-5-16,7-2-13 0,-4-3 18 0,5 1-6 31,1-1 10-31,-5 0 0 0,3 2-4 0,-1-3 1 0,-1 2-2 16,0 0 0-16,-2 0 6 0,0 2-1 0,-1-4 4 16,-2 1 17-16,1 4-7 0,-1-3 10 0,-1 3-12 15,1 2-9-15,-3-2 9 0,2 1-12 0,-2 3 11 16,2-1-11-16,-3 2-4 0,2 1 8 0,-1 4-8 15,0 0-7-15,1 3 20 0,-3-1-14 0,2 1 18 16,-1 2-6-16,-1-2-5 0,2 0 8 0,-2 2-7 0,1 0 8 16,0 0-9-16,0 1 2 0,-1 1-2 0,-1 0 10 15,2 2-7-15,-2-1 0 0,1 1-4 0,1 3-12 16,-2-2 19-16,3 3-4 0,-3-1 10 0,0 0-13 0,0 2-3 16,-3-3 1-16,1 2-1 0,-1-1 4 0,0 1-3 15,1 0-8-15,-1-2 4 0,-2-1 1 0,0-2-1 16,-1 1 6-16,2-2-7 0,1-2-11 0,0-2-6 15,1-2-19-15,2-2 6 0,-2-2-46 0,1-2-52 16,1-3-26-16,0 0-11 0,0 0-79 0</inkml:trace>
  <inkml:trace contextRef="#ctx0" brushRef="#br0" timeOffset="58666.24">21158 13338 785 0,'-6'-11'130'0,"0"2"-52"16,2 1 4-16,3 2 1 0,1-1-22 0,-3 3 4 0,3 1-7 0,2-2 7 16,-2 5-25-16,0 0-21 0,6-8-8 0,1 5 0 0,2 0-10 15,3 1-3-15,3-1 0 0,2-1-2 0,2 1-7 16,3-2 7-16,0 0-6 0,1 1 4 0,1-1-21 16,0-1 13-16,-1 0-13 0,1 0 12 0,-1 1-15 0,-1 0-21 15,-1 0-15-15,-4 2-7 0,6 0-68 0,-5 1-89 16</inkml:trace>
  <inkml:trace contextRef="#ctx0" brushRef="#br0" timeOffset="59269.68">21801 12892 103 0,'-6'-3'8'16,"2"1"2"-16,2 2 17 0,2 0-14 0,0 0 0 0,0 0 17 15,0 0-15-15,0 0 20 0,0 0 6 0,0 0 2 16,0 0 16-16,0 0-12 0,0 0-13 0,0 0 24 16,0 0-13-16,0 0 21 0,0 0-4 0,0-1 5 15,0 0-1-15,0 0 1 0,0 0-25 0,0 0-1 0,0 0-15 16,0 1 9-16,0 0-27 0,0 0 2 0,-3 3 10 16,1 4-5-16,2 1 3 0,-2 3 7 0,1 0-19 15,1 2 17-15,-1 1-14 0,-2-2-1 0,1 4 8 16,2-1-7-16,-2 0-8 0,2 3 11 0,1-3-13 0,-1-3 11 15,2 1-6-15,-1 0 0 0,0-3 9 0,2 2-8 16,0-4-8-16,2-4 14 0,-1-1-11 0,3 1 14 16,0-2-2-16,1 0-15 0,-1-2 7 0,-1-1-11 15,1 1-4-15,2-5 13 0,0 1-6 0,3-2 8 16,-5-2-4-16,1 1 0 0,-6-2 1 0,-4-3 0 16,5 0 10-16,1 0-5 0,2-2 5 0,0 1-6 0,-3 0 2 15,-5-4 2-15,-4 7-2 0,0 0 3 0,-2-1-7 16,4 1 6-16,0-1-11 0,-3-1 8 0,2 4 3 0,-2 1-4 31,0-1 8-31,0 2-10 0,-2 1-3 0,1 2 12 16,1 0-3-16,-1 2 6 0,1-2-13 0,-2 3-2 15,2-1-2-15,3 1-1 0,-2 0-14 0,4 1 15 16,-3 0-17-16,3 0 15 0,2-1-14 0,0 0-19 16,0 0-6-16,0 1-10 0,0 0-45 0,0 0-55 15,0 0-82-15</inkml:trace>
  <inkml:trace contextRef="#ctx0" brushRef="#br0" timeOffset="59827.83">22152 12988 141 0,'0'-4'6'0,"0"1"7"0,0 3-22 0,0 0 17 0,0 0-13 0,0 0-11 16,0 0 14-16,0-1-15 0,0 0 1 0,0 0 36 15,0 0-10-15,0 0 24 0,0 0 14 0,0 0 20 16,0 0 20-16,0 0-9 0,-1 0-8 0,-10-20 29 16,8 17-25-16,1-1 30 0,2 3-33 0,-4-1-27 15,2 1-2-15,-1 2-10 0,-1-2-28 0,1 2 10 16,-1 2-14-16,0-2 14 0,-1 2-15 0,-1 3 4 0,0 0 1 15,0 2 2-15,-2 1 4 0,0 1 1 0,2 2-2 16,-4 0 3-16,1 3 12 0,1 4-6 0,0 0 12 16,-2 5-13-16,5 2-1 0,-2-3 11 0,2-2-9 0,-1 0 12 15,-3 0-12-15,6-1-6 0,1 0 5 0,2-3-4 16,4 1-10-16,-2-3 12 0,-2-2-10 0,6 0 13 16,-3-1 2-16,1-3-12 0,1-1 10 0,4-4-11 15,2 0 10-15,3-1-8 0,-2 0-1 0,0-2 0 16,0 0-1-16,0-3-4 0,0 0 2 0,-1 0-3 0,3 1-6 15,-4-2 5-15,3-1-7 0,-2 0 7 0,0-3-1 16,2 3 3-16,-3 1 2 0,0 0-3 0,2 0-16 0,-3 1 17 16,-1-1-5-16,0 1 9 0,0 2-7 0,0-1-3 15,-3 1-5-15,4 0 1 0,-5-1-10 0,3 0 14 16,1 0-9-16,-3 0 11 0,1 0 6 0,0-1-7 16,-4 0 7-16,5 2-10 0,7-1 0 0,-9-1-7 15,7 1-5-15,-10-1 0 0,-2 3 4 0,0 0-13 16,6-8 4-16,-1 6-10 0,0-1-14 0,-5 3-3 15,11-3-27-15,-6 1 11 0,-5 2-54 0,0 0-61 0,9-2-58 16</inkml:trace>
  <inkml:trace contextRef="#ctx0" brushRef="#br0" timeOffset="62799.84">20006 14272 235 0,'-1'-4'38'0,"1"1"-11"0,0 3 1 0,0 0 0 0,0 0 0 0,0 0-8 0,0 0-10 16,0 0-1-16,0 0-10 0,0 0 11 0,0 0-12 0,0 0 13 16,0 0 7-16,0 0-2 0,0 1 20 0,0 0-16 15,-2 0 1-15,2 0 17 0,0 0-21 0,-1 0 20 16,0 0-24-16,0 0 9 0,0 0 0 0,0-1-1 15,1 0-24-15,-1 0 21 0,-1 0-12 0,1 0 17 0,-2 0-11 16,1 0-1-16,1 0 9 0,-2 0-8 0,1 0-14 16,0 0 19-16,1-1-17 0,-27-12 22 0,28 9-7 15,0 4-8-15,0 0 9 0,0 0-12 0,4-13-9 0,-1 7 8 16,3 2-13-16,1 1 13 0,-2 1-2 0,4 1-2 16,-1-1 0-1,0 2-5-15,1 0-16 0,-1 2 25 0,0 2-13 0,-2 2 17 0,0 2-6 0,-2 0-1 16,1 1 11-16,-3 1-10 0,-1 4 2 0,-1-1 10 15,0 5-6-15,-2 2 9 0,0-2 3 0,-4 0-3 16,-2 0 10-16,-1-2-9 0,0 2-11 0,0 0 19 16,-2-2-15-16,-2 0 18 0,1 0-3 0,-1-1-4 15,0 0 9-15,2-1-9 0,-4-1-3 0,5-2 10 0,-4-1-8 16,5-2 10-16,3-2-2 0,1-3-14 0,0 0 4 16,4-1-9-16,1 0-8 0,0 0 15 0,0-2-12 0,0 0 15 15,8 2 2-15,0-2-15 0,3 0 13 0,1 0-16 16,-1 0-8-16,2-1 11 0,1 1-10 0,1-2 12 15,2-1-3-15,1 3-5 0,1-3 0 0,-2 1-3 16,2 1 0-16,-1-2 2 0,4-1-5 0,-2 2 5 16,-1 0 3-16,-3 0-6 0,-6 0 4 0,5-1-9 0,-8-1-8 15,2 1 13-15,-4 0-9 0,-2 0 10 0,6 1-7 16,1-2-17-16,-1 1-2 0,1 0-8 0,-6 0-23 16,0 0-5-16,5 1-23 0,-5-2 9 0,4-1-36 0,-4 2-32 15,-1-2-26-15</inkml:trace>
  <inkml:trace contextRef="#ctx0" brushRef="#br0" timeOffset="63198.74">20392 14243 494 0,'0'-6'59'0,"2"0"4"0,1 2 17 0,1 1-14 0,-3-1-10 0,2 1-5 16,1 0-14-16,-2 1 10 0,1 0-11 0,1 0-5 15,0 1 0-15,1-1-3 0,1 0-10 0,2 1 3 16,-3-2-6-16,2 1 5 0,1 0-9 0,2 0 4 16,-1 0-1-16,1-1 1 0,0 0-15 0,-1-1 5 0,3 1-1 15,2 0 3-15,-2-1-7 0,1 1-1 0,0 1 2 16,-5-3-1-16,4 4-11 0,-6-3 19 0,1 0-19 16,2 1 21-16,-5-2-1 0,5 3-12 0,-1 1 8 0,2 0-12 15,-4 0-2-15,-2 1-1 0,-4 0-8 0,0 0 4 16,0 0-11-16,0 0-17 0,2 0-5 0,-1 0-5 15,1-1-13-15,-4 2-12 0,2-1-13 0,-1 2 1 16,6-1-12-16,-7 1-30 0,-4 1 19 0</inkml:trace>
  <inkml:trace contextRef="#ctx0" brushRef="#br0" timeOffset="63803.94">20510 14187 10 0,'-10'2'23'0,"3"3"-3"0,-1-1 37 0,3 0 7 15,0-1-12-15,-1-1 12 0,2 2-6 0,0 0-16 16,1 0 8-16,-1 0-12 0,0 1-1 0,3-1 19 15,-2 2-4-15,3-2 11 0,-2-1-3 0,2 2-5 16,0-1-1-16,0 3-2 0,1-1-25 0,-1-1 7 16,1 3-18-16,2 2 15 0,-1 0-10 0,1 1-7 15,-2-1 4-15,1-2-8 0,1 2-11 0,0-2 12 16,0 1-9-16,-1-2 11 0,1 1 0 0,1-3-12 0,-1 1 14 16,1-1-14-16,-1-1 2 0,0-2 8 0,2-1-11 15,-4-1 11-15,4 0-5 0,0 0 0 0,-1 0 10 0,3 2-10 16,-4-3-7-16,6-1 9 0,0 1-13 0,4-4 13 15,-3 1-7-15,-3-2-1 0,1 0 7 0,0 3-7 16,2-1-5-16,-1 1 11 0,4-1-8 0,-6 0 10 16,5-1-1-16,-3 1-6 0,-1-1 4 0,1 0-5 15,-3 3-8-15,4 0 14 0,-5 1-8 0,5 1 11 0,-4-1 0 16,0 1-11-16,5 2 8 0,-8 0-12 0,6 4-2 16,-3-2 11-16,1 1-11 0,-3-1 11 0,1 1 0 15,-2 0-3-15,1 3 9 0,-2 0-9 0,-1-1-12 0,0 1 18 31,-1 0-11-31,-1 1 14 0,0 1-9 0,-1-2 9 16,-3 2 5-16,1-3-3 0,0 1-11 0,-4 0 11 16,1 0-7-16,2 1 12 0,-7-1-1 0,3 0 2 15,-3-2 2-15,1 0-2 0,2 0-1 0,-1 0 1 16,1-1 6-16,-4 1-5 0,3-2-8 0,-2-1 3 16,0 0-6-16,4-1 8 0,-1-1 4 0,0 1-14 0,3-2 1 15,-4 1-4-15,2 1 10 0,3-2-3 0,-6 0 3 16,6-2-4-16,-2-1-8 0,1 1 13 0,0 0-10 15,3-1 12-15,-1 1-5 0,1-1-12 0,0-1 6 0,-1 0-9 16,0 1-1-16,0-1 5 0,2 3-12 0,2 1 10 16,0 0-1-16,-1 0-4 0,0 0 12 0,1 0-11 15,-1 0-5-15,-1 0 4 0,1-1-12 0,0 1 11 16,0 0-4-16,0 0-24 0,0 0 6 0,1 0-13 16,-3 0 1-16,1 0 3 0,0 0-4 0,0 0 2 15,-1 0 1-15,1 0-12 0,0 0-1 0,-29 8-9 0,31-8-27 16,0 0-25-16,-1 1-81 0</inkml:trace>
  <inkml:trace contextRef="#ctx0" brushRef="#br0" timeOffset="66368.5">21082 14235 235 0,'0'0'-54'0,"0"0"43"0,0 0 65 0,0 0 2 0,0 0-10 0,-2 0-22 16,1 0 10-16,1 0-15 0,0 0-3 0,-1-7 16 16,9 6-18-16,-3 0 19 0,-4-1-3 0,3-1-9 15,-1 2 14-15,1 1-14 0,-4 0-9 0,0 0-3 16,0 0-10-16,9 0 5 0,-6 1 0 0,-1 3-1 16,-2-2 3-16,0-1-5 0,0-1-13 0,0 0 24 15,-6 5-15-15,-1-3 19 0,-4 2 2 0,1 0-7 16,3-1 12-16,3-1-13 0,0-1-7 15,0-1 16-15,-1 0-17 0,0 1 17 0,1 0-18 32,4-1 10-32,0 0 5 0,0 0-2 0,0 0-10 15,0-10-4-15,5 4-4 0,3 1 3 0,-2-1-5 16,8-1-8-16,-5 1-1 0,9-2-3 0,3 2-8 16,-2 0 24-16,4 1-8 0,-7 1 13 0,3 2 8 15,-6 2-8-15,-3 0 10 0,-5 6-10 0,-1 3 1 16,-2 2 27-16,1 3-9 0,-1 2 17 15,-4 3 6-15,0 4-4 0,-2 1 2 0,-4 1-5 16,0 2-22-16,-1-3 11 0,0 0-11 0,-2-1 11 16,0-2-12-16,1-3-2 0,-3-2 5 0,7 0-6 15,-2-3-12-15,3-3 14 0,4-2-6 0,-3-5 13 16,5 0 1-16,3-2-3 0,-4 0 5 0,8-1-5 16,-1-1-13-16,3-3 7 0,5-2-15 0,1 0 12 15,1 0-3-15,0-1-20 0,3-1 6 0,-4 0-15 16,2 1-15-16,-1 1 8 0,1 2-14 0,-4 2 11 15,0 0-5-15,-1 2-10 0,-3 1 10 0,0 0-14 16,1 1-15-16,0 0-2 0,-3 1-49 0,1 1 19 16,1-1-104-16</inkml:trace>
  <inkml:trace contextRef="#ctx0" brushRef="#br0" timeOffset="66702.77">21510 14179 329 0,'5'-6'32'0,"-1"1"38"0,0 1-10 0,1 1 24 0,2-1-9 0,0 3-29 0,-2-2-3 0,0 2-8 16,-1 0-14-16,4 1 4 0,3 0-6 16,1-2 6-16,3 2-5 0,0-3-5 0,1 0 2 15,0 0-5-15,1 0-17 0,0 0 10 0,0 0-13 16,0 0 12-16,-1 0-2 0,-1 1-12 0,-4 0 9 16,-1 0-14-16,2 0-22 0,-2-1 21 0,3 0-21 15,-2 0 21-15,0 1-14 0,-3-2-4 0,-1 0-6 16,0 1-5-16,-4-1-54 0,2 1-93 0</inkml:trace>
  <inkml:trace contextRef="#ctx0" brushRef="#br0" timeOffset="67005.12">21633 14182 471 0,'-14'1'83'0,"7"1"-41"15,-3 2 5-15,7 3 2 0,-4 0 11 0,4 2-13 16,3 2 2-16,2 1-8 0,-1 1-26 0,1-2 7 15,1 0-6-15,2-1 8 0,5 1-7 0,1-2-5 16,1 0 1-16,3-2-3 0,0-2-13 0,0-4 17 16,3 2-17-16,-1-6 16 0,0-1-10 0,0 1-13 31,-1-2 10-31,0 0-13 0,1-2 3 0,-3 0 12 16,-1 0-9-16,0 3 10 0,-4 1-3 0,-1 3-1 15,0-2 10-15,-2 3-9 0,0-1-5 0,-1 6 9 16,0 1-10-16,-5 8 12 0,-2 1 5 0,-4 5-7 15,-3-1 5-15,-2 0-8 0,2 6-6 0,-5-3 63 16,0 3-69-16,-2-3 56 0,-2-3-99 0,4-2 47 16,-4 0 26-16,4-4-7 0,-2-2-3 0,1-2 10 15,-2-3-9-15,1-2 11 0,1-1 3 0,0-3-24 16,2 1-4-16,0-3-13 0,3 0-43 0,1-4-122 16</inkml:trace>
  <inkml:trace contextRef="#ctx0" brushRef="#br0" timeOffset="67639.25">22168 14050 186 0,'1'-10'34'0,"-1"4"-20"0,1 1 7 0,0 1 24 0,1 3 15 0,-2 1 0 0,0 0-25 0,0 0 19 0,0 0-10 0,0 0-8 0,2 0 18 15,-1 0-17-15,-1 0-5 0,2 0 22 0,-1 0-16 16,0 0 18-16,0 0-19 0,0 0-7 0,17 3 1 16,-15 2-5-16,2 0-21 0,-2 4 17 15,3 1-10-15,-2 2 14 16,1 2-12-16,-1 2 1 0,-1 3 6 0,1 2-3 15,1 2-7-15,-3-1 11 0,1 1-14 0,0-1 14 16,5 0-7-16,-3-2-8 0,-2 1 4 0,-1-1-7 16,0-3-7-16,2-1 9 0,-2-1-5 0,1-4 8 15,-1 2-9-15,-2-3-18 0,3 0-9 0,-3 0-3 16,-1-5-30-16,1 0-51 0,3-3-39 0,2-2-5 16,-2 3-101-16</inkml:trace>
  <inkml:trace contextRef="#ctx0" brushRef="#br0" timeOffset="67938.47">22358 14104 444 0,'-1'-10'71'0,"-3"3"-39"16,1 0 18-16,2 4-11 0,1 3 22 0,0 0-13 15,0 0-12-15,0 0 4 0,0 0-21 0,0 0-19 16,0 0 6-16,0 0-10 0,0 0-13 0,0 0 23 0,0 0-15 15,0 1 21-15,-4 16 7 0,5-11-13 0,-1 0 14 16,-3 0-16-16,0 1-1 0,2 0 17 16,1 2-12-16,0 2 16 0,0-1-2 0,0-1-1 15,1 2 7-15,-1-1-6 0,1 2 0 0,-1 0 1 0,0 1-3 0,1 0 3 0,1 0-3 0,-2-1-6 16,0-1 4-16,0 0-6 0,1-1-7 0,5-1 11 16,-1-2-10-16,3 0 12 0,-7-1-3 0,5-2-7 15,1 3 4-15,1-7-7 0,3 2-16 0,-4-5-12 0,8 2-19 16,-1-1 7-16,7 0-26 0,0 0-81 0,-5-4-54 15</inkml:trace>
  <inkml:trace contextRef="#ctx0" brushRef="#br0" timeOffset="68239.95">22608 14054 316 0,'-2'-7'383'0,"1"0"-266"0,0 1-72 0,1 6-7 0,0 0 0 16,0 0-12-16,0 0-24 0,0 0 11 0,0 0-16 16,9 4 0-16,-5 1 12 0,2 2-10 0,-1-1-1 15,2 2 6-15,-2 1-6 0,1 0 7 0,1 2 0 0,-2 1-5 16,0-1 11-16,2 1-11 0,0 0-3 0,-4 0 17 16,2 0-14-16,-4 1 16 15,0-2-9-15,0 2 1 0,0-1 2 0,-1 1-2 0,-3 0-1 0,-1 2 9 16,-1 1-1-16,-2 1 4 0,-1-1 13 0,0 0-21 15,-2-2 13-15,1-3-16 0,-1-2-2 0,0-1 16 16,0 1-13-16,0-1 15 0,1-1-12 0,1-1-19 16,1-4-5-16,-1-1-10 0,0-1-54 0,3 2-29 0,1-2-49 15,-3-3 13-15,0-2-101 0</inkml:trace>
  <inkml:trace contextRef="#ctx0" brushRef="#br0" timeOffset="68399.83">22426 14129 291 0,'5'-6'45'0,"-5"-1"35"0,1 0 22 0,-2 0-34 16,1 2 23-16,0 1-25 0,0 0 1 0,2 1-11 0,3-1-35 16,0 0 4-16,3-1-17 0,5 1 13 0,3-1-16 15,1 1 2-15,-1 0-5 0,2-1 1 0,1 1-30 0,2-1-6 16,-2 0-35-16,2 0 14 0,-1 1-76 0</inkml:trace>
  <inkml:trace contextRef="#ctx0" brushRef="#br0" timeOffset="68638.63">22804 13877 806 0,'-4'-3'56'0,"2"1"-23"0,-2 2-7 15,4 0-6-15,0 0-32 0,1 6 26 0,-2-1-5 16,0 0 14-16,5 4-2 0,-1 0-5 0,-1 2 8 0,5 4-7 16,-3 0-8-16,3-1 12 0,2 2-15 0,1 0 17 15,1 0-2-15,-3 1-11 0,0-1 8 0,-3 1-10 16,0-1-3-16,2 2 14 0,-2 1-12 0,-1 1 14 15,0 3-9-15,-1-2-7 0,-1 1 4 0,1 1-7 16,0 1-13-16,-2-2 24 0,0 0-18 0,0 0 29 16,0-1 59-16,-1 0-119 0,0-3 58 0,1-2-83 0,2-1 56 15,-1-2 9-15,1-1-3 0,0-3 7 0,-1-2-7 16,1-1-26-16,1-3-20 0,-2-1-2 0,1-1-60 0,1 0-64 16</inkml:trace>
  <inkml:trace contextRef="#ctx0" brushRef="#br0" timeOffset="68925.72">23075 13994 431 0,'5'-10'277'0,"-3"-1"-197"0,1 4-50 0,0 3-5 15,-3 4-5-15,0 0-17 0,0 0-3 0,0 0-1 16,3 11 6-16,-2-4 9 0,1 2-1 0,-2 4 3 15,2-1-10-15,-1 2 15 0,-1 1-9 0,2 2 13 16,0 0 5-16,-1 2-15 0,1-1 12 0,-2 0-14 16,1 0-3-16,0 0 12 0,1-1-13 0,-1 0 13 0,0-1-8 15,-1-1-3-15,0-1 9 0,2-2-9 0,-1 0-12 16,0 0 16-16,0 2-17 0,1-5 17 0,-2-2-9 0,4 1-31 31,-3-2-3-31,1 1-17 0,4 1-43 0,-4-5-52 16,3 1-70-16</inkml:trace>
  <inkml:trace contextRef="#ctx0" brushRef="#br0" timeOffset="70069.39">23229 14118 635 0,'-4'-6'31'15,"-1"1"4"-15,5 1-19 0,-5 2 13 0,3 0-21 0,0 0 20 16,-4 1-15-16,-1-1-10 0,5 1 14 0,2 1-16 15,0 0-8-15,0 0 10 0,-12-1-15 0,8 1 15 16,4 0-2-16,-1 0-1 0,1 0 6 0,0 0-9 16,-1 0-11-16,-1 0 13 0,1 0-7 0,0 0 10 15,0 0 1-15,0 1-3 0,0 0 8 0,1 0-6 0,-16 20 3 16,15-14 15-16,-2 1-11 0,0 0 14 0,-2 3 8 16,0 0-15-16,-1 0 12 0,3 1-16 0,-3-2-11 0,3 1 11 15,-2-2-12-15,2 0 14 0,0 1-1 0,0-2-7 16,3-1 7-16,0-2-9 0,0-2 0 0,2-1 7 15,2 2-5-15,-2-2 6 0,4 1-8 0,1-2 3 16,0-1-1-16,0 0 0 0,4-3-17 0,0 0 13 16,0-1-7-16,3 1 8 0,-1-2-9 0,-2 0-8 15,2-1 1-15,0-1-4 0,2 0-13 0,1 0 18 16,-3 0-19-16,0-1 18 0,2 1-7 0,-3 1 11 0,-4 1 9 16,3 1-4-16,-3 2-7 0,-1 0 17 0,1 0-12 15,-3 0 15-15,-1 1 5 0,3 0-6 0,0 0 12 16,-1 0-14-16,-2-1-6 0,0 1 2 0,0 1-9 15,0 0 8-15,-1 0 3 0,-3 0 4 0,0 0 6 0,0 0-5 16,0 0-9-16,0 0 18 0,0 0-8 0,0 0 12 16,0 0-9-16,0 0-2 0,0 0 1 0,0 0-1 15,0 0-1-15,0 0-5 0,0 0-1 0,0 0 1 16,0 0 8-16,0 0-13 0,0 0 6 0,0 0-9 16,0 0-12-16,0 0 21 0,0 0-13 0,0 0 16 0,0 0-6 15,0 0-4-15,0 0 3 0,0 0-4 0,0 1 6 0,0 0 0 16,0 0-5-16,0 0 1 0,0 0 0 0,1 0 3 15,0 0 9-15,0 0-7 0,1 0-6 0,-1 0 14 16,-1 0-11-16,1 0 15 0,0 0-10 0,21 3-4 16,-17-7 8-16,1 0-9 0,1 0-18 0,0 0 22 15,1 0-17-15,-1-1 19 0,-1 1-20 0,1-2 6 16,-1 1-4-16,2 0 2 0,-1-1-17 0,-1 1 11 16,-2 1-5-16,0-1 8 0,-1 2 2 0,1 0 2 15,-1-1 7-15,-3 3-5 0,0 0-6 0,0 0 17 0,0 0-11 16,0 0 14-16,0 0-3 0,0 0-2 0,-2 0 6 15,1 0-6-15,0 0-5 0,0 0 10 0,0 0-9 16,0 1 10-16,-2 0-1 0,-29 9-5 0,32-10 7 16,0 0-10-16,-2 0-5 0,1 0 10 0,0 0-5 15,0 1 9-15,0 0-4 0,0 0-1 0,1 0 2 0,-1 0-4 16,-1 0-9-16,1 0 14 0,1 1-10 16,0-1 13-16,-7 17-4 0,9-13-6 0,-1 1 14 0,1-1-11 15,-1 1 15-15,1 2-18 0,1 0-4 0,-2 0-2 16,2 1 11-16,0-1-4 0,-2 2 10 0,2 0-12 15,-1 0-6-15,3 0 15 0,-2-2-9 0,1 1 11 0,0-2-5 16,1-2 2-16,2 1 2 0,-3-5-5 0,1 1-18 16,2 1 21-16,-1-4-9 0,1 1 13 0,6-2-12 15,-4-2-13-15,1-1-4 16,3 0-6-16,-9-3-18 0,5-2 17 0,-1 0-15 0,-6-2 16 0,8-3 0 0,-6 1-8 16,1-2 17-16,3 1-18 0,-6-1-5 0,-1 0 34 15,-1-1-19-15,-1 0 24 0,-6 3-8 0,7 3 12 16,-4 3 7-16,2 4-1 0,0 1-6 0,1 3 6 15,8 2-6-15,-7 2 6 0,0 1-7 0,0 3 6 16,-6 2 0-16,6 3 1 0,4 1-4 0,-4 3 10 31,-6 1-8-31,6 4 10 0,3-1 4 0,-3 3-15 16,8 2 11-16,-8-1-15 0,-2 3-4 0,5 2 14 0,-6 0-6 16,3 0 10-16,0-2-4 0,-3-1-7 0,0-1-1 15,0 0-1-15,-2 0 9 0,-3-3-5 0,2 0-3 16,-6-2 1-16,1 0 10 0,2-2-9 0,-4-3 11 0,0-2-12 15,-2-1 5-15,0-4-9 0,0 0-11 16,-1-1 4-16,1-5-14 0,2-3-2 0,0-1 2 0,1-5-6 16,1-4-11-16,5 0 19 0,-1-2-11 0,3-3 12 15,3 1-1-15,1-3-29 0,1 0 12 0,3-1-20 16,1 0 8-16,1 5 30 0,1 3-15 0,1 3 20 0,1 2-1 16,-2 2 1-16,2 1 10 0,-1 1-8 0,-2 1-1 15,2 1 12-15,1 2-5 0,0 1 6 0,0-1 2 16,2 1-32-16,1 1-17 0,0 0-12 0,0 0-92 0</inkml:trace>
  <inkml:trace contextRef="#ctx0" brushRef="#br0" timeOffset="70228.9">23858 14586 1286 0,'3'-19'208'0,"-3"4"-177"0,1 3 3 0,0 4 6 0,-1 3-10 0,0 1-14 0,-1 2-7 0,0 0 2 16,1 2-16-16,0 0-6 0,0 0-26 0,0 0 12 16,-1 0-53-16,-1 0-102 0,1 0-65 0</inkml:trace>
  <inkml:trace contextRef="#ctx0" brushRef="#br0" timeOffset="71459.36">23857 14519 1084 0</inkml:trace>
  <inkml:trace contextRef="#ctx0" brushRef="#br0" timeOffset="72007.28">6097 14868 231 0,'-5'-2'-60'16,"2"-2"25"-16,-6 2 41 0,1 2-5 0,7 0-17 15,-7 3 7-15,3 2-26 0,2-1 19 0,-5-3-29 16,4 4 35-16</inkml:trace>
  <inkml:trace contextRef="#ctx0" brushRef="#br0" timeOffset="72297.7">6031 14930 18 0,'0'-5'3'0,"0"1"19"0,-1 0-10 0,1 2 4 0,-4-1 3 0,4 3-5 16,4-3 11-16,-3 0-13 0,0 1 4 0,0-1 5 16,-1 0 3-16,0 2 0 0,0 1 23 0,0 0-3 0,0 0 9 15,0 0-8-15,0 0-16 0,0-1-1 0,2 0-13 16,9-8 9-16,-4 9-17 0,-3 1-10 0,0 2-3 16,-2-1-6-16,6 0-33 0,-2 2 7 0,0 1-29 15,1 1 17-15,-1 0-53 0</inkml:trace>
  <inkml:trace contextRef="#ctx0" brushRef="#br0" timeOffset="73300.5">5922 15059 119 0,'-10'-1'23'0,"1"0"3"0,0 0-2 15,1 1 35-15,2 1-29 0,0-1 31 0,-1 3-34 0,3-2-26 0,-1 1 9 0,0 0-16 0,-1 0-6 0,0 1 12 16,0 0-14-16,0-1 13 0,2 1-15 0,-2-1-9 15,1 0 3-15,0 0-8 0,1 0-6 0,0 1 35 16,2-3-7-16,2 0 16 0,0 0 13 0,0 0-5 16,0 0 25-16,0 0-17 0,-2 0 19 0,1 0 38 0,0 0-18 15,0 0 26-15,1 0-27 0,-6-5-25 16,12 4 5-16,0 1-14 0,2-3-22 0,0 0 23 0,3 2-16 16,3-1 20-16,4-1-18 0,-1 0-1 0,3 0 0 0,3-1-2 15,3-1-14-15,3 2 10 0,3-1-7 0,3 0 10 16,-1 0-3-16,3-3-7 0,0 1 10 0,0-1-9 15,4-1-3-15,-3 0 14 0,2-2-11 0,0 1 18 16,2 0 0-16,4 2-9 0,-5-1 6 0,9 1-7 16,-2-1-5-16,-1 0 10 0,3-1-12 0,-6 3 12 15,-3 0-11-15,-7 2-5 0,3 0 1 0,-5 3-3 16,4-3-9-16,-6 4 18 0,-2-2-6 0,2 1 9 0,-8 0-10 16,0-1 4-16,-1 2-1 0,-9-2 3 0,4 1-14 15,-5 0 11-15,-5-1-7 0,2 2 9 0,-5 0 4 16,-3 0-11-16,-2 1 12 0,2-1-12 0,0 0 9 0,0 0-3 15,-10 4-6-15,-3-1 3 0,-5-1 11 0,8 4-13 16,-6-2 9-16,-1 1-14 0,6-1-3 0,-11 0 13 16,-5 0-6-16,5-1 8 0,-8 1-2 0,3 1-6 15,2-1 4-15,-3 1-6 0,1 0-6 0,-1 0 8 16,-3 1-14-16,-1 1 13 0,-3 0 1 0,-5 0-15 16,0 0 14-16,0-1-16 0,2 1 4 0,0-1 15 15,4-2-6-15,-2-1 9 0,1 1 1 0,3 0-3 0,-4-1 1 16,5-1-2-16,-1-1 1 0,1 0 9 0,1 1 2 15,0-2 3-15,3 2-1 0,4-2 1 0,6 0 2 16,-1 0 0-16,2-2-9 0,0 1 3 0,2 0-6 0,5 0 7 16,3 1-1-16,-1 0-7 0,7 0 6 0,0 0-7 15,0 0-8-15,0 0 16 0,3-4-18 0,5 3 19 16,0-1-8-16,7 1-10 0,-1-2 48 0,7 1-38 16,-3 0-18-16,1-2 16 0,-2 2-44 0,8-1 48 15,3 1-2-15,0 0-6 0,6-2 3 0,-6 0-4 16,-1 0-5-16,2 3 17 0,0-1-8 0,1 1 10 0,2 0-1 15,2-1-9-15,-1 2 8 0,4-1-9 0,-7 0-11 16,8 1 19-16,-1 0-11 0,-2 0 13 0,3 0-9 0,-7 0-2 16,2 1 2-16,-6-1-4 0,1 4-12 0,-5-2 16 15,0 1-8-15,-2 0 12 0,-4-2-1 0,0 2-4 16,-5-1 5-16,0 0-7 0,5 0-5 0,-10 0 8 31,1 0-2-31,-4-1 3 0,1 0 4 0,3 0-10 16,-6 1-5-16,-2-2-3 0,1 0-19 0,9 3 8 15,-5-3-28-15,2 0 17 0,-5 1-51 0,2-1-93 0</inkml:trace>
  <inkml:trace contextRef="#ctx0" brushRef="#br0" timeOffset="76329.67">10165 11398 240 0,'0'0'38'0,"0"0"9"16,0 0 5-16,0 0-1 0,0 0-16 0,-2 0 8 0,1 0-19 0,0 0 17 0,0 0-18 16,0 0-17-16,0 0 8 0,1 0-14 0,0 0-13 15,0 0 24-15,0 0-17 0,0 0 21 0,-1 0 1 16,1 0-4-16,-2 0 13 0,1 0-11 0,0 1 2 0,0 0 5 16,-21 6-14-16,14-7 13 0,2 1-3 0,-8 0-7 15,7 0 7-15,-5 0-10 0,1-1-6 0,2-1 15 16,9 1-11-16,-1 0 12 0,-16-1-8 0,9-2 7 15,-4 2 10-15,-1-3-5 0,10 0-4 0,0 2 8 16,2-2-13-16,4 1 12 0,-3 1 1 0,0-4-9 16,1-1 4-16,8 2-10 0,-2 0-22 0,3 1 21 15,0 1-14-15,0-1 16 0,5 2-9 0,2-2-3 16,5 4 6-16,-3 2-8 0,2 1 1 0,-5 5 1 0,-5 1-3 16,2 4 3-16,-5 1 2 0,-3 3 3 0,2 1 3 15,-2 3-3-15,-4 3 2 0,-1 2 13 0,-1 1-6 16,-5 0 8-16,1 0-1 0,-4-4-19 0,4 0 11 15,-8-1-13-15,2-2 3 0,3 1 4 0,-8-5-6 0,8 1 5 16,-1 0 7-16,-5-5-3 0,6 2 9 0,-2-7-10 16,3-1-3-16,5-3 33 0,-2-1-3 0,4-2 16 15,0 0 9-15,0 0-20 0,0 0-3 0,5-8-6 16,3 4-23-16,4-3-8 0,-3-3 2 0,8 1-2 16,-1-2-4-16,3 0-7 0,3 2-5 0,-3-1 0 0,0 1-22 15,-2 2-5-15,1 0-21 0,-1 1 10 0,-1 2-24 16,-1 0-28-16,-1-1-14 0,-3-1-11 0,0 1-77 0</inkml:trace>
  <inkml:trace contextRef="#ctx0" brushRef="#br0" timeOffset="76773.97">10520 11415 788 0,'-1'-7'6'0,"0"0"-5"0,-1 2 12 0,2 2-10 0,0 3-3 0,0 0-37 0,0 0 54 15,0 0-40-15,0 0-1 0,0 0 4 0,0 0-5 16,0 0-5-16,0 0 29 0,-1 0-16 0,0 0 20 16,0 1 0-16,0 0 0 0,-18 9 8 0,12-8-9 15,4 0-7-15,0 2 33 0,3 0-12 0,1 1 22 16,-1 1 5-16,0 1-16 0,0 1 16 0,-2 2-18 0,1 2-5 15,1 3 3-15,2 0-13 0,4 1 11 0,-1 0-7 16,-1 0-2-16,-1-1 2 0,2 1-5 0,3-3-9 0,0 2 11 16,5-1-11-16,-5-3 13 0,4 1-2 0,0-6-11 15,-3 0 5-15,4-1-9 0,-1-5-7 0,0 2 16 16,-3-2-14-16,1 0 14 0,-2-3-1 0,0 0-1 16,0-5 11-16,2-2-12 0,-2 2-4 0,-1-3 17 15,1 1-8-15,-2-1 14 0,1 0 3 0,-4-3-11 16,1 1 10-16,-2-4-11 0,0 0-2 0,-1-2 10 0,-1 1-15 15,-1 0 14-15,-3 0-4 0,0 2-10 0,-2 1 11 16,-1 1-12-16,-2 2-1 0,0 1 0 0,-2 3-2 16,-1 4 3-16,1 3-9 0,-3 1 1 0,0 2-5 15,-2 0 4-15,-4 2-10 0,6 1 15 0,-1 1-9 16,4 1 10-16,2 0-1 0,-1 0-20 0,-1 0-5 0,2-1-10 16,8 0-54-16,-3 1-73 0,4 1-67 0</inkml:trace>
  <inkml:trace contextRef="#ctx0" brushRef="#br0" timeOffset="77267.02">11049 11350 195 0,'8'-12'32'0,"-3"2"-1"0,3 1-1 0,-4 2 5 0,3 0 5 0,-2 0-1 15,-3 2 2-15,-1-4-5 0,-1 2-28 0,0 2 4 0,0-1-18 16,0 1 14-16,0 0-4 0,-2-4 9 0,1 3 15 16,-3-1-8-16,0-2 3 0,-2 4 9 0,-3-5-10 15,1 2 13-15,0 0 9 0,0 0-3 0,-2 2 10 0,1 0-11 16,0 1-22-16,-4 0 23 0,3-1-20 0,-1 3 23 16,1-1-10-16,3 3-21 0,-1 0 7 0,-1-1-14 15,5 2-10-15,-3 0 11 0,0 4-6 0,1-1 10 16,-2 3-2-16,0-1-1 0,2 1 1 0,2 4-2 15,-1-1-7-15,1 1 18 0,1 0-14 0,2-2 15 16,-1 2-3-16,2 0-15 0,2 0 16 0,0-3-17 0,0 2 3 16,5 1 8-16,0-5-10 0,0 5 11 15,2-6-7-15,-1-1-1 0,2-1-1 0,1-1-1 0,-4 1 1 16,2-3 1-16,2 1-5 0,1-2 1 0,2-4 8 16,-2 5-12-16,1-2 12 0,-4 3-14 0,5 2-2 0,-2 3 13 15,1 1-8-15,-3 2 8 0,1 5-7 0,-2 5 3 16,0 4 10-16,-1 8-5 0,-2 1 8 0,-1 4-5 15,-3 3-6-15,1 3 4 0,-1 0-1 0,-2-2 3 16,1 0-1-16,-4-2-1 0,0 0-17 0,1-2 12 16,-3-4-8-16,3-6 8 0,2-2-6 0,-1-5-13 15,-2-4 5-15,2-4-9 0,-2-5-8 16,3-5-23-16,0 0-33 0,0 0 5 0,0-5-86 0</inkml:trace>
  <inkml:trace contextRef="#ctx0" brushRef="#br0" timeOffset="77695.08">11206 11335 470 0,'4'-5'70'0,"-1"1"-10"0,1-1 10 0,-3 0-13 0,1 1-21 15,1 0-2-15,0 2-19 0,-1 1 13 0,1 1-16 0,0 4-7 16,-1-4 12-16,0 1-12 0,2 1-8 0,-1 1 21 15,2 2-14-15,-2 2 20 0,0-1-7 0,2 3 7 16,-2 1 0-16,0 2-1 0,-2 0-19 0,2 2 15 16,1-1-14-16,0 0 16 0,-2 2 2 0,1 0-13 15,0 1 13-15,1 2-15 0,1-3 1 0,1 2 12 16,4 0-8-16,-6-4 8 0,0 1-16 0,4-3 8 16,-2 0-5-16,3-1 6 0,3-2-16 0,-5-4 11 0,-1 0-11 15,3-3 11-15,-4 0-3 0,4-1-4 0,2-2 5 16,-2-2-8-16,3-1-18 0,-5-2 21 0,-3-1-10 15,3-2 15-15,2-2 4 0,-1-1-12 0,-1-4 11 16,-5 0-14-16,-1-1-5 0,-1-3 18 0,-1 2-10 0,-1 0 13 16,-1 0-5-16,-2 1 1 0,-3 1 4 0,-2 1-2 15,-2 4 5-15,-5-2 16 0,6 5-5 0,-1 2 8 16,-1 1-13-16,-1 4-2 0,-2-3-3 0,-3 5-1 16,2-2-16-16,0 2 7 0,-2 4-12 0,2-2 11 15,4 2-2-15,2-1-3 0,1 1 3 0,2 0-7 0,0-2-33 16,4 2-6-16,-2-4-38 0,4 1 15 0,2 1-82 15,1-2-91-15</inkml:trace>
  <inkml:trace contextRef="#ctx0" brushRef="#br0" timeOffset="78030.3">11611 11150 508 0,'1'-10'84'0,"0"4"-66"0,0 2-17 0,-1 4 18 0,0 0-22 0,0 0 3 0,0 0 2 0,0 0-2 16,0 0-17-16,0 0 17 0,0 0-10 0,0 0 13 16,0 1 5-16,0 0 3 0,0 0 11 0,0 0-7 15,0 0 14-15,6 22 27 0,-5-15-4 0,0 3 12 0,1-1 1 16,0 3-13-16,1-1 4 0,1 3-9 0,-1 3-24 15,0 3 12-15,-1 2-16 0,0-1 17 0,1-1-12 0,-1 0-12 16,0 1 11-16,1-2-13 0,-2-1-7 0,0 0 7 16,0 0-15-16,1 0 13 0,2 1-1 0,-4-4-7 15,1-1 5-15,0-4-10 0,1-2-20 0,1-3-2 16,-2-1-28-16,2-3 15 0,-1 0-43 0,1-2-42 16,0-1-27-16,2-3-17 0,-2 0-129 0</inkml:trace>
  <inkml:trace contextRef="#ctx0" brushRef="#br0" timeOffset="78364.95">11780 11289 269 0,'8'-8'41'0,"-7"3"37"0,2-2 24 0,-3 2-62 16,0 0 14-16,0 5-1 0,9-5 5 0,-6 0-9 16,0 0-35-16,-3 5 10 0,0 0-18 0,6-9 16 15,-1 7-12-15,-5-2-1 0,3 3 2 0,-3 1-4 16,0 0-12-16,0 0 14 0,-3-5-10 0,0 2 13 0,3 3 3 15,-6-2-4-15,7-2 7 0,-5 2-8 0,-6 2-2 16,7 0 13-16,-3 2-8 0,6-2 10 0,0 0-1 0,-1 1 5 31,-14 10 8-31,10-4-5 0,5-1-10 0,-3 3 5 16,3 0-8-16,0 4 9 0,-5 2 0 0,7 2-7 16,3-3 6-16,-1 0-7 0,3-1-7 0,-6-2 0 15,0 2-1-15,5-1 3 0,-5 0 7 0,7-1-15 16,-3-1 5-16,2-1-7 0,5-1 9 0,-3-2 3 15,0-2-14-15,1-1 10 0,0 0-8 0,4-2-7 0,3-1 4 16,-2-1-12-16,0 0-37 0,-2-2 9 0,-1 1-31 16,-2-1 22-16,0-1-27 0,-1-2-57 0,0-3-23 15,2 1-26-15,-3-2-143 0</inkml:trace>
  <inkml:trace contextRef="#ctx0" brushRef="#br0" timeOffset="78634.03">12049 11136 495 0,'-5'-7'78'0,"3"1"56"0,1-1 27 0,0 2-65 0,1 5 4 16,0 0-26-16,0 0-2 0,0 0-13 0,0 0-45 15,0 0-14-15,0 0-12 0,8 0 6 0,-6 6 14 0,0 2-5 16,3 2 9-16,-1 2-9 0,0 2 3 16,0 0-1-16,0 2 0 0,-1 2-1 0,2-2 5 0,-3 3-2 15,1-1 6-15,0 2-5 0,-1 3 0 0,-1-1 11 16,-1 1-6-16,0 1 8 0,0-2-8 0,0 1-3 15,1 0-4-15,-1-1 2 0,-2 2-8 0,0-1 6 16,-1 0 5-16,2-4-3 0,-3 2-7 0,3-4-5 16,-3-1-11-16,1-2 4 0,0-1-10 0,0-3-34 15,1-2-21-15,-1 0-4 0,1-4-53 0,0 3-111 0</inkml:trace>
  <inkml:trace contextRef="#ctx0" brushRef="#br0" timeOffset="79126.37">12039 11117 441 0,'-3'-4'12'0,"1"-1"18"0,1 2-9 0,0 1 13 0,1 2-4 0,0 0-9 0,0 0 3 16,0-1-7-16,0 0-14 0,0 0 19 0,-1 0-13 0,-1 0 17 15,1-1 15-15,0 1 1 0,0-1 16 0,0 0-12 16,-17-30-5-16,18 32 16 0,0-1-11 0,-5-15 15 15,4 9-7-15,1-2-19 0,0 0 5 0,1 0-10 16,4 0 2-16,-1 1-18 0,1 2-8 0,2 0 0 16,-3-1 3-16,3 3-6 0,1 0 3 0,0 0-9 15,1 3-20-15,-1 1 22 0,1 1-12 0,0 3 13 16,-1-1-3-16,3 2-2 0,-2 1 5 0,-2 2-5 0,3 2-7 16,-4 5 11-16,1-1-12 0,0 3 12 0,-2 1 4 15,-2 1-2-15,-2 1 17 0,-1-1-15 0,0 0-3 0,-2-5 11 16,0 1-11-16,-4-1 11 0,3 0-8 0,-3 3 6 15,-2-5 0-15,2 1 2 0,-1 0-8 0,1-6 3 16,-2 3-10-16,0-2 6 0,1-2-5 0,0 2-16 16,2-3-3-16,1-2-7 0,0-2-20 0,1-1-41 15,1-1-35-15,2 1-3 0,0 0-99 0</inkml:trace>
  <inkml:trace contextRef="#ctx0" brushRef="#br0" timeOffset="80093.57">12021 11032 402 0,'0'-11'56'0,"2"2"27"0,-1-1 20 0,0 2-7 0,2 1-3 0,1 0-2 16,1 2-18-16,1 0 13 0,-1 2-25 0,0-1-30 16,-1 3 3-16,1 0-13 0,0 1-10 0,1 3-1 0,-1-1-13 15,2 3 8-15,-1-1-1 0,0 2 2 0,-1 3 12 16,0 3-11-16,2 1-4 0,-3 2 14 0,0 1-3 16,0 3 9-16,0 1 3 0,-3 2-10 0,-1-2 6 15,-3 0-7-15,2 2-4 0,-2 0 12 0,3 3-3 16,-2-2 7-16,0 2-10 0,-1 1-5 0,1-2-2 0,1 2 1 15,1-1-11-15,-4 1 8 0,1 0-11 0,1 0 11 16,1 3 0-16,-2-2-2 0,3 0 6 0,-1-2-7 16,-1-2-3-16,1-2-3 0,0-1 2 0,-1-3-1 15,0-2 4-15,0-2-2 0,1-2-1 0,-2-2 1 16,2-1 1-16,1-1-5 0,0-1-1 0,-1-3 0 0,1-3 7 16,0 0-8-16,0 0 3 0,0 0-6 0,0 0 12 15,0 0-10-15,-10 0 3 0,6-1-8 0,-2-1 0 16,0-1-9-16,-2 3-2 0,0-5-4 0,-1-3-10 15,0 1-10-15,-4-2-14 0,2-3 3 0,0 4-22 0,-1-3-18 16,0-3-22-16,-1-1-4 0,-2 0-89 0</inkml:trace>
  <inkml:trace contextRef="#ctx0" brushRef="#br0" timeOffset="80366">11905 10986 199 0,'3'-6'33'0,"-2"2"20"0,-1 0-2 0,0 4 22 15,0 0 22-15,0 0-21 0,0 0 12 0,0-1-18 16,0 0-22-16,0 0 23 0,0 0-18 0,0 0 24 16,0 0-11-16,0 1-20 0,0 0 10 0,0 0-15 15,0 0-7-15,0 0 11 0,0 0-10 0,0 0 12 16,0-5-7-16,8 5-14 0,0 1 0 0,2-1-6 0,1 1-6 15,2-2-1-15,2 1-7 0,1-3 5 0,2 0 0 16,5 0-16-16,-2-1 5 0,2 1-13 0,1-1-13 0,1 1 8 16,6-1-21-16,-6-2 15 0,2 3-19 0,-1-2-22 15,-4-1-10-15,4 0-12 0,4-2-73 0,-6 0-96 16</inkml:trace>
  <inkml:trace contextRef="#ctx0" brushRef="#br0" timeOffset="80667.32">12397 10766 828 0,'5'-5'134'0,"-3"3"-90"0,-2 2-17 0,0 0 2 15,3-1-48-15,-3 9 43 0,2 2-2 0,-1 3 15 16,3 1-9-16,-1 3-12 0,-1 2 4 0,0 0-9 16,0 5-9-16,1-2 5 0,-2 2-5 0,1 0 6 15,-2-2-2-15,1 3-6 0,0 1 3 0,-1 1-3 16,0 0-3-16,1 2 5 0,-1 0-2 0,0 2 6 0,0-1 0 15,0 1 2-15,0 4 2 0,-1-1 0 0,-1 3-4 16,1-1 13-16,0 0-3 0,0 1 7 0,-2 2-11 16,1-1-1-16,0 0-2 0,0-3 2 0,-2 2-6 0,1-3 2 15,0 2-7-15,1-3 6 0,0-2-1 0,-2-5-9 16,3-1 2-16,-2-4-8 0,1-1-20 0,2-3-21 16,0-4-28-16,0-4 3 0,1-2-79 0,2-4-120 15</inkml:trace>
  <inkml:trace contextRef="#ctx0" brushRef="#br0" timeOffset="80969.72">12549 11200 1025 0,'1'-6'31'0,"3"-1"1"0,-1 4-4 16,-3 3-20-16,0 0 14 0,0 0-19 0,9 4-11 0,-5 4 11 16,0 1-12-16,-3 1 14 0,1 3 1 0,-2 0-11 15,-2 0 8-15,1 2-10 0,-2 1 3 16,0 2 20-16,3-2-15 0,-3 0 18 0,-1-4-2 0,1 3 8 16,0 0 9-16,1 0-6 0,1 0-8 0,0-2 4 15,-1 0-11-15,0 0 9 0,0 0-13 0,-1 0-4 16,2 1 3-16,1-2-5 0,-3-2 5 0,2 0-29 15,0-1-21-15,-1-3-3 0,2 1-50 0,2-1-93 16,-1-3-78-16</inkml:trace>
  <inkml:trace contextRef="#ctx0" brushRef="#br0" timeOffset="81592.17">12707 11334 1061 0,'6'-15'58'0,"-4"0"7"0,5 4 0 0,-3-2 1 0,2 5-30 16,0 1-8-16,-2 0-15 0,2 3 9 0,-2-2-23 15,-1 0-3-15,-1 1-3 0,-3-1 1 0,-4 1-10 0,4 2 12 16,1 0-5-16,1 2 7 0,0 1-4 0,-1 0 0 16,-3 2 4-16,1-1-5 0,2-1-13 0,0 0 24 15,0 0-7-15,0 0 14 0,-4 1-6 0,1 3-5 16,-3-2 1-16,3 2-1 0,3 1 6 0,-4 0-5 15,-2 1 10-15,3 5-5 0,-6-1 11 0,8 2-9 16,1 3-6-16,-3-4 1 0,4 3-8 0,-5-2 15 0,4 2-4 16,0-3 8-16,4 1-12 0,-2-3-1 0,0 0 3 15,4-2-2-15,-4-2 7 0,5-1-3 0,0 0-8 16,-3-3 4-16,2 1 6 0,0-2-7 0,1 0 10 16,3 0-11-16,2-1-10 0,1-1-17 0,-1-2-12 15,1 1 2-15,2-1 0 0,-4-2-16 0,1 0 7 0,-3-2-13 16,1-1-5-16,-2 1 14 0,-1 0 1 0,-4 1 7 15,2 4 32-15,-5 2 8 0,0 1 4 0,0 0-2 16,0 0 1-16,0 0 12 0,0 0 2 0,0 1 3 16,-8 11 15-16,4-5-21 0,0 1 9 0,0 2-14 0,2 0-3 15,-1 0 11-15,2-1-9 0,-1-1 10 0,1 0-3 16,1-3 3-16,4 2 4 0,0-4-4 0,1 1-17 0,-2-2 32 16,1-2-13-16,0 0 20 0,0-4-27 0,1-1-8 15,1 0-8-15,2-3 1 0,0-1-26 0,0-1 14 16,0 0-16-16,-1-1 16 0,0-1-6 0,-2 0 3 15,0 0 12-15,3-1-8 0,-2 0 7 0,2 1 16 16,-2 1-4-16,2 3 11 0,-2-1 15 0,-2 6-8 16,-1 3 3-16,-1 1-7 0,4 8-5 0,-4-3-6 15,0 3 4-15,-1 4-4 0,-1 1 16 0,0 5 2 0,-2 2 0 16,-1 3 0-16,-4 0-1 0,0 3-12 0,2 1 2 16,0 2-5-16,-2 0 13 0,-1-2-14 0,-1 0 11 15,-1-3-13-15,1 0 2 0,-2-6 4 0,0-2-6 0,1-5 6 16,-2-3 5-16,4-1-6 0,-2-1 9 0,2-2-7 15,-1-1 24-15,-1-2-33 0,1-2 6 0,1-2-15 16,0 0-3-16,1-3-31 0,1 1-27 0,0 1-1 16,2-4-83-16,-5-3-65 0,2-1-106 0</inkml:trace>
  <inkml:trace contextRef="#ctx0" brushRef="#br0" timeOffset="81862.8">12810 11353 629 0,'7'-11'101'0,"-3"-1"-14"0,-2-1 28 0,0-1-47 0,2-1 4 0,3 1-7 16,-4 3-13-16,6 0 5 0,-1 3-28 0,1-4-23 15,5 0 3-15,-3 3-8 16,2 2 0-16,-1 3-5 0,1 2-3 0,-2 1 2 0,1-2 17 0,-3 4-6 0,0 0 10 16,-1 0-10-16,0 4 0 0,-3 1-6 0,0 1-8 15,1 1 4-15,-3 2 1 0,-2 1 3 0,-1 4 5 16,-1 1-3-16,-1 2 1 0,-3 0 8 0,1-4-6 0,-3 2 7 15,1-2 3-15,-2 0-11 0,0-2 6 0,3 2-11 32,-2-3-14-32,-1-1-12 0,0 0-38 0,-1-2 8 15,-1 0-126-15</inkml:trace>
  <inkml:trace contextRef="#ctx0" brushRef="#br0" timeOffset="83597.48">14377 14575 299 0,'0'-10'46'0,"-1"-1"8"0,-1 1 22 0,2 1-41 0,0 1 38 15,0 2 0-15,2 1 9 0,-4 2-10 16,2 3-23-16,0 0-16 0,0 0-18 0,0 0 7 0,0 1-18 0,1 0 2 16,2 1 9-16,-5 1-6 0,1 2 7 0,1 2 12 15,-1 0-1-15,1 3 5 0,-1 1-1 0,2 2-10 16,3 3 5-16,1 0-6 0,-2 4-8 0,5 0 10 15,-1 1-13-15,-1 5 15 0,3 3 2 0,-5 0-15 16,0 3 7-16,-2-5-11 0,0 4 0 0,-1-1-1 16,2-1-3-16,-2 1 3 0,-1-2-1 0,0-1-2 0,-1 0 5 15,1-2-4-15,0-3-7 0,-1-4 5 0,-4 0-9 16,4-4 10-16,-4-4 5 0,5 0 6 0,-1-5 3 16,0 0-3-16,1-5-19 0,0 0 27 0,0 0-1 15,0 0 15-15,0 0 14 0,0 0-22 0,0 0 4 0,6-8-11 16,-12-1-21-16,7 1 15 0,-1-4-15 0,0-4 17 15,-1 1-9-15,-1-2-8 0,2-1 8 0,-4-2-10 16,0-2-5-16,3-1 9 0,-6 0-12 0,2-2 11 16,3 0-1-16,-4 1-6 0,5 0 10 0,-3 0-9 15,-2 0 4-15,1 0-1 0,0 1-4 0,1 5 2 16,1 0 1-16,2 2-1 0,-4 1 3 0,2 0-3 0,0 4-9 16,-1 2 13-16,3 1-13 0,-2 3 13 0,3 1-11 15,0 4 3-15,0 0 2 0,0 0-3 0,0 0-4 0,0 0-43 31,0 0-4-31,0 0-13 0,0 0 3 0,0 0 3 16,0 0-10-16,0 0-1 0,0 0-57 0,0 1-93 16</inkml:trace>
  <inkml:trace contextRef="#ctx0" brushRef="#br0" timeOffset="83963.05">14059 14642 278 0,'-10'-9'15'0,"1"1"22"0,1-1 13 0,6 3-13 0,2 3 17 0,0 0-20 16,-1 0-12-16,-3 2 14 0,0-2-13 0,4 3 16 15,0 0-5-15,0 0 12 0,0 0 13 0,0 0-3 0,0 0 11 16,0 0-9-16,0 0-12 0,0 0 7 0,0 0-6 15,0 0-25-15,0 0 7 0,0 0-14 0,0 0-9 0,0 0 15 16,0 0-6-16,0 0 12 0,8 3-1 0,0-2-4 16,2 1 0-16,1-1-3 0,6-2-12 0,-1-1 19 15,4 0-9-15,1-1 12 0,0-2-15 0,2 0-4 16,3-2 3-16,-2-2-2 0,1 2 4 0,1-2-15 16,2 4 1-16,-4 0-3 0,1 1 3 0,0 0-1 15,-1 0-1-15,4 2-2 0,-8 0 4 0,3 1-14 16,2-2-4-16,-2 1-7 0,-2 2-13 0,0 0-25 0,0 0-5 15,-4 2-10-15,1-1-22 0,-7 1-2 0,0-1-21 16,0 0 7-16,-2 1-34 0,-1-1-17 0</inkml:trace>
  <inkml:trace contextRef="#ctx0" brushRef="#br0" timeOffset="84266.24">14251 15066 587 0,'-11'6'38'0,"0"1"26"0,2 0-29 0,1 1 25 16,0-1-17-16,2-2 20 0,1 0-14 0,2-1-19 16,0-1 13-16,3-3-17 0,0 0-2 0,0 0 18 15,0 0-14-15,1 0 17 0,13 2-12 0,-6-4-4 16,3 0 7-1,0-1-8-15,2 0-13 0,1-1 6 0,2-1-6 0,1 2 8 0,1-2-10 0,2 0-7 0,0 2-3 16,0 1 0-16,1 0-4 0,-4 0-1 0,-1-1-8 0,-3 0 6 16,6 2-2-16,-7 1-10 0,6-2 7 0,-2 0-10 15,-1 1-9-15,6-1-3 0,-7 0-21 0,5 0 10 16,-4 0-32-16,-1 1-40 0,2-2-16 0,-3 2-17 16,0-2-86-16</inkml:trace>
  <inkml:trace contextRef="#ctx0" brushRef="#br0" timeOffset="84506.19">14934 14901 860 0,'-7'-12'141'0,"5"6"-110"0,2 1-12 15,1 5 14-15,0 1-27 0,5 1-3 0,-3 0-2 16,3-2 1-16,3 0-1 0,-1 0 3 0,4 0-4 16,3 1 1-16,-2-1 3 0,3-1-16 0,1 1-4 15,-1-1-12-15,1 1-45 0,0-1-47 0,-4-2-67 0</inkml:trace>
  <inkml:trace contextRef="#ctx0" brushRef="#br0" timeOffset="84633.4">15097 14939 550 0,'-10'7'22'16,"1"1"29"-16,0 1-14 0,1 1 23 0,1-1 0 0,2 1-17 16,1-2 7-16,2-1-12 0,-1-1-12 0,3-2 14 15,0 0-12-15,2-2 15 0,3 0 2 0,0-2-20 16,3 0 6-16,5-1-16 0,0-2-36 0,4 1-14 16,0-1-39-16,2-1 12 0,2 0-99 0</inkml:trace>
  <inkml:trace contextRef="#ctx0" brushRef="#br0" timeOffset="85380.79">16655 14520 399 0,'-17'-7'66'0,"10"2"-12"0,-3-1-8 0,7 3 22 0,3 3-12 0,0 0-17 16,0 0 5-16,-15-4-9 0,8 2-13 0,0 2-7 15,1-2-8-15,1 1 5 0,-3 0-4 0,0-1 7 16,4 0 5-16,-1 0-2 0,-3 1 1 0,2 0 5 16,-5-1-11-16,2 0 10 0,1-1-1 0,-2 0-1 0,4-1 10 15,-1 1-10-15,-1 1-7 0,1-3 4 16,2 2-7-16,-1-2 7 0,0-1-4 0,3 2 5 0,-3-1 2 31,5-1-1-31,-3 0-14 0,2 1 12 0,1-2-18 16,1 2 14-16,0-2-6 0,0 1-8 0,3 0 14 0,0 0-15 15,1 3-7-15,1-3 8 0,-1 0-12 0,4 1 12 16,1-1-14-16,1 3 8 0,1-1 4 0,0 4-3 16,2 1-9-16,-3 1 8 0,1 1-10 0,0 3 9 15,-2-1-2-15,-2 2 1 0,0 2 8 0,-1-1-8 16,-2 4-6-16,1-1 22 0,-5 1-8 0,1 2 14 0,0 0-8 15,-6 1-5-15,4-1 6 0,-7 2-5 0,-2 0-1 16,-1 1 11-16,2 0-5 0,-2-2 6 0,2 1-5 16,1 0-3-16,-1-1-2 0,1-1-1 0,0-2 9 0,1-2-4 15,2-2-6-15,2 1 2 0,-1-2-4 0,3 0-26 16,1-1-19-16,0-1-7 0,3 0-92 0,0 1-182 16</inkml:trace>
  <inkml:trace contextRef="#ctx0" brushRef="#br0" timeOffset="85492.07">16533 14870 15 0,'-4'0'-11'0</inkml:trace>
  <inkml:trace contextRef="#ctx0" brushRef="#br0" timeOffset="89062.43">13278 14112 355 0,'-5'-14'251'0,"2"4"-106"0,0 1-122 0,3 3-7 0,1 1 17 16,0 2-3-16,2 2-22 0,-2-1 14 0,2-1-11 16,2 2-11-16,1-1 17 0,2-1-17 15,0 1-3-15,3-3 17 0,-2 2-12 0,2 1 16 16,4-1-9-16,-1 2 7 0,2 1 0 0,1 0 2 15,1 0-11-15,0 1 0 0,4 0-8 0,4 1 4 16,4-1 4-16,5 0-4 0,4 0 12 0,2-3-12 16,2 0-5-16,5-2 12 0,2 0-8 0,-4 1 12 15,7 1-1-15,-3-1-2 0,4-1 0 0,9-1-1 16,0-2-11-16,3-1 6 0,3 2 0 0,-2 0 4 31,2 0 3-31,7-1-6 0,4-1-3 0,3 1-1 16,-1-4-15-16,4 2 20 0,3 0-7 0,2-3 11 15,4 2-8-15,-8 1 2 0,4 1 5 0,4 0-4 16,2 0-9-16,1-1 14 0,-1 0-10 0,-1 2 15 16,2 2-6-16,0-1-5 0,-5 2 11 0,-2-2-10 15,2-1-15-15,2 1 29 0,2 0-20 0,0 1 27 16,-2 0-8-16,-1-1-6 0,-4-1 6 0,-4 0-7 16,-6 0-10-16,-2 1 7 0,4-1-8 0,3 1 8 15,-2 0-2-15,-4 0-4 0,-3 1 6 0,-4-2-6 16,1 0-5-16,-2-2 8 0,-4-1-12 0,-4 1 12 15,-6 1 8-15,-3-1-15 0,0-2 14 16,-1 2-15-16,1-4 10 0,3 1-8 0,0 0 1 16,-8 0-1-16,1 2 8 0,-9 2-4 0,0 0 4 15,-3 1-5-15,-2-1 0 0,-3 0 6 0,0 0-9 16,-1 2 7-16,-2-1-2 0,-2 2 3 0,-3 0 6 16,-4-2-5-16,-1 3-10 0,-2 2 7 15,-1 0-1-15,-2 3 5 0,-2-1-7 0,-1 0-3 16,-3 0-2-16,-2-1 1 0,1 0-2 0,0 0 5 15,-3 1-4-15,2 1 4 0,0 0 2 0,-2-1-3 16,-2 0 6-16,2 2-5 0,-5-2 3 0,0 0-5 16,0 0 0-16,0 0-2 0,0 0 7 0,1 0-2 15,-1 0 3-15,0 0-4 0,0 1-7 0,1 0 9 16,0 0-7-16,0 0 7 0,10 17 1 0,-9-12-4 16,-1 1 7-16,-1-1-8 0,4 1-6 0,-3 0 12 0,1 1-7 15,0 1 8-15,-3-1-8 0,6 2 0 0,1 2 1 16,0 0-1-16,5 0-1 0,-7 0 1 0,5 1 2 15,-6 3 0-15,-4-1 8 0,6 2-11 0,-3-1 1 0,5 1-4 16,1 0 0-16,1 2 11 0,-1-1-13 0,0 1 12 16,6 3-5-16,-6 2-1 0,6 2 6 0,-4 0-8 15,-5 0-2-15,5 2 7 0,-5-2 2 0,-2 1 2 16,2 0-7-16,-2 1 2 0,3 1-1 0,3 2 2 16,-3 2-8-16,-5-1 10 0,0-1-8 0,2 2 10 15,2 1 3-15,0 1-7 0,-2 2 5 0,0-3-6 0,1 0 9 16,1-1-11-16,-1-2 3 0,3 6-5 0,-1-2 6 15,-2 0-1-15,2 1 1 0,-1-1-3 0,-1-1-7 16,-1 1 11-16,2 0-6 0,-2 1 8 0,3-2-4 0,-5-3 2 16,2 1 1-16,-1-2-1 0,0 0 6 0,-1 0-16 15,0-2 6-15,-1-1-9 0,0-3 17 0,0-1-8 16,1 0 3-16,2 1-4 0,-1-4 4 0,-1 4-3 16,-1-3 0-16,0-2 0 0,0 1 0 0,1-1 4 15,-1-2 3-15,0 0-3 0,0-3-6 0,0-2 3 16,0 1-6-16,0-2 5 0,0 1 8 0,-1 1-11 15,1-2 9-15,0 1-9 0,0-2 13 0,0 0-10 16,0-1 0-16,0 0-3 0,-1-1 7 0,-1 0-3 0,1 1 1 16,1-2-3-16,-1 0-15 0,0-1 20 0,1 0-7 15,-1 0 11-15,1-1-3 0,-1 0-7 0,0 1 5 16,-2-1-6-16,1-2 3 0,-1 2-7 0,-1-1-3 16,2-1 0-16,-1 2 9 0,-2-3 1 0,-1 0 5 0,1-1-5 15,-1 1 0-15,0 0-4 0,-1-1 0 0,-3 1 1 16,0 0 10-16,0 0-10 0,-3-1 6 0,-3 2-8 15,3 0 4-15,-4-2 2 0,2 2-10 0,-4-2 7 16,0 2 3-16,-2-1-3 0,-2 3 8 0,2 0-10 16,1-3-4-16,-5 4 6 0,5-3-4 0,-1 2 4 0,-3 0 3 15,-3 0-13-15,-2 0 6 0,-3 0-10 0,-5 2 5 16,-3 0-8-16,0 0-1 0,-3-1-1 0,-2-2 12 16,-1-1 0-16,-1 2 8 0,-2-2-7 0,-1 2-4 0,-8 3 11 15,-6-1-13-15,-1-1 14 0,1 0 6 0,2-2-11 16,4-1 10-16,-5 2-11 0,0 2 6 0,-6 1 5 15,-2-1-5-15,0 0 6 0,-2-3-3 0,4 4-2 32,-3 0-1-32,-5 0 0 0,-1-1 7 0,3-1-9 15,4-1 5-15,3 0-7 0,-2 1 11 0,0 0-7 16,-3 0 2-16,-1-2-4 0,3 1-8 0,5-1 14 0,-7 1 0 16,1-1 6-16,-1 1-10 0,1-2 0 0,6 0-5 15,3 1 4-15,-2-2 3 0,3 3-1 0,-3-2-6 16,2 1 3-16,-1 0 2 0,2-2 0 0,3-1 8 15,-2 0-7-15,-2 0-6 0,-1 2 10 0,1-1-10 16,3-1 10-16,6 0-3 0,1-1 4 0,0 1 6 0,-1 0-4 16,-3 2 7-16,1 0-14 0,-2 0 7 0,0 1-8 15,3-2-3-15,0 2 10 0,3-1-7 0,1 0 8 16,3 2-14-16,-6-1 8 0,0-1 1 0,4 1 4 16,1-2-1-16,7 0-6 0,7 1 0 0,1-2-1 15,0 1 0-15,1-1 3 0,-2 0-6 0,3 0 6 16,-1 0 3-16,4 0-4 0,0 0 7 0,0 0-7 0,-1-1 5 15,2 1-6-15,-1-1 0 0,3 0-3 0,1 1 2 16,0-1-1-16,2 2 5 0,-1-1-2 0,-1 0 9 0,2 0-11 16,-2 0 1-16,2 0-4 0,0 2 4 0,-1-2-2 15,2-1 2-15,4 0 0 0,0 1 8 0,2-1-7 16,9 0 4-16,-8 0-5 0,4-1 1 0,3 0 2 16,-4-1-2-16,9 2 2 0,-2-1-1 0,1 1 0 15,4 0 1-15,0 0-2 0,-8-1-2 0,4 1 4 16,0 0-3-16,4 0 4 0,0 0-7 0,0 0 4 15,0 0 2-15,0 0 1 0,-1 0 1 0,0 0-3 0,1 0 4 16,0 0-3-16,0 0-3 0,0 0 7 0,0 0-9 16,0 0 9-16,0 0 3 0,0-1-10 0,0 0 7 15,0 0-8-15,0 0-7 0,0 0 10 0,-6-21-3 0,7 17 6 16,-1-1-1-16,2 1-4 0,2-2 5 0,-4-1-5 16,0 0-13-16,0-1 23 0,-1-3-12 0,1 1 17 15,2 0-2-15,0-1-10 0,0 1 8 0,-2-2-10 16,-3-2-4-16,2 1 15 0,5-4-5 0,-4-1 9 15,2 0-14-15,0-5 0 0,-4 0-2 0,2-1 1 16,0 0-3-16,-2-1 6 0,6-1-2 0,-4-2 4 16,0 1-6-16,1-5 0 0,-2-2 4 0,1 1 0 0,0-4 5 15,-2 0-1-15,-2 0 0 0,2-6 0 0,-4 1-1 16,2-1-6-16,-1 1 3 0,5 0-4 0,-2 1-5 0,1-1 16 16,2 0-11-16,-1-2 13 0,2-2-15 0,3 2 2 15,-2-2 3-15,2 3 0 0,-3 1 7 0,4 0-8 16,-1 1 4-16,0 2-4 0,3-1 4 0,-4 4-6 15,0 1 1-15,-1 1-2 0,2 4 0 0,-2 3 1 16,6-1-5-16,-5 5 5 0,-3 0 3 0,3 3-10 16,-4 0 5-16,3 3-7 0,-1 1 11 0,-2 0-10 15,-1 0 5-15,1 2-9 0,-1-1 8 0,1 2-7 16,3 2-3-16,0 1 0 0,2 2-2 0,1 1-10 16,-2 0-4-16,-1 1-3 0,1 1-16 0,0 2-31 15,-2-2-13-15,6 1-7 0,-4 1-24 0,6-1-73 16,1 1-93-16</inkml:trace>
  <inkml:trace contextRef="#ctx0" brushRef="#br0" timeOffset="35765.38">13479 12707 201 0,'-5'-4'32'0,"5"4"9"0,0 0-16 0,0 0 35 0,0 0-11 0,0 0-10 15,0 0 2-15,0 0-8 0,0 0-23 0,0 0 25 16,-1 0-13-16,0 0 18 0,0-1-7 0,0 0 4 16,1 0 10-16,0 0-5 0,0 0-2 0,0 0 3 15,0 0-9-15,-13-21 9 0,10 19-16 0,3 3-12 16,0 0-4-16,0 0-3 0,0 0-16 0,0 0 18 0,-1 0-13 0,-20 5 14 15,15-5-8-15,1 2-5 0,-2-1 9 0,1 2-10 16,-1 1-4-16,-1-2 11 0,3 2-15 0,-3-3 15 16,1 0 3-16,0-3-2 0,2 1 11 15,0 1-12-15,-2-1-5 0,2 0 16 0,0-1-6 16,1-3 11-16,3 1-7 0,-1-2 3 0,1-1-1 16,1 2-2-16,3-4-22 0,1 1 12 0,6 0-15 0,-1-2 14 15,2 1-2-15,2-3 0 0,1 3 8 0,0 2-8 16,0 3-8-16,1 1 4 0,1 3-4 0,-3 2 5 0,-1 1 5 15,1 2-12-15,2 1 7 0,-6 5-10 0,2-2 2 16,-7 5 15-16,-4-2-5 0,2 0 9 0,2 2-2 0,-4 1 0 16,-4 1 1-16,2 1-3 0,1 1-5 0,-5-3 14 15,3 2 1-15,-7-1 4 0,-9 0-7 0,9 1 1 16,-1-2-3-16,2-1 2 0,2 0-17 0,-1-3 18 16,1 0-7-16,0-4 13 0,3 1-2 0,-2-2 0 15,1 0 2-15,5-6-1 0,0 0 10 0,0 0-10 16,0 0 2-16,0 0-5 0,0 0 10 0,0 0-9 15,6-3 6-15,2 2-10 0,0-2-14 0,1-1 8 16,3 2-7-16,-3-2 8 0,5 2-3 0,0-3-2 0,-4 0 1 16,5 2-2-16,-6-2 7 0,6 0-17 0,2 2 0 15,-1-2-7-15,-1 1 8 0,0 0-18 0,1 0 2 16,-2 0-11-16,3-1-21 0,1 1 12 0,-6-2-30 16,-2 1 17-16,3-2-51 0,-3-2-145 0</inkml:trace>
  <inkml:trace contextRef="#ctx0" brushRef="#br0" timeOffset="36464.5">13782 12516 851 0,'-2'-5'58'0,"2"3"19"0,-2-1-24 0,2 3-2 0,0 0-13 16,0 0 12-16,0 0-1 0,0 0-23 0,0 0 5 0,0 0-13 16,7-6-12-16,-1 0 2 0,-1 3-8 0,2-2 8 15,-1 3 3-15,1 0-3 0,2-3 4 0,-1-1-5 16,0-2-5-16,0 1 7 0,0-2-6 0,2 2 6 15,-2 0-6-15,3-2-2 0,0 3 5 0,-2-3-4 16,0 1-1-16,2 1-1 0,-2-1-12 0,3 2 6 0,0-1-8 31,-5 1 0-31,1 0 2 0,-2 1-3 0,-4 1-13 16,1 1 12-16,-5 1-13 0,0 1 13 0,2 1-6 0,1-2-15 16,5 2 13-16,-6 0-16 0,-1 1-7 0,-7 1 32 15,1 2-18-15,2 1 23 0,-6 0-3 0,2 2 10 16,-6-1 6-16,5 1-3 0,-1 2-10 0,2-2 18 15,4 2-10-15,-3-1 14 0,3 1-3 0,2 3 1 16,-4-3 7-16,5 1-8 0,-2-2-11 0,1 1 20 16,0 1-12-16,3-1 16 0,0 6-10 0,2 0 2 15,0 2 6-15,0-3-5 0,2-3-12 0,-2 0 12 0,2 0-10 16,2 1 12-16,-1-3-7 0,3 5-4 0,-3-4 5 16,2-3-5-16,7 3-5 0,-4-10 13 0,3 1-13 15,0 1 14-15,0-4-11 0,2 1 5 0,-2-2-3 16,3-3 2-16,-7 0-13 0,7-3-2 0,-6 1-3 0,2 0 1 15,1 1 6-15,-1 4-1 0,2 0 6 0,-4 3-7 16,-1 0-19-16,-6 5 24 0,1 0-10 0,-3 3 18 16,-2 4 11-16,1 0-12 0,-3 3 9 0,-2 1-12 15,0 1 5-15,-4 2 2 0,-3 1-5 0,0 0 4 16,-3-1 5-16,2-1-3 0,2 1 7 0,-3-1-8 0,-2-3-13 16,-1-1 25-16,1-3-8 0,3-4 17 0,3-1-3 15,0-2-15-15,1-3 12 0,1-1-13 0,1 0 3 16,-2-2-2-16,5-2-16 0,-1-3 8 0,-3-3-24 0,2-5-39 15,3-1-12-15,0-3-13 0,0 0-70 0,2-3-118 16</inkml:trace>
  <inkml:trace contextRef="#ctx0" brushRef="#br0" timeOffset="37275.8">14185 12290 708 0,'0'0'115'0,"0"-2"-56"0,-1 1 3 0,1 1-9 0,0 0-29 0,0 0 21 0,0 0-17 0,0 0 19 15,0 0-22-15,0 0-10 0,0 0 7 0,0 0-9 16,1 0 0-16,16-6 11 0,-11 3-5 0,4-2 9 15,-1 0-5-15,-1-2 1 0,2-1-1 0,-2 3 0 16,3-5-8-16,1 1-4 0,0 0-2 0,2-1 1 16,0 1-1-16,-2-1-3 0,3 3-3 0,-1-3 1 0,-3 1-10 15,0 0 13-15,-5-1 0 0,4 2 4 0,0 3-10 16,4 2-1-16,-4-2-4 0,-3-1 3 0,1 3 1 16,-8-2-21-16,0 5-2 0,0 0-8 15,0 0-13-15,0 0-10 0,0 0-6 0,0 0-2 0,13-6-24 0,-13 6 8 16,-4 0-17-16,0 2 12 0,-9-6-7 0,13 4-26 15,0 0 22-15,-15 3-26 0,9 2 37 0,-9-2 63 16,2 1-10-16,4 0 29 0,-1 0 13 0,5 1 20 31,-3-2 21-31,2 3-9 0,-1 2 17 0,-4-1 4 16,3 2-10-16,-1 1 12 0,0 1 4 0,4 4-30 16,-3-2 16-16,1 2-21 0,2 1 1 0,1-3 1 0,-2 5-9 15,4-2 9-15,1-1-8 0,1 1-10 0,0 0 2 16,0-1-4-16,3 0-1 0,2-1-6 0,-2-2 2 15,3-1-3-15,-1-2 4 0,0-3-2 0,4 1 5 16,-2-2-2-16,2-2-4 0,0-2 13 0,0-2-11 0,1-2 11 16,1 0-9-16,2-1-7 0,0 0 5 0,2-2-7 15,1-2-5-15,-7 0-5 0,4 0-6 0,7 0 3 16,-5 0 5-16,3 2 1 0,-1 2 3 0,-10 2-2 16,5 2-9-16,-5 1 2 0,-1 4-4 0,-2 2 4 15,0 3 6-15,-3 3 1 0,-2 0 2 0,1 4-2 16,-3 1-7-16,-2 4 19 0,-2-1-10 0,-1 0 13 0,-5 2-11 15,0-2-1-15,4 2 9 0,-4-1-6 0,2-2-2 16,-2-1 11-16,0-4-6 0,-2-3 10 0,-2 0-6 0,6-4 2 16,-3-3 2-16,6-1 0 0,-1-3-6 0,1-1 6 15,1 0-15-15,1-2 12 0,3-2-20 0,-2-4-32 16,3-3-14-16,-1-2-11 0,3-4-75 0,2-4-94 16</inkml:trace>
  <inkml:trace contextRef="#ctx0" brushRef="#br0" timeOffset="37641.28">14649 12124 1083 0,'0'-5'48'0,"0"-1"-13"0,0 3-1 0,0 3-2 0,0 0-13 0,0 0 0 0,0 0-14 0,0 0 12 16,0 0-7-16,1 0 5 0,11 1 4 0,-5-3-4 0,-2-2-3 15,3 1 3-15,1-4-3 0,0 2 3 0,0-1-2 16,2 1-5-16,0 1 8 0,2-3-7 0,-3 0-4 16,4-1-2-16,-3 0 0 0,1 1 2 0,-1 2 2 0,-3 1-5 15,0 1-2-15,2 2 0 0,0 1-5 0,-1 2 5 16,-3 1-5-16,-4 1 5 0,2 3-2 0,-2 4 2 16,7 2 5-16,-6 1-3 0,-2 5 0 0,1-1 13 15,-2 2-7-15,4 5 10 0,0-2-3 0,-2 2 8 16,0 2 0-16,-2-2 1 0,4 0-12 0,-2-1 8 15,1 2-5-15,1-1 6 0,-7-1-12 0,5 0-3 16,-2 0-1-16,-2-3 0 0,5-4-1 0,-4 0-1 16,-3-1-3-16,4-3 2 0,1 2 9 0,-1-3-21 0,1-3-7 15,-4-5-11-15,3-4-51 0,0 0-62 0,0 0-47 16,0 0-7-16,-1 0-163 0</inkml:trace>
  <inkml:trace contextRef="#ctx0" brushRef="#br0" timeOffset="37800.72">14773 12481 1327 0,'-1'-1'102'0,"-2"-2"-43"0,3 3 2 0,3-2-13 0,-2 2 0 15,4-2-17-15,-4-1-4 0,6-2-2 0,1-1-7 16,7 0-15-16,0-2-4 0,5-1-3 0,-1-2-6 16,3-2-56-16,2-1-29 0,-4-1-13 0,9 0-108 0</inkml:trace>
  <inkml:trace contextRef="#ctx0" brushRef="#br0" timeOffset="37960.62">15155 12303 1144 0,'-3'0'63'16,"-1"3"28"-16,2 0-44 0,-2 1 13 0,2 1-11 16,0-2 14-16,-1 1-17 0,2-2-11 0,-1-1-2 0,2-1-3 31,0 0-7-31,0 0-18 0,0 0 1 0,0 0-8 15,0 0-29-15,0 0-92 0,0 0-57 0,4-13-11 16,-1 5-170-16</inkml:trace>
  <inkml:trace contextRef="#ctx0" brushRef="#br0" timeOffset="38375.25">15336 11970 1144 0,'2'-20'187'0,"2"5"-175"16,-5 2 4-16,6 4-7 0,3 3-3 0,-4 2 6 0,8 2-14 15,-13 2 9-15,-4 0-10 0,-3 1-20 0,0 2 16 16,8 1-17-16,-2 3 10 0,2 3 20 0,0 0-1 16,-1 3 9-16,-3 0 4 0,1 1-10 0,-2 1 3 0,0 1-3 15,4 3 7-15,-6-1 13 0,0-1-8 0,5-1 11 16,-1-1-2-16,4 2-8 0,5 2 8 0,2 2-9 15,-8-2-5-15,2-5-3 0,0-1-7 0,-2-2 6 16,2-1 0-16,5 2-1 0,-4-3 4 0,3-2-4 16,3-1-7-16,-6-4 10 0,3 1-10 0,1-5 11 0,1-1-4 15,2-2-15-15,5-1 6 0,0-1-11 0,-7-5-8 16,2-1 7-16,-3-6-1 0,-3-1 4 0,1-2-1 0,-4-2 9 16,-1 2-3-16,0 1 6 0,0-1-2 0,-6-1 2 15,3 4-7-15,-5-1 5 0,0 3 10 0,3 4-4 16,-1 1 12-16,-2 5-13 0,-2 2-14 0,-1 3 11 15,-6 1-6-15,-1 3 7 0,-2 3-10 0,-1 1 5 16,5 4-5-16,0-3 6 0,2 0 2 0,4 0-5 16,0 0-4-16,1 0-1 0,-2 0-4 0,1-2-26 15,1 0-18-15,1 0-5 0,2-3-53 0,2 3-71 16,0-3-94-16</inkml:trace>
  <inkml:trace contextRef="#ctx0" brushRef="#br0" timeOffset="38900.33">15638 11802 1120 0,'-5'-11'184'0,"-1"3"-174"0,0 1 1 0,3 2-9 0,0 4-18 0,1 0 25 16,0-3-13-16,1 3 17 0,-1-4-10 0,2 5-3 15,0 0 6-15,0 0-6 0,0-1-6 0,0 0 14 16,0 0-14-16,0 0 15 0,0 0-6 0,-7-22 2 16,7 17 13-16,3 0-10 0,-2 0 14 0,4 1 10 0,0-1-13 15,1 2 11-15,3 1-15 0,-1 0-6 0,0-1 4 16,4-2-7-16,-4 6-15 0,2 0 9 0,3 6-11 16,-11 1 10-16,12 1-14 0,-8 5-2 0,-3-5 10 15,2 9-7-15,-7-4 10 0,2 1 4 0,-3 3-3 0,2-3 4 31,-5 1 7-31,0 1-10 0,8-1 7 0,-2 0-7 16,0-1 5-16,0-4 4 0,-5-1 1 0,4-1 2 16,1-1 7-16,1-1-2 0,3-1 2 0,-1-2-2 15,-2-1-10-15,10 0 17 0,3-1-17 0,2 1 16 16,5 0-19-16,-10 0 0 0,7 2 3 0,-1 2-4 0,-6-1-10 16,7 5 7-16,-12 0-2 0,1 2 4 0,-1 1-3 15,-10 1 8-15,0 2 2 0,-5 3 6 0,-6 1 20 0,-5-2-16 16,6 0 3-16,-7-4-8 0,2 2 9 0,0-1-13 15,-4 1 10-15,2-1-10 0,5-4 6 0,-2-1 9 16,0-4-2-16,0-1 5 0,0-3-3 0,5-2-5 16,3-4 5-16,-1-2-3 0,3-1 3 0,1-2-14 15,1 2-9-15,1-2 1 0,2-3-9 0,2-2-47 16,1-3-9-16,1-2-16 0,5 1-36 0,0-3-80 16,3-2-68-16,2 4-13 0,-2-3-237 0</inkml:trace>
  <inkml:trace contextRef="#ctx0" brushRef="#br0" timeOffset="39235.55">15862 11589 588 0,'1'-14'89'0,"6"3"25"0,-2-1 60 0,0 5-170 0,-2 0-17 0,-2 1 14 15,2 5-15-15,-1-1 16 0,-2 2-6 0,0 0-1 16,7 0 12-16,-3 2-11 0,0 0-11 0,4 0 34 16,-12 2-13-16,4 2 25 0,0 0-2 0,3 1 13 15,-2-1 8-15,1 4-3 0,2 0-9 0,0 3 3 16,2 4-8-16,-3 1 9 0,2 1 0 0,-1 7-10 16,0-2 5-16,-1 4-6 0,2 0 5 0,-3-1-19 0,2 0 3 15,0-2-8-15,-3 2 8 0,1-1-14 0,1 0 5 16,-2-1-6-16,-1 0 12 0,1-5-14 0,-1-3 3 15,2-4-5-15,0-2 6 0,-1-2-8 0,1-3-12 0,0-1 1 16,1 1-40-16,1-8-33 0,0-2-25 0,2-1-1 16,0-6-55-16</inkml:trace>
  <inkml:trace contextRef="#ctx0" brushRef="#br0" timeOffset="39537.08">16117 11563 1015 0,'-12'-11'166'16,"5"0"-110"-16,2 2-6 0,3 1 13 0,-1 2-14 0,3 6-8 16,0 0-4-16,0 0-4 0,0 0-31 0,0 0-3 15,0 0-8-15,0 0 3 0,0 0-11 0,-7 3 9 16,4 2 0-16,0 2 3 0,-2-1 3 0,3 1 2 16,-2 1 4-16,1 0 1 0,-1 0 7 0,1 3-4 0,1-1 2 15,2 0-1-15,0 3 2 0,0 0 2 0,1 1-4 16,5 5 4-16,-4 0 4 0,4 1-5 0,0 0 4 15,-2-2-4-15,3-3-1 0,-2-1-3 0,2-2 1 16,6 0 0-16,-4 1 6 0,-1-4-2 0,0-2 2 16,2-3-3-16,-2-2-3 0,3-1-1 0,1-1-7 0,-7-2 3 15,10-2-20-15,-2 2-29 0,-4-4-10 0,1-1-7 16,-2-1-47-16,2-7-36 0,-1 0-56 0,2-4 6 16,-3 3-142-16</inkml:trace>
  <inkml:trace contextRef="#ctx0" brushRef="#br0" timeOffset="39760.65">16295 11519 875 0,'4'0'127'0,"-4"0"-59"15,0 2-9-15,2 1-7 0,3 1-1 0,4 2 2 16,0 1-4-16,2 0 5 0,-1 3-11 0,4-1-26 16,0 1-1-16,-3 1-7 0,5 0 5 0,-6 2-9 15,2 2 5-15,-2-2-7 0,-1 3-4 0,-2 1 3 16,-1-2 4-16,-4 2 1 0,0-3 0 0,-2 1-3 15,-1-2-5-15,-1 4 3 0,-2-3 3 0,-1-2 3 0,-1 2-6 16,-1-3 3-16,-1 1-6 0,-1 0 10 0,-2-2 3 16,3-2 2-16,-3 2 0 0,1-5-4 0,2 1-10 15,-2-2 3-15,1-1-1 0,-1-2-20 0,3-1-2 0,-1 0-13 16,-1-3-37-16,1-2-30 0,-3-1-23 0,5-1-3 16,-6-3-57-16,7 0-138 0</inkml:trace>
  <inkml:trace contextRef="#ctx0" brushRef="#br0" timeOffset="40063.12">16092 11494 1147 0,'0'-9'62'0,"0"1"58"0,0 2-94 0,1 4-3 15,3 1-12-15,4 1 8 0,-1 0-13 0,4 0-3 16,0 0-1-16,-3 0-2 0,8 0-13 0,2 0 18 15,-1-3-5-15,12-1 10 0,-7-2 1 0,3-2-12 0,7 0 6 16,-2-3-9-16,2-2-7 0,-5-1 17 0,1 0-10 16,-5-1 13-16,0 2-6 0,1-2-2 0,-4 0 3 15,2 0-4-15,-3-3-9 0,1 4 16 16,2-2-2-16,-3 1 7 0,0 5-10 0,3 0-5 0,-5 0-9 0,-1 4 2 16,0-2-13-16,-10 2-35 0,1 2-5 0,1 2-10 15,-2 0 9-15,1 0-16 0,0 2-14 0,-4 2-10 16,-1 0-81-16,-1 4 2 0</inkml:trace>
  <inkml:trace contextRef="#ctx0" brushRef="#br0" timeOffset="40699.22">15837 12316 341 0,'0'0'55'0,"0"0"30"0,0 0-15 0,0 0 16 0,0 0-39 0,0 0 6 0,0 0 8 0,0 0-5 16,0 0-11-16,6-6-8 0,-3 6-8 0,0-2 4 16,3 0-3-16,4 0-5 0,1 1 6 0,8-1-5 15,-8-1-6-15,3 0 17 0,-1 0-18 0,0 1 19 16,2-2-9-16,1 0-19 0,1 0 11 0,3-1-16 15,0-1 1-15,0 0 4 0,2-1-10 0,3-3 7 0,-4 0 3 16,4-3 0-16,-2-1 11 0,7 0-9 0,2-4-6 16,-2 2 27-16,7-2-10 0,-5 1 16 0,-3 1-7 15,2-1-11-15,-3-2 4 0,-4 0-6 0,0-2-11 0,-1 3 4 16,-4-1-14-16,0 1 10 0,-1 2-8 0,2-1-3 16,0 5 5-16,-6 3-6 0,0 1 3 0,-8 2-19 15,-2 2 0-15,-4 4-7 0,0 0 11 0,2 0-17 16,-1 0-1-16,-1 0-10 0,1 0-24 0,-1 0 12 15,0 0-11-15,0 1 7 0,0 0-20 0,-4 15-51 16,-4-11-40-16</inkml:trace>
  <inkml:trace contextRef="#ctx0" brushRef="#br0" timeOffset="41033.54">16097 12451 799 0,'-3'-3'41'0,"3"1"19"0,-2-2-36 0,2 3 16 16,0 1-8-16,0 0 13 0,0 0-11 0,0 0-9 15,0 0-1-15,0 0-5 0,0 0-20 0,1 0 12 16,8-1-13-16,-4 4 14 0,-2 2 0 0,1 1-4 15,-3-1 13-15,1 4-13 0,0 1-5 0,0 1 19 16,4 6-18-16,0-1 22 0,-4 0-1 0,2 2-7 16,-4-1 11-16,2 4-12 0,1 5 3 0,-1-1-7 0,5-1-8 15,-7-1 3-15,-4-4 8 0,-2 2-10 0,2-2 12 16,1-3-14-16,1 1-4 0,1-2-15 0,-4 0-16 16,0-4 4-16,4-2-29 0,-1-2-28 0,3-2-23 15,3-2-8-15,-3-2-90 0,-1-3-81 0</inkml:trace>
  <inkml:trace contextRef="#ctx0" brushRef="#br0" timeOffset="41708.55">16405 12415 692 0,'-2'-13'74'0,"1"1"160"0,-1 1-180 0,-1 4-26 16,2 1-4-16,-4 2-8 0,3 0-20 0,-5 1 16 15,4 1-10-15,-2 2 14 0,-1 0-7 0,2 1-8 16,-3 0 5-16,-2-1-7 0,2 3-5 0,-1-1 25 16,2 0-7-16,-1 3 15 0,1-1-1 0,-2 1-1 15,3 1 0-15,2 0 0 0,0 0 7 0,-1 0-17 0,0 2 4 32,0 0-9-32,0 1 12 0,2 3-15 0,-5-1 8 15,9 1-11-15,-1 1-4 0,2 2 5 0,6-2-3 16,-7-1 5-16,5 4 2 0,-1-7-5 0,1-2 1 15,-2 2-2-15,3-5-2 0,0 2 9 0,3 1-4 0,-2-5 5 16,0-1-6-16,0-2-8 0,0 1 2 0,2-4-7 16,-1-1-6-16,-1 0 3 0,2-3-4 0,-2 0 5 15,1 1 7-15,-2-5-3 0,-1 2 9 0,0 0-7 16,-1-3 1-16,-1 1 3 0,0-2-5 0,0 1 5 16,-1 1 3-16,-1 3-7 0,-1 1 4 0,2 5-5 15,-2 0-4-15,-2 3 17 0,0 0-13 0,0 0 14 0,0 0-5 16,2 0-1-16,-1 1 9 0,9 12-8 0,-8-6 5 15,3 2-3-15,-2-1-6 0,1 1 4 0,-1 1 2 0,0-2 3 16,1 3 6-16,-1-4-5 0,1-1 0 0,1 1-1 16,2-2 8-16,1 0-4 0,-3-1 0 0,2-1 2 15,-1-3-8-15,-1-3 9 0,3 2 3 0,-1-6-16 16,0-1 4-16,1-1-8 0,2-2-4 0,-2-1-5 16,-1 0 1-16,1-1-1 0,-2 0-7 0,-2-1 15 15,7 1-11-15,-7 0 13 0,0 0 1 0,1 4-4 16,-5 1 4-16,5 5-6 0,-1 1-10 0,0 2-1 15,-1 2 1-15,-2 3 1 0,2 2 8 0,1 3 10 0,-1 3-1 16,2 3 4-16,-1 3-4 0,-2 1 4 0,0 2-5 16,-2 0 6-16,-5 3 7 0,3-3-2 0,-3-1 10 15,9 4-10-15,-9-6-3 0,-1 4 3 0,2-4-9 0,-10-6 10 16,2 2 5-16,0-5-3 0,2 1 11 0,4-2-8 16,1 0 18-16,1-2-22 0,-4-1-2 0,-4-5-6 15,1 1 2-15,0-2-12 0,2-2-5 0,1-1-6 16,0-2-34-16,5-3-46 0,-4-4-33 0,2 0-6 15,1 0-82-15,-3-7-147 0</inkml:trace>
  <inkml:trace contextRef="#ctx0" brushRef="#br0" timeOffset="41939.25">16520 12361 903 0,'1'-9'117'0,"1"-1"-21"0,3 1-21 0,-2 1 11 0,2-1-29 0,0 0-18 0,1 1-2 0,2-2-4 0,6 3-14 0,0-1-10 16,1 1-1-16,2 2-1 0,3 0-1 0,-9 2-6 16,2 1 0-16,-5 2-1 0,1 3-13 0,0 2 2 0,-4-1-7 15,3 3 6-15,-5 0 2 0,-2 1 12 0,6 3 6 16,-5 1 1-16,-1 0 11 0,0 4-8 0,-1-2 6 16,-2 1-7-16,-1 0 1 0,1 2-5 0,-7-3 2 0,0 1 0 15,6-1 9-15,-5-4-21 0,3 0-10 0,4 1-3 16,-5-4-16-16,4-1-66 0,-2-1-51 0,0-2-18 15,-2-3-240-15</inkml:trace>
  <inkml:trace contextRef="#ctx0" brushRef="#br0" timeOffset="43663.57">6580 14586 443 0,'-5'-10'472'0,"4"3"-193"0,0 1-258 0,1 3-3 0,7 1-28 0,1 2 6 0,-2 1-16 0,2 1 17 16,0 0 2-16,5 4-6 0,-2 0 15 0,2 3-14 16,2 0-2-16,-4 2 8 0,3 1-12 0,-1 1 12 15,-3 3-1-15,1 0 2 0,1-2 5 0,0 3-4 16,-2-2-12-16,1 3 12 16,0 2-7-16,-2-1 9 0,1-4 3 0,-2-2-5 0,0-2 5 0,0-4-6 31,-3 1 3-31,2-3 3 0,-2-3 6 0,3 0-2 0,1-2 16 15,2-5 0-15,2 0 3 0,0-7 0 0,-2 1 8 16,2-7-11-16,0-1 1 0,4-1-1 0,1-2 10 0,-1 1-12 16,3-1 7-16,-3-4-10 0,1-1-6 0,2-1-17 15,1 0-7-15,0 3 0 0,1-1 8 0,-1 4-15 16,0 2 2-16,2 1-9 0,-2 5-13 0,-3 2-14 16,2 0-13-16,-4 8 1 0,1-6-24 0,-2 4-27 15,-1 6-23-15,-1-3-9 0,1 3-124 0</inkml:trace>
  <inkml:trace contextRef="#ctx0" brushRef="#br0" timeOffset="43933.66">7275 14680 485 0,'-11'15'79'0,"6"2"-12"0,-2 2 15 16,2-2-10-16,-1 0 3 0,1 3-15 0,2-4-5 0,1 5 2 16,-3-2-10-16,2-4-7 0,-2 3 1 0,4-2-4 15,-2-3-24-15,2 3 7 0,-1-1-10 0,1-4 12 16,1 3-2-16,0-2-10 0,1-2 3 0,1 1-6 15,0-3-5-15,0-1 9 0,0 0-7 0,-1-1 8 16,3 0-4-16,-1-3-3 0,1-1 3 0,3-2-4 0,-3 0 2 16,3 0 10-16,2-3-3 0,0-3 6 0,2-2-1 15,1-2-6-15,3-5 2 0,3-1-6 0,1-4-13 16,5-3 24-16,1-3-15 0,6-3 19 0,2-5-12 0,7-7-6 16,0-2 7-16,4-3-8 0,4 3-2 0,3-1-17 15,3 0-10-15,-1 2-3 0,10 0-28 0,2 3-121 16,1-3-142-16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33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33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83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wmf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openxmlformats.org/officeDocument/2006/relationships/image" Target="../media/image14.png"/><Relationship Id="rId10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310.png"/><Relationship Id="rId7" Type="http://schemas.openxmlformats.org/officeDocument/2006/relationships/image" Target="../media/image7.png"/><Relationship Id="rId12" Type="http://schemas.openxmlformats.org/officeDocument/2006/relationships/image" Target="../media/image28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customXml" Target="../ink/ink1.xml"/><Relationship Id="rId5" Type="http://schemas.openxmlformats.org/officeDocument/2006/relationships/image" Target="../media/image430.png"/><Relationship Id="rId10" Type="http://schemas.openxmlformats.org/officeDocument/2006/relationships/image" Target="../media/image340.png"/><Relationship Id="rId9" Type="http://schemas.openxmlformats.org/officeDocument/2006/relationships/image" Target="../media/image3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4" Type="http://schemas.openxmlformats.org/officeDocument/2006/relationships/customXml" Target="../ink/ink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microsoft.com/office/2007/relationships/hdphoto" Target="../media/hdphoto1.wdp"/><Relationship Id="rId3" Type="http://schemas.openxmlformats.org/officeDocument/2006/relationships/customXml" Target="../ink/ink3.xml"/><Relationship Id="rId7" Type="http://schemas.openxmlformats.org/officeDocument/2006/relationships/image" Target="NULL"/><Relationship Id="rId12" Type="http://schemas.openxmlformats.org/officeDocument/2006/relationships/image" Target="../media/image29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4.xml"/><Relationship Id="rId11" Type="http://schemas.openxmlformats.org/officeDocument/2006/relationships/image" Target="../media/image7.png"/><Relationship Id="rId5" Type="http://schemas.openxmlformats.org/officeDocument/2006/relationships/image" Target="NULL"/><Relationship Id="rId15" Type="http://schemas.openxmlformats.org/officeDocument/2006/relationships/image" Target="../media/image32.png"/><Relationship Id="rId10" Type="http://schemas.openxmlformats.org/officeDocument/2006/relationships/image" Target="../media/image6.png"/><Relationship Id="rId9" Type="http://schemas.openxmlformats.org/officeDocument/2006/relationships/image" Target="NULL"/><Relationship Id="rId14" Type="http://schemas.openxmlformats.org/officeDocument/2006/relationships/customXml" Target="../ink/ink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image" Target="../media/image7.png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../media/image6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11" Type="http://schemas.openxmlformats.org/officeDocument/2006/relationships/image" Target="NULL"/><Relationship Id="rId15" Type="http://schemas.microsoft.com/office/2007/relationships/hdphoto" Target="../media/hdphoto1.wdp"/><Relationship Id="rId10" Type="http://schemas.openxmlformats.org/officeDocument/2006/relationships/customXml" Target="../ink/ink9.xml"/><Relationship Id="rId4" Type="http://schemas.openxmlformats.org/officeDocument/2006/relationships/customXml" Target="../ink/ink7.xml"/><Relationship Id="rId9" Type="http://schemas.openxmlformats.org/officeDocument/2006/relationships/image" Target="NULL"/><Relationship Id="rId1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13" Type="http://schemas.microsoft.com/office/2007/relationships/hdphoto" Target="../media/hdphoto1.wdp"/><Relationship Id="rId3" Type="http://schemas.openxmlformats.org/officeDocument/2006/relationships/customXml" Target="../ink/ink10.xml"/><Relationship Id="rId7" Type="http://schemas.openxmlformats.org/officeDocument/2006/relationships/image" Target="NULL"/><Relationship Id="rId12" Type="http://schemas.openxmlformats.org/officeDocument/2006/relationships/image" Target="../media/image29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1.xml"/><Relationship Id="rId11" Type="http://schemas.openxmlformats.org/officeDocument/2006/relationships/image" Target="../media/image7.png"/><Relationship Id="rId5" Type="http://schemas.openxmlformats.org/officeDocument/2006/relationships/image" Target="NULL"/><Relationship Id="rId10" Type="http://schemas.openxmlformats.org/officeDocument/2006/relationships/image" Target="../media/image6.png"/><Relationship Id="rId9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13" Type="http://schemas.microsoft.com/office/2007/relationships/hdphoto" Target="../media/hdphoto1.wdp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4.xml"/><Relationship Id="rId11" Type="http://schemas.openxmlformats.org/officeDocument/2006/relationships/image" Target="../media/image7.png"/><Relationship Id="rId5" Type="http://schemas.openxmlformats.org/officeDocument/2006/relationships/image" Target="NULL"/><Relationship Id="rId10" Type="http://schemas.openxmlformats.org/officeDocument/2006/relationships/image" Target="../media/image6.png"/><Relationship Id="rId4" Type="http://schemas.openxmlformats.org/officeDocument/2006/relationships/customXml" Target="../ink/ink13.xml"/><Relationship Id="rId9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image" Target="NULL"/><Relationship Id="rId21" Type="http://schemas.microsoft.com/office/2007/relationships/hdphoto" Target="../media/hdphoto1.wdp"/><Relationship Id="rId2" Type="http://schemas.openxmlformats.org/officeDocument/2006/relationships/customXml" Target="../ink/ink16.xml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7.xml"/><Relationship Id="rId11" Type="http://schemas.openxmlformats.org/officeDocument/2006/relationships/image" Target="../media/image7.png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../media/image6.png"/><Relationship Id="rId19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13" Type="http://schemas.microsoft.com/office/2007/relationships/hdphoto" Target="../media/hdphoto1.wdp"/><Relationship Id="rId12" Type="http://schemas.openxmlformats.org/officeDocument/2006/relationships/image" Target="../media/image29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9.xml"/><Relationship Id="rId11" Type="http://schemas.openxmlformats.org/officeDocument/2006/relationships/image" Target="../media/image7.png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../media/image6.png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1.xml"/><Relationship Id="rId11" Type="http://schemas.openxmlformats.org/officeDocument/2006/relationships/image" Target="../media/image7.png"/><Relationship Id="rId5" Type="http://schemas.openxmlformats.org/officeDocument/2006/relationships/image" Target="NULL"/><Relationship Id="rId15" Type="http://schemas.openxmlformats.org/officeDocument/2006/relationships/image" Target="../media/image30.png"/><Relationship Id="rId10" Type="http://schemas.openxmlformats.org/officeDocument/2006/relationships/image" Target="../media/image6.png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34.png"/><Relationship Id="rId26" Type="http://schemas.openxmlformats.org/officeDocument/2006/relationships/image" Target="../media/image38.png"/><Relationship Id="rId21" Type="http://schemas.openxmlformats.org/officeDocument/2006/relationships/customXml" Target="../ink/ink27.xml"/><Relationship Id="rId12" Type="http://schemas.openxmlformats.org/officeDocument/2006/relationships/image" Target="../media/image31.png"/><Relationship Id="rId17" Type="http://schemas.openxmlformats.org/officeDocument/2006/relationships/customXml" Target="../ink/ink25.xml"/><Relationship Id="rId25" Type="http://schemas.openxmlformats.org/officeDocument/2006/relationships/customXml" Target="../ink/ink29.xml"/><Relationship Id="rId2" Type="http://schemas.openxmlformats.org/officeDocument/2006/relationships/customXml" Target="../ink/ink22.xml"/><Relationship Id="rId16" Type="http://schemas.openxmlformats.org/officeDocument/2006/relationships/image" Target="NULL"/><Relationship Id="rId20" Type="http://schemas.openxmlformats.org/officeDocument/2006/relationships/image" Target="../media/image35.png"/><Relationship Id="rId29" Type="http://schemas.openxmlformats.org/officeDocument/2006/relationships/customXml" Target="../ink/ink3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3.xml"/><Relationship Id="rId11" Type="http://schemas.openxmlformats.org/officeDocument/2006/relationships/image" Target="../media/image7.png"/><Relationship Id="rId24" Type="http://schemas.openxmlformats.org/officeDocument/2006/relationships/image" Target="../media/image37.png"/><Relationship Id="rId32" Type="http://schemas.openxmlformats.org/officeDocument/2006/relationships/image" Target="../media/image41.png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customXml" Target="../ink/ink28.xml"/><Relationship Id="rId28" Type="http://schemas.openxmlformats.org/officeDocument/2006/relationships/image" Target="../media/image39.png"/><Relationship Id="rId10" Type="http://schemas.openxmlformats.org/officeDocument/2006/relationships/image" Target="../media/image6.png"/><Relationship Id="rId19" Type="http://schemas.openxmlformats.org/officeDocument/2006/relationships/customXml" Target="../ink/ink26.xml"/><Relationship Id="rId31" Type="http://schemas.openxmlformats.org/officeDocument/2006/relationships/customXml" Target="../ink/ink32.xml"/><Relationship Id="rId9" Type="http://schemas.openxmlformats.org/officeDocument/2006/relationships/image" Target="NULL"/><Relationship Id="rId14" Type="http://schemas.openxmlformats.org/officeDocument/2006/relationships/customXml" Target="../ink/ink24.xml"/><Relationship Id="rId22" Type="http://schemas.openxmlformats.org/officeDocument/2006/relationships/image" Target="../media/image36.png"/><Relationship Id="rId27" Type="http://schemas.openxmlformats.org/officeDocument/2006/relationships/customXml" Target="../ink/ink30.xml"/><Relationship Id="rId30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customXml" Target="../ink/ink37.xml"/><Relationship Id="rId26" Type="http://schemas.openxmlformats.org/officeDocument/2006/relationships/customXml" Target="../ink/ink41.xml"/><Relationship Id="rId21" Type="http://schemas.openxmlformats.org/officeDocument/2006/relationships/image" Target="../media/image36.png"/><Relationship Id="rId12" Type="http://schemas.openxmlformats.org/officeDocument/2006/relationships/image" Target="../media/image31.png"/><Relationship Id="rId17" Type="http://schemas.openxmlformats.org/officeDocument/2006/relationships/image" Target="../media/image34.png"/><Relationship Id="rId25" Type="http://schemas.openxmlformats.org/officeDocument/2006/relationships/image" Target="../media/image38.png"/><Relationship Id="rId2" Type="http://schemas.openxmlformats.org/officeDocument/2006/relationships/customXml" Target="../ink/ink33.xml"/><Relationship Id="rId16" Type="http://schemas.openxmlformats.org/officeDocument/2006/relationships/customXml" Target="../ink/ink36.xml"/><Relationship Id="rId20" Type="http://schemas.openxmlformats.org/officeDocument/2006/relationships/customXml" Target="../ink/ink38.xml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4.xml"/><Relationship Id="rId11" Type="http://schemas.openxmlformats.org/officeDocument/2006/relationships/image" Target="../media/image7.png"/><Relationship Id="rId24" Type="http://schemas.openxmlformats.org/officeDocument/2006/relationships/customXml" Target="../ink/ink40.xm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../media/image37.png"/><Relationship Id="rId28" Type="http://schemas.openxmlformats.org/officeDocument/2006/relationships/customXml" Target="../ink/ink42.xml"/><Relationship Id="rId10" Type="http://schemas.openxmlformats.org/officeDocument/2006/relationships/image" Target="../media/image6.png"/><Relationship Id="rId19" Type="http://schemas.openxmlformats.org/officeDocument/2006/relationships/image" Target="../media/image35.png"/><Relationship Id="rId31" Type="http://schemas.openxmlformats.org/officeDocument/2006/relationships/image" Target="../media/image42.png"/><Relationship Id="rId9" Type="http://schemas.openxmlformats.org/officeDocument/2006/relationships/image" Target="NULL"/><Relationship Id="rId14" Type="http://schemas.openxmlformats.org/officeDocument/2006/relationships/customXml" Target="../ink/ink35.xml"/><Relationship Id="rId22" Type="http://schemas.openxmlformats.org/officeDocument/2006/relationships/customXml" Target="../ink/ink39.xml"/><Relationship Id="rId27" Type="http://schemas.openxmlformats.org/officeDocument/2006/relationships/image" Target="../media/image39.png"/><Relationship Id="rId30" Type="http://schemas.openxmlformats.org/officeDocument/2006/relationships/customXml" Target="../ink/ink43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customXml" Target="../ink/ink48.xml"/><Relationship Id="rId26" Type="http://schemas.openxmlformats.org/officeDocument/2006/relationships/customXml" Target="../ink/ink52.xml"/><Relationship Id="rId21" Type="http://schemas.openxmlformats.org/officeDocument/2006/relationships/image" Target="../media/image36.png"/><Relationship Id="rId12" Type="http://schemas.openxmlformats.org/officeDocument/2006/relationships/image" Target="../media/image31.png"/><Relationship Id="rId17" Type="http://schemas.openxmlformats.org/officeDocument/2006/relationships/image" Target="../media/image34.png"/><Relationship Id="rId25" Type="http://schemas.openxmlformats.org/officeDocument/2006/relationships/image" Target="../media/image38.png"/><Relationship Id="rId2" Type="http://schemas.openxmlformats.org/officeDocument/2006/relationships/customXml" Target="../ink/ink44.xml"/><Relationship Id="rId16" Type="http://schemas.openxmlformats.org/officeDocument/2006/relationships/customXml" Target="../ink/ink47.xml"/><Relationship Id="rId20" Type="http://schemas.openxmlformats.org/officeDocument/2006/relationships/customXml" Target="../ink/ink49.xml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45.xml"/><Relationship Id="rId11" Type="http://schemas.openxmlformats.org/officeDocument/2006/relationships/image" Target="../media/image7.png"/><Relationship Id="rId24" Type="http://schemas.openxmlformats.org/officeDocument/2006/relationships/customXml" Target="../ink/ink51.xm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../media/image37.png"/><Relationship Id="rId28" Type="http://schemas.openxmlformats.org/officeDocument/2006/relationships/customXml" Target="../ink/ink53.xml"/><Relationship Id="rId10" Type="http://schemas.openxmlformats.org/officeDocument/2006/relationships/image" Target="../media/image6.png"/><Relationship Id="rId19" Type="http://schemas.openxmlformats.org/officeDocument/2006/relationships/image" Target="../media/image35.png"/><Relationship Id="rId31" Type="http://schemas.openxmlformats.org/officeDocument/2006/relationships/image" Target="../media/image43.png"/><Relationship Id="rId9" Type="http://schemas.openxmlformats.org/officeDocument/2006/relationships/image" Target="NULL"/><Relationship Id="rId14" Type="http://schemas.openxmlformats.org/officeDocument/2006/relationships/customXml" Target="../ink/ink46.xml"/><Relationship Id="rId22" Type="http://schemas.openxmlformats.org/officeDocument/2006/relationships/customXml" Target="../ink/ink50.xml"/><Relationship Id="rId27" Type="http://schemas.openxmlformats.org/officeDocument/2006/relationships/image" Target="../media/image39.png"/><Relationship Id="rId30" Type="http://schemas.openxmlformats.org/officeDocument/2006/relationships/customXml" Target="../ink/ink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46364"/>
            <a:ext cx="7772400" cy="831273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</a:rPr>
              <a:t>Stagnation Properties for Compressible Flow</a:t>
            </a: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5206425"/>
            <a:ext cx="81232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0070C0"/>
                </a:solidFill>
                <a:latin typeface="Harlow Solid Italic" panose="04030604020F02020D02" pitchFamily="82" charset="0"/>
              </a:rPr>
              <a:t>The Impact of Relative Speed!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Text Box 2">
            <a:extLst>
              <a:ext uri="{FF2B5EF4-FFF2-40B4-BE49-F238E27FC236}">
                <a16:creationId xmlns:a16="http://schemas.microsoft.com/office/drawing/2014/main" id="{A4704050-8D6D-AA76-31F8-859567575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23" y="1993999"/>
            <a:ext cx="86262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latin typeface="Times" panose="02020603050405020304" pitchFamily="18" charset="0"/>
              </a:rPr>
              <a:t>• Largely responsible for the high Level of heating that occurs on  reentering space Vehicles … </a:t>
            </a:r>
            <a:endParaRPr lang="en-US" altLang="en-US" i="1" dirty="0">
              <a:latin typeface="Times" panose="02020603050405020304" pitchFamily="18" charset="0"/>
            </a:endParaRPr>
          </a:p>
        </p:txBody>
      </p:sp>
      <p:pic>
        <p:nvPicPr>
          <p:cNvPr id="507907" name="Picture 3">
            <a:extLst>
              <a:ext uri="{FF2B5EF4-FFF2-40B4-BE49-F238E27FC236}">
                <a16:creationId xmlns:a16="http://schemas.microsoft.com/office/drawing/2014/main" id="{06149D5F-F7DE-DAB6-7FB3-C0F907D0F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99" y="2903526"/>
            <a:ext cx="3905115" cy="3325364"/>
          </a:xfrm>
          <a:prstGeom prst="rect">
            <a:avLst/>
          </a:prstGeom>
          <a:noFill/>
          <a:ln w="9525">
            <a:solidFill>
              <a:srgbClr val="FF19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Title 17">
            <a:extLst>
              <a:ext uri="{FF2B5EF4-FFF2-40B4-BE49-F238E27FC236}">
                <a16:creationId xmlns:a16="http://schemas.microsoft.com/office/drawing/2014/main" id="{B131450D-F1BE-9838-D209-B213C895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6834" y="245753"/>
            <a:ext cx="6406682" cy="842383"/>
          </a:xfrm>
        </p:spPr>
        <p:txBody>
          <a:bodyPr/>
          <a:lstStyle/>
          <a:p>
            <a:r>
              <a:rPr lang="en-IN" altLang="en-US" sz="2800" dirty="0"/>
              <a:t>Engineering Importance of Stagnation Temperature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9" name="Object 18">
                <a:extLst>
                  <a:ext uri="{FF2B5EF4-FFF2-40B4-BE49-F238E27FC236}">
                    <a16:creationId xmlns:a16="http://schemas.microsoft.com/office/drawing/2014/main" id="{F82E538E-E23C-DA67-CB80-D8968DDE859B}"/>
                  </a:ext>
                </a:extLst>
              </p:cNvPr>
              <p:cNvSpPr txBox="1"/>
              <p:nvPr/>
            </p:nvSpPr>
            <p:spPr bwMode="auto">
              <a:xfrm>
                <a:off x="573023" y="4175978"/>
                <a:ext cx="3276600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𝑠𝑐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0249" name="Object 18">
                <a:extLst>
                  <a:ext uri="{FF2B5EF4-FFF2-40B4-BE49-F238E27FC236}">
                    <a16:creationId xmlns:a16="http://schemas.microsoft.com/office/drawing/2014/main" id="{F82E538E-E23C-DA67-CB80-D8968DDE8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3023" y="4175978"/>
                <a:ext cx="3276600" cy="990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9">
                <a:extLst>
                  <a:ext uri="{FF2B5EF4-FFF2-40B4-BE49-F238E27FC236}">
                    <a16:creationId xmlns:a16="http://schemas.microsoft.com/office/drawing/2014/main" id="{DE012107-E21F-0D74-45D4-88A4FF9DA7D8}"/>
                  </a:ext>
                </a:extLst>
              </p:cNvPr>
              <p:cNvSpPr txBox="1"/>
              <p:nvPr/>
            </p:nvSpPr>
            <p:spPr bwMode="auto">
              <a:xfrm>
                <a:off x="649223" y="5369778"/>
                <a:ext cx="3276600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𝑠𝑐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19">
                <a:extLst>
                  <a:ext uri="{FF2B5EF4-FFF2-40B4-BE49-F238E27FC236}">
                    <a16:creationId xmlns:a16="http://schemas.microsoft.com/office/drawing/2014/main" id="{DE012107-E21F-0D74-45D4-88A4FF9DA7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3" y="5369778"/>
                <a:ext cx="3276600" cy="1041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9">
                <a:extLst>
                  <a:ext uri="{FF2B5EF4-FFF2-40B4-BE49-F238E27FC236}">
                    <a16:creationId xmlns:a16="http://schemas.microsoft.com/office/drawing/2014/main" id="{7421AFCA-96CE-1850-8CAD-8562A9557CB1}"/>
                  </a:ext>
                </a:extLst>
              </p:cNvPr>
              <p:cNvSpPr txBox="1"/>
              <p:nvPr/>
            </p:nvSpPr>
            <p:spPr bwMode="auto">
              <a:xfrm>
                <a:off x="649223" y="2956778"/>
                <a:ext cx="2794000" cy="889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𝑠𝑐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9">
                <a:extLst>
                  <a:ext uri="{FF2B5EF4-FFF2-40B4-BE49-F238E27FC236}">
                    <a16:creationId xmlns:a16="http://schemas.microsoft.com/office/drawing/2014/main" id="{7421AFCA-96CE-1850-8CAD-8562A9557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23" y="2956778"/>
                <a:ext cx="2794000" cy="889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16E22CCE-6285-23F6-C790-B832D5F35E2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63E0F826-0843-A4AD-1E99-3531686AF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51F90691-3979-A8C1-DDAB-E4574F4A39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794F620A-C1EF-4331-39D0-A46F9F7B49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143755E-CC11-5024-203D-190BE9FBCB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BC766AE-E1B2-6196-FCAD-59CD9DF54E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9033B93E-C1F1-563E-C53B-68F6019B26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96D8A79C-835B-6110-8AF4-D7CD357C3D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FAD815DD-A87D-EA1D-98C9-823D9EBA1A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0AC22D3-CAE1-24BD-D0D4-A5EA63B952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547D9E30-425D-489F-7E5E-67BF99B0A9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4468A32F-CF22-4512-D0DA-B1B08EC606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321A51C-7DFE-0E33-F34F-D2A8B83E41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CB6F219-1400-2021-51E1-123DE7FB9C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D35B0FD2-E0F5-9415-B3B0-1D529FDDB5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2F69D170-3B71-8D76-8670-3C8A4D15BC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F2A26A03-C4F0-7CE5-6AC3-F3F186B114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DBC2740B-3979-BF58-EA0D-4D844A6B3D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78EE664-29BE-2880-A0F6-48BA32C73A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5">
                <a:extLst>
                  <a:ext uri="{FF2B5EF4-FFF2-40B4-BE49-F238E27FC236}">
                    <a16:creationId xmlns:a16="http://schemas.microsoft.com/office/drawing/2014/main" id="{76B1F4BF-C4A7-1695-0949-AE6591A9D355}"/>
                  </a:ext>
                </a:extLst>
              </p:cNvPr>
              <p:cNvSpPr txBox="1"/>
              <p:nvPr/>
            </p:nvSpPr>
            <p:spPr bwMode="auto">
              <a:xfrm>
                <a:off x="881062" y="1143000"/>
                <a:ext cx="4630738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Mach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Number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Velocity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of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flow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Sonic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Velocity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5">
                <a:extLst>
                  <a:ext uri="{FF2B5EF4-FFF2-40B4-BE49-F238E27FC236}">
                    <a16:creationId xmlns:a16="http://schemas.microsoft.com/office/drawing/2014/main" id="{76B1F4BF-C4A7-1695-0949-AE6591A9D3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062" y="1143000"/>
                <a:ext cx="4630738" cy="9144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AFCD3C76-DD06-7155-B6D8-3E964E4C1400}"/>
                  </a:ext>
                </a:extLst>
              </p:cNvPr>
              <p:cNvSpPr txBox="1"/>
              <p:nvPr/>
            </p:nvSpPr>
            <p:spPr bwMode="auto">
              <a:xfrm>
                <a:off x="6261100" y="1197760"/>
                <a:ext cx="1054100" cy="8588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AFCD3C76-DD06-7155-B6D8-3E964E4C14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1100" y="1197760"/>
                <a:ext cx="1054100" cy="85883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07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06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www.sciencephoto.com/images/showEnlarged.html/S540808-Space_Shuttle_Columbia_disaster-SPL.jpg?id=835400808">
            <a:extLst>
              <a:ext uri="{FF2B5EF4-FFF2-40B4-BE49-F238E27FC236}">
                <a16:creationId xmlns:a16="http://schemas.microsoft.com/office/drawing/2014/main" id="{F6C31000-2F6D-7203-26FF-21D660953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95600"/>
            <a:ext cx="5065713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2">
            <a:extLst>
              <a:ext uri="{FF2B5EF4-FFF2-40B4-BE49-F238E27FC236}">
                <a16:creationId xmlns:a16="http://schemas.microsoft.com/office/drawing/2014/main" id="{222DB7BE-AAE5-4718-D89D-8C733D630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The Columbia Disaster !!!!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1222F0B-C0A0-538D-2670-3E07CA54D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1600200"/>
          </a:xfrm>
        </p:spPr>
        <p:txBody>
          <a:bodyPr/>
          <a:lstStyle/>
          <a:p>
            <a:r>
              <a:rPr lang="en-IN" altLang="en-US" sz="2400"/>
              <a:t>On Feb. 1, 2003, space shuttle Columbia broke up as it returned to Earth, killing the seven astronauts on board. </a:t>
            </a:r>
          </a:p>
          <a:p>
            <a:r>
              <a:rPr lang="en-IN" altLang="en-US" sz="2400"/>
              <a:t>NASA suspended space shuttle flights for more than two years as it investigated the disaster</a:t>
            </a:r>
          </a:p>
        </p:txBody>
      </p:sp>
      <p:pic>
        <p:nvPicPr>
          <p:cNvPr id="66564" name="Picture 4" descr="http://cache1.asset-cache.net/xc/2912384.jpg?v=1&amp;c=IWSAsset&amp;k=2&amp;d=77BFBA49EF878921F7C3FC3F69D929FD7973548366C6C33A9CA68588160D61E2E56BDADDAD5542ECE30A760B0D811297">
            <a:extLst>
              <a:ext uri="{FF2B5EF4-FFF2-40B4-BE49-F238E27FC236}">
                <a16:creationId xmlns:a16="http://schemas.microsoft.com/office/drawing/2014/main" id="{20AC8852-A621-478A-FE87-2FCBF3B72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689225"/>
            <a:ext cx="4819650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6" descr="http://www.aboutinteresting.com/wp-content/uploads/2010/06/top-10-most-biggest-accident-in-history-Space-Shuttle-columbia.jpg">
            <a:extLst>
              <a:ext uri="{FF2B5EF4-FFF2-40B4-BE49-F238E27FC236}">
                <a16:creationId xmlns:a16="http://schemas.microsoft.com/office/drawing/2014/main" id="{8982EE8E-2B0F-2790-656B-2C2176A42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98750"/>
            <a:ext cx="541020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955400D-4574-81CB-5783-1C57EA0BD04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B1C8DBA-321E-9CAC-9ACE-0A97773238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D9B2ABD-CB00-6D4E-7CAE-14818A3AE5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EFC05C0-6B73-E449-C430-B186CD396D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AE038F4-2AEA-784D-E771-A2063B21A8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9A55E2C-B96D-34AD-F02F-6C6BF2ABC1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221697B-BE36-2F62-A42E-E38845B637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0512E0E4-FCD6-E799-076E-BD7D68A3B0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DDB1056E-8B2E-0CBE-9035-3065A3BB2C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B43886A-C663-8760-7F1A-256AA7CECF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26B751D-AFE0-AF95-6352-C7F58D130B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0001AF0-EBD3-7D84-105C-CFECB6425E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7A1652C-2002-551D-BCD1-49061945E0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15EECD1-6EB5-C73E-444F-F58126AA6F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40BDDBB-8169-0486-CD4E-C5E3BB68EB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24F631D-2B0E-3624-9A18-1984EA63A4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0E0ACFB-9BCC-7D02-1FBE-91888EC36B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EA4D7A3-8FA6-8658-2650-99F31B0B0B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6B8BB01-A898-A51B-B89A-6B9A1C340B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84" name="Picture 24">
            <a:extLst>
              <a:ext uri="{FF2B5EF4-FFF2-40B4-BE49-F238E27FC236}">
                <a16:creationId xmlns:a16="http://schemas.microsoft.com/office/drawing/2014/main" id="{E21CCCD8-F30E-C009-A115-CC4ED83D5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14575"/>
            <a:ext cx="2771775" cy="4162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>
            <a:extLst>
              <a:ext uri="{FF2B5EF4-FFF2-40B4-BE49-F238E27FC236}">
                <a16:creationId xmlns:a16="http://schemas.microsoft.com/office/drawing/2014/main" id="{4402E575-5307-2B8B-70DF-5901851A3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Travel Cycle for Modern Spacecrafts </a:t>
            </a:r>
          </a:p>
        </p:txBody>
      </p:sp>
      <p:pic>
        <p:nvPicPr>
          <p:cNvPr id="15377" name="Picture 17">
            <a:extLst>
              <a:ext uri="{FF2B5EF4-FFF2-40B4-BE49-F238E27FC236}">
                <a16:creationId xmlns:a16="http://schemas.microsoft.com/office/drawing/2014/main" id="{67D69011-F042-37F6-171F-E1C86745F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86275"/>
            <a:ext cx="2638425" cy="2219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0" name="Picture 20">
            <a:extLst>
              <a:ext uri="{FF2B5EF4-FFF2-40B4-BE49-F238E27FC236}">
                <a16:creationId xmlns:a16="http://schemas.microsoft.com/office/drawing/2014/main" id="{1B65B97B-5D10-230E-5036-02E023EF6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3276600"/>
            <a:ext cx="3019425" cy="1285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8" name="Picture 18">
            <a:extLst>
              <a:ext uri="{FF2B5EF4-FFF2-40B4-BE49-F238E27FC236}">
                <a16:creationId xmlns:a16="http://schemas.microsoft.com/office/drawing/2014/main" id="{50DEDA29-4A27-4DB5-114B-D8D45F2D4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333875"/>
            <a:ext cx="2905125" cy="2295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1" name="Picture 21">
            <a:extLst>
              <a:ext uri="{FF2B5EF4-FFF2-40B4-BE49-F238E27FC236}">
                <a16:creationId xmlns:a16="http://schemas.microsoft.com/office/drawing/2014/main" id="{312829F3-7060-F2E8-A482-4F9DBBFA6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38275"/>
            <a:ext cx="3152775" cy="1838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9" name="Picture 19">
            <a:extLst>
              <a:ext uri="{FF2B5EF4-FFF2-40B4-BE49-F238E27FC236}">
                <a16:creationId xmlns:a16="http://schemas.microsoft.com/office/drawing/2014/main" id="{C4FB129C-51A2-DBAE-3E8F-450D9EC05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2733675"/>
            <a:ext cx="1552575" cy="1819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3" name="Picture 23">
            <a:extLst>
              <a:ext uri="{FF2B5EF4-FFF2-40B4-BE49-F238E27FC236}">
                <a16:creationId xmlns:a16="http://schemas.microsoft.com/office/drawing/2014/main" id="{02B1FDAD-7633-6822-F4DA-8C92F8828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190625"/>
            <a:ext cx="1724025" cy="1171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F122AFF-9891-31C3-D393-243A6BAE5E3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5E6710B-6C58-85AA-5429-C8E9314A15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A070359-B4E6-38FB-1685-2A4E6DE257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71AED3A-D1E7-BEAD-FC36-C09AD716DF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9E0F84B-93C1-163C-DE00-651DA1EF39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53BBC35-96A3-BAF8-A231-62323606A2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5C183FB-0AFC-CDD6-A96E-620B117A84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76FC28B-6519-8E02-A753-E152B0EDB6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A288FB5-F1F5-3890-18F0-3E573FC800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86ACD8C-59EB-D169-7A7D-098725AE8D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5ABA9D3-3F2C-75A4-FA69-68262BA885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1A3C986-C73A-1599-92EA-A8E6CB5B7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350285E-25E9-3DB4-38A7-0310252098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E10E56B-AB60-600A-3EA1-A7A3E448E2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0A3FBF5-C9D0-CA54-ED9A-EDD7D9FAED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C8D42DE-498B-1654-EC3D-DB4C5FE50D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0F76C78-03BB-A4F1-43BD-6C39899C13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C3E2A8F-877A-DF52-D1B0-1CFCCE4723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813A446-00CF-7DAE-CE46-54CDB60458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5382" name="Picture 22">
            <a:extLst>
              <a:ext uri="{FF2B5EF4-FFF2-40B4-BE49-F238E27FC236}">
                <a16:creationId xmlns:a16="http://schemas.microsoft.com/office/drawing/2014/main" id="{64326C27-BF1E-7DDE-3CF4-30C6AAC90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85800"/>
            <a:ext cx="3743325" cy="1685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71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>
            <a:extLst>
              <a:ext uri="{FF2B5EF4-FFF2-40B4-BE49-F238E27FC236}">
                <a16:creationId xmlns:a16="http://schemas.microsoft.com/office/drawing/2014/main" id="{1415935A-CADB-2B31-B7BA-A380F5B07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Cause !!!</a:t>
            </a:r>
          </a:p>
        </p:txBody>
      </p:sp>
      <p:sp>
        <p:nvSpPr>
          <p:cNvPr id="44035" name="Content Placeholder 3">
            <a:extLst>
              <a:ext uri="{FF2B5EF4-FFF2-40B4-BE49-F238E27FC236}">
                <a16:creationId xmlns:a16="http://schemas.microsoft.com/office/drawing/2014/main" id="{210D354B-088F-20DC-DC2C-8D9C90E5E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47" y="1524000"/>
            <a:ext cx="8510419" cy="4876800"/>
          </a:xfrm>
        </p:spPr>
        <p:txBody>
          <a:bodyPr/>
          <a:lstStyle/>
          <a:p>
            <a:r>
              <a:rPr lang="en-US" altLang="en-US" sz="2400" dirty="0"/>
              <a:t>Approximately 82 seconds after launch from Kennedy Space Center's LC-39-A, a suitcase-size piece of thermal insulation foam broke off the External Tank (ET).</a:t>
            </a:r>
          </a:p>
          <a:p>
            <a:r>
              <a:rPr lang="en-US" altLang="en-US" sz="2400" dirty="0"/>
              <a:t>This piece had hit the Columbia's left wing Reinforced Carbon-Carbon (RCC) panels while falling. </a:t>
            </a:r>
          </a:p>
          <a:p>
            <a:r>
              <a:rPr lang="en-US" altLang="en-US" sz="2400" dirty="0"/>
              <a:t>At the time of the foam strike, the orbiter was at an altitude of about 66,000 feet (20 km; 13 mi), traveling at Mach 2.46 (1,870 miles per hour or 840 m/s).</a:t>
            </a:r>
          </a:p>
          <a:p>
            <a:r>
              <a:rPr lang="en-US" altLang="en-US" sz="2400" dirty="0"/>
              <a:t>As demonstrated by ground experiments conducted by the Columbia Accident Investigation Board, this likely created a 6-to-10-inch (15 to 25 cm) diameter hole, allowing hot gases to enter the wing when Columbia later reentered the atmosphere. </a:t>
            </a:r>
          </a:p>
          <a:p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3EEACB6-C12D-4A09-4068-A0B1922D9BF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E1EE98F-3811-FCC5-7858-1958B9884F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16930DC-D105-5558-6F7D-4C04476D9E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87F8C36-784F-EE1C-B9D2-D2545B4029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EF724AE-7264-059B-8E6D-648DF12197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2A67010-3155-3431-F8CF-BBEFD67581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02E2018-66D3-ED58-DBCE-FCB65EF145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A1DC2E3A-C24B-A513-6922-A4AF35295B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3F8A521A-8860-5ED9-5674-4CC1BE66C2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E61F7BA-7344-1593-34DC-6E5F8F71E3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76B82EB-6B46-D81E-8E42-0DD3E1600D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A909564-940A-0A11-2C3A-2CE8701450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54B2FC2-3C25-8900-7E27-9E9E3D722E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E76DEB8-F5A5-77E3-22AE-0CD0323BB6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73A0849-A3BF-BF7D-ED60-C7EB9A433F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49560501-A497-39F8-8B80-3C5152A8D3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2D1272B-A567-587F-905D-2C47B81F6C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6CABED9-5794-4E29-44D7-CF88A4344A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FCBC5A7-FBD9-A085-1F36-05DCDFC655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9813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4335379-C11A-4EFE-8E03-F60030C1B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72169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Travel Cycle for Modern Spacecrafts</a:t>
            </a:r>
            <a:endParaRPr lang="en-IN" altLang="en-US" sz="2800" dirty="0"/>
          </a:p>
        </p:txBody>
      </p:sp>
      <p:pic>
        <p:nvPicPr>
          <p:cNvPr id="13315" name="Picture 26">
            <a:extLst>
              <a:ext uri="{FF2B5EF4-FFF2-40B4-BE49-F238E27FC236}">
                <a16:creationId xmlns:a16="http://schemas.microsoft.com/office/drawing/2014/main" id="{C702257D-3404-11AE-E173-87F2E95FE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67" y="1619631"/>
            <a:ext cx="7331075" cy="484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610EC6A-5D65-BE59-E550-79393EFDC5C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0931DB0-C2E0-39E5-38E2-8642D1E1E4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62A644B-BD20-EF19-FC06-5FFD5634DD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F09A137-A891-044F-3283-6BC305B8B4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65D5583-BB21-321F-7001-95854C32C2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C504A615-41E8-6C4B-4302-2006A28002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E8C5229-F0AF-B70C-87C7-4C09CD9718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1D19590-2C13-8220-BD33-6478A33898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F904B8C-BBDF-2CB9-7E29-B990777D03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677B4E1-D103-4CDE-9BAB-F4A2F20E05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8C27771-8C50-CE3E-3CDC-FAB727618A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FE341D4-FF7B-8737-F596-7FF05E9F48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A076ACD-84A5-F129-C4B1-12021FBF34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9DD4B1E-F625-4345-DA5E-AEC1984E7E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266CF03-DE9E-2DAA-89A7-84365F3B98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B2CD1CF-9539-5EB7-A095-C630EABEF9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C30F06B-CF9B-0DDE-989D-9634CFED37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9C56461-77E1-E058-B2FE-68A0469A3A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C39F8DF-4C00-6FB5-482F-DF587D26C4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840479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>
            <a:extLst>
              <a:ext uri="{FF2B5EF4-FFF2-40B4-BE49-F238E27FC236}">
                <a16:creationId xmlns:a16="http://schemas.microsoft.com/office/drawing/2014/main" id="{23616DDC-4033-C46C-07DB-E7C1A843E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26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302" y="1905000"/>
            <a:ext cx="3810663" cy="495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itle 1">
            <a:extLst>
              <a:ext uri="{FF2B5EF4-FFF2-40B4-BE49-F238E27FC236}">
                <a16:creationId xmlns:a16="http://schemas.microsoft.com/office/drawing/2014/main" id="{658FBD44-D810-5419-9EBB-1BBA72851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71" y="287311"/>
            <a:ext cx="7772400" cy="762000"/>
          </a:xfrm>
        </p:spPr>
        <p:txBody>
          <a:bodyPr/>
          <a:lstStyle/>
          <a:p>
            <a:r>
              <a:rPr lang="en-US" altLang="en-US" sz="2800"/>
              <a:t>Mach’s Analysis of the Problem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58410558-3C09-8648-1706-978A24C83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5400"/>
            <a:ext cx="4800600" cy="461963"/>
          </a:xfrm>
          <a:prstGeom prst="rect">
            <a:avLst/>
          </a:prstGeom>
          <a:noFill/>
          <a:ln w="9525">
            <a:solidFill>
              <a:srgbClr val="FF19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latin typeface="Times" panose="02020603050405020304" pitchFamily="18" charset="0"/>
              </a:rPr>
              <a:t>Loss of Signal at 61.2 km altitude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88191FA5-B40C-5FA3-EE5D-821F7AAA8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0574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latin typeface="Times" panose="02020603050405020304" pitchFamily="18" charset="0"/>
              </a:rPr>
              <a:t>T</a:t>
            </a:r>
            <a:r>
              <a:rPr lang="en-US" altLang="en-US" baseline="-25000">
                <a:latin typeface="Times" panose="02020603050405020304" pitchFamily="18" charset="0"/>
              </a:rPr>
              <a:t>∞</a:t>
            </a:r>
            <a:r>
              <a:rPr lang="en-US" altLang="en-US">
                <a:latin typeface="Times" panose="02020603050405020304" pitchFamily="18" charset="0"/>
              </a:rPr>
              <a:t> ~ 243 K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B7F65EDC-2BF1-96A6-DB8E-0C6CBB5C0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00400"/>
            <a:ext cx="3124200" cy="10858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07CC02-71D9-FB79-0190-0F1B09639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590800"/>
            <a:ext cx="2752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latin typeface="Times" panose="02020603050405020304" pitchFamily="18" charset="0"/>
              </a:rPr>
              <a:t>~18.0 Mach Number</a:t>
            </a:r>
          </a:p>
        </p:txBody>
      </p:sp>
      <p:sp>
        <p:nvSpPr>
          <p:cNvPr id="10249" name="AutoShape 2" descr="http://www-mdp.eng.cam.ac.uk/web/library/enginfo/aerothermal_dvd_only/aero/atmos/atmtemp.gif">
            <a:extLst>
              <a:ext uri="{FF2B5EF4-FFF2-40B4-BE49-F238E27FC236}">
                <a16:creationId xmlns:a16="http://schemas.microsoft.com/office/drawing/2014/main" id="{9C086A4F-6C3F-26A7-E2AB-6A90495130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IN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E74F47-EEA1-4249-9BAC-C1846A69F83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F961E3AD-7DD8-481B-78E6-39CB153004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54C3AE80-039C-81FD-D9C2-1BC26B3DAA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2B73D4D7-EA65-13A5-F922-C83B5677E9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451D492E-68ED-5317-78FC-F308D45D8F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2B4C690-08A9-4AD3-E0AE-F0B9AE0BDF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8477EDAA-4F56-4665-D4CC-F0DA8EDD0D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01B2F6C3-3209-872A-0265-14BD558DED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3D46CD69-26E8-781C-47FF-97081086C9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C39FE3CB-C962-6D30-70D1-8D34AB957A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4F81AA24-E8A1-3325-11BA-EE34F15CFD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F7AACAB5-A4E6-A996-7D9D-4E0B341720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CF310823-9026-865F-1959-7C77B93126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F243A8E1-90B2-A609-DF75-52B7361C2F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FB200430-B536-AAC1-1DF0-6E73BC052F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5A4BFAF7-C5C4-CE3F-CAAB-32CCEB5796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4E0BF5B6-C3E8-66BE-9978-5CA792D8E0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59878EE7-DD67-4665-06FA-81DB26A6FF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62A5296-9520-489A-85A1-64246F689B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utoUpdateAnimBg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11">
            <a:extLst>
              <a:ext uri="{FF2B5EF4-FFF2-40B4-BE49-F238E27FC236}">
                <a16:creationId xmlns:a16="http://schemas.microsoft.com/office/drawing/2014/main" id="{C29A3D9F-45DD-2622-DF00-4C52685596D5}"/>
              </a:ext>
            </a:extLst>
          </p:cNvPr>
          <p:cNvGrpSpPr>
            <a:grpSpLocks/>
          </p:cNvGrpSpPr>
          <p:nvPr/>
        </p:nvGrpSpPr>
        <p:grpSpPr bwMode="auto">
          <a:xfrm>
            <a:off x="0" y="1371600"/>
            <a:ext cx="9144000" cy="4003675"/>
            <a:chOff x="0" y="1371600"/>
            <a:chExt cx="9144000" cy="4003675"/>
          </a:xfrm>
        </p:grpSpPr>
        <p:pic>
          <p:nvPicPr>
            <p:cNvPr id="11293" name="Picture 1026">
              <a:extLst>
                <a:ext uri="{FF2B5EF4-FFF2-40B4-BE49-F238E27FC236}">
                  <a16:creationId xmlns:a16="http://schemas.microsoft.com/office/drawing/2014/main" id="{9256B9AC-2358-F79C-3366-308D8BDD40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1600"/>
              <a:ext cx="9144000" cy="4003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0F5AD8-DD78-0440-C5E7-16DA979EAECC}"/>
                </a:ext>
              </a:extLst>
            </p:cNvPr>
            <p:cNvSpPr/>
            <p:nvPr/>
          </p:nvSpPr>
          <p:spPr>
            <a:xfrm>
              <a:off x="1143000" y="1524000"/>
              <a:ext cx="3124200" cy="335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1267" name="Text Box 1027">
            <a:extLst>
              <a:ext uri="{FF2B5EF4-FFF2-40B4-BE49-F238E27FC236}">
                <a16:creationId xmlns:a16="http://schemas.microsoft.com/office/drawing/2014/main" id="{2EA0EAD1-0F41-95C3-F7BB-BBC411955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38800"/>
            <a:ext cx="8610600" cy="466725"/>
          </a:xfrm>
          <a:prstGeom prst="rect">
            <a:avLst/>
          </a:prstGeom>
          <a:noFill/>
          <a:ln w="9525">
            <a:solidFill>
              <a:srgbClr val="FF19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chemeClr val="accent2"/>
                </a:solidFill>
                <a:latin typeface="Times" panose="02020603050405020304" pitchFamily="18" charset="0"/>
              </a:rPr>
              <a:t>Ideal gas                </a:t>
            </a:r>
            <a:r>
              <a:rPr lang="en-US" altLang="en-US">
                <a:solidFill>
                  <a:srgbClr val="FF0000"/>
                </a:solidFill>
                <a:latin typeface="Times" panose="02020603050405020304" pitchFamily="18" charset="0"/>
              </a:rPr>
              <a:t>Variable Properties            </a:t>
            </a:r>
            <a:r>
              <a:rPr lang="en-US" altLang="en-US">
                <a:solidFill>
                  <a:srgbClr val="FFC000"/>
                </a:solidFill>
                <a:latin typeface="Times" panose="02020603050405020304" pitchFamily="18" charset="0"/>
              </a:rPr>
              <a:t>Real gas</a:t>
            </a:r>
            <a:r>
              <a:rPr lang="en-US" altLang="en-US" sz="1800">
                <a:solidFill>
                  <a:srgbClr val="FFC000"/>
                </a:solidFill>
                <a:latin typeface="Times" panose="02020603050405020304" pitchFamily="18" charset="0"/>
              </a:rPr>
              <a:t>       </a:t>
            </a:r>
            <a:endParaRPr lang="en-US" altLang="en-US" sz="1200">
              <a:solidFill>
                <a:srgbClr val="FFC000"/>
              </a:solidFill>
              <a:latin typeface="Times" panose="02020603050405020304" pitchFamily="18" charset="0"/>
            </a:endParaRPr>
          </a:p>
        </p:txBody>
      </p:sp>
      <p:sp>
        <p:nvSpPr>
          <p:cNvPr id="534532" name="Line 1028">
            <a:extLst>
              <a:ext uri="{FF2B5EF4-FFF2-40B4-BE49-F238E27FC236}">
                <a16:creationId xmlns:a16="http://schemas.microsoft.com/office/drawing/2014/main" id="{3A8A5880-C653-C92A-3FBB-C1549704FC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2971800"/>
            <a:ext cx="0" cy="1905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34533" name="Line 1029">
            <a:extLst>
              <a:ext uri="{FF2B5EF4-FFF2-40B4-BE49-F238E27FC236}">
                <a16:creationId xmlns:a16="http://schemas.microsoft.com/office/drawing/2014/main" id="{1FE7731E-DE63-18A1-59B5-62EA646515C6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2895600"/>
            <a:ext cx="0" cy="1905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A93407-C787-3D5A-F843-0F639D261B9B}"/>
              </a:ext>
            </a:extLst>
          </p:cNvPr>
          <p:cNvSpPr/>
          <p:nvPr/>
        </p:nvSpPr>
        <p:spPr>
          <a:xfrm>
            <a:off x="4495800" y="1143000"/>
            <a:ext cx="4648200" cy="426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900B1BB8-D4FD-6604-00A6-2E1C0CBF086D}"/>
              </a:ext>
            </a:extLst>
          </p:cNvPr>
          <p:cNvSpPr/>
          <p:nvPr/>
        </p:nvSpPr>
        <p:spPr>
          <a:xfrm>
            <a:off x="1190625" y="1654175"/>
            <a:ext cx="3076575" cy="3149600"/>
          </a:xfrm>
          <a:custGeom>
            <a:avLst/>
            <a:gdLst>
              <a:gd name="connsiteX0" fmla="*/ 0 w 3077029"/>
              <a:gd name="connsiteY0" fmla="*/ 3149600 h 3149600"/>
              <a:gd name="connsiteX1" fmla="*/ 711200 w 3077029"/>
              <a:gd name="connsiteY1" fmla="*/ 2931885 h 3149600"/>
              <a:gd name="connsiteX2" fmla="*/ 1204686 w 3077029"/>
              <a:gd name="connsiteY2" fmla="*/ 2656114 h 3149600"/>
              <a:gd name="connsiteX3" fmla="*/ 1669143 w 3077029"/>
              <a:gd name="connsiteY3" fmla="*/ 2177142 h 3149600"/>
              <a:gd name="connsiteX4" fmla="*/ 2351315 w 3077029"/>
              <a:gd name="connsiteY4" fmla="*/ 1306285 h 3149600"/>
              <a:gd name="connsiteX5" fmla="*/ 3077029 w 3077029"/>
              <a:gd name="connsiteY5" fmla="*/ 0 h 314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7029" h="3149600">
                <a:moveTo>
                  <a:pt x="0" y="3149600"/>
                </a:moveTo>
                <a:cubicBezTo>
                  <a:pt x="255209" y="3081866"/>
                  <a:pt x="510419" y="3014133"/>
                  <a:pt x="711200" y="2931885"/>
                </a:cubicBezTo>
                <a:cubicBezTo>
                  <a:pt x="911981" y="2849637"/>
                  <a:pt x="1045029" y="2781904"/>
                  <a:pt x="1204686" y="2656114"/>
                </a:cubicBezTo>
                <a:cubicBezTo>
                  <a:pt x="1364343" y="2530324"/>
                  <a:pt x="1478038" y="2402113"/>
                  <a:pt x="1669143" y="2177142"/>
                </a:cubicBezTo>
                <a:cubicBezTo>
                  <a:pt x="1860248" y="1952171"/>
                  <a:pt x="2116667" y="1669142"/>
                  <a:pt x="2351315" y="1306285"/>
                </a:cubicBezTo>
                <a:cubicBezTo>
                  <a:pt x="2585963" y="943428"/>
                  <a:pt x="2831496" y="471714"/>
                  <a:pt x="3077029" y="0"/>
                </a:cubicBezTo>
              </a:path>
            </a:pathLst>
          </a:cu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4559970E-A961-48EB-86AC-49C8FADFA57D}"/>
              </a:ext>
            </a:extLst>
          </p:cNvPr>
          <p:cNvSpPr/>
          <p:nvPr/>
        </p:nvSpPr>
        <p:spPr>
          <a:xfrm>
            <a:off x="1146175" y="2641600"/>
            <a:ext cx="3163888" cy="2162175"/>
          </a:xfrm>
          <a:custGeom>
            <a:avLst/>
            <a:gdLst>
              <a:gd name="connsiteX0" fmla="*/ 0 w 3164114"/>
              <a:gd name="connsiteY0" fmla="*/ 2162629 h 2162629"/>
              <a:gd name="connsiteX1" fmla="*/ 1277257 w 3164114"/>
              <a:gd name="connsiteY1" fmla="*/ 1741714 h 2162629"/>
              <a:gd name="connsiteX2" fmla="*/ 2496457 w 3164114"/>
              <a:gd name="connsiteY2" fmla="*/ 783771 h 2162629"/>
              <a:gd name="connsiteX3" fmla="*/ 3164114 w 3164114"/>
              <a:gd name="connsiteY3" fmla="*/ 0 h 2162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4114" h="2162629">
                <a:moveTo>
                  <a:pt x="0" y="2162629"/>
                </a:moveTo>
                <a:cubicBezTo>
                  <a:pt x="430590" y="2067076"/>
                  <a:pt x="861181" y="1971524"/>
                  <a:pt x="1277257" y="1741714"/>
                </a:cubicBezTo>
                <a:cubicBezTo>
                  <a:pt x="1693333" y="1511904"/>
                  <a:pt x="2181981" y="1074057"/>
                  <a:pt x="2496457" y="783771"/>
                </a:cubicBezTo>
                <a:cubicBezTo>
                  <a:pt x="2810933" y="493485"/>
                  <a:pt x="2987523" y="246742"/>
                  <a:pt x="3164114" y="0"/>
                </a:cubicBezTo>
              </a:path>
            </a:pathLst>
          </a:custGeom>
          <a:ln w="539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5A9182C-7662-FEB9-0876-7D4EF4683AB9}"/>
              </a:ext>
            </a:extLst>
          </p:cNvPr>
          <p:cNvSpPr/>
          <p:nvPr/>
        </p:nvSpPr>
        <p:spPr>
          <a:xfrm>
            <a:off x="1247775" y="4179888"/>
            <a:ext cx="2976563" cy="595312"/>
          </a:xfrm>
          <a:custGeom>
            <a:avLst/>
            <a:gdLst>
              <a:gd name="connsiteX0" fmla="*/ 0 w 2975428"/>
              <a:gd name="connsiteY0" fmla="*/ 595086 h 595086"/>
              <a:gd name="connsiteX1" fmla="*/ 1001485 w 2975428"/>
              <a:gd name="connsiteY1" fmla="*/ 537029 h 595086"/>
              <a:gd name="connsiteX2" fmla="*/ 2075542 w 2975428"/>
              <a:gd name="connsiteY2" fmla="*/ 348343 h 595086"/>
              <a:gd name="connsiteX3" fmla="*/ 2975428 w 2975428"/>
              <a:gd name="connsiteY3" fmla="*/ 0 h 59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5428" h="595086">
                <a:moveTo>
                  <a:pt x="0" y="595086"/>
                </a:moveTo>
                <a:cubicBezTo>
                  <a:pt x="327780" y="586619"/>
                  <a:pt x="655561" y="578153"/>
                  <a:pt x="1001485" y="537029"/>
                </a:cubicBezTo>
                <a:cubicBezTo>
                  <a:pt x="1347409" y="495905"/>
                  <a:pt x="1746551" y="437848"/>
                  <a:pt x="2075542" y="348343"/>
                </a:cubicBezTo>
                <a:cubicBezTo>
                  <a:pt x="2404533" y="258838"/>
                  <a:pt x="2689980" y="129419"/>
                  <a:pt x="2975428" y="0"/>
                </a:cubicBezTo>
              </a:path>
            </a:pathLst>
          </a:custGeom>
          <a:ln w="444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Line 1028">
            <a:extLst>
              <a:ext uri="{FF2B5EF4-FFF2-40B4-BE49-F238E27FC236}">
                <a16:creationId xmlns:a16="http://schemas.microsoft.com/office/drawing/2014/main" id="{5B6201EC-5E02-9DBE-FD95-5DDF45A54C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43000" y="3200400"/>
            <a:ext cx="2438400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4" name="Line 1028">
            <a:extLst>
              <a:ext uri="{FF2B5EF4-FFF2-40B4-BE49-F238E27FC236}">
                <a16:creationId xmlns:a16="http://schemas.microsoft.com/office/drawing/2014/main" id="{30854D98-71A2-5EC4-CC6C-3E1E5F72FC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43000" y="3657600"/>
            <a:ext cx="2438400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5" name="Line 1028">
            <a:extLst>
              <a:ext uri="{FF2B5EF4-FFF2-40B4-BE49-F238E27FC236}">
                <a16:creationId xmlns:a16="http://schemas.microsoft.com/office/drawing/2014/main" id="{04C66129-8B2F-E50E-F2AA-43A2B6C7F6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43000" y="4495800"/>
            <a:ext cx="2590800" cy="762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452D41A-2CBE-8EED-3ABD-BADA1E695238}"/>
              </a:ext>
            </a:extLst>
          </p:cNvPr>
          <p:cNvSpPr/>
          <p:nvPr/>
        </p:nvSpPr>
        <p:spPr>
          <a:xfrm>
            <a:off x="2438400" y="5638800"/>
            <a:ext cx="28956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EA53CD8-D094-5C54-6AF4-8316B346A5B5}"/>
              </a:ext>
            </a:extLst>
          </p:cNvPr>
          <p:cNvSpPr/>
          <p:nvPr/>
        </p:nvSpPr>
        <p:spPr>
          <a:xfrm>
            <a:off x="5791200" y="5638800"/>
            <a:ext cx="28956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1280" name="Title 29">
            <a:extLst>
              <a:ext uri="{FF2B5EF4-FFF2-40B4-BE49-F238E27FC236}">
                <a16:creationId xmlns:a16="http://schemas.microsoft.com/office/drawing/2014/main" id="{6EE11A86-C95E-38B4-1E08-872DFBDBD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IN" altLang="en-US" sz="2800"/>
              <a:t>Computation of Stagnation Temperature at High Mach Numbers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90BEFBD-0E4A-9B72-4634-8C255F4BA57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9B9DC22-5121-0A92-41F8-1F1621FB9F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8B0B584-299E-5899-1DB5-E707A95015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F703955-1266-ECD7-6066-448E34106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D37E3AC6-2BDA-600D-3C7C-AE03242CF2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6C6C9ED6-250B-E31E-74CD-55BDCE643B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7" name="Rectangle 10">
                      <a:extLst>
                        <a:ext uri="{FF2B5EF4-FFF2-40B4-BE49-F238E27FC236}">
                          <a16:creationId xmlns:a16="http://schemas.microsoft.com/office/drawing/2014/main" id="{F495EA82-1CDC-3A22-EC95-FDCBB71330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11">
                      <a:extLst>
                        <a:ext uri="{FF2B5EF4-FFF2-40B4-BE49-F238E27FC236}">
                          <a16:creationId xmlns:a16="http://schemas.microsoft.com/office/drawing/2014/main" id="{93BC8BB1-5D49-5670-7835-EFC9F50C16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2">
                    <a:extLst>
                      <a:ext uri="{FF2B5EF4-FFF2-40B4-BE49-F238E27FC236}">
                        <a16:creationId xmlns:a16="http://schemas.microsoft.com/office/drawing/2014/main" id="{B0F5A68E-E15C-271B-52A2-B8F1E80E88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" name="Rectangle 13">
                      <a:extLst>
                        <a:ext uri="{FF2B5EF4-FFF2-40B4-BE49-F238E27FC236}">
                          <a16:creationId xmlns:a16="http://schemas.microsoft.com/office/drawing/2014/main" id="{D45AB599-030E-A1F5-F44B-77C5413D23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4">
                      <a:extLst>
                        <a:ext uri="{FF2B5EF4-FFF2-40B4-BE49-F238E27FC236}">
                          <a16:creationId xmlns:a16="http://schemas.microsoft.com/office/drawing/2014/main" id="{DD69243A-66F8-BBE6-E184-473617F5D7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5">
                    <a:extLst>
                      <a:ext uri="{FF2B5EF4-FFF2-40B4-BE49-F238E27FC236}">
                        <a16:creationId xmlns:a16="http://schemas.microsoft.com/office/drawing/2014/main" id="{89FF6D90-946D-3609-51D4-649BC332B6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4DD99EB4-1FCA-6FFF-0E74-930AB448BC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8D7001B6-3D8E-355B-9B88-2ADA4410FB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8">
                    <a:extLst>
                      <a:ext uri="{FF2B5EF4-FFF2-40B4-BE49-F238E27FC236}">
                        <a16:creationId xmlns:a16="http://schemas.microsoft.com/office/drawing/2014/main" id="{ACA28F4C-CD17-EE3F-8458-31D3E23BA2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" name="Rectangle 19">
                      <a:extLst>
                        <a:ext uri="{FF2B5EF4-FFF2-40B4-BE49-F238E27FC236}">
                          <a16:creationId xmlns:a16="http://schemas.microsoft.com/office/drawing/2014/main" id="{BD30DFA7-ABA4-2E31-F1CC-773A148ECF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0">
                      <a:extLst>
                        <a:ext uri="{FF2B5EF4-FFF2-40B4-BE49-F238E27FC236}">
                          <a16:creationId xmlns:a16="http://schemas.microsoft.com/office/drawing/2014/main" id="{58D2A42B-A2F3-7603-3051-F4C2AA3B5C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59C3086E-82D2-12E7-CAEC-04785E248E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A1BC38E-9F4C-EB1D-AED5-6536692147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4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4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4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4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E2534E9-8A60-7818-57CC-09FFB16D6B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/>
              <a:t>Rentering Space Craft</a:t>
            </a:r>
          </a:p>
        </p:txBody>
      </p:sp>
      <p:pic>
        <p:nvPicPr>
          <p:cNvPr id="14339" name="Picture 4" descr="http://upload.wikimedia.org/wikipedia/commons/f/fd/Stsheat.jpg">
            <a:extLst>
              <a:ext uri="{FF2B5EF4-FFF2-40B4-BE49-F238E27FC236}">
                <a16:creationId xmlns:a16="http://schemas.microsoft.com/office/drawing/2014/main" id="{AF8C4F6D-6D68-3ED4-3CE6-6222826F7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6705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4799088-25E3-41DD-38EE-A3CA5D863BF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8D0B4A2-B5BE-2ACE-927F-9ED0371245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73A2056-1A09-35AA-C247-CF5AE7A168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AFC4F66-2696-213E-B210-2CE048F42A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4E89932-FFF8-CF34-5782-F042C69D7B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380EF49-5F9D-E251-3CB8-290822CAE8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8CD9AC1-10B4-BB0D-8375-058A2798A4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7320ED5-6826-23E4-10A7-28F422CCA8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D18F14E4-23C5-6573-6070-C4ADEB8434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098DABD-DB64-87C5-1A1F-76EAB6A160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AEF4B44-751A-E0ED-0108-0DBB3B7DC8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588A272-CE8C-32DA-A68E-5A02D9A43F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CCE7711-8D35-9D75-67C1-E31366C304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3E061C7-77A5-DB15-4C6F-38E8613408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79F980AF-4F0A-947E-F9C6-C147EDDBB5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259DD48-C386-9EA8-9134-6787588CFE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2DF5E3D-6940-3408-34AE-3D773F3848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8D4A5BD-C255-77A9-6B8B-52A2D54927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A5778E1-7ACA-78E3-1D5D-EEB7FFA385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C56D066-35E7-9EAF-B4B1-E4A26CDCAD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304800"/>
            <a:ext cx="6642471" cy="737451"/>
          </a:xfrm>
        </p:spPr>
        <p:txBody>
          <a:bodyPr/>
          <a:lstStyle/>
          <a:p>
            <a:r>
              <a:rPr lang="en-US" altLang="en-US" sz="2800" dirty="0"/>
              <a:t>What was the Surface Temperature At Columbia Breakup?</a:t>
            </a:r>
          </a:p>
        </p:txBody>
      </p:sp>
      <p:pic>
        <p:nvPicPr>
          <p:cNvPr id="533507" name="Picture 3">
            <a:extLst>
              <a:ext uri="{FF2B5EF4-FFF2-40B4-BE49-F238E27FC236}">
                <a16:creationId xmlns:a16="http://schemas.microsoft.com/office/drawing/2014/main" id="{A8A462BE-0B5D-2D62-7B97-BACDCC0A8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64" y="1371600"/>
            <a:ext cx="7010400" cy="5096594"/>
          </a:xfrm>
          <a:prstGeom prst="rect">
            <a:avLst/>
          </a:prstGeom>
          <a:noFill/>
          <a:ln w="9525">
            <a:solidFill>
              <a:srgbClr val="FF19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148FF92-BBB9-A186-1045-C66BBE924A0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3C8B114-0B2D-972A-053B-EBF74639E5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D4DBE87-2EA2-906E-8AEB-E04A20C5DE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461A32D-D5C3-774F-63B6-F16754C59F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8475F0C-37D3-8B24-2425-CA74D5B166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52B254A-6919-FCFA-D587-AE7191306F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C0BEC6D-6844-6C06-869A-1232017777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A9080FB-45A7-4907-4136-B91B42662A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FEDC30F-C937-A54C-459B-5FD91A7102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AD71288-FBD7-0652-026D-B4CFB56480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30DD37C-514D-24F3-C1E8-9B6A165DEE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59FF047-1FDB-D2F3-F7BD-D5329DB16D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1B8E2CA-B84B-B8CA-2E55-78638CFF9F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A5CA7DB-3F56-B350-F844-69C313EF14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2542CB5-059B-B9F4-9BD0-B8A08D18D6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40172FFB-005B-A015-F86E-71A3A45707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9A8FC08-A0CF-6C47-3049-8C9B364E41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0426098-1FB5-9D6B-17FD-E8C92F8647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1083E23-5E74-6281-EE44-1254B2DE05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3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3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http://www.iasa.com.au/folders/Safety_Issues/RiskManagement/shuttleContractorsUnderScrutiny_files/1776362a.gif">
            <a:extLst>
              <a:ext uri="{FF2B5EF4-FFF2-40B4-BE49-F238E27FC236}">
                <a16:creationId xmlns:a16="http://schemas.microsoft.com/office/drawing/2014/main" id="{B1EB0773-7446-5E19-7D60-5375629953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476625" cy="315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IN" altLang="en-US"/>
          </a:p>
        </p:txBody>
      </p:sp>
      <p:pic>
        <p:nvPicPr>
          <p:cNvPr id="48131" name="Picture 3">
            <a:extLst>
              <a:ext uri="{FF2B5EF4-FFF2-40B4-BE49-F238E27FC236}">
                <a16:creationId xmlns:a16="http://schemas.microsoft.com/office/drawing/2014/main" id="{CA9CEF0F-572A-3FB3-BF3B-ABDD04E37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99" y="706818"/>
            <a:ext cx="6477000" cy="5873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77EF885-E9B4-480F-C1A8-655D12A6937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8A08DA6-1E83-7C77-17F7-CC378801C5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FFE62DB-1CA4-38A7-3361-F70E6D995B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A67A042-EBA7-AF73-873F-EF3B0D3976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9981427-1B1C-1F0D-C990-AE87EDBD17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0955910-91D9-21D6-F896-9C7AEFC09B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8DA5CE3-8566-3758-7175-E40F05AC38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CF45342-8265-40E1-1D91-68BD8AD8B6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C6510A2-E913-94B9-E233-B8F0ABA4C3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5112F9E-218E-DF5E-5BF8-8AFC94C16D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CB0E08E-42FE-8A54-9F2C-0EE057318D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5C74E6E-F2D0-A6D7-2C47-D0AA64FD8D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F6ACCA5-65BA-C099-42C5-0330FFD7CE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0CCDFBA-ABC9-07F0-58DD-6EC9FAC45E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66AAFB8-A341-3BA9-7A2D-B9578EDBD3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EF0260E-CE72-A13B-662F-2383E6778A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179224C-DD4A-7C40-43EC-EA243E47ED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7841BED-CFD1-8889-A52F-9AD9CCE183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AD6AE39-3F15-AE14-DD9A-48D2A8DACA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2">
            <a:extLst>
              <a:ext uri="{FF2B5EF4-FFF2-40B4-BE49-F238E27FC236}">
                <a16:creationId xmlns:a16="http://schemas.microsoft.com/office/drawing/2014/main" id="{9E8A7888-C1CF-A420-5787-BCF0E1C5F34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24024" y="292100"/>
            <a:ext cx="5562601" cy="762000"/>
          </a:xfrm>
        </p:spPr>
        <p:txBody>
          <a:bodyPr/>
          <a:lstStyle/>
          <a:p>
            <a:r>
              <a:rPr lang="en-US" altLang="en-US" sz="2800" dirty="0" err="1"/>
              <a:t>Rothalpy</a:t>
            </a:r>
            <a:r>
              <a:rPr lang="en-US" altLang="en-US" sz="2800" dirty="0"/>
              <a:t> for Turbomachines working with Vapors/Gas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66FF5F65-87E1-80E1-D1B4-2E7FAE3150AA}"/>
                  </a:ext>
                </a:extLst>
              </p:cNvPr>
              <p:cNvSpPr txBox="1"/>
              <p:nvPr/>
            </p:nvSpPr>
            <p:spPr bwMode="auto">
              <a:xfrm>
                <a:off x="454988" y="3035240"/>
                <a:ext cx="7143749" cy="113646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66FF5F65-87E1-80E1-D1B4-2E7FAE315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988" y="3035240"/>
                <a:ext cx="7143749" cy="113646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5">
            <a:extLst>
              <a:ext uri="{FF2B5EF4-FFF2-40B4-BE49-F238E27FC236}">
                <a16:creationId xmlns:a16="http://schemas.microsoft.com/office/drawing/2014/main" id="{42587781-62E7-5830-CEC9-B80C87B69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972580"/>
            <a:ext cx="52565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an ideal gas as a working fluid: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4">
                <a:extLst>
                  <a:ext uri="{FF2B5EF4-FFF2-40B4-BE49-F238E27FC236}">
                    <a16:creationId xmlns:a16="http://schemas.microsoft.com/office/drawing/2014/main" id="{CB6DAF12-FCE9-FDEE-BC3A-B51F12348702}"/>
                  </a:ext>
                </a:extLst>
              </p:cNvPr>
              <p:cNvSpPr txBox="1"/>
              <p:nvPr/>
            </p:nvSpPr>
            <p:spPr bwMode="auto">
              <a:xfrm>
                <a:off x="417513" y="4314825"/>
                <a:ext cx="8153399" cy="1171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4">
                <a:extLst>
                  <a:ext uri="{FF2B5EF4-FFF2-40B4-BE49-F238E27FC236}">
                    <a16:creationId xmlns:a16="http://schemas.microsoft.com/office/drawing/2014/main" id="{CB6DAF12-FCE9-FDEE-BC3A-B51F12348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513" y="4314825"/>
                <a:ext cx="8153399" cy="1171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5277DB85-8993-94B7-5260-1EE8D3A531B5}"/>
                  </a:ext>
                </a:extLst>
              </p:cNvPr>
              <p:cNvSpPr txBox="1"/>
              <p:nvPr/>
            </p:nvSpPr>
            <p:spPr bwMode="auto">
              <a:xfrm>
                <a:off x="3352800" y="1219200"/>
                <a:ext cx="2305050" cy="50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5277DB85-8993-94B7-5260-1EE8D3A531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1219200"/>
                <a:ext cx="2305050" cy="508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056A0968-4F07-5E3D-9BDC-87008617C57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2E110A02-4827-3111-969E-F85C4562DD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32A09EAD-271E-08E0-43E8-9378A6F367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F9D819A5-E1C3-3233-BEF3-C37951C3E7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AB2D7F6-EBBF-BBC5-FC22-961D2AB5CD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F5FB30A-FCFA-4A26-2262-195AE13380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980BB7B2-5022-A7F0-8711-F8E9B9409A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A9EF7BBA-CB30-96A2-2171-25FE6D3A81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29A18F82-F1E0-67EB-3E48-1AEE073CFF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3B746303-AE43-4951-3E1F-FA1BC63E36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7F6D282B-2C81-E5A1-218F-E6B3677F1F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DF4ABAFA-3826-2B51-F663-7659AB93CA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032FBCDC-D769-2985-8BAD-5FEB98CBA4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18EE68B-7BFA-FBC2-A1E5-4D5C5DB723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07FFB7F6-AE58-0287-06ED-32AA8D22D5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63CBDB1B-EFAE-18BE-9362-DCC14C5CCF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AA1DDE23-5211-1E29-0A5E-06839FEDDC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48820CAC-E90D-99F0-2338-7734CDB92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E5209D-8934-AEA9-5A0A-8C59559805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566F17C1-5177-F9F2-1B7D-68974A7CE4EC}"/>
                  </a:ext>
                </a:extLst>
              </p:cNvPr>
              <p:cNvSpPr txBox="1"/>
              <p:nvPr/>
            </p:nvSpPr>
            <p:spPr bwMode="auto">
              <a:xfrm>
                <a:off x="609600" y="1701800"/>
                <a:ext cx="7524750" cy="1117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566F17C1-5177-F9F2-1B7D-68974A7CE4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701800"/>
                <a:ext cx="7524750" cy="1117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 Box 5">
            <a:extLst>
              <a:ext uri="{FF2B5EF4-FFF2-40B4-BE49-F238E27FC236}">
                <a16:creationId xmlns:a16="http://schemas.microsoft.com/office/drawing/2014/main" id="{B119E019-A0FC-DBEA-16B6-7BBDB0550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75" y="5105400"/>
            <a:ext cx="6740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simple compressible fluid: Like Inert Gas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3677DB17-81E3-E155-52E3-4EF69E58D3D0}"/>
                  </a:ext>
                </a:extLst>
              </p:cNvPr>
              <p:cNvSpPr txBox="1"/>
              <p:nvPr/>
            </p:nvSpPr>
            <p:spPr bwMode="auto">
              <a:xfrm>
                <a:off x="838199" y="5638800"/>
                <a:ext cx="7600949" cy="101665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3677DB17-81E3-E155-52E3-4EF69E58D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199" y="5638800"/>
                <a:ext cx="7600949" cy="101665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474F4BB2-2EF8-C24A-E56D-B5800D22A19D}"/>
                  </a:ext>
                </a:extLst>
              </p:cNvPr>
              <p:cNvSpPr txBox="1"/>
              <p:nvPr/>
            </p:nvSpPr>
            <p:spPr bwMode="auto">
              <a:xfrm>
                <a:off x="609600" y="2514600"/>
                <a:ext cx="7524750" cy="59232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474F4BB2-2EF8-C24A-E56D-B5800D22A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514600"/>
                <a:ext cx="7524750" cy="5923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272BF10F-1286-111A-1F61-D559252D5B4C}"/>
                  </a:ext>
                </a:extLst>
              </p14:cNvPr>
              <p14:cNvContentPartPr/>
              <p14:nvPr/>
            </p14:nvContentPartPr>
            <p14:xfrm>
              <a:off x="1032120" y="2651760"/>
              <a:ext cx="5034600" cy="16380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272BF10F-1286-111A-1F61-D559252D5B4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22760" y="2642400"/>
                <a:ext cx="5053320" cy="165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52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" grpId="0"/>
      <p:bldP spid="4" grpId="0"/>
      <p:bldP spid="25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Rothalpy  &amp; Stagnation Enthalpy to Classify Ingenious Inventions (Steam Turbines)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3429000"/>
            <a:ext cx="81232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0070C0"/>
                </a:solidFill>
                <a:latin typeface="Harlow Solid Italic" panose="04030604020F02020D02" pitchFamily="82" charset="0"/>
              </a:rPr>
              <a:t>Analysis of Innovations Aligned with Rothalpy Conservation!!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233515B-60EE-2AB6-EE9E-2587642B204D}"/>
                  </a:ext>
                </a:extLst>
              </p14:cNvPr>
              <p14:cNvContentPartPr/>
              <p14:nvPr/>
            </p14:nvContentPartPr>
            <p14:xfrm>
              <a:off x="8269200" y="5433840"/>
              <a:ext cx="16200" cy="4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233515B-60EE-2AB6-EE9E-2587642B20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59840" y="5424480"/>
                <a:ext cx="34920" cy="23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AA5B75BE-5285-3FB5-DF48-24848B52B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76200"/>
            <a:ext cx="6477000" cy="1143000"/>
          </a:xfrm>
        </p:spPr>
        <p:txBody>
          <a:bodyPr/>
          <a:lstStyle/>
          <a:p>
            <a:r>
              <a:rPr lang="en-US" altLang="en-US" sz="2800" dirty="0"/>
              <a:t>De Laval Turbine : The First Design for  Steam Turbine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741E3-5D30-C2E5-D27C-A3DAB676B5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626475" cy="1524000"/>
          </a:xfrm>
        </p:spPr>
        <p:txBody>
          <a:bodyPr/>
          <a:lstStyle/>
          <a:p>
            <a:r>
              <a:rPr lang="en-US" altLang="en-US" sz="2400" dirty="0"/>
              <a:t>de Laval impact/impulse turbine for Cream Separator in 1878!</a:t>
            </a:r>
          </a:p>
          <a:p>
            <a:r>
              <a:rPr lang="en-US" altLang="en-US" sz="2400" dirty="0"/>
              <a:t>This is an impulse turbine ran at An enormous speed of 30,000 revolutions per minute in the 5 H. P. size. </a:t>
            </a:r>
          </a:p>
        </p:txBody>
      </p:sp>
      <p:pic>
        <p:nvPicPr>
          <p:cNvPr id="17413" name="Picture 36" descr="A picture containing metalware&#10;&#10;Description automatically generated">
            <a:extLst>
              <a:ext uri="{FF2B5EF4-FFF2-40B4-BE49-F238E27FC236}">
                <a16:creationId xmlns:a16="http://schemas.microsoft.com/office/drawing/2014/main" id="{2AAD2425-2605-642B-48CD-59BE523D1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3238500"/>
            <a:ext cx="37084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38" descr="Diagram&#10;&#10;Description automatically generated">
            <a:extLst>
              <a:ext uri="{FF2B5EF4-FFF2-40B4-BE49-F238E27FC236}">
                <a16:creationId xmlns:a16="http://schemas.microsoft.com/office/drawing/2014/main" id="{D957DE8E-144F-1B10-8C35-A89146386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0" y="3295650"/>
            <a:ext cx="3800475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443133B-8F02-041E-9B3C-6DC9E2FEACD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F466FC0-303B-8F5A-8352-4C0F78E5D1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C245E6E-7124-ACC9-BEDF-C36F9557BB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89ED5F1-B6F8-8827-9999-67A7FE7692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9593787-B1F4-BEF1-A322-F7331173B9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0E84423-D751-CA55-3A58-A6DA42F0E9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2A6132B6-EC60-38CB-92CD-96EFD944EE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4E03261-B41F-00E4-566E-A8C6798770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B8BB975B-D9B2-4070-E216-2BC5A61A54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21CD562-FD44-EABD-5D92-614029D515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551FFEF0-6FC9-FC18-2154-09B921DB6E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7FF31935-E5FA-B5C8-B10C-0E1250F1EE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A0D9212-A8C0-1BBA-EA98-3DD80F1F45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112D025-56FE-F477-210D-A586CB8308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B2A1A7DC-9509-9171-EF97-AE5A0E68E8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EB86F05-9C98-F71C-23EA-CD4C881034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B2B1BC32-8FE6-5577-0457-02954A007A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22EC93F9-00C7-ED6B-3E2F-E1090A414E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A6BB32D-C72D-5B56-8473-49EE0E443D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CF5ECF6C-16C4-0B8F-323C-00A081F35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6477000" cy="1143000"/>
          </a:xfrm>
        </p:spPr>
        <p:txBody>
          <a:bodyPr/>
          <a:lstStyle/>
          <a:p>
            <a:r>
              <a:rPr lang="en-US" altLang="en-US" sz="2800" dirty="0"/>
              <a:t>De Laval Turbine : Rules for Maximum Power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1B96F-FEB8-BBFE-15C7-FE1DE90516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626475" cy="5235575"/>
          </a:xfrm>
        </p:spPr>
        <p:txBody>
          <a:bodyPr/>
          <a:lstStyle/>
          <a:p>
            <a:pPr>
              <a:defRPr/>
            </a:pPr>
            <a:r>
              <a:rPr lang="en-IN" sz="2400" dirty="0"/>
              <a:t>The velocity of the steam will determine the conditions under which a maximum transformation of the steam-jets' kinetic energy into useful mechanical work </a:t>
            </a:r>
            <a:r>
              <a:rPr lang="en-IN" sz="2400" b="1" dirty="0"/>
              <a:t>can </a:t>
            </a:r>
            <a:r>
              <a:rPr lang="en-IN" sz="2400" dirty="0"/>
              <a:t>be reached.</a:t>
            </a:r>
          </a:p>
          <a:p>
            <a:pPr>
              <a:defRPr/>
            </a:pPr>
            <a:r>
              <a:rPr lang="en-IN" sz="2400" dirty="0">
                <a:solidFill>
                  <a:srgbClr val="FF0000"/>
                </a:solidFill>
              </a:rPr>
              <a:t>These conditions being the same as for impact water turbines.</a:t>
            </a:r>
          </a:p>
          <a:p>
            <a:pPr>
              <a:defRPr/>
            </a:pPr>
            <a:r>
              <a:rPr lang="en-IN" sz="2400" dirty="0"/>
              <a:t>The nozzle angle, or the angle of the steam nozzle with relation to the plane of the wheel, should be as small as possible. </a:t>
            </a:r>
          </a:p>
          <a:p>
            <a:pPr marL="0" indent="0" algn="ctr">
              <a:buFontTx/>
              <a:buNone/>
              <a:defRPr/>
            </a:pPr>
            <a:r>
              <a:rPr lang="en-IN" sz="3600" b="1" dirty="0">
                <a:solidFill>
                  <a:srgbClr val="0070C0"/>
                </a:solidFill>
                <a:latin typeface="Blackadder ITC" panose="04020505051007020D02" pitchFamily="82" charset="0"/>
              </a:rPr>
              <a:t>A </a:t>
            </a:r>
            <a:r>
              <a:rPr lang="en-IN" sz="3600" dirty="0">
                <a:solidFill>
                  <a:srgbClr val="0070C0"/>
                </a:solidFill>
                <a:latin typeface="Blackadder ITC" panose="04020505051007020D02" pitchFamily="82" charset="0"/>
              </a:rPr>
              <a:t>certain mathematical relation should exist between the nozzle angle, the velocity of the steam-jet, the peripheral velocity of the turbine wheel, and the inlet angle of the buckets. </a:t>
            </a:r>
          </a:p>
          <a:p>
            <a:pPr>
              <a:defRPr/>
            </a:pPr>
            <a:r>
              <a:rPr lang="en-IN" sz="2400" dirty="0"/>
              <a:t>The outlet angle of the buckets should be the smallest possible.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8DF92E9-C856-4C19-9B3F-CB23F253DA5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928C947-99E3-AA45-96AD-745964D7C7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5D393B7-7999-7819-B896-1BB4A8C46D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6100D93-7BD5-004F-1C89-FFED5410ED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C0A6A43-619C-20F1-64F4-F3F5EBC5F1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C5BC351-7203-F675-6DE0-64EACF898F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5BE3BB96-6964-4DB1-C549-69D8947B62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0C9AF6BA-79CE-91A7-BE39-F395776872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1ABBEC7D-3C26-8CAC-6A86-DDAD6485B2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6C17154-473C-3B9E-E3C4-33148E91F5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3845DD0-4049-53C1-BB2C-CBD4720663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195B7F3-B381-0815-A8F5-8C0D6590DD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AA272F0-05FD-DD44-D0E2-6262A65BD4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F6DC956-24DC-7097-D548-12BA3E5639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91A96847-7FD6-BF1A-B3AC-0C52924CCA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FC6707A-17DB-F0EE-C2A4-72BF001426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44CF3D5E-102F-0022-6BB2-CBFF445BBB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6713B09-E13E-D4E8-3ECF-B11E3930C5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0D66754-5D6C-55C6-ACB4-E52BC890CB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A8C5A044-F79C-9599-CF4D-4587C1E58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1525" y="228600"/>
            <a:ext cx="5730875" cy="838200"/>
          </a:xfrm>
        </p:spPr>
        <p:txBody>
          <a:bodyPr/>
          <a:lstStyle/>
          <a:p>
            <a:r>
              <a:rPr lang="en-US" altLang="en-US" sz="2800" dirty="0"/>
              <a:t>Steam Turbine Flow Path in De Laval Turbine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9625" name="Object 6">
                <a:extLst>
                  <a:ext uri="{FF2B5EF4-FFF2-40B4-BE49-F238E27FC236}">
                    <a16:creationId xmlns:a16="http://schemas.microsoft.com/office/drawing/2014/main" id="{3F49A778-0557-6439-0AA3-CAB767221DCF}"/>
                  </a:ext>
                </a:extLst>
              </p:cNvPr>
              <p:cNvSpPr txBox="1"/>
              <p:nvPr/>
            </p:nvSpPr>
            <p:spPr bwMode="auto">
              <a:xfrm>
                <a:off x="4116388" y="1143000"/>
                <a:ext cx="3560762" cy="1050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39625" name="Object 6">
                <a:extLst>
                  <a:ext uri="{FF2B5EF4-FFF2-40B4-BE49-F238E27FC236}">
                    <a16:creationId xmlns:a16="http://schemas.microsoft.com/office/drawing/2014/main" id="{3F49A778-0557-6439-0AA3-CAB767221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6388" y="1143000"/>
                <a:ext cx="3560762" cy="1050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25638" y="6353175"/>
              <a:ext cx="196850" cy="50800"/>
            </p14:xfrm>
          </p:contentPart>
        </mc:Choice>
        <mc:Fallback xmlns="">
          <p:pic>
            <p:nvPicPr>
              <p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6264" y="6343808"/>
                <a:ext cx="215598" cy="69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06" name="Ink 15">
                <a:extLst>
                  <a:ext uri="{FF2B5EF4-FFF2-40B4-BE49-F238E27FC236}">
                    <a16:creationId xmlns:a16="http://schemas.microsoft.com/office/drawing/2014/main" id="{E56971D2-6C77-D5A2-950C-500812E3DB8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08488" y="4071938"/>
              <a:ext cx="1587" cy="26987"/>
            </p14:xfrm>
          </p:contentPart>
        </mc:Choice>
        <mc:Fallback xmlns="">
          <p:pic>
            <p:nvPicPr>
              <p:cNvPr id="4106" name="Ink 15">
                <a:extLst>
                  <a:ext uri="{FF2B5EF4-FFF2-40B4-BE49-F238E27FC236}">
                    <a16:creationId xmlns:a16="http://schemas.microsoft.com/office/drawing/2014/main" id="{E56971D2-6C77-D5A2-950C-500812E3DB8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00236" y="4062055"/>
                <a:ext cx="18092" cy="467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1938" y="6372225"/>
              <a:ext cx="69850" cy="111125"/>
            </p14:xfrm>
          </p:contentPart>
        </mc:Choice>
        <mc:Fallback xmlns="">
          <p:pic>
            <p:nvPicPr>
              <p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72625" y="6362905"/>
                <a:ext cx="88477" cy="129765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AFC8A71-C5F9-B004-4DF0-79F9BC9E7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3950" y="2133600"/>
            <a:ext cx="51752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De Laval tubine is classified as axial flow Impulse Turbine.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Ideally magnitude of  </a:t>
            </a:r>
            <a:r>
              <a:rPr lang="en-IN" altLang="en-US" sz="2400" i="1"/>
              <a:t>V</a:t>
            </a:r>
            <a:r>
              <a:rPr lang="en-IN" altLang="en-US" sz="2400" i="1" baseline="-25000"/>
              <a:t>rel</a:t>
            </a:r>
            <a:r>
              <a:rPr lang="en-IN" altLang="en-US" sz="2400"/>
              <a:t> is constant!</a:t>
            </a:r>
          </a:p>
        </p:txBody>
      </p:sp>
      <p:sp>
        <p:nvSpPr>
          <p:cNvPr id="6154" name="Line 13">
            <a:extLst>
              <a:ext uri="{FF2B5EF4-FFF2-40B4-BE49-F238E27FC236}">
                <a16:creationId xmlns:a16="http://schemas.microsoft.com/office/drawing/2014/main" id="{AFAA169E-6A28-6EF2-80FC-DE83584F0A4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4267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55" name="Line 17">
            <a:extLst>
              <a:ext uri="{FF2B5EF4-FFF2-40B4-BE49-F238E27FC236}">
                <a16:creationId xmlns:a16="http://schemas.microsoft.com/office/drawing/2014/main" id="{82764A9E-693D-D778-1891-90FDF45F60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7600" y="4267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316EA9F-6EE8-AF8D-5169-6DEF4B65FBC2}"/>
              </a:ext>
            </a:extLst>
          </p:cNvPr>
          <p:cNvGrpSpPr>
            <a:grpSpLocks/>
          </p:cNvGrpSpPr>
          <p:nvPr/>
        </p:nvGrpSpPr>
        <p:grpSpPr bwMode="auto">
          <a:xfrm>
            <a:off x="4419600" y="3886200"/>
            <a:ext cx="4343400" cy="1981200"/>
            <a:chOff x="4419600" y="3886200"/>
            <a:chExt cx="4343400" cy="1981201"/>
          </a:xfrm>
        </p:grpSpPr>
        <p:sp>
          <p:nvSpPr>
            <p:cNvPr id="6168" name="Line 3">
              <a:extLst>
                <a:ext uri="{FF2B5EF4-FFF2-40B4-BE49-F238E27FC236}">
                  <a16:creationId xmlns:a16="http://schemas.microsoft.com/office/drawing/2014/main" id="{DC389A4B-67BE-FED1-18D1-4BCFBD70F8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77025" y="4278313"/>
              <a:ext cx="2085975" cy="158908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69" name="Line 4">
              <a:extLst>
                <a:ext uri="{FF2B5EF4-FFF2-40B4-BE49-F238E27FC236}">
                  <a16:creationId xmlns:a16="http://schemas.microsoft.com/office/drawing/2014/main" id="{A18311DD-A0C3-F0DD-0557-D9BFFBABE1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9125" y="4278313"/>
              <a:ext cx="4308475" cy="15684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0" name="Text Box 5">
              <a:extLst>
                <a:ext uri="{FF2B5EF4-FFF2-40B4-BE49-F238E27FC236}">
                  <a16:creationId xmlns:a16="http://schemas.microsoft.com/office/drawing/2014/main" id="{AAFBD2F7-B4B0-FF4B-0C4A-D1061E1AA9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5410200" y="3886200"/>
              <a:ext cx="10842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U</a:t>
              </a:r>
            </a:p>
          </p:txBody>
        </p:sp>
        <p:sp>
          <p:nvSpPr>
            <p:cNvPr id="6171" name="Text Box 6">
              <a:extLst>
                <a:ext uri="{FF2B5EF4-FFF2-40B4-BE49-F238E27FC236}">
                  <a16:creationId xmlns:a16="http://schemas.microsoft.com/office/drawing/2014/main" id="{CFD1E6A0-A784-62B3-30FE-30E8512C25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4648200"/>
              <a:ext cx="5156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 err="1"/>
                <a:t>V</a:t>
              </a:r>
              <a:r>
                <a:rPr lang="en-US" altLang="en-US" sz="2400" baseline="-25000" dirty="0" err="1"/>
                <a:t>ri</a:t>
              </a:r>
              <a:endParaRPr lang="en-US" altLang="en-US" sz="2400" dirty="0"/>
            </a:p>
          </p:txBody>
        </p:sp>
        <p:sp>
          <p:nvSpPr>
            <p:cNvPr id="6172" name="Text Box 7">
              <a:extLst>
                <a:ext uri="{FF2B5EF4-FFF2-40B4-BE49-F238E27FC236}">
                  <a16:creationId xmlns:a16="http://schemas.microsoft.com/office/drawing/2014/main" id="{92A2F05C-9046-7588-CB2F-0B77EE809A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2200" y="4572000"/>
              <a:ext cx="5224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ai</a:t>
              </a:r>
              <a:endParaRPr lang="en-US" altLang="en-US" sz="2400" dirty="0"/>
            </a:p>
          </p:txBody>
        </p:sp>
        <p:sp>
          <p:nvSpPr>
            <p:cNvPr id="6173" name="Line 8">
              <a:extLst>
                <a:ext uri="{FF2B5EF4-FFF2-40B4-BE49-F238E27FC236}">
                  <a16:creationId xmlns:a16="http://schemas.microsoft.com/office/drawing/2014/main" id="{B6982049-ED1A-9561-AFE0-B98BD21392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19600" y="4267200"/>
              <a:ext cx="22860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4" name="Freeform 14">
              <a:extLst>
                <a:ext uri="{FF2B5EF4-FFF2-40B4-BE49-F238E27FC236}">
                  <a16:creationId xmlns:a16="http://schemas.microsoft.com/office/drawing/2014/main" id="{E3CE3266-211A-3F63-611D-7EDC1F3BE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900" y="4279900"/>
              <a:ext cx="50800" cy="190500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2147483646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5" name="Freeform 15">
              <a:extLst>
                <a:ext uri="{FF2B5EF4-FFF2-40B4-BE49-F238E27FC236}">
                  <a16:creationId xmlns:a16="http://schemas.microsoft.com/office/drawing/2014/main" id="{AD6C5B6D-3B79-FE3F-D96F-6154F273A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800" y="4267200"/>
              <a:ext cx="50800" cy="190500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2147483646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6" name="Text Box 19">
              <a:extLst>
                <a:ext uri="{FF2B5EF4-FFF2-40B4-BE49-F238E27FC236}">
                  <a16:creationId xmlns:a16="http://schemas.microsoft.com/office/drawing/2014/main" id="{4A6AFC19-6FE0-6CB6-755F-6494A1A5DF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6925" y="4073525"/>
              <a:ext cx="41069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i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6177" name="Text Box 20">
              <a:extLst>
                <a:ext uri="{FF2B5EF4-FFF2-40B4-BE49-F238E27FC236}">
                  <a16:creationId xmlns:a16="http://schemas.microsoft.com/office/drawing/2014/main" id="{F3765103-1F7D-D76D-6AA7-D04A9D4004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4762" y="4114800"/>
              <a:ext cx="4778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/>
                <a:t>1</a:t>
              </a:r>
              <a:endParaRPr lang="en-US" altLang="en-US" sz="2400">
                <a:latin typeface="Symbol" panose="05050102010706020507" pitchFamily="18" charset="2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70B5F0B-4E50-DCB2-7CA2-59F66D405E07}"/>
              </a:ext>
            </a:extLst>
          </p:cNvPr>
          <p:cNvGrpSpPr>
            <a:grpSpLocks/>
          </p:cNvGrpSpPr>
          <p:nvPr/>
        </p:nvGrpSpPr>
        <p:grpSpPr bwMode="auto">
          <a:xfrm>
            <a:off x="3562350" y="4191000"/>
            <a:ext cx="857250" cy="1447800"/>
            <a:chOff x="3505200" y="4191000"/>
            <a:chExt cx="857250" cy="1447800"/>
          </a:xfrm>
        </p:grpSpPr>
        <p:sp>
          <p:nvSpPr>
            <p:cNvPr id="6164" name="Line 10">
              <a:extLst>
                <a:ext uri="{FF2B5EF4-FFF2-40B4-BE49-F238E27FC236}">
                  <a16:creationId xmlns:a16="http://schemas.microsoft.com/office/drawing/2014/main" id="{7FC1156C-4208-7180-C090-604E50BA01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4267200"/>
              <a:ext cx="171450" cy="1371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65" name="Text Box 12">
              <a:extLst>
                <a:ext uri="{FF2B5EF4-FFF2-40B4-BE49-F238E27FC236}">
                  <a16:creationId xmlns:a16="http://schemas.microsoft.com/office/drawing/2014/main" id="{4030BAD7-549A-D4D5-EE15-FE1635BA56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4648200"/>
              <a:ext cx="55611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 err="1"/>
                <a:t>V</a:t>
              </a:r>
              <a:r>
                <a:rPr lang="en-US" altLang="en-US" sz="2400" baseline="-25000" dirty="0" err="1"/>
                <a:t>ae</a:t>
              </a:r>
              <a:endParaRPr lang="en-US" altLang="en-US" sz="2400" dirty="0"/>
            </a:p>
          </p:txBody>
        </p:sp>
        <p:sp>
          <p:nvSpPr>
            <p:cNvPr id="6166" name="Freeform 18">
              <a:extLst>
                <a:ext uri="{FF2B5EF4-FFF2-40B4-BE49-F238E27FC236}">
                  <a16:creationId xmlns:a16="http://schemas.microsoft.com/office/drawing/2014/main" id="{62C7BE67-0B3D-A06D-0F7D-8E10BD312BC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65600" y="4267200"/>
              <a:ext cx="177800" cy="304800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2147483646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67" name="Text Box 21">
              <a:extLst>
                <a:ext uri="{FF2B5EF4-FFF2-40B4-BE49-F238E27FC236}">
                  <a16:creationId xmlns:a16="http://schemas.microsoft.com/office/drawing/2014/main" id="{76CA4A76-44F3-D030-2756-24C3E0432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191000"/>
              <a:ext cx="470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e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C4740D1-B74D-70CF-F4F1-7B46C52D5BDE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4191000"/>
            <a:ext cx="2362200" cy="1447800"/>
            <a:chOff x="4191000" y="4191000"/>
            <a:chExt cx="2362200" cy="1447800"/>
          </a:xfrm>
        </p:grpSpPr>
        <p:sp>
          <p:nvSpPr>
            <p:cNvPr id="6160" name="Line 9">
              <a:extLst>
                <a:ext uri="{FF2B5EF4-FFF2-40B4-BE49-F238E27FC236}">
                  <a16:creationId xmlns:a16="http://schemas.microsoft.com/office/drawing/2014/main" id="{2AB5503E-AAF7-9743-001E-D0AB384C77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4267200"/>
              <a:ext cx="2362200" cy="13716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61" name="Text Box 11">
              <a:extLst>
                <a:ext uri="{FF2B5EF4-FFF2-40B4-BE49-F238E27FC236}">
                  <a16:creationId xmlns:a16="http://schemas.microsoft.com/office/drawing/2014/main" id="{55F66371-EC5D-7FA6-FB31-3BD3BD18F9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200" y="4953000"/>
              <a:ext cx="5493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 err="1"/>
                <a:t>V</a:t>
              </a:r>
              <a:r>
                <a:rPr lang="en-US" altLang="en-US" sz="2400" baseline="-25000" dirty="0" err="1"/>
                <a:t>re</a:t>
              </a:r>
              <a:endParaRPr lang="en-US" altLang="en-US" sz="2400" dirty="0"/>
            </a:p>
          </p:txBody>
        </p:sp>
        <p:sp>
          <p:nvSpPr>
            <p:cNvPr id="6162" name="Freeform 16">
              <a:extLst>
                <a:ext uri="{FF2B5EF4-FFF2-40B4-BE49-F238E27FC236}">
                  <a16:creationId xmlns:a16="http://schemas.microsoft.com/office/drawing/2014/main" id="{35500D4B-1814-6B8E-229A-6D61332DF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2200" y="4267200"/>
              <a:ext cx="50800" cy="190500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2147483646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63" name="Text Box 22">
              <a:extLst>
                <a:ext uri="{FF2B5EF4-FFF2-40B4-BE49-F238E27FC236}">
                  <a16:creationId xmlns:a16="http://schemas.microsoft.com/office/drawing/2014/main" id="{12E6610C-ABA2-60D4-FB19-2EE01E5A29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4191000"/>
              <a:ext cx="4524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e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FD73696-9DA8-D094-A5BA-EFDAB4E7E99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2" descr="Logo usage Guidelines">
              <a:extLst>
                <a:ext uri="{FF2B5EF4-FFF2-40B4-BE49-F238E27FC236}">
                  <a16:creationId xmlns:a16="http://schemas.microsoft.com/office/drawing/2014/main" id="{4B83199D-0FAA-69FC-A7FF-5374CA699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B66F864F-CD19-3BCB-DAEC-07DAC302A8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A02C2D8C-08C7-8FA0-3749-829042A080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25F0DCAE-8876-0C20-75E0-70D5AC47D3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0CA4CB1B-23CE-7C76-82DD-94A37AD871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4" name="Rectangle 10">
                      <a:extLst>
                        <a:ext uri="{FF2B5EF4-FFF2-40B4-BE49-F238E27FC236}">
                          <a16:creationId xmlns:a16="http://schemas.microsoft.com/office/drawing/2014/main" id="{53E282C0-564B-519E-3600-6ADAB5F812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1">
                      <a:extLst>
                        <a:ext uri="{FF2B5EF4-FFF2-40B4-BE49-F238E27FC236}">
                          <a16:creationId xmlns:a16="http://schemas.microsoft.com/office/drawing/2014/main" id="{A2459A4D-6639-DBC3-6A2F-FDC72717A9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2">
                    <a:extLst>
                      <a:ext uri="{FF2B5EF4-FFF2-40B4-BE49-F238E27FC236}">
                        <a16:creationId xmlns:a16="http://schemas.microsoft.com/office/drawing/2014/main" id="{1D165865-93E1-BC83-2978-631C6B009A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2" name="Rectangle 13">
                      <a:extLst>
                        <a:ext uri="{FF2B5EF4-FFF2-40B4-BE49-F238E27FC236}">
                          <a16:creationId xmlns:a16="http://schemas.microsoft.com/office/drawing/2014/main" id="{505131E0-0BD1-FB23-1123-09609D92C5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4">
                      <a:extLst>
                        <a:ext uri="{FF2B5EF4-FFF2-40B4-BE49-F238E27FC236}">
                          <a16:creationId xmlns:a16="http://schemas.microsoft.com/office/drawing/2014/main" id="{B9858DB0-31EB-82DF-55F0-DA26DD5DE4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5">
                    <a:extLst>
                      <a:ext uri="{FF2B5EF4-FFF2-40B4-BE49-F238E27FC236}">
                        <a16:creationId xmlns:a16="http://schemas.microsoft.com/office/drawing/2014/main" id="{24D042CF-6B09-FF68-42E4-2A4E1260BA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B67D8770-6957-4FF8-CB58-2503C7375E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A780581A-CF9F-63FF-3001-00284ACF94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18">
                    <a:extLst>
                      <a:ext uri="{FF2B5EF4-FFF2-40B4-BE49-F238E27FC236}">
                        <a16:creationId xmlns:a16="http://schemas.microsoft.com/office/drawing/2014/main" id="{C2191366-BFA2-BE0E-1E51-D667867898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8" name="Rectangle 19">
                      <a:extLst>
                        <a:ext uri="{FF2B5EF4-FFF2-40B4-BE49-F238E27FC236}">
                          <a16:creationId xmlns:a16="http://schemas.microsoft.com/office/drawing/2014/main" id="{1D9921EA-E353-DEFA-CA82-F1228E459D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20">
                      <a:extLst>
                        <a:ext uri="{FF2B5EF4-FFF2-40B4-BE49-F238E27FC236}">
                          <a16:creationId xmlns:a16="http://schemas.microsoft.com/office/drawing/2014/main" id="{92F25D9C-F415-C21A-A99C-F52E20D6D4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3" name="Rectangle 21">
                  <a:extLst>
                    <a:ext uri="{FF2B5EF4-FFF2-40B4-BE49-F238E27FC236}">
                      <a16:creationId xmlns:a16="http://schemas.microsoft.com/office/drawing/2014/main" id="{394CEF52-DC73-50E8-7D7D-67A4CD53F8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7150E6D-FC37-74AA-A602-EDFF53A6FA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95A7562-039B-A909-2CB8-782D451215BA}"/>
              </a:ext>
            </a:extLst>
          </p:cNvPr>
          <p:cNvSpPr txBox="1"/>
          <p:nvPr/>
        </p:nvSpPr>
        <p:spPr>
          <a:xfrm>
            <a:off x="457200" y="1371600"/>
            <a:ext cx="2744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Rotor/Buckets:</a:t>
            </a:r>
            <a:endParaRPr lang="en-IN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AD451F-75D1-054A-74C6-08249B096A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4000"/>
                    </a14:imgEffect>
                    <a14:imgEffect>
                      <a14:brightnessContrast bright="-18000" contrast="6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2743200"/>
            <a:ext cx="2905104" cy="38529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2A2D31B-BAC7-3E71-B61E-1123E9843594}"/>
                  </a:ext>
                </a:extLst>
              </p14:cNvPr>
              <p14:cNvContentPartPr/>
              <p14:nvPr/>
            </p14:nvContentPartPr>
            <p14:xfrm>
              <a:off x="495720" y="2380320"/>
              <a:ext cx="6210000" cy="2747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2A2D31B-BAC7-3E71-B61E-1123E984359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6360" y="2370960"/>
                <a:ext cx="6228720" cy="276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94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04DBC793-D7C8-34AB-BCB3-D068A41F8B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38100"/>
            <a:ext cx="6477000" cy="1143000"/>
          </a:xfrm>
        </p:spPr>
        <p:txBody>
          <a:bodyPr/>
          <a:lstStyle/>
          <a:p>
            <a:r>
              <a:rPr lang="en-US" altLang="en-US" sz="2800" dirty="0"/>
              <a:t>De Laval Turbine : Rules for Maximum Power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91C8F-4F01-0E7F-144F-24CCBD85C8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1591" y="1715721"/>
            <a:ext cx="7900818" cy="2514600"/>
          </a:xfrm>
        </p:spPr>
        <p:txBody>
          <a:bodyPr/>
          <a:lstStyle/>
          <a:p>
            <a:r>
              <a:rPr lang="en-IN" altLang="en-US" sz="2400" dirty="0"/>
              <a:t>Practical considerations limit to a certain degree the attainment of proper angles for the very best efficiency. </a:t>
            </a:r>
          </a:p>
          <a:p>
            <a:r>
              <a:rPr lang="en-IN" altLang="en-US" sz="2400" dirty="0"/>
              <a:t>Thus, in the De Lava1 turbine, a nozzle angle of </a:t>
            </a:r>
            <a:r>
              <a:rPr lang="en-IN" altLang="en-US" sz="2400" b="1" dirty="0"/>
              <a:t>20</a:t>
            </a:r>
            <a:r>
              <a:rPr lang="en-IN" altLang="en-US" sz="2400" b="1" dirty="0">
                <a:sym typeface="Symbol" panose="05050102010706020507" pitchFamily="18" charset="2"/>
              </a:rPr>
              <a:t></a:t>
            </a:r>
            <a:r>
              <a:rPr lang="en-IN" altLang="en-US" sz="2400" b="1" dirty="0"/>
              <a:t> </a:t>
            </a:r>
            <a:r>
              <a:rPr lang="en-IN" altLang="en-US" sz="2400" dirty="0"/>
              <a:t>has been established for all sizes of the turbine.</a:t>
            </a:r>
          </a:p>
          <a:p>
            <a:r>
              <a:rPr lang="en-IN" altLang="en-US" sz="2400" dirty="0"/>
              <a:t>The inlet and outlet angles of the buckets are made alike, and are </a:t>
            </a:r>
            <a:r>
              <a:rPr lang="en-IN" altLang="en-US" sz="2400" b="1" dirty="0"/>
              <a:t>32</a:t>
            </a:r>
            <a:r>
              <a:rPr lang="en-IN" altLang="en-US" sz="2400" b="1" dirty="0">
                <a:sym typeface="Symbol" panose="05050102010706020507" pitchFamily="18" charset="2"/>
              </a:rPr>
              <a:t> </a:t>
            </a:r>
            <a:r>
              <a:rPr lang="en-IN" altLang="en-US" sz="2400" b="1" dirty="0"/>
              <a:t> </a:t>
            </a:r>
            <a:r>
              <a:rPr lang="en-IN" altLang="en-US" sz="2400" dirty="0"/>
              <a:t>for smaller sizes, </a:t>
            </a:r>
            <a:r>
              <a:rPr lang="en-IN" altLang="en-US" sz="2400" b="1" dirty="0"/>
              <a:t>36</a:t>
            </a:r>
            <a:r>
              <a:rPr lang="en-IN" altLang="en-US" sz="2400" b="1" dirty="0">
                <a:sym typeface="Symbol" panose="05050102010706020507" pitchFamily="18" charset="2"/>
              </a:rPr>
              <a:t></a:t>
            </a:r>
            <a:r>
              <a:rPr lang="en-IN" altLang="en-US" sz="2400" b="1" dirty="0"/>
              <a:t> </a:t>
            </a:r>
            <a:r>
              <a:rPr lang="en-IN" altLang="en-US" sz="2400" dirty="0"/>
              <a:t>for larger sizes.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1FD1E7F-3B45-00B5-63C2-4C9B3E396FD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0253005-CD7F-B861-B21F-7CE81DBB32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115BE9A-5280-B65E-51AD-B1EE83D973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B9076FC-76AD-48A8-17D6-E716793756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6164511-2AEA-7A8F-0AEF-27C890A463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6BD9C10-5BCE-16F8-5913-992CADF3DD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42E8C52-AA9E-D125-DB70-25D17E8FD6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D759D6C-4198-FCAD-A84F-F8277BD8A6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F7F8639-1F87-2373-AAAC-4E724D50E7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3B44946-A0D3-4ED4-1295-4CAE51FFE4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A0670355-7841-8EC9-EB29-1EBABD1F5D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ED6748E-E0E0-6B83-7F90-3A765D58A1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C356C8C-40F1-EF46-46AB-2DA65E8617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96F1207-DED0-001A-42DE-87AB25ECE2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56EBF2F-C9A7-6BD9-CB54-22ED762A1A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DC8AF30-9F3E-9DA6-CF69-BB747AD4B1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4987E872-2DAC-E777-CEC5-845C92F1AC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BC162D7-D59A-448E-AA4F-6C2320633E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1ADC111-DE51-713A-A337-E7AFA09999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>
            <a:extLst>
              <a:ext uri="{FF2B5EF4-FFF2-40B4-BE49-F238E27FC236}">
                <a16:creationId xmlns:a16="http://schemas.microsoft.com/office/drawing/2014/main" id="{B74744FB-2622-8DFD-2CC4-EE4FC71C73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40656"/>
            <a:ext cx="5334000" cy="838200"/>
          </a:xfrm>
        </p:spPr>
        <p:txBody>
          <a:bodyPr/>
          <a:lstStyle/>
          <a:p>
            <a:r>
              <a:rPr lang="en-US" altLang="en-US" sz="2800" dirty="0"/>
              <a:t>Steam Turbine Flow Path in De Laval Turbine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9623" name="Object 4">
                <a:extLst>
                  <a:ext uri="{FF2B5EF4-FFF2-40B4-BE49-F238E27FC236}">
                    <a16:creationId xmlns:a16="http://schemas.microsoft.com/office/drawing/2014/main" id="{384FF07C-06E1-8226-3C92-68B4813D7FE0}"/>
                  </a:ext>
                </a:extLst>
              </p:cNvPr>
              <p:cNvSpPr txBox="1"/>
              <p:nvPr/>
            </p:nvSpPr>
            <p:spPr bwMode="auto">
              <a:xfrm>
                <a:off x="296862" y="1143000"/>
                <a:ext cx="6408738" cy="1014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𝑏𝑙𝑎𝑑𝑒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39623" name="Object 4">
                <a:extLst>
                  <a:ext uri="{FF2B5EF4-FFF2-40B4-BE49-F238E27FC236}">
                    <a16:creationId xmlns:a16="http://schemas.microsoft.com/office/drawing/2014/main" id="{384FF07C-06E1-8226-3C92-68B4813D7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862" y="1143000"/>
                <a:ext cx="6408738" cy="10144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9625" name="Object 6">
                <a:extLst>
                  <a:ext uri="{FF2B5EF4-FFF2-40B4-BE49-F238E27FC236}">
                    <a16:creationId xmlns:a16="http://schemas.microsoft.com/office/drawing/2014/main" id="{650A36AC-5AFC-2BAF-50D4-91A92794B382}"/>
                  </a:ext>
                </a:extLst>
              </p:cNvPr>
              <p:cNvSpPr txBox="1"/>
              <p:nvPr/>
            </p:nvSpPr>
            <p:spPr bwMode="auto">
              <a:xfrm>
                <a:off x="4038600" y="1981200"/>
                <a:ext cx="3560763" cy="1050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39625" name="Object 6">
                <a:extLst>
                  <a:ext uri="{FF2B5EF4-FFF2-40B4-BE49-F238E27FC236}">
                    <a16:creationId xmlns:a16="http://schemas.microsoft.com/office/drawing/2014/main" id="{650A36AC-5AFC-2BAF-50D4-91A92794B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1981200"/>
                <a:ext cx="3560763" cy="1050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100" name="Ink 13">
                <a:extLst>
                  <a:ext uri="{FF2B5EF4-FFF2-40B4-BE49-F238E27FC236}">
                    <a16:creationId xmlns:a16="http://schemas.microsoft.com/office/drawing/2014/main" id="{C2801C0C-2922-C470-B1F4-A5D4FD55132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25638" y="6353175"/>
              <a:ext cx="196850" cy="50800"/>
            </p14:xfrm>
          </p:contentPart>
        </mc:Choice>
        <mc:Fallback xmlns="">
          <p:pic>
            <p:nvPicPr>
              <p:cNvPr id="4100" name="Ink 13">
                <a:extLst>
                  <a:ext uri="{FF2B5EF4-FFF2-40B4-BE49-F238E27FC236}">
                    <a16:creationId xmlns:a16="http://schemas.microsoft.com/office/drawing/2014/main" id="{C2801C0C-2922-C470-B1F4-A5D4FD55132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16264" y="6343808"/>
                <a:ext cx="215598" cy="69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06" name="Ink 15">
                <a:extLst>
                  <a:ext uri="{FF2B5EF4-FFF2-40B4-BE49-F238E27FC236}">
                    <a16:creationId xmlns:a16="http://schemas.microsoft.com/office/drawing/2014/main" id="{76D3B3C6-1366-0694-C93B-79E6683C811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08488" y="4071938"/>
              <a:ext cx="1587" cy="26987"/>
            </p14:xfrm>
          </p:contentPart>
        </mc:Choice>
        <mc:Fallback xmlns="">
          <p:pic>
            <p:nvPicPr>
              <p:cNvPr id="4106" name="Ink 15">
                <a:extLst>
                  <a:ext uri="{FF2B5EF4-FFF2-40B4-BE49-F238E27FC236}">
                    <a16:creationId xmlns:a16="http://schemas.microsoft.com/office/drawing/2014/main" id="{76D3B3C6-1366-0694-C93B-79E6683C811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00236" y="4062055"/>
                <a:ext cx="18092" cy="467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124" name="Ink 33">
                <a:extLst>
                  <a:ext uri="{FF2B5EF4-FFF2-40B4-BE49-F238E27FC236}">
                    <a16:creationId xmlns:a16="http://schemas.microsoft.com/office/drawing/2014/main" id="{7E11C1EA-570A-1CC2-2650-DD4D5019A04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1938" y="6372225"/>
              <a:ext cx="69850" cy="111125"/>
            </p14:xfrm>
          </p:contentPart>
        </mc:Choice>
        <mc:Fallback xmlns="">
          <p:pic>
            <p:nvPicPr>
              <p:cNvPr id="4124" name="Ink 33">
                <a:extLst>
                  <a:ext uri="{FF2B5EF4-FFF2-40B4-BE49-F238E27FC236}">
                    <a16:creationId xmlns:a16="http://schemas.microsoft.com/office/drawing/2014/main" id="{7E11C1EA-570A-1CC2-2650-DD4D5019A04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72625" y="6362905"/>
                <a:ext cx="88477" cy="129765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0BFB251-2E23-0032-594C-AD425DC5A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5863" y="3200400"/>
            <a:ext cx="5043487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 dirty="0"/>
              <a:t>The velocity of the steam-jets varies considerably, owing to</a:t>
            </a:r>
          </a:p>
          <a:p>
            <a:pPr>
              <a:spcBef>
                <a:spcPct val="0"/>
              </a:spcBef>
            </a:pPr>
            <a:r>
              <a:rPr lang="en-IN" altLang="en-US" sz="2400" dirty="0"/>
              <a:t>change </a:t>
            </a:r>
            <a:r>
              <a:rPr lang="en-IN" altLang="en-US" sz="2000" dirty="0"/>
              <a:t>in </a:t>
            </a:r>
            <a:r>
              <a:rPr lang="en-IN" altLang="en-US" sz="2400" dirty="0"/>
              <a:t>pressure of the steam before entering the nozzles, to</a:t>
            </a:r>
          </a:p>
          <a:p>
            <a:pPr>
              <a:spcBef>
                <a:spcPct val="0"/>
              </a:spcBef>
            </a:pPr>
            <a:r>
              <a:rPr lang="en-IN" altLang="en-US" sz="2400" b="1" dirty="0"/>
              <a:t>varying </a:t>
            </a:r>
            <a:r>
              <a:rPr lang="en-IN" altLang="en-US" sz="2400" dirty="0"/>
              <a:t>exhaust pressure, </a:t>
            </a:r>
            <a:r>
              <a:rPr lang="en-IN" altLang="en-US" sz="2000" b="1" dirty="0"/>
              <a:t>and </a:t>
            </a:r>
          </a:p>
          <a:p>
            <a:pPr>
              <a:spcBef>
                <a:spcPct val="0"/>
              </a:spcBef>
            </a:pPr>
            <a:r>
              <a:rPr lang="en-IN" altLang="en-US" sz="2400" dirty="0"/>
              <a:t>to a greater or less degree </a:t>
            </a:r>
            <a:r>
              <a:rPr lang="en-IN" altLang="en-US" sz="2000" dirty="0"/>
              <a:t>of </a:t>
            </a:r>
            <a:r>
              <a:rPr lang="en-IN" altLang="en-US" sz="2400" dirty="0"/>
              <a:t>moisture</a:t>
            </a:r>
          </a:p>
          <a:p>
            <a:pPr>
              <a:spcBef>
                <a:spcPct val="0"/>
              </a:spcBef>
            </a:pPr>
            <a:r>
              <a:rPr lang="en-IN" altLang="en-US" sz="2000" dirty="0"/>
              <a:t>or </a:t>
            </a:r>
            <a:r>
              <a:rPr lang="en-IN" altLang="en-US" sz="2400" dirty="0"/>
              <a:t>superheat in the steam.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6DAF5F-A2DF-D349-C7DF-B89B655E63E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295410BB-0241-CB22-FC01-D859ABAC9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DD4CB308-9B35-B1E4-CED4-36AB372F21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895B2856-56D2-EA1D-C44B-281D8A749C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9A93EC9-E9A1-468F-7316-4DA71B136B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7B4CD68-A061-C37D-1FA0-94E57E050E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FBE25AB7-8FCF-1041-3B9E-5189D2A945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BAD6D60-3855-0C41-E0C9-28899EF10F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583A8516-A51D-AEBA-FF22-718C17244A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899C235-BC31-6601-6E48-9AF1774904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51745399-645A-1ED0-64B5-C0EAFDD558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BA29CBB5-F7EB-6B25-3C28-C747A234F4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0FEAF31-65AF-6081-9D4B-C1264A91CB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EDF0262-B075-C14D-DEB7-A73B82064A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C15F5E80-4541-8440-29A0-5609DDB4B0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ACF70E2-54AC-A5DA-1C68-B965D787BA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08EAF795-6F85-B816-4148-6207936D0A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07332698-08B6-3D7D-EDF9-2A0573F2C1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9F62E9F-7C91-2F82-1E17-4F5C020FB7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86E1350-67F0-934B-85E7-DD1C6E138BE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4000"/>
                    </a14:imgEffect>
                    <a14:imgEffect>
                      <a14:brightnessContrast bright="-18000" contrast="6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2743200"/>
            <a:ext cx="2905104" cy="385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8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>
            <a:extLst>
              <a:ext uri="{FF2B5EF4-FFF2-40B4-BE49-F238E27FC236}">
                <a16:creationId xmlns:a16="http://schemas.microsoft.com/office/drawing/2014/main" id="{2D3A5922-6787-A90B-ADB4-CB556723FB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9525" y="228600"/>
            <a:ext cx="7102475" cy="838200"/>
          </a:xfrm>
        </p:spPr>
        <p:txBody>
          <a:bodyPr/>
          <a:lstStyle/>
          <a:p>
            <a:r>
              <a:rPr lang="en-US" altLang="en-US" sz="2800" dirty="0"/>
              <a:t>Original Observations by De Laval…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9625" name="Object 6">
                <a:extLst>
                  <a:ext uri="{FF2B5EF4-FFF2-40B4-BE49-F238E27FC236}">
                    <a16:creationId xmlns:a16="http://schemas.microsoft.com/office/drawing/2014/main" id="{2F5F4C86-BBB6-FD45-9390-C8D8585F591E}"/>
                  </a:ext>
                </a:extLst>
              </p:cNvPr>
              <p:cNvSpPr txBox="1"/>
              <p:nvPr/>
            </p:nvSpPr>
            <p:spPr bwMode="auto">
              <a:xfrm>
                <a:off x="4038600" y="1219200"/>
                <a:ext cx="3560763" cy="1050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39625" name="Object 6">
                <a:extLst>
                  <a:ext uri="{FF2B5EF4-FFF2-40B4-BE49-F238E27FC236}">
                    <a16:creationId xmlns:a16="http://schemas.microsoft.com/office/drawing/2014/main" id="{2F5F4C86-BBB6-FD45-9390-C8D8585F5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1219200"/>
                <a:ext cx="3560763" cy="1050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100" name="Ink 13">
                <a:extLst>
                  <a:ext uri="{FF2B5EF4-FFF2-40B4-BE49-F238E27FC236}">
                    <a16:creationId xmlns:a16="http://schemas.microsoft.com/office/drawing/2014/main" id="{50274989-AE15-50BF-F593-1D7225647A8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25638" y="6353175"/>
              <a:ext cx="196850" cy="50800"/>
            </p14:xfrm>
          </p:contentPart>
        </mc:Choice>
        <mc:Fallback xmlns="">
          <p:pic>
            <p:nvPicPr>
              <p:cNvPr id="4100" name="Ink 13">
                <a:extLst>
                  <a:ext uri="{FF2B5EF4-FFF2-40B4-BE49-F238E27FC236}">
                    <a16:creationId xmlns:a16="http://schemas.microsoft.com/office/drawing/2014/main" id="{50274989-AE15-50BF-F593-1D7225647A8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6264" y="6343808"/>
                <a:ext cx="215598" cy="69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06" name="Ink 15">
                <a:extLst>
                  <a:ext uri="{FF2B5EF4-FFF2-40B4-BE49-F238E27FC236}">
                    <a16:creationId xmlns:a16="http://schemas.microsoft.com/office/drawing/2014/main" id="{9D9D031A-7793-F6C3-1699-D6EB8757B32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08488" y="4071938"/>
              <a:ext cx="1587" cy="26987"/>
            </p14:xfrm>
          </p:contentPart>
        </mc:Choice>
        <mc:Fallback xmlns="">
          <p:pic>
            <p:nvPicPr>
              <p:cNvPr id="4106" name="Ink 15">
                <a:extLst>
                  <a:ext uri="{FF2B5EF4-FFF2-40B4-BE49-F238E27FC236}">
                    <a16:creationId xmlns:a16="http://schemas.microsoft.com/office/drawing/2014/main" id="{9D9D031A-7793-F6C3-1699-D6EB8757B32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00236" y="4062055"/>
                <a:ext cx="18092" cy="467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24" name="Ink 33">
                <a:extLst>
                  <a:ext uri="{FF2B5EF4-FFF2-40B4-BE49-F238E27FC236}">
                    <a16:creationId xmlns:a16="http://schemas.microsoft.com/office/drawing/2014/main" id="{B0724D26-1F2F-2F7F-990C-A268C89EF8B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1938" y="6372225"/>
              <a:ext cx="69850" cy="111125"/>
            </p14:xfrm>
          </p:contentPart>
        </mc:Choice>
        <mc:Fallback xmlns="">
          <p:pic>
            <p:nvPicPr>
              <p:cNvPr id="4124" name="Ink 33">
                <a:extLst>
                  <a:ext uri="{FF2B5EF4-FFF2-40B4-BE49-F238E27FC236}">
                    <a16:creationId xmlns:a16="http://schemas.microsoft.com/office/drawing/2014/main" id="{B0724D26-1F2F-2F7F-990C-A268C89EF8B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72625" y="6362905"/>
                <a:ext cx="88477" cy="129765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3DCC9FEE-347C-7D04-D566-1DDE34A61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7700" y="2286000"/>
            <a:ext cx="57277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 dirty="0"/>
              <a:t>The Lower Limit:</a:t>
            </a:r>
          </a:p>
          <a:p>
            <a:pPr>
              <a:spcBef>
                <a:spcPct val="0"/>
              </a:spcBef>
            </a:pPr>
            <a:r>
              <a:rPr lang="en-IN" altLang="en-US" sz="2400" dirty="0"/>
              <a:t>Steam Pressure: 310.3 kPa</a:t>
            </a:r>
          </a:p>
          <a:p>
            <a:pPr>
              <a:spcBef>
                <a:spcPct val="0"/>
              </a:spcBef>
            </a:pPr>
            <a:r>
              <a:rPr lang="en-IN" altLang="en-US" sz="2400" dirty="0"/>
              <a:t>Degree of superheat=0</a:t>
            </a:r>
          </a:p>
          <a:p>
            <a:pPr>
              <a:spcBef>
                <a:spcPct val="0"/>
              </a:spcBef>
            </a:pPr>
            <a:r>
              <a:rPr lang="en-IN" altLang="en-US" sz="2400" dirty="0"/>
              <a:t>Nozzle Exit Pressure: Ambient Pressure</a:t>
            </a:r>
          </a:p>
          <a:p>
            <a:pPr>
              <a:spcBef>
                <a:spcPct val="0"/>
              </a:spcBef>
            </a:pPr>
            <a:r>
              <a:rPr lang="en-IN" altLang="en-US" sz="2400" dirty="0"/>
              <a:t>Exit Steam quality: 90%</a:t>
            </a:r>
          </a:p>
          <a:p>
            <a:pPr>
              <a:spcBef>
                <a:spcPct val="0"/>
              </a:spcBef>
            </a:pPr>
            <a:r>
              <a:rPr lang="en-IN" altLang="en-US" sz="2400" dirty="0">
                <a:sym typeface="Symbol" panose="05050102010706020507" pitchFamily="18" charset="2"/>
              </a:rPr>
              <a:t>Nozzle Exit Steam Velocity:606 m/s</a:t>
            </a:r>
            <a:endParaRPr lang="en-IN" altLang="en-US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1416F2-F04D-02D9-1F30-6C8FAB3E005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CEDB44F2-005F-C07B-78A6-92D2BD43B5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0CBCF024-9D7B-BCFC-B2B4-31384124B1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5F7253D7-0B6D-51D5-4A74-F7F8E83F75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4B46358-0249-7A8B-52F2-4CAB972801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B2F1899-1D7A-46EA-386A-E62B1E37B2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1EF0D551-42B6-3341-0970-9EF6BFB4DE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CBDD5C82-0BF5-86DB-B9C2-4F58F7751D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E676E428-7EDB-6520-BD57-75466D063D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35B910D0-A0CF-395F-8C8A-7C3D761444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4F18512C-940A-834E-B413-8298F9FE84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BC162BAE-443D-DA12-5D0F-1433267580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A1DE555-8C15-8781-54EB-BF38DA1C29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DF60D9C-F7C7-8292-AB80-E879E3289A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C463C8B8-6576-6B4F-68DE-5AE20CE083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EF64B7F-F85E-4DE4-7134-3C23666B26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D5A61604-27CD-A887-FCBF-9D426B83DB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11333F67-7EEA-5869-AB1A-32B09E1B2C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95E176D-D120-23A8-B206-ABC33A24CB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66A5DE2-412A-7857-31D8-BEA6354D2F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4000"/>
                    </a14:imgEffect>
                    <a14:imgEffect>
                      <a14:brightnessContrast bright="-18000" contrast="6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2743200"/>
            <a:ext cx="2905104" cy="385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41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>
            <a:extLst>
              <a:ext uri="{FF2B5EF4-FFF2-40B4-BE49-F238E27FC236}">
                <a16:creationId xmlns:a16="http://schemas.microsoft.com/office/drawing/2014/main" id="{ADDE3EF9-6695-6BAF-1E94-CAFFBCBA4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228600"/>
            <a:ext cx="7102475" cy="838200"/>
          </a:xfrm>
        </p:spPr>
        <p:txBody>
          <a:bodyPr/>
          <a:lstStyle/>
          <a:p>
            <a:r>
              <a:rPr lang="en-US" altLang="en-US" sz="2800" dirty="0"/>
              <a:t>Original Observations by De Laval…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9625" name="Object 6">
                <a:extLst>
                  <a:ext uri="{FF2B5EF4-FFF2-40B4-BE49-F238E27FC236}">
                    <a16:creationId xmlns:a16="http://schemas.microsoft.com/office/drawing/2014/main" id="{FD879A9C-3D90-7B0C-A800-B51B7518B30A}"/>
                  </a:ext>
                </a:extLst>
              </p:cNvPr>
              <p:cNvSpPr txBox="1"/>
              <p:nvPr/>
            </p:nvSpPr>
            <p:spPr bwMode="auto">
              <a:xfrm>
                <a:off x="4038600" y="1219200"/>
                <a:ext cx="3560763" cy="1050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39625" name="Object 6">
                <a:extLst>
                  <a:ext uri="{FF2B5EF4-FFF2-40B4-BE49-F238E27FC236}">
                    <a16:creationId xmlns:a16="http://schemas.microsoft.com/office/drawing/2014/main" id="{FD879A9C-3D90-7B0C-A800-B51B7518B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1219200"/>
                <a:ext cx="3560763" cy="1050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100" name="Ink 13">
                <a:extLst>
                  <a:ext uri="{FF2B5EF4-FFF2-40B4-BE49-F238E27FC236}">
                    <a16:creationId xmlns:a16="http://schemas.microsoft.com/office/drawing/2014/main" id="{9BA7DFFB-93DE-217F-61A2-5DDE09D4636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25638" y="6353175"/>
              <a:ext cx="196850" cy="50800"/>
            </p14:xfrm>
          </p:contentPart>
        </mc:Choice>
        <mc:Fallback xmlns="">
          <p:pic>
            <p:nvPicPr>
              <p:cNvPr id="4100" name="Ink 13">
                <a:extLst>
                  <a:ext uri="{FF2B5EF4-FFF2-40B4-BE49-F238E27FC236}">
                    <a16:creationId xmlns:a16="http://schemas.microsoft.com/office/drawing/2014/main" id="{9BA7DFFB-93DE-217F-61A2-5DDE09D4636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6264" y="6343808"/>
                <a:ext cx="215598" cy="69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06" name="Ink 15">
                <a:extLst>
                  <a:ext uri="{FF2B5EF4-FFF2-40B4-BE49-F238E27FC236}">
                    <a16:creationId xmlns:a16="http://schemas.microsoft.com/office/drawing/2014/main" id="{DC9538F8-D04A-F9BD-9249-2EF099AF5DD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08488" y="4071938"/>
              <a:ext cx="1587" cy="26987"/>
            </p14:xfrm>
          </p:contentPart>
        </mc:Choice>
        <mc:Fallback xmlns="">
          <p:pic>
            <p:nvPicPr>
              <p:cNvPr id="4106" name="Ink 15">
                <a:extLst>
                  <a:ext uri="{FF2B5EF4-FFF2-40B4-BE49-F238E27FC236}">
                    <a16:creationId xmlns:a16="http://schemas.microsoft.com/office/drawing/2014/main" id="{DC9538F8-D04A-F9BD-9249-2EF099AF5DD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00236" y="4062055"/>
                <a:ext cx="18092" cy="467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24" name="Ink 33">
                <a:extLst>
                  <a:ext uri="{FF2B5EF4-FFF2-40B4-BE49-F238E27FC236}">
                    <a16:creationId xmlns:a16="http://schemas.microsoft.com/office/drawing/2014/main" id="{5713352A-AF33-B610-16C9-61C777E783B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1938" y="6372225"/>
              <a:ext cx="69850" cy="111125"/>
            </p14:xfrm>
          </p:contentPart>
        </mc:Choice>
        <mc:Fallback xmlns="">
          <p:pic>
            <p:nvPicPr>
              <p:cNvPr id="4124" name="Ink 33">
                <a:extLst>
                  <a:ext uri="{FF2B5EF4-FFF2-40B4-BE49-F238E27FC236}">
                    <a16:creationId xmlns:a16="http://schemas.microsoft.com/office/drawing/2014/main" id="{5713352A-AF33-B610-16C9-61C777E783B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72625" y="6362905"/>
                <a:ext cx="88477" cy="129765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D7E4E33C-F85E-A7EE-60A1-088385916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900" y="2057400"/>
            <a:ext cx="53784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/>
              <a:t>The Upper Limit: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Steam Pressure: 1379 kPa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Degree of Superheat: 111</a:t>
            </a:r>
            <a:r>
              <a:rPr lang="en-IN" altLang="en-US" sz="2400">
                <a:sym typeface="Symbol" panose="05050102010706020507" pitchFamily="18" charset="2"/>
              </a:rPr>
              <a:t>C</a:t>
            </a:r>
          </a:p>
          <a:p>
            <a:pPr>
              <a:spcBef>
                <a:spcPct val="0"/>
              </a:spcBef>
            </a:pPr>
            <a:r>
              <a:rPr lang="en-IN" altLang="en-US" sz="2400">
                <a:sym typeface="Symbol" panose="05050102010706020507" pitchFamily="18" charset="2"/>
              </a:rPr>
              <a:t>Nozzle Exit Pressure: 94 kPa</a:t>
            </a:r>
          </a:p>
          <a:p>
            <a:pPr>
              <a:spcBef>
                <a:spcPct val="0"/>
              </a:spcBef>
            </a:pPr>
            <a:r>
              <a:rPr lang="en-IN" altLang="en-US" sz="2400">
                <a:sym typeface="Symbol" panose="05050102010706020507" pitchFamily="18" charset="2"/>
              </a:rPr>
              <a:t>Nozzle Exit Steam Velocity: 1333 m/s</a:t>
            </a:r>
            <a:endParaRPr lang="en-IN" altLang="en-US" sz="2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AEE13AD-888D-B86E-EB45-F3A56D8FB11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FF7D8338-9417-A268-98BA-7ADF75A9AF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E869D64C-1224-EE13-D6B7-C47AD2F1EA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C6332F87-0DC5-76E8-D3F0-E05CF51302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B862371-6FB7-6B3E-7FE6-7259D55869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AAB5D6B-16FF-CA9F-70C0-08622165A6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2D81F0E-9909-ECE0-7EFD-81965EDA42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06684D2F-CDCB-88D7-AD39-E70965E2E3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F043797C-14FF-C7DC-F428-7587F9787D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3B2FEC98-DC7F-23E1-1368-5D453FAF68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4C730D9-E132-9407-2045-55112CA67A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0C8F41F2-8D69-DE78-76D1-51FE9330FB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7EE9A6C-F5BC-1CCF-322A-BF7F79AE84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74511AA-79AD-6D27-323F-0201DA2AF7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D4FBB59-A5F5-C6BE-A58F-A491F27529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5E129353-E13D-A03C-D513-B4E873057A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00FFBF5E-AA27-FE6A-6BC1-5B9D4C4E23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B9341C09-A18F-9AAD-83D1-C60EF4F705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6E4DB46-7E10-A8DF-867C-891D12662C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36843EDE-C3C6-DDD2-33C4-456908F4D29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4000"/>
                    </a14:imgEffect>
                    <a14:imgEffect>
                      <a14:brightnessContrast bright="-18000" contrast="6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2743200"/>
            <a:ext cx="2905104" cy="385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34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A8C5A044-F79C-9599-CF4D-4587C1E58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1525" y="228600"/>
            <a:ext cx="5730875" cy="838200"/>
          </a:xfrm>
        </p:spPr>
        <p:txBody>
          <a:bodyPr/>
          <a:lstStyle/>
          <a:p>
            <a:r>
              <a:rPr lang="en-US" altLang="en-US" sz="2800" dirty="0"/>
              <a:t>Steam Turbine Flow Path in De Laval Turbine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25638" y="6353175"/>
              <a:ext cx="196850" cy="50800"/>
            </p14:xfrm>
          </p:contentPart>
        </mc:Choice>
        <mc:Fallback xmlns="">
          <p:pic>
            <p:nvPicPr>
              <p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6264" y="6343808"/>
                <a:ext cx="215598" cy="69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1938" y="6372225"/>
              <a:ext cx="69850" cy="111125"/>
            </p14:xfrm>
          </p:contentPart>
        </mc:Choice>
        <mc:Fallback xmlns="">
          <p:pic>
            <p:nvPicPr>
              <p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72625" y="6362905"/>
                <a:ext cx="88477" cy="129765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4FD73696-9DA8-D094-A5BA-EFDAB4E7E99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2" descr="Logo usage Guidelines">
              <a:extLst>
                <a:ext uri="{FF2B5EF4-FFF2-40B4-BE49-F238E27FC236}">
                  <a16:creationId xmlns:a16="http://schemas.microsoft.com/office/drawing/2014/main" id="{4B83199D-0FAA-69FC-A7FF-5374CA699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B66F864F-CD19-3BCB-DAEC-07DAC302A8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A02C2D8C-08C7-8FA0-3749-829042A080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25F0DCAE-8876-0C20-75E0-70D5AC47D3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0CA4CB1B-23CE-7C76-82DD-94A37AD871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4" name="Rectangle 10">
                      <a:extLst>
                        <a:ext uri="{FF2B5EF4-FFF2-40B4-BE49-F238E27FC236}">
                          <a16:creationId xmlns:a16="http://schemas.microsoft.com/office/drawing/2014/main" id="{53E282C0-564B-519E-3600-6ADAB5F812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1">
                      <a:extLst>
                        <a:ext uri="{FF2B5EF4-FFF2-40B4-BE49-F238E27FC236}">
                          <a16:creationId xmlns:a16="http://schemas.microsoft.com/office/drawing/2014/main" id="{A2459A4D-6639-DBC3-6A2F-FDC72717A9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2">
                    <a:extLst>
                      <a:ext uri="{FF2B5EF4-FFF2-40B4-BE49-F238E27FC236}">
                        <a16:creationId xmlns:a16="http://schemas.microsoft.com/office/drawing/2014/main" id="{1D165865-93E1-BC83-2978-631C6B009A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2" name="Rectangle 13">
                      <a:extLst>
                        <a:ext uri="{FF2B5EF4-FFF2-40B4-BE49-F238E27FC236}">
                          <a16:creationId xmlns:a16="http://schemas.microsoft.com/office/drawing/2014/main" id="{505131E0-0BD1-FB23-1123-09609D92C5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4">
                      <a:extLst>
                        <a:ext uri="{FF2B5EF4-FFF2-40B4-BE49-F238E27FC236}">
                          <a16:creationId xmlns:a16="http://schemas.microsoft.com/office/drawing/2014/main" id="{B9858DB0-31EB-82DF-55F0-DA26DD5DE4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5">
                    <a:extLst>
                      <a:ext uri="{FF2B5EF4-FFF2-40B4-BE49-F238E27FC236}">
                        <a16:creationId xmlns:a16="http://schemas.microsoft.com/office/drawing/2014/main" id="{24D042CF-6B09-FF68-42E4-2A4E1260BA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B67D8770-6957-4FF8-CB58-2503C7375E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A780581A-CF9F-63FF-3001-00284ACF94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18">
                    <a:extLst>
                      <a:ext uri="{FF2B5EF4-FFF2-40B4-BE49-F238E27FC236}">
                        <a16:creationId xmlns:a16="http://schemas.microsoft.com/office/drawing/2014/main" id="{C2191366-BFA2-BE0E-1E51-D667867898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8" name="Rectangle 19">
                      <a:extLst>
                        <a:ext uri="{FF2B5EF4-FFF2-40B4-BE49-F238E27FC236}">
                          <a16:creationId xmlns:a16="http://schemas.microsoft.com/office/drawing/2014/main" id="{1D9921EA-E353-DEFA-CA82-F1228E459D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20">
                      <a:extLst>
                        <a:ext uri="{FF2B5EF4-FFF2-40B4-BE49-F238E27FC236}">
                          <a16:creationId xmlns:a16="http://schemas.microsoft.com/office/drawing/2014/main" id="{92F25D9C-F415-C21A-A99C-F52E20D6D4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3" name="Rectangle 21">
                  <a:extLst>
                    <a:ext uri="{FF2B5EF4-FFF2-40B4-BE49-F238E27FC236}">
                      <a16:creationId xmlns:a16="http://schemas.microsoft.com/office/drawing/2014/main" id="{394CEF52-DC73-50E8-7D7D-67A4CD53F8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7150E6D-FC37-74AA-A602-EDFF53A6FA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F1B856F-2D02-B8EE-CC28-685B4C09D6B9}"/>
              </a:ext>
            </a:extLst>
          </p:cNvPr>
          <p:cNvSpPr txBox="1"/>
          <p:nvPr/>
        </p:nvSpPr>
        <p:spPr>
          <a:xfrm>
            <a:off x="1149438" y="2219980"/>
            <a:ext cx="2584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stator/Nozzle: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2">
                <a:extLst>
                  <a:ext uri="{FF2B5EF4-FFF2-40B4-BE49-F238E27FC236}">
                    <a16:creationId xmlns:a16="http://schemas.microsoft.com/office/drawing/2014/main" id="{5720C2C4-77B2-94B3-7125-963A4C886F96}"/>
                  </a:ext>
                </a:extLst>
              </p:cNvPr>
              <p:cNvSpPr txBox="1"/>
              <p:nvPr/>
            </p:nvSpPr>
            <p:spPr bwMode="auto">
              <a:xfrm>
                <a:off x="3174364" y="1066800"/>
                <a:ext cx="5817236" cy="101665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2">
                <a:extLst>
                  <a:ext uri="{FF2B5EF4-FFF2-40B4-BE49-F238E27FC236}">
                    <a16:creationId xmlns:a16="http://schemas.microsoft.com/office/drawing/2014/main" id="{5720C2C4-77B2-94B3-7125-963A4C886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4364" y="1066800"/>
                <a:ext cx="5817236" cy="101665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2">
                <a:extLst>
                  <a:ext uri="{FF2B5EF4-FFF2-40B4-BE49-F238E27FC236}">
                    <a16:creationId xmlns:a16="http://schemas.microsoft.com/office/drawing/2014/main" id="{E02BEB6D-1F1E-3548-5407-43D8082CCE2D}"/>
                  </a:ext>
                </a:extLst>
              </p:cNvPr>
              <p:cNvSpPr txBox="1"/>
              <p:nvPr/>
            </p:nvSpPr>
            <p:spPr bwMode="auto">
              <a:xfrm>
                <a:off x="4012564" y="2057400"/>
                <a:ext cx="4140836" cy="101665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2">
                <a:extLst>
                  <a:ext uri="{FF2B5EF4-FFF2-40B4-BE49-F238E27FC236}">
                    <a16:creationId xmlns:a16="http://schemas.microsoft.com/office/drawing/2014/main" id="{E02BEB6D-1F1E-3548-5407-43D8082CC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2564" y="2057400"/>
                <a:ext cx="4140836" cy="101665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9467CA7-498B-AE91-7494-4E48CEE44926}"/>
                  </a:ext>
                </a:extLst>
              </p:cNvPr>
              <p:cNvSpPr txBox="1"/>
              <p:nvPr/>
            </p:nvSpPr>
            <p:spPr>
              <a:xfrm>
                <a:off x="3505200" y="3124200"/>
                <a:ext cx="5425827" cy="8761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9467CA7-498B-AE91-7494-4E48CEE44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3124200"/>
                <a:ext cx="5425827" cy="87613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99363B-C9F7-1D63-0517-F0F945DE5C21}"/>
                  </a:ext>
                </a:extLst>
              </p:cNvPr>
              <p:cNvSpPr txBox="1"/>
              <p:nvPr/>
            </p:nvSpPr>
            <p:spPr>
              <a:xfrm>
                <a:off x="3886200" y="4267200"/>
                <a:ext cx="4327772" cy="8761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𝑠𝑒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99363B-C9F7-1D63-0517-F0F945DE5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267200"/>
                <a:ext cx="4327772" cy="87613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D7780C-CDFD-2451-62E5-FE4322D9388D}"/>
                  </a:ext>
                </a:extLst>
              </p:cNvPr>
              <p:cNvSpPr txBox="1"/>
              <p:nvPr/>
            </p:nvSpPr>
            <p:spPr>
              <a:xfrm>
                <a:off x="4038600" y="5410200"/>
                <a:ext cx="4327772" cy="10747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𝑠𝑒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𝑠𝑖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𝑠𝑒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D7780C-CDFD-2451-62E5-FE4322D938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410200"/>
                <a:ext cx="4327772" cy="107478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D5132D6C-31C5-C798-0B1F-0979FA53567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24000"/>
                    </a14:imgEffect>
                    <a14:imgEffect>
                      <a14:brightnessContrast bright="-18000" contrast="6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2743200"/>
            <a:ext cx="2905104" cy="385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2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A8C5A044-F79C-9599-CF4D-4587C1E58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1525" y="228600"/>
            <a:ext cx="5730875" cy="838200"/>
          </a:xfrm>
        </p:spPr>
        <p:txBody>
          <a:bodyPr/>
          <a:lstStyle/>
          <a:p>
            <a:r>
              <a:rPr lang="en-US" altLang="en-US" sz="2800" dirty="0"/>
              <a:t>Steam Turbine Flow Path in De Laval Turbine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25638" y="6353175"/>
              <a:ext cx="196850" cy="50800"/>
            </p14:xfrm>
          </p:contentPart>
        </mc:Choice>
        <mc:Fallback xmlns="">
          <p:pic>
            <p:nvPicPr>
              <p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6264" y="6343808"/>
                <a:ext cx="215598" cy="69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1938" y="6372225"/>
              <a:ext cx="69850" cy="111125"/>
            </p14:xfrm>
          </p:contentPart>
        </mc:Choice>
        <mc:Fallback xmlns="">
          <p:pic>
            <p:nvPicPr>
              <p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72625" y="6362905"/>
                <a:ext cx="88477" cy="129765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4FD73696-9DA8-D094-A5BA-EFDAB4E7E99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2" descr="Logo usage Guidelines">
              <a:extLst>
                <a:ext uri="{FF2B5EF4-FFF2-40B4-BE49-F238E27FC236}">
                  <a16:creationId xmlns:a16="http://schemas.microsoft.com/office/drawing/2014/main" id="{4B83199D-0FAA-69FC-A7FF-5374CA699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B66F864F-CD19-3BCB-DAEC-07DAC302A8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A02C2D8C-08C7-8FA0-3749-829042A080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25F0DCAE-8876-0C20-75E0-70D5AC47D3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0CA4CB1B-23CE-7C76-82DD-94A37AD871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4" name="Rectangle 10">
                      <a:extLst>
                        <a:ext uri="{FF2B5EF4-FFF2-40B4-BE49-F238E27FC236}">
                          <a16:creationId xmlns:a16="http://schemas.microsoft.com/office/drawing/2014/main" id="{53E282C0-564B-519E-3600-6ADAB5F812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1">
                      <a:extLst>
                        <a:ext uri="{FF2B5EF4-FFF2-40B4-BE49-F238E27FC236}">
                          <a16:creationId xmlns:a16="http://schemas.microsoft.com/office/drawing/2014/main" id="{A2459A4D-6639-DBC3-6A2F-FDC72717A9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2">
                    <a:extLst>
                      <a:ext uri="{FF2B5EF4-FFF2-40B4-BE49-F238E27FC236}">
                        <a16:creationId xmlns:a16="http://schemas.microsoft.com/office/drawing/2014/main" id="{1D165865-93E1-BC83-2978-631C6B009A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2" name="Rectangle 13">
                      <a:extLst>
                        <a:ext uri="{FF2B5EF4-FFF2-40B4-BE49-F238E27FC236}">
                          <a16:creationId xmlns:a16="http://schemas.microsoft.com/office/drawing/2014/main" id="{505131E0-0BD1-FB23-1123-09609D92C5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4">
                      <a:extLst>
                        <a:ext uri="{FF2B5EF4-FFF2-40B4-BE49-F238E27FC236}">
                          <a16:creationId xmlns:a16="http://schemas.microsoft.com/office/drawing/2014/main" id="{B9858DB0-31EB-82DF-55F0-DA26DD5DE4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5">
                    <a:extLst>
                      <a:ext uri="{FF2B5EF4-FFF2-40B4-BE49-F238E27FC236}">
                        <a16:creationId xmlns:a16="http://schemas.microsoft.com/office/drawing/2014/main" id="{24D042CF-6B09-FF68-42E4-2A4E1260BA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B67D8770-6957-4FF8-CB58-2503C7375E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A780581A-CF9F-63FF-3001-00284ACF94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18">
                    <a:extLst>
                      <a:ext uri="{FF2B5EF4-FFF2-40B4-BE49-F238E27FC236}">
                        <a16:creationId xmlns:a16="http://schemas.microsoft.com/office/drawing/2014/main" id="{C2191366-BFA2-BE0E-1E51-D667867898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8" name="Rectangle 19">
                      <a:extLst>
                        <a:ext uri="{FF2B5EF4-FFF2-40B4-BE49-F238E27FC236}">
                          <a16:creationId xmlns:a16="http://schemas.microsoft.com/office/drawing/2014/main" id="{1D9921EA-E353-DEFA-CA82-F1228E459D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20">
                      <a:extLst>
                        <a:ext uri="{FF2B5EF4-FFF2-40B4-BE49-F238E27FC236}">
                          <a16:creationId xmlns:a16="http://schemas.microsoft.com/office/drawing/2014/main" id="{92F25D9C-F415-C21A-A99C-F52E20D6D4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3" name="Rectangle 21">
                  <a:extLst>
                    <a:ext uri="{FF2B5EF4-FFF2-40B4-BE49-F238E27FC236}">
                      <a16:creationId xmlns:a16="http://schemas.microsoft.com/office/drawing/2014/main" id="{394CEF52-DC73-50E8-7D7D-67A4CD53F8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7150E6D-FC37-74AA-A602-EDFF53A6FA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38DF5A9-073E-EC74-18CF-183E3F47E60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4000"/>
                    </a14:imgEffect>
                    <a14:imgEffect>
                      <a14:brightnessContrast bright="-18000" contrast="6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2743200"/>
            <a:ext cx="2905104" cy="38529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D7780C-CDFD-2451-62E5-FE4322D9388D}"/>
                  </a:ext>
                </a:extLst>
              </p:cNvPr>
              <p:cNvSpPr txBox="1"/>
              <p:nvPr/>
            </p:nvSpPr>
            <p:spPr>
              <a:xfrm>
                <a:off x="3962400" y="1363619"/>
                <a:ext cx="4327772" cy="10747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𝑠𝑒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𝑠𝑖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𝑠𝑒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D7780C-CDFD-2451-62E5-FE4322D938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1363619"/>
                <a:ext cx="4327772" cy="107478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F445E5A-8646-20DF-1869-723DF4E07DB3}"/>
                  </a:ext>
                </a:extLst>
              </p:cNvPr>
              <p:cNvSpPr txBox="1"/>
              <p:nvPr/>
            </p:nvSpPr>
            <p:spPr>
              <a:xfrm>
                <a:off x="3546207" y="2895600"/>
                <a:ext cx="5216793" cy="103412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𝑠𝑒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𝑠𝑖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𝑠𝑖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𝑠𝑒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F445E5A-8646-20DF-1869-723DF4E07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6207" y="2895600"/>
                <a:ext cx="5216793" cy="10341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E25759C-8268-6987-89F4-D0C8889DD1D0}"/>
              </a:ext>
            </a:extLst>
          </p:cNvPr>
          <p:cNvSpPr txBox="1"/>
          <p:nvPr/>
        </p:nvSpPr>
        <p:spPr>
          <a:xfrm>
            <a:off x="3285857" y="4151293"/>
            <a:ext cx="5629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How to maximize above function for a given rate of fuel consumption?</a:t>
            </a:r>
          </a:p>
        </p:txBody>
      </p:sp>
    </p:spTree>
    <p:extLst>
      <p:ext uri="{BB962C8B-B14F-4D97-AF65-F5344CB8AC3E}">
        <p14:creationId xmlns:p14="http://schemas.microsoft.com/office/powerpoint/2010/main" val="423508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A8C5A044-F79C-9599-CF4D-4587C1E58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1525" y="228600"/>
            <a:ext cx="5730875" cy="838200"/>
          </a:xfrm>
        </p:spPr>
        <p:txBody>
          <a:bodyPr/>
          <a:lstStyle/>
          <a:p>
            <a:r>
              <a:rPr lang="en-US" altLang="en-US" sz="2800" dirty="0"/>
              <a:t>Steam Turbine Flow Path in De Laval Turbine for Maximum Benefits - 1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25638" y="6353175"/>
              <a:ext cx="196850" cy="50800"/>
            </p14:xfrm>
          </p:contentPart>
        </mc:Choice>
        <mc:Fallback xmlns="">
          <p:pic>
            <p:nvPicPr>
              <p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6264" y="6343808"/>
                <a:ext cx="215598" cy="69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1938" y="6372225"/>
              <a:ext cx="69850" cy="111125"/>
            </p14:xfrm>
          </p:contentPart>
        </mc:Choice>
        <mc:Fallback xmlns="">
          <p:pic>
            <p:nvPicPr>
              <p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72625" y="6362905"/>
                <a:ext cx="88477" cy="129765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4FD73696-9DA8-D094-A5BA-EFDAB4E7E99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2" descr="Logo usage Guidelines">
              <a:extLst>
                <a:ext uri="{FF2B5EF4-FFF2-40B4-BE49-F238E27FC236}">
                  <a16:creationId xmlns:a16="http://schemas.microsoft.com/office/drawing/2014/main" id="{4B83199D-0FAA-69FC-A7FF-5374CA699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B66F864F-CD19-3BCB-DAEC-07DAC302A8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A02C2D8C-08C7-8FA0-3749-829042A080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25F0DCAE-8876-0C20-75E0-70D5AC47D3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0CA4CB1B-23CE-7C76-82DD-94A37AD871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4" name="Rectangle 10">
                      <a:extLst>
                        <a:ext uri="{FF2B5EF4-FFF2-40B4-BE49-F238E27FC236}">
                          <a16:creationId xmlns:a16="http://schemas.microsoft.com/office/drawing/2014/main" id="{53E282C0-564B-519E-3600-6ADAB5F812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1">
                      <a:extLst>
                        <a:ext uri="{FF2B5EF4-FFF2-40B4-BE49-F238E27FC236}">
                          <a16:creationId xmlns:a16="http://schemas.microsoft.com/office/drawing/2014/main" id="{A2459A4D-6639-DBC3-6A2F-FDC72717A9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2">
                    <a:extLst>
                      <a:ext uri="{FF2B5EF4-FFF2-40B4-BE49-F238E27FC236}">
                        <a16:creationId xmlns:a16="http://schemas.microsoft.com/office/drawing/2014/main" id="{1D165865-93E1-BC83-2978-631C6B009A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2" name="Rectangle 13">
                      <a:extLst>
                        <a:ext uri="{FF2B5EF4-FFF2-40B4-BE49-F238E27FC236}">
                          <a16:creationId xmlns:a16="http://schemas.microsoft.com/office/drawing/2014/main" id="{505131E0-0BD1-FB23-1123-09609D92C5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4">
                      <a:extLst>
                        <a:ext uri="{FF2B5EF4-FFF2-40B4-BE49-F238E27FC236}">
                          <a16:creationId xmlns:a16="http://schemas.microsoft.com/office/drawing/2014/main" id="{B9858DB0-31EB-82DF-55F0-DA26DD5DE4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5">
                    <a:extLst>
                      <a:ext uri="{FF2B5EF4-FFF2-40B4-BE49-F238E27FC236}">
                        <a16:creationId xmlns:a16="http://schemas.microsoft.com/office/drawing/2014/main" id="{24D042CF-6B09-FF68-42E4-2A4E1260BA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B67D8770-6957-4FF8-CB58-2503C7375E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A780581A-CF9F-63FF-3001-00284ACF94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18">
                    <a:extLst>
                      <a:ext uri="{FF2B5EF4-FFF2-40B4-BE49-F238E27FC236}">
                        <a16:creationId xmlns:a16="http://schemas.microsoft.com/office/drawing/2014/main" id="{C2191366-BFA2-BE0E-1E51-D667867898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8" name="Rectangle 19">
                      <a:extLst>
                        <a:ext uri="{FF2B5EF4-FFF2-40B4-BE49-F238E27FC236}">
                          <a16:creationId xmlns:a16="http://schemas.microsoft.com/office/drawing/2014/main" id="{1D9921EA-E353-DEFA-CA82-F1228E459D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20">
                      <a:extLst>
                        <a:ext uri="{FF2B5EF4-FFF2-40B4-BE49-F238E27FC236}">
                          <a16:creationId xmlns:a16="http://schemas.microsoft.com/office/drawing/2014/main" id="{92F25D9C-F415-C21A-A99C-F52E20D6D4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3" name="Rectangle 21">
                  <a:extLst>
                    <a:ext uri="{FF2B5EF4-FFF2-40B4-BE49-F238E27FC236}">
                      <a16:creationId xmlns:a16="http://schemas.microsoft.com/office/drawing/2014/main" id="{394CEF52-DC73-50E8-7D7D-67A4CD53F8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7150E6D-FC37-74AA-A602-EDFF53A6FA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E25759C-8268-6987-89F4-D0C8889DD1D0}"/>
              </a:ext>
            </a:extLst>
          </p:cNvPr>
          <p:cNvSpPr txBox="1"/>
          <p:nvPr/>
        </p:nvSpPr>
        <p:spPr>
          <a:xfrm>
            <a:off x="381249" y="1179493"/>
            <a:ext cx="8534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maximize above function for a given rate of fuel consumption?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E23016D-161B-22A4-7D06-24F1E8C92A7E}"/>
                  </a:ext>
                </a:extLst>
              </p:cNvPr>
              <p:cNvSpPr txBox="1"/>
              <p:nvPr/>
            </p:nvSpPr>
            <p:spPr>
              <a:xfrm>
                <a:off x="4001404" y="1828800"/>
                <a:ext cx="4896119" cy="8863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𝑠𝑒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𝑠𝑖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𝑠𝑖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𝑠𝑒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E23016D-161B-22A4-7D06-24F1E8C92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404" y="1828800"/>
                <a:ext cx="4896119" cy="8863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FCBFD94-C010-656D-7935-E6E14D3B011A}"/>
                  </a:ext>
                </a:extLst>
              </p:cNvPr>
              <p:cNvSpPr txBox="1"/>
              <p:nvPr/>
            </p:nvSpPr>
            <p:spPr>
              <a:xfrm>
                <a:off x="3886200" y="3124200"/>
                <a:ext cx="4896119" cy="8863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𝑠𝑒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𝑠𝑖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373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FCBFD94-C010-656D-7935-E6E14D3B01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3124200"/>
                <a:ext cx="4896119" cy="88639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8D77E8C-D7D2-6C81-FD3D-B75C3498D42A}"/>
                  </a:ext>
                </a:extLst>
              </p:cNvPr>
              <p:cNvSpPr txBox="1"/>
              <p:nvPr/>
            </p:nvSpPr>
            <p:spPr>
              <a:xfrm>
                <a:off x="3943081" y="5108910"/>
                <a:ext cx="4896119" cy="9108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𝑠𝑒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𝑠𝑖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𝑠𝑖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𝑎𝑚𝑏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?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8D77E8C-D7D2-6C81-FD3D-B75C3498D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081" y="5108910"/>
                <a:ext cx="4896119" cy="91089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E0C20D6B-0681-F894-2701-A5657BC186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4800" y="2057400"/>
            <a:ext cx="3039917" cy="465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4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A8C5A044-F79C-9599-CF4D-4587C1E58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1525" y="228600"/>
            <a:ext cx="5730875" cy="838200"/>
          </a:xfrm>
        </p:spPr>
        <p:txBody>
          <a:bodyPr/>
          <a:lstStyle/>
          <a:p>
            <a:r>
              <a:rPr lang="en-US" altLang="en-US" sz="2800" dirty="0"/>
              <a:t>Steam Turbine Flow Path in De Laval Turbine for Maximum Benefits - 2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25638" y="6353175"/>
              <a:ext cx="196850" cy="50800"/>
            </p14:xfrm>
          </p:contentPart>
        </mc:Choice>
        <mc:Fallback xmlns="">
          <p:pic>
            <p:nvPicPr>
              <p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6264" y="6343808"/>
                <a:ext cx="215598" cy="69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1938" y="6372225"/>
              <a:ext cx="69850" cy="111125"/>
            </p14:xfrm>
          </p:contentPart>
        </mc:Choice>
        <mc:Fallback xmlns="">
          <p:pic>
            <p:nvPicPr>
              <p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72625" y="6362905"/>
                <a:ext cx="88477" cy="129765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4FD73696-9DA8-D094-A5BA-EFDAB4E7E99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2" descr="Logo usage Guidelines">
              <a:extLst>
                <a:ext uri="{FF2B5EF4-FFF2-40B4-BE49-F238E27FC236}">
                  <a16:creationId xmlns:a16="http://schemas.microsoft.com/office/drawing/2014/main" id="{4B83199D-0FAA-69FC-A7FF-5374CA699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B66F864F-CD19-3BCB-DAEC-07DAC302A8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A02C2D8C-08C7-8FA0-3749-829042A080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25F0DCAE-8876-0C20-75E0-70D5AC47D3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0CA4CB1B-23CE-7C76-82DD-94A37AD871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4" name="Rectangle 10">
                      <a:extLst>
                        <a:ext uri="{FF2B5EF4-FFF2-40B4-BE49-F238E27FC236}">
                          <a16:creationId xmlns:a16="http://schemas.microsoft.com/office/drawing/2014/main" id="{53E282C0-564B-519E-3600-6ADAB5F812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1">
                      <a:extLst>
                        <a:ext uri="{FF2B5EF4-FFF2-40B4-BE49-F238E27FC236}">
                          <a16:creationId xmlns:a16="http://schemas.microsoft.com/office/drawing/2014/main" id="{A2459A4D-6639-DBC3-6A2F-FDC72717A9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2">
                    <a:extLst>
                      <a:ext uri="{FF2B5EF4-FFF2-40B4-BE49-F238E27FC236}">
                        <a16:creationId xmlns:a16="http://schemas.microsoft.com/office/drawing/2014/main" id="{1D165865-93E1-BC83-2978-631C6B009A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2" name="Rectangle 13">
                      <a:extLst>
                        <a:ext uri="{FF2B5EF4-FFF2-40B4-BE49-F238E27FC236}">
                          <a16:creationId xmlns:a16="http://schemas.microsoft.com/office/drawing/2014/main" id="{505131E0-0BD1-FB23-1123-09609D92C5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4">
                      <a:extLst>
                        <a:ext uri="{FF2B5EF4-FFF2-40B4-BE49-F238E27FC236}">
                          <a16:creationId xmlns:a16="http://schemas.microsoft.com/office/drawing/2014/main" id="{B9858DB0-31EB-82DF-55F0-DA26DD5DE4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5">
                    <a:extLst>
                      <a:ext uri="{FF2B5EF4-FFF2-40B4-BE49-F238E27FC236}">
                        <a16:creationId xmlns:a16="http://schemas.microsoft.com/office/drawing/2014/main" id="{24D042CF-6B09-FF68-42E4-2A4E1260BA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B67D8770-6957-4FF8-CB58-2503C7375E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A780581A-CF9F-63FF-3001-00284ACF94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18">
                    <a:extLst>
                      <a:ext uri="{FF2B5EF4-FFF2-40B4-BE49-F238E27FC236}">
                        <a16:creationId xmlns:a16="http://schemas.microsoft.com/office/drawing/2014/main" id="{C2191366-BFA2-BE0E-1E51-D667867898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8" name="Rectangle 19">
                      <a:extLst>
                        <a:ext uri="{FF2B5EF4-FFF2-40B4-BE49-F238E27FC236}">
                          <a16:creationId xmlns:a16="http://schemas.microsoft.com/office/drawing/2014/main" id="{1D9921EA-E353-DEFA-CA82-F1228E459D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20">
                      <a:extLst>
                        <a:ext uri="{FF2B5EF4-FFF2-40B4-BE49-F238E27FC236}">
                          <a16:creationId xmlns:a16="http://schemas.microsoft.com/office/drawing/2014/main" id="{92F25D9C-F415-C21A-A99C-F52E20D6D4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3" name="Rectangle 21">
                  <a:extLst>
                    <a:ext uri="{FF2B5EF4-FFF2-40B4-BE49-F238E27FC236}">
                      <a16:creationId xmlns:a16="http://schemas.microsoft.com/office/drawing/2014/main" id="{394CEF52-DC73-50E8-7D7D-67A4CD53F8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7150E6D-FC37-74AA-A602-EDFF53A6FA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E25759C-8268-6987-89F4-D0C8889DD1D0}"/>
              </a:ext>
            </a:extLst>
          </p:cNvPr>
          <p:cNvSpPr txBox="1"/>
          <p:nvPr/>
        </p:nvSpPr>
        <p:spPr>
          <a:xfrm>
            <a:off x="3614862" y="4280118"/>
            <a:ext cx="53161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How to minimize fuel consumption for a given rise in macroscopic kinetic energy of the jet at the exit of stator/nozzle?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E09FDAC-A046-3BD6-DC63-26BE2902A4C6}"/>
              </a:ext>
            </a:extLst>
          </p:cNvPr>
          <p:cNvGrpSpPr/>
          <p:nvPr/>
        </p:nvGrpSpPr>
        <p:grpSpPr>
          <a:xfrm>
            <a:off x="457200" y="1371600"/>
            <a:ext cx="3134608" cy="4175353"/>
            <a:chOff x="2699736" y="1540949"/>
            <a:chExt cx="3657352" cy="524085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9F211BF-B5B0-E5E0-7F2B-E135DD2EA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124200" y="1540949"/>
              <a:ext cx="3232888" cy="30988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4C1F0C4-C69E-40DC-A443-441777A01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699736" y="4479963"/>
              <a:ext cx="3548664" cy="2301837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9F28657-3F69-91C9-496F-04495793346F}"/>
                    </a:ext>
                  </a:extLst>
                </p14:cNvPr>
                <p14:cNvContentPartPr/>
                <p14:nvPr/>
              </p14:nvContentPartPr>
              <p14:xfrm>
                <a:off x="4262400" y="4472640"/>
                <a:ext cx="809640" cy="456528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9F28657-3F69-91C9-496F-04495793346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51482" y="4460888"/>
                  <a:ext cx="831477" cy="480032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8D77E8C-D7D2-6C81-FD3D-B75C3498D42A}"/>
                  </a:ext>
                </a:extLst>
              </p:cNvPr>
              <p:cNvSpPr txBox="1"/>
              <p:nvPr/>
            </p:nvSpPr>
            <p:spPr>
              <a:xfrm>
                <a:off x="3810000" y="1828800"/>
                <a:ext cx="4896119" cy="9108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𝑠𝑒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𝑠𝑖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≳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𝑎𝑚𝑏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8D77E8C-D7D2-6C81-FD3D-B75C3498D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1828800"/>
                <a:ext cx="4896119" cy="91089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2E93F47F-E8B8-18CD-2D90-4AC11F6DFBD4}"/>
              </a:ext>
            </a:extLst>
          </p:cNvPr>
          <p:cNvGrpSpPr/>
          <p:nvPr/>
        </p:nvGrpSpPr>
        <p:grpSpPr>
          <a:xfrm>
            <a:off x="1712177" y="3573977"/>
            <a:ext cx="2467080" cy="361440"/>
            <a:chOff x="1712177" y="3573977"/>
            <a:chExt cx="2467080" cy="36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77E63DFF-EA72-D98F-410E-DC13DFB7F6C1}"/>
                    </a:ext>
                  </a:extLst>
                </p14:cNvPr>
                <p14:cNvContentPartPr/>
                <p14:nvPr/>
              </p14:nvContentPartPr>
              <p14:xfrm>
                <a:off x="1712177" y="3807617"/>
                <a:ext cx="1331640" cy="1278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77E63DFF-EA72-D98F-410E-DC13DFB7F6C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06057" y="3801497"/>
                  <a:ext cx="13438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FBE3FB8-B748-601F-7717-31D7AFDF6DDF}"/>
                    </a:ext>
                  </a:extLst>
                </p14:cNvPr>
                <p14:cNvContentPartPr/>
                <p14:nvPr/>
              </p14:nvContentPartPr>
              <p14:xfrm>
                <a:off x="3272057" y="3633017"/>
                <a:ext cx="125640" cy="2790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FBE3FB8-B748-601F-7717-31D7AFDF6DD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265937" y="3626897"/>
                  <a:ext cx="13788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084B1ED-D3EB-2982-FF0E-BBFC84A58410}"/>
                    </a:ext>
                  </a:extLst>
                </p14:cNvPr>
                <p14:cNvContentPartPr/>
                <p14:nvPr/>
              </p14:nvContentPartPr>
              <p14:xfrm>
                <a:off x="3490577" y="3678017"/>
                <a:ext cx="121320" cy="1699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084B1ED-D3EB-2982-FF0E-BBFC84A5841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84457" y="3671897"/>
                  <a:ext cx="1335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6CE569A-0A6E-8B05-3809-5EFC1DD99133}"/>
                    </a:ext>
                  </a:extLst>
                </p14:cNvPr>
                <p14:cNvContentPartPr/>
                <p14:nvPr/>
              </p14:nvContentPartPr>
              <p14:xfrm>
                <a:off x="3690017" y="3629417"/>
                <a:ext cx="81720" cy="1587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6CE569A-0A6E-8B05-3809-5EFC1DD9913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683897" y="3623297"/>
                  <a:ext cx="939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10311C2-389C-16AB-DC7B-2D481A8EA1FA}"/>
                    </a:ext>
                  </a:extLst>
                </p14:cNvPr>
                <p14:cNvContentPartPr/>
                <p14:nvPr/>
              </p14:nvContentPartPr>
              <p14:xfrm>
                <a:off x="3898817" y="3573977"/>
                <a:ext cx="55080" cy="2649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10311C2-389C-16AB-DC7B-2D481A8EA1F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892697" y="3567857"/>
                  <a:ext cx="6732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912DC96-127B-6C1F-F8A4-9BB4E352BA92}"/>
                    </a:ext>
                  </a:extLst>
                </p14:cNvPr>
                <p14:cNvContentPartPr/>
                <p14:nvPr/>
              </p14:nvContentPartPr>
              <p14:xfrm>
                <a:off x="3991697" y="3580457"/>
                <a:ext cx="187560" cy="193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912DC96-127B-6C1F-F8A4-9BB4E352BA9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985577" y="3574337"/>
                  <a:ext cx="199800" cy="20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C15DDC9-9F3C-B5E8-1457-502A4C263839}"/>
                  </a:ext>
                </a:extLst>
              </p14:cNvPr>
              <p14:cNvContentPartPr/>
              <p14:nvPr/>
            </p14:nvContentPartPr>
            <p14:xfrm>
              <a:off x="7429680" y="3849840"/>
              <a:ext cx="84600" cy="226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C15DDC9-9F3C-B5E8-1457-502A4C263839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413840" y="3786480"/>
                <a:ext cx="11592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E0BF53F-6122-A883-BB98-6B93EE851808}"/>
                  </a:ext>
                </a:extLst>
              </p14:cNvPr>
              <p14:cNvContentPartPr/>
              <p14:nvPr/>
            </p14:nvContentPartPr>
            <p14:xfrm>
              <a:off x="4601520" y="1717560"/>
              <a:ext cx="3855240" cy="2640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E0BF53F-6122-A883-BB98-6B93EE851808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592160" y="1708200"/>
                <a:ext cx="3873960" cy="265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406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9BDD6-E7D7-88BA-73A1-71042D80E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C96236E0-75D2-C796-6CBD-5A24F4FE1B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1525" y="228600"/>
            <a:ext cx="5730875" cy="838200"/>
          </a:xfrm>
        </p:spPr>
        <p:txBody>
          <a:bodyPr/>
          <a:lstStyle/>
          <a:p>
            <a:r>
              <a:rPr lang="en-US" altLang="en-US" sz="2800" dirty="0"/>
              <a:t>Steam Turbine Flow Path in De Laval Turbine for Maximum Benefits - 2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00" name="Ink 13">
                <a:extLst>
                  <a:ext uri="{FF2B5EF4-FFF2-40B4-BE49-F238E27FC236}">
                    <a16:creationId xmlns:a16="http://schemas.microsoft.com/office/drawing/2014/main" id="{442B9C5A-9C46-1175-A95F-2F6FFF6CDF9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25638" y="6353175"/>
              <a:ext cx="196850" cy="50800"/>
            </p14:xfrm>
          </p:contentPart>
        </mc:Choice>
        <mc:Fallback xmlns="">
          <p:pic>
            <p:nvPicPr>
              <p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6264" y="6343808"/>
                <a:ext cx="215598" cy="69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24" name="Ink 33">
                <a:extLst>
                  <a:ext uri="{FF2B5EF4-FFF2-40B4-BE49-F238E27FC236}">
                    <a16:creationId xmlns:a16="http://schemas.microsoft.com/office/drawing/2014/main" id="{77E734DC-1461-35D6-CAA4-88773214365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1938" y="6372225"/>
              <a:ext cx="69850" cy="111125"/>
            </p14:xfrm>
          </p:contentPart>
        </mc:Choice>
        <mc:Fallback xmlns="">
          <p:pic>
            <p:nvPicPr>
              <p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72625" y="6362905"/>
                <a:ext cx="88477" cy="129765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0F3ED4AF-5F89-AAE6-522B-310BE32E12E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2" descr="Logo usage Guidelines">
              <a:extLst>
                <a:ext uri="{FF2B5EF4-FFF2-40B4-BE49-F238E27FC236}">
                  <a16:creationId xmlns:a16="http://schemas.microsoft.com/office/drawing/2014/main" id="{34AC0153-D87E-2987-74C5-55C4C001EB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7ECA323B-875E-87C4-CEC8-9E108DD7DF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A091CE06-5623-9199-1C7A-14C8E5491C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333FFEF9-E642-B6CB-2207-AE2932B309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CA03728A-5085-42F4-A18C-77C21DC2A0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4" name="Rectangle 10">
                      <a:extLst>
                        <a:ext uri="{FF2B5EF4-FFF2-40B4-BE49-F238E27FC236}">
                          <a16:creationId xmlns:a16="http://schemas.microsoft.com/office/drawing/2014/main" id="{70EDDDB9-9CA2-D30D-F112-10326DE198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1">
                      <a:extLst>
                        <a:ext uri="{FF2B5EF4-FFF2-40B4-BE49-F238E27FC236}">
                          <a16:creationId xmlns:a16="http://schemas.microsoft.com/office/drawing/2014/main" id="{3815A6D3-9296-C678-77B6-86A515DACB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2">
                    <a:extLst>
                      <a:ext uri="{FF2B5EF4-FFF2-40B4-BE49-F238E27FC236}">
                        <a16:creationId xmlns:a16="http://schemas.microsoft.com/office/drawing/2014/main" id="{8FEE0B9E-BC23-9A55-137F-8B1F7357F5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2" name="Rectangle 13">
                      <a:extLst>
                        <a:ext uri="{FF2B5EF4-FFF2-40B4-BE49-F238E27FC236}">
                          <a16:creationId xmlns:a16="http://schemas.microsoft.com/office/drawing/2014/main" id="{739DA6E1-9DDD-4D0A-FD58-DF45B74857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4">
                      <a:extLst>
                        <a:ext uri="{FF2B5EF4-FFF2-40B4-BE49-F238E27FC236}">
                          <a16:creationId xmlns:a16="http://schemas.microsoft.com/office/drawing/2014/main" id="{BC2EF6F0-CF7C-FA56-ED01-636248C93F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5">
                    <a:extLst>
                      <a:ext uri="{FF2B5EF4-FFF2-40B4-BE49-F238E27FC236}">
                        <a16:creationId xmlns:a16="http://schemas.microsoft.com/office/drawing/2014/main" id="{A5A5DAA5-49F4-9634-2D95-6FF1251385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9AB9B58D-2E81-8B5B-8013-B652EAC75A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74123D7C-4CC8-F5FA-10DC-9EADDB096F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18">
                    <a:extLst>
                      <a:ext uri="{FF2B5EF4-FFF2-40B4-BE49-F238E27FC236}">
                        <a16:creationId xmlns:a16="http://schemas.microsoft.com/office/drawing/2014/main" id="{98F98A6F-D040-4A3A-5F28-09D457B6B1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8" name="Rectangle 19">
                      <a:extLst>
                        <a:ext uri="{FF2B5EF4-FFF2-40B4-BE49-F238E27FC236}">
                          <a16:creationId xmlns:a16="http://schemas.microsoft.com/office/drawing/2014/main" id="{2514B7D0-643C-A33D-0D2A-6B0CB28FD9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20">
                      <a:extLst>
                        <a:ext uri="{FF2B5EF4-FFF2-40B4-BE49-F238E27FC236}">
                          <a16:creationId xmlns:a16="http://schemas.microsoft.com/office/drawing/2014/main" id="{DE4497DB-50E3-5B7B-717E-EE438BFFD7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3" name="Rectangle 21">
                  <a:extLst>
                    <a:ext uri="{FF2B5EF4-FFF2-40B4-BE49-F238E27FC236}">
                      <a16:creationId xmlns:a16="http://schemas.microsoft.com/office/drawing/2014/main" id="{808EAD8F-583B-4E41-A9D4-E9853026D7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D4F936A-AC31-E269-4B95-EB9C2183E9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D11CB2D-E736-DA3F-D7F0-909BFDB12B76}"/>
              </a:ext>
            </a:extLst>
          </p:cNvPr>
          <p:cNvSpPr txBox="1"/>
          <p:nvPr/>
        </p:nvSpPr>
        <p:spPr>
          <a:xfrm>
            <a:off x="3578068" y="5042118"/>
            <a:ext cx="53161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How to minimize fuel consumption for a given rise in macroscopic kinetic energy of the jet at the exit of stator/nozzle?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1F4975B-A2C9-A2CD-C792-71F6D5E6BA53}"/>
              </a:ext>
            </a:extLst>
          </p:cNvPr>
          <p:cNvGrpSpPr/>
          <p:nvPr/>
        </p:nvGrpSpPr>
        <p:grpSpPr>
          <a:xfrm>
            <a:off x="457200" y="1371600"/>
            <a:ext cx="3134608" cy="4175353"/>
            <a:chOff x="2699736" y="1540949"/>
            <a:chExt cx="3657352" cy="524085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17B154A-77FB-7861-2946-9C8F9E21E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124200" y="1540949"/>
              <a:ext cx="3232888" cy="30988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003EDBA-27D5-F0E1-C963-3B22E00FE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699736" y="4479963"/>
              <a:ext cx="3548664" cy="2301837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6F3C8EC-628A-2C46-EF27-E6380240D134}"/>
                    </a:ext>
                  </a:extLst>
                </p14:cNvPr>
                <p14:cNvContentPartPr/>
                <p14:nvPr/>
              </p14:nvContentPartPr>
              <p14:xfrm>
                <a:off x="4262400" y="4472640"/>
                <a:ext cx="809640" cy="456528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9F28657-3F69-91C9-496F-04495793346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51482" y="4460888"/>
                  <a:ext cx="831477" cy="480032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871E91-37B5-1961-270F-7624BCFB3F23}"/>
              </a:ext>
            </a:extLst>
          </p:cNvPr>
          <p:cNvGrpSpPr/>
          <p:nvPr/>
        </p:nvGrpSpPr>
        <p:grpSpPr>
          <a:xfrm>
            <a:off x="1712177" y="3573977"/>
            <a:ext cx="2467080" cy="361440"/>
            <a:chOff x="1712177" y="3573977"/>
            <a:chExt cx="2467080" cy="36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99195FDC-13C2-66B2-4423-08BF6B113D19}"/>
                    </a:ext>
                  </a:extLst>
                </p14:cNvPr>
                <p14:cNvContentPartPr/>
                <p14:nvPr/>
              </p14:nvContentPartPr>
              <p14:xfrm>
                <a:off x="1712177" y="3807617"/>
                <a:ext cx="1331640" cy="1278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99195FDC-13C2-66B2-4423-08BF6B113D1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06057" y="3801497"/>
                  <a:ext cx="13438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E37FD45-DD8C-B4AA-4296-6F2B86A41ADB}"/>
                    </a:ext>
                  </a:extLst>
                </p14:cNvPr>
                <p14:cNvContentPartPr/>
                <p14:nvPr/>
              </p14:nvContentPartPr>
              <p14:xfrm>
                <a:off x="3272057" y="3633017"/>
                <a:ext cx="125640" cy="2790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E37FD45-DD8C-B4AA-4296-6F2B86A41AD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265937" y="3626897"/>
                  <a:ext cx="13788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1667A16-7AFB-A802-9087-1CB00A282D76}"/>
                    </a:ext>
                  </a:extLst>
                </p14:cNvPr>
                <p14:cNvContentPartPr/>
                <p14:nvPr/>
              </p14:nvContentPartPr>
              <p14:xfrm>
                <a:off x="3490577" y="3678017"/>
                <a:ext cx="121320" cy="1699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1667A16-7AFB-A802-9087-1CB00A282D7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484457" y="3671897"/>
                  <a:ext cx="1335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52C515B-DBD8-3824-B6F0-DC8362D1B074}"/>
                    </a:ext>
                  </a:extLst>
                </p14:cNvPr>
                <p14:cNvContentPartPr/>
                <p14:nvPr/>
              </p14:nvContentPartPr>
              <p14:xfrm>
                <a:off x="3690017" y="3629417"/>
                <a:ext cx="81720" cy="1587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52C515B-DBD8-3824-B6F0-DC8362D1B07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683897" y="3623297"/>
                  <a:ext cx="939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7FAF5D7-6179-2CD0-BF78-D835C017CFDC}"/>
                    </a:ext>
                  </a:extLst>
                </p14:cNvPr>
                <p14:cNvContentPartPr/>
                <p14:nvPr/>
              </p14:nvContentPartPr>
              <p14:xfrm>
                <a:off x="3898817" y="3573977"/>
                <a:ext cx="55080" cy="2649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7FAF5D7-6179-2CD0-BF78-D835C017CFD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892697" y="3567857"/>
                  <a:ext cx="6732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2BB6E80-2ABE-E0EB-F077-DDF1339DAD2F}"/>
                    </a:ext>
                  </a:extLst>
                </p14:cNvPr>
                <p14:cNvContentPartPr/>
                <p14:nvPr/>
              </p14:nvContentPartPr>
              <p14:xfrm>
                <a:off x="3991697" y="3580457"/>
                <a:ext cx="187560" cy="193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2BB6E80-2ABE-E0EB-F077-DDF1339DAD2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985577" y="3574337"/>
                  <a:ext cx="199800" cy="20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854172F-155C-D84A-3D7F-13599F6D4811}"/>
                  </a:ext>
                </a:extLst>
              </p14:cNvPr>
              <p14:cNvContentPartPr/>
              <p14:nvPr/>
            </p14:nvContentPartPr>
            <p14:xfrm>
              <a:off x="7429680" y="3849840"/>
              <a:ext cx="84600" cy="226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854172F-155C-D84A-3D7F-13599F6D481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413840" y="3786480"/>
                <a:ext cx="115920" cy="14940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DA21E366-2C0A-2152-B9FA-10421DF3377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0405" y="1443200"/>
            <a:ext cx="2770812" cy="246881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482E2C7-4A5D-19EB-17D3-6B6CD7AA1D76}"/>
                  </a:ext>
                </a:extLst>
              </p14:cNvPr>
              <p14:cNvContentPartPr/>
              <p14:nvPr/>
            </p14:nvContentPartPr>
            <p14:xfrm>
              <a:off x="1220760" y="1224720"/>
              <a:ext cx="7584480" cy="54752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482E2C7-4A5D-19EB-17D3-6B6CD7AA1D7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211400" y="1215360"/>
                <a:ext cx="7603200" cy="549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612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2373E-A536-6411-6E7F-4CAF7F891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2E05A8FB-6A1A-E268-98CE-78DB1CA186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1525" y="228600"/>
            <a:ext cx="5730875" cy="838200"/>
          </a:xfrm>
        </p:spPr>
        <p:txBody>
          <a:bodyPr/>
          <a:lstStyle/>
          <a:p>
            <a:r>
              <a:rPr lang="en-US" altLang="en-US" sz="2800" dirty="0"/>
              <a:t>Steam Turbine Flow Path in De Laval Turbine for Maximum Benefits - 2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00" name="Ink 13">
                <a:extLst>
                  <a:ext uri="{FF2B5EF4-FFF2-40B4-BE49-F238E27FC236}">
                    <a16:creationId xmlns:a16="http://schemas.microsoft.com/office/drawing/2014/main" id="{FA689621-790A-9718-E00A-D9EF7D643F9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25638" y="6353175"/>
              <a:ext cx="196850" cy="50800"/>
            </p14:xfrm>
          </p:contentPart>
        </mc:Choice>
        <mc:Fallback xmlns="">
          <p:pic>
            <p:nvPicPr>
              <p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6264" y="6343808"/>
                <a:ext cx="215598" cy="69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24" name="Ink 33">
                <a:extLst>
                  <a:ext uri="{FF2B5EF4-FFF2-40B4-BE49-F238E27FC236}">
                    <a16:creationId xmlns:a16="http://schemas.microsoft.com/office/drawing/2014/main" id="{F59F132E-7A7C-B996-7C28-B714F224628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1938" y="6372225"/>
              <a:ext cx="69850" cy="111125"/>
            </p14:xfrm>
          </p:contentPart>
        </mc:Choice>
        <mc:Fallback xmlns="">
          <p:pic>
            <p:nvPicPr>
              <p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72625" y="6362905"/>
                <a:ext cx="88477" cy="129765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B1D91BD3-B44E-C1CF-B26F-9FB0401C955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2" descr="Logo usage Guidelines">
              <a:extLst>
                <a:ext uri="{FF2B5EF4-FFF2-40B4-BE49-F238E27FC236}">
                  <a16:creationId xmlns:a16="http://schemas.microsoft.com/office/drawing/2014/main" id="{F881B164-01CE-A954-620A-34F96771FE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488F9733-F402-2ADD-71D0-1E24E6A74D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09486FCD-3EAC-92F3-6C71-B7DD3F7959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16269194-8D11-0411-3D8A-20E7129165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E745DDDE-5400-62A0-0FB1-098B14F543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4" name="Rectangle 10">
                      <a:extLst>
                        <a:ext uri="{FF2B5EF4-FFF2-40B4-BE49-F238E27FC236}">
                          <a16:creationId xmlns:a16="http://schemas.microsoft.com/office/drawing/2014/main" id="{2861881E-34D8-2099-43A8-13DE36F37E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1">
                      <a:extLst>
                        <a:ext uri="{FF2B5EF4-FFF2-40B4-BE49-F238E27FC236}">
                          <a16:creationId xmlns:a16="http://schemas.microsoft.com/office/drawing/2014/main" id="{4BD156CD-8EB2-3DCE-5C19-BB3D58EEF0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2">
                    <a:extLst>
                      <a:ext uri="{FF2B5EF4-FFF2-40B4-BE49-F238E27FC236}">
                        <a16:creationId xmlns:a16="http://schemas.microsoft.com/office/drawing/2014/main" id="{0F03CA94-C10D-87C5-44F1-7787D0D9A9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2" name="Rectangle 13">
                      <a:extLst>
                        <a:ext uri="{FF2B5EF4-FFF2-40B4-BE49-F238E27FC236}">
                          <a16:creationId xmlns:a16="http://schemas.microsoft.com/office/drawing/2014/main" id="{0E41BEEB-B656-42E6-B3E5-DB61567889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4">
                      <a:extLst>
                        <a:ext uri="{FF2B5EF4-FFF2-40B4-BE49-F238E27FC236}">
                          <a16:creationId xmlns:a16="http://schemas.microsoft.com/office/drawing/2014/main" id="{7414E608-6671-D6F6-DA60-32F7C82054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5">
                    <a:extLst>
                      <a:ext uri="{FF2B5EF4-FFF2-40B4-BE49-F238E27FC236}">
                        <a16:creationId xmlns:a16="http://schemas.microsoft.com/office/drawing/2014/main" id="{852BC674-0720-0B95-B3DB-2F15E95CED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40CF640C-DACE-C75F-D528-CBF85BA05F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1F6BC17A-28B2-16DF-0AC2-2F125BCB6F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18">
                    <a:extLst>
                      <a:ext uri="{FF2B5EF4-FFF2-40B4-BE49-F238E27FC236}">
                        <a16:creationId xmlns:a16="http://schemas.microsoft.com/office/drawing/2014/main" id="{68E08AC5-7663-0086-F006-E03743FD8A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8" name="Rectangle 19">
                      <a:extLst>
                        <a:ext uri="{FF2B5EF4-FFF2-40B4-BE49-F238E27FC236}">
                          <a16:creationId xmlns:a16="http://schemas.microsoft.com/office/drawing/2014/main" id="{D9ABA1CF-9059-2A51-40EF-055503AD5E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20">
                      <a:extLst>
                        <a:ext uri="{FF2B5EF4-FFF2-40B4-BE49-F238E27FC236}">
                          <a16:creationId xmlns:a16="http://schemas.microsoft.com/office/drawing/2014/main" id="{8CACF829-A4AD-F032-5784-850C043E69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3" name="Rectangle 21">
                  <a:extLst>
                    <a:ext uri="{FF2B5EF4-FFF2-40B4-BE49-F238E27FC236}">
                      <a16:creationId xmlns:a16="http://schemas.microsoft.com/office/drawing/2014/main" id="{98E21369-A373-7F07-DD23-A4F58F6995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3615D81-9234-A9EB-5632-FA6DBFFD72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8B1D605-C469-C01C-F3F7-7E7EAAB17E0E}"/>
              </a:ext>
            </a:extLst>
          </p:cNvPr>
          <p:cNvSpPr txBox="1"/>
          <p:nvPr/>
        </p:nvSpPr>
        <p:spPr>
          <a:xfrm>
            <a:off x="3578068" y="5042118"/>
            <a:ext cx="53161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How to minimize fuel consumption for a given rise in macroscopic kinetic energy of the jet at the exit of stator/nozzle?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699199D-DC01-85BC-85CC-82A252A92355}"/>
              </a:ext>
            </a:extLst>
          </p:cNvPr>
          <p:cNvGrpSpPr/>
          <p:nvPr/>
        </p:nvGrpSpPr>
        <p:grpSpPr>
          <a:xfrm>
            <a:off x="457200" y="1371600"/>
            <a:ext cx="3134608" cy="4175353"/>
            <a:chOff x="2699736" y="1540949"/>
            <a:chExt cx="3657352" cy="524085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DF83CBE-9714-6FD0-B2F7-FAB3C98E6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124200" y="1540949"/>
              <a:ext cx="3232888" cy="30988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AF8E291-FEB8-1065-871F-762A3A0F3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699736" y="4479963"/>
              <a:ext cx="3548664" cy="2301837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49BD7F8-7313-33F7-F34F-F1EA0E8E9BFB}"/>
                    </a:ext>
                  </a:extLst>
                </p14:cNvPr>
                <p14:cNvContentPartPr/>
                <p14:nvPr/>
              </p14:nvContentPartPr>
              <p14:xfrm>
                <a:off x="4262400" y="4472640"/>
                <a:ext cx="809640" cy="456528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9F28657-3F69-91C9-496F-04495793346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51482" y="4460888"/>
                  <a:ext cx="831477" cy="480032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3C2FBD-2AB2-AF16-729E-C205B9CF471C}"/>
              </a:ext>
            </a:extLst>
          </p:cNvPr>
          <p:cNvGrpSpPr/>
          <p:nvPr/>
        </p:nvGrpSpPr>
        <p:grpSpPr>
          <a:xfrm>
            <a:off x="1712177" y="3573977"/>
            <a:ext cx="2467080" cy="361440"/>
            <a:chOff x="1712177" y="3573977"/>
            <a:chExt cx="2467080" cy="36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FAC7EA72-FE80-F81A-1141-C36CCFDD6118}"/>
                    </a:ext>
                  </a:extLst>
                </p14:cNvPr>
                <p14:cNvContentPartPr/>
                <p14:nvPr/>
              </p14:nvContentPartPr>
              <p14:xfrm>
                <a:off x="1712177" y="3807617"/>
                <a:ext cx="1331640" cy="1278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FAC7EA72-FE80-F81A-1141-C36CCFDD611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06057" y="3801497"/>
                  <a:ext cx="13438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A5CEFE6-070F-199A-A6E9-388C1F4090A7}"/>
                    </a:ext>
                  </a:extLst>
                </p14:cNvPr>
                <p14:cNvContentPartPr/>
                <p14:nvPr/>
              </p14:nvContentPartPr>
              <p14:xfrm>
                <a:off x="3272057" y="3633017"/>
                <a:ext cx="125640" cy="2790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A5CEFE6-070F-199A-A6E9-388C1F4090A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265937" y="3626897"/>
                  <a:ext cx="13788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56FC851-EAF9-D986-C4BD-7A68E2269372}"/>
                    </a:ext>
                  </a:extLst>
                </p14:cNvPr>
                <p14:cNvContentPartPr/>
                <p14:nvPr/>
              </p14:nvContentPartPr>
              <p14:xfrm>
                <a:off x="3490577" y="3678017"/>
                <a:ext cx="121320" cy="1699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56FC851-EAF9-D986-C4BD-7A68E226937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484457" y="3671897"/>
                  <a:ext cx="1335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65F5DB7-86C2-1612-D74D-23BA882CDDFF}"/>
                    </a:ext>
                  </a:extLst>
                </p14:cNvPr>
                <p14:cNvContentPartPr/>
                <p14:nvPr/>
              </p14:nvContentPartPr>
              <p14:xfrm>
                <a:off x="3690017" y="3629417"/>
                <a:ext cx="81720" cy="1587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65F5DB7-86C2-1612-D74D-23BA882CDDF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683897" y="3623297"/>
                  <a:ext cx="939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A665A4F-B1D1-4123-8CB3-B1C59672F2AF}"/>
                    </a:ext>
                  </a:extLst>
                </p14:cNvPr>
                <p14:cNvContentPartPr/>
                <p14:nvPr/>
              </p14:nvContentPartPr>
              <p14:xfrm>
                <a:off x="3898817" y="3573977"/>
                <a:ext cx="55080" cy="2649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A665A4F-B1D1-4123-8CB3-B1C59672F2A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892697" y="3567857"/>
                  <a:ext cx="6732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BA1CFF1-3926-E53C-EB64-57D2171674A6}"/>
                    </a:ext>
                  </a:extLst>
                </p14:cNvPr>
                <p14:cNvContentPartPr/>
                <p14:nvPr/>
              </p14:nvContentPartPr>
              <p14:xfrm>
                <a:off x="3991697" y="3580457"/>
                <a:ext cx="187560" cy="193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BA1CFF1-3926-E53C-EB64-57D2171674A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985577" y="3574337"/>
                  <a:ext cx="199800" cy="20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CFAFF44-BC94-96C1-A54F-653F10464A9D}"/>
                  </a:ext>
                </a:extLst>
              </p14:cNvPr>
              <p14:cNvContentPartPr/>
              <p14:nvPr/>
            </p14:nvContentPartPr>
            <p14:xfrm>
              <a:off x="7429680" y="3849840"/>
              <a:ext cx="84600" cy="226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CFAFF44-BC94-96C1-A54F-653F10464A9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413840" y="3786480"/>
                <a:ext cx="115920" cy="14940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DBBFD35E-C364-4797-BF97-C1907FF5EE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0405" y="1443200"/>
            <a:ext cx="2770812" cy="246881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F50A3D5-699D-6A13-8C51-E101A8FB641E}"/>
                  </a:ext>
                </a:extLst>
              </p14:cNvPr>
              <p14:cNvContentPartPr/>
              <p14:nvPr/>
            </p14:nvContentPartPr>
            <p14:xfrm>
              <a:off x="2083680" y="1377360"/>
              <a:ext cx="6721920" cy="43678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F50A3D5-699D-6A13-8C51-E101A8FB641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074320" y="1368000"/>
                <a:ext cx="6740640" cy="438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359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9525</TotalTime>
  <Words>1073</Words>
  <Application>Microsoft Office PowerPoint</Application>
  <PresentationFormat>On-screen Show (4:3)</PresentationFormat>
  <Paragraphs>118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Blackadder ITC</vt:lpstr>
      <vt:lpstr>Cambria Math</vt:lpstr>
      <vt:lpstr>CommercialScript BT</vt:lpstr>
      <vt:lpstr>Harlow Solid Italic</vt:lpstr>
      <vt:lpstr>Symbol</vt:lpstr>
      <vt:lpstr>Tempus Sans ITC</vt:lpstr>
      <vt:lpstr>Times</vt:lpstr>
      <vt:lpstr>Times New Roman</vt:lpstr>
      <vt:lpstr>Default Design</vt:lpstr>
      <vt:lpstr>Stagnation Properties for Compressible Flow</vt:lpstr>
      <vt:lpstr>Engineering Importance of Stagnation Temperature </vt:lpstr>
      <vt:lpstr>The Columbia Disaster !!!!</vt:lpstr>
      <vt:lpstr>Travel Cycle for Modern Spacecrafts </vt:lpstr>
      <vt:lpstr>The Cause !!!</vt:lpstr>
      <vt:lpstr>Travel Cycle for Modern Spacecrafts</vt:lpstr>
      <vt:lpstr>Mach’s Analysis of the Problem</vt:lpstr>
      <vt:lpstr>Computation of Stagnation Temperature at High Mach Numbers</vt:lpstr>
      <vt:lpstr>Rentering Space Craft</vt:lpstr>
      <vt:lpstr>What was the Surface Temperature At Columbia Breakup?</vt:lpstr>
      <vt:lpstr>PowerPoint Presentation</vt:lpstr>
      <vt:lpstr>Rothalpy for Turbomachines working with Vapors/Gas</vt:lpstr>
      <vt:lpstr>Rothalpy  &amp; Stagnation Enthalpy to Classify Ingenious Inventions (Steam Turbines)</vt:lpstr>
      <vt:lpstr>De Laval Turbine : The First Design for  Steam Turbine</vt:lpstr>
      <vt:lpstr>De Laval Turbine : Rules for Maximum Power Generation</vt:lpstr>
      <vt:lpstr>Steam Turbine Flow Path in De Laval Turbine</vt:lpstr>
      <vt:lpstr>De Laval Turbine : Rules for Maximum Power Generation</vt:lpstr>
      <vt:lpstr>Steam Turbine Flow Path in De Laval Turbine</vt:lpstr>
      <vt:lpstr>Original Observations by De Laval…</vt:lpstr>
      <vt:lpstr>Original Observations by De Laval…</vt:lpstr>
      <vt:lpstr>Steam Turbine Flow Path in De Laval Turbine</vt:lpstr>
      <vt:lpstr>Steam Turbine Flow Path in De Laval Turbine</vt:lpstr>
      <vt:lpstr>Steam Turbine Flow Path in De Laval Turbine for Maximum Benefits - 1</vt:lpstr>
      <vt:lpstr>Steam Turbine Flow Path in De Laval Turbine for Maximum Benefits - 2</vt:lpstr>
      <vt:lpstr>Steam Turbine Flow Path in De Laval Turbine for Maximum Benefits - 2</vt:lpstr>
      <vt:lpstr>Steam Turbine Flow Path in De Laval Turbine for Maximum Benefits - 2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848</cp:revision>
  <dcterms:created xsi:type="dcterms:W3CDTF">2003-07-30T05:45:36Z</dcterms:created>
  <dcterms:modified xsi:type="dcterms:W3CDTF">2025-08-13T06:13:53Z</dcterms:modified>
</cp:coreProperties>
</file>