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.xml" ContentType="application/vnd.openxmlformats-officedocument.presentationml.notesSlide+xml"/>
  <Override PartName="/ppt/ink/ink3.xml" ContentType="application/inkml+xml"/>
  <Override PartName="/ppt/notesSlides/notesSlide3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74" r:id="rId2"/>
    <p:sldId id="549" r:id="rId3"/>
    <p:sldId id="1262" r:id="rId4"/>
    <p:sldId id="1209" r:id="rId5"/>
    <p:sldId id="443" r:id="rId6"/>
    <p:sldId id="1267" r:id="rId7"/>
    <p:sldId id="1207" r:id="rId8"/>
    <p:sldId id="444" r:id="rId9"/>
    <p:sldId id="445" r:id="rId10"/>
    <p:sldId id="1158" r:id="rId11"/>
    <p:sldId id="1159" r:id="rId12"/>
    <p:sldId id="1269" r:id="rId13"/>
    <p:sldId id="514" r:id="rId14"/>
    <p:sldId id="1270" r:id="rId15"/>
    <p:sldId id="476" r:id="rId16"/>
    <p:sldId id="1271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350" autoAdjust="0"/>
    <p:restoredTop sz="95660" autoAdjust="0"/>
  </p:normalViewPr>
  <p:slideViewPr>
    <p:cSldViewPr>
      <p:cViewPr varScale="1">
        <p:scale>
          <a:sx n="70" d="100"/>
          <a:sy n="70" d="100"/>
        </p:scale>
        <p:origin x="96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83C8352-81C1-C1B4-9D3C-1A0F03D9F50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2511A98C-D0CD-93B3-DBD2-A10FA90A73D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BCA0B038-8CE9-1A59-75A3-C4C91EC3388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8A5CFA1C-B23D-9680-5D6B-4D95CF9F6FF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49602B7-7937-49C0-A5A4-64FBFA82FD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3-03T03:43:26.8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21615 10930 1378 0,'0'0'30'0,"-3"-5"6"0,0-1 2 0,0-2 2 0,0-2-32 0,-3-1-8 16,3 1 0-16,-3-4 0 0,3-1 8 0,-2 1 0 16,-1-2 0-16,0 1 0 0,0 4-8 0,0-2-12 15,-3 0 4-15,0-1 0 0,0-2 19 0,0 3 4 16,0 3 1-16,-3-1 0 0,3 0 32 0,0 1 6 15,0 2 2-15,0 0 0 0,0 3-6 0,-2-1-1 16,2-2 0-16,0 3 0 0,0 0-33 0,0 2-6 0,0-2-2 16,0 2 0-16,0 1-8 0,-3-1-11 0,0 3 3 0,0 0 0 15,0 0-8-15,-2 3-2 0,2-1 0 0,-3 1 0 16,0 2 18-16,0 1 0 0,-3-4 0 0,0 3 0 16,0 3 0-16,4-2 0 0,-1-1 0 0,0 0 0 15,0 3 11-15,-3-2-1 0,0-1 0 0,0 0 0 16,0 0-23-16,-2 1-5 0,2-1-1 0,-3 3 0 15,0 0 4-15,0 2 1 0,0 1 0 0,-2 0 0 16,2-1 14-16,-6 6-9 0,0-3 9 0,3 3-8 16,1 3 8-16,-4-3 16 0,6-1-4 0,-3 7-1 15,0-4 13-15,1 3 2 0,2 0 1 0,0 3 0 16,3-3-27-16,0 3 0 0,0 3 8 0,0-1-8 16,1-2 0-16,2 5 12 0,3-2-12 0,0 2 12 15,0 0-12-15,0 0 0 0,6-3 0 0,0 3-11 16,0-2 11-16,0 2 0 0,3 0 0 0,0 3 0 0,3 0 0 15,0 2 0-15,0-2 0 0,0 2-8 0,3 3 8 16,0-2 0-16,3 2 0 0,0-3-8 0,0 0 8 16,3 1 11-16,0-1-3 0,0 1 0 0,0 4-8 15,0-2 0-15,3 3 0 0,0-3 0 0,2 3 0 0,-2-1 0 16,0-4 0-16,0 2 0 0,3-3 0 0,-3 3-16 16,0-2 4-16,3-4 1 0,0 1 11 0,-1 0 0 15,1 0 8-15,0 2-8 0,0-2 0 0,3-3 0 16,3 3 0-16,-3-6 0 0,6 3 0 0,-4-2 0 15,4-1 0-15,-3 1-8 0,3-1 8 0,0 1 12 16,-1-4-2-16,4-1-1 0,0-1-9 0,3-3 0 16,0 3 0-16,-1-2 0 0,4-1 16 0,0 1-3 0,0-3 0 15,-1 0 0-15,1-3-1 0,0-2 0 0,0 2 0 16,-1-5 0-16,1-3 17 0,-3 0 3 0,2 1 1 16,1-4 0-16,0-4-33 0,0-4 0 0,-1 1-10 15,-2-6 10-15,3-4 0 0,-3-1 0 0,0 0 0 0,-1-8 0 16,1-3 14-16,0-2-2 0,0-2-1 0,-1-4 0 15,4-4-11-15,-6-4 0 0,0 1 0 0,-1-3 0 16,1-3 8-16,-3-2-8 0,3-3 12 0,-6 3-4 16,0-3-8-16,-7 0 8 0,1 0-8 0,-3 0 8 15,0 0 4-15,-3-2 1 0,0-1 0 0,-6 3 0 16,3-2-5-16,-3-1-8 0,-3 1 11 0,0-1-11 16,-3-2 10-16,-3 2-10 0,0 1 8 0,0 2-8 15,-3 2 14-15,-6-1-2 0,-3 1-1 0,-2-2 0 16,-1-5-3-16,-6 3-8 0,0 2 12 0,-6 5-4 15,-2 3-20-15,-4 3-5 0,-3-1-1 0,-2 6 0 16,-7 3-41-16,-6 5-8 16,-5 0-1-16,8 10-832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08T05:58:48.5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11537 12961 1269 0,'-15'9'10'0,"3"-1"-10"0,0 6 0 0,0-3 1 0,0 2 0 0,-1 2 6 0,-8 0-3 0,3 4 6 0,-1 0 13 0,-4 3-9 0,5 1 12 0,5 3-8 0,-7-2-4 0,6 3-1 0,0 2-1 0,-4 0-3 0,2 6-9 16,2 2-2-16,0 1-2 0,3 3 2 0,0-2 4 0,-2 2 4 0,2 0-2 16,-1 0-8-16,2 2 7 0,0 0-7 15,2 0 7-15,1 0-1 0,4 2-2 0,-2 1 2 0,4 1-3 16,0-4-9-16,1 0 10 0,2-1 1 0,1-1 4 16,0 2-8-16,1-2 6 0,1-2-3 0,2-2 4 15,1-1-11-15,0-1 16 0,1-5-10 0,3 1 11 16,0-3-5-16,4-4-5 0,-4 0 10 0,5-1-10 15,1-4-2-15,1 0 2 0,2-4-10 16,1-2 8-16,4-1 6 0,1-1-4 0,1-3 7 16,0-2-8-16,1-1-4 0,-3-2 15 0,0-2-9 15,0-2 12-15,0-2 6 0,-2 0-2 0,0-3 8 16,2-2-8-16,-2 0-17 0,-2-4 20 0,1 1-10 16,2-3 16-16,-5-1-14 0,2-2 5 0,-6-2 0 15,7 0 3-15,-2 1 1 0,0-2-5 0,4-1 4 16,-12-3-3-16,2-4 4 0,0 0-7 0,-1 1 0 15,-3-3 0-15,0 0 1 0,-1-2-2 16,-2-3-1-16,-3 0 1 0,-1-3 1 0,-2 0-9 16,-1 2 5-16,-1-1-4 0,-1 4 12 0,-3-1-15 15,0 1 1-15,-2 4-5 0,-2 1 6 0,0 6 4 16,-3 0 0-16,1 6-1 0,-2 2-13 0,0 3 10 16,-3 1-1-16,0 4 7 0,-1 0 1 0,3 4-4 15,-3 0-3-15,2 2 2 0,3 0-1 0,0 0-7 16,6 1 2-16,0 0-4 0,-1 0 2 0,3 1-6 15,1 0 1-15,-3-1-1 0,5-1 8 0,0 0-13 16,0 0-1-16,0 1-5 0,0 0 9 0,0 0-1 16,0 0 10-16,0 0-7 0,0 0 10 15,0 0-1-15,0 0-1 0,0 0 0 0,0 1-1 0,0 0 0 16,0 0 0-16,-2 29 1 0,2-26 13 0,-6-1-14 16,3 1 8-16,3-1-9 0,-5 0-1 15,4-1 2-15,-1 1 0 0,-2-2 1 0,2 1 6 16,2-3-3-16,0 0-1 0,0 0 1 0,0 0 2 15,0 0-2 1,-1 0-1-16,1 0-1 0,0-1-5 0,0-1 3 0,0 1 0 0,0 0 2 16,0 0-3-16,0-1 2 0,-10-24-1 0,6 24 4 15,-1-1-2-15,3 2-4 0,2 1 3 0,0 0-3 16,0 0 6-16,-1 1-3 0,-11 11-1 0,6-5 0 16,2 3 10-16,-3 1-11 0,1 1 0 15,0 1-6-15,1 1 1 0,-1 2 2 0,-1-1 1 16,1-2 0-16,1 2 5 0,1-3-6 0,2-2-1 15,2-1-2-15,-1-1 4 0,2-2-2 0,1 0 4 16,2-5-4-16,-1-1-9 0,2-7 14 16,-1 0-5-16,5 0 8 0,-1-3 6 0,0-1-11 0,1-3 3 0,-1-3-5 15,3-1 9-15,-2 1-9 16,1 1 3-16,-1 0-5 0,-2 0 7 0,3 0-2 0,0 2 1 16,-4 2-1-16,3 2 10 0,-2 3-18 0,-2 3 10 0,7 1-11 15,-3 3 15-15,4 3 8 0,-2 1-3 0,-2 3 4 16,-3 2-11-16,3 2 2 0,1 2-4 0,1 2 4 15,0 2 2-15,-1-2-5 0,-3 3 0 0,2 0-2 0,2 1 6 16,-1 0-8-16,0-3 6 0,0-2-7 16,-1-1 8-16,1-2-9 0,2-4 4 0,-1-1-5 0,1-5 6 15,-2 2-13-15,-1-1-3 0,2-2-5 16,1 1-12-16,-2-4-69 0,3 0-65 0,-1-5-6 16,0-2-231-16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08T06:02:31.6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12081 13937 1905 0</inkml:trace>
  <inkml:trace contextRef="#ctx0" brushRef="#br0" timeOffset="2328.19">13093 3325 252 0,'-13'0'-10'0,"1"-1"10"0,-4-4 6 16,7 1 5-16,-2 3-11 0,1-1 0 15,0 1 12-15,0 1-9 16,-1-5 0-16,0 2 26 0,1-1-14 0,-1-4 21 0,0 1 0 0,3 3-4 16,-1-5 5-16,1 3-7 0,0-1-12 0,0 0 2 15,1 3-7-15,-1-2 7 0,3 0 3 0,-2 1-18 16,0-1 13-16,-1 3-17 0,1 0-3 0,-1-1 11 15,-1 1-7-15,1-3 13 0,0 1 5 0,1 0 3 16,-3-1 4-16,0 2-2 0,0 0-14 0,-4-1 27 16,6 0-12-16,-1 0 18 0,-2 1-5 0,-3-2-9 15,5 3 10-15,0-1-10 0,-2 2-16 0,2-1 6 16,-1 1-14-16,-4-3 15 0,4 1-3 0,-2-2-7 16,-2 1 6-1,4 1-5-15,1-2 6 0,-5 1 0 0,4 0-2 0,-5-2 3 16,2 1 2-16,2 1-13 0,-1-2 10 15,-3 0-12-15,1 1-4 0,0 0 19 0,-3 0-11 16,3-1 15-16,-4-1-15 0,2 1 2 0,-3 0-5 0,-1 0 4 0,-3 1-11 0,-1 0 7 16,-1 4-2-16,-2-2 4 0,2 2 3 0,-7-2-13 31,3 0 3-31,-6 0-7 0,1 1-3 0,1 0 11 0,-4-4-6 0,3 5 9 0,-3-3 1 16,0 0-4-1,1 5 9-15,-5-5-8 0,3 2-15 0,-1-1 22 0,1-2-17 0,5 0 21 16,-1-1-14-16,1 3 1 0,-3-2 5 15,3 6-6-15,-1 0-6 0,-2-2 12 16,-3 1-5-16,-1-2 9 0,-1 2-6 0,-2-2-1 0,0 1 0 16,0-1-1-16,-1 1-4 0,2 1 7 15,-1 1-8-15,2 3 8 0,-5-2-4 0,-1 4-3 0,-3-4 4 0,3-1-6 16,0 1 6-16,4-1-4 16,3 0-4-16,-1 0 0 0,1 0 7 0,0 3 2 0,1 3 1 0,-3-4-2 15,2 3-5-15,-3-2 2 0,-2-3 4 0,1 4-1 16,0-4 1-16,2 3-1 0,0 1 2 0,1 0-1 15,-4 3-4-15,-4-4 7 0,3 3-9 0,-1-2 9 16,3-1-3-16,5 3 0 0,-3-4 3 0,1 2-4 16,-1 0-12-16,1-1 17 0,0 1-4 0,-3 0 9 31,5-2-12-31,-1 2 3 0,-1-1 0 0,4-2 1 16,-4 2-4-16,1 0 6 0,2-2-3 0,3 0 6 15,-3 3-4-15,-2-3-3 0,2 4 6 0,-6-1-4 16,0-1 3-16,3 1 6 0,-1-3-12 0,2-1 11 15,4 2 4-15,0-1-10 0,1 2 5 16,2 1-9-16,-3-1-2 0,-1 2-1 0,-1-1 2 16,-2 1-2-16,1-1 5 0,-2-1-2 0,-1 1-1 15,2 0 1-15,-4 2 5 0,6-1-10 0,0 2 3 16,-1 2-5-16,1-2 4 0,-6 0 5 0,3 2-5 16,-2-1 6-16,6 2-6 0,-1-1-1 15,-1 0-5-15,2 1 3 0,-3-1 4 0,2 2-1 16,1 0 5-16,-3-1-6 0,2 1-4 0,-4 0 13 15,-1-3-3-15,-1 3 6 0,-2-1-10 0,0-1 5 16,1 5 0-16,3-2 0 0,0 0-5 0,-2 1 8 16,-1-3-6-16,2 1 7 0,-1-1-9 0,4 3 1 15,0-2-1-15,-1 2 1 0,-1-2-12 0,0 1 16 16,4 1-3-16,-3 1 10 0,1 0-8 0,-1 0-5 16,0 1 1-16,-1-4-1 0,2 1-1 0,-2-2 6 15,3 1-3-15,3 1 6 0,-1 1-7 0,1 0 0 16,2 1 2-16,1 0-1 0,0-1 8 0,-5-1-13 15,3 1-1-15,3 1-5 0,5-2 5 0,2 3 4 16,1-4 2-16,0 0 0 0,2 0-9 0,-2-3 9 16,4 2-2-16,1-1 5 15,0 4-9-15,2-3 0 0,-3 1 0 0,2 2 0 0,0-1-12 0,1 5 16 16,0 0-9-16,-2 1 12 0,1-1-1 0,-6-1-9 16,0-1 5-16,3 1-8 0,0-2 5 0,5 1 1 15,0 1 0-15,-1-1 0 0,-2-1-1 0,6 3 0 16,-2 0 3-16,-2-1-3 0,-1 1-13 0,-3-3 19 15,2 3-9-15,2 0 13 0,1-1-5 0,2 1 2 16,-2 2 1-16,1-6-1 16,1 5-2-16,-2-3 0 0,2-2 1 0,1 3-1 15,1-1 0-15,1 1 1 0,-4 1 4 0,0-4-3 16,2 1-7-16,2 0 8 0,0-2-9 0,-2 3 11 16,1-3 5-16,-6 0-8 0,6 0 7 0,1-1-9 15,-4-1-4-15,3-2 13 0,-1 1-3 0,-2-1 9 16,5 1 0-16,-6 1-1 0,2-2 5 0,1-1-3 15,-2 0-8-15,1-1-1 16,3 1-6-16,-1 0 6 0,0-1-2 0,0 2 0 16,-1-3 2-16,-1 3-2 0,2-2 2 0,-3 2-1 0,-1 0 1 0,0-2 0 15,-1 1 1-15,-1 2-1 0,0-3 4 0,-2 4-1 16,2 2 13-16,1-2-19 16,-3 3 2-16,3-2-6 0,-1-3 18 0,7 2-11 0,-4-4 6 15,9 4-9-15,2-1 2 0,-12 0-5 0,8 2 7 0,-6-3-7 16,0 1 5-16,3 0-7 0,1 1-4 15,2-3 3-15,1 1 6 0,2 0-1 16,1-1-5-16,-4 2 2 0,0-1-1 0,1-1-4 0,1 4 9 16,1-4-7-16,-3 2 3 0,3-1 0 0,-1 0-3 15,1 0 1-15,2 0-6 16,-1 1-1-16,2 0 2 0,-1-1 0 0,0 1-2 16,3 0-1-16,-1 0 1 0,1 1-1 15,3 0 3-15,-1 0-8 0,2 1-2 0,0 0-3 16,-1 0-2-16,5 3 8 0,-1-3-13 0,2-1 11 15,1 3 1-15,1-1 2 0,2 2 9 0,3 1-7 16,0-2 14-16,0 2-18 0,0-2 6 16,2 1-11-16,3 2 5 0,2-1 7 0,6 3 0 0,-2-1 1 15,1 1-10-15,3 0 7 0,-2-1-10 16,1-1 9-16,1-1-5 0,1 2 1 0,2 0 3 16,1 4-5-16,2-2-15 0,2 3 24 0,-1-4-17 15,7-1 20-15,-1 2-3 0,3-4 2 0,1 2 9 0,-4 0-5 16,-2-4 6-16,2 2-4 0,1-1 6 0,8-2-6 15,2 3 2-15,2-2-2 0,-1-1-3 16,-2 1 2-16,-1-2-8 0,1 2 10 0,6 1-4 16,1-4 6-16,4 2-4 0,6-5-8 15,-4 0 2-15,2 2-2 0,1 0 9 0,-3 0-7 16,7 1 0-16,-2-4-1 0,0 1 11 0,-2-1-2 16,-1 0 2-16,9 1-3 0,1 0 3 0,2-1-5 0,-2 0 2 15,-3 0-4-15,0 1 0 0,3 0 2 16,1 1 1-16,-5-1 0 0,-1 0 2 0,-1 1-4 15,1 2 5-15,6-2-3 0,0 0 1 16,2 1-1-16,-3-2 1 0,-1 2-1 0,-1 0 1 16,4-2 5-16,-1 0-7 0,-4-1 8 0,2-1 6 15,-4 0-5-15,6 0 9 0,0-2-7 16,5 1 8-16,-2-1-13 0,-4 0 2 0,1-3-6 16,0-1 8-16,2-1-4 0,0-1 3 0,-4 0-4 15,1-1-8-15,3-2 19 0,-1 1-8 0,1-3 12 16,-1 0-18-16,-3 0 7 0,-2-2-2 0,4-1 5 15,-1-1-13-15,-1-1 13 0,-2-2 0 0,-3 2 7 16,0 0-9-16,3-1 1 0,1 0-4 0,-4-1 3 16,-2 0-2-16,-2 2 0 0,-3-4 6 0,0-1-2 15,0 1 3-15,-3 0-3 0,0 1-4 0,-8-1 4 16,5-3-1-16,0-3 0 0,-2 1 0 0,10 1 12 16,-4 1 129-16,-1-1-204 0,2 1 87 15,-2-2-128-15,-5-2 115 0,4 1-10 0,-3-1 0 0,-3-1-4 16,1 2 0-16,-5 2 4 15,-5 0-3-15,1-1 3 0,1-1-10 0,1 2 4 0,3 0-2 16,-4 0 3-16,-1 2-5 0,-3-3 5 0,0 3-3 16,-6 2 6-16,-1-2 10 0,-2 3-18 15,1-3 14-15,-4 2-15 0,-4 2 8 0,-1 0 8 0,-5-1-2 16,-1 0 6-16,0-3 8 0,-2 2-5 0,-2 0 11 16,-4-2-6-16,-2-1 13 0,-2-4 2 15,-4-1 2-15,0-4 1 0,-1-2-7 0,-3-2-17 16,1-3-9-16,-3-3 2 0,-1-2-11 0,0-2 6 15,-2-1 2-15,0 3 2 0,1-1 10 0,-1 4-12 16,0 0 1-16,0 0-6 0,0 0-5 0,-2-5-2 16,-2 1-2-16,3-3 1 0,-2 1 3 0,-1 3-1 15,4 1 0-15,-6-2-1 0,0 0-9 0,-1-5 10 16,-2 2-4-16,2-3 5 0,-4 1-3 0,1-1-10 16,-1 0-6-16,-3 1-2 0,2 1-5 0,-5-1-3 15,0 0 11-15,-5 0-8 0,-2-2 18 0,-2 1-20 16,1 3 2-16,-5 3-9 0,2 1 6 0,-4 1-3 15,-7 4-6-15,-4 2 2 0,-2 2-4 0,-4-3-10 16,-2 5 3-16,-6 4-7 0,-3 0-2 0,-7 13-10 16,-13 1-13-16,-12 7-1 0,-11 5-30 15,-13 5-88-15,-12 10-68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08T06:06:35.9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11524 3224 474 0,'-7'-2'39'0,"0"0"141"0,0 0-187 0,1 2 9 0,-2 2-1 0,0-1 4 0,0 1-3 0,0-2 2 15,1 2 5-15,-2-1-2 0,-1-1 6 0,-4 0 11 16,1 0-4-16,2-1 8 0,0 1 8 0,-1-1-15 16,3-3 8-16,0 1-13 15,-3-2-9-15,4 2 13 0,-5-2-7 0,1-1 9 0,0 1-10 0,1-2-2 16,-2 2 3-16,2-1-4 0,2 0-15 0,-6-2 16 16,6 1-17-1,-3 0 18-15,0-1-12 0,-1 1-1 0,-1-2 6 0,-2 2-6 16,0 1-7-16,-2-1 14 0,-2 2-9 0,1-1 10 0,-2 1-8 0,0 1 1 0,-2 0-1 15,-1 0 0-15,-1 0-14 0,1 0 19 16,6 0-9-16,-6 0 11 0,1 0-7 16,-2-1 2-16,-3 1 7 0,8-1-4 0,0 1-5 0,-3 0 3 0,1 0-10 15,1 0 9-15,-4 0 7 0,1 1-3 0,-1-2 6 16,0 3-8-16,-3 0-2 0,-3-2 5 0,0 3-1 16,0 1 3-16,-2-1 6 0,2 1-8 0,-1 0 12 0,-1-2-12 15,1 2 7-15,1 0-2 0,-1 2-1 0,1 0 2 16,-4-1 9-16,-6 0-2 0,1 2-7 0,-1-1 3 31,0 0-17-31,7 2 5 0,-5 0-5 0,4 0 5 0,2 2-3 0,0 0 1 0,-3 0 6 0,-1 2-6 16,2 1-13-1,-6 0 19-15,1 0-11 0,-1 0 14 0,-1 2-9 0,-2-2-1 0,6 1 4 0,-3 1-4 16,-1-2-7 0,3 1 11-16,2 0-14 0,-7 1 13 0,3-1-5 15,-3 1 5-15,0 1 5 0,3 0-4 0,1 1-12 0,3-3 11 16,-3 0-11-16,5-1 12 0,-2 1 0 0,1 0-5 15,-1 2 15-15,0 1-15 0,-1-5-10 0,-4 1 20 16,2 2-15-16,-2-5 18 0,5 5-11 0,-1-1 5 16,2 1 3-16,3 2-2 0,-5-1-8 0,2 1 15 15,-3-4-9-15,-1 2 13 0,5-1-9 0,-2 0-4 16,3-1 3-16,0-1-4 0,-1 1-6 0,0-1 13 16,0 1-9-16,5-4 12 0,-2 3 2 0,1-1-17 15,1 1 11-15,-4 1-14 0,-1-1 4 0,0 1 7 16,2 0-6-16,-2 0 9 0,0 1-7 0,1 0-2 0,1 0 0 15,2 0 0-15,5 1-5 0,-1 1 10 0,-2-1-5 16,3 1 5-16,1 0 4 0,0 1-6 16,-1 0 7-16,0 2-10 0,-2-4-8 0,2 1 18 0,0-1-12 15,3 2 14-15,4 0-9 0,-1 5-3 0,-2-4 4 16,2 0-4-16,-1 4-1 0,1-2 1 0,1 2-1 0,0 0 1 16,0-1 3-16,-1-1-3 0,2 2 5 0,1-3-6 15,-2 2-1-15,5 0 2 0,-2 0-2 0,1 0 3 16,-1 1 4-16,0 1-5 0,1 1 8 0,2-1-8 15,-3-1-9-15,0 0 13 0,3 0-11 0,1 3 14 16,2-2 0-16,6 1-11 0,-2 0 7 0,3 1-10 16,1 1-4-16,-6 0 14 0,2 0-6 0,-1-3 9 15,-2 2-4-15,7 0-4 0,-6 0 4 0,2 2-5 16,3 2-8-16,-3 0 15 0,1 1-15 0,2 0 16 0,1 0-7 16,-4-1 3-16,3-1 5 0,1 5-4 0,-2-1-6 15,-3 1 5-15,4 0-1 0,-4-3 3 0,7 3-4 0,0-3-1 16,0 2-2-16,3-1 2 0,-4-2-4 0,3 2 10 15,3-1-6-15,1-1 7 0,4 1 1 0,-1-1-9 16,6 4 8-16,1 0-10 0,-8-3-3 0,8 4 7 16,-3-3-7-16,4 0 8 0,10 2 0 0,-6 0-1 15,4-1 0-15,1 0-4 0,-3 2-6 16,3 1 11-16,-2-2-5 0,2 1 5 0,1 0-6 0,2-1 0 16,2 3 2-16,1-1-4 0,0 0-12 0,5 1 19 15,2-6-14-15,4 0 15 0,1-3 2 0,-2 0-2 0,1-1 7 16,-3-1-8-16,4 2-8 0,3 2 17 0,1-3-7 15,1 0 10-15,1-4-11 0,3 0 3 0,1 1 5 16,1-1-4-16,-1 2-9 0,-2 0 10 0,0-3-6 16,3-1 10-16,6 1 0 0,3-5-5 0,0 3 11 0,-1 1-11 15,-5-5-3-15,4 1 9 0,3 0-10 0,5-4 12 16,3 1-2-16,0 2-6 0,-6-1 2 0,-1-1-3 16,6 0 4-16,5-1-6 0,2-3-10 0,3 1 6 15,-7-1 3-15,0 0-3 0,-1-1 11 0,3-1-11 16,0-2 4-16,-2 0 2 0,-1 0-3 0,-1-1 3 15,3 0 7-15,7-1-10 0,2-5 11 0,-1 1-11 0,-1 2 0 16,0-2 9-16,0-2 2 0,-1-1 4 0,-4-3 7 16,-2 0-6-16,3-1 2 0,8 0-1 0,2-2 5 15,3-4-17-15,-6 1 2 0,-4 0-4 16,4-4 19-16,-4 3-21 0,-6-3 11 0,-3 3-12 0,-8 3 17 0,-3-3-14 16,7 2 8-16,3-3-10 15,0-1 11-15,1 1-1 0,-6-1 1 0,-1 1-1 0,0-1-11 0,4 0 10 16,-2 0-10-16,-4-2 15 0,-3 3 0 0,-5-2-13 15,-5 1 10-15,3 0-11 0,-2-5 4 0,10 3 10 16,-4-3-5-16,-3 3 7 0,-3 0-8 0,-7-3-8 16,-3 2 7-16,-2 0-7 0,1 1 0 0,-3 0 10 15,1 1-8-15,-3 1 12 0,-4-2-3 0,1 0-5 0,-3-1 4 16,-3 1-3-16,-3 2 14 0,-1-3-5 0,-4 1 6 16,-3-2-4-16,-3-1 0 0,-1 5 1 0,-4-8 2 15,0 1 2-15,-1 1 1 0,-3-7 4 0,2 3-10 16,-3 0 9-16,-3-2-9 0,1-2-13 0,0 2 4 0,-1 0-6 15,-1-1 0-15,-1 3 3 0,0-2-6 0,-5 1 5 16,1 0 1-16,1 3 1 0,-3-3 5 0,0 2-5 16,-2 0-3-16,0-1 2 0,1 2 2 0,-2-1 1 15,0-1 6-15,-1 0-12 0,-5 1 0 0,2 0-3 16,-1-3 9-16,-3-4-12 0,-2-2 5 0,0 5-7 16,-3-4 6-16,0 1-2 0,3 1-2 0,-4-4 0 0,-3 2-3 15,3-1 0-15,-4 2 6 0,-1-3-1 0,6 1 4 16,-4 3-6-16,1-4-3 0,0 3 0 0,-2 0 2 15,-3-3-3 1,-3 2 0-16,-1 2-2 0,-4-1 4 0,2 3-6 0,-3-1 5 16,1 0-6-16,-3-2 6 0,-2 3 0 0,2-1 3 0,-7-2-1 0,1 6 1 0,-9-6-9 15,-4 2 2-15,-1 3-3 16,-4-6 10-16,-1 5-8 0,-1 2 3 0,-5 0-4 0,-5 0 3 0,0 1-3 31,1-4-3-31,-4 5 1 0,1 4 1 0,-13-4-10 16,-1 6 3-16,-8-1-5 0,-4 2-3 0,-3 5-24 15,-6-2-8-15,-5 8-4 0,-5 1-14 0,-12 5-28 16,-8 5-10-16,-13 6-8 0,-6 7-17 0,-13 9-45 16,-7 10-43-16,-12 13-1 0,-12 9-59 0</inkml:trace>
  <inkml:trace contextRef="#ctx0" brushRef="#br0" timeOffset="51739.71">11439 3418 609 0,'-5'-8'74'0,"-4"-1"221"0,6 4-268 0,3 5-19 0,-2 0 4 0,2 0-1 0,0 0 74 0,-1-1-116 0,-8-8 39 16,5 8-64-16,-2-4 69 0,-2 0 8 0,9 4 18 0,-1-6-14 0,-3 1-9 0,1 2 23 16,-6 1-23-16,2-2 25 0,1-3-24 0,-1-1-2 15,-2-3-1-15,4 2-2 16,-3 3-14-16,4-3 3 0,-3 0-8 0,-2 2 7 0,1 1 3 0,-1 0-4 15,0 1 5-15,-1-1-7 0,-1-2-8 0,1 2 15 16,-4-1-4-16,0 1 9 0,0 1-15 16,-3 0 7-16,-1-1-1 0,-1-1 2 0,1 3-14 0,-5 1 15 15,1-1 0-15,-2 1 7 0,-1-1-4 0,-2 0-2 16,-5 1-7-16,5 0 4 0,-5-2-6 0,4 1 10 16,4 0-5-16,-3-3 6 0,0 2 1 0,0-2-11 0,1 2 12 15,-1 2-14 1,1 0 2-16,-1 0 13 0,0 0-7 0,0 0 11 0,-2 1-5 0,1 1-3 0,-4-2 3 15,-2 1-6-15,4 0-19 0,-3 1 24 0,1 0-15 16,0 0 20-16,-3 0-5 0,2-1-7 0,3 1 6 16,-1 1-9-16,0-2-7 0,0 2 12 15,-3 1-6-15,-1 0 8 0,-2 2-2 0,-5-1-6 16,5 1 4-16,0 2-5 0,-2-2 5 0,7 2 8 16,0 0-3-16,2 1 4 0,1 2-13 0,0 0 6 15,-2 3-3-15,1 0 4 0,-2 1-3 0,-2 0 0 16,2 2-11-16,-1-1 8 0,1 0 3 0,-3 1-1 15,3 0 8-15,-2 0-8 0,3 0 3 0,1 0-4 0,0 1-1 16,2 0-3-16,-2 3 3 0,1 0 4 0,-2 1 3 0,0 4-3 16,-3-9-13-16,-3 10 14 0,0-4-9 0,4 0 11 15,6 5-2-15,-1-6-3 0,5 6 3 0,-5-5-4 0,1 1-1 0,2 2 3 16,3-1-5-16,-2 5 5 0,2 1-1 0,0-1-2 16,1 2 5-16,1-2-4 0,0-2-13 0,1 4 18 15,-1-1-8 1,3-3 13-16,-2 0-7 0,6-5-3 0,-3 4 4 0,1-3-3 0,5 0-7 0,0 1 10 15,7-2-13 1,-1 4 13-16,0-3-2 0,1 2-8 0,-4-1 8 0,4 4-8 0,2-1-8 0,0 2 13 16,4 2-6-16,0 1 8 0,-1 0-3 0,2 3-3 15,-1 0 7-15,1-2-7 16,2 1-17-16,3-1 26 0,1 0-23 16,9 5 25-16,-3 1-11 0,1-1-16 0,1 0 49 15,-1 2-41-15,1-1-38 0,-2 2 30 0,1 0-57 0,0-2 63 0,2 2 5 0,0-2 3 0,-1 0 6 16,1 0-7-16,1-2-11 15,0 1 24-15,2-1-11 0,2-2 15 0,0 2 3 16,9-3-8-16,-2-2 10 0,5 4-12 16,3-3-11-16,-3 1 18 0,2 2-13 0,-3-6 14 15,2 1-2-15,3-1-6 0,2-2 12 0,2 0-13 16,1-2-16-16,4-3 28 0,-1 1-18 0,3-4 22 16,0-3-18-16,-3-2 3 0,-2-1 7 0,4-1-5 15,4-1-10-15,10 1 16 0,3-5-11 0,-2-2 14 0,-3 1-9 16,-3-4-2-16,4 0 2 0,5 0-3 0,1-3-8 15,1 2 16-15,-3-4-12 0,-3 2 10 0,62-7-28 16,-133 12-5-16,156-17 36 0,-75 5-35 0,-9 0 12 16,0-2-9-16,-1-1 12 0,5 1 10 0,2-2 2 15,-3-2 5-15,0 0-5 0,-7-1-11 0,2 1 23 16,1-1-13-16,7-1 15 0,2 0-5 0,-1-2-7 16,-3 3 11-16,-9-1-13 0,2-2-3 0,4 0 12 15,-2-5-8-15,0 0 11 0,-5 3-3 0,-8-2-2 16,-4 0 4-16,-6-1-4 0,1-2 7 0,-4-1 26 15,-2 1-4-15,1 0 12 0,-5-4-4 0,5 1 6 16,-7-2-2-16,-3-3 1 0,-2 0-23 0,-7-2 5 0,-1-2-10 16,-5 2 10-16,-2-4-5 0,-4 1-5 0,-2 0-1 15,-3-4-2-15,-1 3-3 0,-2-3 6 0,-4-2 1 16,-3 0 1-16,-2-1 4 0,-4-5-15 0,0 2 3 0,-6-1-8 16,-2 3-1-16,-2 5 4 0,-5 5 4 0,1 5 0 15,-6 1-2-15,2 1-2 0,5-1-7 0,-4 1 6 16,7 2 2-16,-1 5-6 0,-7-2-1 0,6 6-3 15,-3 3-6-15,2-2 5 0,0 0 2 16,-3 1 2-16,1 1 1 0,-2 1-5 0,-1 4-3 16,1 0 0-16,0 1 3 0,-3 0 0 0,4 1 0 0,-1 1-2 15,-1 1-4-15,5 1 1 0,-4-2 1 0,3 3-2 16,-1 1 0-16,0-1 5 0,1 3 5 0,0-1-3 0,0 1-7 16,0-2 12-16,-1 1-7 0,6 2 8 0,1-3-3 15,3 0-3-15,3 2 3 0,-3-2-4 0,3 3-12 0,-2-2 15 16,0 0-3-16,3-1 9 0,2 0-6 0,0 2 1 15,-2 0-3-15,3-2 2 0,-3 3-8 16,3-2 4-16,1 2-1 0,1 1 2 0,-2 0 4 16,2 1-5-16,0-1 5 0,2 2-5 0,-1 0-4 0,-1-1 12 15,0 2-7-15,2 0 10 0,1 0-12 0,1 2-2 16,-1-4 0-16,2 0 2 0,1 0 8 0,1 1-9 0,3-1 3 16,0 0-5-16,0 0 6 0,0 0-1 0,0 0 0 15,0 0 0-15,0 0 4 0,0 0-9 0,0 0 5 16,0 0-7-16,0 0 7 0,0 0-24 0,0 0-9 15,0 0-7-15,0 0-22 0,0 0-54 16,0 0-35-16,0 0-5 0,0 0-72 0</inkml:trace>
  <inkml:trace contextRef="#ctx0" brushRef="#br0" timeOffset="53142.25">8900 4692 342 0,'-6'-3'216'0,"3"2"-78"0,-3 0-113 0,3 2 3 0,-1 0-21 0,0 0 19 16,0-1 11-16,-1 0-1 0,-1-1 18 0,6 1 13 16,0 0-5-16,-1 0 9 0,-15-6-9 0,10 3-8 15,6 3-1-15,0 0-2 0,0 0-15 0,-10-10 8 16,5 6-1-16,2-1 4 0,0 1-9 0,3 0-16 15,0-5-3-15,-4 2-1 0,2-3-1 0,-1-4-2 16,1 3-11-16,1-2 7 0,1 3 3 0,0-1-1 0,0-2 7 16,-2 0-8-16,-2-3-2 0,-1 0 11 0,-7 0-5 15,10 1 5-15,0-1-10 0,-1 0 2 0,1-3 1 16,-1 1 0-16,-3 0-2 0,0 1-7 0,4 0-7 16,0 1 2-16,-2-1 4 0,0 1-4 0,0-3 9 15,-1-2-9-15,1-1 10 0,1 0-6 0,-6 3-1 0,1 0-1 16,1 2 5-16,-3-2-2 0,4-1 6 0,-1 4-5 15,-4-3 4-15,2-1-4 0,-3 2-3 0,1-3 1 16,3 4-2-16,-3 0 2 0,-1 2 4 16,0 0-4-16,-1 1-4 0,1 0 6 0,-2-1-1 0,0 1 5 15,-1 1-8-15,1-1 2 0,-3 2-4 0,1 1 6 16,-1-5 2-16,-3 3-8 0,-4-1 3 0,3 3-4 16,-3-1 2-16,-1 0-3 0,2 0 4 0,-3-5-3 15,5 3 3-15,0-2-2 0,0 3-4 0,0 2 1 0,1-1 3 16,1 3-3-16,1-2 3 0,-2-2-4 0,-1 2 12 15,2-1-14-15,-1 1 7 0,2 3-8 0,-1-1 7 0,0 1-4 16,2 1-4-16,-2-1 1 0,-2 2-3 0,2-1 11 16,-6-1-1-16,8 1 3 0,-3 1-6 0,2 1 2 15,6 0-2-15,-5 0 3 0,2 0 0 16,0 0 0-16,0 0-2 0,6-2 1 0,-6 1 1 0,0-2-1 16,2 2 4-16,-3 0-3 0,4-1 12 0,1-1-13 15,0 1 3-15,-2-1-7 0,1 0 11 16,-2 3-14-16,0-5 8 0,1 4-10 0,0-2 12 0,2-2-2 0,-4 1 0 15,2-1-1-15,0 2-3 0,-3-2 4 0,3 4-5 16,-3-2 4-16,0 3-8 0,-1-2 2 16,1 0 3-16,1-1 0 0,0-1 3 0,0 3 1 15,-1-2-2-15,1 2 1 0,-2-1-4 0,1 2 3 0,4 2 3 0,0-4-1 16,2 3 1-16,0 0-4 0,2 2-3 0,-4 3 1 16,3-1-11-16,-2 2 17 0,0-1-9 15,1 1 12-15,1 2-3 0,0 2-8 0,-1-1 5 0,0 4-8 16,-2-3 3-16,1 1 10 0,2 1-4 15,-3-2 5-15,4 5-2 0,2 1 1 0,-2-1-2 0,1 7 1 16,2-3-1-16,1-1 1 0,-1 2 8 0,2-2-5 0,0 0 6 16,3 2-11-16,-1 2 1 0,-1-4-2 0,3 2 3 15,-1 0 2-15,1 0 2 16,2-1-1-16,-3 1-1 0,1-1-1 0,-1 0-5 0,1 0 4 0,1 0 10 0,-2-2-18 16,0 1 11-16,0-2-13 0,-1 0 16 0,0-1-8 15,0 0 0 1,-2-2-2-16,1-2 6 0,-2-1-6 0,0 2 6 0,2 3-6 0,-4 0 2 0,3-5 3 15,-1 2-6-15,0-6 5 16,-1 2 7-16,3 5-12 0,0-2 6 0,-4 0-9 0,3 0 6 0,-1 1 1 16,0-4 1-16,0 0 0 15,1 2-11-15,-2-4 10 0,-3 2 1 0,5 3 6 0,-1 0 1 0,-2-5-3 16,6 5-6-16,-3-2 3 16,1 0-2-16,4 2 4 0,-4-5-2 0,2-2 2 0,0 0-5 0,0 0-1 15,0 0 3-15,0 1-1 0,0 0 5 0,0 0-4 16,0 0 1-16,0 0-1 0,0 0-3 0,-1-1-4 15,0 0-4-15,0 0 2 0,1 0-4 0,-1 0-1 0,-1 0-10 0,1 0 4 16,0 0-26-16,0 0-45 0,0 0-28 0,0 0-7 16,-12 1-91-16,13-1-129 0</inkml:trace>
  <inkml:trace contextRef="#ctx0" brushRef="#br0" timeOffset="54276.54">7782 3980 441 0,'4'-5'466'0,"2"-2"-190"0,-1 4-257 0,4 0-2 0,-5-1-27 0,1 1 4 0,1-1-2 15,-1 1 5-15,3 2 2 0,-4 0 21 0,0 0-5 0,-10-1 11 0,5-1 5 16,-2 0-10-16,-1-2 8 0,1-2-10 16,-3-2-8-16,-3 1 6 15,0-2-7-15,1 1 7 0,-1 1 1 0,3-4-12 0,1 2 6 0,-4 1-9 0,1-4-17 0,-3 4 23 31,0-3-12-31,1-1 17 0,-1 2-16 0,0-1 0 16,0 1 1-16,-2 2-2 0,1 0-6 0,-4 2 9 16,-4 0-1-16,3-4 2 0,1 4-3 0,-1-2-1 15,-2 2 0-15,-4 3 1 0,2-2-7 0,-2-2 9 16,-5 1-3-16,2-1 6 0,2-1-8 0,-3 1 7 16,5 0-3-16,-2-2 6 0,-5 0-1 0,4-1-2 15,-1 2-7-15,1-2 3 0,1 2 3 0,0 1-2 0,-4-2 9 16,3 3-9-16,-3 0-8 0,1 2 12 0,-6 2-11 15,0 0 12-15,-4-1-8 0,1 1 6 0,1-1 1 16,-2 1 1-16,2 2-1 0,-2 0-10 0,0 1 3 0,1 0-5 16,-3 2 11-16,-4-1-3 0,2 1 1 0,3 0-1 15,2 1 8-15,2 1-8 0,2-1 2 0,2 2-4 16,-1 0 3-16,5 1-4 0,-4 1 3 0,2 2-5 16,-3-1-9-16,2 3 12 0,-2-1-7 0,-6 1 9 15,2 2 1-15,0 2 0 0,-3 1-1 0,3 1-2 16,2-1-9-16,-1 3 9 0,3-4 3 0,0 3 0 0,-1 2-5 15,4-5 5-15,0 3 0 0,3 1 0 0,-1-3-6 16,4 5 5-16,-1 1-9 0,-1-4 9 0,4 1 0 16,-1-3-4-16,3 0 5 0,0 3-4 0,4-2-4 0,-2 2 7 15,2 1-7-15,4 0 7 0,1 3-7 0,-6-1 9 16,2 0-1-16,0 2 4 0,0 0-14 16,3 1 12-16,1 0-10 0,0-2 11 0,0 4-2 0,-1-2-1 15,3 2 6-15,-1-1-8 0,0 0-18 16,3-1 27-16,1-1-13 0,2 0 16 0,1 1-15 0,1-1 2 15,4 0 3-15,-2 1-2 0,2-2-12 0,1-1 18 16,1 2-9-16,-1 1 12 0,3-2-13 0,-1 1 2 0,2-1-1 16,2 3 1-16,-1-1 3 0,3 1-4 15,2 0-3-15,1-3-1 0,0 1 0 0,6-1 6 0,-3 1 2 16,2 1-1-16,5 0-10 0,2-2 9 0,2 0-8 16,5 1 8-16,0-1-2 0,-3-1 4 0,1 3 3 15,-1 0-3-15,2-2-21 0,2 4 27 16,-3-4-15-16,8 1 20 0,0-1-10 0,5-3 1 15,7 0 5-15,-4 2-5 0,1-2-5 0,-5 2 8 0,0-4-12 0,-4 0 12 16,6 0-3-16,-4-3 1 0,7 3 11 0,1-4-9 16,-3 1 1-16,4-2 3 0,0-4-8 15,-2 3 9-15,-2-3 6 0,4-1-13 0,-1 0 11 0,6-2-13 16,-1-2 3-16,-4-4 10 0,0 1-9 16,-4-4 11-16,0-1 6 0,0 0-7 0,0-6 10 0,2 1-11 0,-1-4-1 15,1-2 3-15,-1 0-7 0,-2-1 7 16,-3-1 1-16,-2 0-5 0,0-3 7 0,-1-3-9 0,0 1 0 0,4-2 3 15,-2-2-5-15,-2-3 6 0,-3-1-1 0,-3-3 5 16,-1-4 2-16,-4-2-1 0,-2-2-1 0,-3 0 12 16,1 0-2-16,-3 0 5 0,-3-2-4 0,1 3-14 15,-7-1 5-15,2-3-7 0,-4 0 11 0,-3-4-5 16,-1 3-8-16,-13-2 4 0,8 5 3 0,-6-4-7 16,3 3 6-16,3 1-7 15,-14 1-2-15,-2 0-11 0,-7-6 0 0,0 1-4 16,2-4 11-16,-3 4-3 0,-2 3 3 0,-4 3-4 0,-1 1-4 0,-2 5-8 15,-6 3 2-15,-7 0-4 0,-3 4-3 0,-7-2-13 16,-2 4-4-16,-2 0-2 0,-6 2-6 0,-3 3 4 0,-11-1-15 16,-7 11 6-16,-3-1-29 0,-5 5-46 0,-3 9-58 15,-14 2-10-15,-8 10-277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08T06:12:04.1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18816 4014 208 0,'3'-1'-129'0,"-3"1"51"0,0 0 78 0,0 0 0 0,12-2 0 0,-8 2 0 0</inkml:trace>
  <inkml:trace contextRef="#ctx0" brushRef="#br0" timeOffset="1663.7">18871 3912 303 0,'0'-3'130'0,"1"2"-44"0,-1 1-78 0,0 0 5 0,0 0-4 0,0 0-6 16,0 0 23-16,0 0-18 15,-5-2 17-15,5 2 17 0,-3 1-15 0,0-4 18 0,-1 0-9 0,-2-1 0 16,7 2 6-16,-5-2-3 0,1 1 28 15,3 2-1-15,-7-9-77 16,4 4 33-16,1-1-2 0,3 5-2 0,0-6-1 16,-2 1-16-16,0-2 10 0,0 3-11 0,0-3 8 15,0 3-6-15,3 4 4 0,-2 2 4 0,0-1-2 0,0 0 0 0,0 0-1 16,-2-21-1-16,1 21 2 0,-4-4 11 0,2 4-15 16,-2 2 12-16,4-4-14 0,0-1-1 0,-2 0 11 15,3 0-9-15,-2 0 13 16,1 3-1-16,1-6-7 0,-5 2 0 0,-1 2-4 0,-1-4-1 15,2 4 3-15,1 0-1 0,-1 0 0 16,-3 3 0-16,0 1-5 0,3-1 6 0,-2 0-6 0,3-2-2 16,-1-2 5-16,-3 5-3 0,1 1 5 15,-1 0 0-15,1 2-4 0,0-2 6 16,-2 0-4-16,1 5-1 0,-1 1-1 0,-1 2-8 0,0-1 6 16,-2-2 1-16,0-5 0 0,-4 2 8 0,2 1-6 15,0 5 7-15,1 0-9 16,-4 0 5-16,1 2-5 0,-1-5 0 0,-3 0 1 0,4 7-1 15,-2-4 1-15,4 0 5 0,0 2-8 0,-2-6 2 16,0 2-2-16,2-1 9 0,3 0-10 16,-3 2 1-16,0-1-5 0,2 0-2 0,2 3 14 0,-3-2-5 0,3 1 9 15,1 1-8-15,-4 0 1 0,2 2-4 16,2-1 1-16,-2 3-12 0,5 0 18 0,-2-2-1 0,1 1 7 16,1 2-13-16,0 0 2 15,1 0 0-15,1 3 3 0,1-4-5 0,1 1 4 0,-1 2-4 16,2 0 5-16,-2-1-2 0,3 3-1 15,-3-5 0-15,2 1-1 0,1 1 0 16,0 0 5-16,0 3-5 0,0-3 4 0,1 2-7 0,-1-2 4 0,0 3 5 16,0 2-2-1,-1 1 0-15,-2 1-3 0,1 0 2 0,-3 2-1 0,-1-1-1 0,1 1 0 0,0 0-2 16,0 0 1-16,-2-1-6 0,1-1 7 0,-1 1-5 16,0 0 7-1,0-3 2-15,1 0-4 0,-1-1 6 0,3 2-7 16,-1-1-4-16,-2-1 10 0,1 1-10 0,-3 1 11 0,2-2 3 15,-1 2-6-15,0-1 8 0,3-1-9 16,-2 2-2-16,0-2 10 0,-1 4-9 0,3 0 9 16,3 4-9-16,-1-1 3 0,3-1 5 0,-3 0-4 0,-2-3 8 0,4 0-13 15,-3 0 5-15,3 2-8 16,3-1 9-16,-1-1-1 0,-1-2-1 0,0 1-1 16,2-1-1-16,1 5 2 0,-2-3-2 15,3 2 3-15,-2-1-4 0,0-1 4 0,6 3-2 0,-3-1 2 16,-1-2-13-16,2-1 15 0,0 0-3 15,3 2 8-15,0-2-12 0,0 0 0 0,0-1-3 16,-1-1 3-16,1-1 0 0,0-2 4 0,3 0-3 0,-4-4 3 0,1 2-3 16,1-2 7-16,0-2 0 0,0 1 2 0,2-4-10 15,-2-1 11-15,1 1-4 0,1-4 8 0,0 2-8 16,2 3-2-16,-1-2 0 0,5-1-2 0,-2-1-2 16,1-3 0-16,-1-3-2 0,1 2 1 15,0-2-1-15,2-1-2 0,2 0 3 0,-1-3-3 16,-3-5-9-1,2-1 14-15,0-1-8 0,-3 2 10 0,3-1-1 0,1-4-5 16,-2 0 6-16,3-4-6 0,-1 0 3 0,0 0-1 0,1-2-6 0,0-4 1 16,1 0 6-16,2-3-3 0,-1 0 6 0,3 0-7 15,3-2-3-15,0-2 7 0,-2-1-1 0,2-6 4 32,0 3 1-32,0 0-2 0,0-1-3 0,1 5 1 0,-3-1-2 0,-2-3 1 0,-1 2 7 15,-3-2-3-15,-2 1 1 0,-2 3-5 0,-1-2 2 0,-1 1-2 16,-2 1-4-16,1-2 13 0,-2 0-13 0,-4 2 13 31,-2-4 0-31,0 1-7 0,3 2 12 0,-1-1-11 16,2 1 8-16,-5-2-11 0,-5 1 0 15,0-1-1-15,0-2 9 0,0-2-6 0,2 1 5 0,-5-3-7 16,-4 3 0-16,-3 1 11 0,1-3-11 16,-2 3 10-16,-2 0-6 0,-3 1-5 0,-1 0 1 15,-6 0-2-15,2-2 2 0,-4-1-17 0,-5-1 1 16,-7-1-9-16,-3 2 5 0,-6 3 5 0,-1 0 6 15,-4 4-4-15,6 3 5 0,2 5-3 0,0 3-7 16,1 4 4-16,-5 4 3 0,-1 5-5 0,-5 2 2 16,-2 1-7-16,-3-2-23 0,-2 4-2 0,3-2-20 15,-6 5 9-15,-1 3-19 0,-7 3-52 16,0 5-24-16,-2-2-19 0,5 4-107 0</inkml:trace>
  <inkml:trace contextRef="#ctx0" brushRef="#br0" timeOffset="4596.38">19105 6141 208 0,'5'-11'37'0,"0"3"9"0,0 1-18 0,1 1 34 0,-1 0-15 0,1 1-11 16,1 0 20-16,0 1-16 0,0-1 14 0,-3 1 11 15,1-3-11-15,-2 1 13 16,0 1-5-16,0 1-15 0,0 2 5 0,1-3-9 15,-2 0 4-15,-2 5-6 0,0 0-10 0,0 0 4 16,0 0-7-16,1 0-24 0,-1 0 12 0,0 0-17 16,0-1-7-16,0 0 12 0,0 1-5 0,1 0 8 15,0 0-5-15,-1 0 2 0,0 0-1 0,5 14 0 0,-5-4-11 16,0 1 20-16,-1 4-12 0,1 0 15 16,-4 3-1-16,2 4-7 0,2-1 10 0,-5 3-11 15,4 4-4-15,-2 1 7 0,-1 1-9 0,0 1 10 16,-3 1-3-16,3 4-6 0,-3-4 6 0,-1 3-6 15,0-2-5-15,1-5 7 0,1 2-3 0,1-6 7 16,-3-4 2-16,3-1-5 0,0-1 7 0,0-3-5 16,1-1 14-16,1-4-14 0,0-1 7 0,0-2-7 15,1-3 8-15,1-1 2 0,1-3 0 0,0 0 3 16,0 0 16-16,0 0-17 16,0 0 3-16,-1-9-7 0,1 1 9 0,3-4-18 15,-1-3 5-15,2-1-9 0,0-4 4 0,0-2-9 16,0-1-3-16,1-3-2 0,1-4 10 0,-2 0-1 15,1-2 9-15,0 1-9 0,-1 2-10 0,0 3 12 16,1 0-3-16,1 3 8 0,-1 1 0 0,-1 1-10 0,-1 2 1 16,2 1-5-16,-3 3-1 0,1 4 5 0,3 2-3 0,-1 3 4 15,-3 2 0-15,2 0-5 16,-4 3 2-16,4 1-4 0,3 1-19 16,-6 3 25-16,6-1-11 0,-4 4 16 0,2 0-9 0,3 1 4 0,-2 1 1 15,2 1 0-15,1 0-12 0,1 2 20 16,-1-1-11-16,3 2 14 0,-4-1-6 0,2 1-2 0,0-1 3 15,1-1-4-15,3 1 1 0,3-1 0 16,-3-1 5-16,-3-4-4 0,2 2-1 0,-2-7 3 0,0 2-2 16,2-1 5-16,-4-4 7 0,3 2-9 15,1-3 7-15,-2-1-8 0,3 1 0 0,-1-6-2 16,0 0-2-16,1-4 1 0,-2 0 3 0,-1 1 4 16,0-2 2-16,-3-1 1 0,-1-2 3 0,-1-1-9 15,-1 3 0-15,-2-1-2 0,3 1-6 0,-1 2 10 16,-3 0-4-16,-2 2 9 0,0 0-8 0,-2 2 1 15,1 0-4-15,-1 3 2 0,-1 1-1 0,3 5 5 16,0 0-2-16,0 0 3 0,0 0 6 0,-1 0-15 16,0 0 4-1,1 0-9-15,-1 0-6 0,-1 0 17 0,1 0-4 0,0 1 10 0,0 0-13 0,1 0 1 16,-8 20 0-16,11-11 1 0,0-2-2 0,0 1 2 16,2 2 0-16,-2-1 3 0,1 1-3 0,0 2 0 15,1-1 0-15,-1 2 1 0,2 1-8 0,-2 0 14 16,3-1-6-16,-3 1 10 15,1 2-13-15,0 3 1 0,-2 1-4 0,0 1 2 0,-5-1-9 16,1 4 16-16,0 0-12 0,-2 2 14 16,2 2-3-16,-5-3-7 0,1 0 9 0,0-1-10 15,-2-3 5-15,2 1 0 16,0-3-3-16,-1-3 1 0,3-2 2 0,-3-3 0 0,5-1 1 0,-2-4-2 16,0-2 5-16,3-5-31 0,0 0-12 0,0 0-9 31,0 0-25-31,0 0-54 0,-2-9-57 0,2-1 10 0,0-5-143 0</inkml:trace>
  <inkml:trace contextRef="#ctx0" brushRef="#br0" timeOffset="4834.74">19883 6270 1108 0,'0'0'24'0,"0"0"-26"0,11-1-14 0,-2 3 1 0,1 0-5 0,2 1 6 0,2-2 6 0,-3 0-4 16,3 0-5-16,-4-2 22 0,-1 0-3 0,0-3 1 15,0-1-14-15,-2-1-8 0,0-1-15 0,0-2 1 16,-1-2-18-16,1 0-10 0,-1-1-20 0,0 2 5 0,-1-2-40 15,1 3-67-15</inkml:trace>
  <inkml:trace contextRef="#ctx0" brushRef="#br0" timeOffset="4993.42">19935 6424 609 0,'-2'2'177'0,"1"0"-70"16,1 4-33-16,0-3 10 0,1 4-30 0,3-1-35 15,1-2 2-15,3-3-10 0,1 0-6 0,2-4-1 16,1 2-22-16,3-1 12 0,-2-5-30 0,2 0-44 0,0-10-27 16,2 1-12-16,5-1-99 0</inkml:trace>
  <inkml:trace contextRef="#ctx0" brushRef="#br0" timeOffset="5599.94">20701 5657 900 0,'0'-2'13'0,"1"2"-25"0,-2 0-1 0,0 1-14 16,1 2 12-16,-3-1-14 0,3 1 9 0,-1 3 27 15,-1-3-9-15,2 1 16 0,4 2 0 0,-3-2 11 16,-2 0 2-16,-1-1 0 0,-2 1-16 0,4 0 12 16,4 0-6-16,-4 0 10 0,2-1-7 0,0 3-11 0,-1-1 1 15,3 3-5-15,-1 2-14 16,1 0 16-16,0 5-12 0,2 1 14 0,1 1-9 0,0 2 0 0,-1 0 6 16,-1 0-6-16,2 4-7 0,-1 2 12 0,-3-1-7 0,1 4 9 15,0-6-4-15,-2 2-3 0,3-2 6 0,-3-2-6 16,2 4-12-16,-1-9 25 0,-1 0-16 0,3-1 20 15,-4-3-11-15,2-1 3 0,1-2 8 0,-3-3-3 16,1-1 9-16,0 0 6 16,1-3 1-16,-2 1 4 0,1 0 8 0,0-2 1 0,2 0 6 15,-2 0-4-15,1-4-8 0,1 0 4 0,0-1-12 0,0-4 11 0,-1 0-15 16,2-2-7-16,-3-2 2 0,4-2-4 16,-4-2 3-16,2-3-2 0,0-4 3 0,-1-1-2 15,1 0-2-15,-3-2-6 0,2 3 0 0,1 1 0 0,0-1 4 0,1-1-11 16,0 0-3-16,0 2-1 0,2-1-1 0,0 0 6 15,0 4 4-15,-2 1 0 0,0 3-4 0,-2 0-5 16,0 1 2-16,-1 2-2 0,-1 0 0 0,0 1-3 16,1 0 1-16,-1 0 0 0,2-1-3 0,-2 3 2 15,0 2-9-15,1 1 8 0,-2 0-1 0,4-1-9 16,-3 1 6-16,2 3-7 0,-3 4-3 0,0 0-1 0,4-11-2 16,-4 6 1-16,1 3-12 0,2-3-10 0,-3 5 0 15,0 0-6-15,0 0-19 0,1 0 1 0,-1 0-29 16,1 0 17-16,1 0-39 0,-1 0-27 15,-1 1-22-15,10 15-6 0,-7-8-67 0</inkml:trace>
  <inkml:trace contextRef="#ctx0" brushRef="#br0" timeOffset="5928.92">20484 6325 705 0,'1'5'112'0,"-1"-5"-39"0,0 0-10 0,0 0-16 0,0 0-47 0,5 6-8 0,3-3 4 15,-1-2-6-15,6 0-1 0,-2-1 14 0,-1-2-3 16,4 1 6-16,-1-1-4 0,2-2 2 0,-1 1 2 15,-1-2-3-15,4 0-10 0,-2-2 9 0,6 0-9 16,-2 0 10-16,-1 0-1 0,4-1-6 0,-5 0 8 16,2 1-11-16,-2-1-19 0,-1 0 16 0,2 1-20 0,0-2 19 15,1 3-16-15,-1-1 3 0,0 2-1 0,-1-1-2 16,3 0-21-16,-2 0-2 0,1 0-20 0,4 2 11 16,-3 0-20-16,-1 0-17 0,0 1-12 0</inkml:trace>
  <inkml:trace contextRef="#ctx0" brushRef="#br0" timeOffset="6530.48">20800 6437 507 0,'3'10'81'0,"-3"-10"-17"0,0 0 23 15,0 0-85-15,0 0-34 0,0 0 10 0,0 0 7 0,7 5 6 16,-3-3 17-16,-1-2 2 0,0-1 13 0,0-2-12 16,-1-1 4-16,1 3 3 0,0-4-6 0,-1-1 6 15,1 0 3-15,0 2-3 0,1 0 6 0,-3 0-8 16,1 0-14-16,0-1 6 0,-1-3-9 0,0 4 8 15,-1-1 1-15,2-2-8 0,-2 5 5 0,0-3-7 0,0 5 8 16,-2-8-3-16,1 4 0 0,-2-3-1 0,1 3 10 16,1 2-13-16,-3 0 8 0,2 2-10 0,1-2-4 0,-3 1 9 15,0 0-8-15,0 1 9 0,-1 0 3 0,-1 3-5 16,0 1 15-16,-1 0-14 0,2 5 9 0,-3-5 0 16,0 3-2-16,1 0 4 0,-1-2 4 0,2 8 3 15,-3 0 1-15,2-2-1 0,1 4-14 0,-2-3 16 16,2 3-8-16,0 2 11 15,0-3-4-15,0 0 1 0,-1-3 6 0,4 3-2 0,0 0 0 0,2-1 4 16,0-1-12-16,0 1 10 0,1-2-5 0,3 1-13 0,0 1 9 16,2-3-11-16,1 2 10 0,-2 1-15 0,0-2 10 15,0 1-10-15,1-3 4 0,2 0 5 0,1-1-7 16,2 1 8-16,0-2-5 0,1 0-1 16,0-2-5-16,-3-1 4 0,2 2 6 0,-2-5-7 0,0 1 7 0,1 1-9 15,0-2-6-15,-1 2 11 0,1-2-8 0,-2-1 9 16,2 1-7-16,-2-1 0 0,1-2 2 0,0 2-3 15,-1-1-4-15,1-2 12 0,-1 3-4 0,-1-5 7 16,1 1-17-16,-1-3 4 0,0 0-7 0,0 0 5 16,3-3-13-16,-3 2-23 0,-1-1-8 0,0-1-6 15,-1 1-33-15,0-1-33 0,3 2-35 0,-2 1-1 16,-4-1-105-16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08T06:18:35.3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16777 9194 121 0,'4'-10'22'0,"1"2"-74"0,-2-2-21 0,2 6 61 0,1-2 8 0,-3 0 3 15</inkml:trace>
  <inkml:trace contextRef="#ctx0" brushRef="#br0" timeOffset="438.72">16874 9014 32 0,'1'-7'20'0,"-1"-4"15"0,0 2 17 16,0 2-29-16,1 1 1 0,0 3-13 0,0-1-20 0,-1 0 8 0,-1-1-16 15,0 1 17-15,-1 0 7 0,1 1-10 16,-2 0 19-16,3 3-17 0,0 0 15 0,0 0 57 0,-1-1-11 15,0 0 29 1,0 0-5-16,0 0-9 0,-25-12 8 0,19 12-12 0,2 1-26 0,1-1 1 0,-1 0-25 0,2 1 19 16,-2 0-23-16,-1 1-14 0,1-1 9 0,-2 1-12 15,1 0-6-15,2-1 10 0,-2 2-7 0,2 1 9 16,0 0 0 0,-2 0 3-16,3-1 13 0,-3-2-7 15,2 1 10-15,-1-1 3 0,5 0-2 0,0 0 4 0,0 0-1 0,-1 0-19 0,0 0 3 0,0 0-8 16,1 0-5-16,-1 0 10 15,-1 0-13-15,2 0 12 0,-1 0-2 0,1 1-6 16,-1 0 13-16,0 0-14 0,0 0-5 16,0 0 18-16,1 0-12 0,0 1 16 0,0 0-12 15,0 0 1-15,0 29 4 0,0-31-1 0,0 1-1 16,0 0-6-16,0 0 8 0,8 20-5 0,-4-16 7 0,-1 2-4 16,-1-4-7-16,-1 2 5 0,2 0-1 0,0 0 5 15,-1 1-2-15,1-3 3 0,0 0 4 0,-2-2-15 16,2 1 8-16,2 1-11 0,-3-2 0 0,4 0 9 15,-3-1-6-15,0 1 8 0,1 1-2 0,-2-4 0 16,3 2 6-16,-3-3-6 0,-1-1-11 0,4 2 11 16,-4-4-17-16,3 2 16 0,0-3-3 0,0 1-27 15,0-1-1-15,-1-2-15 0,2 2-40 0,0-2-23 0,-1 0-36 16,2 1 11-16,-2-1-32 0,1-1-10 0</inkml:trace>
  <inkml:trace contextRef="#ctx0" brushRef="#br0" timeOffset="2185.34">16967 8854 3 0,'5'3'34'0,"-3"1"50"0,0 0 8 0,-2-1 10 0,0 1-2 0,-1 0-3 0,1 0 0 0,-1 1 0 15,-1 1-23-15,-1-2 4 0,-1 0-9 0,3-1 9 16,-2 0-18-16,2 0-18 0,-1 1 1 0,0-3-6 16,2 1-9-16,0-2-6 0,0 0-7 0,0 0 4 15,0 0 0-15,0 0-15 0,0 0 6 0,0 0-10 16,0 0 7-16,0 0 9 0,0 0-6 0,0 0 7 0,0 0-4 15,0 0-2-15,0 0-1 0,0 0-2 0,1 0-13 16,0 0 13-16,0 0-6 0,0 0 9 0,0 0-3 0,19-6-8 16,-17 6 4-16,2 0-6 0,-1-1-7 0,0 0 12 15,-1 1 0-15,-3 0 6 16,0 0-9-16,0 0 1 0,13-2-6 0,-5 6 5 0,1-2-4 0,-2 0 7 16,-7-2-5-16,1 0 5 0,-1 0-1 0,0 0 4 15,1 0 6-15,14 5-3 0,-15-5-2 0,1 0 6 16,-1 0-7-16,1 0 9 0,16 6 3 0,-17-6-4 15,0 0 10-15,0 0-10 0,9 4-2 0,-4-1 4 16,-5-2-14-16,0 1 11 0,0 2-11 0,0-2 6 16,2 0 6-16,-2-2-4 0,0 0-3 0,0 1 3 0,3 13-9 15,-2-7 8-15,2-2-1 0,-1 0-8 0,0 4 7 16,1 0-7-16,-5 4 8 0,4-1-7 16,-2-1 5-16,1 1-6 0,7 1-1 0,-4 3 1 0,4 1 0 15,-2 2 0-15,-1-4-9 0,-2 4 11 0,4-1-3 16,-2 3 6-16,3 3-4 0,-1-5-1 0,-1 2 1 0,2 2-1 15,0 1 10-15,-1 2-13 16,1-2 3-16,-8 4-5 0,1 1 5 0,4 3-4 0,-3-2 0 0,3 5 0 16,-1 1 5-16,-2 1-4 0,-1 4 2 0,3-3-3 15,-4 2 4-15,-2-3 1 0,1 3 2 16,-1 2-1-16,1 0 3 0,-1 2-9 0,-2-1 2 0,0 4-5 16,-3-1 6-16,3 4-1 0,2-1 1 0,-1 2 0 15,-1-2 3-15,0 3-3 0,-1 0 3 16,1 2-3-16,4 2 1 0,0-3-1 0,-6 0-3 0,6-1 3 0,-1 1 1 15,1 0 1-15,1 3 3 0,-1 0-2 16,0-3-1-16,-1 1 2 0,1-4-5 0,-5 1 4 0,-1-1-8 0,6 2 5 16,-1-3-5-16,5 3 6 15,-1-2 6-15,-1 2-7 0,1-4 5 0,-3-1-6 0,2-2 3 16,4 0-2-16,-5-4 2 0,6 1-3 0,-3 0 1 0,2 2-1 16,1 2 0-16,0 0-1 0,-4-3-5 0,3 1 5 15,-1-2-3-15,2 4 5 16,-2 2 1-16,3 0-4 0,0 3 0 0,-3 1-3 0,2 1 6 0,-1 1-12 0,1-1 7 15,-3 1-9-15,1-1 1 0,-2 2 4 0,1-1-3 16,-1 2 4-16,-1 0-2 0,1 2 18 16,-1 0-12-16,0-1 14 0,1 0-2 0,-1-1-5 0,0-5 14 15,2 0-14-15,-3-2-3 0,2 0 2 0,0 0-8 16,-1-4 10-16,1-1 9 0,0 0-12 0,1-2 8 16,-2-2-10-16,1-2-6 0,0 1 13 0,-1 0 1 0,1 0 6 15,-1 1 1-15,-1 0-2 0,-1-4-5 0,1 2 3 16,-2-2-5-16,0-1 14 0,-2-1-9 0,-1 0 11 15,1 0-1-15,-1 1-11 0,1-2 11 0,-1 1-12 16,1-2 3-16,2-1 0 0,-3 0 0 0,1-6 2 16,1 1-2-16,-2-1 1 0,2-2 1 0,1-2-1 0,0 0-2 15,-1-1 1-15,1 0 0 0,0-3 3 0,0-2 5 16,1 1 4-16,0-2-2 0,1-1 5 0,-1 1 5 16,1-1-11-16,0 1 4 0,1 0-6 0,-1-3 0 15,0 0-1-15,-1 0-5 0,2 0 3 0,-2 3-7 16,1 0-3-16,0-1 1 0,1-3-1 0,-2-1 5 0,0 2-9 31,0-2 2-31,0 0-4 0,0 0 2 0,-2-3 3 0,2 2-1 0,0-1 2 0,0-2-4 0,0 0-1 16,0-1 1-16,0-4 0 0,0 0-3 0,0 0 4 15,0 0-1-15,0 0 3 0,0 0-6 0,0 0 6 16,0 0-1 0,0 0 5-16,0 0-4 0,0 0 0 0,0 0-2 0,0 0 2 0,0 0-2 0,0 0-1 15,0 0 2-15,0 0-1 0,0 0 1 0,0 0 0 16,0 0-2-16,0 0 1 0,0 0 4 0,0 0-10 31,0 0 4-31,0 0-7 0,0 0 8 0,0 0-5 0,0 0-3 16,0 0 0-16,0 0 1 0,0 0-2 0,0 0 2 15,0-1-2-15,0 0 7 0,0 0 3 0,0 0 1 16,0 0 1-16,0-1 1 0,0 0-2 0,2 0 3 16,-1 0-2-16,-1 0 6 0,8-31-5 0,-8 33 8 15,0-1-6-15,0 0 5 0,0 0-4 0,0-20-5 0,0 15 3 16,0 0-5-16,0-1-2 0,0-2 0 0,-3-1 0 15,2 0 2-15,-2-4-6 0,2 1 4 0,-3-3-6 16,1 2 8-16,-1-6-1 0,0-1 5 0,-1-2-2 16,1-5 10-16,-3 1 5 0,1-4 1 0,0-3 2 15,0-4-2-15,1-5 7 0,1-3 0 0,-3-7 3 0,2-1 2 16,-1-6-16-16,-1-1 1 0,1 1-4 0,1-1-6 16,1 2-5-16,1 0-3 0,0 1 0 0,0 2-1 15,3 2 3-15,-2 2 1 0,2 4-1 0,2 0-4 16,-4 4 5-16,2 0 0 0,-1 4 1 0,1 2-2 0,0-4 3 15,-1-3-1-15,2-6 4 0,0-4-1 0,1-4-6 16,2 1-1-16,1-3-1 0,-2-1 4 0,1-2-4 16,0 2 4-16,0 0-3 0,0 2 7 0,1 0-6 15,-3 3 1-15,1-1-4 0,-3-1-4 0,1 0 3 16,-2 0-3-16,-1 2 1 0,-3 4-14 0,-1 1 14 16,0 1-4-16,-3 3 6 0,2 0-13 0,-2-2-8 15,-2 3 7-15,0 0-5 0,-5 2 19 0,0-1-1 16,2 4 2-16,-2 1 0 0,5 2 8 0,-1-2 4 0,0 1-4 15,4-2 3-15,-2-4-4 0,6 4-2 0,-2 0 2 16,5 1-2-16,0-1 2 0,-4 0-5 0,3 1 1 0,-3 0-1 16,3 1 12-16,2-3-11 0,-7-2 8 0,4 1-9 15,2 4 0-15,-4-1 0 0,9 7-5 0,-3-3 5 16,-1 1-2-16,3 0 4 0,-2 3 2 0,-1-2-1 16,1-1 2-16,-1 0-2 0,-1 1-1 0,0-1 0 15,1 3 1-15,0-4-5 0,1 4 4 0,0 0-5 16,-2 0 9-16,-3 1-5 0,0 0-4 0,-1-2 1 15,1 2-1-15,2-3 2 0,-3-2 0 0,7 4 0 0,-2-1 3 16,1 2 0-16,-1 1-1 0,-4 1 0 0,4 2-5 16,-3-2 7-16,2 4 2 0,1 1 2 0,1 1 3 0,1 0-12 15,-1 2 0-15,0-2-4 0,1 0 8 0,-2 2-1 16,0 2-5-16,0 3 3 0,1-2-6 0,1-1 0 16,4 0 4-16,-4-3-1 0,-2 6 13 0,-2-2-12 15,0 0 7-15,2 2-9 0,2-1-3 0,-1 1 6 16,-1-1-7-16,-1 1 8 0,1 0-7 0,0-1 1 15,-3 3-6-15,3 2 4 0,-2-1 0 0,2 2-10 16,3 0-2-16,-1-2-5 0,-1 0-11 0,1 2-16 16,-1-1-14-16,-1 0 0 0,0 0-22 0,-2 0-41 15,1-1 31-15,1 2-46 0,-4-1-67 0</inkml:trace>
  <inkml:trace contextRef="#ctx0" brushRef="#br0" timeOffset="5211.14">17846 13225 367 0,'-2'-3'56'0,"2"0"114"0,0 0 16 0,2 0-53 16,-2 3-70-16,0 0-8 0,0 0-18 0,0 0 12 0,0-1-15 16,0 0-10-16,0 0 8 0,0 0-9 15,0 0-6-15,0 0 9 0,0 0-7 0,0 0 8 0,1 0-1 0,-1 0-1 16,0 0-1-16,0 0 0 0,0 0-20 0,0 0 7 16,0 0-8-16,0 0 8 0,0 0-9 0,0 0-4 15,0 0 1-15,-1 0-3 0,0-1-1 0,0 1 1 16,1 0-4-16,-20-12 4 0,15 16 2 0,-2 0-5 15,1 1 7-15,2 3-8 0,-1 1-9 0,2 2 10 16,-1 3-4-16,2 1 8 0,0 3-1 0,-2 3-7 16,2 5 0-16,1 2-2 0,1 2 4 0,0 4 3 15,0-2-6-15,-1 1 4 0,1 5-2 0,0-2-2 0,-3 2 7 16,3 1-8-16,-2-4-10 0,1-1 6 0,-1-1-23 16,1-4 16-16,1-1-28 0,-2-2-23 15,2-4-22-15,0-1-6 0,0-4-90 0</inkml:trace>
  <inkml:trace contextRef="#ctx0" brushRef="#br0" timeOffset="5669.68">17785 13207 832 0,'0'0'58'0,"0"0"79"0,0 0-129 0,0-1-2 0,0 0-18 0,0 0 12 0,0 0-5 0,1 0-1 16,-1 0 6-16,1-1-5 0,8-28 0 0,-8 24 24 15,3-1-11-15,-3 0 17 0,2-1 6 0,2 2 2 16,-3-1 15-16,1-1-10 0,1-1-1 15,-1 0 21-15,2-2-14 0,-1 3 17 0,1 1-12 16,-1-3-15-16,2 1 1 0,0 1-8 0,-2-1-19 0,4 1 4 0,1 2-8 16,0 0 7-16,3 4-12 15,-4 2-8-15,5 0-1 0,-2 1-2 0,-6 0-10 0,3 4 20 0,-5 4-12 16,3 5 14-16,0 2-3 0,-1 4-1 16,-1 2 9-16,-4 0-8 0,0 3-4 0,-4 1 16 0,-1 1-11 0,-1 2 13 15,0-1-12-15,-2 4 0 16,-3-1 3-16,-1 1-2 0,-3-2 2 0,3-3 3 15,-3-3-2-15,5-5 3 0,-1-2 6 0,4-4-6 16,2-3 2-16,1-3-5 0,0-4-10 0,3-2-35 0,-2-1-25 0,1-5-3 0,1 1-73 16,1-2-105-16,2-6-58 15</inkml:trace>
  <inkml:trace contextRef="#ctx0" brushRef="#br0" timeOffset="6191.45">18152 13337 1135 0,'4'2'185'0,"-4"-2"-76"0,0 0-38 16,0 0 44-16,0 0-100 0,0 0-18 0,0 0-3 15,0 0-3-15,0 0 5 0,0 0-13 16,0 1 9-16,-1 0-10 0,-1 0 13 0,1 0 4 0,-14 20 2 15,13-15 0-15,0-1-6 0,1 2 16 0,0-2-1 16,-3 1 8-16,2-2-8 0,0 2-5 0,2 3-5 0,0 4 2 16,0 3-3-16,0 2-2 0,-2 2-3 0,1-4 0 15,1 4-1-15,-1-1 7 0,1 2 0 0,0 2 0 16,0-4-10-16,-1 1 13 16,1-2-4-16,-1-2 6 0,1-1-4 0,0 0 1 0,1-4-1 0,-1-1 0 15,0-3-2-15,0-1 9 16,-1-1-6-16,2-2 9 0,0-1 3 0,3-2-10 15,-1 0 8-15,0-1-10 0,0-1 1 0,2-2 9 0,1-3-2 0,0-1 7 0,2-3 11 16,-1 0-2-16,0-4 7 0,-2-2-6 0,1 0 1 16,0-2-19-16,3-1 2 0,-4 1-5 15,2 0 5-15,0 3-15 0,0 3 4 0,0 1-9 0,-2 5-4 0,0 1 9 32,-1 2-11-32,1 4 10 0,0 1 1 0,-2 4-4 15,0 3 9-15,0 2-8 0,-2 4 2 0,2 3 3 16,1 1-1-16,-2 3 3 0,0-2 1 0,-1 1-6 15,1-1 0-15,-1 2-2 0,-1-1 14 0,0-1-10 16,0 0 3-16,0-1-5 0,-1-1 7 0,-2 1 0 16,3-2 2-16,-4-2-1 0,3-2 4 0,-1-1-9 0,0-5 0 15,2-2-4-15,0-4-5 0,0 0-51 0,0 0-18 16,0 0-14-16,-2-3-85 0,5-4-57 0,0-6-101 16</inkml:trace>
  <inkml:trace contextRef="#ctx0" brushRef="#br0" timeOffset="6667.33">18026 14897 1444 0,'0'0'223'0,"0"0"-96"0,0 0-16 0,0 0-21 0,0 0-47 0,0 0-24 0,12-5-4 16,-6 4-5-16,0-2-8 0,3 2 1 0,0 0-1 0,1-1 2 16,1 2 8-16,-1 0-9 0,-2 1 4 15,0 1-5-15,0 2 3 0,-3-1-8 0,1 1 3 0,1 2-4 16,-3-1 5-16,2 5 0 0,-2-2 1 0,-3 3-2 16,3 2-3-16,-3 0 4 0,2 2-4 0,-2 3 5 15,-1 1-1-15,-1 1-2 0,1 0-2 0,-1 0 0 16,-1 4 1-16,-1-2-6 0,0 3 4 0,-3 1-6 0,1 2-3 15,-2 4-13-15,2-2-13 0,-3-3 1 0,0-3-28 16,0-4 14-16,2-2-13 0,-3-2 10 0,2-2-18 0,3 0-28 16,-1-6-10-16,4 0-11 0,-5-4-35 0,1-4-50 15,-1-1-95-15</inkml:trace>
  <inkml:trace contextRef="#ctx0" brushRef="#br0" timeOffset="6905.28">17836 14858 1374 0,'0'0'178'0,"0"0"-75"15,0 0-26-15,0 1-4 0,0 0-46 0,1 0-21 0,11 11 3 16,-4-11-7-16,2 0 2 0,2 1 1 0,3-3-4 0,4-2 3 16,2-1-4-16,-4-3-12 0,0-4-2 0,6 0-2 15,-4-2-4-15,6-1-3 0,3 3 4 0,-5-1-3 16,3-1 13-16,-6 1-3 0,-1-3-3 0,1 0-1 15,-3 2-4-15,1-4-34 0,-3 2-10 0,-2 1-11 0,0 1-31 16,2 0-21 0,-3 2-21-16,3 0-4 0,0 0-78 0,2 0-26 0</inkml:trace>
  <inkml:trace contextRef="#ctx0" brushRef="#br0" timeOffset="7398.76">18471 14660 773 0,'0'7'270'0,"0"1"-104"16,0 1-14-16,0 3-24 0,0 0-57 0,5 5-5 15,-5-3-13-15,3 2 8 16,-2 0-28-16,3 1-19 0,-1 3-8 0,-3 0 0 16,1-1-8-16,0 1-7 0,3 1 1 0,-3 2-2 15,6 1 7-15,-6 1-6 0,0-1 1 0,1 1-4 16,-2-2-1-16,2-1 5 0,0-1-5 0,0 0 5 0,2-1 0 0,-1-3-1 0,0 1 9 16,-2-4-4-16,0 1 11 0,1-3-7 15,-2-5-1-15,0 3-2 0,1-6 8 0,-1-2-6 0,0 1 1 0,2-2-3 31,-2-1 5-31,0 0-18 0,0 0 11 0,0-1-14 16,-2-12 12-16,1 2 18 0,-1 0-3 0,1-1 11 16,1-2 3-16,0 1-5 0,0-5-1 0,0 2 0 15,0-2 12-15,0 3-4 0,4-1-1 0,-2 1-3 16,4 4-12-16,-3 2-11 0,2 1 6 0,-1 5-6 0,0 0 13 16,-1 3-10-16,2 1 2 0,-3 2-4 0,4 3 0 15,-3 2-11-15,0 3 1 0,1 2-2 0,-2 1 10 0,1 2 2 16,1 3 1-16,0-1-1 0,-1-1 4 0,-1-1-4 15,-1 0 4-15,0 1-4 0,0 1 13 0,1 0-9 16,-1-2 5-16,-1 0-7 0,0 1 4 0,0-3 6 16,0 0 5-16,-5-1 0 0,2 0-1 0,0-3 1 15,-1 1-1-15,2-3 4 0,-2-2 7 0,2 0-17 16,1 0-3-16,-2-3-4 0,1 1-9 0,1 0 8 16,-3-1-3-16,1-1 4 0,0-1 0 0,1 1-4 15,2-2 1-15,0 0-4 0,0 0-2 0,-2 0-5 16,1 1 2-16,0 0-5 0,0 0-13 0,0 0 15 15,0-1-12-15,0 0 13 0,-1 0-18 0,-28 2-24 0,26-4-14 16,-4-2-3-16,5 1-27 0,1-1-28 0,-3-1-36 16,4-2-1-16,-1-3-104 0</inkml:trace>
  <inkml:trace contextRef="#ctx0" brushRef="#br0" timeOffset="8147.25">17475 9372 411 0,'7'-6'425'0,"0"2"-178"15,3 0-276-15,-2 4 4 16,5 2-25-16,-4 3-9 0,-3 1-13 0,1-1 3 15,-1 3 1-15,1-2-24 0,4-1 6 0,0-1-19 16,-2-1-13-16,1-3 54 0,-5 3-10 0,0-2 25 16,2-1 18-16</inkml:trace>
  <inkml:trace contextRef="#ctx0" brushRef="#br0" timeOffset="8447.81">17644 9474 327 0,'0'4'269'0,"-2"0"-91"0,-2-3-43 0,-1 2 6 15,-2-2-64-15,7-1-29 0,0 0-5 0,0 0-3 16,0 0 2-16,0 1-4 0,0 0 0 0,0 0 0 16,0 0 5-16,0-1-13 0,0 0 11 0,0 0-10 15,0 0-6-15,4 8 18 0,-2-8-9 16,2 2 15-16,0 0-14 0,3-1-8 0,1 2-4 16,0 1 0-16,0-2-15 0,2 4 5 15,0 2-4-15,3 3 6 0,-1 5-7 0,0 1-8 0,-3 3-3 16,2 2-1-16,2 2-4 0,-3 5 8 15,1 2-1-15,1 2 1 0,-4 2-3 0,2 1 3 0,-2-2-1 0,0 3 1 16,0-1-6-16,0 1 6 16,0 1-7-16,-4-6 7 0,0-1-6 0,3-6-2 15,-4-3-3-15,3-1-1 0,-1-4-4 0,0-1-35 16,1-3-11-16,3-4-13 0,0-1-44 0,1-4-82 16,3-1-65-16,-2-4-11 0,0-4-172 0</inkml:trace>
  <inkml:trace contextRef="#ctx0" brushRef="#br0" timeOffset="8755.44">17929 10173 1145 0,'0'-4'203'15,"-3"0"-111"-15,-2 1-26 0,-1 0 23 16,-2 1-81-16,1 1-14 0,2-1 2 0,-2 2-8 0,-1 2-11 0,4 2 13 15,-4 0-5-15,1 2 8 16,2 1-9-16,-3 0 9 0,0 1-1 0,0 1 3 16,1 1-8-16,-2 1 14 0,-2 0-5 0,1 5 9 15,0-2-10-15,-4 5-5 0,0 0 4 0,-3 2-3 16,-1 3 2-16,0 3 0 0,-2 1-5 0,-1 6 4 0,0-1 2 0,-3-1 2 16,3 1 4-16,0-2-3 0,1-2-5 0,4 1 8 15,-1-6-18 1,10-2 12-16,0-3-21 0,-1-5-42 0,5 1-19 0,-5-8-14 0,3-2-75 0,5-3-143 15</inkml:trace>
  <inkml:trace contextRef="#ctx0" brushRef="#br0" timeOffset="8985.54">17758 10558 704 0,'5'6'105'0,"2"2"357"0,3 3-430 0,4 2-30 16,2 3 0-16,2 2-8 0,1-1-8 0,1-2 7 0,0-1-16 0,-2-2 11 15,-2 2-29-15,2-1-3 0,-4 2 2 0,3-4-2 16,1-1 14-16,-1-1 30 0,2 0-5 0,-2-1 12 16,0-2 5-1,3 3-12-15,0-2 9 0,-3 4-13 0,-1 0-6 0,-4-1-6 0,1 0-40 0,-2-4 16 16,-1 4-74-16,1-4-125 15</inkml:trace>
  <inkml:trace contextRef="#ctx0" brushRef="#br0" timeOffset="9270.74">17980 10899 1237 0,'-2'-6'220'0,"-1"3"-157"0,-3-2-10 0,-1 2-4 0,7 3-64 0,0 0 4 0,-11 1-8 32,10 3 8-32,-6 2-6 0,-1 1-3 15,2 6 0-15,-3 1-3 0,-1-2-3 0,-3 3 20 16,3 0-5-16,1 1 10 0,-1 3-1 0,-2 0-1 16,3 2 7-16,-5-1-6 0,2 1-16 0,-2 0 28 15,1 0-18-15,-1 0 20 0,0-1-16 0,-1 2 3 16,2-1 2-16,-1-1-1 0,2-3-3 0,-2-3-10 15,2-2-28-15,1-1 11 0,-1-2-46 0,0-3-72 16,7 2-31-16,-2-6-27 0,3-2-133 0</inkml:trace>
  <inkml:trace contextRef="#ctx0" brushRef="#br0" timeOffset="9459.43">17812 11077 1351 0,'9'11'67'0,"1"4"-43"16,3 1-8-16,3 3-8 0,-3 2-16 0,0-1 9 16,4 2-3-16,-2-1 6 0,-2-4-2 0,6 2-21 15,-8-1-13-15,4-2-6 0,5 0-44 0,1-1-45 16,3-4-58-16,0-1 5 0,1 0-116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285F8955-E10F-DAD2-5598-74498D9A8E9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56BDE632-1401-9278-2FBC-1FA30925869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28CBA04E-E81A-72D2-97E3-9CA9D964A21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16A6740E-CE39-836C-47AD-547129DD934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F57AEDBE-D7B3-B332-A877-2D23E092529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39B6CE6B-7FF7-9CB5-4EA2-033A1F026C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2E3CDC0-7128-4F5F-99ED-D55B83426B4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3CDC0-7128-4F5F-99ED-D55B83426B40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3833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3CDC0-7128-4F5F-99ED-D55B83426B40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8871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3CDC0-7128-4F5F-99ED-D55B83426B40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0003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EBC37E-01CC-FC28-0D35-BD5CCFFAAF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B447DF-9BC4-B694-46FD-612B78BB36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06C0490-2C55-2FD4-9D1A-BB4524F37C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DD541B-A8F8-4F2B-AC39-258D6DF4EA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4274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787BFD-C0F2-FE6E-E14B-12598A979B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F6D88F-E5DA-40E1-69C0-F74F406D41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A8315E-A643-4E85-1621-8FBC2FA5DA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B9481A-ABB8-4F62-B4EF-0516290B43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5324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D41612-C589-B2E4-BD66-36B7B560CF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78837B3-64B9-20D9-1D7B-209E1572D3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3F260D5-9E6F-6AF5-262E-449F9DA09B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2FAD05-0DC2-4A94-BCC4-EE001A96A8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3625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F061B4-7498-2203-0527-EE2947CC7E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5B5E94-76A0-D18A-1949-C3B9B72CBC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74204E-32FB-6584-F0A9-48558E158B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F1A7C1-9B3C-443F-8531-45F4DA99B1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503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CD9FE44-8DC8-4417-2CA0-D540B5782F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3A74685-B873-769C-FEBD-57220253E1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E79FB6B-3821-D560-E570-61AC3A6320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2CB7BD-3677-431C-BE22-FBD133750C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3377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A430E1C-A17F-F6D8-04A1-15B7735648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BB00437-9F15-07F5-A10A-2453E2E731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663C7A0-B4FE-D843-4300-3C5D4A43AA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E5CBD-F2CA-4329-9F2A-F378CE5A47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1893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81C7637-DE12-CBDF-361C-EAA06CCD42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45AEDE6-7F79-7D19-418D-6C1F84B0AC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C3A3CA3-D4F5-24C9-0B38-65914EA3C3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884DEB-CF52-4B3C-9AC4-7E34417590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9518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D44807-81EC-4CC4-1864-6567A100A1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8EFE77-BB4B-7CA8-A9A1-7DC09FA7E1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C83A7D-49DD-5108-B1D3-24A8AF44FC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2717F-C652-45EC-8C62-E5DF563F82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7719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E964C2-47E0-CDEC-837C-98D29B3DCA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95B0A0-719A-BE02-1265-0BEB5B8600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E6DCA9-29E3-EC1F-EDC3-E6A4D69690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2F34F6-905E-4BE2-B1D7-758BE3CD81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9889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AD43C5-8898-ED21-5F83-9979C6B106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2CF8716-41B5-890E-3930-81AFCD7F8F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650AAB-AF63-F845-097F-6C69AA34B5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0F23E6-1B25-4BD9-92AA-3EE4F087F7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8402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8831324-E8DF-56DC-9227-64E8E7A0E0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6DA5A2-D95A-4701-3926-27D31141E7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37D335-90CC-D488-F774-E9A31A0171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227E1A-AD6B-4E3E-A18F-057E3DADF1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9403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75110E9-733F-B693-4127-009E107088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3629B152-6C77-C70C-3C6C-80C4BE09DE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899EE7C-8EE2-346C-E529-A86117C4950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AD688F5-AFD8-A8D8-15BC-E1BF8010CE3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E386081-896F-2EB1-7046-F19D725F385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6412F42-0F32-469A-B79B-587B41D57D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10.png"/><Relationship Id="rId7" Type="http://schemas.openxmlformats.org/officeDocument/2006/relationships/image" Target="../media/image16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5" Type="http://schemas.openxmlformats.org/officeDocument/2006/relationships/image" Target="../media/image11.png"/><Relationship Id="rId10" Type="http://schemas.openxmlformats.org/officeDocument/2006/relationships/image" Target="../media/image170.png"/><Relationship Id="rId4" Type="http://schemas.openxmlformats.org/officeDocument/2006/relationships/image" Target="../media/image130.png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6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7.png"/><Relationship Id="rId7" Type="http://schemas.openxmlformats.org/officeDocument/2006/relationships/image" Target="../media/image27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.xml"/><Relationship Id="rId11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customXml" Target="../ink/ink2.xml"/><Relationship Id="rId4" Type="http://schemas.openxmlformats.org/officeDocument/2006/relationships/image" Target="../media/image18.png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5.png"/><Relationship Id="rId7" Type="http://schemas.openxmlformats.org/officeDocument/2006/relationships/customXml" Target="../ink/ink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360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5.png"/><Relationship Id="rId7" Type="http://schemas.openxmlformats.org/officeDocument/2006/relationships/customXml" Target="../ink/ink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360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90.png"/><Relationship Id="rId7" Type="http://schemas.openxmlformats.org/officeDocument/2006/relationships/image" Target="../media/image5.png"/><Relationship Id="rId12" Type="http://schemas.openxmlformats.org/officeDocument/2006/relationships/image" Target="../media/image60.png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0.png"/><Relationship Id="rId11" Type="http://schemas.openxmlformats.org/officeDocument/2006/relationships/image" Target="../media/image59.png"/><Relationship Id="rId5" Type="http://schemas.openxmlformats.org/officeDocument/2006/relationships/image" Target="../media/image55.png"/><Relationship Id="rId10" Type="http://schemas.openxmlformats.org/officeDocument/2006/relationships/image" Target="../media/image58.png"/><Relationship Id="rId4" Type="http://schemas.openxmlformats.org/officeDocument/2006/relationships/image" Target="../media/image480.png"/><Relationship Id="rId9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.png"/><Relationship Id="rId7" Type="http://schemas.openxmlformats.org/officeDocument/2006/relationships/customXml" Target="../ink/ink5.xml"/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10" Type="http://schemas.openxmlformats.org/officeDocument/2006/relationships/image" Target="../media/image29.png"/><Relationship Id="rId4" Type="http://schemas.openxmlformats.org/officeDocument/2006/relationships/image" Target="../media/image63.png"/><Relationship Id="rId9" Type="http://schemas.openxmlformats.org/officeDocument/2006/relationships/customXml" Target="../ink/ink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Rectangle 2">
            <a:extLst>
              <a:ext uri="{FF2B5EF4-FFF2-40B4-BE49-F238E27FC236}">
                <a16:creationId xmlns:a16="http://schemas.microsoft.com/office/drawing/2014/main" id="{7AA0177C-7B9E-D5CD-8531-E4953D82E73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46364"/>
            <a:ext cx="7772400" cy="831273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  <a:latin typeface="Arial" panose="020B0604020202020204" pitchFamily="34" charset="0"/>
              </a:rPr>
              <a:t>Stagnation Theory for Compressible Flow Turbomachinery</a:t>
            </a:r>
          </a:p>
        </p:txBody>
      </p:sp>
      <p:sp>
        <p:nvSpPr>
          <p:cNvPr id="1050" name="Rectangle 3">
            <a:extLst>
              <a:ext uri="{FF2B5EF4-FFF2-40B4-BE49-F238E27FC236}">
                <a16:creationId xmlns:a16="http://schemas.microsoft.com/office/drawing/2014/main" id="{086292BA-D70E-7415-5940-DB6D2367370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76400" y="3352800"/>
            <a:ext cx="6400800" cy="12954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1051" name="Text Box 4">
            <a:extLst>
              <a:ext uri="{FF2B5EF4-FFF2-40B4-BE49-F238E27FC236}">
                <a16:creationId xmlns:a16="http://schemas.microsoft.com/office/drawing/2014/main" id="{54E08012-8E9A-AA0E-77E4-454A1B776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400"/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ADE35561-B2DA-ED56-D526-BD346769A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" y="5206425"/>
            <a:ext cx="812323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3600" dirty="0">
                <a:solidFill>
                  <a:srgbClr val="0070C0"/>
                </a:solidFill>
                <a:latin typeface="Harlow Solid Italic" panose="04030604020F02020D02" pitchFamily="82" charset="0"/>
              </a:rPr>
              <a:t>Speed of the Sound is a Thermo-fluid Property!!</a:t>
            </a:r>
          </a:p>
        </p:txBody>
      </p:sp>
      <p:grpSp>
        <p:nvGrpSpPr>
          <p:cNvPr id="1053" name="Group 8">
            <a:extLst>
              <a:ext uri="{FF2B5EF4-FFF2-40B4-BE49-F238E27FC236}">
                <a16:creationId xmlns:a16="http://schemas.microsoft.com/office/drawing/2014/main" id="{127197A9-97B4-1AF7-B80B-81D72CD073B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55" name="Group 9">
              <a:extLst>
                <a:ext uri="{FF2B5EF4-FFF2-40B4-BE49-F238E27FC236}">
                  <a16:creationId xmlns:a16="http://schemas.microsoft.com/office/drawing/2014/main" id="{806DB9CB-ABFF-C16A-229E-CD13FC21AA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65" name="Rectangle 10">
                <a:extLst>
                  <a:ext uri="{FF2B5EF4-FFF2-40B4-BE49-F238E27FC236}">
                    <a16:creationId xmlns:a16="http://schemas.microsoft.com/office/drawing/2014/main" id="{EFA73D98-C060-791D-6427-05D7309A41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6" name="Rectangle 11">
                <a:extLst>
                  <a:ext uri="{FF2B5EF4-FFF2-40B4-BE49-F238E27FC236}">
                    <a16:creationId xmlns:a16="http://schemas.microsoft.com/office/drawing/2014/main" id="{278C5C0A-EFD1-AE6F-2508-ED261DCE72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6" name="Group 12">
              <a:extLst>
                <a:ext uri="{FF2B5EF4-FFF2-40B4-BE49-F238E27FC236}">
                  <a16:creationId xmlns:a16="http://schemas.microsoft.com/office/drawing/2014/main" id="{FFC3033B-C84F-8614-0091-2F5AC9AF97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63" name="Rectangle 13">
                <a:extLst>
                  <a:ext uri="{FF2B5EF4-FFF2-40B4-BE49-F238E27FC236}">
                    <a16:creationId xmlns:a16="http://schemas.microsoft.com/office/drawing/2014/main" id="{413BDB0D-8DA3-AD73-FEE1-9C33D6A13B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4" name="Rectangle 14">
                <a:extLst>
                  <a:ext uri="{FF2B5EF4-FFF2-40B4-BE49-F238E27FC236}">
                    <a16:creationId xmlns:a16="http://schemas.microsoft.com/office/drawing/2014/main" id="{FD1A0257-E919-0B81-34C0-3E529C99EF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7" name="Group 15">
              <a:extLst>
                <a:ext uri="{FF2B5EF4-FFF2-40B4-BE49-F238E27FC236}">
                  <a16:creationId xmlns:a16="http://schemas.microsoft.com/office/drawing/2014/main" id="{344F9A41-B00A-A6FB-3521-56CFFC7173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61" name="Rectangle 16">
                <a:extLst>
                  <a:ext uri="{FF2B5EF4-FFF2-40B4-BE49-F238E27FC236}">
                    <a16:creationId xmlns:a16="http://schemas.microsoft.com/office/drawing/2014/main" id="{370C64EB-9AA7-DD67-77F5-56A2DF5D22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2" name="Rectangle 17">
                <a:extLst>
                  <a:ext uri="{FF2B5EF4-FFF2-40B4-BE49-F238E27FC236}">
                    <a16:creationId xmlns:a16="http://schemas.microsoft.com/office/drawing/2014/main" id="{106663EA-F2D4-E81A-254E-536692996A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8" name="Group 18">
              <a:extLst>
                <a:ext uri="{FF2B5EF4-FFF2-40B4-BE49-F238E27FC236}">
                  <a16:creationId xmlns:a16="http://schemas.microsoft.com/office/drawing/2014/main" id="{F7C1FEDB-1397-3212-703C-AD529B5860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59" name="Rectangle 19">
                <a:extLst>
                  <a:ext uri="{FF2B5EF4-FFF2-40B4-BE49-F238E27FC236}">
                    <a16:creationId xmlns:a16="http://schemas.microsoft.com/office/drawing/2014/main" id="{3DBF02BA-F4C2-631D-48DB-CC94F6DB30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0" name="Rectangle 20">
                <a:extLst>
                  <a:ext uri="{FF2B5EF4-FFF2-40B4-BE49-F238E27FC236}">
                    <a16:creationId xmlns:a16="http://schemas.microsoft.com/office/drawing/2014/main" id="{23054443-D9E1-0684-AEA4-953AAAF0AF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p:pic>
        <p:nvPicPr>
          <p:cNvPr id="22" name="Rectangle 19458">
            <a:extLst>
              <a:ext uri="{FF2B5EF4-FFF2-40B4-BE49-F238E27FC236}">
                <a16:creationId xmlns:a16="http://schemas.microsoft.com/office/drawing/2014/main" id="{820F2CA3-1FBB-BDBA-547C-A6AD07A8F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15240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Rectangle 2">
            <a:extLst>
              <a:ext uri="{FF2B5EF4-FFF2-40B4-BE49-F238E27FC236}">
                <a16:creationId xmlns:a16="http://schemas.microsoft.com/office/drawing/2014/main" id="{9E8A7888-C1CF-A420-5787-BCF0E1C5F34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724024" y="292100"/>
            <a:ext cx="5562601" cy="762000"/>
          </a:xfrm>
        </p:spPr>
        <p:txBody>
          <a:bodyPr/>
          <a:lstStyle/>
          <a:p>
            <a:r>
              <a:rPr lang="en-US" altLang="en-US" sz="2800" dirty="0"/>
              <a:t>Turbomachines working with Vapors/Gas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66FF5F65-87E1-80E1-D1B4-2E7FAE3150AA}"/>
                  </a:ext>
                </a:extLst>
              </p:cNvPr>
              <p:cNvSpPr txBox="1"/>
              <p:nvPr/>
            </p:nvSpPr>
            <p:spPr bwMode="auto">
              <a:xfrm>
                <a:off x="1067049" y="3792719"/>
                <a:ext cx="7143749" cy="122381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𝑏𝑙𝑎𝑑𝑒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constant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66FF5F65-87E1-80E1-D1B4-2E7FAE315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7049" y="3792719"/>
                <a:ext cx="7143749" cy="12238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Box 5">
            <a:extLst>
              <a:ext uri="{FF2B5EF4-FFF2-40B4-BE49-F238E27FC236}">
                <a16:creationId xmlns:a16="http://schemas.microsoft.com/office/drawing/2014/main" id="{42587781-62E7-5830-CEC9-B80C87B69C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513" y="4781491"/>
            <a:ext cx="5256567" cy="475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For an ideal gas as a working fluid: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4">
                <a:extLst>
                  <a:ext uri="{FF2B5EF4-FFF2-40B4-BE49-F238E27FC236}">
                    <a16:creationId xmlns:a16="http://schemas.microsoft.com/office/drawing/2014/main" id="{CB6DAF12-FCE9-FDEE-BC3A-B51F12348702}"/>
                  </a:ext>
                </a:extLst>
              </p:cNvPr>
              <p:cNvSpPr txBox="1"/>
              <p:nvPr/>
            </p:nvSpPr>
            <p:spPr bwMode="auto">
              <a:xfrm>
                <a:off x="417513" y="5552712"/>
                <a:ext cx="8153399" cy="106506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𝑏𝑙𝑎𝑑𝑒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constant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4">
                <a:extLst>
                  <a:ext uri="{FF2B5EF4-FFF2-40B4-BE49-F238E27FC236}">
                    <a16:creationId xmlns:a16="http://schemas.microsoft.com/office/drawing/2014/main" id="{CB6DAF12-FCE9-FDEE-BC3A-B51F123487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7513" y="5552712"/>
                <a:ext cx="8153399" cy="10650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5">
                <a:extLst>
                  <a:ext uri="{FF2B5EF4-FFF2-40B4-BE49-F238E27FC236}">
                    <a16:creationId xmlns:a16="http://schemas.microsoft.com/office/drawing/2014/main" id="{5277DB85-8993-94B7-5260-1EE8D3A531B5}"/>
                  </a:ext>
                </a:extLst>
              </p:cNvPr>
              <p:cNvSpPr txBox="1"/>
              <p:nvPr/>
            </p:nvSpPr>
            <p:spPr bwMode="auto">
              <a:xfrm>
                <a:off x="3352800" y="2281382"/>
                <a:ext cx="2305050" cy="46181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constant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5">
                <a:extLst>
                  <a:ext uri="{FF2B5EF4-FFF2-40B4-BE49-F238E27FC236}">
                    <a16:creationId xmlns:a16="http://schemas.microsoft.com/office/drawing/2014/main" id="{5277DB85-8993-94B7-5260-1EE8D3A531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2800" y="2281382"/>
                <a:ext cx="2305050" cy="461818"/>
              </a:xfrm>
              <a:prstGeom prst="rect">
                <a:avLst/>
              </a:prstGeom>
              <a:blipFill>
                <a:blip r:embed="rId4"/>
                <a:stretch>
                  <a:fillRect l="-794" b="-1184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056A0968-4F07-5E3D-9BDC-87008617C57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22" descr="Logo usage Guidelines">
              <a:extLst>
                <a:ext uri="{FF2B5EF4-FFF2-40B4-BE49-F238E27FC236}">
                  <a16:creationId xmlns:a16="http://schemas.microsoft.com/office/drawing/2014/main" id="{2E110A02-4827-3111-969E-F85C4562DD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32A09EAD-271E-08E0-43E8-9378A6F367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F9D819A5-E1C3-3233-BEF3-C37951C3E7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AAB2D7F6-EBBF-BBC5-FC22-961D2AB5CD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4F5FB30A-FCFA-4A26-2262-195AE133800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980BB7B2-5022-A7F0-8711-F8E9B9409A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A9EF7BBA-CB30-96A2-2171-25FE6D3A81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29A18F82-F1E0-67EB-3E48-1AEE073CFFC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3B746303-AE43-4951-3E1F-FA1BC63E36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7F6D282B-2C81-E5A1-218F-E6B3677F1F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DF4ABAFA-3826-2B51-F663-7659AB93CA2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032FBCDC-D769-2985-8BAD-5FEB98CBA4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518EE68B-7BFA-FBC2-A1E5-4D5C5DB723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07FFB7F6-AE58-0287-06ED-32AA8D22D53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63CBDB1B-EFAE-18BE-9362-DCC14C5CCF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AA1DDE23-5211-1E29-0A5E-06839FEDDC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48820CAC-E90D-99F0-2338-7734CDB92A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9E5209D-8934-AEA9-5A0A-8C59559805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2">
                <a:extLst>
                  <a:ext uri="{FF2B5EF4-FFF2-40B4-BE49-F238E27FC236}">
                    <a16:creationId xmlns:a16="http://schemas.microsoft.com/office/drawing/2014/main" id="{566F17C1-5177-F9F2-1B7D-68974A7CE4EC}"/>
                  </a:ext>
                </a:extLst>
              </p:cNvPr>
              <p:cNvSpPr txBox="1"/>
              <p:nvPr/>
            </p:nvSpPr>
            <p:spPr bwMode="auto">
              <a:xfrm>
                <a:off x="609600" y="2711990"/>
                <a:ext cx="7524750" cy="1016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r>
                  <a:rPr lang="en-IN" dirty="0">
                    <a:solidFill>
                      <a:srgbClr val="000000"/>
                    </a:solidFill>
                  </a:rPr>
                  <a:t>For </a:t>
                </a:r>
                <a:r>
                  <a:rPr lang="en-IN" dirty="0" err="1">
                    <a:solidFill>
                      <a:srgbClr val="000000"/>
                    </a:solidFill>
                  </a:rPr>
                  <a:t>vapors</a:t>
                </a:r>
                <a:r>
                  <a:rPr lang="en-IN" dirty="0">
                    <a:solidFill>
                      <a:srgbClr val="000000"/>
                    </a:solidFill>
                  </a:rPr>
                  <a:t> and gases</a:t>
                </a:r>
                <a14:m>
                  <m:oMath xmlns:m="http://schemas.openxmlformats.org/officeDocument/2006/math"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b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sSub>
                      <m:sSub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𝑏𝑙𝑎𝑑𝑒</m:t>
                        </m:r>
                      </m:sub>
                    </m:sSub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2">
                <a:extLst>
                  <a:ext uri="{FF2B5EF4-FFF2-40B4-BE49-F238E27FC236}">
                    <a16:creationId xmlns:a16="http://schemas.microsoft.com/office/drawing/2014/main" id="{566F17C1-5177-F9F2-1B7D-68974A7CE4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2711990"/>
                <a:ext cx="7524750" cy="1016000"/>
              </a:xfrm>
              <a:prstGeom prst="rect">
                <a:avLst/>
              </a:prstGeom>
              <a:blipFill>
                <a:blip r:embed="rId7"/>
                <a:stretch>
                  <a:fillRect l="-145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2">
                <a:extLst>
                  <a:ext uri="{FF2B5EF4-FFF2-40B4-BE49-F238E27FC236}">
                    <a16:creationId xmlns:a16="http://schemas.microsoft.com/office/drawing/2014/main" id="{B0B8CE55-EF28-CD0C-02F9-D8F9CF71308D}"/>
                  </a:ext>
                </a:extLst>
              </p:cNvPr>
              <p:cNvSpPr txBox="1"/>
              <p:nvPr/>
            </p:nvSpPr>
            <p:spPr bwMode="auto">
              <a:xfrm>
                <a:off x="588963" y="1320800"/>
                <a:ext cx="7524750" cy="1117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𝑅𝑜𝑡h𝑎𝑙𝑝𝑦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𝑏𝑙𝑎𝑑𝑒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2">
                <a:extLst>
                  <a:ext uri="{FF2B5EF4-FFF2-40B4-BE49-F238E27FC236}">
                    <a16:creationId xmlns:a16="http://schemas.microsoft.com/office/drawing/2014/main" id="{B0B8CE55-EF28-CD0C-02F9-D8F9CF7130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8963" y="1320800"/>
                <a:ext cx="7524750" cy="11176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Oval 26">
            <a:extLst>
              <a:ext uri="{FF2B5EF4-FFF2-40B4-BE49-F238E27FC236}">
                <a16:creationId xmlns:a16="http://schemas.microsoft.com/office/drawing/2014/main" id="{8B06FE0C-64F5-5581-CAF4-8FDB0B71467D}"/>
              </a:ext>
            </a:extLst>
          </p:cNvPr>
          <p:cNvSpPr/>
          <p:nvPr/>
        </p:nvSpPr>
        <p:spPr>
          <a:xfrm>
            <a:off x="1067049" y="5486400"/>
            <a:ext cx="3809751" cy="1205094"/>
          </a:xfrm>
          <a:prstGeom prst="ellipse">
            <a:avLst/>
          </a:prstGeom>
          <a:noFill/>
          <a:ln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3" grpId="0"/>
      <p:bldP spid="4" grpId="0"/>
      <p:bldP spid="25" grpId="0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CF96E14-BA36-0B15-318B-491D5303CD3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D53F657-B72C-5245-DB6D-C7C95F2BAF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25316FF-23B0-00B9-2F1F-22EFC0ABA1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47CEA281-70C6-E54A-5659-55B3996FA2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0B4263D3-7BFE-96FA-C5CF-06E7EDE647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508DE044-4160-A5E8-D368-F474CF85795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C977E798-6D10-AB30-0253-79CBF48CB1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270A52A7-3710-7273-A168-B8A2981C50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EEA7B7AF-8071-7893-DF37-44AFD81478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D56D0C1A-49D0-832B-6196-683A05A3A0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C3896D89-B0CC-85FD-8BE4-787E40C02C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97245983-8615-9F6E-387D-5F86225E150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819A544-4712-AB8F-9D17-09672B8C45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68BEA393-6C66-1C65-8ECD-A16664A810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CAF63BBF-64C8-F7B5-D21F-C25B7FE26B2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3A12724D-DB17-B67B-24A8-2E5EF548E4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284042D8-C53A-DDE2-4EDF-36A2E6DB85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90051AEA-6C44-0DA0-D5B6-03F70F6905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69E75B8-997E-9EDA-659A-8F734D6CDC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4819" name="Rectangle 2">
            <a:extLst>
              <a:ext uri="{FF2B5EF4-FFF2-40B4-BE49-F238E27FC236}">
                <a16:creationId xmlns:a16="http://schemas.microsoft.com/office/drawing/2014/main" id="{6BE12621-CF86-CEDC-51A0-45159F0B39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20888" y="152400"/>
            <a:ext cx="5903912" cy="1143000"/>
          </a:xfrm>
        </p:spPr>
        <p:txBody>
          <a:bodyPr/>
          <a:lstStyle/>
          <a:p>
            <a:r>
              <a:rPr lang="en-US" altLang="en-US" sz="2800" dirty="0"/>
              <a:t>Broad Classification of Forms of Energy</a:t>
            </a:r>
          </a:p>
        </p:txBody>
      </p:sp>
      <p:sp>
        <p:nvSpPr>
          <p:cNvPr id="5125" name="TextBox 20">
            <a:extLst>
              <a:ext uri="{FF2B5EF4-FFF2-40B4-BE49-F238E27FC236}">
                <a16:creationId xmlns:a16="http://schemas.microsoft.com/office/drawing/2014/main" id="{D02B903F-8D33-35E3-7DC3-11F2EAC53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1900" y="2409825"/>
            <a:ext cx="2312988" cy="461963"/>
          </a:xfrm>
          <a:prstGeom prst="rect">
            <a:avLst/>
          </a:prstGeom>
          <a:noFill/>
          <a:ln w="476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Potential Energy </a:t>
            </a:r>
          </a:p>
        </p:txBody>
      </p:sp>
      <p:sp>
        <p:nvSpPr>
          <p:cNvPr id="5126" name="TextBox 21">
            <a:extLst>
              <a:ext uri="{FF2B5EF4-FFF2-40B4-BE49-F238E27FC236}">
                <a16:creationId xmlns:a16="http://schemas.microsoft.com/office/drawing/2014/main" id="{C5D56D2D-020E-16B0-B699-465727EF36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25" y="2338388"/>
            <a:ext cx="2125663" cy="461962"/>
          </a:xfrm>
          <a:prstGeom prst="rect">
            <a:avLst/>
          </a:prstGeom>
          <a:noFill/>
          <a:ln w="476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Kinetic Energy </a:t>
            </a:r>
          </a:p>
        </p:txBody>
      </p:sp>
      <p:sp>
        <p:nvSpPr>
          <p:cNvPr id="5127" name="TextBox 24">
            <a:extLst>
              <a:ext uri="{FF2B5EF4-FFF2-40B4-BE49-F238E27FC236}">
                <a16:creationId xmlns:a16="http://schemas.microsoft.com/office/drawing/2014/main" id="{83E690AC-E056-A2F0-1CB7-521EA4CD29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489325"/>
            <a:ext cx="2222500" cy="830263"/>
          </a:xfrm>
          <a:prstGeom prst="rect">
            <a:avLst/>
          </a:prstGeom>
          <a:noFill/>
          <a:ln w="476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Microscopic Potential Energy </a:t>
            </a:r>
          </a:p>
        </p:txBody>
      </p:sp>
      <p:sp>
        <p:nvSpPr>
          <p:cNvPr id="5128" name="TextBox 25">
            <a:extLst>
              <a:ext uri="{FF2B5EF4-FFF2-40B4-BE49-F238E27FC236}">
                <a16:creationId xmlns:a16="http://schemas.microsoft.com/office/drawing/2014/main" id="{7943518C-7A69-0F49-FFA0-4A697AD595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1100" y="3481388"/>
            <a:ext cx="2312988" cy="830262"/>
          </a:xfrm>
          <a:prstGeom prst="rect">
            <a:avLst/>
          </a:prstGeom>
          <a:noFill/>
          <a:ln w="476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Macroscopic Potential Energy </a:t>
            </a:r>
          </a:p>
        </p:txBody>
      </p:sp>
      <p:sp>
        <p:nvSpPr>
          <p:cNvPr id="5129" name="TextBox 26">
            <a:extLst>
              <a:ext uri="{FF2B5EF4-FFF2-40B4-BE49-F238E27FC236}">
                <a16:creationId xmlns:a16="http://schemas.microsoft.com/office/drawing/2014/main" id="{27F1631F-56E5-FC84-7E52-575F6B58AB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2025" y="3462338"/>
            <a:ext cx="2125663" cy="830262"/>
          </a:xfrm>
          <a:prstGeom prst="rect">
            <a:avLst/>
          </a:prstGeom>
          <a:noFill/>
          <a:ln w="476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Microscopic Kinetic Energy </a:t>
            </a:r>
          </a:p>
        </p:txBody>
      </p:sp>
      <p:sp>
        <p:nvSpPr>
          <p:cNvPr id="5130" name="TextBox 27">
            <a:extLst>
              <a:ext uri="{FF2B5EF4-FFF2-40B4-BE49-F238E27FC236}">
                <a16:creationId xmlns:a16="http://schemas.microsoft.com/office/drawing/2014/main" id="{136401F7-1945-7ED3-9F7F-CDB553B4FB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7688" y="3413125"/>
            <a:ext cx="2125662" cy="830263"/>
          </a:xfrm>
          <a:prstGeom prst="rect">
            <a:avLst/>
          </a:prstGeom>
          <a:noFill/>
          <a:ln w="476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Macroscopic Kinetic Energy </a:t>
            </a:r>
          </a:p>
        </p:txBody>
      </p:sp>
      <p:cxnSp>
        <p:nvCxnSpPr>
          <p:cNvPr id="5131" name="Straight Arrow Connector 5">
            <a:extLst>
              <a:ext uri="{FF2B5EF4-FFF2-40B4-BE49-F238E27FC236}">
                <a16:creationId xmlns:a16="http://schemas.microsoft.com/office/drawing/2014/main" id="{0B155079-D2A8-287F-691F-5DAFC018ECF3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544888" y="1809750"/>
            <a:ext cx="990600" cy="600075"/>
          </a:xfrm>
          <a:prstGeom prst="straightConnector1">
            <a:avLst/>
          </a:prstGeom>
          <a:noFill/>
          <a:ln w="9525" algn="ctr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2" name="Straight Arrow Connector 30">
            <a:extLst>
              <a:ext uri="{FF2B5EF4-FFF2-40B4-BE49-F238E27FC236}">
                <a16:creationId xmlns:a16="http://schemas.microsoft.com/office/drawing/2014/main" id="{B313971A-FC12-9317-5277-548BFB45AC17}"/>
              </a:ext>
            </a:extLst>
          </p:cNvPr>
          <p:cNvCxnSpPr>
            <a:cxnSpLocks/>
          </p:cNvCxnSpPr>
          <p:nvPr/>
        </p:nvCxnSpPr>
        <p:spPr bwMode="auto">
          <a:xfrm>
            <a:off x="4695825" y="1809750"/>
            <a:ext cx="1066800" cy="52863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3" name="Straight Arrow Connector 34">
            <a:extLst>
              <a:ext uri="{FF2B5EF4-FFF2-40B4-BE49-F238E27FC236}">
                <a16:creationId xmlns:a16="http://schemas.microsoft.com/office/drawing/2014/main" id="{119850CB-E9A2-C7BA-98C0-E21BFAB9F36E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106488" y="2881313"/>
            <a:ext cx="990600" cy="600075"/>
          </a:xfrm>
          <a:prstGeom prst="straightConnector1">
            <a:avLst/>
          </a:prstGeom>
          <a:noFill/>
          <a:ln w="9525" algn="ctr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4" name="Straight Arrow Connector 35">
            <a:extLst>
              <a:ext uri="{FF2B5EF4-FFF2-40B4-BE49-F238E27FC236}">
                <a16:creationId xmlns:a16="http://schemas.microsoft.com/office/drawing/2014/main" id="{C0CF2217-1C51-ACCC-64A1-64FE716D4BC8}"/>
              </a:ext>
            </a:extLst>
          </p:cNvPr>
          <p:cNvCxnSpPr>
            <a:cxnSpLocks/>
          </p:cNvCxnSpPr>
          <p:nvPr/>
        </p:nvCxnSpPr>
        <p:spPr bwMode="auto">
          <a:xfrm>
            <a:off x="2257425" y="2881313"/>
            <a:ext cx="1066800" cy="528637"/>
          </a:xfrm>
          <a:prstGeom prst="straightConnector1">
            <a:avLst/>
          </a:prstGeom>
          <a:noFill/>
          <a:ln w="9525" algn="ctr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5" name="Straight Arrow Connector 36">
            <a:extLst>
              <a:ext uri="{FF2B5EF4-FFF2-40B4-BE49-F238E27FC236}">
                <a16:creationId xmlns:a16="http://schemas.microsoft.com/office/drawing/2014/main" id="{8EA99FF9-9BF0-8DFA-4411-0E0EEA507979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5746750" y="2795588"/>
            <a:ext cx="990600" cy="600075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6" name="Straight Arrow Connector 37">
            <a:extLst>
              <a:ext uri="{FF2B5EF4-FFF2-40B4-BE49-F238E27FC236}">
                <a16:creationId xmlns:a16="http://schemas.microsoft.com/office/drawing/2014/main" id="{86F43B30-629F-7FD0-0087-03AFCC43CE35}"/>
              </a:ext>
            </a:extLst>
          </p:cNvPr>
          <p:cNvCxnSpPr>
            <a:cxnSpLocks/>
          </p:cNvCxnSpPr>
          <p:nvPr/>
        </p:nvCxnSpPr>
        <p:spPr bwMode="auto">
          <a:xfrm>
            <a:off x="6897688" y="2795588"/>
            <a:ext cx="1066800" cy="528637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37" name="Arrow: Curved Right 2">
            <a:extLst>
              <a:ext uri="{FF2B5EF4-FFF2-40B4-BE49-F238E27FC236}">
                <a16:creationId xmlns:a16="http://schemas.microsoft.com/office/drawing/2014/main" id="{B2C7B2C7-2A24-8648-2D43-F440A8F9DE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6088" y="4098925"/>
            <a:ext cx="541337" cy="1050925"/>
          </a:xfrm>
          <a:prstGeom prst="curvedRightArrow">
            <a:avLst>
              <a:gd name="adj1" fmla="val 24995"/>
              <a:gd name="adj2" fmla="val 49999"/>
              <a:gd name="adj3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>
              <a:cs typeface="Times New Roman" panose="02020603050405020304" pitchFamily="18" charset="0"/>
            </a:endParaRPr>
          </a:p>
        </p:txBody>
      </p:sp>
      <p:sp>
        <p:nvSpPr>
          <p:cNvPr id="5138" name="Arrow: Curved Left 3">
            <a:extLst>
              <a:ext uri="{FF2B5EF4-FFF2-40B4-BE49-F238E27FC236}">
                <a16:creationId xmlns:a16="http://schemas.microsoft.com/office/drawing/2014/main" id="{3EF7C15A-7913-648F-05A1-EDD4987B0F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350" y="4038600"/>
            <a:ext cx="541338" cy="1111250"/>
          </a:xfrm>
          <a:prstGeom prst="curvedLeftArrow">
            <a:avLst>
              <a:gd name="adj1" fmla="val 25004"/>
              <a:gd name="adj2" fmla="val 49999"/>
              <a:gd name="adj3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>
              <a:cs typeface="Times New Roman" panose="02020603050405020304" pitchFamily="18" charset="0"/>
            </a:endParaRPr>
          </a:p>
        </p:txBody>
      </p:sp>
      <p:sp>
        <p:nvSpPr>
          <p:cNvPr id="5139" name="TextBox 33">
            <a:extLst>
              <a:ext uri="{FF2B5EF4-FFF2-40B4-BE49-F238E27FC236}">
                <a16:creationId xmlns:a16="http://schemas.microsoft.com/office/drawing/2014/main" id="{DCFE8700-3F13-F9D5-B458-CC42671AAA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0888" y="4552950"/>
            <a:ext cx="4222750" cy="830263"/>
          </a:xfrm>
          <a:prstGeom prst="rect">
            <a:avLst/>
          </a:prstGeom>
          <a:noFill/>
          <a:ln w="476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Sum of Microscopic Potential and Kinetic Energies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Object 39">
                <a:extLst>
                  <a:ext uri="{FF2B5EF4-FFF2-40B4-BE49-F238E27FC236}">
                    <a16:creationId xmlns:a16="http://schemas.microsoft.com/office/drawing/2014/main" id="{1456B5AB-ECDD-14F1-C2C3-1C5B04493BB0}"/>
                  </a:ext>
                </a:extLst>
              </p:cNvPr>
              <p:cNvSpPr txBox="1"/>
              <p:nvPr/>
            </p:nvSpPr>
            <p:spPr bwMode="auto">
              <a:xfrm>
                <a:off x="1219200" y="5486400"/>
                <a:ext cx="2909888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𝐼𝑛𝑡𝑒𝑟𝑛𝑎𝑙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Energy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0" name="Object 39">
                <a:extLst>
                  <a:ext uri="{FF2B5EF4-FFF2-40B4-BE49-F238E27FC236}">
                    <a16:creationId xmlns:a16="http://schemas.microsoft.com/office/drawing/2014/main" id="{1456B5AB-ECDD-14F1-C2C3-1C5B04493B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5486400"/>
                <a:ext cx="2909888" cy="4953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Object 41">
                <a:extLst>
                  <a:ext uri="{FF2B5EF4-FFF2-40B4-BE49-F238E27FC236}">
                    <a16:creationId xmlns:a16="http://schemas.microsoft.com/office/drawing/2014/main" id="{6B132BBB-9CA2-4381-1249-4A200A6C2488}"/>
                  </a:ext>
                </a:extLst>
              </p:cNvPr>
              <p:cNvSpPr txBox="1"/>
              <p:nvPr/>
            </p:nvSpPr>
            <p:spPr bwMode="auto">
              <a:xfrm>
                <a:off x="1624013" y="5981700"/>
                <a:ext cx="1951037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𝐸𝑛𝑡h𝑎𝑙𝑝𝑦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2" name="Object 41">
                <a:extLst>
                  <a:ext uri="{FF2B5EF4-FFF2-40B4-BE49-F238E27FC236}">
                    <a16:creationId xmlns:a16="http://schemas.microsoft.com/office/drawing/2014/main" id="{6B132BBB-9CA2-4381-1249-4A200A6C24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24013" y="5981700"/>
                <a:ext cx="1951037" cy="4953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837" name="TextBox 1">
            <a:extLst>
              <a:ext uri="{FF2B5EF4-FFF2-40B4-BE49-F238E27FC236}">
                <a16:creationId xmlns:a16="http://schemas.microsoft.com/office/drawing/2014/main" id="{DC078DAC-88D0-0825-1090-E918FE4C0C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0" y="1371600"/>
            <a:ext cx="1144588" cy="461963"/>
          </a:xfrm>
          <a:prstGeom prst="rect">
            <a:avLst/>
          </a:prstGeom>
          <a:noFill/>
          <a:ln w="4762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Energy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Object 37">
                <a:extLst>
                  <a:ext uri="{FF2B5EF4-FFF2-40B4-BE49-F238E27FC236}">
                    <a16:creationId xmlns:a16="http://schemas.microsoft.com/office/drawing/2014/main" id="{4F659768-F157-6971-7EC0-EB4BF2093A45}"/>
                  </a:ext>
                </a:extLst>
              </p:cNvPr>
              <p:cNvSpPr txBox="1"/>
              <p:nvPr/>
            </p:nvSpPr>
            <p:spPr bwMode="auto">
              <a:xfrm>
                <a:off x="4338638" y="5486400"/>
                <a:ext cx="3281362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Gibbs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Free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Energy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8" name="Object 37">
                <a:extLst>
                  <a:ext uri="{FF2B5EF4-FFF2-40B4-BE49-F238E27FC236}">
                    <a16:creationId xmlns:a16="http://schemas.microsoft.com/office/drawing/2014/main" id="{4F659768-F157-6971-7EC0-EB4BF2093A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8638" y="5486400"/>
                <a:ext cx="3281362" cy="4953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Object 38">
                <a:extLst>
                  <a:ext uri="{FF2B5EF4-FFF2-40B4-BE49-F238E27FC236}">
                    <a16:creationId xmlns:a16="http://schemas.microsoft.com/office/drawing/2014/main" id="{38BCDF6D-BA43-C591-4E98-E4F0DB3390D9}"/>
                  </a:ext>
                </a:extLst>
              </p:cNvPr>
              <p:cNvSpPr txBox="1"/>
              <p:nvPr/>
            </p:nvSpPr>
            <p:spPr bwMode="auto">
              <a:xfrm>
                <a:off x="4419600" y="6057900"/>
                <a:ext cx="325120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Helmholtz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Energy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9" name="Object 38">
                <a:extLst>
                  <a:ext uri="{FF2B5EF4-FFF2-40B4-BE49-F238E27FC236}">
                    <a16:creationId xmlns:a16="http://schemas.microsoft.com/office/drawing/2014/main" id="{38BCDF6D-BA43-C591-4E98-E4F0DB3390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19600" y="6057900"/>
                <a:ext cx="3251200" cy="4953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2909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animBg="1"/>
      <p:bldP spid="5126" grpId="0" animBg="1"/>
      <p:bldP spid="5127" grpId="0" animBg="1"/>
      <p:bldP spid="5128" grpId="0" animBg="1"/>
      <p:bldP spid="5129" grpId="0" animBg="1"/>
      <p:bldP spid="5130" grpId="0" animBg="1"/>
      <p:bldP spid="5137" grpId="0" animBg="1"/>
      <p:bldP spid="5138" grpId="0" animBg="1"/>
      <p:bldP spid="5139" grpId="0" animBg="1"/>
      <p:bldP spid="40" grpId="0"/>
      <p:bldP spid="42" grpId="0"/>
      <p:bldP spid="38" grpId="0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9C81DFF-A168-D531-C0D6-FE9CAFB77E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6400800" cy="914400"/>
          </a:xfrm>
        </p:spPr>
        <p:txBody>
          <a:bodyPr/>
          <a:lstStyle/>
          <a:p>
            <a:r>
              <a:rPr lang="en-US" altLang="en-US" sz="2800" dirty="0"/>
              <a:t>Microscopic View of A Fluid </a:t>
            </a:r>
          </a:p>
        </p:txBody>
      </p:sp>
      <p:sp>
        <p:nvSpPr>
          <p:cNvPr id="5123" name="Rectangle 10">
            <a:extLst>
              <a:ext uri="{FF2B5EF4-FFF2-40B4-BE49-F238E27FC236}">
                <a16:creationId xmlns:a16="http://schemas.microsoft.com/office/drawing/2014/main" id="{19567FDB-916A-D126-40BF-494EB17BE7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1676400"/>
            <a:ext cx="26670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/>
          </a:p>
        </p:txBody>
      </p:sp>
      <p:pic>
        <p:nvPicPr>
          <p:cNvPr id="5125" name="Content Placeholder 5">
            <a:extLst>
              <a:ext uri="{FF2B5EF4-FFF2-40B4-BE49-F238E27FC236}">
                <a16:creationId xmlns:a16="http://schemas.microsoft.com/office/drawing/2014/main" id="{DF279AFE-2734-B590-7BA7-C307CD14E9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19275" y="1365250"/>
            <a:ext cx="3057525" cy="1835150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533EDF4-C04A-A5BC-C4F3-B763104A61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5181600"/>
            <a:ext cx="5943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rgbClr val="3366FF"/>
                </a:solidFill>
                <a:latin typeface="Vladimir Script" panose="03050402040407070305" pitchFamily="66" charset="0"/>
              </a:rPr>
              <a:t>Max Planck changed physics and our understanding of the world forever</a:t>
            </a:r>
            <a:endParaRPr lang="en-IN" altLang="en-US" sz="3600" b="1" dirty="0">
              <a:solidFill>
                <a:srgbClr val="3366FF"/>
              </a:solidFill>
              <a:latin typeface="Vladimir Script" panose="03050402040407070305" pitchFamily="66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36981E-6734-E9FB-4434-1A34482C1D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429000"/>
            <a:ext cx="85344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66"/>
                </a:solidFill>
                <a:latin typeface="Blackadder ITC" panose="04020505051007020D02" pitchFamily="82" charset="0"/>
              </a:rPr>
              <a:t>Hermann Müller taught his receptive young student how to visualize the laws of physics in his mind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66"/>
                </a:solidFill>
                <a:latin typeface="Blackadder ITC" panose="04020505051007020D02" pitchFamily="82" charset="0"/>
              </a:rPr>
              <a:t>– A vital weapon in the armory of the great physicists</a:t>
            </a:r>
            <a:endParaRPr lang="en-IN" altLang="en-US" dirty="0">
              <a:solidFill>
                <a:srgbClr val="FF0066"/>
              </a:solidFill>
              <a:latin typeface="Blackadder ITC" panose="04020505051007020D02" pitchFamily="8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C7AA0F6-580E-3107-C039-309FA2B27CE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48166289-7341-58C4-5CB4-2294659192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2586C81-0A3E-57CC-4B47-F60CE9EA85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77D05C3-BCB3-FEE1-0DA1-92044065EF9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BD8BECD5-1195-FAE7-A3EB-87FDBE8F9B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1A4E6081-415E-8532-F161-38F2494275A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08C6D927-33F1-6D17-E1CA-EB3F42A218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D7935099-2CF4-08D5-115E-1382B16D7A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94C6FF38-0DF9-FD97-D807-761B730882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1CBF06A4-36D5-EB2F-B875-E228A35A59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9CA99E16-682B-BFC8-B561-A4A7767521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5002CA2B-345D-C49F-9BE3-C4BADF8B123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220E88C2-91A8-8539-A25D-E5B931B7B0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CB4DA879-11BB-D92E-8AC2-4F59B12657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E327103E-49EA-A4C4-AF75-4D3323BA104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5F7201DE-DB41-96C6-4B2C-C094C43C81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4EFE885F-067A-3B2F-A490-27411AED39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DC114615-A4D8-D6D5-2B41-7454823AF1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867E2B9-F717-C91D-DC2F-F7F6FF1DBE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8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B33EAB8-E235-A90E-511C-666A178913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228600"/>
            <a:ext cx="6400800" cy="914400"/>
          </a:xfrm>
        </p:spPr>
        <p:txBody>
          <a:bodyPr/>
          <a:lstStyle/>
          <a:p>
            <a:r>
              <a:rPr lang="en-US" altLang="en-US" sz="2800" dirty="0"/>
              <a:t>Plank’s World of Gas  &amp; </a:t>
            </a:r>
            <a:br>
              <a:rPr lang="en-US" altLang="en-US" sz="2800" dirty="0"/>
            </a:br>
            <a:r>
              <a:rPr lang="en-US" altLang="en-US" sz="2800" dirty="0"/>
              <a:t>Internal (Microscopic) Energy </a:t>
            </a:r>
          </a:p>
        </p:txBody>
      </p:sp>
      <p:sp>
        <p:nvSpPr>
          <p:cNvPr id="6147" name="Rectangle 10">
            <a:extLst>
              <a:ext uri="{FF2B5EF4-FFF2-40B4-BE49-F238E27FC236}">
                <a16:creationId xmlns:a16="http://schemas.microsoft.com/office/drawing/2014/main" id="{BCC514E4-BAF9-847D-C1E0-1D369E782C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1676400"/>
            <a:ext cx="26670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DD3E2753-3287-FB79-6AAB-15B1B1083A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73075" y="1219200"/>
            <a:ext cx="8442325" cy="1752600"/>
          </a:xfrm>
        </p:spPr>
        <p:txBody>
          <a:bodyPr/>
          <a:lstStyle/>
          <a:p>
            <a:r>
              <a:rPr lang="en-US" altLang="en-US" sz="2400" dirty="0"/>
              <a:t>For an ideal monatomic gas, the translational kinetic energy of the linear motion of the "hard sphere" type atoms contributes to Internal Energy, </a:t>
            </a:r>
            <a:r>
              <a:rPr lang="en-US" altLang="en-US" sz="2400" dirty="0">
                <a:sym typeface="Symbol" panose="05050102010706020507" pitchFamily="18" charset="2"/>
              </a:rPr>
              <a:t></a:t>
            </a:r>
            <a:r>
              <a:rPr lang="en-US" altLang="en-US" sz="2400" i="1" dirty="0"/>
              <a:t>U=</a:t>
            </a:r>
            <a:r>
              <a:rPr lang="en-US" altLang="en-US" sz="2400" i="1" dirty="0" err="1"/>
              <a:t>mc</a:t>
            </a:r>
            <a:r>
              <a:rPr lang="en-US" altLang="en-US" sz="2400" i="1" baseline="-25000" dirty="0" err="1"/>
              <a:t>v</a:t>
            </a:r>
            <a:r>
              <a:rPr lang="en-US" altLang="en-US" sz="2400" i="1" dirty="0" err="1">
                <a:sym typeface="Symbol" panose="05050102010706020507" pitchFamily="18" charset="2"/>
              </a:rPr>
              <a:t>T</a:t>
            </a:r>
            <a:r>
              <a:rPr lang="en-US" altLang="en-US" sz="2400" dirty="0"/>
              <a:t>.</a:t>
            </a:r>
          </a:p>
          <a:p>
            <a:r>
              <a:rPr lang="en-US" altLang="en-US" sz="2400" dirty="0"/>
              <a:t>Measurements generated following results:</a:t>
            </a:r>
          </a:p>
        </p:txBody>
      </p:sp>
      <p:pic>
        <p:nvPicPr>
          <p:cNvPr id="56331" name="Picture 11">
            <a:extLst>
              <a:ext uri="{FF2B5EF4-FFF2-40B4-BE49-F238E27FC236}">
                <a16:creationId xmlns:a16="http://schemas.microsoft.com/office/drawing/2014/main" id="{6F59F13A-D8CC-8FB4-9E6E-65C0F519F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191000"/>
            <a:ext cx="26225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391" name="Object 2">
                <a:extLst>
                  <a:ext uri="{FF2B5EF4-FFF2-40B4-BE49-F238E27FC236}">
                    <a16:creationId xmlns:a16="http://schemas.microsoft.com/office/drawing/2014/main" id="{C325A6C1-8836-2257-FB8A-730D0E99CD13}"/>
                  </a:ext>
                </a:extLst>
              </p:cNvPr>
              <p:cNvSpPr txBox="1"/>
              <p:nvPr/>
            </p:nvSpPr>
            <p:spPr bwMode="auto">
              <a:xfrm>
                <a:off x="6648450" y="3681413"/>
                <a:ext cx="1714500" cy="7381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̃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acc>
                        <m:accPr>
                          <m:chr m:val="̃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6391" name="Object 2">
                <a:extLst>
                  <a:ext uri="{FF2B5EF4-FFF2-40B4-BE49-F238E27FC236}">
                    <a16:creationId xmlns:a16="http://schemas.microsoft.com/office/drawing/2014/main" id="{C325A6C1-8836-2257-FB8A-730D0E99CD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48450" y="3681413"/>
                <a:ext cx="1714500" cy="7381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2">
                <a:extLst>
                  <a:ext uri="{FF2B5EF4-FFF2-40B4-BE49-F238E27FC236}">
                    <a16:creationId xmlns:a16="http://schemas.microsoft.com/office/drawing/2014/main" id="{9F03C200-2616-20E6-A62A-76070EB1CEDA}"/>
                  </a:ext>
                </a:extLst>
              </p:cNvPr>
              <p:cNvSpPr txBox="1"/>
              <p:nvPr/>
            </p:nvSpPr>
            <p:spPr bwMode="auto">
              <a:xfrm>
                <a:off x="6696075" y="5815013"/>
                <a:ext cx="1762125" cy="7381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𝑚𝑅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" name="Object 2">
                <a:extLst>
                  <a:ext uri="{FF2B5EF4-FFF2-40B4-BE49-F238E27FC236}">
                    <a16:creationId xmlns:a16="http://schemas.microsoft.com/office/drawing/2014/main" id="{9F03C200-2616-20E6-A62A-76070EB1CE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96075" y="5815013"/>
                <a:ext cx="1762125" cy="7381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45" name="Rectangle 15">
            <a:extLst>
              <a:ext uri="{FF2B5EF4-FFF2-40B4-BE49-F238E27FC236}">
                <a16:creationId xmlns:a16="http://schemas.microsoft.com/office/drawing/2014/main" id="{1B76CEF8-805B-8FBB-AC3C-3F21C3E548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2743200"/>
            <a:ext cx="4419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For a monatomic ideal and inert gas this change in internal energy is given by :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E1F5668-989D-E777-124B-0C9A8E36ED2D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2955925"/>
            <a:ext cx="4100513" cy="1158875"/>
            <a:chOff x="1233138" y="2760979"/>
            <a:chExt cx="4100513" cy="1158558"/>
          </a:xfrm>
        </p:grpSpPr>
        <p:pic>
          <p:nvPicPr>
            <p:cNvPr id="6156" name="Picture 2">
              <a:extLst>
                <a:ext uri="{FF2B5EF4-FFF2-40B4-BE49-F238E27FC236}">
                  <a16:creationId xmlns:a16="http://schemas.microsoft.com/office/drawing/2014/main" id="{AD3EB6DB-E953-9518-5884-0EE59B48A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3138" y="2760979"/>
              <a:ext cx="4100513" cy="1158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57" name="Object 3">
                  <a:extLst>
                    <a:ext uri="{FF2B5EF4-FFF2-40B4-BE49-F238E27FC236}">
                      <a16:creationId xmlns:a16="http://schemas.microsoft.com/office/drawing/2014/main" id="{AA9E561B-EC85-8E5B-52AA-688F0B012A36}"/>
                    </a:ext>
                  </a:extLst>
                </p:cNvPr>
                <p:cNvSpPr txBox="1"/>
                <p:nvPr/>
              </p:nvSpPr>
              <p:spPr bwMode="auto">
                <a:xfrm>
                  <a:off x="2313256" y="3087516"/>
                  <a:ext cx="290262" cy="3414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>
                  <a:normAutofit fontScale="55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</m:acc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sub>
                        </m:sSub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6157" name="Object 3">
                  <a:extLst>
                    <a:ext uri="{FF2B5EF4-FFF2-40B4-BE49-F238E27FC236}">
                      <a16:creationId xmlns:a16="http://schemas.microsoft.com/office/drawing/2014/main" id="{AA9E561B-EC85-8E5B-52AA-688F0B012A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13256" y="3087516"/>
                  <a:ext cx="290262" cy="341484"/>
                </a:xfrm>
                <a:prstGeom prst="rect">
                  <a:avLst/>
                </a:prstGeom>
                <a:blipFill>
                  <a:blip r:embed="rId6"/>
                  <a:stretch>
                    <a:fillRect t="-3509" r="-1458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58" name="Object 168">
                  <a:extLst>
                    <a:ext uri="{FF2B5EF4-FFF2-40B4-BE49-F238E27FC236}">
                      <a16:creationId xmlns:a16="http://schemas.microsoft.com/office/drawing/2014/main" id="{5E50493D-3F0C-96A3-BC51-4A508A1E6CCB}"/>
                    </a:ext>
                  </a:extLst>
                </p:cNvPr>
                <p:cNvSpPr txBox="1"/>
                <p:nvPr/>
              </p:nvSpPr>
              <p:spPr bwMode="auto">
                <a:xfrm>
                  <a:off x="4267201" y="3125860"/>
                  <a:ext cx="437677" cy="2474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>
                  <a:normAutofit fontScale="25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f>
                          <m:fPr>
                            <m:type m:val="skw"/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̃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sub>
                            </m:sSub>
                          </m:num>
                          <m:den>
                            <m:acc>
                              <m:accPr>
                                <m:chr m:val="̃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</m:acc>
                          </m:den>
                        </m:f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6158" name="Object 168">
                  <a:extLst>
                    <a:ext uri="{FF2B5EF4-FFF2-40B4-BE49-F238E27FC236}">
                      <a16:creationId xmlns:a16="http://schemas.microsoft.com/office/drawing/2014/main" id="{5E50493D-3F0C-96A3-BC51-4A508A1E6CC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267201" y="3125860"/>
                  <a:ext cx="437677" cy="247496"/>
                </a:xfrm>
                <a:prstGeom prst="rect">
                  <a:avLst/>
                </a:prstGeom>
                <a:blipFill>
                  <a:blip r:embed="rId7"/>
                  <a:stretch>
                    <a:fillRect l="-43056" t="-157500" r="-77778" b="-25250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284E518-7DC0-3500-CA3A-FB0252DDB17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22" descr="Logo usage Guidelines">
              <a:extLst>
                <a:ext uri="{FF2B5EF4-FFF2-40B4-BE49-F238E27FC236}">
                  <a16:creationId xmlns:a16="http://schemas.microsoft.com/office/drawing/2014/main" id="{9B28FC81-53CB-8F1B-A9EF-8E7F2644E6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B50C1233-D59C-46FF-8B37-415B6A3782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8BAD615B-AD7A-06CE-1C42-B449AE3175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5A41872-688F-E096-3FB6-F3AD8150FE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2C11DFB1-FE39-374E-4EDA-C3E61B67547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CAB869E7-00FD-C058-5112-FA7DF95BB9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1E8BE335-1DBE-9D33-A82B-09488449CD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7798E72C-E9DE-B9F0-9787-0C7E29A5282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AF333F70-09F2-D352-2FF1-19E2B31F15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842A8898-E67C-01ED-50BA-4D7E621724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EBE29D54-6A72-64DC-DA38-CD420D6F3F4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80385DF6-2DAC-98FE-854A-F1ADFB46C2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111BA571-F3E9-A984-0E07-FF7E2B166F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AF157B6F-5C53-040F-CCA9-F5E9A468AE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CCCA257F-6E1E-B2A1-0512-D3B9A74944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C34E16E6-3F4B-ACD3-81FE-F09837398C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3887DA01-5DCB-1AFD-12B1-A3C9E21B90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42C6C89-90A9-BA87-774B-DE886B816E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2A183181-79F7-B21C-D025-211C0D0C4014}"/>
                  </a:ext>
                </a:extLst>
              </p:cNvPr>
              <p:cNvSpPr txBox="1"/>
              <p:nvPr/>
            </p:nvSpPr>
            <p:spPr bwMode="auto">
              <a:xfrm>
                <a:off x="4267200" y="4616450"/>
                <a:ext cx="3213100" cy="9461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2A183181-79F7-B21C-D025-211C0D0C40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67200" y="4616450"/>
                <a:ext cx="3213100" cy="94615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6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  <p:bldP spid="16391" grpId="0"/>
      <p:bldP spid="143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B33EAB8-E235-A90E-511C-666A178913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228600"/>
            <a:ext cx="6400800" cy="914400"/>
          </a:xfrm>
        </p:spPr>
        <p:txBody>
          <a:bodyPr/>
          <a:lstStyle/>
          <a:p>
            <a:r>
              <a:rPr lang="en-US" altLang="en-US" sz="2800" dirty="0"/>
              <a:t>Plank’s World of Gas  &amp; </a:t>
            </a:r>
            <a:br>
              <a:rPr lang="en-US" altLang="en-US" sz="2800" dirty="0"/>
            </a:br>
            <a:r>
              <a:rPr lang="en-US" altLang="en-US" sz="2800" dirty="0"/>
              <a:t>Internal (Microscopic) Energy </a:t>
            </a:r>
          </a:p>
        </p:txBody>
      </p:sp>
      <p:sp>
        <p:nvSpPr>
          <p:cNvPr id="6147" name="Rectangle 10">
            <a:extLst>
              <a:ext uri="{FF2B5EF4-FFF2-40B4-BE49-F238E27FC236}">
                <a16:creationId xmlns:a16="http://schemas.microsoft.com/office/drawing/2014/main" id="{BCC514E4-BAF9-847D-C1E0-1D369E782C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1676400"/>
            <a:ext cx="26670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DD3E2753-3287-FB79-6AAB-15B1B1083A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2334" y="1608292"/>
            <a:ext cx="8442325" cy="1188856"/>
          </a:xfrm>
        </p:spPr>
        <p:txBody>
          <a:bodyPr/>
          <a:lstStyle/>
          <a:p>
            <a:r>
              <a:rPr lang="en-US" altLang="en-US" sz="2400" dirty="0"/>
              <a:t>For an ideal monatomic gas, the translational kinetic energy of the linear motion of the "hard sphere" type atoms contributes to Internal Energy.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2">
                <a:extLst>
                  <a:ext uri="{FF2B5EF4-FFF2-40B4-BE49-F238E27FC236}">
                    <a16:creationId xmlns:a16="http://schemas.microsoft.com/office/drawing/2014/main" id="{9F03C200-2616-20E6-A62A-76070EB1CEDA}"/>
                  </a:ext>
                </a:extLst>
              </p:cNvPr>
              <p:cNvSpPr txBox="1"/>
              <p:nvPr/>
            </p:nvSpPr>
            <p:spPr bwMode="auto">
              <a:xfrm>
                <a:off x="4714875" y="5662613"/>
                <a:ext cx="1762125" cy="7381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𝑚𝑅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2">
                <a:extLst>
                  <a:ext uri="{FF2B5EF4-FFF2-40B4-BE49-F238E27FC236}">
                    <a16:creationId xmlns:a16="http://schemas.microsoft.com/office/drawing/2014/main" id="{9F03C200-2616-20E6-A62A-76070EB1CE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14875" y="5662613"/>
                <a:ext cx="1762125" cy="7381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6284E518-7DC0-3500-CA3A-FB0252DDB17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22" descr="Logo usage Guidelines">
              <a:extLst>
                <a:ext uri="{FF2B5EF4-FFF2-40B4-BE49-F238E27FC236}">
                  <a16:creationId xmlns:a16="http://schemas.microsoft.com/office/drawing/2014/main" id="{9B28FC81-53CB-8F1B-A9EF-8E7F2644E6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B50C1233-D59C-46FF-8B37-415B6A3782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8BAD615B-AD7A-06CE-1C42-B449AE3175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5A41872-688F-E096-3FB6-F3AD8150FE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2C11DFB1-FE39-374E-4EDA-C3E61B67547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CAB869E7-00FD-C058-5112-FA7DF95BB9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1E8BE335-1DBE-9D33-A82B-09488449CD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7798E72C-E9DE-B9F0-9787-0C7E29A5282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AF333F70-09F2-D352-2FF1-19E2B31F15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842A8898-E67C-01ED-50BA-4D7E621724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EBE29D54-6A72-64DC-DA38-CD420D6F3F4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80385DF6-2DAC-98FE-854A-F1ADFB46C2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111BA571-F3E9-A984-0E07-FF7E2B166F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AF157B6F-5C53-040F-CCA9-F5E9A468AE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CCCA257F-6E1E-B2A1-0512-D3B9A74944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C34E16E6-3F4B-ACD3-81FE-F09837398C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3887DA01-5DCB-1AFD-12B1-A3C9E21B90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42C6C89-90A9-BA87-774B-DE886B816E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842DD62B-4CCE-98A9-F5B5-F8C7EE84B6C1}"/>
                  </a:ext>
                </a:extLst>
              </p:cNvPr>
              <p:cNvSpPr txBox="1"/>
              <p:nvPr/>
            </p:nvSpPr>
            <p:spPr bwMode="auto">
              <a:xfrm>
                <a:off x="4013200" y="3352800"/>
                <a:ext cx="3149600" cy="9461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842DD62B-4CCE-98A9-F5B5-F8C7EE84B6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13200" y="3352800"/>
                <a:ext cx="3149600" cy="9461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616B9AE0-457C-4324-02FD-AC0932E62DF1}"/>
              </a:ext>
            </a:extLst>
          </p:cNvPr>
          <p:cNvSpPr txBox="1"/>
          <p:nvPr/>
        </p:nvSpPr>
        <p:spPr>
          <a:xfrm>
            <a:off x="3124200" y="2667000"/>
            <a:ext cx="55077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any atom with </a:t>
            </a:r>
            <a:r>
              <a:rPr lang="en-US" i="1" dirty="0"/>
              <a:t>P</a:t>
            </a:r>
            <a:r>
              <a:rPr lang="en-US" dirty="0"/>
              <a:t> number of </a:t>
            </a:r>
            <a:r>
              <a:rPr lang="en-US" i="1" dirty="0" err="1"/>
              <a:t>DoF</a:t>
            </a:r>
            <a:r>
              <a:rPr lang="en-US" dirty="0"/>
              <a:t>:</a:t>
            </a:r>
            <a:endParaRPr lang="en-IN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E3A61CF-1210-193A-E309-8FB3C995C64A}"/>
              </a:ext>
            </a:extLst>
          </p:cNvPr>
          <p:cNvSpPr txBox="1"/>
          <p:nvPr/>
        </p:nvSpPr>
        <p:spPr>
          <a:xfrm>
            <a:off x="3988533" y="4734580"/>
            <a:ext cx="3174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a gas if mass </a:t>
            </a:r>
            <a:r>
              <a:rPr lang="en-US" i="1" dirty="0"/>
              <a:t>m</a:t>
            </a:r>
            <a:r>
              <a:rPr lang="en-US" dirty="0"/>
              <a:t> :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15883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  <p:bldP spid="2" grpId="0"/>
      <p:bldP spid="26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7E0F52BF-7855-B453-F899-EEA2C9ACB0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304800"/>
            <a:ext cx="6400800" cy="914400"/>
          </a:xfrm>
        </p:spPr>
        <p:txBody>
          <a:bodyPr/>
          <a:lstStyle/>
          <a:p>
            <a:r>
              <a:rPr lang="en-US" altLang="en-US" sz="2800" dirty="0"/>
              <a:t>Internal (Microscopic) Energy : Diatomic Ideal Gas </a:t>
            </a:r>
          </a:p>
        </p:txBody>
      </p:sp>
      <p:sp>
        <p:nvSpPr>
          <p:cNvPr id="7171" name="Rectangle 10">
            <a:extLst>
              <a:ext uri="{FF2B5EF4-FFF2-40B4-BE49-F238E27FC236}">
                <a16:creationId xmlns:a16="http://schemas.microsoft.com/office/drawing/2014/main" id="{06BB852D-1CEA-C74F-1978-6031557805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1676400"/>
            <a:ext cx="26670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391" name="Object 2">
                <a:extLst>
                  <a:ext uri="{FF2B5EF4-FFF2-40B4-BE49-F238E27FC236}">
                    <a16:creationId xmlns:a16="http://schemas.microsoft.com/office/drawing/2014/main" id="{781C5BF5-C33B-641F-9FF3-72676DA94D77}"/>
                  </a:ext>
                </a:extLst>
              </p:cNvPr>
              <p:cNvSpPr txBox="1"/>
              <p:nvPr/>
            </p:nvSpPr>
            <p:spPr bwMode="auto">
              <a:xfrm>
                <a:off x="5715000" y="4572000"/>
                <a:ext cx="1738313" cy="7381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̃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acc>
                        <m:accPr>
                          <m:chr m:val="̃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6391" name="Object 2">
                <a:extLst>
                  <a:ext uri="{FF2B5EF4-FFF2-40B4-BE49-F238E27FC236}">
                    <a16:creationId xmlns:a16="http://schemas.microsoft.com/office/drawing/2014/main" id="{781C5BF5-C33B-641F-9FF3-72676DA94D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5000" y="4572000"/>
                <a:ext cx="1738313" cy="7381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45" name="Rectangle 15">
            <a:extLst>
              <a:ext uri="{FF2B5EF4-FFF2-40B4-BE49-F238E27FC236}">
                <a16:creationId xmlns:a16="http://schemas.microsoft.com/office/drawing/2014/main" id="{1B789D5D-2F70-2DB6-4016-391862D3C9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925" y="4503738"/>
            <a:ext cx="48831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/>
              <a:t>For a diatomic ideal gas this change in internal energy is given by :</a:t>
            </a:r>
          </a:p>
        </p:txBody>
      </p:sp>
      <p:pic>
        <p:nvPicPr>
          <p:cNvPr id="31" name="Picture 8" descr="http://www.hk-phy.org/contextual/heat/tep/trans/kinetic_theory.gif">
            <a:extLst>
              <a:ext uri="{FF2B5EF4-FFF2-40B4-BE49-F238E27FC236}">
                <a16:creationId xmlns:a16="http://schemas.microsoft.com/office/drawing/2014/main" id="{2E272909-13AD-F644-A6E3-E1AB4CA1D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2481263" cy="248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AB92190-710F-DBBB-E7AF-8FF4D4ED57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1905000"/>
            <a:ext cx="2400300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B5F7D24-C47F-50DD-D24B-77F5563806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188" y="1419225"/>
            <a:ext cx="3656012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CD053F1-804A-4791-D82F-05D62FED133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839BEA4-A12E-4FB4-B801-693E707B49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F580558-FAC9-25DF-360E-E23BEE3B46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EE1DE330-7F08-6385-B43B-F6DE50F9EE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AA76753E-D697-0C47-C77C-3929B41ACB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3F6FCBB7-7405-F435-36AD-14A7940679B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DACD31D3-FA28-00E2-0A41-9221B1E6F1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77874316-1EE9-0C39-EE41-88A78109BB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CDF8F3C4-FEAF-A998-2B24-F24A2BE1D52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257DA2F9-00A4-0B9A-10F0-CD4D1995ED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E870DEB1-4669-BE45-4F2E-8948EC98C5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55EF5EAA-6F91-319C-560B-770A8A0115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E7326CBD-8A94-AD1E-05C4-FACA6A9959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3E4A406B-52DF-AEDD-83FD-965479E48D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5D1374C8-D405-437F-7631-8A5025DA5F7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484BC58D-8FAC-8872-C0C4-140D1A3C33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38C12BF5-3C10-8842-D99A-0D9CEF49AA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66AF9393-75C7-B6D3-47E2-251F1463DA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422001E-7F51-28FF-5C6C-94AC0077A6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1" grpId="0"/>
      <p:bldP spid="143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DE44BA05-F58F-D4FD-FC62-E6E3808022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7400" y="293687"/>
            <a:ext cx="5410200" cy="925513"/>
          </a:xfrm>
        </p:spPr>
        <p:txBody>
          <a:bodyPr/>
          <a:lstStyle/>
          <a:p>
            <a:r>
              <a:rPr lang="en-US" altLang="en-US" sz="2800" dirty="0"/>
              <a:t>Internal (Microscopic) Energy : Diatomic Ideal Gas </a:t>
            </a:r>
          </a:p>
        </p:txBody>
      </p:sp>
      <p:sp>
        <p:nvSpPr>
          <p:cNvPr id="8195" name="Freeform 6">
            <a:extLst>
              <a:ext uri="{FF2B5EF4-FFF2-40B4-BE49-F238E27FC236}">
                <a16:creationId xmlns:a16="http://schemas.microsoft.com/office/drawing/2014/main" id="{DA4A936D-A129-EDC5-D04D-91FD11D536C2}"/>
              </a:ext>
            </a:extLst>
          </p:cNvPr>
          <p:cNvSpPr>
            <a:spLocks/>
          </p:cNvSpPr>
          <p:nvPr/>
        </p:nvSpPr>
        <p:spPr bwMode="auto">
          <a:xfrm>
            <a:off x="4630738" y="2165350"/>
            <a:ext cx="3371850" cy="1804988"/>
          </a:xfrm>
          <a:custGeom>
            <a:avLst/>
            <a:gdLst>
              <a:gd name="T0" fmla="*/ 389611 w 3372152"/>
              <a:gd name="T1" fmla="*/ 1792625 h 1804609"/>
              <a:gd name="T2" fmla="*/ 2611817 w 3372152"/>
              <a:gd name="T3" fmla="*/ 1689630 h 1804609"/>
              <a:gd name="T4" fmla="*/ 3246761 w 3372152"/>
              <a:gd name="T5" fmla="*/ 1292364 h 1804609"/>
              <a:gd name="T6" fmla="*/ 3246761 w 3372152"/>
              <a:gd name="T7" fmla="*/ 306541 h 1804609"/>
              <a:gd name="T8" fmla="*/ 3232300 w 3372152"/>
              <a:gd name="T9" fmla="*/ 56418 h 1804609"/>
              <a:gd name="T10" fmla="*/ 2597396 w 3372152"/>
              <a:gd name="T11" fmla="*/ 71127 h 1804609"/>
              <a:gd name="T12" fmla="*/ 2568519 w 3372152"/>
              <a:gd name="T13" fmla="*/ 483096 h 1804609"/>
              <a:gd name="T14" fmla="*/ 2481941 w 3372152"/>
              <a:gd name="T15" fmla="*/ 1086374 h 1804609"/>
              <a:gd name="T16" fmla="*/ 1731604 w 3372152"/>
              <a:gd name="T17" fmla="*/ 1204083 h 1804609"/>
              <a:gd name="T18" fmla="*/ 634924 w 3372152"/>
              <a:gd name="T19" fmla="*/ 1145226 h 1804609"/>
              <a:gd name="T20" fmla="*/ 288596 w 3372152"/>
              <a:gd name="T21" fmla="*/ 1145226 h 1804609"/>
              <a:gd name="T22" fmla="*/ 274147 w 3372152"/>
              <a:gd name="T23" fmla="*/ 1468925 h 1804609"/>
              <a:gd name="T24" fmla="*/ 389611 w 3372152"/>
              <a:gd name="T25" fmla="*/ 1792625 h 180460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372152"/>
              <a:gd name="T40" fmla="*/ 0 h 1804609"/>
              <a:gd name="T41" fmla="*/ 3372152 w 3372152"/>
              <a:gd name="T42" fmla="*/ 1804609 h 180460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372152" h="1804609">
                <a:moveTo>
                  <a:pt x="391886" y="1768323"/>
                </a:moveTo>
                <a:cubicBezTo>
                  <a:pt x="783772" y="1804609"/>
                  <a:pt x="2148115" y="1748971"/>
                  <a:pt x="2627086" y="1666723"/>
                </a:cubicBezTo>
                <a:cubicBezTo>
                  <a:pt x="3106057" y="1584475"/>
                  <a:pt x="3159276" y="1502228"/>
                  <a:pt x="3265714" y="1274838"/>
                </a:cubicBezTo>
                <a:cubicBezTo>
                  <a:pt x="3372152" y="1047448"/>
                  <a:pt x="3268133" y="505581"/>
                  <a:pt x="3265714" y="302381"/>
                </a:cubicBezTo>
                <a:cubicBezTo>
                  <a:pt x="3263295" y="99181"/>
                  <a:pt x="3360057" y="94343"/>
                  <a:pt x="3251200" y="55638"/>
                </a:cubicBezTo>
                <a:cubicBezTo>
                  <a:pt x="3142343" y="16933"/>
                  <a:pt x="2723848" y="0"/>
                  <a:pt x="2612572" y="70152"/>
                </a:cubicBezTo>
                <a:cubicBezTo>
                  <a:pt x="2501296" y="140304"/>
                  <a:pt x="2602895" y="309638"/>
                  <a:pt x="2583543" y="476552"/>
                </a:cubicBezTo>
                <a:cubicBezTo>
                  <a:pt x="2564191" y="643466"/>
                  <a:pt x="2636762" y="953105"/>
                  <a:pt x="2496457" y="1071638"/>
                </a:cubicBezTo>
                <a:cubicBezTo>
                  <a:pt x="2356152" y="1190171"/>
                  <a:pt x="2051352" y="1178076"/>
                  <a:pt x="1741714" y="1187752"/>
                </a:cubicBezTo>
                <a:cubicBezTo>
                  <a:pt x="1432076" y="1197428"/>
                  <a:pt x="880534" y="1139371"/>
                  <a:pt x="638629" y="1129695"/>
                </a:cubicBezTo>
                <a:cubicBezTo>
                  <a:pt x="396724" y="1120019"/>
                  <a:pt x="350762" y="1076476"/>
                  <a:pt x="290286" y="1129695"/>
                </a:cubicBezTo>
                <a:cubicBezTo>
                  <a:pt x="229810" y="1182914"/>
                  <a:pt x="251582" y="1342571"/>
                  <a:pt x="275772" y="1449009"/>
                </a:cubicBezTo>
                <a:cubicBezTo>
                  <a:pt x="299963" y="1555447"/>
                  <a:pt x="0" y="1732037"/>
                  <a:pt x="391886" y="17683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061E0DFD-26F1-B502-BAE6-CAC2C519B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219200"/>
            <a:ext cx="5486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+mn-lt"/>
              </a:rPr>
              <a:t>For polyatomic gases there are rotational and vibrational kinetic energy as well. </a:t>
            </a:r>
          </a:p>
        </p:txBody>
      </p:sp>
      <p:sp>
        <p:nvSpPr>
          <p:cNvPr id="8197" name="Rectangle 10">
            <a:extLst>
              <a:ext uri="{FF2B5EF4-FFF2-40B4-BE49-F238E27FC236}">
                <a16:creationId xmlns:a16="http://schemas.microsoft.com/office/drawing/2014/main" id="{05D339C4-CCDD-F313-48B3-F964581A6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1676400"/>
            <a:ext cx="26670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/>
          </a:p>
        </p:txBody>
      </p:sp>
      <p:pic>
        <p:nvPicPr>
          <p:cNvPr id="56337" name="Picture 17">
            <a:extLst>
              <a:ext uri="{FF2B5EF4-FFF2-40B4-BE49-F238E27FC236}">
                <a16:creationId xmlns:a16="http://schemas.microsoft.com/office/drawing/2014/main" id="{C6FE9B19-9916-855D-BD65-DA719426D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3" y="2611438"/>
            <a:ext cx="3919537" cy="356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8" name="Picture 18">
            <a:extLst>
              <a:ext uri="{FF2B5EF4-FFF2-40B4-BE49-F238E27FC236}">
                <a16:creationId xmlns:a16="http://schemas.microsoft.com/office/drawing/2014/main" id="{7E83DB8D-C2EA-8E46-D293-2FE68BC12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219200"/>
            <a:ext cx="221138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9" name="Picture 19">
            <a:extLst>
              <a:ext uri="{FF2B5EF4-FFF2-40B4-BE49-F238E27FC236}">
                <a16:creationId xmlns:a16="http://schemas.microsoft.com/office/drawing/2014/main" id="{6CEDBB4D-AD6C-B193-8373-5D5F45BF1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667000"/>
            <a:ext cx="2173288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40" name="Picture 20">
            <a:extLst>
              <a:ext uri="{FF2B5EF4-FFF2-40B4-BE49-F238E27FC236}">
                <a16:creationId xmlns:a16="http://schemas.microsoft.com/office/drawing/2014/main" id="{CC29B5E5-0732-5F8A-502F-638FAEA75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578350"/>
            <a:ext cx="2286000" cy="205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D3C69FA-8EC6-D391-D104-85C39462E66B}"/>
                  </a:ext>
                </a:extLst>
              </p14:cNvPr>
              <p14:cNvContentPartPr/>
              <p14:nvPr/>
            </p14:nvContentPartPr>
            <p14:xfrm>
              <a:off x="7367760" y="3824280"/>
              <a:ext cx="614520" cy="830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D3C69FA-8EC6-D391-D104-85C39462E6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358400" y="3814920"/>
                <a:ext cx="633240" cy="849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18A7AA64-FB53-1E10-1320-C37AC0BA339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B8EDBD0A-36A5-F049-A637-DAB1D5CAFF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5CA7E05E-071B-8915-3DED-92C29F9A42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64520B53-2CCA-8104-EF3A-1059B08696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ECE91EDC-EF44-ECF9-0A92-CC2D40939C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8367ACED-4ACD-5499-3C25-FBA7649A632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D93DD8A5-18BC-2FA2-F3FE-26788EE54B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D2D94A64-9E58-89EC-F93F-C505B9C9F0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0F64C881-8229-4AD6-503C-4EB9544AFD6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5747A333-AF89-BA6E-82CC-FB9D6A2C8F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BB37607E-C3E4-F8F4-ADAB-0D87537AB3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71FAA6E3-56DF-92BB-D86B-D508E47CACE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A5C26058-09CE-11D4-3255-E7954F6981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5AFC327C-ADD0-68C2-7905-C047AAC49C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97AEBE95-FCD5-9B8F-2F42-AE8E7E6837A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836E5BF9-FB83-E936-2E2D-2702BE09EA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B7D54CE2-4017-4995-8396-6ADA4E36EF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D7381E93-4B40-CFA3-B1B9-E719425068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5E33AA0-1961-C822-2DF2-7882AD631D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F50ABB8D-F889-78D3-3D6D-D59BE08FEDE4}"/>
                  </a:ext>
                </a:extLst>
              </p14:cNvPr>
              <p14:cNvContentPartPr/>
              <p14:nvPr/>
            </p14:nvContentPartPr>
            <p14:xfrm>
              <a:off x="4008960" y="4665960"/>
              <a:ext cx="357480" cy="5756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F50ABB8D-F889-78D3-3D6D-D59BE08FEDE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999600" y="4656600"/>
                <a:ext cx="376200" cy="5943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6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6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6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6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3">
            <a:extLst>
              <a:ext uri="{FF2B5EF4-FFF2-40B4-BE49-F238E27FC236}">
                <a16:creationId xmlns:a16="http://schemas.microsoft.com/office/drawing/2014/main" id="{616178F5-813F-D7C4-1E3A-0324F7494D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00200" y="76200"/>
            <a:ext cx="6180137" cy="1143000"/>
          </a:xfrm>
        </p:spPr>
        <p:txBody>
          <a:bodyPr/>
          <a:lstStyle/>
          <a:p>
            <a:r>
              <a:rPr lang="en-US" altLang="en-US" sz="2800" dirty="0"/>
              <a:t>Internal (Microscopic) Energy : Polyatomic Gas </a:t>
            </a:r>
          </a:p>
        </p:txBody>
      </p:sp>
      <p:sp>
        <p:nvSpPr>
          <p:cNvPr id="9219" name="AutoShape 2" descr="http://www4.ncsu.edu/~franzen/public_html/CH795N/lecture/XIV/image964.gif">
            <a:extLst>
              <a:ext uri="{FF2B5EF4-FFF2-40B4-BE49-F238E27FC236}">
                <a16:creationId xmlns:a16="http://schemas.microsoft.com/office/drawing/2014/main" id="{E6A19000-6C74-4CE0-8E54-A29DA89840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200" y="-182563"/>
            <a:ext cx="5667375" cy="6076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/>
          </a:p>
        </p:txBody>
      </p:sp>
      <p:sp>
        <p:nvSpPr>
          <p:cNvPr id="9220" name="AutoShape 4" descr="http://www4.ncsu.edu/~franzen/public_html/CH795N/lecture/XIV/image964.gif">
            <a:extLst>
              <a:ext uri="{FF2B5EF4-FFF2-40B4-BE49-F238E27FC236}">
                <a16:creationId xmlns:a16="http://schemas.microsoft.com/office/drawing/2014/main" id="{AA5E6694-BB98-9CF8-ECF4-910D98DB30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200" y="-182563"/>
            <a:ext cx="5667375" cy="6076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/>
          </a:p>
        </p:txBody>
      </p:sp>
      <p:sp>
        <p:nvSpPr>
          <p:cNvPr id="9221" name="AutoShape 6" descr="http://chemwiki.ucdavis.edu/@api/deki/files/9218/Slide1.png">
            <a:extLst>
              <a:ext uri="{FF2B5EF4-FFF2-40B4-BE49-F238E27FC236}">
                <a16:creationId xmlns:a16="http://schemas.microsoft.com/office/drawing/2014/main" id="{1B8F9BA4-BDC5-3EF3-C1C8-4C8C8C079C0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200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/>
          </a:p>
        </p:txBody>
      </p:sp>
      <p:pic>
        <p:nvPicPr>
          <p:cNvPr id="9222" name="Picture 7">
            <a:extLst>
              <a:ext uri="{FF2B5EF4-FFF2-40B4-BE49-F238E27FC236}">
                <a16:creationId xmlns:a16="http://schemas.microsoft.com/office/drawing/2014/main" id="{F5A394B1-4F64-E700-7FCB-B64D9FF02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1219200"/>
            <a:ext cx="666115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B28A796-0395-0777-7449-030B838C7F2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4BF774F-2C8C-CA1D-8F6F-AF280BBC2A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40E580D8-6925-F860-C37B-2A8320F49F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C6727AB-ADE6-EA16-7F24-52BED269F9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1A983075-0E34-B493-41E2-15BB4F3D26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4E98D849-EF35-E197-C067-3F0FB9AE27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546F92AE-18D0-76CB-F0F0-C54991ADBB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0D7F9137-A2BC-D13C-9976-C7B72CC0A9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43CF11A0-DC68-C4BC-061E-E50830D466E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33F439E1-5016-4D7F-6B38-FF203FCC83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48B44D3B-A1ED-0D3B-61FB-B6DF19E187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19D12D6D-B3F6-55FA-DA56-094CEA72AF9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C9769E62-49AE-3BDB-0C87-61D6F008D6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4C0E734-A420-203C-7A57-A1D34E9303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6984AFE7-F2AA-021E-F510-8116E0E4417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621508B4-4AE3-E107-D93C-6C87668B47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33159F5B-A675-D236-75E4-93D05250F0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20CFBA3D-9692-3D82-F6BC-C608F0E2C6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17CC8DF-AB1B-5AB3-E5BE-AB0B1707F1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603B4D57-3C1F-D67F-D57E-39D4CB27F4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7772400" cy="990600"/>
          </a:xfrm>
        </p:spPr>
        <p:txBody>
          <a:bodyPr/>
          <a:lstStyle/>
          <a:p>
            <a:r>
              <a:rPr lang="en-US" altLang="en-US" sz="2800" i="1" dirty="0"/>
              <a:t>C</a:t>
            </a:r>
            <a:r>
              <a:rPr lang="en-US" altLang="en-US" sz="2800" i="1" baseline="-25000" dirty="0"/>
              <a:t>V</a:t>
            </a:r>
            <a:r>
              <a:rPr lang="en-US" altLang="en-US" sz="2800" dirty="0"/>
              <a:t> Specific Heats of Ideal Gases </a:t>
            </a:r>
          </a:p>
        </p:txBody>
      </p:sp>
      <p:pic>
        <p:nvPicPr>
          <p:cNvPr id="10243" name="Picture 3" descr="http://hyperphysics.phy-astr.gsu.edu/hbase/kinetic/imgkin/shm4.gif">
            <a:extLst>
              <a:ext uri="{FF2B5EF4-FFF2-40B4-BE49-F238E27FC236}">
                <a16:creationId xmlns:a16="http://schemas.microsoft.com/office/drawing/2014/main" id="{6A34464A-0244-7F82-E1FF-8FEF33A9B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3950"/>
            <a:ext cx="9144000" cy="512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51152F3-FB1A-8E94-F7D5-4E06769E5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19400"/>
            <a:ext cx="2133600" cy="1905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E0D3BE-7FA0-DE74-B3CA-BFF3A3C7F6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648200"/>
            <a:ext cx="2133600" cy="1905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D85A8D-F35E-80B5-AEF9-0536CCC9A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819400"/>
            <a:ext cx="6858000" cy="1905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AB2783-6948-5B88-0E0F-CE5E5C5BA7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1143000"/>
            <a:ext cx="3352800" cy="1905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/>
          </a:p>
        </p:txBody>
      </p:sp>
      <p:sp>
        <p:nvSpPr>
          <p:cNvPr id="10248" name="TextBox 8">
            <a:extLst>
              <a:ext uri="{FF2B5EF4-FFF2-40B4-BE49-F238E27FC236}">
                <a16:creationId xmlns:a16="http://schemas.microsoft.com/office/drawing/2014/main" id="{EFDD69AF-02A0-3C42-60E2-8847284F8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1066800"/>
            <a:ext cx="1905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i="1"/>
              <a:t>Experimental results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5D4307-190F-F699-D8C2-1A798E334F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1143000"/>
            <a:ext cx="3352800" cy="1905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D93823-F5F2-8674-5B47-AFED7BBF2A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4648200"/>
            <a:ext cx="6858000" cy="1905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C96AF13-67FA-776B-6B22-A960DE0AB89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20DE76E8-6D89-CE69-AC81-724DE0D6A3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39F81086-89A4-EDEA-61D0-7142798388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19">
                <a:extLst>
                  <a:ext uri="{FF2B5EF4-FFF2-40B4-BE49-F238E27FC236}">
                    <a16:creationId xmlns:a16="http://schemas.microsoft.com/office/drawing/2014/main" id="{44FF9519-1F81-A6B9-2D7B-68C18153A7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DFB660B5-4E0E-94E7-3B32-FF0839652D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E714DE2C-248C-6066-85ED-A281AA4BDD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" name="Rectangle 10">
                      <a:extLst>
                        <a:ext uri="{FF2B5EF4-FFF2-40B4-BE49-F238E27FC236}">
                          <a16:creationId xmlns:a16="http://schemas.microsoft.com/office/drawing/2014/main" id="{50CEABE5-93CD-7C3F-9ABC-5B83319E7C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1">
                      <a:extLst>
                        <a:ext uri="{FF2B5EF4-FFF2-40B4-BE49-F238E27FC236}">
                          <a16:creationId xmlns:a16="http://schemas.microsoft.com/office/drawing/2014/main" id="{9F152897-4D41-622D-7838-879C80C6CC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84994A97-60C8-E48C-E181-69E56A1384A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3" name="Rectangle 13">
                      <a:extLst>
                        <a:ext uri="{FF2B5EF4-FFF2-40B4-BE49-F238E27FC236}">
                          <a16:creationId xmlns:a16="http://schemas.microsoft.com/office/drawing/2014/main" id="{9E58C638-1ACA-C543-C9D1-06633AFB7C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4">
                      <a:extLst>
                        <a:ext uri="{FF2B5EF4-FFF2-40B4-BE49-F238E27FC236}">
                          <a16:creationId xmlns:a16="http://schemas.microsoft.com/office/drawing/2014/main" id="{D9D6C77E-0317-F94B-D2FD-90F2F73B29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5">
                    <a:extLst>
                      <a:ext uri="{FF2B5EF4-FFF2-40B4-BE49-F238E27FC236}">
                        <a16:creationId xmlns:a16="http://schemas.microsoft.com/office/drawing/2014/main" id="{B0625441-E735-1448-2480-2C0D2D9FFDB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300485BA-B406-66C7-5F4C-E31FE2B8FD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BBF3D2BA-61D7-480A-DEF1-64485D751B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8">
                    <a:extLst>
                      <a:ext uri="{FF2B5EF4-FFF2-40B4-BE49-F238E27FC236}">
                        <a16:creationId xmlns:a16="http://schemas.microsoft.com/office/drawing/2014/main" id="{4C041D6E-DEB3-9676-DCB9-61AEF7EFC62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9" name="Rectangle 19">
                      <a:extLst>
                        <a:ext uri="{FF2B5EF4-FFF2-40B4-BE49-F238E27FC236}">
                          <a16:creationId xmlns:a16="http://schemas.microsoft.com/office/drawing/2014/main" id="{3A61F9D5-AEEE-650D-2087-BA7B214AC4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20">
                      <a:extLst>
                        <a:ext uri="{FF2B5EF4-FFF2-40B4-BE49-F238E27FC236}">
                          <a16:creationId xmlns:a16="http://schemas.microsoft.com/office/drawing/2014/main" id="{903DE2BB-D1A1-4929-731D-116C8B9F40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4" name="Rectangle 21">
                  <a:extLst>
                    <a:ext uri="{FF2B5EF4-FFF2-40B4-BE49-F238E27FC236}">
                      <a16:creationId xmlns:a16="http://schemas.microsoft.com/office/drawing/2014/main" id="{31C948BB-A10C-2338-0146-2B7C3AFBC9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2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B7C150C-F9C6-1141-619F-F283AED365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>
            <a:extLst>
              <a:ext uri="{FF2B5EF4-FFF2-40B4-BE49-F238E27FC236}">
                <a16:creationId xmlns:a16="http://schemas.microsoft.com/office/drawing/2014/main" id="{94135ED1-5A2D-A1D7-C0DE-279F1763B47E}"/>
              </a:ext>
            </a:extLst>
          </p:cNvPr>
          <p:cNvGrpSpPr>
            <a:grpSpLocks/>
          </p:cNvGrpSpPr>
          <p:nvPr/>
        </p:nvGrpSpPr>
        <p:grpSpPr bwMode="auto">
          <a:xfrm>
            <a:off x="1981200" y="471488"/>
            <a:ext cx="5715000" cy="6310312"/>
            <a:chOff x="-3" y="2023"/>
            <a:chExt cx="3098" cy="4614"/>
          </a:xfrm>
        </p:grpSpPr>
        <p:grpSp>
          <p:nvGrpSpPr>
            <p:cNvPr id="11284" name="Group 3">
              <a:extLst>
                <a:ext uri="{FF2B5EF4-FFF2-40B4-BE49-F238E27FC236}">
                  <a16:creationId xmlns:a16="http://schemas.microsoft.com/office/drawing/2014/main" id="{C0F1B400-583C-8170-99BB-D1D6017225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2026"/>
              <a:ext cx="3092" cy="4608"/>
              <a:chOff x="0" y="2026"/>
              <a:chExt cx="3092" cy="4608"/>
            </a:xfrm>
          </p:grpSpPr>
          <p:grpSp>
            <p:nvGrpSpPr>
              <p:cNvPr id="11286" name="Group 4">
                <a:extLst>
                  <a:ext uri="{FF2B5EF4-FFF2-40B4-BE49-F238E27FC236}">
                    <a16:creationId xmlns:a16="http://schemas.microsoft.com/office/drawing/2014/main" id="{69105F0F-46A4-F7DE-171D-F892D8B825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2026"/>
                <a:ext cx="490" cy="576"/>
                <a:chOff x="0" y="2026"/>
                <a:chExt cx="490" cy="576"/>
              </a:xfrm>
            </p:grpSpPr>
            <p:sp>
              <p:nvSpPr>
                <p:cNvPr id="11422" name="Rectangle 5">
                  <a:extLst>
                    <a:ext uri="{FF2B5EF4-FFF2-40B4-BE49-F238E27FC236}">
                      <a16:creationId xmlns:a16="http://schemas.microsoft.com/office/drawing/2014/main" id="{0E8B55D3-2490-76D7-6B4F-9224B8C36E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026"/>
                  <a:ext cx="490" cy="5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Gas</a:t>
                  </a:r>
                </a:p>
              </p:txBody>
            </p:sp>
            <p:sp>
              <p:nvSpPr>
                <p:cNvPr id="11423" name="Rectangle 6">
                  <a:extLst>
                    <a:ext uri="{FF2B5EF4-FFF2-40B4-BE49-F238E27FC236}">
                      <a16:creationId xmlns:a16="http://schemas.microsoft.com/office/drawing/2014/main" id="{6431E1E9-029A-DA23-1D76-E3B0DEC59A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026"/>
                  <a:ext cx="490" cy="57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287" name="Group 7">
                <a:extLst>
                  <a:ext uri="{FF2B5EF4-FFF2-40B4-BE49-F238E27FC236}">
                    <a16:creationId xmlns:a16="http://schemas.microsoft.com/office/drawing/2014/main" id="{2599A1FE-03C3-BF80-BC42-65757B187B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0" y="2026"/>
                <a:ext cx="2602" cy="288"/>
                <a:chOff x="490" y="2026"/>
                <a:chExt cx="2602" cy="288"/>
              </a:xfrm>
            </p:grpSpPr>
            <p:sp>
              <p:nvSpPr>
                <p:cNvPr id="11420" name="Rectangle 8">
                  <a:extLst>
                    <a:ext uri="{FF2B5EF4-FFF2-40B4-BE49-F238E27FC236}">
                      <a16:creationId xmlns:a16="http://schemas.microsoft.com/office/drawing/2014/main" id="{2604ECA5-3B13-A70E-B608-7011699962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2026"/>
                  <a:ext cx="260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Constant Volume Pecific Heat </a:t>
                  </a:r>
                </a:p>
              </p:txBody>
            </p:sp>
            <p:sp>
              <p:nvSpPr>
                <p:cNvPr id="11421" name="Rectangle 9">
                  <a:extLst>
                    <a:ext uri="{FF2B5EF4-FFF2-40B4-BE49-F238E27FC236}">
                      <a16:creationId xmlns:a16="http://schemas.microsoft.com/office/drawing/2014/main" id="{0CACE148-101C-DA50-16D4-70196116F5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2026"/>
                  <a:ext cx="2602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288" name="Group 10">
                <a:extLst>
                  <a:ext uri="{FF2B5EF4-FFF2-40B4-BE49-F238E27FC236}">
                    <a16:creationId xmlns:a16="http://schemas.microsoft.com/office/drawing/2014/main" id="{CBA44FED-1315-250B-ED64-4A62E6096A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0" y="2314"/>
                <a:ext cx="1523" cy="288"/>
                <a:chOff x="490" y="2314"/>
                <a:chExt cx="1523" cy="288"/>
              </a:xfrm>
            </p:grpSpPr>
            <p:sp>
              <p:nvSpPr>
                <p:cNvPr id="11418" name="Rectangle 11">
                  <a:extLst>
                    <a:ext uri="{FF2B5EF4-FFF2-40B4-BE49-F238E27FC236}">
                      <a16:creationId xmlns:a16="http://schemas.microsoft.com/office/drawing/2014/main" id="{77F35E6A-AA31-88BD-A9CD-D25DE5AA12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2314"/>
                  <a:ext cx="1523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C</a:t>
                  </a:r>
                  <a:r>
                    <a:rPr lang="en-US" altLang="en-US" sz="2800" i="1" baseline="-25000">
                      <a:cs typeface="Times New Roman" panose="02020603050405020304" pitchFamily="18" charset="0"/>
                    </a:rPr>
                    <a:t>V</a:t>
                  </a:r>
                  <a:r>
                    <a:rPr lang="en-US" altLang="en-US" sz="2800" i="1">
                      <a:cs typeface="Times New Roman" panose="02020603050405020304" pitchFamily="18" charset="0"/>
                    </a:rPr>
                    <a:t>(J/mol K)</a:t>
                  </a:r>
                </a:p>
              </p:txBody>
            </p:sp>
            <p:sp>
              <p:nvSpPr>
                <p:cNvPr id="11419" name="Rectangle 12">
                  <a:extLst>
                    <a:ext uri="{FF2B5EF4-FFF2-40B4-BE49-F238E27FC236}">
                      <a16:creationId xmlns:a16="http://schemas.microsoft.com/office/drawing/2014/main" id="{E4B3A70E-C687-D569-1207-80CE4D0011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2314"/>
                  <a:ext cx="1523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289" name="Group 13">
                <a:extLst>
                  <a:ext uri="{FF2B5EF4-FFF2-40B4-BE49-F238E27FC236}">
                    <a16:creationId xmlns:a16="http://schemas.microsoft.com/office/drawing/2014/main" id="{0C23DE7E-3D4D-CA88-2B4A-D4AA0EC931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3" y="2314"/>
                <a:ext cx="1079" cy="288"/>
                <a:chOff x="2013" y="2314"/>
                <a:chExt cx="1079" cy="288"/>
              </a:xfrm>
            </p:grpSpPr>
            <p:sp>
              <p:nvSpPr>
                <p:cNvPr id="11416" name="Rectangle 14">
                  <a:extLst>
                    <a:ext uri="{FF2B5EF4-FFF2-40B4-BE49-F238E27FC236}">
                      <a16:creationId xmlns:a16="http://schemas.microsoft.com/office/drawing/2014/main" id="{A5D6C4F4-D518-3BEE-45A3-37F1ECFEC7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3" y="2314"/>
                  <a:ext cx="1079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C</a:t>
                  </a:r>
                  <a:r>
                    <a:rPr lang="en-US" altLang="en-US" sz="2800" i="1" baseline="-25000">
                      <a:cs typeface="Times New Roman" panose="02020603050405020304" pitchFamily="18" charset="0"/>
                    </a:rPr>
                    <a:t>V</a:t>
                  </a:r>
                  <a:r>
                    <a:rPr lang="en-US" altLang="en-US" sz="2800" i="1">
                      <a:cs typeface="Times New Roman" panose="02020603050405020304" pitchFamily="18" charset="0"/>
                    </a:rPr>
                    <a:t>/R</a:t>
                  </a:r>
                </a:p>
              </p:txBody>
            </p:sp>
            <p:sp>
              <p:nvSpPr>
                <p:cNvPr id="11417" name="Rectangle 15">
                  <a:extLst>
                    <a:ext uri="{FF2B5EF4-FFF2-40B4-BE49-F238E27FC236}">
                      <a16:creationId xmlns:a16="http://schemas.microsoft.com/office/drawing/2014/main" id="{F23ECD40-80B9-DE9C-EA1D-556D796CB5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3" y="2314"/>
                  <a:ext cx="1079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290" name="Group 16">
                <a:extLst>
                  <a:ext uri="{FF2B5EF4-FFF2-40B4-BE49-F238E27FC236}">
                    <a16:creationId xmlns:a16="http://schemas.microsoft.com/office/drawing/2014/main" id="{4457648C-4934-D235-358B-8874B4A978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2602"/>
                <a:ext cx="490" cy="288"/>
                <a:chOff x="0" y="2602"/>
                <a:chExt cx="490" cy="288"/>
              </a:xfrm>
            </p:grpSpPr>
            <p:sp>
              <p:nvSpPr>
                <p:cNvPr id="11414" name="Rectangle 17">
                  <a:extLst>
                    <a:ext uri="{FF2B5EF4-FFF2-40B4-BE49-F238E27FC236}">
                      <a16:creationId xmlns:a16="http://schemas.microsoft.com/office/drawing/2014/main" id="{74B9DB3E-4A5C-0440-0A15-ED5852EC71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602"/>
                  <a:ext cx="490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Ar</a:t>
                  </a:r>
                </a:p>
              </p:txBody>
            </p:sp>
            <p:sp>
              <p:nvSpPr>
                <p:cNvPr id="11415" name="Rectangle 18">
                  <a:extLst>
                    <a:ext uri="{FF2B5EF4-FFF2-40B4-BE49-F238E27FC236}">
                      <a16:creationId xmlns:a16="http://schemas.microsoft.com/office/drawing/2014/main" id="{D8CCF948-B6F3-A56A-DB7E-BB20BB0D66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602"/>
                  <a:ext cx="490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291" name="Group 19">
                <a:extLst>
                  <a:ext uri="{FF2B5EF4-FFF2-40B4-BE49-F238E27FC236}">
                    <a16:creationId xmlns:a16="http://schemas.microsoft.com/office/drawing/2014/main" id="{838B5C14-B2FE-A58C-CD74-401468A32B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0" y="2602"/>
                <a:ext cx="1523" cy="288"/>
                <a:chOff x="490" y="2602"/>
                <a:chExt cx="1523" cy="288"/>
              </a:xfrm>
            </p:grpSpPr>
            <p:sp>
              <p:nvSpPr>
                <p:cNvPr id="11412" name="Rectangle 20">
                  <a:extLst>
                    <a:ext uri="{FF2B5EF4-FFF2-40B4-BE49-F238E27FC236}">
                      <a16:creationId xmlns:a16="http://schemas.microsoft.com/office/drawing/2014/main" id="{613D61BC-813B-3AE5-271D-FB1803CCFB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2602"/>
                  <a:ext cx="1523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12.5</a:t>
                  </a:r>
                </a:p>
              </p:txBody>
            </p:sp>
            <p:sp>
              <p:nvSpPr>
                <p:cNvPr id="11413" name="Rectangle 21">
                  <a:extLst>
                    <a:ext uri="{FF2B5EF4-FFF2-40B4-BE49-F238E27FC236}">
                      <a16:creationId xmlns:a16="http://schemas.microsoft.com/office/drawing/2014/main" id="{C26C41B6-14B3-2E42-4591-647D2D1E35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2602"/>
                  <a:ext cx="1523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292" name="Group 22">
                <a:extLst>
                  <a:ext uri="{FF2B5EF4-FFF2-40B4-BE49-F238E27FC236}">
                    <a16:creationId xmlns:a16="http://schemas.microsoft.com/office/drawing/2014/main" id="{259649F0-0FDE-6041-89F1-F06695FAA5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3" y="2602"/>
                <a:ext cx="1079" cy="288"/>
                <a:chOff x="2013" y="2602"/>
                <a:chExt cx="1079" cy="288"/>
              </a:xfrm>
            </p:grpSpPr>
            <p:sp>
              <p:nvSpPr>
                <p:cNvPr id="11410" name="Rectangle 23">
                  <a:extLst>
                    <a:ext uri="{FF2B5EF4-FFF2-40B4-BE49-F238E27FC236}">
                      <a16:creationId xmlns:a16="http://schemas.microsoft.com/office/drawing/2014/main" id="{1BC93E19-3E0C-F7A5-9655-BDEFEFEE8A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3" y="2602"/>
                  <a:ext cx="1079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1.50</a:t>
                  </a:r>
                </a:p>
              </p:txBody>
            </p:sp>
            <p:sp>
              <p:nvSpPr>
                <p:cNvPr id="11411" name="Rectangle 24">
                  <a:extLst>
                    <a:ext uri="{FF2B5EF4-FFF2-40B4-BE49-F238E27FC236}">
                      <a16:creationId xmlns:a16="http://schemas.microsoft.com/office/drawing/2014/main" id="{327DA77E-3B58-BD68-3513-A8907A39C7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3" y="2602"/>
                  <a:ext cx="1079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293" name="Group 25">
                <a:extLst>
                  <a:ext uri="{FF2B5EF4-FFF2-40B4-BE49-F238E27FC236}">
                    <a16:creationId xmlns:a16="http://schemas.microsoft.com/office/drawing/2014/main" id="{128250C9-BF27-3247-4D22-BC138D80D4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2890"/>
                <a:ext cx="490" cy="288"/>
                <a:chOff x="0" y="2890"/>
                <a:chExt cx="490" cy="288"/>
              </a:xfrm>
            </p:grpSpPr>
            <p:sp>
              <p:nvSpPr>
                <p:cNvPr id="11408" name="Rectangle 26">
                  <a:extLst>
                    <a:ext uri="{FF2B5EF4-FFF2-40B4-BE49-F238E27FC236}">
                      <a16:creationId xmlns:a16="http://schemas.microsoft.com/office/drawing/2014/main" id="{07ECB9DF-BDA0-A05D-40F8-76E9F37600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890"/>
                  <a:ext cx="490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He</a:t>
                  </a:r>
                </a:p>
              </p:txBody>
            </p:sp>
            <p:sp>
              <p:nvSpPr>
                <p:cNvPr id="11409" name="Rectangle 27">
                  <a:extLst>
                    <a:ext uri="{FF2B5EF4-FFF2-40B4-BE49-F238E27FC236}">
                      <a16:creationId xmlns:a16="http://schemas.microsoft.com/office/drawing/2014/main" id="{6AC3EE6A-DAB7-F665-2419-4F73439252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890"/>
                  <a:ext cx="490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294" name="Group 28">
                <a:extLst>
                  <a:ext uri="{FF2B5EF4-FFF2-40B4-BE49-F238E27FC236}">
                    <a16:creationId xmlns:a16="http://schemas.microsoft.com/office/drawing/2014/main" id="{A75A52F0-D876-2257-8487-6132D9E231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0" y="2890"/>
                <a:ext cx="1523" cy="288"/>
                <a:chOff x="490" y="2890"/>
                <a:chExt cx="1523" cy="288"/>
              </a:xfrm>
            </p:grpSpPr>
            <p:sp>
              <p:nvSpPr>
                <p:cNvPr id="11406" name="Rectangle 29">
                  <a:extLst>
                    <a:ext uri="{FF2B5EF4-FFF2-40B4-BE49-F238E27FC236}">
                      <a16:creationId xmlns:a16="http://schemas.microsoft.com/office/drawing/2014/main" id="{2C483961-6106-847A-975E-87E9B34577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2890"/>
                  <a:ext cx="1523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12.5</a:t>
                  </a:r>
                </a:p>
              </p:txBody>
            </p:sp>
            <p:sp>
              <p:nvSpPr>
                <p:cNvPr id="11407" name="Rectangle 30">
                  <a:extLst>
                    <a:ext uri="{FF2B5EF4-FFF2-40B4-BE49-F238E27FC236}">
                      <a16:creationId xmlns:a16="http://schemas.microsoft.com/office/drawing/2014/main" id="{73C8EEF7-120B-09ED-958C-0574E39FFA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2890"/>
                  <a:ext cx="1523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295" name="Group 31">
                <a:extLst>
                  <a:ext uri="{FF2B5EF4-FFF2-40B4-BE49-F238E27FC236}">
                    <a16:creationId xmlns:a16="http://schemas.microsoft.com/office/drawing/2014/main" id="{71AD8DCD-D7E1-6F94-B479-9532C5E342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3" y="2890"/>
                <a:ext cx="1079" cy="288"/>
                <a:chOff x="2013" y="2890"/>
                <a:chExt cx="1079" cy="288"/>
              </a:xfrm>
            </p:grpSpPr>
            <p:sp>
              <p:nvSpPr>
                <p:cNvPr id="11404" name="Rectangle 32">
                  <a:extLst>
                    <a:ext uri="{FF2B5EF4-FFF2-40B4-BE49-F238E27FC236}">
                      <a16:creationId xmlns:a16="http://schemas.microsoft.com/office/drawing/2014/main" id="{86417D6F-9604-8487-AA7F-5EBF50A42E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3" y="2890"/>
                  <a:ext cx="1079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1.50</a:t>
                  </a:r>
                </a:p>
              </p:txBody>
            </p:sp>
            <p:sp>
              <p:nvSpPr>
                <p:cNvPr id="11405" name="Rectangle 33">
                  <a:extLst>
                    <a:ext uri="{FF2B5EF4-FFF2-40B4-BE49-F238E27FC236}">
                      <a16:creationId xmlns:a16="http://schemas.microsoft.com/office/drawing/2014/main" id="{B6D9B8EE-ED17-7419-4BB5-CA1E350241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3" y="2890"/>
                  <a:ext cx="1079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296" name="Group 34">
                <a:extLst>
                  <a:ext uri="{FF2B5EF4-FFF2-40B4-BE49-F238E27FC236}">
                    <a16:creationId xmlns:a16="http://schemas.microsoft.com/office/drawing/2014/main" id="{641C50C9-B5E2-FC5F-9FE3-8AA9102771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3178"/>
                <a:ext cx="490" cy="288"/>
                <a:chOff x="0" y="3178"/>
                <a:chExt cx="490" cy="288"/>
              </a:xfrm>
            </p:grpSpPr>
            <p:sp>
              <p:nvSpPr>
                <p:cNvPr id="11402" name="Rectangle 35">
                  <a:extLst>
                    <a:ext uri="{FF2B5EF4-FFF2-40B4-BE49-F238E27FC236}">
                      <a16:creationId xmlns:a16="http://schemas.microsoft.com/office/drawing/2014/main" id="{6E89682B-520C-E67C-AA14-785DBE6D3A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3178"/>
                  <a:ext cx="490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CO</a:t>
                  </a:r>
                </a:p>
              </p:txBody>
            </p:sp>
            <p:sp>
              <p:nvSpPr>
                <p:cNvPr id="11403" name="Rectangle 36">
                  <a:extLst>
                    <a:ext uri="{FF2B5EF4-FFF2-40B4-BE49-F238E27FC236}">
                      <a16:creationId xmlns:a16="http://schemas.microsoft.com/office/drawing/2014/main" id="{FF6BCD30-F1F9-05F2-6312-8A6BFAAF85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3178"/>
                  <a:ext cx="490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297" name="Group 37">
                <a:extLst>
                  <a:ext uri="{FF2B5EF4-FFF2-40B4-BE49-F238E27FC236}">
                    <a16:creationId xmlns:a16="http://schemas.microsoft.com/office/drawing/2014/main" id="{AD31EB72-85DD-46C2-AAD7-191BD2C3D3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0" y="3178"/>
                <a:ext cx="1523" cy="288"/>
                <a:chOff x="490" y="3178"/>
                <a:chExt cx="1523" cy="288"/>
              </a:xfrm>
            </p:grpSpPr>
            <p:sp>
              <p:nvSpPr>
                <p:cNvPr id="11400" name="Rectangle 38">
                  <a:extLst>
                    <a:ext uri="{FF2B5EF4-FFF2-40B4-BE49-F238E27FC236}">
                      <a16:creationId xmlns:a16="http://schemas.microsoft.com/office/drawing/2014/main" id="{7FF2EE24-5DB4-69E3-1870-E611F0E33B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3178"/>
                  <a:ext cx="1523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20.7</a:t>
                  </a:r>
                </a:p>
              </p:txBody>
            </p:sp>
            <p:sp>
              <p:nvSpPr>
                <p:cNvPr id="11401" name="Rectangle 39">
                  <a:extLst>
                    <a:ext uri="{FF2B5EF4-FFF2-40B4-BE49-F238E27FC236}">
                      <a16:creationId xmlns:a16="http://schemas.microsoft.com/office/drawing/2014/main" id="{9568406F-39AA-B703-3B37-3638692173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3178"/>
                  <a:ext cx="1523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298" name="Group 40">
                <a:extLst>
                  <a:ext uri="{FF2B5EF4-FFF2-40B4-BE49-F238E27FC236}">
                    <a16:creationId xmlns:a16="http://schemas.microsoft.com/office/drawing/2014/main" id="{FCD31B33-AD17-820C-CCCA-0C8B949BEA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3" y="3178"/>
                <a:ext cx="1079" cy="288"/>
                <a:chOff x="2013" y="3178"/>
                <a:chExt cx="1079" cy="288"/>
              </a:xfrm>
            </p:grpSpPr>
            <p:sp>
              <p:nvSpPr>
                <p:cNvPr id="11398" name="Rectangle 41">
                  <a:extLst>
                    <a:ext uri="{FF2B5EF4-FFF2-40B4-BE49-F238E27FC236}">
                      <a16:creationId xmlns:a16="http://schemas.microsoft.com/office/drawing/2014/main" id="{0285B152-4DBC-F088-C8A8-A4B3A4B469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3" y="3178"/>
                  <a:ext cx="1079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2.49</a:t>
                  </a:r>
                </a:p>
              </p:txBody>
            </p:sp>
            <p:sp>
              <p:nvSpPr>
                <p:cNvPr id="11399" name="Rectangle 42">
                  <a:extLst>
                    <a:ext uri="{FF2B5EF4-FFF2-40B4-BE49-F238E27FC236}">
                      <a16:creationId xmlns:a16="http://schemas.microsoft.com/office/drawing/2014/main" id="{F3278F33-E4B5-77F6-7FFF-7E037AC1FC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3" y="3178"/>
                  <a:ext cx="1079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299" name="Group 43">
                <a:extLst>
                  <a:ext uri="{FF2B5EF4-FFF2-40B4-BE49-F238E27FC236}">
                    <a16:creationId xmlns:a16="http://schemas.microsoft.com/office/drawing/2014/main" id="{0408B409-31D8-4EDA-A13F-202E862DF8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3466"/>
                <a:ext cx="490" cy="288"/>
                <a:chOff x="0" y="3466"/>
                <a:chExt cx="490" cy="288"/>
              </a:xfrm>
            </p:grpSpPr>
            <p:sp>
              <p:nvSpPr>
                <p:cNvPr id="11396" name="Rectangle 44">
                  <a:extLst>
                    <a:ext uri="{FF2B5EF4-FFF2-40B4-BE49-F238E27FC236}">
                      <a16:creationId xmlns:a16="http://schemas.microsoft.com/office/drawing/2014/main" id="{EE65770E-BCC9-85CE-16C0-8584490310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3466"/>
                  <a:ext cx="490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H2</a:t>
                  </a:r>
                </a:p>
              </p:txBody>
            </p:sp>
            <p:sp>
              <p:nvSpPr>
                <p:cNvPr id="11397" name="Rectangle 45">
                  <a:extLst>
                    <a:ext uri="{FF2B5EF4-FFF2-40B4-BE49-F238E27FC236}">
                      <a16:creationId xmlns:a16="http://schemas.microsoft.com/office/drawing/2014/main" id="{9AB4CB88-9F8A-A99E-AC9D-4BC075B951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3466"/>
                  <a:ext cx="490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300" name="Group 46">
                <a:extLst>
                  <a:ext uri="{FF2B5EF4-FFF2-40B4-BE49-F238E27FC236}">
                    <a16:creationId xmlns:a16="http://schemas.microsoft.com/office/drawing/2014/main" id="{4121D65B-E039-6438-0FF9-37487FE2C2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0" y="3466"/>
                <a:ext cx="1523" cy="288"/>
                <a:chOff x="490" y="3466"/>
                <a:chExt cx="1523" cy="288"/>
              </a:xfrm>
            </p:grpSpPr>
            <p:sp>
              <p:nvSpPr>
                <p:cNvPr id="11394" name="Rectangle 47">
                  <a:extLst>
                    <a:ext uri="{FF2B5EF4-FFF2-40B4-BE49-F238E27FC236}">
                      <a16:creationId xmlns:a16="http://schemas.microsoft.com/office/drawing/2014/main" id="{76606D3F-4AD2-14DA-7CA2-F7E1124791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3466"/>
                  <a:ext cx="1523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20.4</a:t>
                  </a:r>
                </a:p>
              </p:txBody>
            </p:sp>
            <p:sp>
              <p:nvSpPr>
                <p:cNvPr id="11395" name="Rectangle 48">
                  <a:extLst>
                    <a:ext uri="{FF2B5EF4-FFF2-40B4-BE49-F238E27FC236}">
                      <a16:creationId xmlns:a16="http://schemas.microsoft.com/office/drawing/2014/main" id="{46A51D20-0C4D-740D-DC36-1649CA6773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3466"/>
                  <a:ext cx="1523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301" name="Group 49">
                <a:extLst>
                  <a:ext uri="{FF2B5EF4-FFF2-40B4-BE49-F238E27FC236}">
                    <a16:creationId xmlns:a16="http://schemas.microsoft.com/office/drawing/2014/main" id="{01706087-C07E-1F5E-FC0F-2AF2740A33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3" y="3466"/>
                <a:ext cx="1079" cy="288"/>
                <a:chOff x="2013" y="3466"/>
                <a:chExt cx="1079" cy="288"/>
              </a:xfrm>
            </p:grpSpPr>
            <p:sp>
              <p:nvSpPr>
                <p:cNvPr id="11392" name="Rectangle 50">
                  <a:extLst>
                    <a:ext uri="{FF2B5EF4-FFF2-40B4-BE49-F238E27FC236}">
                      <a16:creationId xmlns:a16="http://schemas.microsoft.com/office/drawing/2014/main" id="{CD1AA3C4-6322-1617-BCEC-F21F72C408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3" y="3466"/>
                  <a:ext cx="1079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2.45</a:t>
                  </a:r>
                </a:p>
              </p:txBody>
            </p:sp>
            <p:sp>
              <p:nvSpPr>
                <p:cNvPr id="11393" name="Rectangle 51">
                  <a:extLst>
                    <a:ext uri="{FF2B5EF4-FFF2-40B4-BE49-F238E27FC236}">
                      <a16:creationId xmlns:a16="http://schemas.microsoft.com/office/drawing/2014/main" id="{7EA9FBA3-DF55-1AF2-DBA6-DF5515C5CD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3" y="3466"/>
                  <a:ext cx="1079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302" name="Group 52">
                <a:extLst>
                  <a:ext uri="{FF2B5EF4-FFF2-40B4-BE49-F238E27FC236}">
                    <a16:creationId xmlns:a16="http://schemas.microsoft.com/office/drawing/2014/main" id="{BABBA707-3366-B411-4349-FD247CD1CE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3754"/>
                <a:ext cx="490" cy="288"/>
                <a:chOff x="0" y="3754"/>
                <a:chExt cx="490" cy="288"/>
              </a:xfrm>
            </p:grpSpPr>
            <p:sp>
              <p:nvSpPr>
                <p:cNvPr id="11390" name="Rectangle 53">
                  <a:extLst>
                    <a:ext uri="{FF2B5EF4-FFF2-40B4-BE49-F238E27FC236}">
                      <a16:creationId xmlns:a16="http://schemas.microsoft.com/office/drawing/2014/main" id="{01A784DE-8604-6111-17E8-289898A8D2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3754"/>
                  <a:ext cx="490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HCl</a:t>
                  </a:r>
                </a:p>
              </p:txBody>
            </p:sp>
            <p:sp>
              <p:nvSpPr>
                <p:cNvPr id="11391" name="Rectangle 54">
                  <a:extLst>
                    <a:ext uri="{FF2B5EF4-FFF2-40B4-BE49-F238E27FC236}">
                      <a16:creationId xmlns:a16="http://schemas.microsoft.com/office/drawing/2014/main" id="{544BCF8C-5246-4876-3D5A-A6E9E8456C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3754"/>
                  <a:ext cx="490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303" name="Group 55">
                <a:extLst>
                  <a:ext uri="{FF2B5EF4-FFF2-40B4-BE49-F238E27FC236}">
                    <a16:creationId xmlns:a16="http://schemas.microsoft.com/office/drawing/2014/main" id="{CD5841A3-0211-E28B-7354-2A4A6C0B39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0" y="3754"/>
                <a:ext cx="1523" cy="288"/>
                <a:chOff x="490" y="3754"/>
                <a:chExt cx="1523" cy="288"/>
              </a:xfrm>
            </p:grpSpPr>
            <p:sp>
              <p:nvSpPr>
                <p:cNvPr id="11388" name="Rectangle 56">
                  <a:extLst>
                    <a:ext uri="{FF2B5EF4-FFF2-40B4-BE49-F238E27FC236}">
                      <a16:creationId xmlns:a16="http://schemas.microsoft.com/office/drawing/2014/main" id="{A65F98CE-198A-7588-8EF0-34C461276D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3754"/>
                  <a:ext cx="1523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21.4</a:t>
                  </a:r>
                </a:p>
              </p:txBody>
            </p:sp>
            <p:sp>
              <p:nvSpPr>
                <p:cNvPr id="11389" name="Rectangle 57">
                  <a:extLst>
                    <a:ext uri="{FF2B5EF4-FFF2-40B4-BE49-F238E27FC236}">
                      <a16:creationId xmlns:a16="http://schemas.microsoft.com/office/drawing/2014/main" id="{2358ECFF-BC63-D6C7-B601-D24765852D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3754"/>
                  <a:ext cx="1523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304" name="Group 58">
                <a:extLst>
                  <a:ext uri="{FF2B5EF4-FFF2-40B4-BE49-F238E27FC236}">
                    <a16:creationId xmlns:a16="http://schemas.microsoft.com/office/drawing/2014/main" id="{CED441E3-A02F-7365-F844-546E4E3D6B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3" y="3754"/>
                <a:ext cx="1079" cy="288"/>
                <a:chOff x="2013" y="3754"/>
                <a:chExt cx="1079" cy="288"/>
              </a:xfrm>
            </p:grpSpPr>
            <p:sp>
              <p:nvSpPr>
                <p:cNvPr id="11386" name="Rectangle 59">
                  <a:extLst>
                    <a:ext uri="{FF2B5EF4-FFF2-40B4-BE49-F238E27FC236}">
                      <a16:creationId xmlns:a16="http://schemas.microsoft.com/office/drawing/2014/main" id="{6A3FE901-5A20-203C-3871-B66B2D0A98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3" y="3754"/>
                  <a:ext cx="1079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2.57</a:t>
                  </a:r>
                </a:p>
              </p:txBody>
            </p:sp>
            <p:sp>
              <p:nvSpPr>
                <p:cNvPr id="11387" name="Rectangle 60">
                  <a:extLst>
                    <a:ext uri="{FF2B5EF4-FFF2-40B4-BE49-F238E27FC236}">
                      <a16:creationId xmlns:a16="http://schemas.microsoft.com/office/drawing/2014/main" id="{A46963BC-A2BE-4197-4AAA-61B3902698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3" y="3754"/>
                  <a:ext cx="1079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305" name="Group 61">
                <a:extLst>
                  <a:ext uri="{FF2B5EF4-FFF2-40B4-BE49-F238E27FC236}">
                    <a16:creationId xmlns:a16="http://schemas.microsoft.com/office/drawing/2014/main" id="{01BEDCD8-1275-F083-D8B2-5E4B02C3F8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4042"/>
                <a:ext cx="490" cy="288"/>
                <a:chOff x="0" y="4042"/>
                <a:chExt cx="490" cy="288"/>
              </a:xfrm>
            </p:grpSpPr>
            <p:sp>
              <p:nvSpPr>
                <p:cNvPr id="11384" name="Rectangle 62">
                  <a:extLst>
                    <a:ext uri="{FF2B5EF4-FFF2-40B4-BE49-F238E27FC236}">
                      <a16:creationId xmlns:a16="http://schemas.microsoft.com/office/drawing/2014/main" id="{DFE1D365-68A1-807A-6582-7A179FF4C7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4042"/>
                  <a:ext cx="490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N</a:t>
                  </a:r>
                  <a:r>
                    <a:rPr lang="en-US" altLang="en-US" sz="2800" i="1" baseline="-25000"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1385" name="Rectangle 63">
                  <a:extLst>
                    <a:ext uri="{FF2B5EF4-FFF2-40B4-BE49-F238E27FC236}">
                      <a16:creationId xmlns:a16="http://schemas.microsoft.com/office/drawing/2014/main" id="{5580E735-60BD-BCF6-581C-44EFC9FCEB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4042"/>
                  <a:ext cx="490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306" name="Group 64">
                <a:extLst>
                  <a:ext uri="{FF2B5EF4-FFF2-40B4-BE49-F238E27FC236}">
                    <a16:creationId xmlns:a16="http://schemas.microsoft.com/office/drawing/2014/main" id="{D70FD5D1-21B5-83C6-A7D6-93647E0DC6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0" y="4042"/>
                <a:ext cx="1523" cy="288"/>
                <a:chOff x="490" y="4042"/>
                <a:chExt cx="1523" cy="288"/>
              </a:xfrm>
            </p:grpSpPr>
            <p:sp>
              <p:nvSpPr>
                <p:cNvPr id="11382" name="Rectangle 65">
                  <a:extLst>
                    <a:ext uri="{FF2B5EF4-FFF2-40B4-BE49-F238E27FC236}">
                      <a16:creationId xmlns:a16="http://schemas.microsoft.com/office/drawing/2014/main" id="{11E1D1A6-F892-51CC-E04F-F35B51F15C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4042"/>
                  <a:ext cx="1523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20.6</a:t>
                  </a:r>
                </a:p>
              </p:txBody>
            </p:sp>
            <p:sp>
              <p:nvSpPr>
                <p:cNvPr id="11383" name="Rectangle 66">
                  <a:extLst>
                    <a:ext uri="{FF2B5EF4-FFF2-40B4-BE49-F238E27FC236}">
                      <a16:creationId xmlns:a16="http://schemas.microsoft.com/office/drawing/2014/main" id="{DBA38373-7CF9-0313-393D-B46BD2A45C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4042"/>
                  <a:ext cx="1523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307" name="Group 67">
                <a:extLst>
                  <a:ext uri="{FF2B5EF4-FFF2-40B4-BE49-F238E27FC236}">
                    <a16:creationId xmlns:a16="http://schemas.microsoft.com/office/drawing/2014/main" id="{9E34F1CA-D041-AEFE-D821-F1B4F2A2D3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3" y="4042"/>
                <a:ext cx="1079" cy="288"/>
                <a:chOff x="2013" y="4042"/>
                <a:chExt cx="1079" cy="288"/>
              </a:xfrm>
            </p:grpSpPr>
            <p:sp>
              <p:nvSpPr>
                <p:cNvPr id="11380" name="Rectangle 68">
                  <a:extLst>
                    <a:ext uri="{FF2B5EF4-FFF2-40B4-BE49-F238E27FC236}">
                      <a16:creationId xmlns:a16="http://schemas.microsoft.com/office/drawing/2014/main" id="{943AA776-6C50-A28D-9B7D-CD6DFB612C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3" y="4042"/>
                  <a:ext cx="1079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2.49</a:t>
                  </a:r>
                </a:p>
              </p:txBody>
            </p:sp>
            <p:sp>
              <p:nvSpPr>
                <p:cNvPr id="11381" name="Rectangle 69">
                  <a:extLst>
                    <a:ext uri="{FF2B5EF4-FFF2-40B4-BE49-F238E27FC236}">
                      <a16:creationId xmlns:a16="http://schemas.microsoft.com/office/drawing/2014/main" id="{A83F09C1-574A-4179-4E2D-FB3EBD4C6E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3" y="4042"/>
                  <a:ext cx="1079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308" name="Group 70">
                <a:extLst>
                  <a:ext uri="{FF2B5EF4-FFF2-40B4-BE49-F238E27FC236}">
                    <a16:creationId xmlns:a16="http://schemas.microsoft.com/office/drawing/2014/main" id="{5C6F6123-86A9-AC2F-3F0A-230C3D72AB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4330"/>
                <a:ext cx="490" cy="288"/>
                <a:chOff x="0" y="4330"/>
                <a:chExt cx="490" cy="288"/>
              </a:xfrm>
            </p:grpSpPr>
            <p:sp>
              <p:nvSpPr>
                <p:cNvPr id="11378" name="Rectangle 71">
                  <a:extLst>
                    <a:ext uri="{FF2B5EF4-FFF2-40B4-BE49-F238E27FC236}">
                      <a16:creationId xmlns:a16="http://schemas.microsoft.com/office/drawing/2014/main" id="{476B71C2-3A6D-25B0-FF9D-E2D7B7246C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4330"/>
                  <a:ext cx="490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NO</a:t>
                  </a:r>
                </a:p>
              </p:txBody>
            </p:sp>
            <p:sp>
              <p:nvSpPr>
                <p:cNvPr id="11379" name="Rectangle 72">
                  <a:extLst>
                    <a:ext uri="{FF2B5EF4-FFF2-40B4-BE49-F238E27FC236}">
                      <a16:creationId xmlns:a16="http://schemas.microsoft.com/office/drawing/2014/main" id="{7EA61A71-0C5E-4254-F909-0B58C84BD0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4330"/>
                  <a:ext cx="490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309" name="Group 73">
                <a:extLst>
                  <a:ext uri="{FF2B5EF4-FFF2-40B4-BE49-F238E27FC236}">
                    <a16:creationId xmlns:a16="http://schemas.microsoft.com/office/drawing/2014/main" id="{6590682F-2EA6-E6D4-5BFC-2FAACD3D3A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0" y="4330"/>
                <a:ext cx="1523" cy="288"/>
                <a:chOff x="490" y="4330"/>
                <a:chExt cx="1523" cy="288"/>
              </a:xfrm>
            </p:grpSpPr>
            <p:sp>
              <p:nvSpPr>
                <p:cNvPr id="11376" name="Rectangle 74">
                  <a:extLst>
                    <a:ext uri="{FF2B5EF4-FFF2-40B4-BE49-F238E27FC236}">
                      <a16:creationId xmlns:a16="http://schemas.microsoft.com/office/drawing/2014/main" id="{CA0BE13D-1C5F-8E43-4A80-B7E03355F2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4330"/>
                  <a:ext cx="1523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20.9</a:t>
                  </a:r>
                </a:p>
              </p:txBody>
            </p:sp>
            <p:sp>
              <p:nvSpPr>
                <p:cNvPr id="11377" name="Rectangle 75">
                  <a:extLst>
                    <a:ext uri="{FF2B5EF4-FFF2-40B4-BE49-F238E27FC236}">
                      <a16:creationId xmlns:a16="http://schemas.microsoft.com/office/drawing/2014/main" id="{03C999BD-7AA8-5202-84B7-13BDBB34F7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4330"/>
                  <a:ext cx="1523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310" name="Group 76">
                <a:extLst>
                  <a:ext uri="{FF2B5EF4-FFF2-40B4-BE49-F238E27FC236}">
                    <a16:creationId xmlns:a16="http://schemas.microsoft.com/office/drawing/2014/main" id="{563243B5-FB73-5F9A-CB70-66AB634223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3" y="4330"/>
                <a:ext cx="1079" cy="288"/>
                <a:chOff x="2013" y="4330"/>
                <a:chExt cx="1079" cy="288"/>
              </a:xfrm>
            </p:grpSpPr>
            <p:sp>
              <p:nvSpPr>
                <p:cNvPr id="11374" name="Rectangle 77">
                  <a:extLst>
                    <a:ext uri="{FF2B5EF4-FFF2-40B4-BE49-F238E27FC236}">
                      <a16:creationId xmlns:a16="http://schemas.microsoft.com/office/drawing/2014/main" id="{9FEB2CE1-EF40-5D77-DEDD-41C7246FDD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3" y="4330"/>
                  <a:ext cx="1079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2.51</a:t>
                  </a:r>
                </a:p>
              </p:txBody>
            </p:sp>
            <p:sp>
              <p:nvSpPr>
                <p:cNvPr id="11375" name="Rectangle 78">
                  <a:extLst>
                    <a:ext uri="{FF2B5EF4-FFF2-40B4-BE49-F238E27FC236}">
                      <a16:creationId xmlns:a16="http://schemas.microsoft.com/office/drawing/2014/main" id="{FF39E44E-23AB-B403-B1B9-78EA4B57EA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3" y="4330"/>
                  <a:ext cx="1079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311" name="Group 79">
                <a:extLst>
                  <a:ext uri="{FF2B5EF4-FFF2-40B4-BE49-F238E27FC236}">
                    <a16:creationId xmlns:a16="http://schemas.microsoft.com/office/drawing/2014/main" id="{6E81CBDF-95A7-7FA4-A702-84E74F53DE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4618"/>
                <a:ext cx="490" cy="288"/>
                <a:chOff x="0" y="4618"/>
                <a:chExt cx="490" cy="288"/>
              </a:xfrm>
            </p:grpSpPr>
            <p:sp>
              <p:nvSpPr>
                <p:cNvPr id="11372" name="Rectangle 80">
                  <a:extLst>
                    <a:ext uri="{FF2B5EF4-FFF2-40B4-BE49-F238E27FC236}">
                      <a16:creationId xmlns:a16="http://schemas.microsoft.com/office/drawing/2014/main" id="{82544C51-2D3C-BF43-A56C-12D66B59FE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4618"/>
                  <a:ext cx="490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O</a:t>
                  </a:r>
                  <a:r>
                    <a:rPr lang="en-US" altLang="en-US" sz="2800" i="1" baseline="-25000"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1373" name="Rectangle 81">
                  <a:extLst>
                    <a:ext uri="{FF2B5EF4-FFF2-40B4-BE49-F238E27FC236}">
                      <a16:creationId xmlns:a16="http://schemas.microsoft.com/office/drawing/2014/main" id="{9251AEFA-35BE-06C7-7415-E6014B917C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4618"/>
                  <a:ext cx="490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312" name="Group 82">
                <a:extLst>
                  <a:ext uri="{FF2B5EF4-FFF2-40B4-BE49-F238E27FC236}">
                    <a16:creationId xmlns:a16="http://schemas.microsoft.com/office/drawing/2014/main" id="{237244AA-5E14-0054-95BE-C1A5FD239F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0" y="4618"/>
                <a:ext cx="1523" cy="288"/>
                <a:chOff x="490" y="4618"/>
                <a:chExt cx="1523" cy="288"/>
              </a:xfrm>
            </p:grpSpPr>
            <p:sp>
              <p:nvSpPr>
                <p:cNvPr id="11370" name="Rectangle 83">
                  <a:extLst>
                    <a:ext uri="{FF2B5EF4-FFF2-40B4-BE49-F238E27FC236}">
                      <a16:creationId xmlns:a16="http://schemas.microsoft.com/office/drawing/2014/main" id="{B96FF834-F829-AB2C-4CCC-C2B2C19AB3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4618"/>
                  <a:ext cx="1523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21.1</a:t>
                  </a:r>
                </a:p>
              </p:txBody>
            </p:sp>
            <p:sp>
              <p:nvSpPr>
                <p:cNvPr id="11371" name="Rectangle 84">
                  <a:extLst>
                    <a:ext uri="{FF2B5EF4-FFF2-40B4-BE49-F238E27FC236}">
                      <a16:creationId xmlns:a16="http://schemas.microsoft.com/office/drawing/2014/main" id="{FA6FF3AF-3CF3-1AD1-F89A-538B2EFCAD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4618"/>
                  <a:ext cx="1523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313" name="Group 85">
                <a:extLst>
                  <a:ext uri="{FF2B5EF4-FFF2-40B4-BE49-F238E27FC236}">
                    <a16:creationId xmlns:a16="http://schemas.microsoft.com/office/drawing/2014/main" id="{ECDD4754-98FA-5A61-8038-B4885452BD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3" y="4618"/>
                <a:ext cx="1079" cy="288"/>
                <a:chOff x="2013" y="4618"/>
                <a:chExt cx="1079" cy="288"/>
              </a:xfrm>
            </p:grpSpPr>
            <p:sp>
              <p:nvSpPr>
                <p:cNvPr id="11368" name="Rectangle 86">
                  <a:extLst>
                    <a:ext uri="{FF2B5EF4-FFF2-40B4-BE49-F238E27FC236}">
                      <a16:creationId xmlns:a16="http://schemas.microsoft.com/office/drawing/2014/main" id="{B911360C-4037-3DD0-3CCD-C6113C5BA3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3" y="4618"/>
                  <a:ext cx="1079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2.54</a:t>
                  </a:r>
                </a:p>
              </p:txBody>
            </p:sp>
            <p:sp>
              <p:nvSpPr>
                <p:cNvPr id="11369" name="Rectangle 87">
                  <a:extLst>
                    <a:ext uri="{FF2B5EF4-FFF2-40B4-BE49-F238E27FC236}">
                      <a16:creationId xmlns:a16="http://schemas.microsoft.com/office/drawing/2014/main" id="{A23E6CF0-B77E-3356-36E0-716DE064A7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3" y="4618"/>
                  <a:ext cx="1079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314" name="Group 88">
                <a:extLst>
                  <a:ext uri="{FF2B5EF4-FFF2-40B4-BE49-F238E27FC236}">
                    <a16:creationId xmlns:a16="http://schemas.microsoft.com/office/drawing/2014/main" id="{FB486FC0-FB65-8325-6700-CA898D0739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4906"/>
                <a:ext cx="490" cy="288"/>
                <a:chOff x="0" y="4906"/>
                <a:chExt cx="490" cy="288"/>
              </a:xfrm>
            </p:grpSpPr>
            <p:sp>
              <p:nvSpPr>
                <p:cNvPr id="11366" name="Rectangle 89">
                  <a:extLst>
                    <a:ext uri="{FF2B5EF4-FFF2-40B4-BE49-F238E27FC236}">
                      <a16:creationId xmlns:a16="http://schemas.microsoft.com/office/drawing/2014/main" id="{FF7DAE6C-0667-CB41-1ED7-E02F2D9BF3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4906"/>
                  <a:ext cx="490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Cl</a:t>
                  </a:r>
                  <a:r>
                    <a:rPr lang="en-US" altLang="en-US" sz="2800" i="1" baseline="-25000"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1367" name="Rectangle 90">
                  <a:extLst>
                    <a:ext uri="{FF2B5EF4-FFF2-40B4-BE49-F238E27FC236}">
                      <a16:creationId xmlns:a16="http://schemas.microsoft.com/office/drawing/2014/main" id="{D675EE42-971F-E7D3-12E4-3D9335B3C4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4906"/>
                  <a:ext cx="490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315" name="Group 91">
                <a:extLst>
                  <a:ext uri="{FF2B5EF4-FFF2-40B4-BE49-F238E27FC236}">
                    <a16:creationId xmlns:a16="http://schemas.microsoft.com/office/drawing/2014/main" id="{6DC79AF7-1914-40E0-60BF-FD3CEC22C7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0" y="4906"/>
                <a:ext cx="1523" cy="288"/>
                <a:chOff x="490" y="4906"/>
                <a:chExt cx="1523" cy="288"/>
              </a:xfrm>
            </p:grpSpPr>
            <p:sp>
              <p:nvSpPr>
                <p:cNvPr id="11364" name="Rectangle 92">
                  <a:extLst>
                    <a:ext uri="{FF2B5EF4-FFF2-40B4-BE49-F238E27FC236}">
                      <a16:creationId xmlns:a16="http://schemas.microsoft.com/office/drawing/2014/main" id="{7B2400C5-6FF5-8457-A164-C8FD650AC7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4906"/>
                  <a:ext cx="1523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24.8</a:t>
                  </a:r>
                </a:p>
              </p:txBody>
            </p:sp>
            <p:sp>
              <p:nvSpPr>
                <p:cNvPr id="11365" name="Rectangle 93">
                  <a:extLst>
                    <a:ext uri="{FF2B5EF4-FFF2-40B4-BE49-F238E27FC236}">
                      <a16:creationId xmlns:a16="http://schemas.microsoft.com/office/drawing/2014/main" id="{553C28BD-3D4E-01A6-6BEA-012D645ABE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4906"/>
                  <a:ext cx="1523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316" name="Group 94">
                <a:extLst>
                  <a:ext uri="{FF2B5EF4-FFF2-40B4-BE49-F238E27FC236}">
                    <a16:creationId xmlns:a16="http://schemas.microsoft.com/office/drawing/2014/main" id="{A301B66E-CC7A-4769-2EA4-698ECCBB3D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3" y="4906"/>
                <a:ext cx="1079" cy="288"/>
                <a:chOff x="2013" y="4906"/>
                <a:chExt cx="1079" cy="288"/>
              </a:xfrm>
            </p:grpSpPr>
            <p:sp>
              <p:nvSpPr>
                <p:cNvPr id="11362" name="Rectangle 95">
                  <a:extLst>
                    <a:ext uri="{FF2B5EF4-FFF2-40B4-BE49-F238E27FC236}">
                      <a16:creationId xmlns:a16="http://schemas.microsoft.com/office/drawing/2014/main" id="{B48FA1B7-B112-A35C-425E-3378FA8C78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3" y="4906"/>
                  <a:ext cx="1079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2.98</a:t>
                  </a:r>
                </a:p>
              </p:txBody>
            </p:sp>
            <p:sp>
              <p:nvSpPr>
                <p:cNvPr id="11363" name="Rectangle 96">
                  <a:extLst>
                    <a:ext uri="{FF2B5EF4-FFF2-40B4-BE49-F238E27FC236}">
                      <a16:creationId xmlns:a16="http://schemas.microsoft.com/office/drawing/2014/main" id="{B1854310-751A-871A-2CE1-5E6496E882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3" y="4906"/>
                  <a:ext cx="1079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317" name="Group 97">
                <a:extLst>
                  <a:ext uri="{FF2B5EF4-FFF2-40B4-BE49-F238E27FC236}">
                    <a16:creationId xmlns:a16="http://schemas.microsoft.com/office/drawing/2014/main" id="{EB5C0FA0-1CA2-A4D1-19F5-616244A70C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5194"/>
                <a:ext cx="490" cy="288"/>
                <a:chOff x="0" y="5194"/>
                <a:chExt cx="490" cy="288"/>
              </a:xfrm>
            </p:grpSpPr>
            <p:sp>
              <p:nvSpPr>
                <p:cNvPr id="11360" name="Rectangle 98">
                  <a:extLst>
                    <a:ext uri="{FF2B5EF4-FFF2-40B4-BE49-F238E27FC236}">
                      <a16:creationId xmlns:a16="http://schemas.microsoft.com/office/drawing/2014/main" id="{8068880B-22D3-60BF-0B7D-9F15F6317D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5194"/>
                  <a:ext cx="490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CO</a:t>
                  </a:r>
                  <a:r>
                    <a:rPr lang="en-US" altLang="en-US" sz="2800" i="1" baseline="-25000"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1361" name="Rectangle 99">
                  <a:extLst>
                    <a:ext uri="{FF2B5EF4-FFF2-40B4-BE49-F238E27FC236}">
                      <a16:creationId xmlns:a16="http://schemas.microsoft.com/office/drawing/2014/main" id="{8322606E-1219-C439-3FF4-9D21A2741C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5194"/>
                  <a:ext cx="490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318" name="Group 100">
                <a:extLst>
                  <a:ext uri="{FF2B5EF4-FFF2-40B4-BE49-F238E27FC236}">
                    <a16:creationId xmlns:a16="http://schemas.microsoft.com/office/drawing/2014/main" id="{16D1845B-526F-5009-F273-C390F04A19C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0" y="5194"/>
                <a:ext cx="1523" cy="288"/>
                <a:chOff x="490" y="5194"/>
                <a:chExt cx="1523" cy="288"/>
              </a:xfrm>
            </p:grpSpPr>
            <p:sp>
              <p:nvSpPr>
                <p:cNvPr id="11358" name="Rectangle 101">
                  <a:extLst>
                    <a:ext uri="{FF2B5EF4-FFF2-40B4-BE49-F238E27FC236}">
                      <a16:creationId xmlns:a16="http://schemas.microsoft.com/office/drawing/2014/main" id="{F71EEA9C-B6A2-215E-EB87-DD7028CEFF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5194"/>
                  <a:ext cx="1523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28.2</a:t>
                  </a:r>
                </a:p>
              </p:txBody>
            </p:sp>
            <p:sp>
              <p:nvSpPr>
                <p:cNvPr id="11359" name="Rectangle 102">
                  <a:extLst>
                    <a:ext uri="{FF2B5EF4-FFF2-40B4-BE49-F238E27FC236}">
                      <a16:creationId xmlns:a16="http://schemas.microsoft.com/office/drawing/2014/main" id="{ADB40E09-996C-E8EB-8853-9567F15CDA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5194"/>
                  <a:ext cx="1523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319" name="Group 103">
                <a:extLst>
                  <a:ext uri="{FF2B5EF4-FFF2-40B4-BE49-F238E27FC236}">
                    <a16:creationId xmlns:a16="http://schemas.microsoft.com/office/drawing/2014/main" id="{3B37C6B2-1513-6163-D959-56AE594512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3" y="5194"/>
                <a:ext cx="1079" cy="288"/>
                <a:chOff x="2013" y="5194"/>
                <a:chExt cx="1079" cy="288"/>
              </a:xfrm>
            </p:grpSpPr>
            <p:sp>
              <p:nvSpPr>
                <p:cNvPr id="11356" name="Rectangle 104">
                  <a:extLst>
                    <a:ext uri="{FF2B5EF4-FFF2-40B4-BE49-F238E27FC236}">
                      <a16:creationId xmlns:a16="http://schemas.microsoft.com/office/drawing/2014/main" id="{B2B724D0-133B-D696-F5ED-5EC42921C2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3" y="5194"/>
                  <a:ext cx="1079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3.40</a:t>
                  </a:r>
                </a:p>
              </p:txBody>
            </p:sp>
            <p:sp>
              <p:nvSpPr>
                <p:cNvPr id="11357" name="Rectangle 105">
                  <a:extLst>
                    <a:ext uri="{FF2B5EF4-FFF2-40B4-BE49-F238E27FC236}">
                      <a16:creationId xmlns:a16="http://schemas.microsoft.com/office/drawing/2014/main" id="{8478F3EE-3EF0-9DB0-693C-C54A8F85C6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3" y="5194"/>
                  <a:ext cx="1079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320" name="Group 106">
                <a:extLst>
                  <a:ext uri="{FF2B5EF4-FFF2-40B4-BE49-F238E27FC236}">
                    <a16:creationId xmlns:a16="http://schemas.microsoft.com/office/drawing/2014/main" id="{009EDE50-7ABB-2382-C3C1-B12F46DCB3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5482"/>
                <a:ext cx="490" cy="288"/>
                <a:chOff x="0" y="5482"/>
                <a:chExt cx="490" cy="288"/>
              </a:xfrm>
            </p:grpSpPr>
            <p:sp>
              <p:nvSpPr>
                <p:cNvPr id="11354" name="Rectangle 107">
                  <a:extLst>
                    <a:ext uri="{FF2B5EF4-FFF2-40B4-BE49-F238E27FC236}">
                      <a16:creationId xmlns:a16="http://schemas.microsoft.com/office/drawing/2014/main" id="{567231D3-56A1-F669-949E-728AEB5CA6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5482"/>
                  <a:ext cx="490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CS</a:t>
                  </a:r>
                  <a:r>
                    <a:rPr lang="en-US" altLang="en-US" sz="2800" i="1" baseline="-25000"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1355" name="Rectangle 108">
                  <a:extLst>
                    <a:ext uri="{FF2B5EF4-FFF2-40B4-BE49-F238E27FC236}">
                      <a16:creationId xmlns:a16="http://schemas.microsoft.com/office/drawing/2014/main" id="{F3F191F7-BB33-10A9-F6FE-A0343AFDC8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5482"/>
                  <a:ext cx="490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321" name="Group 109">
                <a:extLst>
                  <a:ext uri="{FF2B5EF4-FFF2-40B4-BE49-F238E27FC236}">
                    <a16:creationId xmlns:a16="http://schemas.microsoft.com/office/drawing/2014/main" id="{5F0244EE-F409-B80A-A48A-EDFDC9AE54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0" y="5482"/>
                <a:ext cx="1523" cy="288"/>
                <a:chOff x="490" y="5482"/>
                <a:chExt cx="1523" cy="288"/>
              </a:xfrm>
            </p:grpSpPr>
            <p:sp>
              <p:nvSpPr>
                <p:cNvPr id="11352" name="Rectangle 110">
                  <a:extLst>
                    <a:ext uri="{FF2B5EF4-FFF2-40B4-BE49-F238E27FC236}">
                      <a16:creationId xmlns:a16="http://schemas.microsoft.com/office/drawing/2014/main" id="{47DC9E66-C96E-B8F5-0C24-582458DDC9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5482"/>
                  <a:ext cx="1523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40.9</a:t>
                  </a:r>
                </a:p>
              </p:txBody>
            </p:sp>
            <p:sp>
              <p:nvSpPr>
                <p:cNvPr id="11353" name="Rectangle 111">
                  <a:extLst>
                    <a:ext uri="{FF2B5EF4-FFF2-40B4-BE49-F238E27FC236}">
                      <a16:creationId xmlns:a16="http://schemas.microsoft.com/office/drawing/2014/main" id="{B60CEB26-F057-E9EE-BB5D-5507556912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5482"/>
                  <a:ext cx="1523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322" name="Group 112">
                <a:extLst>
                  <a:ext uri="{FF2B5EF4-FFF2-40B4-BE49-F238E27FC236}">
                    <a16:creationId xmlns:a16="http://schemas.microsoft.com/office/drawing/2014/main" id="{736B97F7-8ADC-3452-294E-A72C85BD15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3" y="5482"/>
                <a:ext cx="1079" cy="288"/>
                <a:chOff x="2013" y="5482"/>
                <a:chExt cx="1079" cy="288"/>
              </a:xfrm>
            </p:grpSpPr>
            <p:sp>
              <p:nvSpPr>
                <p:cNvPr id="11350" name="Rectangle 113">
                  <a:extLst>
                    <a:ext uri="{FF2B5EF4-FFF2-40B4-BE49-F238E27FC236}">
                      <a16:creationId xmlns:a16="http://schemas.microsoft.com/office/drawing/2014/main" id="{3E52D88D-D1C6-B532-27A5-7DD580AC4D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3" y="5482"/>
                  <a:ext cx="1079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4.92</a:t>
                  </a:r>
                </a:p>
              </p:txBody>
            </p:sp>
            <p:sp>
              <p:nvSpPr>
                <p:cNvPr id="11351" name="Rectangle 114">
                  <a:extLst>
                    <a:ext uri="{FF2B5EF4-FFF2-40B4-BE49-F238E27FC236}">
                      <a16:creationId xmlns:a16="http://schemas.microsoft.com/office/drawing/2014/main" id="{BCADD7D3-CBD0-51AF-6B7D-4B08401247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3" y="5482"/>
                  <a:ext cx="1079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323" name="Group 115">
                <a:extLst>
                  <a:ext uri="{FF2B5EF4-FFF2-40B4-BE49-F238E27FC236}">
                    <a16:creationId xmlns:a16="http://schemas.microsoft.com/office/drawing/2014/main" id="{F6167455-B7D7-2750-9FDA-0DF6EF8B46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5770"/>
                <a:ext cx="490" cy="288"/>
                <a:chOff x="0" y="5770"/>
                <a:chExt cx="490" cy="288"/>
              </a:xfrm>
            </p:grpSpPr>
            <p:sp>
              <p:nvSpPr>
                <p:cNvPr id="11348" name="Rectangle 116">
                  <a:extLst>
                    <a:ext uri="{FF2B5EF4-FFF2-40B4-BE49-F238E27FC236}">
                      <a16:creationId xmlns:a16="http://schemas.microsoft.com/office/drawing/2014/main" id="{0D17564D-45A1-422C-145E-0ACE676ABD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5770"/>
                  <a:ext cx="490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H</a:t>
                  </a:r>
                  <a:r>
                    <a:rPr lang="en-US" altLang="en-US" sz="2800" i="1" baseline="-25000"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2800" i="1">
                      <a:cs typeface="Times New Roman" panose="02020603050405020304" pitchFamily="18" charset="0"/>
                    </a:rPr>
                    <a:t>S</a:t>
                  </a:r>
                </a:p>
              </p:txBody>
            </p:sp>
            <p:sp>
              <p:nvSpPr>
                <p:cNvPr id="11349" name="Rectangle 117">
                  <a:extLst>
                    <a:ext uri="{FF2B5EF4-FFF2-40B4-BE49-F238E27FC236}">
                      <a16:creationId xmlns:a16="http://schemas.microsoft.com/office/drawing/2014/main" id="{02DF3580-AC31-205E-89DE-4FE5B91592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5770"/>
                  <a:ext cx="490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324" name="Group 118">
                <a:extLst>
                  <a:ext uri="{FF2B5EF4-FFF2-40B4-BE49-F238E27FC236}">
                    <a16:creationId xmlns:a16="http://schemas.microsoft.com/office/drawing/2014/main" id="{D8878DA1-2F32-5BFB-C64A-905820BF44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0" y="5770"/>
                <a:ext cx="1523" cy="288"/>
                <a:chOff x="490" y="5770"/>
                <a:chExt cx="1523" cy="288"/>
              </a:xfrm>
            </p:grpSpPr>
            <p:sp>
              <p:nvSpPr>
                <p:cNvPr id="11346" name="Rectangle 119">
                  <a:extLst>
                    <a:ext uri="{FF2B5EF4-FFF2-40B4-BE49-F238E27FC236}">
                      <a16:creationId xmlns:a16="http://schemas.microsoft.com/office/drawing/2014/main" id="{B9FBB2C0-90EC-4E80-E706-F9C68E8250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5770"/>
                  <a:ext cx="1523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25.4</a:t>
                  </a:r>
                </a:p>
              </p:txBody>
            </p:sp>
            <p:sp>
              <p:nvSpPr>
                <p:cNvPr id="11347" name="Rectangle 120">
                  <a:extLst>
                    <a:ext uri="{FF2B5EF4-FFF2-40B4-BE49-F238E27FC236}">
                      <a16:creationId xmlns:a16="http://schemas.microsoft.com/office/drawing/2014/main" id="{15DB9508-6225-A0EF-89C3-14AD752A59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5770"/>
                  <a:ext cx="1523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325" name="Group 121">
                <a:extLst>
                  <a:ext uri="{FF2B5EF4-FFF2-40B4-BE49-F238E27FC236}">
                    <a16:creationId xmlns:a16="http://schemas.microsoft.com/office/drawing/2014/main" id="{901C8FD0-779A-ADF5-46B0-7EB889D5D3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3" y="5770"/>
                <a:ext cx="1079" cy="288"/>
                <a:chOff x="2013" y="5770"/>
                <a:chExt cx="1079" cy="288"/>
              </a:xfrm>
            </p:grpSpPr>
            <p:sp>
              <p:nvSpPr>
                <p:cNvPr id="11344" name="Rectangle 122">
                  <a:extLst>
                    <a:ext uri="{FF2B5EF4-FFF2-40B4-BE49-F238E27FC236}">
                      <a16:creationId xmlns:a16="http://schemas.microsoft.com/office/drawing/2014/main" id="{55BBB7C7-F43E-1039-961E-5BE73710DB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3" y="5770"/>
                  <a:ext cx="1079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3.06</a:t>
                  </a:r>
                </a:p>
              </p:txBody>
            </p:sp>
            <p:sp>
              <p:nvSpPr>
                <p:cNvPr id="11345" name="Rectangle 123">
                  <a:extLst>
                    <a:ext uri="{FF2B5EF4-FFF2-40B4-BE49-F238E27FC236}">
                      <a16:creationId xmlns:a16="http://schemas.microsoft.com/office/drawing/2014/main" id="{04EDC7DE-90DA-4402-0609-793ADEE9A3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3" y="5770"/>
                  <a:ext cx="1079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326" name="Group 124">
                <a:extLst>
                  <a:ext uri="{FF2B5EF4-FFF2-40B4-BE49-F238E27FC236}">
                    <a16:creationId xmlns:a16="http://schemas.microsoft.com/office/drawing/2014/main" id="{9A5DA6B3-569C-7634-D01C-19EED17AD0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6058"/>
                <a:ext cx="490" cy="288"/>
                <a:chOff x="0" y="6058"/>
                <a:chExt cx="490" cy="288"/>
              </a:xfrm>
            </p:grpSpPr>
            <p:sp>
              <p:nvSpPr>
                <p:cNvPr id="11342" name="Rectangle 125">
                  <a:extLst>
                    <a:ext uri="{FF2B5EF4-FFF2-40B4-BE49-F238E27FC236}">
                      <a16:creationId xmlns:a16="http://schemas.microsoft.com/office/drawing/2014/main" id="{1A583664-FA79-BC8C-5858-847754EBE6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6058"/>
                  <a:ext cx="490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N</a:t>
                  </a:r>
                  <a:r>
                    <a:rPr lang="en-US" altLang="en-US" sz="2800" i="1" baseline="-25000"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2800" i="1">
                      <a:cs typeface="Times New Roman" panose="02020603050405020304" pitchFamily="18" charset="0"/>
                    </a:rPr>
                    <a:t>O</a:t>
                  </a:r>
                </a:p>
              </p:txBody>
            </p:sp>
            <p:sp>
              <p:nvSpPr>
                <p:cNvPr id="11343" name="Rectangle 126">
                  <a:extLst>
                    <a:ext uri="{FF2B5EF4-FFF2-40B4-BE49-F238E27FC236}">
                      <a16:creationId xmlns:a16="http://schemas.microsoft.com/office/drawing/2014/main" id="{C6BF9AC4-7239-79FA-ED89-785AE309B1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6058"/>
                  <a:ext cx="490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327" name="Group 127">
                <a:extLst>
                  <a:ext uri="{FF2B5EF4-FFF2-40B4-BE49-F238E27FC236}">
                    <a16:creationId xmlns:a16="http://schemas.microsoft.com/office/drawing/2014/main" id="{29CB45DE-3C69-287D-8C89-EBB224F891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0" y="6058"/>
                <a:ext cx="1523" cy="288"/>
                <a:chOff x="490" y="6058"/>
                <a:chExt cx="1523" cy="288"/>
              </a:xfrm>
            </p:grpSpPr>
            <p:sp>
              <p:nvSpPr>
                <p:cNvPr id="11340" name="Rectangle 128">
                  <a:extLst>
                    <a:ext uri="{FF2B5EF4-FFF2-40B4-BE49-F238E27FC236}">
                      <a16:creationId xmlns:a16="http://schemas.microsoft.com/office/drawing/2014/main" id="{96BC564E-2788-9BAF-088A-F2D628F242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6058"/>
                  <a:ext cx="1523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28.5</a:t>
                  </a:r>
                </a:p>
              </p:txBody>
            </p:sp>
            <p:sp>
              <p:nvSpPr>
                <p:cNvPr id="11341" name="Rectangle 129">
                  <a:extLst>
                    <a:ext uri="{FF2B5EF4-FFF2-40B4-BE49-F238E27FC236}">
                      <a16:creationId xmlns:a16="http://schemas.microsoft.com/office/drawing/2014/main" id="{0848BD3F-80A6-09B6-0544-6540E97C2C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6058"/>
                  <a:ext cx="1523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328" name="Group 130">
                <a:extLst>
                  <a:ext uri="{FF2B5EF4-FFF2-40B4-BE49-F238E27FC236}">
                    <a16:creationId xmlns:a16="http://schemas.microsoft.com/office/drawing/2014/main" id="{732A374C-4165-CC1B-F102-AA8DF5D3E9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3" y="6058"/>
                <a:ext cx="1079" cy="288"/>
                <a:chOff x="2013" y="6058"/>
                <a:chExt cx="1079" cy="288"/>
              </a:xfrm>
            </p:grpSpPr>
            <p:sp>
              <p:nvSpPr>
                <p:cNvPr id="11338" name="Rectangle 131">
                  <a:extLst>
                    <a:ext uri="{FF2B5EF4-FFF2-40B4-BE49-F238E27FC236}">
                      <a16:creationId xmlns:a16="http://schemas.microsoft.com/office/drawing/2014/main" id="{209C05DD-2B5E-165C-295E-E80DD49E91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3" y="6058"/>
                  <a:ext cx="1079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3.42</a:t>
                  </a:r>
                </a:p>
              </p:txBody>
            </p:sp>
            <p:sp>
              <p:nvSpPr>
                <p:cNvPr id="11339" name="Rectangle 132">
                  <a:extLst>
                    <a:ext uri="{FF2B5EF4-FFF2-40B4-BE49-F238E27FC236}">
                      <a16:creationId xmlns:a16="http://schemas.microsoft.com/office/drawing/2014/main" id="{E727166C-5D44-76C6-DD1B-6E8B9D67BF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3" y="6058"/>
                  <a:ext cx="1079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329" name="Group 133">
                <a:extLst>
                  <a:ext uri="{FF2B5EF4-FFF2-40B4-BE49-F238E27FC236}">
                    <a16:creationId xmlns:a16="http://schemas.microsoft.com/office/drawing/2014/main" id="{32B4EE46-F5A9-5852-8543-8344EE252F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6346"/>
                <a:ext cx="490" cy="288"/>
                <a:chOff x="0" y="6346"/>
                <a:chExt cx="490" cy="288"/>
              </a:xfrm>
            </p:grpSpPr>
            <p:sp>
              <p:nvSpPr>
                <p:cNvPr id="11336" name="Rectangle 134">
                  <a:extLst>
                    <a:ext uri="{FF2B5EF4-FFF2-40B4-BE49-F238E27FC236}">
                      <a16:creationId xmlns:a16="http://schemas.microsoft.com/office/drawing/2014/main" id="{74E0BCAF-EFEE-706E-43FA-49601A9276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6346"/>
                  <a:ext cx="490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SO</a:t>
                  </a:r>
                  <a:r>
                    <a:rPr lang="en-US" altLang="en-US" sz="2800" i="1" baseline="-25000"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1337" name="Rectangle 135">
                  <a:extLst>
                    <a:ext uri="{FF2B5EF4-FFF2-40B4-BE49-F238E27FC236}">
                      <a16:creationId xmlns:a16="http://schemas.microsoft.com/office/drawing/2014/main" id="{0A515AFD-146E-1CA4-9C2E-87620360BD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6346"/>
                  <a:ext cx="490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330" name="Group 136">
                <a:extLst>
                  <a:ext uri="{FF2B5EF4-FFF2-40B4-BE49-F238E27FC236}">
                    <a16:creationId xmlns:a16="http://schemas.microsoft.com/office/drawing/2014/main" id="{7F202B1F-814F-656C-B441-7560F41F55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0" y="6346"/>
                <a:ext cx="1523" cy="288"/>
                <a:chOff x="490" y="6346"/>
                <a:chExt cx="1523" cy="288"/>
              </a:xfrm>
            </p:grpSpPr>
            <p:sp>
              <p:nvSpPr>
                <p:cNvPr id="11334" name="Rectangle 137">
                  <a:extLst>
                    <a:ext uri="{FF2B5EF4-FFF2-40B4-BE49-F238E27FC236}">
                      <a16:creationId xmlns:a16="http://schemas.microsoft.com/office/drawing/2014/main" id="{12937595-B3AD-3364-A1DF-70154B8F28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6346"/>
                  <a:ext cx="1523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31.3</a:t>
                  </a:r>
                </a:p>
              </p:txBody>
            </p:sp>
            <p:sp>
              <p:nvSpPr>
                <p:cNvPr id="11335" name="Rectangle 138">
                  <a:extLst>
                    <a:ext uri="{FF2B5EF4-FFF2-40B4-BE49-F238E27FC236}">
                      <a16:creationId xmlns:a16="http://schemas.microsoft.com/office/drawing/2014/main" id="{D7B3A777-80F3-6BDE-FDC3-E10F03C2F6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6346"/>
                  <a:ext cx="1523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  <p:grpSp>
            <p:nvGrpSpPr>
              <p:cNvPr id="11331" name="Group 139">
                <a:extLst>
                  <a:ext uri="{FF2B5EF4-FFF2-40B4-BE49-F238E27FC236}">
                    <a16:creationId xmlns:a16="http://schemas.microsoft.com/office/drawing/2014/main" id="{1C284F3F-05AC-AB04-A335-779126CF5C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3" y="6346"/>
                <a:ext cx="1079" cy="288"/>
                <a:chOff x="2013" y="6346"/>
                <a:chExt cx="1079" cy="288"/>
              </a:xfrm>
            </p:grpSpPr>
            <p:sp>
              <p:nvSpPr>
                <p:cNvPr id="11332" name="Rectangle 140">
                  <a:extLst>
                    <a:ext uri="{FF2B5EF4-FFF2-40B4-BE49-F238E27FC236}">
                      <a16:creationId xmlns:a16="http://schemas.microsoft.com/office/drawing/2014/main" id="{04111037-F8ED-FA2E-9597-A066B91176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3" y="6346"/>
                  <a:ext cx="1079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800" i="1">
                      <a:cs typeface="Times New Roman" panose="02020603050405020304" pitchFamily="18" charset="0"/>
                    </a:rPr>
                    <a:t>3.76</a:t>
                  </a:r>
                </a:p>
              </p:txBody>
            </p:sp>
            <p:sp>
              <p:nvSpPr>
                <p:cNvPr id="11333" name="Rectangle 141">
                  <a:extLst>
                    <a:ext uri="{FF2B5EF4-FFF2-40B4-BE49-F238E27FC236}">
                      <a16:creationId xmlns:a16="http://schemas.microsoft.com/office/drawing/2014/main" id="{BB90B6E6-E687-C53D-9EB6-09EE61CA88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3" y="6346"/>
                  <a:ext cx="1079" cy="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 i="1"/>
                </a:p>
              </p:txBody>
            </p:sp>
          </p:grpSp>
        </p:grpSp>
        <p:sp>
          <p:nvSpPr>
            <p:cNvPr id="11285" name="Rectangle 142">
              <a:extLst>
                <a:ext uri="{FF2B5EF4-FFF2-40B4-BE49-F238E27FC236}">
                  <a16:creationId xmlns:a16="http://schemas.microsoft.com/office/drawing/2014/main" id="{92D5C70C-AECD-EC59-A06F-2EFBAB76DF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" y="2023"/>
              <a:ext cx="3098" cy="4614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 i="1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09086AB-70A0-F42A-169C-1925E12369E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9F509B84-A601-0859-77BE-BF128FBADD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2D74A06-4466-EFBF-FC0E-B771FF6645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02A801A-4AA4-12E2-FAD4-3F72F4B516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054E358E-88F8-E006-FFF0-B28430A337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4EAB132A-DE3E-F12E-AD75-4EF48E1696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040E5517-F814-0FC5-82E3-0ED92A966A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9A2471D5-8D80-F16F-DCB2-8B9307C04D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0DD615CB-FB82-7E1F-39FE-2DDA1B6EC8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9D132D77-B8F0-3377-E967-B4F3988026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5B110CCC-E8A0-9EDE-0D26-D7BBFD8F38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BD8C221D-67EB-B192-AF34-CD962B054F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55F181AC-1A39-9F47-6E90-94AFA5552B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A4786F2-751B-53F4-D0AF-D7B9F59E96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7D9257C5-851F-3883-4EF5-D2A645CF8AA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3F2940B2-3B1B-F651-E8CA-DB095178B7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3CBAE9D1-B86B-45CD-EAE7-B6EAA9BC77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A9BBE946-CFD9-3EFD-FA7E-2685805DAC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43B7382-2511-AB6E-1924-AF9BDA572B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Title 1">
            <a:extLst>
              <a:ext uri="{FF2B5EF4-FFF2-40B4-BE49-F238E27FC236}">
                <a16:creationId xmlns:a16="http://schemas.microsoft.com/office/drawing/2014/main" id="{36AD1D09-6888-EC81-9E04-30BAC12B1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04800"/>
            <a:ext cx="6705600" cy="685800"/>
          </a:xfrm>
        </p:spPr>
        <p:txBody>
          <a:bodyPr/>
          <a:lstStyle/>
          <a:p>
            <a:r>
              <a:rPr lang="en-IN" altLang="en-US" sz="2800" dirty="0"/>
              <a:t>High Speed Gas Parcels Coming to Rest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8F9537-8A08-130C-DBB7-8152790D3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981200"/>
            <a:ext cx="4884733" cy="1276106"/>
          </a:xfrm>
        </p:spPr>
        <p:txBody>
          <a:bodyPr/>
          <a:lstStyle/>
          <a:p>
            <a:r>
              <a:rPr lang="en-IN" altLang="en-US" sz="2400" dirty="0"/>
              <a:t>Consider a case  of a high velocity fluid system is approaching a finite size moving object.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E9AFE52-AA37-0C45-366D-4379F9E2926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F490D993-8A5E-C454-0CEC-EEB7576787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7F02074F-5B77-E62D-E0DA-4D40803452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4549660A-4E1B-3AD0-261F-D7245E3B0A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BF7B914B-61AF-6F5F-E70D-C562977BCC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CE87F282-57AD-0E67-CFF7-B8B2E227E5E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AC304E1F-16BF-654B-1D99-087DE17EF2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F3C68123-1037-1569-D86C-A67B147041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3CE137A0-D100-5A5B-EA34-AF646787FBF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76266F33-84AC-67EB-427E-FD51063AAA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C6FFA1BB-6498-6EC2-43CA-BD08C9E874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FC8F1B08-C482-84FD-96F0-42BC3920F67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70CECEF-DE6D-3A4F-FC66-2B59E6A915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24C4C783-A0FC-76A4-038B-F464EFB7A4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5F761EA0-870D-6113-E53E-B05833BCFA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50B75737-6991-E585-6924-5D41C5D487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976AB033-CEF2-DB08-B5AC-F0766D605D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67BE6D94-85A6-1FE1-2CCC-9BF9E9012A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2B19116-D017-7DA9-52F9-882C0EEFDA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2">
                <a:extLst>
                  <a:ext uri="{FF2B5EF4-FFF2-40B4-BE49-F238E27FC236}">
                    <a16:creationId xmlns:a16="http://schemas.microsoft.com/office/drawing/2014/main" id="{19FA37D9-0544-F98F-C57B-1D1B6B9A60B5}"/>
                  </a:ext>
                </a:extLst>
              </p:cNvPr>
              <p:cNvSpPr txBox="1"/>
              <p:nvPr/>
            </p:nvSpPr>
            <p:spPr bwMode="auto">
              <a:xfrm>
                <a:off x="1506668" y="1209642"/>
                <a:ext cx="6229349" cy="101665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𝑏𝑙𝑎𝑑𝑒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constant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2">
                <a:extLst>
                  <a:ext uri="{FF2B5EF4-FFF2-40B4-BE49-F238E27FC236}">
                    <a16:creationId xmlns:a16="http://schemas.microsoft.com/office/drawing/2014/main" id="{19FA37D9-0544-F98F-C57B-1D1B6B9A60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06668" y="1209642"/>
                <a:ext cx="6229349" cy="101665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>
            <a:extLst>
              <a:ext uri="{FF2B5EF4-FFF2-40B4-BE49-F238E27FC236}">
                <a16:creationId xmlns:a16="http://schemas.microsoft.com/office/drawing/2014/main" id="{1B0F086D-35B3-1A5D-F7DE-0604CDFE57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5408" y="1905000"/>
            <a:ext cx="3786192" cy="3874536"/>
          </a:xfrm>
          <a:prstGeom prst="rect">
            <a:avLst/>
          </a:prstGeom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0495E791-A18B-3B2B-3FBB-3A297D3AB9FC}"/>
              </a:ext>
            </a:extLst>
          </p:cNvPr>
          <p:cNvSpPr txBox="1">
            <a:spLocks/>
          </p:cNvSpPr>
          <p:nvPr/>
        </p:nvSpPr>
        <p:spPr bwMode="auto">
          <a:xfrm>
            <a:off x="449267" y="3299601"/>
            <a:ext cx="4884733" cy="2848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altLang="en-US" sz="2400" kern="0" dirty="0"/>
              <a:t>Relative to the object, the far field fluid particles are moving at a relative velocity of the object.</a:t>
            </a:r>
          </a:p>
          <a:p>
            <a:r>
              <a:rPr lang="en-IN" altLang="en-US" sz="2400" kern="0" dirty="0"/>
              <a:t>The fluid particles attain a state of relative stagnation at solid surface.</a:t>
            </a:r>
          </a:p>
          <a:p>
            <a:r>
              <a:rPr lang="en-IN" altLang="en-US" sz="2400" kern="0" dirty="0"/>
              <a:t>This is known as no-slip condition in all viscous (real) flows. </a:t>
            </a:r>
          </a:p>
          <a:p>
            <a:endParaRPr lang="en-IN" altLang="en-US" sz="2400" kern="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7128E11-38A4-D4F8-B93D-E44B7F61D410}"/>
              </a:ext>
            </a:extLst>
          </p:cNvPr>
          <p:cNvSpPr txBox="1"/>
          <p:nvPr/>
        </p:nvSpPr>
        <p:spPr>
          <a:xfrm>
            <a:off x="6248400" y="5867400"/>
            <a:ext cx="19078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Solid object</a:t>
            </a:r>
            <a:endParaRPr lang="en-IN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C10E8C4-26E2-B2DD-FAF3-1528792CE688}"/>
              </a:ext>
            </a:extLst>
          </p:cNvPr>
          <p:cNvSpPr txBox="1"/>
          <p:nvPr/>
        </p:nvSpPr>
        <p:spPr>
          <a:xfrm>
            <a:off x="6400800" y="1828800"/>
            <a:ext cx="22669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Fluid Particles</a:t>
            </a:r>
            <a:endParaRPr lang="en-IN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EFE7B041-84BA-9A74-3077-4BCE9F765785}"/>
                  </a:ext>
                </a:extLst>
              </p14:cNvPr>
              <p14:cNvContentPartPr/>
              <p14:nvPr/>
            </p14:nvContentPartPr>
            <p14:xfrm>
              <a:off x="1807200" y="1032480"/>
              <a:ext cx="2985120" cy="398520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EFE7B041-84BA-9A74-3077-4BCE9F76578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797840" y="1023120"/>
                <a:ext cx="3003840" cy="4003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97783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3" grpId="0" build="p"/>
      <p:bldP spid="25" grpId="0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Title 1">
            <a:extLst>
              <a:ext uri="{FF2B5EF4-FFF2-40B4-BE49-F238E27FC236}">
                <a16:creationId xmlns:a16="http://schemas.microsoft.com/office/drawing/2014/main" id="{36AD1D09-6888-EC81-9E04-30BAC12B1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04800"/>
            <a:ext cx="6705600" cy="685800"/>
          </a:xfrm>
        </p:spPr>
        <p:txBody>
          <a:bodyPr/>
          <a:lstStyle/>
          <a:p>
            <a:r>
              <a:rPr lang="en-IN" altLang="en-US" sz="2800" dirty="0"/>
              <a:t>High Speed Gas Parcels Coming to Rest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8F9537-8A08-130C-DBB7-8152790D3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091563"/>
            <a:ext cx="4876800" cy="4401312"/>
          </a:xfrm>
        </p:spPr>
        <p:txBody>
          <a:bodyPr/>
          <a:lstStyle/>
          <a:p>
            <a:r>
              <a:rPr lang="en-IN" altLang="en-US" sz="2400" dirty="0"/>
              <a:t>Due to no-slip condition the fluid particle reaches zero relative velocity (stagnation) condition at the wall of the object.</a:t>
            </a:r>
          </a:p>
          <a:p>
            <a:r>
              <a:rPr lang="en-IN" altLang="en-US" sz="2400" dirty="0"/>
              <a:t>Stagnation property is defined as property of a highspeed fluid, when it  is entropically come to rest (relative to surface).</a:t>
            </a:r>
          </a:p>
          <a:p>
            <a:r>
              <a:rPr lang="en-IN" altLang="en-US" sz="2400" dirty="0"/>
              <a:t>Stagnation enthalpy, it is defined as the maximum available microscopic  energy of a fluid.</a:t>
            </a:r>
          </a:p>
          <a:p>
            <a:endParaRPr lang="en-IN" altLang="en-US" sz="2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E9AFE52-AA37-0C45-366D-4379F9E2926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F490D993-8A5E-C454-0CEC-EEB7576787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7F02074F-5B77-E62D-E0DA-4D40803452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4549660A-4E1B-3AD0-261F-D7245E3B0A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BF7B914B-61AF-6F5F-E70D-C562977BCC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CE87F282-57AD-0E67-CFF7-B8B2E227E5E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AC304E1F-16BF-654B-1D99-087DE17EF2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F3C68123-1037-1569-D86C-A67B147041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3CE137A0-D100-5A5B-EA34-AF646787FBF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76266F33-84AC-67EB-427E-FD51063AAA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C6FFA1BB-6498-6EC2-43CA-BD08C9E874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FC8F1B08-C482-84FD-96F0-42BC3920F67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70CECEF-DE6D-3A4F-FC66-2B59E6A915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24C4C783-A0FC-76A4-038B-F464EFB7A4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5F761EA0-870D-6113-E53E-B05833BCFA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50B75737-6991-E585-6924-5D41C5D487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976AB033-CEF2-DB08-B5AC-F0766D605D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67BE6D94-85A6-1FE1-2CCC-9BF9E9012A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2B19116-D017-7DA9-52F9-882C0EEFDA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2">
                <a:extLst>
                  <a:ext uri="{FF2B5EF4-FFF2-40B4-BE49-F238E27FC236}">
                    <a16:creationId xmlns:a16="http://schemas.microsoft.com/office/drawing/2014/main" id="{19FA37D9-0544-F98F-C57B-1D1B6B9A60B5}"/>
                  </a:ext>
                </a:extLst>
              </p:cNvPr>
              <p:cNvSpPr txBox="1"/>
              <p:nvPr/>
            </p:nvSpPr>
            <p:spPr bwMode="auto">
              <a:xfrm>
                <a:off x="1506668" y="1209642"/>
                <a:ext cx="6229349" cy="101665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𝑏𝑙𝑎𝑑𝑒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constant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2">
                <a:extLst>
                  <a:ext uri="{FF2B5EF4-FFF2-40B4-BE49-F238E27FC236}">
                    <a16:creationId xmlns:a16="http://schemas.microsoft.com/office/drawing/2014/main" id="{19FA37D9-0544-F98F-C57B-1D1B6B9A60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06668" y="1209642"/>
                <a:ext cx="6229349" cy="101665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>
            <a:extLst>
              <a:ext uri="{FF2B5EF4-FFF2-40B4-BE49-F238E27FC236}">
                <a16:creationId xmlns:a16="http://schemas.microsoft.com/office/drawing/2014/main" id="{1B0F086D-35B3-1A5D-F7DE-0604CDFE57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3008" y="2226297"/>
            <a:ext cx="3786192" cy="387453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A4B9811F-C74A-18BB-F16E-D02E3ADD3C4B}"/>
                  </a:ext>
                </a:extLst>
              </p14:cNvPr>
              <p14:cNvContentPartPr/>
              <p14:nvPr/>
            </p14:nvContentPartPr>
            <p14:xfrm>
              <a:off x="1956240" y="999360"/>
              <a:ext cx="2886480" cy="12146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A4B9811F-C74A-18BB-F16E-D02E3ADD3C4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946880" y="990000"/>
                <a:ext cx="2905200" cy="123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4598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6" name="Rectangle 6">
            <a:extLst>
              <a:ext uri="{FF2B5EF4-FFF2-40B4-BE49-F238E27FC236}">
                <a16:creationId xmlns:a16="http://schemas.microsoft.com/office/drawing/2014/main" id="{987E4529-7D13-9466-758E-DF6751711FE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304800"/>
            <a:ext cx="7772400" cy="609600"/>
          </a:xfrm>
        </p:spPr>
        <p:txBody>
          <a:bodyPr/>
          <a:lstStyle/>
          <a:p>
            <a:r>
              <a:rPr lang="en-US" altLang="en-US" sz="2800"/>
              <a:t>Stagnation Properties (Perfect Gas)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42" name="Object 2">
                <a:extLst>
                  <a:ext uri="{FF2B5EF4-FFF2-40B4-BE49-F238E27FC236}">
                    <a16:creationId xmlns:a16="http://schemas.microsoft.com/office/drawing/2014/main" id="{7B08F26A-692D-53F1-73FF-66D8C44E0E87}"/>
                  </a:ext>
                </a:extLst>
              </p:cNvPr>
              <p:cNvSpPr txBox="1">
                <a:spLocks noGrp="1"/>
              </p:cNvSpPr>
              <p:nvPr>
                <p:ph sz="half" idx="4294967295"/>
              </p:nvPr>
            </p:nvSpPr>
            <p:spPr bwMode="auto">
              <a:xfrm>
                <a:off x="4267200" y="2022309"/>
                <a:ext cx="3816949" cy="94949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nary>
                            <m:nary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𝑟𝑒𝑓</m:t>
                                  </m:r>
                                </m:sub>
                              </m:sSub>
                            </m:sub>
                            <m:sup>
                              <m:sSub>
                                <m:sSub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sup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nary>
                        </m:e>
                        <m:sub/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nary>
                            <m:nary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𝑟𝑒𝑓</m:t>
                                  </m:r>
                                </m:sub>
                              </m:sSub>
                            </m:sub>
                            <m:sup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sup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  <m:sub/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</m:nary>
                        </m:e>
                        <m:sub/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242" name="Object 2">
                <a:extLst>
                  <a:ext uri="{FF2B5EF4-FFF2-40B4-BE49-F238E27FC236}">
                    <a16:creationId xmlns:a16="http://schemas.microsoft.com/office/drawing/2014/main" id="{7B08F26A-692D-53F1-73FF-66D8C44E0E87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4294967295"/>
              </p:nvPr>
            </p:nvSpPr>
            <p:spPr bwMode="auto">
              <a:xfrm>
                <a:off x="4267200" y="2022309"/>
                <a:ext cx="3816949" cy="94949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43" name="Object 3">
                <a:extLst>
                  <a:ext uri="{FF2B5EF4-FFF2-40B4-BE49-F238E27FC236}">
                    <a16:creationId xmlns:a16="http://schemas.microsoft.com/office/drawing/2014/main" id="{C4768AAD-9B74-A8D7-0F8C-CE502D9ED5FF}"/>
                  </a:ext>
                </a:extLst>
              </p:cNvPr>
              <p:cNvSpPr txBox="1">
                <a:spLocks noGrp="1"/>
              </p:cNvSpPr>
              <p:nvPr>
                <p:ph sz="half" idx="4294967295"/>
              </p:nvPr>
            </p:nvSpPr>
            <p:spPr bwMode="auto">
              <a:xfrm>
                <a:off x="1447800" y="2017712"/>
                <a:ext cx="1628775" cy="9540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/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243" name="Object 3">
                <a:extLst>
                  <a:ext uri="{FF2B5EF4-FFF2-40B4-BE49-F238E27FC236}">
                    <a16:creationId xmlns:a16="http://schemas.microsoft.com/office/drawing/2014/main" id="{C4768AAD-9B74-A8D7-0F8C-CE502D9ED5FF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4294967295"/>
              </p:nvPr>
            </p:nvSpPr>
            <p:spPr bwMode="auto">
              <a:xfrm>
                <a:off x="1447800" y="2017712"/>
                <a:ext cx="1628775" cy="9540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44" name="Object 4">
                <a:extLst>
                  <a:ext uri="{FF2B5EF4-FFF2-40B4-BE49-F238E27FC236}">
                    <a16:creationId xmlns:a16="http://schemas.microsoft.com/office/drawing/2014/main" id="{A7231364-33F1-973D-1497-EB08ECB88BBD}"/>
                  </a:ext>
                </a:extLst>
              </p:cNvPr>
              <p:cNvSpPr txBox="1"/>
              <p:nvPr/>
            </p:nvSpPr>
            <p:spPr bwMode="auto">
              <a:xfrm>
                <a:off x="571168" y="2854623"/>
                <a:ext cx="1905000" cy="1016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/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244" name="Object 4">
                <a:extLst>
                  <a:ext uri="{FF2B5EF4-FFF2-40B4-BE49-F238E27FC236}">
                    <a16:creationId xmlns:a16="http://schemas.microsoft.com/office/drawing/2014/main" id="{A7231364-33F1-973D-1497-EB08ECB88B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168" y="2854623"/>
                <a:ext cx="1905000" cy="1016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45" name="Object 5">
                <a:extLst>
                  <a:ext uri="{FF2B5EF4-FFF2-40B4-BE49-F238E27FC236}">
                    <a16:creationId xmlns:a16="http://schemas.microsoft.com/office/drawing/2014/main" id="{605A086C-A49A-645E-A387-BA57A5F9DBD1}"/>
                  </a:ext>
                </a:extLst>
              </p:cNvPr>
              <p:cNvSpPr txBox="1"/>
              <p:nvPr/>
            </p:nvSpPr>
            <p:spPr bwMode="auto">
              <a:xfrm>
                <a:off x="2941305" y="2910672"/>
                <a:ext cx="2692400" cy="1016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/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245" name="Object 5">
                <a:extLst>
                  <a:ext uri="{FF2B5EF4-FFF2-40B4-BE49-F238E27FC236}">
                    <a16:creationId xmlns:a16="http://schemas.microsoft.com/office/drawing/2014/main" id="{605A086C-A49A-645E-A387-BA57A5F9DB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41305" y="2910672"/>
                <a:ext cx="2692400" cy="1016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46" name="Object 6">
                <a:extLst>
                  <a:ext uri="{FF2B5EF4-FFF2-40B4-BE49-F238E27FC236}">
                    <a16:creationId xmlns:a16="http://schemas.microsoft.com/office/drawing/2014/main" id="{896DC236-898C-E19C-1B44-D9DE41F54576}"/>
                  </a:ext>
                </a:extLst>
              </p:cNvPr>
              <p:cNvSpPr txBox="1"/>
              <p:nvPr/>
            </p:nvSpPr>
            <p:spPr bwMode="auto">
              <a:xfrm>
                <a:off x="6065955" y="2946400"/>
                <a:ext cx="2870200" cy="1016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/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𝑅𝑇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246" name="Object 6">
                <a:extLst>
                  <a:ext uri="{FF2B5EF4-FFF2-40B4-BE49-F238E27FC236}">
                    <a16:creationId xmlns:a16="http://schemas.microsoft.com/office/drawing/2014/main" id="{896DC236-898C-E19C-1B44-D9DE41F545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5955" y="2946400"/>
                <a:ext cx="2870200" cy="10160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BB28DDD1-CD55-D3A9-A448-7156F51786A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F59DAE13-A6D1-8C79-F644-3BB3E4D409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BC5DC34D-91D3-F41C-16B3-680B2EB69B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E9D7CF45-ED21-BB7D-B881-4A8F5EF25B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249FAC65-C4C5-9532-2566-C53D9F468B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988B6F42-2684-2993-35F1-4EB9DD23918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BFB02383-0401-C167-00DB-E92C99927B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230F2A8C-9564-5FCE-D88B-48D43C1125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3B34CE0A-A54D-F11F-FEFE-839F2975BCD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2C2DA576-5996-FC39-E9C7-44EE91B909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B36BE8E5-E695-C750-A085-5D29FCBDB6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F0421C0F-36DD-E187-4B9B-57B720C0034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C7EE51EC-2305-2E00-109B-36F14AD3D0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5922FD99-F360-A8B1-C546-24F5AC0A97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41F42570-C134-1E26-E09C-8AED92B65AF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B3C788BD-5151-2A4F-B4F6-AF83E8379A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FFA720B4-FBB8-7706-0451-AF39C0439A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305F2952-7769-8370-9C5E-2EFB420720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F470EF3-D38B-F48A-5B1D-20A4F84A97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E2B29E5C-9FF6-7728-76A3-5573A43DCDB8}"/>
              </a:ext>
            </a:extLst>
          </p:cNvPr>
          <p:cNvSpPr txBox="1"/>
          <p:nvPr/>
        </p:nvSpPr>
        <p:spPr>
          <a:xfrm>
            <a:off x="228601" y="1143000"/>
            <a:ext cx="85628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Define Stagnation Enthalpy is due to conversion of entire macroscopic kinetic energy into microscopic kinetic energy:</a:t>
            </a:r>
            <a:endParaRPr lang="en-IN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5">
                <a:extLst>
                  <a:ext uri="{FF2B5EF4-FFF2-40B4-BE49-F238E27FC236}">
                    <a16:creationId xmlns:a16="http://schemas.microsoft.com/office/drawing/2014/main" id="{34A5D0B7-2A14-8C53-BC23-CD48317B61A1}"/>
                  </a:ext>
                </a:extLst>
              </p:cNvPr>
              <p:cNvSpPr txBox="1"/>
              <p:nvPr/>
            </p:nvSpPr>
            <p:spPr bwMode="auto">
              <a:xfrm>
                <a:off x="769937" y="3831440"/>
                <a:ext cx="4630738" cy="914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Mach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Number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Velocity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of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flow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Sonic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Velocity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5">
                <a:extLst>
                  <a:ext uri="{FF2B5EF4-FFF2-40B4-BE49-F238E27FC236}">
                    <a16:creationId xmlns:a16="http://schemas.microsoft.com/office/drawing/2014/main" id="{34A5D0B7-2A14-8C53-BC23-CD48317B61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9937" y="3831440"/>
                <a:ext cx="4630738" cy="9144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DE2C16EA-0A97-9571-CB51-5794A89E751A}"/>
                  </a:ext>
                </a:extLst>
              </p:cNvPr>
              <p:cNvSpPr txBox="1"/>
              <p:nvPr/>
            </p:nvSpPr>
            <p:spPr bwMode="auto">
              <a:xfrm>
                <a:off x="6149975" y="3886200"/>
                <a:ext cx="1054100" cy="8588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DE2C16EA-0A97-9571-CB51-5794A89E75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49975" y="3886200"/>
                <a:ext cx="1054100" cy="85883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3">
                <a:extLst>
                  <a:ext uri="{FF2B5EF4-FFF2-40B4-BE49-F238E27FC236}">
                    <a16:creationId xmlns:a16="http://schemas.microsoft.com/office/drawing/2014/main" id="{23988589-7FA1-03A9-0843-B35B3440BC01}"/>
                  </a:ext>
                </a:extLst>
              </p:cNvPr>
              <p:cNvSpPr txBox="1"/>
              <p:nvPr/>
            </p:nvSpPr>
            <p:spPr bwMode="auto">
              <a:xfrm>
                <a:off x="2761944" y="5458235"/>
                <a:ext cx="1809782" cy="9159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Object 3">
                <a:extLst>
                  <a:ext uri="{FF2B5EF4-FFF2-40B4-BE49-F238E27FC236}">
                    <a16:creationId xmlns:a16="http://schemas.microsoft.com/office/drawing/2014/main" id="{23988589-7FA1-03A9-0843-B35B3440BC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61944" y="5458235"/>
                <a:ext cx="1809782" cy="91598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6">
                <a:extLst>
                  <a:ext uri="{FF2B5EF4-FFF2-40B4-BE49-F238E27FC236}">
                    <a16:creationId xmlns:a16="http://schemas.microsoft.com/office/drawing/2014/main" id="{E81581A1-3B51-2D05-3C3B-8D7E7CD6AA23}"/>
                  </a:ext>
                </a:extLst>
              </p:cNvPr>
              <p:cNvSpPr txBox="1"/>
              <p:nvPr/>
            </p:nvSpPr>
            <p:spPr bwMode="auto">
              <a:xfrm>
                <a:off x="4774369" y="5538301"/>
                <a:ext cx="1676400" cy="669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𝑅𝑇</m:t>
                          </m:r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6">
                <a:extLst>
                  <a:ext uri="{FF2B5EF4-FFF2-40B4-BE49-F238E27FC236}">
                    <a16:creationId xmlns:a16="http://schemas.microsoft.com/office/drawing/2014/main" id="{E81581A1-3B51-2D05-3C3B-8D7E7CD6AA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74369" y="5538301"/>
                <a:ext cx="1676400" cy="66992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E249B08A-4628-FC4B-3ACE-5322183392FA}"/>
              </a:ext>
            </a:extLst>
          </p:cNvPr>
          <p:cNvSpPr txBox="1"/>
          <p:nvPr/>
        </p:nvSpPr>
        <p:spPr>
          <a:xfrm>
            <a:off x="609600" y="4872335"/>
            <a:ext cx="51395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For a perfect gas, the speed of sound is :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647413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build="p"/>
      <p:bldP spid="10243" grpId="0" build="p"/>
      <p:bldP spid="10244" grpId="0"/>
      <p:bldP spid="10245" grpId="0"/>
      <p:bldP spid="10246" grpId="0"/>
      <p:bldP spid="24" grpId="0"/>
      <p:bldP spid="25" grpId="0"/>
      <p:bldP spid="26" grpId="0"/>
      <p:bldP spid="27" grpId="0"/>
      <p:bldP spid="28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>
            <a:extLst>
              <a:ext uri="{FF2B5EF4-FFF2-40B4-BE49-F238E27FC236}">
                <a16:creationId xmlns:a16="http://schemas.microsoft.com/office/drawing/2014/main" id="{7634E0C7-E7BA-2B3E-B772-08997E1D33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93938"/>
            <a:ext cx="84582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latin typeface="Times" panose="02020603050405020304" pitchFamily="18" charset="0"/>
              </a:rPr>
              <a:t>In general, for an adiabatic Flow Field at </a:t>
            </a:r>
            <a:r>
              <a:rPr lang="en-US" altLang="en-US" i="1" dirty="0">
                <a:latin typeface="Times" panose="02020603050405020304" pitchFamily="18" charset="0"/>
              </a:rPr>
              <a:t>M,</a:t>
            </a:r>
            <a:r>
              <a:rPr lang="en-US" altLang="en-US" dirty="0">
                <a:latin typeface="Times" panose="02020603050405020304" pitchFamily="18" charset="0"/>
              </a:rPr>
              <a:t> the </a:t>
            </a:r>
            <a:r>
              <a:rPr lang="en-US" altLang="en-US" i="1" dirty="0">
                <a:latin typeface="Times" panose="02020603050405020304" pitchFamily="18" charset="0"/>
              </a:rPr>
              <a:t>Stagnation Temperature</a:t>
            </a:r>
            <a:r>
              <a:rPr lang="en-US" altLang="en-US" dirty="0">
                <a:latin typeface="Times" panose="02020603050405020304" pitchFamily="18" charset="0"/>
              </a:rPr>
              <a:t> is defined by the relationship</a:t>
            </a:r>
          </a:p>
        </p:txBody>
      </p:sp>
      <p:pic>
        <p:nvPicPr>
          <p:cNvPr id="506883" name="Picture 3">
            <a:extLst>
              <a:ext uri="{FF2B5EF4-FFF2-40B4-BE49-F238E27FC236}">
                <a16:creationId xmlns:a16="http://schemas.microsoft.com/office/drawing/2014/main" id="{F4FDEBC9-FCE3-A119-CFCD-856BADD7A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211513"/>
            <a:ext cx="2819400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6884" name="Rectangle 4">
            <a:extLst>
              <a:ext uri="{FF2B5EF4-FFF2-40B4-BE49-F238E27FC236}">
                <a16:creationId xmlns:a16="http://schemas.microsoft.com/office/drawing/2014/main" id="{0834A7D0-CDF4-D229-F7FC-4A02DCD874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136410"/>
            <a:ext cx="8458200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i="1" dirty="0">
                <a:latin typeface="Times" panose="02020603050405020304" pitchFamily="18" charset="0"/>
              </a:rPr>
              <a:t>Stagnation Temperature</a:t>
            </a:r>
            <a:r>
              <a:rPr lang="en-US" altLang="en-US" dirty="0">
                <a:latin typeface="Times" panose="02020603050405020304" pitchFamily="18" charset="0"/>
              </a:rPr>
              <a:t> is constant throughout an adiabatic flow field.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latin typeface="Times" panose="02020603050405020304" pitchFamily="18" charset="0"/>
              </a:rPr>
              <a:t> This is the maximum possible temperature.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latin typeface="Times" panose="02020603050405020304" pitchFamily="18" charset="0"/>
              </a:rPr>
              <a:t> </a:t>
            </a:r>
            <a:r>
              <a:rPr lang="en-US" altLang="en-US" i="1" dirty="0">
                <a:latin typeface="Times" panose="02020603050405020304" pitchFamily="18" charset="0"/>
              </a:rPr>
              <a:t>T</a:t>
            </a:r>
            <a:r>
              <a:rPr lang="en-US" altLang="en-US" i="1" baseline="-25000" dirty="0">
                <a:latin typeface="Times" panose="02020603050405020304" pitchFamily="18" charset="0"/>
              </a:rPr>
              <a:t>0</a:t>
            </a:r>
            <a:r>
              <a:rPr lang="en-US" altLang="en-US" dirty="0">
                <a:latin typeface="Times" panose="02020603050405020304" pitchFamily="18" charset="0"/>
              </a:rPr>
              <a:t> is also sometimes referred to at </a:t>
            </a:r>
            <a:r>
              <a:rPr lang="en-US" altLang="en-US" i="1" dirty="0">
                <a:latin typeface="Times" panose="02020603050405020304" pitchFamily="18" charset="0"/>
              </a:rPr>
              <a:t>Total Temperature</a:t>
            </a:r>
            <a:endParaRPr lang="en-US" altLang="en-US" dirty="0">
              <a:latin typeface="Times" panose="02020603050405020304" pitchFamily="18" charset="0"/>
            </a:endParaRP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latin typeface="Times" panose="02020603050405020304" pitchFamily="18" charset="0"/>
              </a:rPr>
              <a:t> </a:t>
            </a:r>
            <a:r>
              <a:rPr lang="en-US" altLang="en-US" i="1" dirty="0">
                <a:latin typeface="Times" panose="02020603050405020304" pitchFamily="18" charset="0"/>
              </a:rPr>
              <a:t>T</a:t>
            </a:r>
            <a:r>
              <a:rPr lang="en-US" altLang="en-US" dirty="0">
                <a:latin typeface="Times" panose="02020603050405020304" pitchFamily="18" charset="0"/>
              </a:rPr>
              <a:t> is sometimes referred to as </a:t>
            </a:r>
            <a:r>
              <a:rPr lang="en-US" altLang="en-US" i="1" dirty="0">
                <a:latin typeface="Times" panose="02020603050405020304" pitchFamily="18" charset="0"/>
              </a:rPr>
              <a:t>Static Temperature</a:t>
            </a:r>
          </a:p>
        </p:txBody>
      </p:sp>
      <p:sp>
        <p:nvSpPr>
          <p:cNvPr id="8198" name="Title 17">
            <a:extLst>
              <a:ext uri="{FF2B5EF4-FFF2-40B4-BE49-F238E27FC236}">
                <a16:creationId xmlns:a16="http://schemas.microsoft.com/office/drawing/2014/main" id="{9A5885E0-0363-204C-33DA-7C5361530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8129" y="274323"/>
            <a:ext cx="6172200" cy="685800"/>
          </a:xfrm>
        </p:spPr>
        <p:txBody>
          <a:bodyPr/>
          <a:lstStyle/>
          <a:p>
            <a:r>
              <a:rPr lang="en-IN" altLang="en-US" sz="2800" dirty="0"/>
              <a:t>Stagnation Temperature of A Gas Flow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F528A62-9B57-AB53-9ACB-003CE39EECD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D5EC1A7-9D27-FB05-EE8E-A96D0CAA5D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A5B2A17F-D2B6-819C-B5CB-C47AFA03A6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95505AC-97C2-F46C-5B19-7B7C84B8B3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F81F923E-7DA1-EAAF-2C3B-F8817219EC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D8460AD4-ACB1-42A6-18F6-02357550CD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F2BD8C9A-3543-777E-8FCB-CCB02A3D3D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1078DE31-7D54-BA9B-BF97-142A501790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54A709DB-A1DF-4AB7-9FDD-BD575F53DA4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DDFD4E4A-A330-937C-BDC5-8E7B0CDC74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E06537D5-E451-AE73-C73F-56A43A01AE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0F50F515-AAF9-F511-0EA0-7E855F4FBD4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4D34FBA-58DA-CB05-E462-3D02BA84F2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E95DD298-4891-CAB1-553E-30F7230C7D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CFDC8A64-9724-ADE0-29A6-426769FC429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64DBF2E0-52EC-51C5-39F2-C5759DC209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AC991CDC-D10D-CE94-D32B-25398B0EAD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03169E32-D8F9-F539-667D-6752D73535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E1FB6ED-7E03-7A71-51C3-66C5FC28FD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6">
                <a:extLst>
                  <a:ext uri="{FF2B5EF4-FFF2-40B4-BE49-F238E27FC236}">
                    <a16:creationId xmlns:a16="http://schemas.microsoft.com/office/drawing/2014/main" id="{BDAFF671-CD95-24B8-C120-D1A77F32F156}"/>
                  </a:ext>
                </a:extLst>
              </p:cNvPr>
              <p:cNvSpPr txBox="1"/>
              <p:nvPr/>
            </p:nvSpPr>
            <p:spPr bwMode="auto">
              <a:xfrm>
                <a:off x="1092200" y="1295400"/>
                <a:ext cx="2870200" cy="1016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/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𝑅𝑇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Object 6">
                <a:extLst>
                  <a:ext uri="{FF2B5EF4-FFF2-40B4-BE49-F238E27FC236}">
                    <a16:creationId xmlns:a16="http://schemas.microsoft.com/office/drawing/2014/main" id="{BDAFF671-CD95-24B8-C120-D1A77F32F1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92200" y="1295400"/>
                <a:ext cx="2870200" cy="1016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7">
                <a:extLst>
                  <a:ext uri="{FF2B5EF4-FFF2-40B4-BE49-F238E27FC236}">
                    <a16:creationId xmlns:a16="http://schemas.microsoft.com/office/drawing/2014/main" id="{437D01BC-B5C5-95F7-3A9D-97E5CCC4C46D}"/>
                  </a:ext>
                </a:extLst>
              </p:cNvPr>
              <p:cNvSpPr txBox="1"/>
              <p:nvPr/>
            </p:nvSpPr>
            <p:spPr bwMode="auto">
              <a:xfrm>
                <a:off x="4495800" y="1346200"/>
                <a:ext cx="2717800" cy="1016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/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7">
                <a:extLst>
                  <a:ext uri="{FF2B5EF4-FFF2-40B4-BE49-F238E27FC236}">
                    <a16:creationId xmlns:a16="http://schemas.microsoft.com/office/drawing/2014/main" id="{437D01BC-B5C5-95F7-3A9D-97E5CCC4C4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95800" y="1346200"/>
                <a:ext cx="2717800" cy="10160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4386AD74-0975-684F-7280-C5CC677F0E22}"/>
                  </a:ext>
                </a:extLst>
              </p14:cNvPr>
              <p14:cNvContentPartPr/>
              <p14:nvPr/>
            </p14:nvContentPartPr>
            <p14:xfrm>
              <a:off x="6436080" y="1342080"/>
              <a:ext cx="1136880" cy="10915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4386AD74-0975-684F-7280-C5CC677F0E2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26720" y="1332720"/>
                <a:ext cx="1155600" cy="1110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19813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6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6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6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06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06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06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8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068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8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068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6882" grpId="0" autoUpdateAnimBg="0"/>
      <p:bldP spid="506884" grpId="0" build="p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4806CC71-FFF5-9656-3F33-E6F2E20BAE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0202" y="2743200"/>
            <a:ext cx="5183798" cy="2964485"/>
          </a:xfrm>
          <a:prstGeom prst="rect">
            <a:avLst/>
          </a:prstGeom>
        </p:spPr>
      </p:pic>
      <p:sp>
        <p:nvSpPr>
          <p:cNvPr id="507906" name="Text Box 2">
            <a:extLst>
              <a:ext uri="{FF2B5EF4-FFF2-40B4-BE49-F238E27FC236}">
                <a16:creationId xmlns:a16="http://schemas.microsoft.com/office/drawing/2014/main" id="{A4704050-8D6D-AA76-31F8-8595675759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219200"/>
            <a:ext cx="862622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latin typeface="Times" panose="02020603050405020304" pitchFamily="18" charset="0"/>
              </a:rPr>
              <a:t>• Stagnation temperature is a measure of the Global (Microscopic total and Macroscopic Kinetic Energy of the flow Field.</a:t>
            </a:r>
          </a:p>
          <a:p>
            <a:r>
              <a:rPr lang="en-US" altLang="en-US" dirty="0">
                <a:latin typeface="Times" panose="02020603050405020304" pitchFamily="18" charset="0"/>
              </a:rPr>
              <a:t>• Largely responsible for generation of high-pressure in supersonic ramjet. </a:t>
            </a:r>
            <a:endParaRPr lang="en-US" altLang="en-US" i="1" dirty="0">
              <a:latin typeface="Times" panose="02020603050405020304" pitchFamily="18" charset="0"/>
            </a:endParaRPr>
          </a:p>
        </p:txBody>
      </p:sp>
      <p:sp>
        <p:nvSpPr>
          <p:cNvPr id="4104" name="Title 17">
            <a:extLst>
              <a:ext uri="{FF2B5EF4-FFF2-40B4-BE49-F238E27FC236}">
                <a16:creationId xmlns:a16="http://schemas.microsoft.com/office/drawing/2014/main" id="{B131450D-F1BE-9838-D209-B213C895F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8129" y="300616"/>
            <a:ext cx="6406682" cy="842383"/>
          </a:xfrm>
        </p:spPr>
        <p:txBody>
          <a:bodyPr/>
          <a:lstStyle/>
          <a:p>
            <a:r>
              <a:rPr lang="en-IN" altLang="en-US" sz="2800" dirty="0"/>
              <a:t>Engineering Importance of Stagnation Temperature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49" name="Object 18">
                <a:extLst>
                  <a:ext uri="{FF2B5EF4-FFF2-40B4-BE49-F238E27FC236}">
                    <a16:creationId xmlns:a16="http://schemas.microsoft.com/office/drawing/2014/main" id="{F82E538E-E23C-DA67-CB80-D8968DDE859B}"/>
                  </a:ext>
                </a:extLst>
              </p:cNvPr>
              <p:cNvSpPr txBox="1"/>
              <p:nvPr/>
            </p:nvSpPr>
            <p:spPr bwMode="auto">
              <a:xfrm>
                <a:off x="457200" y="4114800"/>
                <a:ext cx="3276600" cy="990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0∞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𝛾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𝑠𝑐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249" name="Object 18">
                <a:extLst>
                  <a:ext uri="{FF2B5EF4-FFF2-40B4-BE49-F238E27FC236}">
                    <a16:creationId xmlns:a16="http://schemas.microsoft.com/office/drawing/2014/main" id="{F82E538E-E23C-DA67-CB80-D8968DDE85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4114800"/>
                <a:ext cx="3276600" cy="9906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19">
                <a:extLst>
                  <a:ext uri="{FF2B5EF4-FFF2-40B4-BE49-F238E27FC236}">
                    <a16:creationId xmlns:a16="http://schemas.microsoft.com/office/drawing/2014/main" id="{DE012107-E21F-0D74-45D4-88A4FF9DA7D8}"/>
                  </a:ext>
                </a:extLst>
              </p:cNvPr>
              <p:cNvSpPr txBox="1"/>
              <p:nvPr/>
            </p:nvSpPr>
            <p:spPr bwMode="auto">
              <a:xfrm>
                <a:off x="533400" y="5308600"/>
                <a:ext cx="3276600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0∞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𝛾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𝑠𝑐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19">
                <a:extLst>
                  <a:ext uri="{FF2B5EF4-FFF2-40B4-BE49-F238E27FC236}">
                    <a16:creationId xmlns:a16="http://schemas.microsoft.com/office/drawing/2014/main" id="{DE012107-E21F-0D74-45D4-88A4FF9DA7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5308600"/>
                <a:ext cx="3276600" cy="1041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9">
                <a:extLst>
                  <a:ext uri="{FF2B5EF4-FFF2-40B4-BE49-F238E27FC236}">
                    <a16:creationId xmlns:a16="http://schemas.microsoft.com/office/drawing/2014/main" id="{7421AFCA-96CE-1850-8CAD-8562A9557CB1}"/>
                  </a:ext>
                </a:extLst>
              </p:cNvPr>
              <p:cNvSpPr txBox="1"/>
              <p:nvPr/>
            </p:nvSpPr>
            <p:spPr bwMode="auto">
              <a:xfrm>
                <a:off x="381000" y="2895600"/>
                <a:ext cx="2794000" cy="889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0∞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𝑠𝑐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9">
                <a:extLst>
                  <a:ext uri="{FF2B5EF4-FFF2-40B4-BE49-F238E27FC236}">
                    <a16:creationId xmlns:a16="http://schemas.microsoft.com/office/drawing/2014/main" id="{7421AFCA-96CE-1850-8CAD-8562A9557C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2895600"/>
                <a:ext cx="2794000" cy="8890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16E22CCE-6285-23F6-C790-B832D5F35E2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63E0F826-0843-A4AD-1E99-3531686AF8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51F90691-3979-A8C1-DDAB-E4574F4A39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794F620A-C1EF-4331-39D0-A46F9F7B49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B143755E-CC11-5024-203D-190BE9FBCB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9BC766AE-E1B2-6196-FCAD-59CD9DF54E3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9033B93E-C1F1-563E-C53B-68F6019B26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96D8A79C-835B-6110-8AF4-D7CD357C3D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FAD815DD-A87D-EA1D-98C9-823D9EBA1A6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80AC22D3-CAE1-24BD-D0D4-A5EA63B952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547D9E30-425D-489F-7E5E-67BF99B0A9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4468A32F-CF22-4512-D0DA-B1B08EC6060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8321A51C-7DFE-0E33-F34F-D2A8B83E41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6CB6F219-1400-2021-51E1-123DE7FB9C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D35B0FD2-E0F5-9415-B3B0-1D529FDDB5F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2F69D170-3B71-8D76-8670-3C8A4D15BC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F2A26A03-C4F0-7CE5-6AC3-F3F186B114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DBC2740B-3979-BF58-EA0D-4D844A6B3D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78EE664-29BE-2880-A0F6-48BA32C73A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8414343D-9DAE-2C7A-5CE2-8C8530B31068}"/>
              </a:ext>
            </a:extLst>
          </p:cNvPr>
          <p:cNvSpPr txBox="1"/>
          <p:nvPr/>
        </p:nvSpPr>
        <p:spPr>
          <a:xfrm>
            <a:off x="365373" y="3591580"/>
            <a:ext cx="40831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a reversible ram effect:</a:t>
            </a:r>
            <a:endParaRPr lang="en-IN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8E128ACC-8AAB-9641-0DF6-5983C883A84B}"/>
                  </a:ext>
                </a:extLst>
              </p14:cNvPr>
              <p14:cNvContentPartPr/>
              <p14:nvPr/>
            </p14:nvContentPartPr>
            <p14:xfrm>
              <a:off x="6024240" y="3187440"/>
              <a:ext cx="672120" cy="236268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8E128ACC-8AAB-9641-0DF6-5983C883A84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014880" y="3178080"/>
                <a:ext cx="690840" cy="2381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98290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07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079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7906" grpId="0" build="p" autoUpdateAnimBg="0"/>
      <p:bldP spid="10249" grpId="0"/>
      <p:bldP spid="2" grpId="0"/>
      <p:bldP spid="3" grpId="0"/>
      <p:bldP spid="23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9368</TotalTime>
  <Words>816</Words>
  <Application>Microsoft Office PowerPoint</Application>
  <PresentationFormat>On-screen Show (4:3)</PresentationFormat>
  <Paragraphs>141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Arial</vt:lpstr>
      <vt:lpstr>Blackadder ITC</vt:lpstr>
      <vt:lpstr>Cambria Math</vt:lpstr>
      <vt:lpstr>CommercialScript BT</vt:lpstr>
      <vt:lpstr>Harlow Solid Italic</vt:lpstr>
      <vt:lpstr>Symbol</vt:lpstr>
      <vt:lpstr>Tempus Sans ITC</vt:lpstr>
      <vt:lpstr>Times</vt:lpstr>
      <vt:lpstr>Times New Roman</vt:lpstr>
      <vt:lpstr>Vladimir Script</vt:lpstr>
      <vt:lpstr>Default Design</vt:lpstr>
      <vt:lpstr>Stagnation Theory for Compressible Flow Turbomachinery</vt:lpstr>
      <vt:lpstr>Turbomachines working with Vapors/Gas</vt:lpstr>
      <vt:lpstr>Broad Classification of Forms of Energy</vt:lpstr>
      <vt:lpstr>Microscopic View of A Fluid </vt:lpstr>
      <vt:lpstr>Plank’s World of Gas  &amp;  Internal (Microscopic) Energy </vt:lpstr>
      <vt:lpstr>Plank’s World of Gas  &amp;  Internal (Microscopic) Energy </vt:lpstr>
      <vt:lpstr>Internal (Microscopic) Energy : Diatomic Ideal Gas </vt:lpstr>
      <vt:lpstr>Internal (Microscopic) Energy : Diatomic Ideal Gas </vt:lpstr>
      <vt:lpstr>Internal (Microscopic) Energy : Polyatomic Gas </vt:lpstr>
      <vt:lpstr>CV Specific Heats of Ideal Gases </vt:lpstr>
      <vt:lpstr>PowerPoint Presentation</vt:lpstr>
      <vt:lpstr>High Speed Gas Parcels Coming to Rest</vt:lpstr>
      <vt:lpstr>High Speed Gas Parcels Coming to Rest</vt:lpstr>
      <vt:lpstr>Stagnation Properties (Perfect Gas)</vt:lpstr>
      <vt:lpstr>Stagnation Temperature of A Gas Flow</vt:lpstr>
      <vt:lpstr>Engineering Importance of Stagnation Temperature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842</cp:revision>
  <dcterms:created xsi:type="dcterms:W3CDTF">2003-07-30T05:45:36Z</dcterms:created>
  <dcterms:modified xsi:type="dcterms:W3CDTF">2025-08-11T00:24:48Z</dcterms:modified>
</cp:coreProperties>
</file>