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1263" r:id="rId2"/>
    <p:sldId id="503" r:id="rId3"/>
    <p:sldId id="538" r:id="rId4"/>
    <p:sldId id="539" r:id="rId5"/>
    <p:sldId id="556" r:id="rId6"/>
    <p:sldId id="619" r:id="rId7"/>
    <p:sldId id="543" r:id="rId8"/>
    <p:sldId id="1264" r:id="rId9"/>
    <p:sldId id="584" r:id="rId10"/>
    <p:sldId id="585" r:id="rId11"/>
    <p:sldId id="634" r:id="rId12"/>
    <p:sldId id="620" r:id="rId13"/>
    <p:sldId id="597" r:id="rId14"/>
    <p:sldId id="598" r:id="rId15"/>
    <p:sldId id="642" r:id="rId16"/>
    <p:sldId id="638" r:id="rId17"/>
    <p:sldId id="1245" r:id="rId18"/>
    <p:sldId id="1265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50" autoAdjust="0"/>
    <p:restoredTop sz="95660" autoAdjust="0"/>
  </p:normalViewPr>
  <p:slideViewPr>
    <p:cSldViewPr>
      <p:cViewPr varScale="1">
        <p:scale>
          <a:sx n="70" d="100"/>
          <a:sy n="70" d="100"/>
        </p:scale>
        <p:origin x="9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83C8352-81C1-C1B4-9D3C-1A0F03D9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11A98C-D0CD-93B3-DBD2-A10FA90A7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CA0B038-8CE9-1A59-75A3-C4C91EC338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5CFA1C-B23D-9680-5D6B-4D95CF9F6F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602B7-7937-49C0-A5A4-64FBFA82F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9T05:45:09.7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37-14 14964,'-42'-26'5289,"30"15"-129,12 11-516,0 0-4128,0 0-1290,0 0-3741,0 0-516,0 0-258,12 2-387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9T05:49:04.4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25-5 10965,'-23'-5'4257,"23"5"129,-14 10-387,14-10-3483,0 0-2451,0 0-2193,17 18-129,-17-18-387,27-4-258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1-15T06:39:06.01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7T05:48:34.4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13940 7328 1451 0,'-1'7'10'0,"-2"-2"9"0,1 0-14 0,1 2 38 0,-1-2-37 0,-1-1 25 0,0 3-13 0,1-1 54 0,-1 0-38 16,1 3-15-16,-2-2 0 0,-1-2 9 0,2 2-15 0,-2 0 13 0,1 0-15 0,-1 0-2 0,-1-1 1 0,3 0-4 0,0-1 5 0,-2 0 0 0,3-2-5 0,-4 1 3 0,4-1-3 0,-4-1 6 0,4 1-10 0,-3 0 5 0,2-1-7 16,0 0 1-16,-1 0 2 0,2-2-4 15,-2 1 3-15,1 1-4 0,-1-1 5 0,0 1-1 0,2-2 5 16,-3 1 12-16,2 0-9 0,3-1 4 0,0 0-6 16,0 0 8-16,0 0-16 0,0 0 7 0,0 0-8 15,0 0 4-15,0 0-4 0,0 0 1 0,0 0-1 16,0 0 1-16,0 0 5 0,0 0-6 0,0 0 5 15,0 0-2-15,0 0 3 0,0 0 0 0,1 0 2 16,0 0 4-16,0 0-11 0,1 0 7 0,2 0-7 16,28-4 7-16,-32 4 0 0,1 0-2 0,-1 0 2 15,1 0-6-15,0 0-1 0,0 0 1 0,1 0-1 16,29 0 2-16,-25 2 0 0,0-1 0 0,-2 0 1 16,1 0 1-16,-2-1-1 0,0 2 6 0,-3-2-3 15,0 0 2-15,2 0 2 0,-1 0-5 0,-1 0 5 16,1 1-3-16,22 8 5 0,-15-7-2 15,-2 0 2-15,4 1-8 0,-6 1 2 0,1 0 1 16,-3 0 1-16,0 1 3 0,2 0-6 0,-1 2 8 16,6-1-6-16,-5 0-1 0,5-1-3 0,-4 2-3 15,-1-1 3-15,3 1 3 0,-5 0-2 0,0-2-1 16,0-1 1-16,2 1-2 0,0 0 1 0,4 0-2 16,-2 2 2-16,-2-1 5 0,-1-2-7 0,2 1 2 15,-1-1-3-15,3-1 5 0,-1 0-6 0,-3 0 4 16,-2 0-5-16,3 1 2 0,-3 0 1 15,1-1 0-15,1 0 2 0,1 1-1 0,-1 1 1 16,-2-2 0-16,3 3 1 16,-4 1-2-16,4-1 1 0,1 0-1 0,-3 1 2 15,2-2-1-15,-3 3-3 0,-1 0 0 0,3 0-1 0,-3-3 9 16,2 0-10-16,1 1 9 0,-1 0-10 16,0 0 1-16,-1 1 5 0,0-3-1 0,1 5 5 0,-2 1 2 0,1-1-3 15,-1 3-4-15,1-4 2 0,1 0 3 0,0 0-2 16,1-1-2-16,-3 2-1 0,0 0-5 0,0 1 6 15,-1 0 1-15,-1-1 3 0,2 0 0 0,-2 1-7 16,2 0 2-16,-2 1-3 0,-3-1 2 0,3 1 1 16,-2 0 3-16,-1 1-1 15,2 0-4-15,-3 0 0 0,4 1-6 16,-4 0 6-16,2-1 3 0,-2 1-4 0,3 0 4 16,1-3-4-16,-1 1 1 0,3-1-1 0,-3 3-1 0,2-2 0 15,1 1 6-15,-1 0-5 16,-3 1 1-1,4-1-3-15,-4 1 5 0,2-1-2 0,3-1 1 0,2 4-2 0,1-3-2 0,-1 3 5 0,-2-1 0 0,-1-2 2 16,2 2 0-16,-2 1-6 0,-2 0 3 0,2 1-3 16,0 0 2-16,0-2 1 0,2 1-1 0,-4-1 2 15,-1 0-3-15,3 0 0 0,-1 0 0 0,1 2 1 16,2-4 4-16,-5 3-4 0,2-3 2 0,-3 0-2 16,-2 0 1-16,5 1-1 0,-2 1 1 0,1 1-1 15,2-2 3-15,-4 1-4 0,1-1 4 0,-3-2-4 16,0 7 2-16,0-2 2 0,0 0-4 0,4 3 3 15,-1-4-2-15,-1 1-1 0,-5 0 2 0,1 0 0 16,-2-2 6-16,0 2-7 0,5 0-1 0,-2-3-1 16,-1 2 3-16,2 0 1 0,-3-2 1 0,3 1-1 15,-2-1 0-15,2 1-2 0,0 2 1 0,1-1-1 16,1 2 6-16,-4-3-6 0,1 2 0 16,-1-3 0-16,-1 0 4 0,2 3-7 0,0-1 3 15,0 3-3-15,2-1 12 0,-3-1-13 0,0-1 8 16,0 1-9-16,0-1 8 15,0 1-2-15,-1 2-1 0,1-2 0 0,0 2 1 0,0-2-1 0,-1 0 0 16,1 0 0-16,-1 0 4 0,1 0-8 16,0 0 4-16,0 1-7 0,0 0 7 0,1 2 1 15,0-2 3-15,0 0-1 0,-1 1-4 0,-2-1-2 16,-1 1-2-16,3-1 2 0,-5 1 4 0,4 4-1 16,1-1 3-16,-2-1-3 0,1 2 0 0,-1-1 0 31,0-1-3-31,2 2 3 0,2-1 0 0,-1 0-2 15,-1-1 0-15,1 2 0 0,0-2 3 0,0 1-1 16,3 0 0-16,-1 1-1 0,-1 0 3 0,2-1-7 16,-3-1 5-16,3 0-6 0,-2 1 9 0,1-3-3 15,0 3-2-15,0-1 0 0,2 2 0 0,0 4 1 16,-3-6-1-16,2 3 1 0,0 0-2 0,-3 0 0 16,0 1 3-16,-3-1-2 0,2-1 8 0,2 3-9 15,-2-2 4-15,2-1-5 0,2 1 4 0,-2 2 0 16,0-3-3-16,0 0 1 0,-2 1 0 0,0 0-2 15,0 1 4-15,-1 1-1 0,-1-1 0 0,1 2 1 16,-1-2-3-16,0-2 3 0,0 3 6 0,2-1-9 16,-1-1 0-16,-2 2 1 0,2-1 8 15,-1 3-4-15,0-1-4 0,-4-2-2 0,-1 1 4 16,-2 1 3-16,1-1 0 0,-1 2 1 0,2 2 1 16,-1 2-4-16,-1 0-1 0,4 0 0 0,-6-2 2 15,5-1-3-15,-3-3 0 0,-2 2-1 16,1 0 3-16,-1 1-1 0,2-2 1 0,-2 1-1 15,1-2 2-15,-2 0 2 0,2 1-2 0,-1-2 1 16,-2-1-3-16,2 2 0 0,-2-1 2 0,-1 0 0 16,1 3 7-16,-3-2-9 0,1 2 4 0,-1-2-5 15,0 0 9-15,1 1-8 0,1 3-1 0,1 1-3 16,1 1 4-16,-1 5 0 0,1-4 2 0,-1 2-1 16,4 3-1-16,-2 1 1 0,-2 2-6 0,-2 0 5 15,2-2 5-15,-1 2-5 0,2-4 3 0,-3 1-3 16,-1-1 4-16,-1-3-4 0,1 2 2 0,-2-1-4 15,2 1 1-15,3-1 1 0,0 0-3 16,1 1 2-16,-2-4 1 0,0 4-3 0,-2 0 6 16,2 0-5-16,-1 0 5 0,-1 0 0 0,2-1-1 15,2-2-1-15,-3 1-7 0,3 2 6 0,1-4-2 16,1 1 4-16,-2-2 0 0,-1-2-2 0,-2 2 0 16,3-2 0-16,0 1 0 0,1-1-2 0,4-2 4 15,-1-1-2-15,-1-1-4 0,5 3 4 0,-6-5-5 16,5 0 6-16,3-1-2 0,-6 0-10 15,8-1-2-15,-4-2-3 0,3-2 3 0,-1-2-13 16,1-2 6-16,1 0-8 0,0 0 1 0,1-3-6 16,1 0-9-16,0-1 1 0,-1-3-6 0,2-1-17 15,1-3-13-15,1-2-5 0,1-2-46 0,0-6-29 16,1-4-20-16,1-9-9 0,0-5-61 0,0-8-99 16</inkml:trace>
  <inkml:trace contextRef="#ctx0" brushRef="#br0" timeOffset="1477.63">12196 7345 599 0,'0'0'56'0,"0"0"228"0,0-1-289 0,0 0 4 0,0 0-2 0,0 0 2 0,0 0 10 0,11-15-12 16,-10 18 10-16,4 6-14 0,-3-2 0 0,-5-3 10 16,1 5-7-16,1-4 7 0,-5 1 0 0,6 0-1 15,-6 0 10-15,-1-1-8 0,4 0 5 0,3-4 20 16,0 0 0-16,-2 0 11 0,1 0 24 0,0 0-10 15,0 0 7-15,0 0-9 0,0 0-6 0,0 0-13 16,1 0-3-16,-2 0-1 0,2 0-12 0,0 1-1 16,0 0-8-16,0 0 6 0,0 1-5 15,7 15-7-15,-2-12 3 0,-3-2-5 0,3 2 2 16,-3 0 5-16,1-1 0 0,1 3 0 0,3 0-4 16,-4 1-1-16,-1 1 0 0,3-1 1 0,-3 0 13 15,3-1 3-15,0 2 2 0,0-3-1 0,4 2 8 16,-2-1-17-16,5 2 4 0,-1 0-9 15,-1 1 2-15,5 2 0 0,-5-1 2 0,1 2-1 16,2 3 2-16,-1-2-8 0,0 2-2 0,0 1 0 16,0 2 8-16,-4 4-5 0,2-1 4 0,-2 1-5 15,0 0 1-15,0 2 2 0,-1 3-1 0,-2 2 1 16,1 1-4-16,0 1-2 0,-2-2 7 0,1-1-4 16,1 1 8-16,-1-1 1 0,0-1 2 0,0 1 1 15,2-1-9-15,2-2-5 0,-2 1-2 0,-1-1 2 16,2-3 11-16,-1 2-12 0,-2 5 0 0,0-3-2 15,1 2 9-15,-1-2-10 0,-1 0 8 0,-1 0-9 16,1 2 4-16,-3 1 1 0,0 1 5 0,-1 1-1 16,1 0-2-16,-2 1-2 15,0-6 0-15,-2 2 2 0,0 1 10 0,-2-1-13 0,-1 3 3 0,1-3-5 16,-1-2 2-16,1 1 1 16,-2 1-1-16,-1 0 2 0,1-2 6 0,-1 3-9 0,-1-3 1 15,0 2-4-15,-1-2 9 0,2 2-5 16,-3 1 7-16,1-1-7 0,1 7 11 0,-1-1-14 0,1 2 6 15,-2-1-7-15,0-2 10 0,0 2-6 0,-3-2 1 16,-1 1-1-16,-1 0 13 0,1 4-10 0,5 0 3 16,-3 1-3-16,2 3 11 0,-2-1-5 15,-3 0 3-15,0 0-4 0,1-2-6 0,-1 3 3 16,0-3-1-16,1 6 3 0,-1-4-7 0,2 1 3 16,-1 0-3-16,-2-4 4 0,-1 2 0 0,-2-1-5 15,1 2 4-15,-1-5-3 0,-1-1 5 0,0 1-1 16,0-3-5-16,-3 1 4 0,-1 0 3 0,0 2-1 15,-6-1 7-15,5-1-5 0,-2 1 2 0,1-1-1 16,4-1-2-16,2 0 3 0,-1 1-4 0,3-1-2 16,-1 1-1-16,-1-4 1 0,1 5 2 0,-2 1-5 15,0-2 2-15,0 4-2 0,-2-3-3 0,-2 2 9 16,-2 2-8-16,0 0 8 0,-4-2-6 0,1 4 8 16,0-3 3-16,0 1 0 0,6 1 2 0,-2 1 4 15,-1-3-2-15,0 0 4 0,0 0-6 0,-1 1-5 16,1 1 3-16,0-1-3 0,-1 1-1 0,-4 1 1 15,1-2-2-15,1 2 3 0,-2-5-5 16,5 1-1-16,4-2-3 16,-1-4 4-16,4 3 3 0,0-3-8 0,0-1 6 0,2 2-6 0,-3 0 1 15,2 2-1-15,-2 1-6 0,-1-2 5 0,2 1 2 16,-3 3-1-16,0-1 7 0,0 2-6 16,-1 1 0-16,-2 1 2 0,1-3-4 15,2 1 6-15,2 0-3 0,-3-4-3 0,7 6 2 0,-3-2-1 16,0-1 1-16,4 1 0 0,-3-7-3 0,2-1 3 15,2 1 11-15,0-2-14 0,-1-2 6 0,0-1-8 16,0-3 11-16,1 2-6 0,0-4 0 0,1 2-2 16,0-3 6-16,-2 0-7 0,1 0-1 0,1-1-4 15,-3 0 8-15,0 0-1 0,2-4 1 0,-3 2-3 16,5 2-12-16,3-2 10 0,-3 0-3 0,6-1 5 16,-2-3 1-16,-1-2-24 0,2 0-2 0,-2-3-9 15,8-1-8-15,-4-2-47 0,-1-2-12 0,2-1-13 31,-3-2-14-31,0-4-18 0,5-1-20 0,1-3-7 16,0-2-80-16,1-2-73 0</inkml:trace>
  <inkml:trace contextRef="#ctx0" brushRef="#br0" timeOffset="3032.84">11580 7091 349 0,'-3'4'57'0,"2"-1"45"0,-1 1 23 0,1-1-68 0,1 1-50 0,1 1 17 15,0-2-12-15,0 0 15 0,-1 0 1 0,3 2-23 16,-2-2 7-16,-1 2-12 0,0-1-5 0,0 0 16 15,0 0-5-15,-3-2 13 0,1-1 10 0,0 1 15 16,0 1 11-16,0-1-1 0,-1 0-12 16,1-1 2-16,0 0-17 0,-2 1 14 0,2 0-7 15,1 0-23-15,-2 1 10 0,2 1-17 0,-1-1 1 0,0 0 12 16,2 1-5-16,-1-1 9 0,1 3-5 16,0 0-7-16,0 1 4 0,1 0-6 0,-1 1-3 0,1 2 7 15,2 1-8-15,0-1 10 0,-2 2 7 16,1-1-9-16,0 2 6 0,1-2-7 0,-1 2-8 15,0 0 13-15,3 6-7 0,-2 0 10 0,2-2-6 0,-2 1-7 32,3-3-3-32,-2 2-1 0,2 0-10 0,0 1 18 0,1 0-9 0,-2-1 14 0,2 0-13 31,0 2 5-31,-1 1 7 0,1 2-3 0,-1-1 1 16,1 2-5-16,-1-1-5 0,2 5 2 0,0-3 1 15,-4 1-1-15,3 1 4 0,-2-1-4 16,1 3-11-16,1-1 14 0,1 0-1 0,-1 0 8 15,-2-2-4-15,4 0-9 0,-7 1 0 0,4 0-2 16,-1 2-3-16,-2-1 11 0,3 0 0 0,-2 0 6 16,0 1-11-16,-2 1 1 0,1 0-3 0,0 2 2 15,1 0 3-15,-1-1 4 0,0 0 0 0,-2-3 2 16,-1-1-9-16,0 0 2 0,0 1-2 0,1 1 4 16,-2-2 7-16,-3 3-12 0,3-1 0 0,-6-1-4 15,4 0 9-15,-3-1-4 0,-2-1 9 0,2 2-9 16,-4-1-9-16,3 3 15 0,-2-2-7 15,0-1 11-15,1 1-8 0,-2-3-3 0,1 2 3 0,2-1-1 16,-1 1 12-16,0 2-14 0,-1-1 0 16,0 1-3-16,-2 0 5 0,3 4-1 0,-1-2 6 15,-2-1-7-15,1 2-7 0,0 1 9 0,-1 0-4 16,1 0 8-16,-1-2 3 0,1-2-11 0,-4 2 2 16,3-3-2-16,-3 1 10 0,1 2-8 0,0-3 2 0,-1 3-4 15,-1-2 5-15,-2 2 4 0,0-1 0 0,3-2 1 16,0 2 1-16,0 0-2 0,3-1-3 0,-4 0 2 15,6 2-2-15,-4-2-3 0,1 0 4 0,-4 0-4 16,1 1-3-16,2-1 6 0,0 2-6 0,-1 0 7 16,-1-3 1-16,2 3 0 0,-3-2 1 0,2-2-5 15,-1 3-9-15,-1-1 22 0,1-4-7 0,0 3 12 16,-1-2-4-16,0 1-3 0,0-1 7 0,-1-3-7 0,0 3 5 16,1 1-12-16,-3-2 2 0,-2-1-5 0,-2 2 1 15,3 2-4-15,1 1-2 0,4 2 0 0,1 1-2 16,-3-1 5-16,-4-1 3 0,3 2 1 0,0-1 3 0,-1 0-8 15,1 2 1-15,-3-4-2 0,1 0 0 0,0 1 1 16,-2-5-2-16,2 5 2 0,-3-3 4 0,0 3-2 16,-2 1 0-16,-1 0-1 0,0 2 6 0,-1-2-7 15,4-2-2-15,-1-1-2 0,-1 0 0 16,1 1 4-16,0-1 6 0,-1 1-2 0,7-3 6 0,-4 1-13 16,1 0 6-16,-2 0-7 0,-1 0 4 0,0 5 0 15,-1 0-7-15,-1-1 6 0,-5 1-2 0,-2-2 0 16,-1 1 4-16,-2 0-2 0,3 1-4 0,1 1 4 0,2-1-5 15,-1 1 6-15,2 0 4 0,-1-2-5 0,2 1 1 16,-2-1-1-16,1-4 4 0,2 4-4 0,-1 0 0 16,-1-2-1-16,-1 2 7 0,2 0-5 0,1-4 5 0,1 1-6 15,3 1-2-15,0 1-3 0,0-2-7 16,0 1 4-16,2 2-7 0,-3 2 1 0,1-1 0 0,2 5 0 16,-1-2 0-16,1 1 3 0,1 0-3 0,-3-2 1 15,2 1-13-15,0-1 18 0,-1 0-2 0,-2-1 9 16,2-3-5-16,-1-4 6 0,4 1-1 0,1-2 4 15,5 0 4-15,1 2 76 0,0-5-108 0,4-1 74 16,-1-3-185-16,-2 1 75 0,0 1 35 0,2-2-9 0,-2 1 5 16,3 0 8-16,0-3-2 0,0 1 4 0,0-1 5 15,1-2 12-15,1 0 0 16,2-3 3-16,0-1-7 0,1-1-13 0,-2-3-30 0,1-1 9 0,1-2-64 16,3-2-93-16,0 0-17 0,-7-8-32 0,6 0-64 0</inkml:trace>
  <inkml:trace contextRef="#ctx0" brushRef="#br0" timeOffset="4047.7">11011 9766 393 0,'0'0'58'0,"0"0"106"0,0 0 12 0,0 0-69 16,0 0-60-16,0 0-40 0,0 0 6 0,0 0-18 15,0 0-9-15,0 0 15 0,0 0-7 0,0 0 10 16,0 0 2-16,0 0 0 0,0 0 18 0,0 0-10 0,0 0 17 15,0 0 14-15,0 0-12 0,0 0 15 0,-2 0-12 16,1 0 3-16,0 0 0 0,0 0 1 0,1 0-9 16,0 0 4-16,0 0-6 0,-1 0 6 0,0 0 1 0,1 0-15 15,0 0 9-15,0 1-12 0,0 0-10 0,-3 12 6 16,7-9-9-16,-3 2 10 0,0 0 9 0,-1 2-19 16,4 0 7-16,1 0-12 0,-1 2-7 0,4 0 15 15,-4 1-9-15,1 4 11 0,2-1-10 0,-5 1-1 16,2 6 0-16,1-1 1 0,0 1 8 0,-2 2-12 0,0-2 10 15,1 2-12-15,-4 3 2 0,0-5 7 0,2-1-5 16,-1-1 6-16,1-3-12 0,-1 0 10 0,1 1-4 16,-2-4 6-16,0-2 0 0,0-1-4 0,2-2 2 0,-1-3-2 15,2-1 0-15,-1-2 1 0,0 0 2 0,1-1-1 16,1-1-7-16,1-2 4 0,1-1-1 0,0-2 2 16,1 0-8-16,1-2 12 0,-1-1 0 0,2 0 6 15,-1-3-6-15,1 1-4 16,2 0 0-16,-1-2-2 0,1 2-15 0,0 1 23 0,0-1-20 15,1 1 22-15,-3 0-8 0,0-1 1 0,0 1 6 16,3 1-5-16,-4 0-4 0,3 0-3 0,-2 2 7 16,-5 0-3-16,3 0 5 0,-2 1-1 0,1 0-6 0,0-1 4 0,0-1 3 0,0 2-7 31,-6-1 0-31,5-1-6 0,-2 1-2 0,1 0-20 0,2-1-21 0,-3-1-2 16,1-1-90-16,-2-3-62 0,0 1-94 15</inkml:trace>
  <inkml:trace contextRef="#ctx0" brushRef="#br0" timeOffset="4738.87">11621 10016 310 0,'-1'-2'234'0,"0"1"-149"0,-3 0-57 0,4 1 8 0,0 0-22 0,0 0-9 0,0 0 5 0,0 0-9 15,0 0-18-15,0 0 32 0,0 0-17 0,0 0 26 16,0 1 9-16,0 0-6 0,0 0 18 0,0 0-16 15,0 0 3-15,0 0 18 0,0 0-12 0,0 0 15 16,0 1-10-16,0 0-9 0,0 29 3 0,2-24-6 16,0-4-18-16,-2 1 26 0,1 1-10 0,-1 0 18 0,0 1 2 15,1 0-18-15,-1 1 2 0,1 2-10 0,0 0-23 16,1 2 9-16,1 1-7 0,-2 1 7 0,2 2-9 16,-1 0-3-16,2 0 3 0,-3 2-1 0,0-2-10 0,1 3 17 15,1 1-13-15,-3-1 15 0,1 0-15 0,0 17 2 16,-1-38 11-16,3 40-10 0,0-21 3 15,-2-3-12-15,0-1 5 0,0-2 5 0,2 2-4 16,-3-6 14-16,3-2-14 0,-3-4-9 0,0 0 15 16,0 0-12-16,0 0 13 0,1 0 0 0,0 0 6 15,18-2 5-15,-13-4-3 0,1-1-2 0,0 1-2 0,-2-5 0 16,5 6 1-16,-2-5-3 0,2-2-2 0,0-1 5 16,-2-3-3-16,3 1 5 0,2 0-4 0,2 1-4 15,1-3 0-15,-2 1-5 0,6 1 8 0,-2 1-2 16,-3 0 3-16,1 1-11 0,-3 0 2 0,-2 1-5 0,4 1 5 15,-4-1 3-15,-1 0-7 0,-1 0 2 16,-2 0-6-16,1 2-2 0,0 1-8 0,0-1-10 16,1 1 3-16,-3-2-6 0,2 2-37 0,0 2-4 15,-3 2-18-15,0 2-53 0,1 0-60 0</inkml:trace>
  <inkml:trace contextRef="#ctx0" brushRef="#br0" timeOffset="5783.49">12683 10613 583 0,'0'0'97'0,"0"0"-51"0,0 0-16 0,0 0 12 16,0 0-45-16,0 0 2 0,1 0-3 0,12-1 2 15,-13 1-3-15,0 0 4 0,0 0-2 0,0 0 4 16,1 0 14-16,-1 0-14 0,0 0 11 0,0 0-13 0,0 0-1 16,0 0 13-16,0 0-11 0,0 0 13 0,0 1-1 15,0 0-11-15,-6 17 15 0,0-13-16 0,3 2-11 16,2 1 24-16,-5 1-18 0,6-1 21 0,-3 2-14 0,2 0 2 15,1 1 3-15,-3 2-4 0,0 0-12 0,1 2 8 16,-5-3-16-16,7 0 13 0,0 3-6 0,-2 3-3 16,5 1 12-16,-6-1-13 0,3 2-6 0,0-7 24 15,-4 2-11-15,8 1 17 0,-7-3 2 0,7 1-17 16,-3-4 12-16,1-2-15 0,3-2-3 0,3 1 20 16,-3-2-16-16,4-2 18 0,2 1-9 0,-1-1 4 0,6 0 19 15,0-2-12-15,3 1 12 0,-5-2 34 0,5 0-23 16,0-2 28-16,0 0-23 0,1 0-14 15,-2-4 11-15,2 0-14 0,-2-4 0 0,1-1 5 0,1 1-3 0,-2-4 5 16,3-1 9-16,1 0-3 16,-1-4-7-16,1 0 4 0,-2-1-7 0,0-2-33 0,1 2 2 0,-4 2-19 15,2 0-23-15,2 4-6 0,-4 0 0 0,-4 1 0 16,1 5 7-16,-5-1 23 0,-1 2-19 0,0 0 16 16,-3 1-35-16,-2-2-34 0,2 1-14 15,0-1-10-15,1-1-43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8-16T07:06:26.47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7T05:54:18.1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14850 11363 345 0,'-2'-2'34'0,"1"0"51"0,1 2-46 0,0 0-3 0,0 0 2 15,0 0-2-15,0-1-2 0,4-13-15 0,1 11 7 16,-2-1-8-16,-1-2-3 0,-2 2 4 0,0 4-15 0,0 0 15 16,0 0 5-16,0 0-10 0,0 0 14 0,0 0-14 15,0 0 2-15,0 0 16 0,0-1-14 0,0 1 16 16,0 0-4-16,0-1-7 0,0 1 17 0,0-1-16 16,0 1-6-16,0 0 19 0,0 0-19 0,0 0 21 15,0 0-7-15,0 0-9 0,0 0 8 0,0 0-9 0,0 0-3 16,0 1 7-16,3 13-13 0,-3-9 13 0,4 4-5 0,-4-3-5 15,0 2 3-15,0 0-8 0,0 1-12 0,6 1 9 16,-4 1-5-16,2 0 8 0,0 2 2 0,-7 0-7 16,4 3 4-16,-1 1-8 15,0 2-7-15,3 2 12 0,-3 0-2 0,2 1 8 0,3 2-1 0,-4 0-10 16,-1-1 3-16,0-1-5 0,0 0-1 0,-3-3 9 16,3-1 0-16,-3-2 6 0,2 1 2 0,0-3-16 15,1 1 4 1,0-2-6-16,-4-4 1 0,1-3 6 0,1 0-4 0,0-4 6 0,-2 1-3 0,2-2-2 15,-5-1 1-15,7 0-2 0,0 0-4 0,0 0 4 16,-2-9-4-16,-3 1 4 0,2-1-7 16,3-1-9-16,-1-1 7 0,1-1-7 0,-3-3 7 0,-1-3-1 15,4 1-2-15,-5-3 2 0,3 1 3 0,2 3-7 0,-4-2 6 16,1 1-9-16,1 2-6 0,-2-2 20 0,4-1-19 0,0 2 20 16,-1-1-10-16,-1-1 5 0,2 1 6 0,0 2-4 15,0-1-13-15,-1 3 20 0,2 1-14 0,0 0 16 31,1-1-7-31,3 3 1 0,-4-2 1 0,0 2 0 0,4 2-6 16,0 0 6-16,-1 0-2 0,-1-2 2 0,0 0-2 0,1 2 5 16,2 3 0-16,-2 1 2 0,0 2-14 0,-4-3 15 15,0 0-10-15,4 3 11 0,0-2-7 0,-4 4 0 16,0 0 11-16,0 0-8 0,0 0-8 0,0 0 25 16,0 0-15-16,0 0 21 0,0 1-7 0,0 0-7 0,6 11 5 0,-3-8-6 15,1 1 1-15,-3 1-3 0,3-1-7 0,3 2 4 0,-2 0 9 0,3 0-8 16,-1 1 12-16,0 0-13 0,0 2-6 0,-1-1 10 15,-2 3-11-15,1-2 11 0,-3 1 0 0,3 0 2 16,0 0 6 0,1 2-5-16,0 0 5 0,0 3 3 15,-1 0-5-15,1-1 5 0,2 2 8 0,-3-3-8 16,2 1 4-16,2 0-8 0,-1-2-7 0,1 1-1 0,-1-2 2 16,-1 0-3-16,0-1-6 0,0-2-2 15,1 0-2-15,-1 1 2 0,1-1-3 0,0 1 3 0,-2-1 0 16,1 2 0-16,1-1 0 0,-2 1 1 0,1-1 1 15,-2-1-1-15,1 1-4 0,0 0 3 0,2-3-9 0,-3 1 9 16,1-1 7-16,-1 0-9 0,1 1 9 16,-1-1-10-16,-2-1 7 0,1-1-4 0,2 1 0 0,-4-2-1 15,2 0 5-15,-1-2-3 0,0 1 1 0,2-1 0 16,-3-1 5-16,3-1-3 0,-4-1 8 0,1-1-6 16,1-3 6-16,-1-1 1 0,-1-1-3 0,1-4 4 15,-2 0 5-15,1-2-13 0,-1-3 5 0,-2-2-6 0,1-4 8 16,-3-1-7-16,0-1 2 0,0-3-5 0,0 4-10 15,-3-1 18-15,2 1-11 0,1-2 14 0,-3 0-16 0,2-2 3 16,0 2-1-16,-1-1 1 0,0 3-3 0,1 1-4 16,-1 1 3-16,1-1-2 0,0 1 2 0,1 2-3 15,2 2-3-15,0 2 1 0,-1 2-9 0,3 1-4 16,0 1 1-16,0 3-3 0,0-1 6 0,2 1-9 16,-1 1-4-16,2 1-3 0,1 2-11 0,-2 1-8 15,5 1-11-15,-3-1 2 0,2 1-22 0,1-3-9 16,-1 0-1-16,1 2-7 0,1 0-13 0,0 1 9 15,1-1-34-15,1-3 17 0,0 1-47 0</inkml:trace>
  <inkml:trace contextRef="#ctx0" brushRef="#br0" timeOffset="2203.13">15516 11534 475 0,'-5'2'77'0,"4"0"-9"0,1-2-21 0,0 0 10 0,0 0-49 0,0 0-13 15,0 0 7-15,0 0-14 0,0 0-22 0,-1 0 21 16,1 0-26-16,-1 0 25 0,-1 0-14 0,1-1 3 15,0 0 17-15,-13-16-13 0,12 11 16 0,0 0 33 16,1-2-6-16,0 1 20 0,0-1 12 0,-2-1 5 0,2 2 11 16,-1 0-8-16,1 0-4 0,1 0-7 0,-4-1-9 15,4 1 4-15,-2 1-19 0,0 1-13 0,1 1 0 16,-1-1-5-16,0 2-16 0,2 3 12 0,0 0-17 16,0 0 17-16,0 0-7 0,0 0-4 0,0 0 7 0,-1 0-7 15,0 0-7-15,0 0 17 0,1 1-4 0,-1 0 9 16,-19 14 0-16,17-10-3 0,-2 0 10 0,3 1-8 15,2 0 4-15,-1 0 9 0,2 0-12 0,-1 0 12 16,-2 2-9-16,3 3-7 16,-1-1 8-16,0 1-10 0,3 2-9 0,0 0 17 0,0 2-13 0,1 0 16 15,1 1 0-15,-2 0-12 0,0 0 13 0,4 0-14 0,-5-1 12 16,1 1 4-16,1-1 3 0,-1 0-1 0,1-4-7 16,-1-1 1-16,2 2-11 0,-1-4 8 15,2 2-12-15,-1-4 13 0,0 0-4 0,0-3 8 0,0-1-10 16,-1 1 5-16,0-3 1 0,0 0 0 0,2 1-4 0,-2-5 12 15,3-2-14-15,-1-1 14 0,0-3-9 0,0-3-6 16,0 2 8-16,-2-1-10 16,1-1-3-16,-2 1 3 0,2-1-7 0,-4-4 5 0,0 0 2 0,1 1-2 15,-2-2 8-15,0 3-8 0,0-3-11 0,-2 1 19 16,0 1-16-16,1 0 16 16,-3 1-9-16,1 2 1 0,-1 1 8 0,0 1-8 0,-1 1-13 15,1 2 9-15,-4 0-15 0,2 2 15 0,-1 0 0 0,1 2-10 0,1 2 12 16,-1 0-13-16,2 1 14 0,-1 1-7 15,2 0 11-15,-2 1-8 0,3 2 4 0,1 0-1 0,1-3-7 16,0 0 7-16,0 0 3 16,0 0 3-16,0 1-4 0,0 0 2 0,0 0 2 0,1 0 1 0,10 6 9 0,-3-7-7 15,0-1-3-15,2-3 12 0,0 0-15 0,1-2 15 16,1 0-7-16,0 1-3 0,-1-2 6 0,2 1-8 16,-2 2-12-16,1-2 13 0,0 3-5 0,-2 0 10 15,0 0-7-15,-1 3-1 16,-2-1 5-16,4 0-4 0,0 0-1 0,-1 1 9 0,3 1-11 0,-4 2 11 15,-2-1-6-15,1-1-3 0,-2 2 5 0,4 1-4 0,-1 0 5 16,3 2-6-16,1 0-4 0,-2-1 2 0,3 2 1 16,-7-2-4-16,1 0 8 0,2 2-8 15,0-1 1-15,0 2 5 0,-1-1-6 0,-4-1 7 0,4 1 4 0,-2 0-2 16,0 1 7-16,2 1-7 0,-5-1 9 0,1-1-15 16,1 0 0-16,-3 1-5 0,3 0 12 0,-3 0-8 15,2-1 7-15,-3 1-10 0,1 0 0 0,0-2 9 31,-2-1-2-31,0 0 5 0,1 0-2 0,-1-1-4 16,2-1 5-16,-3-2-4 0,0-1-1 0,0 0 6 16,0 0-7-16,0 0 8 0,0 0-2 0,0 0 6 15,0 0 1-15,0 0 2 0,0 0-2 0,0 0-13 16,0 0 4-16,0 0-5 0,0 0 5 0,0 0-4 0,0 0 3 16,0 0-4-16,0 0 0 0,-1-1 0 0,-1 0 0 15,1 0 0-15,0 0-6 0,0 0 6 0,0 0-2 16,0 0 5-16,1 0 3 0,-1-1-8 0,-1 1-5 15,1 0 0-15,0-1 9 0,0 0 0 0,0 0 11 0,-14-29-10 16,15 31 2-16,0 0-4 0,0-1-5 0,-5-17 3 16,5 13 1-16,-1-2 0 0,1-1 5 0,0 0-2 15,0-2 5-15,1 0-10 0,1 0 5 0,-1 0-4 16,-1-1 5-16,2-2-3 0,0 0-1 0,2 0-1 16,-3-1-12-16,2 2 18 0,1 0-13 0,-1 2 15 0,2-1-4 15,-1-1-10-15,1-2 10 0,1 2-13 0,-2-1-1 16,2 2 11-16,1 1-11 0,1 1 12 0,-3 0 2 0,3-1-5 15,-1 2 6-15,0 0-6 0,0 2 10 16,1 2-13-16,0 1 5 0,0-2-8 0,-2 0 8 0,0 0 4 16,0-3 0-16,2 5 0 0,-1 2-4 0,0 1 0 15,0 1-7-15,-1 2 6 0,1-3 3 0,1 4-2 16,-1 0 3-16,1-1-6 0,-3 0-8 0,1 0 13 16,0 2-2-16,1 2 7 0,3 1 2 0,-3 0-10 15,1-1 5-15,-3-4-7 0,3 3-5 0,1-1 12 16,-2 0-2-16,1 3 7 0,-2-3-4 0,0 0-5 15,-1-1 4-15,-1-1-3 0,3 4 10 0,-1-1-11 16,-4-2 0-16,0-1-1 0,-1 2 4 0,0 0 1 0,4 1-4 16,-4 0 3-16,1-2 2 0,-2 0-9 15,0-1 4-15,1 3-5 0,-1 0 5 0,0 0 0 0,0 0-2 0,0-2 0 16,-1-1 1-16,-1-1 1 0,2 1 3 0,-4 1-3 16,3 0-3-16,1 0 3 0,-3 2-1 0,-2-4 2 15,3 2-2-15,0-1 0 0,-1 0 1 0,5 1 0 16,-2-2 4-16,-4 0-5 0,2 0 1 0,0-1-2 15,-2 1 3-15,4-2 0 0,0 0-4 0,0 0 2 16,0 0 6-16,0 0-6 0,0 0 4 0,-1 0-8 0,0 1 3 16,0-1-3-16,1 0-4 0,-1 0 3 0,-1 0 11 15,1 1-5-15,0 0 7 0,1-1-8 0,0 0 2 0,0 0-1 16,0 0-3-16,0 1 0 0,0-1 3 0,0 0 2 16,0 0 6-16,0 0-7 0,0 0-1 0,0 0 2 15,0 0-2-15,0 0 2 0,0 0 0 0,0 0-4 16,0 0 4-16,0 0-2 15,0 0 7-15,0 0-8 0,0-1 3 0,0 0-4 0,0 0 2 0,0 0 0 16,0 0 0-16,0 0 0 0,0 0 1 0,0-1 0 16,0 0 3-16,0 0-3 0,5-33 2 0,-5 29-1 0,0 0-2 15,0-1 0-15,0 1 3 0,0-2-5 0,4 2 6 16,-7-8-4-16,3 5 1 0,-1-4-3 0,-3 1-3 16,7 8 2-16,-6-8 7 0,8 7-5 15,-4-3-1-15,2-3-2 0,2 2 5 0,-2-1-1 0,-1-2 2 16,-1 3-4-16,3-3-11 15,0 1 17-15,3 1-8 0,-1 0 12 0,3 2-9 0,3 0-3 0,-3 1 1 0,-1 1 0 16,1 0 3-16,-2 1-1 0,4 0 2 0,1 1-1 16,-3 0 0-16,1 2 0 0,-2 0-3 0,0-1 1 15,1 2-8-15,0-2 15 0,1 2-9 16,-1 1 10-16,1 0-9 0,-4 0 2 0,1 1 3 16,-1 2-2-16,0 0 5 0,1 1-6 0,-3 0-6 0,2 0 2 15,-2 1 5-15,3 2-2 0,-1 0 8 0,-3-1-6 0,2 1 4 16,-1 2-1-16,0-1-2 0,-1 1 0 0,2 3 3 0,-3-5 3 15,-1 2 1-15,1 0-2 0,0-4-7 16,0 4 3-16,-1-3 2 0,-1 1 1 0,0 1-3 0,0-3-2 16,0 4 2-16,0-2-1 0,0-4 6 0,-2 0-7 15,1 0 0-15,-2-1 0 0,2 4 3 0,-1-2-3 16,1 3 0-16,0-1 0 16,-2-2 9-16,0 3-7 0,1-4 5 0,-1 0-4 0,2 1 3 0,-1-1-2 0,2-3-4 15,0 0 4-15,0 0 1 0,0 0-5 0,-1 1 2 16,1 0-3-1,-1 0 8-15,-1 0-8 0,1 0 4 0,0 0-5 0,0 0 9 0,0-1-6 16,0 0 2 0,1 0-1-16,-1 0 8 0,-1 0-5 0,-21-6 3 15,23 3-4-15,0-2 2 0,0-2-3 0,0 2 0 16,0-4-1-16,0-3 0 0,1 4 2 0,1-1-2 0,0-5 2 16,-1 1-5-16,1-1-1 0,0 0-9 0,1 3 6 15,2-2 8-15,-2-1-5 0,1 0 14 0,-2 2-13 16,4 1 1-16,-4 0 0 0,4 1-6 0,-1 0 5 15,0-1-6-15,2 3 7 0,-1-1-3 0,-1 2 2 16,4 1-12-16,-1 1 13 0,1 1-3 0,0 0 6 0,-3 1-8 16,1 1 0-16,2 0 3 0,2 1 0 0,-4 1 6 15,5 1-11-15,-8 0-4 0,1 1-2 0,3 1 15 16,0 1-12-16,-2-1 12 0,0 1-12 0,2 1 12 0,0 0-4 16,0 2 1-16,1 0-3 0,-2 1 4 0,0 1 1 15,0 0-1-15,1 0 1 0,-5 0 2 0,4-1-4 16,-5 2 2-16,3-1-3 0,-1 2 2 0,0 1-1 15,0-2 1-15,0 2 0 0,-4-6 8 0,0 0-10 16,0 0-2-16,3 3-4 0,1-1 10 0,-3 0-3 16,-1 0 7-16,1-4-9 0,-1-4-1 0,0 0-3 0,0 0-1 15,0 1 0-15,0 0-12 0,0 0-6 0,1-1-11 16,0 0 4-16,9 1-30 0,-8-5-53 16,0-3-33-16,2-1-5 0,1-2-77 0,-2-2-23 0</inkml:trace>
  <inkml:trace contextRef="#ctx0" brushRef="#br0" timeOffset="3073.51">16964 11114 650 0,'0'0'105'0,"0"0"7"0,0 0-9 0,0 0 2 0,0 0-53 16,0 0-13-16,0 0-2 0,0 0-3 0,0 0-16 15,0 0 5-15,0 0-14 0,0 0 10 0,0 0-13 16,0 0-4-16,-2 0 9 0,-11-4-11 0,8 1 1 0,1 0-1 16,-1 1 0-16,1 0 0 0,-1 1 10 0,2-3-10 15,-2 2 7-15,2 1-7 0,-2-2 16 0,2 1-2 16,0 0-3-16,-1 0 2 0,2 0-1 0,-2 1-10 16,2 0 7-16,0 0-8 0,-1 1-6 0,3 0 12 0,0 0-7 15,0 0 11-15,0 0-8 0,0 0-4 0,-1 0-3 16,0 0-1-16,0 0-11 0,0 0 15 0,0 1 1 15,1 0 3-15,-1 0 1 0,-1 0-4 0,-9 24 3 16,9-20-2-16,2 1-7 0,0-1 20 16,-1 1-17-16,-1 1 19 0,2 0-5 0,0-1-2 0,0 2 6 0,0 2-6 15,0 0 6-15,0 1-14 0,0 2 1 0,3-3-3 16,-1 0 6-16,0 1-4 0,1-2 6 0,-2-2-7 16,0 0-17-16,1 0 20 0,2 2-14 0,-2 0 18 15,1 0 6-15,0-2-12 0,-1-4 9 0,1-3-10 16,-1 0 7-16,2-4 0 0,-1 1-6 0,1 3 4 15,-1-7 9-15,2 3-6 0,0 0 8 0,-2-6-9 0,2 6 2 16,-2-5-6-16,0 0 7 16,1-2-5-16,-2-1 7 0,0 1-12 0,0-3 2 0,0 0-2 0,-1 3 9 15,0 0-9-15,1 2-1 0,4 4-4 0,-6-2 1 0,1 4-2 16,0 1-1 0,-1 2 0-16,0 0-9 0,0 0 15 0,0 0-1 0,2 5 5 0,0 1 3 0,0 1-8 15,-2 1 3-15,1-2-5 16,1 2-1-16,0 0 10 0,3 2-5 0,-1-2 9 0,-1 0-9 0,0-3 0 15,1 1 2-15,-1 1 0 16,3 0 17-16,1-3-18 0,-3-2 4 0,1 1-7 0,-1-2 11 0,1 0 2 0,0-2 10 16,1-5-7-16,1 2 11 0,1-2-13 0,1 0 9 15,-2 0-9-15,1-2 7 0,-3-4 0 0,5 2-6 16,0-3 7-16,-2-1-4 0,0-1 9 16,-2-2-3-16,-1-1 5 0,2-3-8 0,2-1-10 0,-2 0 2 15,0-2-3-15,3 1 2 0,-4 1-4 0,-5-1-2 0,5 0 1 16,-6-2 0-1,1 3-2-15,2 0 5 0,-3 2-5 0,0-2-3 0,-3-1 0 0,0 5-2 0,-2-2 2 16,-3 2 6-16,3 1-10 0,1 0 4 0,-9 3-5 16,11 3 12-16,-4 2-7 0,-1-1 0 0,4 3-3 15,-4 1 3-15,4 1-1 0,-2 3 0 0,-2 0 0 16,7 2 5-16,-5 1-14 0,2 1 1 0,7 3-8 0,-8 2 5 16,4 2 2-16,0 3 6 0,-1 2-4 0,6 3 4 15,-1 6 0-15,0-1-4 0,3 4 4 0,1 1 1 16,1 0 1-1,0 1 3-15,0-1-2 0,-1 1-4 0,3 0-3 0,3-4 0 0,0 1 0 0,-2 0 0 0,-2-1 6 16,-1-1-3-16,-1-2 4 0,1-1-6 0,-2-3-7 16,1-2 0-16,-3-2-6 0,2-3-20 0,-1-1-42 15,1-2-35-15,-1-2 1 16,1 1-84-16,0-6-62 0</inkml:trace>
  <inkml:trace contextRef="#ctx0" brushRef="#br0" timeOffset="3977.01">16522 12008 705 0,'-1'-3'68'0,"0"0"-38"0,1-2-6 0,0 3-10 0,2-1-17 15,0 1-8-15,-1 0-6 0,0-1 3 0,1 0 11 16,-2 1-8-16,0 2 14 0,0 0-13 0,0 0 4 0,0 0 14 15,0 0-10-15,0 0 13 0,0 0 20 0,0 0 13 16,0 0 19-16,0 0-12 0,0 0 0 0,0 0-4 16,0 0-7-16,0 0 5 0,0 0 2 0,0-1-1 15,0 1-2-15,0-1-1 0,0 0-19 0,0 0-7 0,0 0-11 16,0 0 7-16,0 0-5 0,0 0-7 0,0 0 3 16,0 0-4-16,0 0 6 0,0 0-13 0,0 1 6 15,0 0-6-15,0 0 8 0,0 0-1 0,1 0-1 0,0 0-2 16,0 0 9-16,10 10-5 0,-9-3 6 0,2 0-5 15,0 0 5-15,-3 1-5 0,1 0 4 0,-2 4-6 16,3 1-13-16,0 0 20 0,1 2-23 0,0-2 24 16,-4 1-6-16,9 4-8 0,-4 0 17 0,3 2-17 15,4-2-2-15,-8 0 15 0,2 2-6 0,-4 0 11 16,-2-1-1-16,1-1-8 0,2-1 1 0,1-1-3 16,0 1-2-16,-1 0 6 0,-3 1-6 0,-1-1 7 0,2 0 4 15,0-2-9-15,3 0 10 0,0 0-13 16,-4-1-9-16,1-4 17 0,3 2-12 0,-1-5 13 0,1 1-5 15,4-1-5-15,-7-1 3 0,6-2-7 0,3 0-2 0,-3 1 5 16,2-5-3-16,1 0 3 0,0-2 5 0,0-1-1 16,0-1 5-16,-1-2-6 15,-2-1-12-15,2-2-8 0,2 0-21 0,-1-3 10 0,-1 2-18 0,0-4-5 16,-3 0 7-16,2 1-14 0,-2-1-30 0,0 0-16 16,-2-1-46-16,1 0 17 0,-3-2-78 15</inkml:trace>
  <inkml:trace contextRef="#ctx0" brushRef="#br0" timeOffset="4198.42">16520 12237 1255 0,'0'6'155'0,"0"-2"-79"0,-1-1-10 0,1-1-22 15,1-2-46-15,1 1-9 0,-2-1-2 0,0 0 0 16,9 1 2-16,-4-1 2 0,0-1-4 0,0-1 0 16,1-2-21-16,2-1-5 0,-4-4 0 0,2-3-1 15,10 2-8-15,-12-4-8 0,3-1-10 0,-1 1 2 0,-6-4-21 16,8-1 22-16,0-1-7 0,-3 1 13 0,3 0 17 0,2 2-26 16,-1 3-11-16,0-1-14 0,1 2-75 0</inkml:trace>
  <inkml:trace contextRef="#ctx0" brushRef="#br0" timeOffset="7146.51">16778 12438 487 0,'2'-3'43'0,"2"-4"84"0,-3 3-105 0,2-2-13 0,1 0-1 15,0 1-4-15,0-1-11 0,-2 0 11 0,0 1-6 16,1 0 9-16,-2 1 0 0,1 0-3 0,-1 1 6 0,1-1-6 16,1 1-3-1,-2-2 38-15,0 1-5 0,2 1 18 0,0-2 11 0,-2 0-22 16,2-1 7-16,1-1-12 0,-2 1-8 0,2-1 14 0,0-2-16 0,0-1 18 0,0 1-12 16,-1-2-2-16,1 1 8 0,0-1-9 0,0-2-10 15,-1 0 1-15,0-1-17 0,0 0 11 16,-1 3-14-16,-1-1 3 0,-1-1 4 15,1 1-3-15,0-2-1 0,-1-1-4 0,0 5 1 16,0 2-2-16,-1-1-5 0,0 4 0 0,0-1-5 0,0-1 4 16,1 2-2-16,0 3 7 0,0 2 6 0,0 0-1 15,0 0 4-15,0 0 1 0,0 0-4 0,0 0 5 0,0 0 4 16,0 0-3-16,0 0 2 0,0 0-1 16,0 0 1-16,0 1-2 0,0 0-1 0,1 16 0 0,0-12-4 0,0 0 12 15,2-1-8-15,-2-3 10 0,0 3 2 0,1-1-13 0,0 3 12 16,1-3-15-16,-1 3-2 0,0-1 11 0,2-1-8 15,-2 3 10-15,0-3-8 0,2 3-2 0,-2-1 6 16,1 3-5-16,0 1 2 0,-1-3-5 0,0 3-3 16,0 0 1-16,1-1 0 0,-1 1 2 15,1-2 1-15,0 0-2 0,-2 1-7 0,2 1 10 0,1-2-7 0,-1-1 8 16,1-1-3-16,-3-1-3 0,2 0 4 0,-1-1-4 16,-1 0-2-16,3-2 7 0,-3 0 0 0,2 0 4 15,0-2-3-15,-2 2-3 0,-1-2 2 0,0 0 0 16,0 0 9-16,0 0-9 0,1 0 1 0,11-8-4 15,-9 4 2-15,-1-1 0 0,0-2-4 0,1 1 2 0,2-2 4 16,-1-1-8-16,-2 2 5 0,0-2-7 0,-1-2 8 16,3 0-4-16,-2 0 3 0,2 0-4 0,-2 0 5 15,-2 0-4-15,2 0 6 0,-1-2-4 0,1 2 5 0,0-1-5 16,1 3 0-16,-3 0 0 0,0 1 0 0,5 2 6 16,-7-1-8-16,5 0 8 0,-3 0-1 0,-1 1-5 15,2 0 7-15,-1 0-8 0,0 6 6 0,0 0-8 16,0 0 6-16,0 0-5 0,0 0 7 0,0 0-2 15,1 0-2-15,0 0 1 0,-1 0-2 0,0 0 3 16,0 0-6 0,0 0 4-16,0 0 2 0,0 0 1 0,10 6 9 0,-9-3-5 15,-1 2 12-15,-2-1-16 0,-2-3 4 0,5 6-6 16,1-5 8-16,-1 2-3 0,4 5 2 16,-4-3-3-16,2 2-3 0,-1 0-2 0,1-2-3 0,0 0 2 0,2 0 10 0,0 1-14 0,-2-2 8 0,-1 1-10 15,0 0 9-15,4 0-3 0,0-1 0 0,-1 2-1 31,-1-3 4-31,0-1-5 0,2 5 2 0,0-4-3 16,2 0 1-16,0 0 5 0,-5-4 1 0,2 2 1 16,-5-2 2-16,5 2-3 0,1 0-4 0,1-2 3 15,0 1 1-15,-5-3-5 0,5 0 9 0,-4-1-8 16,2-1 10-16,-2 1-7 0,1-4-3 0,-1 1 0 16,0 0-9-16,0-1 16 0,1 1-13 0,0-1 14 0,-1-1-1 15,0 0-13-15,-1-3 10 0,-2 3-13 0,2-4 6 16,-1-1-1-16,1 2-6 0,-1-4 5 0,2 3 6 0,-3-2-4 15,0-2 7-15,0 1-7 0,-1-1-1 0,1 1 2 16,0-2 0-16,1 1 0 0,-2-2-3 0,-2 1 0 16,2 2-4-16,-1 0 4 0,0 2-2 0,-1 0-3 15,2 2 5-15,-2-1-4 0,3 3 3 0,-1 1-10 16,-2 1 1-16,2 4-1 0,1 1 8 0,0 2 1 16,0 0-2-16,0 0 2 0,0 0 6 0,0 0-5 15,0 0 3-15,0 0-6 0,0 0-5 0,0 0 10 0,0 0-6 16,0 1 8-16,0 0 2 0,2 12-1 0,1-10 9 15,4 0-8-15,-2-1 2 0,2 0 1 0,1 2-4 0,2-1 5 16,-1 1-1-16,1-1-11 0,-3 1 6 0,1-2-6 16,-1 0 13-16,-1 0-5 0,0 2-2 15,1 0 0-15,-2 1 1 0,0 0-2 0,2-1 5 0,-3 1-6 16,1 0-11-16,0 1 21 0,1 1-11 0,0 0 15 16,-2 0-13-16,1 1 3 0,-2 0 0 0,1 0 2 15,1 1 1-15,-2-1-5 0,2 0 5 0,-2 0-5 16,1-2 2-16,1 1-1 0,-1 0-1 0,0-3 1 15,0 2 7-15,0-2-4 0,-2-1 0 0,3 0-2 0,-3 0 1 16,-1-3 4-16,4 2 0 0,-2-1 2 0,3-1-3 16,-3 0-5-16,2-1 2 0,-5 1-1 0,0 0 2 0,0 0-2 15,1-1 0-15,-1 0 0 16,1 0 9-16,0 0-14 0,0 0 9 0,18-26-9 0,-17 19 6 0,2 3 3 16,1-1-6-16,0 1 5 0,-1-1-5 0,-2-1 2 15,-2-1 2-15,0-1-1 0,6 0 2 0,-3 0-4 16,3-1 0-16,-3-1-1 0,0 0 6 0,-3 0-10 15,0-2 6-15,5 2-6 0,-5-1 13 0,4 2-13 0,-3 0 3 16,0-1-5-16,1 1 13 0,-2-3-12 0,3 3 4 16,-1 0-8-16,1-2 6 0,-3 4 2 0,0-3-1 15,0 4 2-15,-3-2-3 0,2-1 6 16,0 2-2-16,-3-1 3 0,5 4-3 0,0 0-2 0,1-1 1 0,-2-3 0 16,0-1 4-16,0 1-6 0,-3 3 7 0,3 2-6 15,-1 0 5-15,-1-1-3 0,0-3-3 0,3 3 2 16,0-1 2-16,-1 1-5 0,0 3 3 0,-2-4-2 15,0 3 2-15,1-1 1 0,1 0-2 0,0 2 2 16,0 2 8-16,0 0-8 0,0-1 5 0,0 0-6 0,0 0-1 16,0 0 0-16,0 0 1 0,0 0 1 0,0 0 0 15,-1 0-1-15,0 0-4 0,0 0 3 0,0 0-1 16,1 0 1-16,0 0 1 0,0 0 0 0,0 0 2 16,-1 0-2-16,1-1 1 0,0 1 0 0,0 0 3 0,0 1-2 15,0 0-2-15,0 0 1 0,0 0 14 0,0 0-18 16,0 7 8-16,3-4-12 0,-3 3 9 0,2-1-1 15,1 1 1-15,0 2-2 16,4 1 0-16,0 0-1 0,-1 3-5 0,-1-1 2 0,1-1 3 0,-3 4-3 16,2 0 4-16,2 0-3 15,-2 3 10-15,0 1-12 0,3-2 5 0,-1 2-7 0,-2-3 10 0,-1 0-3 16,-1 0 3-16,1 0-3 0,-2 1 8 0,0-2-8 16,0 0 6-16,1-1-7 0,-3-2 3 0,0-2-2 15,0-2-2-15,-4 1 2 0,2-2 10 0,0-1-12 16,-2-1 7-16,7-1-9 0,-3-1 4 0,0-2 7 0,0 0-4 15,0 0 6-15,0 0-9 0,-2 0 10 16,1 0-3-16,-10-10 6 0,10 4-12 0,-3-1 0 0,5 0-2 0,1-1 1 16,-1-2 8-16,1-1-6 0,-2-2 5 15,0-1-6-15,-1 2-5 0,2-1 7 0,0 0-7 0,3 1 8 16,-2-1-6-16,1 2-4 0,-2-4 5 0,2 0-4 16,-1 3-1-16,4 1 1 0,5 4-4 0,-1 1 4 15,2-1-2-15,-4 1 1 0,0 2 3 16,-3-3 0-16,4 5 3 0,-3-3-4 15,-1 0-2-15,3 2 1 0,-3-2 2 0,2 2-1 0,0 1 3 0,-1 3-2 0,2 0 1 16,-4-1-1 0,1 3-5-16,0-3 4 0,2 1-4 0,0 4 5 15,0-1-1-15,-1 4 2 0,-3-1-9 0,2-1 3 16,-3 2 1-16,1 0 0 0,0-1-3 0,-2 6 14 16,0-4-4-16,-1 4 8 0,0-2-8 0,-1-1 0 15,0 1-1-15,-3-2 1 0,3 5 9 0,-1-4-4 16,1 0 3-16,-4 1-2 0,2-3 3 0,-2 2-6 15,-1-1 2-15,1-1-3 0,-1 0 0 0,1 0-1 16,0-2 0-16,0 0 0 0,1-1 0 0,-4 0-5 0,3-1 2 16,1-1-3-16,-3 0 4 0,1-1-5 0,2-1 1 15,-1 0-1-15,0-1 6 0,1 0-9 0,-2 0 1 16,2-2-3-16,-2 0 6 0,4-1-23 0,-3 1-1 0,0 0-8 16,2 0 3-16,-2-1 1 0,0 2 2 0,4 0-5 15,-6-1-9-15,0 1-6 0,1 0 6 0,0 0-4 16,-1 1 19-16,7 0 20 0,0 0-9 0,0 0 9 15,0 0-32-15,0 0-8 0,0 0-17 16,0 0 8-16,0 0-3 0,0-1 5 0,0 0 9 0,1 0-10 16,0 0-7-16,15-13 15 0,-7 14-10 0,-3 0 13 0,3 0 23 15,-4 0 13-15,1 0 13 0,1 1-6 0,-1-1 5 16,-2 1 37-16,2 0 2 0,0 1 13 0,-1 0 12 16,1 1-9-16,-1-1 0 0,1 0-5 0,0 0-20 0,0-1 7 15,1 1-17-15,-3-1 15 0,1 0-15 0,2 1-5 16,-1-2 1-16,0 0-6 0,0-1-10 0,1-2 10 15,-3 0-3-15,1 0 6 0,2-2 9 0,-4 0-1 16,3 0 12-16,-2-2-9 0,1 0 1 0,1 0 7 16,-2-2-7-16,3 2 10 0,-3-3-10 0,-1 0-16 15,2-1 0-15,-2-1-4 0,-2 0-1 0,1-1 4 16,1 3 0-16,0-2 2 0,-1 1 1 0,1 0-6 16,-1-1 3-16,1 0-2 0,-1 3-2 0,2 3-5 0,0-1 1 15,-1 4-1-15,-1 2-2 0,0-2 0 0,0 2-8 16,2-1 6-16,-4 2-3 15,0 0 1-15,0 0 6 0,0 0-4 0,1 0 3 0,0 0 1 0,10 10-3 0,-8-6 3 16,-2 1 10-16,-1-5-10 0,0 0 8 16,7 13-9-16,-5-6 5 0,4 0 3 0,-2 1-4 0,1-2 4 15,-1-1 1-15,-1 3-4 0,1 2 6 16,-2-5-5-16,0 4 10 0,1-3-4 0,0 0-2 0,0 0-1 16,1 1-8-16,1-2 0 0,-3-1-1 0,4 0 1 15,-4-1 4-15,0-1-8 0,-1-2-2 0,2 1-2 0,-1-1-2 16,0-1-5-16,4-1 2 0,-6-1-3 15,3 0-1-15,0-3-13 0,-3-2-30 0,3 0 5 0,-2-4-23 0,0-1-27 16,4-2-16-16,-6-1-7 0,0-1-62 0,2-1-58 16</inkml:trace>
  <inkml:trace contextRef="#ctx0" brushRef="#br0" timeOffset="7305.01">17895 11456 975 0,'1'6'161'0,"-4"-3"-89"0,-1 0-18 0,4-3 23 0,0 0-66 0,0 0-47 0,4 4-28 0,-4-2-2 15,0-1-35-15,-3-1-2 0,2 1 0 0,1-1-9 16,4 0-35-16,-3-1-37 0</inkml:trace>
  <inkml:trace contextRef="#ctx0" brushRef="#br0" timeOffset="7541.3">17974 11782 430 0,'0'0'61'0,"0"0"92"16,0 0 48-16,0 0-160 0,0 0-57 0,0 0-68 0,9 0-75 16</inkml:trace>
  <inkml:trace contextRef="#ctx0" brushRef="#br0" timeOffset="7938.87">17990 11789 315 0,'6'4'98'0,"-2"-2"181"0,-2 2-174 15,-2-4-39-15,3 4-22 0,1 0 7 0,0-3-16 0,-4-1-23 16,0 0 8-16,1 0-16 0,1 0-8 0,-1 0 12 16,-1 0-1-16,1 0 8 0,0 0-3 0,0 0 5 15,0 0-1-15,0 0 6 0,-1 0 16 0,0 0-6 16,0 0 2-16,0 0-1 0,0-1 16 0,0 0-22 16,0 0 10-16,0 0-16 0,2 0-10 0,-1 0 8 0,-1 0-10 15,0 0 9-15,1 0-12 0,0 0-6 0,0 0-4 16,0-1 1-16,0 0 0 0,1 1-1 0,-1 0-7 0,-1 0 3 15,1 0-7-15,0 0 0 0,0 0 4 0,0 0-6 16,0 0-10-16,1 0 17 0,-1 0-17 0,-1 0 17 16,1 0-11-16,0 0-22 0,5-21 1 0,-11 20-15 15,2 0-33-15,3 2-23 0,0 0-38 0,-8-6 8 0,3 0-59 16</inkml:trace>
  <inkml:trace contextRef="#ctx0" brushRef="#br0" timeOffset="8975.5">18017 11760 856 0,'-9'-2'152'0,"6"2"-79"16,-2 3-25-16,5-2-6 0,1 4-34 0,-1-5-12 0,0 0 4 15,0 0-5-15,0 0 7 0,0 0-2 0,0 0-5 16,0 0 2-16,0 0-4 0,0 0 3 0,0 0 6 15,-1 0-4-15,1 0-4 0,-3 0 23 0,-3 3-12 0,9-2 18 16,3 2-1-16,-6-2-2 0,0-1 10 16,0 0-9-16,0 0-4 0,1 0-14 0,0 0-4 0,0 0 0 15,0 0 3-15,0 0-6 0,26-2 5 0,-22 0-6 16,-1 1-4-16,-1-2 19 0,2 3-10 0,0-3 14 16,-1 0-3-16,3-3 1 0,-4-2 3 0,0 1-4 0,2-1 2 15,-2 4-1-15,1-3 2 0,-2-1 0 0,3-1 10 16,-4 0-11-16,1-2 5 0,3 1-8 0,-4-2-4 15,2 2-1 1,-3 1-2-16,0-3 2 0,2 0 3 0,-2-3-9 0,2 4 1 0,-1-1-4 0,-1 1-2 0,1 0 11 16,1 0-6-16,2 1 7 15,-2 0-1-15,1 0-1 0,1 0 3 0,0 1-3 0,1 0-1 0,2 3-4 16,-2 1 0-16,2 1-2 0,0 1 3 0,0 1-2 16,0 1 3-16,-2 1-2 0,2 1-11 0,-1 1 11 15,2 3-13-15,0 2 13 0,-3 0 2 0,2 1-10 16,0 2 12-16,0-1-14 0,-1 0 0 0,-3 2 13 15,2-2-2-15,-2 1 6 0,0-1-2 0,2 1 2 16,-3 0-1-16,-1-2 1 0,1-1-5 0,-2-1 15 0,0-2-4 16,-2 0 9-16,1 0-14 0,0-1 5 0,1 3-8 15,-2-5 7-15,2-1-17 0,0 0 9 0,0 0-7 16,0 0 8-16,0 0 2 0,-1 0-6 0,1 0 4 0,-1 0-6 16,-1 0 0-16,1 0 15 0,-12-10 1 0,10 5 7 15,0-2-1-15,1 1-8 0,-1 0 1 0,1-2-3 16,0 1 10-16,1-1-15 15,1 1 2-15,0-1-5 0,0 0 6 0,0 1-7 0,0-1 7 0,1 0-7 16,1 1-3-16,-1-1 2 0,3 0-9 0,-2 0 8 16,3-1-7-16,-2 0 6 0,3 2 1 0,-2-1 1 0,3 2-9 15,-1-1 9-15,2 0-9 0,3 1 10 0,-3 0-1 0,0-1 0 16,0 2 7-16,-2 1-6 0,3 0-1 0,-1 2-3 16,0 0-4-16,2 1 1 15,-4 1 3-15,2 0 2 0,-4 1 1 0,2 1 0 0,3 1 0 0,-1 1-9 31,-1 1 8-31,-3 1-8 0,2 1 1 0,0 1 4 16,2-1-4-16,-3 1 5 0,3-1-6 0,-2 1 13 16,1 2-2-16,2-2 7 0,-3 0-1 0,2 1-4 15,-4-2-1-15,1 0 0 0,-2-1-3 0,2 0 7 16,-2-2-7-16,2 1 10 0,-1-2 2 0,0-2-2 16,-4-1 5-16,0 0-7 0,0 0-17 0,9 5 22 0,-4-4-5 15,-5-1 10-15,0 0-18 0,0 0 12 0,0-1-7 16,0 0 9-16,2 0-9 0,-1 0 0 0,-1 0 0 15,13-26 0-15,-10 22 4 0,0-1-2 0,1 0-1 16,-3-1 0-16,0-2 1 0,0 0-1 0,2 1 4 16,1 1-3-16,0 0-4 0,0-2 2 0,-3-1-2 0,1 0 4 15,-1-1-4-15,3 0 5 0,-2-1-4 0,-1 1 4 16,2 2-3-16,-1-1-5 0,-1 2 0 0,-1-5-1 16,0 4 6-16,0 3-1 0,0-3 3 0,0 5-3 15,-3-1-3-15,3 5 0 0,0 0-2 0,0 0 2 16,0 0 7-16,0 0-9 0,0 0 1 0,0 0-3 0,0 0 3 15,0 0 1-15,0 0-1 0,-6 12 0 0,6-3 6 16,0-1-6-16,0 2-1 0,3 3-2 16,-3-2 11-16,2 3-9 0,2 0 9 0,-3-1-10 0,6 1 6 0,-4 1-4 15,3-1 7-15,1 1-7 0,-1 0 5 0,4-1-4 16,-2-1-1-16,1-2 0 0,0-2 0 0,-1-2 8 16,2-2-11-16,1-2 7 0,1-2-15 0,-1-3-13 15,1-2-15-15,-1-4-3 0,0-2-77 0,1-1-90 16,-2-4-78-16,5 0 2 0,1-2-147 0</inkml:trace>
  <inkml:trace contextRef="#ctx0" brushRef="#br0" timeOffset="28898.29">17060 5813 288 0,'0'0'88'0,"0"0"-37"0,0 0-49 0,0 0-4 16,7 5-7-16,-2-4 7 0,-1 0-20 0,0-1 16 15,-2 0-1-15,4-1-1 0,-1-1 11 0,-5 2-8 16,0 0-1-16,0 0 27 0,0-1-12 0,0 0 20 16,0 0 2-16,0 0-11 0,0 0 8 0,0-1-12 15,3-33-19-15,1 28 15 0,-1-3-19 0,-2-1 18 16,1 2-14-16,-3-2 10 15,0 2 4-15,1 2-1 0,-3-3-15 0,-1 2 13 0,0 2-8 0,1 0 13 16,0 2 2-16,-1 1-3 0,0-1 11 0,-1 4-9 16,1-1-11-16,-2 1 23 0,4 1-22 15,-3 1 24-15,-1 0-11 0,2 3-4 0,-1 1 11 16,1 0-10-16,-1 1-1 0,-2 1 11 0,-2-2-11 16,4 3 12-16,-2 2-14 0,1 0-3 0,4 2 9 15,-4 1-7-15,1-1-3 0,0 1 21 0,-2-1-13 16,2 1 17-16,-2 0-3 0,4 3-8 0,0-1 5 15,-1 1-8-15,2 1-15 0,1-1 18 16,-1 0-11-16,-1-1 14 0,2 1-9 0,1 1-3 16,0-3-1-16,3 1-3 0,-2-1-16 0,2-3 25 15,3 1-13-15,-4-3 19 0,4 0-8 0,-2-1-10 16,3-1 10-16,2 0-11 0,-2-1-1 0,2 2 19 16,-1-1-7-16,2 0 11 0,1-1-9 0,-1 0-9 15,-1 0 6-15,0 2-8 0,-3 0-20 0,2 2 27 16,-3 2-13-16,2 0 20 0,3 2-16 0,-6 3 0 15,-1-1-1-15,-2 1 2 0,-3 2 2 0,-2 0-4 16,0 3 1-16,-2-1-1 0,0 0 9 0,-2-1-1 16,-1 2 8-16,-3-4-7 0,3 3-13 0,-2 0 27 15,-6-3-18-15,2 1 24 0,-2-4-10 0,2-2-10 16,1-1 6-16,1-1-9 0,-1-1 2 0,1-2-7 16,-1 1-2-1,0-3-1-15,1-3 11 0,-1-1-4 0,1-1 1 0,1-2-5 0,0 0-19 0,2-3 15 16,0-1-14-1,-1-3 14-15,1-1-9 0,1 0-17 0,-1-3 3 0,3 1-11 0,-1-2-8 16,2 0-6-16,1 0-11 0,5 1 0 0,0 0-29 0,4-2-54 16,3 0-26-16,3-3-13 0,2-1-66 15</inkml:trace>
  <inkml:trace contextRef="#ctx0" brushRef="#br0" timeOffset="30679.73">17241 6401 737 0,'-1'4'-8'0,"-3"3"0"0,4 0-32 0,0 1 18 0,1 2-43 0,3 3 7 0,-1-3 12 16,-3 3-7-16,0 0 13 0,-4-3 40 0,-1-2-8 0,2 1 19 15,-1-2 5-15,2 0 7 0,-1 0 14 0,1-2-6 16,1 0 6-16,-1 0 20 0,0 0-1 0,0-4 13 16,2-1 20-16,0 0-9 0,0 0 5 0,0 0-7 15,0 0-23-15,0 0-12 0,0 0-18 0,0 0 10 16,6-9-17-16,1 5-5 0,-2-2 4 0,1-2-6 15,3-2-12-15,-3-4 7 0,2-2 0 0,1-3 4 16,-1-3-9-16,2-3 6 0,0-1-7 0,0-1 7 16,-1-3-7-16,0-4 4 0,1 0-4 0,-1-4 4 15,0 1 3-15,-2-4-5 0,0-3 4 0,1 1-6 16,-1-5-3-16,1 4 4 0,1 0-4 16,-4 3 4-16,1 0 1 0,-1 1-2 0,-1 0 6 0,0 2-6 15,2 4 4-15,0 2 0 0,-2-1-5 16,2 8 4-16,0-2 6 0,-5 4-5 0,0 4 7 15,-1 2-8-15,0 5-13 0,1 3 22 16,-1 3-12-16,0 3 17 0,-2 1-19 0,2 2-3 16,0 0 2-16,1 6-3 0,2 4-10 0,-3-1 19 0,1 2-6 15,0 1 11-15,-2 2-8 0,1 5 5 0,0 1 2 16,2 2 2-16,-3-2-4 0,2 0 9 16,-1 2-12-16,1 2 11 0,1 1-3 0,-2 2-8 0,3 3 13 15,-1-2-11-15,3 2 4 0,-2 1 2 16,-1-3-7-16,1 2 7 0,-2 2-2 0,-1-1 1 15,2 5 7-15,3 1-6 0,-3-3-13 0,0 0 21 16,0-3-10-16,-4-1 17 0,2-1-21 0,0 0 1 16,1-3-3-16,3-3 4 0,-4-4-6 0,1-1 9 15,1-2 0-15,-3-3 4 0,1-1-4 0,2-5-1 16,-2-2-2-16,2-3 1 0,-2-2-10 0,0 0 24 16,0 0-16-16,2 0 20 0,-2 0-13 0,17-6-10 15,-13-2 7-15,5-4-8 0,-2-1 3 0,-2-1-8 16,3-2-1-16,-3 0-3 0,0-1 5 0,9-3-1 15,-5 1 2-15,-1-2-2 0,1 0 4 0,-1 2-2 16,1 1 3-16,2 4-2 0,-3 4-11 0,0 2 10 16,0 3-3-16,-2 1 5 0,1 2-7 0,0 2 12 15,-2 0-10-15,1 5 10 16,0 0-9-16,2 4-4 0,-2 1 8 0,3 3-6 16,-1 2 6-16,2 1-2 0,-2-1-3 0,-1 0 3 0,1 1 5 15,-1-1-7-15,0-1 4 0,0 0-4 0,-1-3-3 16,1-2 17-16,-3-2-6 0,1-2 12 0,-1 0-10 15,2-2 7-15,-1-1 2 0,-1-2 0 0,2-1-2 16,-2-2-2-16,1-2-8 0,3 2 5 16,-1-4 3-16,-3-3-11 0,5 1 6 0,-4-4-8 15,2 1 1-15,1-2-1 0,-7-2-9 0,2-1 6 16,1-1 4-16,-2 2 1 0,1 0 13 0,-3 1-9 16,-2 0-4-16,-4 1-2 0,2 1-2 0,-2 1 3 15,1-1-8-15,0 2 3 16,-3 0-6-16,0 2 4 0,0 2-12 0,0 0 10 0,0 2-5 0,0 3 7 15,0 1-1-15,-2 2 0 0,1 1 6 0,1 2-6 16,0 1-11-16,1-3 15 16,1 2-15-16,0-1 17 0,1-1 4 0,2 2-6 0,0-1 9 0,1 0-11 15,2 1-1-15,1-2 13 0,2 2-4 0,2-3 10 16,2-1-5-16,1-1-1 0,2-3 3 0,4-1-2 16,-1 0-4-16,2-4 3 0,-1 0-9 0,2 1 7 15,0-2 2-15,1 4 1 0,1-4 5 16,2 1-4-1,-5 1 6-15,1-2-13 0,0 3 8 0,0-2-8 0,2 2 5 0,-4 5-2 0,3-2-3 16,-3-1 2 0,0 5-3-16,4-4 2 0,-8 4-1 0,3 6 3 0,-2-5 2 15,-6 3-14-15,3 3 5 0,-4-3-8 0,3 2 14 0,-2 5-2 0,-1-3-3 16,-1 6 0 0,2 1 9-16,-4-3-6 0,2 1 6 0,-2 0-7 0,1-3 1 0,-2 1 9 15,0 1-4-15,0-1 7 0,-2 0 0 0,1 1-12 16,0-1 6-16,-1-1-7 0,1 0 4 15,0-3-2-15,-2 1-1 0,1-1 0 0,1 0 3 0,0 0-2 32,1-3 6-32,-3 1-5 0,1-2 3 0,2-1-4 0,0-2 3 15,0 0-3-15,0 0 6 0,0 0-7 0,0 0 2 0,0 0-2 0,0 0 1 0,0 0 6 16,0 0-3-16,0 0 5 16,1 0-3-16,10-14-4 0,-9 9 1 15,1-1-2-15,1 0 2 0,-1 0-2 16,-1-1-6-16,1 0 5 0,-2-1 8 0,3 0-10 0,-1-2 8 0,-1 0-10 0,2-2-4 0,0 1 13 31,-2-2-8-31,1 0 9 0,0 3-6 16,0-4-1-16,2 1 1 0,-1 2 0 0,1-3-2 15,-1 4 3-15,0 2-1 0,0 1 3 0,0 1-2 16,2 0 5-16,-2-1-1 0,1 1 3 16,-1 2-2-16,1 0-8 0,0 5 7 0,-1-1-6 15,3 1 0-15,-3-1 0 0,0 0-5 0,-2-1 4 16,2 1 2-16,-1 3 0 0,1-1-3 0,0 2 2 15,1 0 2-15,2 1 1 0,-3 0 5 0,-1 1-3 16,2 1 5-16,-5-1-8 0,1-2-1 0,-1 3-2 16,1 1 7-16,3 1-5 0,0 2 10 0,0 0-10 15,-4-5 2-15,3 3 0 0,-3 0 0 0,0 1 2 16,3 0 5-16,-1-1-9 0,4-2-2 16,-2 0-2-16,-3-2-2 0,2 0 8 0,-2 1-2 0,3-1 4 15,4-1-1-15,-7 1-5 0,2-3 7 16,-3-2-5-16,0 0 11 0,0 0-11 0,1 0 3 15,0 0-4-15,1 0 9 0,19-11-1 0,-15 4-1 16,-2-3 0-16,2 0 6 0,1-3-8 0,-1-2-1 16,4 1-3-16,-3-7 8 0,-2 1-6 0,-2 0 5 15,-1-2-7-15,4 3-5 0,-2-2 11 0,4 4-5 16,-8-2 8 62,0 4-10-78,-3 3 1 0,-1-3 0 0,3 4 0 0,-1 0-17 0,2 0 17 0,-2 3-8 0,-2 1 12 0,2 1-5 0,0 2-2 16,2 1 1-16,0 3-2 0,0 0 2 0,0 0-12 0,-9-5 2 0,2 4-7 0,7 1-2 0,0 0-13 0,0 0-11 0,0 0 0 0,8 4-26 0,-3-5-21 0,-5 0-25 0,2 0 1 15,-2-1-59-15,2 0-114 0</inkml:trace>
  <inkml:trace contextRef="#ctx0" brushRef="#br0" timeOffset="32799.1">19081 6183 1160 0,'4'-6'-39'0,"3"-2"-3"0,-1-1-20 0,2-3 12 0,0-2-1 0,-1-4 12 15,-2-2 18-15,-2-3-10 16,2-4 9-16,-3-1 37 0,2-3-4 16,-1-4 19-16,-1-3 17 0,0 0 15 0,1-2 13 0,-2 1-3 0,2-1-11 15,2 0 0 1,-4-2-17-16,1-4 14 0,0 3-5 0,1-1-15 0,-3 0 2 0,1 4-9 0,-1-1-15 15,-1 2 5 1,1 4-1-16,-4-1 2 0,0 1-7 0,-2 3-11 0,1-1-2 0,1-1-1 0,0 2 9 16,-1 2-13-1,-1 0-6-15,0 7-2 0,1 0 9 0,-3 1-6 16,3 1 13-16,-1 1-11 0,1 3 0 0,0 2 6 0,0 2-4 0,0 4 4 16,0 1 6-16,1 1-10 0,0 3 4 0,4 4-8 15,0 0-7-15,0 0 12 0,0 0-7 0,-1 1 10 16,-9 13-5-16,9-5-1 0,1 3 2 0,0 3-2 15,-1 2-11-15,1 2 22 16,2 4-13-16,1-1 17 16,0 2-2-16,1 4-7 0,0 0 6 0,0 4-7 15,1-1 4-15,-1 3-6 0,0 1 5 0,0 2-4 63,0 0 6-63,-2-2 1 0,3 2 3 0,-3-4-1 15,2 0-7-15,0 1 5 0,2-2-8 0,-2 3 9 0,2 0 1 0,1 1-6 0,2 0 6 0,-2-2-7 0,-2 1-5 0,1-1 9 0,1 0-11 0,-3-2 11 0,4 0 3 16,1-3-5-16,-4-3 7 0,4 0-8 0,-1 3 6 0,-1-6-3 0,2 4-3 16,-1-5 1-16,-4-5 9 0,0-2-10 0,2-5 9 15,2-2-10-15,0 2 4 0,-3-6-3 0,3 1 4 16,-4-3-3-16,4-2 4 0,1 0-6 0,-5-1 1 16,7-1-1-16,-5-1 5 0,5 1-11 0,-3-4 3 15,-3-1-5-15,4-2 25 0,-5-4-13 16,4 1 9-16,-1-6-9 0,-5 3 11 0,5-3-12 15,-7-2 1-15,3 0-4 0,2-1 0 0,-4-2-1 16,3 4 3-16,-2-1-2 0,-1-2-13 0,1 2 18 16,-1 0-8-16,0 1 12 0,1 1-2 0,-2 1-9 15,2 1 2-15,-1 2-6 0,-1 1-8 0,4 4 14 16,0 1-12-16,0 2 12 0,3 2 0 0,-4 0-1 16,0 0 8-16,0 2-5 0,2 2 8 0,-1 1-16 15,1 1-1-15,1-1-5 16,-2 1 13-16,1 0-6 0,1 1 6 0,0 3-7 0,0-2 10 0,0 1-9 15,-1 2 4-15,1-1-7 0,0 0 9 16,1 2-4-16,-2 1 1 0,1 2-3 0,-1 1 7 16,0 0-1-16,0 1-3 0,-2-1 2 0,0 1 8 0,0 0-8 15,-1 2 11-15,1 1-11 0,0-1 5 0,-1-1-4 16,1-1 0-16,0-3-1 0,-3 1 6 0,2 0-2 16,-1 1 6-16,-1-3-5 0,1 1-10 15,2-6 12-15,-2 2-11 0,-1-6 13 16,0 0 5-16,0 1-8 0,0-1 6 0,0 1-8 0,0 0 2 15,0-1 3-15,0 0-1 0,0 0 3 0,1 0 7 16,10-12-11-16,-8 4 4 0,-2 1-7 0,-1-7-5 16,2 3 5-16,-1-1 1 0,-1-3 3 15,5 4-12-15,-5-3 6 0,1 1-6 0,1 0 6 16,-2-2-14-16,0 4 13 0,1 0-12 16,-1 3 12-16,0 0 0 0,2 3-5 0,1 1 10 15,-3 2-11-15,0 2 0 0,0 0-5 0,0 0-3 0,0 0 2 16,1 0 7-16,9 10-6 15,-5-2 6-15,-3 1-6 0,4 3 9 0,-2 0-6 16,3 2-3-16,-1 0 0 0,-3-3 11 0,2 1-2 0,1 0 5 0,1 0-4 16,2 0 0-16,-2-4 5 0,-7-2 5 0,4-1-2 15,-2 1 3-15,4 1-8 0,-1-3 2 0,-1-4-4 16,5 0 8-16,-5-4-1 0,4 1-1 0,-4-1 3 16,-1-2 4-16,5 0-11 15,-7-4 9-15,8 2-8 0,-3-3 5 0,1-3-12 16,2 1-1-16,-3-3-2 0,-2-1 0 0,-3 1 6 15,1-1-2-15,-2-1 2 0,0-1-5 0,-2 1 8 16,-2 0 1-16,2 1 4 0,-2 2-7 0,0 2-3 16,3-1-4-16,1 3 4 0,-2-1 9 0,2 1-12 15,0 3 6-15,3 2-9 16,-3-1-3-16,1 1 9 0,4 3-6 0,-2-1 8 0,1 1 0 0,2 3-5 0,-3-5-1 16,4 3-1-1,3-1 7-15,4 1-1 0,0 0-1 0,1-2-1 16,-1 4 10-16,0-1-11 0,0-1 7 0,2 2-10 0,-5-1 7 0,2-1-4 15,-3 5 1-15,1 0-3 0,1 4 5 0,-2 1-1 16,-1 2 1-16,0 0 0 16,0 2 1-16,-3 0 3 0,1 0-2 0,-1 2 0 0,-1-1-7 0,0 1 12 15,-3 1-7-15,1-1 10 0,0 1 2 0,1 0-9 16,-2-3 9-16,1 0-11 16,-1-2-3-16,0-3 9 0,2 1 4 0,-1-4 2 15,2 0-7-15,-3-2 1 0,1-2-2 0,3 1 6 0,-6-1 14 0,3-3-22 16,1 2 2-16,0-3-6 0,5-1 8 0,-1-1-1 15,-1-3 1-15,0-1-3 0,0-1 0 0,0-1-1 16,0-2-7-16,-1 0 5 0,-1 0 7 16,1 0-7-16,2 1 15 0,-3-1-15 0,3-1-7 15,-2-3 16-15,0-1-10 0,-3-1 12 0,2 0 2 16,-2 0-11-16,3 2 5 0,-2-1-8 16,-7 0-6-16,3 3 9 0,0-4 1 0,1 3 4 0,5 1-10 15,-3 0-1-15,-1 3-3 16,2 2 3-16,-1 2 11 0,0 0-10 0,-2 1 6 0,0 1-6 15,0 2 7-15,2 4-5 16,0-1 0-16,-3 2-2 0,0 0 1 0,0 0-1 16,0 0 0-16,0 1-1 0,7 12 4 0,-5-5-3 0,0 0 2 0,0 4-3 31,0 0-3-31,2 3 1 0,1 4-3 0,-2-1 3 16,3 1 4-16,-3 2 4 0,4-1 2 0,0 6 1 15,-4-3-10-15,2 2 8 0,-1 0-3 0,0-3 8 16,-1 2-7-16,2-2-1 0,-3-1 1 0,0 0 0 15,-1 3 5-15,-2-3-8 0,1-1-2 0,-1 1-1 16,-1-3 16-16,1-1-11 0,-4-1 9 0,1-5-10 16,0 1 3-16,-2-2 2 0,3 0 2 0,0-2 0 15,0-1 0-15,0-1 0 0,3 0-3 0,0-6 3 16,0 0-3-16,0 0-1 0,0 0 2 0,0 0-1 16,0 0 1-16,0 0-3 0,-5-14 0 0,9 6 0 15,-4-1 12-15,2-1-14 0,1 1 9 0,1-4-8 16,2-4 6-16,-1-3-5 15,2-1-5-15,0-1 2 0,1 1-4 0,1-1 4 0,1 1 4 0,2 3-1 16,-2 3 3-16,0 3-4 0,2 0 0 16,-2 4 0-16,2-1-4 0,0 2 9 0,-1 3-5 15,-1 0 6-15,1 5-11 0,-2 0-3 0,-1 3-5 16,1 1 2-16,-1-1 0 0,-1 5 4 0,-3-1 4 16,2 3-2-16,-2 1 6 0,-3 1-7 0,1 2 2 15,-7 0-5-15,-2 1 0 0,2 0 13 16,-6 1-5-16,-2-2 8 0,2 1 2 0,-3-3-5 15,0 2 5-15,-1-2-6 0,0-2 5 0,1-1-11 16,-2-2-6-16,3-1-2 0,1 0-6 0,-1-3-14 16,2 0-7-16,-2-3-5 0,3-1-28 0,-4-1-3 15,4-3-24-15,0-2 8 0,1 2-50 0,1-3-88 16,-1-1-58-16</inkml:trace>
  <inkml:trace contextRef="#ctx0" brushRef="#br0" timeOffset="33179.98">18922 5705 674 0,'3'-2'86'0,"1"-2"269"0,1-1-318 0,8 0-14 0,3 0-14 0,7-1 3 0,1-1-7 0,1-2-2 16,3-1 8-16,2-4-9 0,-1 0-7 0,5-3 2 16,2 0-10-16,2-4 8 0,2 3-7 0,4-1-19 15,0-1-13-15,0-1-10 0,2 1-87 0,-5 0-137 16</inkml:trace>
  <inkml:trace contextRef="#ctx0" brushRef="#br0" timeOffset="33911.33">20627 5739 509 0,'3'-1'80'0,"-3"1"43"0,0 0 56 0,4-6-186 15,2 6-37-15,-6 0-7 0,0 0 9 0,0 0-12 16,0 1 2-16,0 0 57 0,0 0-8 0,-2 15 28 15,-1-12 10-15,3 0-13 0,-1 1 18 0,0 0-16 16,-2-1 16-16,0 0 4 0,1 0-4 0,-1-1 7 16,0 1 3-16,-1 1 5 0,2-1-2 0,-2 2 4 15,-2-1-13-15,2 3-15 0,-1 1-12 0,1 2 2 16,-1 2-18-16,-1 1 5 0,4 1-1 0,-1 0 0 16,2 0-17-16,-1 3 10 0,4 3-4 0,1 1 6 15,2-1-2-15,1-2-7 0,-2-2 6 0,4 0-6 16,1-1 7-16,1-3 1 0,2-2-8 0,-2-5 8 15,2 1 12-15,3-2-1 16,-6-3 11-16,6 2-8 0,-1-6 14 0,-4-4-10 0,8 1-1 0,-5-6-3 16,4 3 5-16,-2-4-2 0,-2-1 4 15,0-3-5-15,-4-1-17 0,-1-1 31 0,-1 1-16 0,-4 1 22 16,2-3-22-16,-5 0 6 0,-1-1 0 0,-4 1 1 16,-2-1-8-16,0 3-16 0,-2 1-8 15,-2 3-2-15,-3 4-8 0,2 2-5 0,-4 2 9 16,-1 3-7-16,3 2 8 0,-2 2 2 0,-1-1-18 15,6 4 10-15,-2 1-17 0,6 0-57 0,3 2-11 16,-3-4-23-16,6 1-46 0,-6-3-37 0</inkml:trace>
  <inkml:trace contextRef="#ctx0" brushRef="#br0" timeOffset="34764.61">21146 5453 1229 0,'3'-1'69'0,"1"-2"83"0,0 3-133 0,0 0-12 16,3 2-11-16,0-2 4 0,2-2-9 0,0 2-4 16,-1 1 4-16,-2 1-4 0,1 1 0 0,-4-3 10 15,2 1-9-15,-1 1 9 0,-4-2-3 0,0 0 4 16,0 0 7-16,0 0-5 0,2 0-2 0,0 0 13 15,-1 0-1-15,-1 0 7 0,0 1-4 0,0 0-9 16,0 0-4-16,0 0 0 0,7 19-5 0,-9-12-1 16,1-2-4-16,0 4 3 15,0 1 4-15,0 1-1 0,-1 2 1 0,-3 0-2 0,2 3 4 0,-3-4 0 16,1 5 0-16,0-3-1 0,-2-2 2 0,0 3 2 16,0-5 3-16,0 2-2 0,1-2 0 15,0-2-1-15,2 2 0 0,2-2 0 0,-1-1 0 16,0-1 6-16,0-2 5 0,1-2-2 0,-1-2-3 15,3-1 12-15,0 0-3 0,0 0 9 0,0 0 16 16,0 0 2-16,0 0 0 0,0 0-2 0,5-9-28 16,1 4 4-16,1-1-14 0,-3-4 12 0,0-1-9 15,1-2-6-15,5 0 8 0,-2-2-9 16,3 0 1-16,-4-2-5 0,2-1-6 0,0 0 2 16,-1 0 6-16,0 3 0 0,1 0 5 0,1 3-4 15,1-1-6-15,1 2 7 0,-1 1-5 0,1-3 6 16,-1 2-1-1,0 2-4-15,1 2 4 0,-1 2-3 0,0 0-1 0,0 1-2 0,-1 0-4 0,3 4 2 16,-1 0-4 0,2 0-1-16,-2 2 2 0,1 1-2 0,-6 0 0 0,2 3 7 0,1-1 5 0,1 3-1 15,6 1 4-15,-3-1-3 0,-5-2 4 0,-4 1-3 16,-2-2 1-16,2 1 1 0,-1 2 0 0,0-6 4 31,-1 6 6-31,-3-4-3 0,0 0 0 0,0-4-2 0,0 0-3 0,0 1 9 0,0 0-9 0,0-1 9 16,0 1-6-16,-1 0-1 0,-13 8 8 15,12-8-4-15,2-1 14 0,0 0-16 16,-8-6 1 0,5 1-4-16,-3 1 10 0,2-3-6 0,1 0 3 15,1-3-5-15,2-1-5 0,-1 0-9 0,1 0 7 16,1 1-8-16,1-2 7 0,4 4-1 0,-3-1-7 16,2 1 6-16,-2 3 13 0,3-1-12 0,1 2 5 15,-2 1-8-15,4 0 4 0,3 1-1 0,0 0 1 16,4 1 0-16,2 1-1 0,-2 2-7 15,3 0-3-15,0 1 1 0,-1-1 9 0,2 0-2 16,-4 0 4-16,-2 0-4 0,-2 0-1 0,-1 1 6 16,-1 1 2-16,-3-2 0 0,0 1-4 0,-1 2 1 15,-1 0-2-15,1 1 2 0,-1-1-5 0,-2 3-4 16,-3-2 1-16,1 5-1 0,-1 1 2 0,-2 0-7 16,1 2 4-16,-7 0-5 0,-2 1 8 0,-1-3 8 15,-2 3-6-15,1-3 6 0,-1 1-8 0,2 1 1 16,-1-5-6-16,2 1 2 0,-3 1-28 0,3-6-7 15,2 1-11-15,3-2 1 0,0-4-20 0,1-3-19 16,2 0-22-16,0-6 1 0,2-2-33 0,4-1 32 16,1-3-15-16,4-3 10 0,1-5-16 0</inkml:trace>
  <inkml:trace contextRef="#ctx0" brushRef="#br0" timeOffset="35035.28">21918 5196 197 0,'-18'-17'31'0,"16"6"89"0,2 0 21 0,7 2-28 0,0 0-17 0,-4 3-19 15,5 2-20-15,-1 2 7 0,3 2-28 0,-4-1-23 16,-3 1 2-16,2 1-9 0,-2 5-3 0,4 6 3 0,1 0-4 16,-2-1 5-16,-3 3 19 0,-3-4 4 0,0 3 14 15,0 3-9-15,-2-2 2 0,1 3 5 0,-1 1-10 16,1 2 10-16,-1 0 9 0,-1 3-18 0,0 0 10 16,-3 0-16-16,-4 4-23 0,6 1 12 0,-3 2-16 0,5 5 14 15,-9 42-15-15,14-78 10 0,-23 89-12 16,14-42 7-16,-1 2-10 0,-2-1 9 15,2 1-8-15,-2-1 0 0,-3-1-10 0,3 2-9 0,1-3 1 16,-1 1-19-16,2-2 7 0,-1-3-25 0,1-1 16 0,2-2-45 16,-2-7-10-16,1-1-25 0,2-3-1 15,2-1-99-15</inkml:trace>
  <inkml:trace contextRef="#ctx0" brushRef="#br0" timeOffset="35669.93">22404 5450 1236 0,'-1'-16'204'0,"7"9"-218"0,1 0-3 0,3 5 10 15,-4 0-4-15,5 1-35 0,2 2-18 0,-3 0-1 16,-2 2-9-16,-5 1 21 0,-3 0 16 0,0 2-6 16,1-1 15-16,1 2 27 0,-5-2-9 0,2-1 15 15,-2 1 8-15,-3-2 9 0,5 4 19 0,-2-1-11 16,-5 0 10-16,5 0 14 0,-6-4-15 0,2 2 17 16,1 1-8-16,-5 2-17 0,1 0 7 0,1 3-11 0,3 3-4 15,-3-3-22-15,3 3-7 0,-2 2-1 0,-3-3 7 0,5 4-2 16,-3 0 7-16,5-1-8 0,3 1-3 0,-4-3 3 15,2 1-6-15,0-3 6 0,0 0 8 0,3 0-8 16,3-2 9-16,-1 1-10 0,2 0 1 0,0-1 15 16,-2 0 3-16,2 0 6 0,3 0 3 0,3-1-2 15,2 1-1-15,0-1 1 0,0 1-1 0,0-1-10 16,1-1 0-16,3 2-2 16,-3 0-11-16,1 1 2 0,0 1-1 0,-5-1 2 0,0 3 3 0,-2-1-4 15,-2 1 0-15,-1 1-1 0,-4-3 2 16,0 2 0-16,-2-3 4 0,-1 1-4 15,-1-2-9-15,-1-2 14 0,1 0-4 0,-2-3 9 0,4-1-5 0,-1 0-11 0,3-3-1 16,0 0-5-16,0 0-14 0,-9-8-26 0,8 0-18 16,-1-2 3-16,2-1-5 0,0-4 5 0,0-1 14 0,4-5-11 31,0-1 13-31,3 1 28 0,-6 0-2 0,2 1 12 16,2 1 23-16,-3 3-11 0,4 0 12 0,-4 5-14 15,0 2 3-15,-2 9 14 0,0 0-15 0,-3-1 11 16,-3 8-12-16,0 4-1 0,-6 2 14 0,-3 4-12 15,-1 4 4-15,0 3-3 0,3 6-11 0,-7 1 10 0,0 1 9 16,-2 4-10-16,-1-1 8 0,4 0-12 0,-3 0-11 16,1-3 18-16,-5 1-13 0,-2 0 13 0,1-2-15 0,-5 0-130 15,-1-4-96-15</inkml:trace>
  <inkml:trace contextRef="#ctx0" brushRef="#br0" timeOffset="37040.44">15913 14690 416 0,'-1'2'412'0,"1"2"-151"0,-4 1-201 0,4 1-1 16,-1 0-45-16,5 2 7 0,-1 1-13 0,0-1 13 16,1 1-6-16,1 0-5 0,-1 2 8 0,0 1-6 0,2 0 8 15,-1 3-9-15,2-2 0 0,-3 0-2 16,2 3 12-16,1-2 9 0,-2 1 4 0,2 0-2 0,1-1-13 16,-1 1 14-16,-1-2-9 0,3 3 10 0,-1 0-12 15,0 4-9-15,1 3 2 0,1-1-5 0,0 2-9 16,2 2 17-16,-1 1-13 0,1 1 16 0,0 4-3 0,0 0-7 15,1 1 10-15,0 0-10 0,-1 2 3 0,1 2-2 16,-3 0 5-16,4 3-2 0,-3-2 7 0,1 1 4 16,7 1-6-16,-5 2 5 15,2-2-7-15,-2 3 7 0,0 3 2 0,-3-4 1 0,0 5-13 0,1-2-3 16,-2-1-8-16,-1-1 6 0,0-2-4 0,-3 0-8 16,-1-7 6-16,-4 0-5 0,0-1 8 0,-1-5-6 15,-1 1 5-15,-3-4-3 0,0-3 11 0,-1-2-14 0,-2-3 5 16,1-3-6-16,-4-1-1 0,2-4 0 0,3 0-6 15,-6-4 5-15,5-2-9 0,-2 0-13 0,-4-3-18 16,4-2 6-16,0-1-27 0,-6-5-7 0,-1-2-7 16,-3-5-7-16,-5-4-40 0,5-4-31 0,2-4-66 0,-1-7 12 15,-1-1-163-15</inkml:trace>
  <inkml:trace contextRef="#ctx0" brushRef="#br0" timeOffset="37277.51">16048 15637 1381 0,'4'-5'81'0,"0"-2"64"0,2 2-105 0,2-5-40 0,5-1-12 0,-1-3-3 0,4-4-7 0,3 0 3 16,-4 0-7-16,8-2 3 0,-1 0-24 0,3-1-17 15,5 1-10-15,-2 2-4 0,2 0-34 0,-2-3-42 16,-4 0-33-16,-3 2-4 0,2 0-78 0</inkml:trace>
  <inkml:trace contextRef="#ctx0" brushRef="#br0" timeOffset="37610.49">16931 15485 237 0,'0'0'83'0,"0"0"-60"15,0 0 10-15,0-1-31 0,-1 0-23 0,-1 0 14 16,1 0-17-16,0 0 18 0,0 0-11 0,-17-27-8 16,13 23-1-16,3 1-9 0,0 0-43 0,-1-1 26 15,1 0 3-15,0 0 12 0,1 1 37 0</inkml:trace>
  <inkml:trace contextRef="#ctx0" brushRef="#br0" timeOffset="38750.33">16838 15411 490 0,'-2'2'334'0,"-2"0"-160"0,1 0-39 0,0-1-22 0,0-1-70 16,3 0-23-16,0 0-8 0,0 0-2 0,0 0-9 15,-2 0-4-15,1-1 3 0,-15-11-5 0,12 8-5 16,0 0 15-16,0 0-9 0,-2-1 13 0,0 1 1 16,-1-3-12-16,0 2 11 0,-1 2-12 0,0-2 15 0,-1 2-9 15,-2 0-2-15,2-2-1 0,1 4 7 0,3-1-4 16,0 2 7-16,-2 0-8 0,3-2-6 0,-3 1 9 16,0-1-5-16,3 3 8 0,-3 1-13 0,-1 2-9 15,3 3-2-15,2 0-1 0,-1 4-8 0,2-1 20 16,-4 2-16-16,2 2 17 0,-1 1-3 0,4 4-1 15,1 0 8-15,0 1-9 0,0 1-4 0,2 0 0 16,3 0 1-16,1 0-1 0,-3-1 10 0,3 0-2 0,2 0 5 16,-5-4-5-16,7 2-7 0,-1-2 12 0,-1-7-6 15,4 1 9-15,-3-4 0 0,-2-4-6 0,1 4 12 16,0-6-11-16,0-1 0 0,1-3 8 0,3-4-7 0,-1-1 9 16,0 0-3-16,-2-6 3 0,0 0-1 0,1-1 1 15,-1-5-15-15,0 2 12 0,1-1-13 0,-2-3 13 16,-2 0-1-16,1 2-8 15,-2-3 11-15,2 2-12 0,-4 2 0 0,3 3 8 0,-2 2-5 0,0 3 9 16,2 2-1-16,0 2-6 0,-1 2 6 0,0 4-6 16,0 2 6-16,1 1 7 0,1 2-15 0,-2 2 11 0,2 4-8 15,2-1 0-15,1 4 7 0,-1 0-8 0,1 1 4 16,-4-2-4-16,2 0 3 0,-1-1-3 0,-2-1 13 16,2 0 5-16,-2-3 9 0,3-1-4 15,-1-2 6-15,-7-3-2 0,0 0-5 0,1 0 3 0,11-2-8 0,-6-2-9 16,-4-3-2-16,1-3-2 0,-1-1-3 0,3-3 1 15,2-2 7-15,-3 0-4 0,2-2 11 0,0 0-13 16,-5-4 7-16,2 0-6 0,-1 0 5 0,-2-3 11 16,0 1-2-16,-2-4 5 0,0 1-13 0,0 0-4 15,-1 1-6-15,3 4 3 0,-1-1-9 0,0 3 6 16,1 3-1 0,-2 1 2-16,2 2-7 0,-1 0-9 0,4 3 1 0,0 3-2 0,-1 0-6 15,-2 4 19-15,0-1-4 0,0 4 9 16,1 0-11-16,-1 1 4 0,0 0-5 0,0 0 6 0,5 6 1 0,0 0 8 0,4 1-1 15,-4 1 4-15,2 0 1 0,2 2-8 16,-1-1 4-16,6 2-5 0,0 1-1 0,0-2 11 16,4 1-5-16,-4 0 8 0,-2 0-2 0,2 1-6 0,-2 0 5 15,1-1-4 1,-1 2 6-16,0-1-17 0,1 2 5 0,-2 4-8 0,0-3 17 0,-2 4-9 0,2-3 2 0,-1 2-5 16,-2 1-9-16,-2 2 15 0,0 0 1 0,-1-1 6 15,-3 2-4-15,1-3-5 16,-3 1 4-16,0-1-1 0,0 0 8 0,-1-2 8 0,-2 0 0 0,1-2 4 15,-1-1-7-15,0-1-1 0,-1-2-5 0,0-2 5 16,2-2-10-16,-2-1 12 0,1-1-15 0,3 0 14 16,-3 0-2-16,1-6-7 0,-1 1 8 0,3 0-10 15,0 0-6-15,0 0 8 0,-4-9-3 0,2 1 4 0,0-2-1 32,-2-4-3-32,2 0 4 0,-1-4-3 0,2-1 12 0,-1-4-13 15,1 0 4-15,0-4-6 0,-1 0 8 16,0-1-6-16,1-3-2 0,-3 0-1 0,2-1-13 15,0-5 10-15,-2 2 0 0,1-3 4 0,2 1 3 0,-1 0-7 16,0 1-1-16,0-1-2 0,1-1-3 0,1 2 7 16,-1 0-1-16,-1-1 3 0,-1 3 0 0,1-1 2 15,1 6 2-15,-2 2-3 0,1 2-8 0,0 3 11 16,1 0-2-16,-2 5 7 0,2 0-6 0,0 3-2 16,0 4 1-16,0 2 0 0,0 2 2 0,1 6-2 15,0 0 2-15,0 0-1 0,0 0 1 0,0 0-7 0,0 0 1 16,0 0-2-16,-5 12-2 0,5-2 4 0,0 3-3 15,2 1 4-15,1 0-1 0,1 0 3 0,1 2-1 16,2 4 2-16,1 2 1 0,1 0-5 0,0 1 2 16,2-5-4-16,3 6 0 0,-1-1-5 0,0-1-1 0,1 5-1 15,2-2 3-15,-2 1-2 0,0 1 7 0,1-1-4 16,1 1 8-16,0-1-6 0,0-1-1 0,0 1-1 16,-7-4 0-16,6 1 3 0,-4-3-4 0,3-2 3 15,0 0-6-15,-3-6-16 0,2-1-6 0,-5-3-3 16,-1-1-2-16,-1-1-25 0,0-3-21 0,3-2-4 15,-4-2-58-15,0-5-67 0,-1-2-33 0,0-6-21 16,-1-1-127-16</inkml:trace>
  <inkml:trace contextRef="#ctx0" brushRef="#br0" timeOffset="38941.65">17370 15001 1139 0,'0'3'139'0,"0"-3"254"0,0 0-306 0,0 0-61 16,8 0-22-16,2-5 0 0,2-2-10 0,-1-4-3 0,4-1 1 15,1-3-3-15,4-4-3 0,1 0-54 0,-1-3-34 16,-1-4-11-16,-2 3-127 0,5-1-128 0</inkml:trace>
  <inkml:trace contextRef="#ctx0" brushRef="#br0" timeOffset="39511.54">18279 14609 1468 0,'0'3'95'0,"-1"1"-64"0,-1 2-11 0,1-3-12 0,1 1-21 16,0 0 9-16,-1-1-13 0,2 3 12 0,2 0-7 0,-2 0 0 15,-1 0 6-15,2 1-7 0,1 1 2 0,1 0 8 16,-3-1-1-16,1 0 4 0,-1-2 6 0,3 4 2 15,-4-1 8-15,3 1-6 0,-1 1-8 0,1 0 21 16,0 2-12-16,-1 2 16 0,1 1-6 0,-1 2-14 16,4 4 4-16,-1 0-9 0,2 2-9 0,1 0 7 15,1 2-8-15,3-1 8 0,-3 2 0 0,2 0-6 16,-3 3 2-16,-5-2-5 0,5 1-11 0,0 1 0 0,-2-4-6 31,3 2 3-31,-3-3-6 0,0-2-17 0,2-3 0 16,-6-7-10-16,1-3-23 0,0-2-42 0,-3-4-47 15,0-3 5-15,0 0-108 0</inkml:trace>
  <inkml:trace contextRef="#ctx0" brushRef="#br0" timeOffset="39780.18">18029 14913 1033 0,'-5'5'167'0,"2"2"-56"0,-1-2-22 0,0 0 18 0,3-1-94 15,1-2-6-15,4-2-21 0,-1 1 13 0,3-1-16 0,-1-2-17 16,0 0 7-16,1-3-13 0,2-1 4 0,-2-2-6 16,4-2-4-16,0-2 1 0,0 1 17 0,-2-4-4 15,5 0 16-15,-7-5-15 0,5 0 8 16,-1-1 9-16,0-1-14 0,2 2 12 0,-1 0 4 0,1-2-5 15,2 2 4-15,0-2-10 0,-1-1-15 0,1 0-34 16,-1-2-29-16,0 0-5 0,2 2-93 0</inkml:trace>
  <inkml:trace contextRef="#ctx0" brushRef="#br0" timeOffset="41411.18">18632 14946 849 0,'-2'7'139'0,"2"-3"-64"0,-2 2-20 0,2-2 1 16,1-1-65-16,2 0-16 0,-1-1 2 0,1-1-8 0,1 0-5 15,0 0 14-15,0-2-16 0,0 0 13 0,1-1-18 16,-2-1-6-16,3-2 18 0,-2 0-15 0,1 0 25 0,2-1 26 15,-4 2-1-15,1-3 13 0,-3 1 29 0,1 0 11 16,0-1 15-16,2 1-8 0,-2 1-5 0,3-2-2 16,-3-1-14-16,1 1 9 0,1-2-20 0,-3 2-14 15,5 0 5-15,-2-2-8 0,1-2-9 0,-2 1 12 16,2-2-15-16,-1 0 16 0,1 3-10 0,-2-2-5 16,1 0 5-16,-2-2-6 0,2-1-7 0,0 0 4 0,-3-1-1 15,2-2 4-15,1 3-4 0,-4-1-11 16,3-1 3-16,-2 2-6 0,-1-1-7 0,3 1 18 0,-6 2-15 15,4 2 16-15,1 1-2 0,-2 2 3 0,0 2 6 16,0 5-5-16,0 0-4 0,0 0 34 0,0 0-7 16,0 0 19-16,0 0 0 0,0 0-16 0,0 0 6 15,-2 0-11-15,2 0-8 0,0 0-6 0,-1 1-7 0,-8 13 3 16,6-9 0-16,3 2-2 0,0 0 4 0,4 1-4 16,-1 1 0-16,-3 0 0 0,0 0 2 0,0 1 1 15,3 1-3-15,3 1-2 0,-3-1-5 0,2 3 3 16,-2 1-1-16,2 0 5 0,-2 4-6 0,3-3 6 0,-6 0 8 15,4 1-10 1,2-2 10-16,-3-1-11 0,5 0 3 0,-1-3 3 0,-2 2-5 0,2-1 4 0,-3-2-1 16,2-2 1-16,3-2-1 0,1 0-1 0,-2-2-13 0,2-1 25 15,-2 0-5-15,0-1 12 0,0-1-7 0,-3-2-4 16,2-1 2-16,1-2-4 0,-1 0-6 0,2 1 8 16,0-4-6-16,0 1 9 0,0-2 0 0,0-1-5 15,0 1 0-15,-1 0-3 0,1-3-3 0,-2 1 1 16,1-3 4-1,-2-5-1-15,2 6 2 0,-4-3-3 0,1 1-4 0,0 2 0 0,-1-4-14 0,-1 2 16 16,0-1-6-16,-2 1 9 0,1 3 1 0,0-2-4 16,-1 2 6-16,-1 2-7 0,-1 0-2 0,0 1 7 0,0 2 2 15,-1-1 3-15,1 0-1 0,-2 2-3 0,1 0 0 16,1 2 1-16,1 3 6 0,0 0-2 0,0 0-4 16,0 0 3-16,0-1 4 0,0 0-5 0,0 1 3 15,0 0-4-15,0 0 8 0,0 0-15 0,0 0 8 0,0 0-10 16,0 0-1-16,0 0 2 0,0 0-7 0,0 0 6 15,0 8 1-15,4 0-8 0,-1 1 7 0,2 0-8 16,0 0 9 0,0 1-5-16,-2-3 7 0,3 2-5 0,-1 1 8 0,0-1-6 0,1 0-2 0,-1-1 0 15,1 2 3-15,0-5 5 16,-3-1-3-16,-3-4 5 0,0 0-13 0,0 0 8 0,1 0-8 0,0 0 10 0,1 1 0 16,-1 0 1-16,-1-1 3 0,1 0-4 0,0 0 2 15,25-7-5-15,-21 1 3 0,0-2-3 16,0 1 3-16,-1-4-11 0,-1 0 7 0,0-1-9 0,-1-1 14 15,0 1-7-15,-2 1 1 0,0-2-4 0,-4 2 5 16,3-1 0-16,0 1 0 0,-1 0 0 0,-2-1 0 0,3 1 0 16,-1 1 3-16,1 0-3 0,2 0-3 0,-1 1 3 15,0 0-4-15,0 3 5 0,0 0-11 0,2 2 7 32,4 1 2-32,-2 2 1 0,0 0 0 0,1 1-5 15,-1 0-6-15,0 4 2 0,-1-1-17 0,2 2 18 16,-1 2-7-16,3 0 12 0,-2 1-1 0,1 3-2 0,1 1 2 15,-3-1-3-15,0 1 7 0,-1 1-5 0,2 1 5 16,-1-1-4-16,0 0 5 0,0-1 2 0,0-3-2 16,-1 2 3-16,3-4 7 0,-4 0-11 0,1 0 6 15,-1-5-7-15,0 2 12 0,4-1-7 0,-2-2 1 16,2-1-4-16,-6 0 1 0,9-2 5 0,-3-2-1 16,3-1 3-16,-1-1-6 0,-2-3 0 0,-1 1-2 0,0-2 3 15,-2-3-3-15,3 0 0 0,-1 0-1 0,0-3 0 16,0 0 0-16,-3-1 3 0,1 0-3 0,1-1 4 15,-3 0-4-15,-1 1 2 0,-1-2-1 0,-2 3 3 16,0-1-4-16,0-1 1 0,1 1-1 0,-2 0 0 16,2 1-3-16,-2 3 5 0,-3-5 1 0,2 3 3 0,0 2 0 15,-1-1-6-15,1 3 2 0,4 0-2 0,-3 1 5 16,4 2 0-16,1 1-1 0,-3 1 0 0,1 1-1 0,0 2 1 16,1 3-1-16,0 0 2 0,0 0 6 0,0 0-9 15,0 0 2-15,0 0-4 0,0 0 11 16,-3 1-11-16,7 3 6 0,0 0-9 0,1 1 6 0,1 4-8 15,2 0 1-15,-2-1-4 0,-1 2-1 16,5 1-2-16,1 3 1 0,-1 2 2 0,5 4 18 16,-3-1-17-16,-1-1 2 0,1 3-7 0,-2-3 16 0,0 1-10 15,1 3 9-15,-2-3-10 0,0 0 5 0,0 0 0 16,-1-1 0-16,1 0 1 0,-3 1-6 0,-2-4 1 16,0 1-7-16,-2-2 5 0,-1-2-10 0,2 0 22 15,-1-4-1-15,-1-1 9 0,-1 1-5 0,1-5-1 0,0 1-2 16,-1-4 3-16,0 0 1 0,0 0-5 15,0 0-3-15,0 0 0 0,0 0 9 0,0 0-6 0,6-12 10 16,-5 4-10-16,0-1 11 0,1-3-10 0,1 0 5 16,-2-2-8-16,0 0-1 0,0 0 5 0,0-1-5 15,-1-2 4-15,1-1-3 0,0 3-8 0,2-1 6 0,-2 1-7 16,2 2-4-16,1 0 1 0,-2 0-6 16,3 5 6-16,-2 2 5 0,1 0 7 0,0 2-4 0,-1-3 4 15,2 2 3-15,1 3-4 0,3 1 5 0,-4 2-7 16,0 1-2-16,2 0 5 0,-5-1-1 0,4 4 1 15,-2-1-5-15,0 1-1 0,4 0 0 16,-2 0-2-16,1 1-2 0,-1 1-6 0,1 1-3 0,-1 4 1 0,-5-2 12 16,2 2-7-16,-4-1 12 0,1 1-11 0,1-1 19 15,-1 2-7-15,0 1 5 0,-6-2-5 0,2 0 8 16,0 0-2-16,-2-2 1 0,1 1-2 0,-4-3-7 16,0 0 12-16,0-1-5 0,1 0 10 0,1-2-10 15,0 1-6-15,0-1-1 0,-2-3-2 0,0 1-11 16,1-1 13-16,0-1-11 0,1-1 9 0,2 0-30 0,-2-1-24 15,0-2-5-15,2 2-6 0,1-2-15 0,-1 1-37 16,1-1-40-16,0 1 5 0,0 1-71 0</inkml:trace>
  <inkml:trace contextRef="#ctx0" brushRef="#br0" timeOffset="42173.63">19850 14425 994 0,'-3'-2'117'0,"0"0"-90"0,3 2-2 0,0 0-24 0,0 0-4 16,0 0 8-16,-1 0-16 0,0 0 13 0,0 0-10 0,1 0-1 15,-2 0 7-15,1 0-8 0,0 0-6 0,0 0 8 16,0 0-2-16,0 0 7 0,0 1 9 0,1 0-8 16,-22 17 3-16,20-11-6 0,-2-1-1 0,0 1 12 15,3 1-4-15,0 1 8 0,-1 3 9 0,4 1-6 16,-2-2 4-16,0 4-8 0,2-2-14 0,-2 1 20 0,0 0-14 15,5 1 16-15,0 1-21 0,-2-2 0 0,4 2 5 16,-2-2-5-16,0 0-13 0,0 1 15 0,0-1-12 16,1-1 13-16,-1-2 0 0,1-3-2 0,1-1 5 15,-3-2-5-15,2 0-7 0,0-5 10 0,-2 0-5 0,1 0 8 16,-1-1 9-16,3-1-6 0,-3 0 9 0,2-5-9 16,-1-3 6-16,0 1 8 0,-1-3-11 0,2-1 11 15,-2 1-8-15,1-3 2 0,-3-1 1 0,1 0-1 16,0-2-8-16,-2 1 19 0,-1 0-13 0,0-1 13 15,-2 0-22-15,-2 0-2 0,1 2 2 0,-2 1-3 16,1 1-14-16,-2 4 8 0,1-1-18 0,1 6 15 16,-2 0-6-16,0 2 0 0,1 2 2 0,-1 0-8 0,3 2-27 15,-4-1 27-15,2 4-26 0,0-2 21 0,-1 1-49 16,2 4-108-16</inkml:trace>
  <inkml:trace contextRef="#ctx0" brushRef="#br0" timeOffset="43211.31">20231 14319 1210 0,'0'0'85'0,"0"0"-54"0,0 0-17 0,7-14-7 0,-2 8-22 16,-1 0 14-16,4 2-16 0,-3 1 16 0,3-2 0 15,0 0-6-15,-4-1 16 0,4 2-13 0,-2-1 3 16,1 1 6-16,-1 0 1 0,1 1 6 15,-1 1 8-15,0-1 8 0,2-1 0 0,-3 0 3 16,1 1-13-16,0 2 1 16,1 1-10-16,-2 0 8 0,0 0-5 0,2 2-9 0,-3 1 7 0,1 1-10 0,1 0-6 15,0 0 6-15,0 2-5 0,1 2 5 16,-3 0-10-16,2 4 1 0,0 1-2 0,-3-2 2 16,1 1-3-16,-2 0 11 0,0-2 1 0,-1 2 4 15,2-3-2-15,-3-2-1 0,0 3 4 0,0-1-2 16,0 0 13-1,0 0-2-15,0-1 4 0,-2-3-2 0,1 0 3 0,1-2-15 0,-1-2 3 0,1-1-6 16,0 0 2 0,0 0 6-16,0 0-3 0,0 0 4 0,0 0-12 0,0 0 3 0,0 0-5 0,0-1 5 15,-7-16-4-15,6 6 9 0,0 3 0 0,0-2 5 16,1 0 0-16,-1-2-6 0,1-4 4 0,0-1-6 31,0 0-7-31,2 2 4 0,-1-3 0 0,1 2 3 16,1 2-4-16,-2 0-7 0,3 3-6 0,0 0 4 15,1 2 6-15,0-1-6 0,1 2 6 0,1 0-7 16,-1 2 5-16,0 1 3 0,1 0 1 16,3 2 8-16,-3 0 110 0,4 2-168 0,2 1 63 15,-5 1-102-15,4 1 87 0,-2 1-9 0,-4 1 7 16,6 1-9-16,-4 1-7 0,-4 1 17 0,2 1-14 16,1-1 15-16,-6 1-4 0,6 2-6 0,-5 0 9 15,-1 1-10-15,-1 2 0 0,0-4 19 16,-3 1 0-16,-2 0 8 0,2-1-9 0,-3 0-1 15,1-3 1-15,2-2 1 0,1 1 5 0,1 0 3 16,-3-1-3-16,5-1 5 0,0 1 12 0,1-4-4 16,-4 0 3-16,-1-4-5 0,1-2-14 0,1 0 18 15,1 2-9-15,0-3 13 0,0-2-18 0,-2-2-2 16,4 0-4-16,-1-1 1 0,0 1-13 0,5-2 12 16,-2 1-3-16,1 1 6 0,3 2-6 0,-3 3-5 15,0-2 2-15,3 3-4 0,-2 1 10 0,-3 2-4 16,7 1 8-16,-2 1-7 0,3 1 2 0,1 1-3 15,-1 1-9-15,0 0 4 0,1 0-12 0,1 1 14 16,-2-1-2-16,2 2 6 0,-2-1-4 0,0-1 6 16,-3 1-2-16,-1-1 6 0,1 1 3 0,-3-2-10 15,0 1 5-15,-1-1-5 0,-1-1 5 0,0 2-3 16,-2-2 4-16,-1-1-3 0,0 0 11 0,0 0-16 16,0 0 3-16,0 0-5 0,0 1 11 15,0 0 1-15,0 0 0 0,0 0 1 0,0 0 4 16,0 0-2-16,0 0-7 0,0 0 3 15,0 1 0-15,0 1-5 0,-1-1 4 0,-9 30-6 16,10-26-1-16,0 3-19 0,-1-4 4 0,-1 0-9 16,1 3 8-16,0-4-11 0,-2 2-3 0,2-1-2 15,0-2-7-15,1 3-12 0,0-2-21 0,0 0 3 16,0-4-45-16,0 0-49 0,0 0-42 0,0 0-10 16,9-17-148-16</inkml:trace>
  <inkml:trace contextRef="#ctx0" brushRef="#br0" timeOffset="43635.14">20886 13794 1470 0,'-1'6'60'0,"1"-3"-4"0,-3 2-35 0,2-2-21 0,1 1-20 0,0 3 6 16,1-1-25-16,0 2 7 0,1 1 3 0,-2-2-2 15,1 1-4-15,1-2 28 0,-1 0-6 16,1 1 13-16,1-1 9 0,-2 1 8 0,2-1 12 16,0 0-5-16,-2-1 18 0,-1-5 0 15,0 0-2-15,0 0 1 0,0 1-15 0,7 17-6 0,-6-12-6 16,1 2 1-16,1 1-15 0,0-2 1 15,-1 2-6-15,1 2 5 0,0 1 0 0,0 1-4 0,2 4 4 16,-1-1-4-16,2 3-11 0,-2 3 8 16,0-1 0-16,4 6 5 0,-3 4 0 0,6 2-5 15,-2 1 0-15,-1 5-1 0,1-1-3 0,-5 5 14 0,2-1-4 16,-1-4 7-16,-1 3-1 0,0-8-4 16,-2-1 2-16,-1-6-3 0,0-3 2 15,3-5-13-15,-3-3-2 0,4-2-5 0,-3-5-14 0,-1-2-16 16,-1-3-18-16,0-3-1 0,0 0-62 0,0 0-72 15,0 0-52-15</inkml:trace>
  <inkml:trace contextRef="#ctx0" brushRef="#br0" timeOffset="44334.42">21422 13950 915 0,'0'0'114'0,"0"0"-76"0,0 0 0 0,0-1-28 0,0 0-24 0,0 0 14 16,-1 0-16-16,0 0 16 0,-11-11 5 0,7 7-1 16,2 5 10-16,0-3-10 0,1 1 0 0,-3-1 12 15,1 0-5-15,-3 1 8 0,0 3-4 16,1 2 15-16,2-2 6 0,-2 6 1 0,0-1-4 16,1 0 5-16,-2 4-7 0,0-1 8 0,0 1-7 15,1 3-18-15,0 1 3 0,0 2-8 0,2 2 4 16,1 0-22-16,0 4-2 15,3 2-8-15,-1 1 13 0,1 1 2 0,1 1 4 0,1-2-4 0,1 1-15 16,1 0 19-16,1-3 4 0,1 1 5 16,2-4-3-16,-1-2 9 0,1 0-2 0,-1-4 9 15,1-3 12-15,0 2 31 0,0-2-3 0,1-2 14 16,2-1-15-16,-1-6-23 0,0-1-3 0,0-1-5 16,-2-3-13-16,4-1-8 0,-2-1-4 0,2-3-1 15,11-12-4-15,-23 17 10 0,28-19-15 16,-12 14 5-16,-2-2 7 0,2-1-6 0,-5 5 6 15,-3-3-6-15,2 3 0 0,-5 2 4 0,3 3-1 16,1 0 5-16,-4 1-2 0,1 0 0 0,-4 0-2 16,-2 0-5-16,0 0 0 0,0 0-2 0,0 0 1 15,0 0-3-15,0 0-9 0,0 0-4 0,0 0-2 16,0 1-15-16,6 14-3 0,-7-14-13 16,0 1 3-16,1 2-32 0,0-4-17 0,0 0-31 0,0 0 6 15,0 0-54-15,0 0-90 0</inkml:trace>
  <inkml:trace contextRef="#ctx0" brushRef="#br0" timeOffset="44874.71">20606 15316 1189 0,'9'0'79'0,"2"-3"76"0,5-1-73 0,6-4-31 16,-1-3 0-16,6-2-8 0,-1 1 1 0,4 1-16 16,-2-1 0-16,-2-3-3 0,1 1 1 0,-1-4-4 15,1-1 9-15,4 1-4 0,0-1 15 0,2-1 6 16,3 0-3-16,0-2 5 0,4 0-5 0,4 0-7 15,-3-2 1-15,-1 0-2 0,-6 2-2 0,-5 2-15 16,-1 4 0-16,-2 2-4 0,-4 0 5 0,1 2-10 16,1 1 4-16,-6 0-5 0,2 1 9 0,-1 3 1 15,-5-5-2-15,6 7 2 0,-2-2-7 0,0 1-5 16,0 4-1-16,-5-4 1 0,1 4 4 0,-3 0-12 0,-1 2 1 16,-2-1-5-16,-1 0-1 0,-1 1-3 0,-2 0-2 15,0 0 0-15,-4 0-8 0,0 0-11 0,0 0-6 16,0 0-2-16,0 1-11 0,-3 13-3 0,-1-10-7 15,2 1-1-15,-8-4-32 0,4 3-36 0,-3 1-22 0,-4-3-5 16,2 2-54-16,-4-3-114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8-16T07:06:26.47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01-06T03:48:52.86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 0 433,'0'0'14,"-10"11"-12,22-7-139,-12-4-7,5 19-8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7T06:03:08.5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10217 10933 1233 0,'4'-7'15'0,"1"-3"4"0,2 1-14 0,0 2 35 15,1-5-34-15,1 4 11 0,2-4-8 0,1-5 21 0,1 4 3 0,0-5-11 0,3-1 12 0,1 0-9 0,1-4-11 0,1 2 2 0,2-3-6 16,2-1-14-16,-4 0 13 0,3-2-6 0,2-2 11 0,2 0-7 0,0-2-3 0,5-1 3 0,-1-1-2 0,0-2-6 0,-3-2 11 16,0 1-8-16,1-1 10 0,-1-1-4 15,-2 0-4-15,3 0 4 0,-6 1-5 0,2 2-6 0,-1-2 15 16,1 2-7-16,0 0 10 0,0 0-15 0,4 1 3 0,-2 1-1 16,1 6 3-16,-5 0 1 0,-2 2-6 0,0 1-5 0,-4 1 2 15,0 3 7-15,-2-1-4 0,0 2 5 0,-3 2-6 16,0 1-4-16,1 1 6 0,-3 0-7 0,-1 2 6 15,-1 2-14-15,-2 1-8 0,1 1-3 0,0 3-4 16,-3-2-15-16,0 3-9 0,0 1-10 0,-2-2 3 0,-1 2 8 16,0 1-20-16,0-3-2 0,-2 5-17 0,-1-3-58 15,1-1-18-15,-1 3-76 0</inkml:trace>
  <inkml:trace contextRef="#ctx0" brushRef="#br0" timeOffset="396.4">10913 9689 946 0,'-5'0'79'0,"3"1"-60"0,2-1 2 16,0 0-22-16,0 0-19 0,0 0 19 16,0 0-13-16,0 0 16 0,1 1 4 0,17 7 3 0,-11-7 14 15,2-1-11-15,-1-1-9 0,2-2 21 0,-2-1-22 0,0-2 23 16,1 0-16-16,3-2 0 0,0-1 4 15,1 0-5-15,3-1-4 0,-5-2 1 0,2 1-8 0,0-2 4 16,1 1 7-16,2 0 3 0,-1-5 11 0,1 0-10 16,1-1-7-16,3 0 3 0,-2 2-8 0,1 1 5 15,-2-3-7-15,0 2 7 0,0 1-2 0,0 0 4 0,0 4-3 16,-1 0-7-16,1 3 2 0,-6 4-4 0,5-2 3 16,-4 4-1-16,-1 1 3 0,-1 1-3 0,-3 3 3 15,-2 2 9-15,2 1-2 0,-2 2 4 0,1 2-1 0,0 2 12 16,-4 2-4-16,-2 4 7 0,-2 2-13 0,-2 4-1 15,-3-4-3-15,6 4 3 0,-3 0 0 0,-2 1-8 16,1 1 0-16,-4-4-2 16,4 0-3-16,-1-1 9 0,-1 0-6 0,1-2 6 0,1-1-13 0,-2-2 3 15,5 0-3-15,1-3 2 0,-2-1-15 0,2-3-16 16,-6-1-15-16,3-1 0 0,-3-3-42 0,1 0-50 16,6 0-33-16,-2 1-8 0,2-2-97 0</inkml:trace>
  <inkml:trace contextRef="#ctx0" brushRef="#br0" timeOffset="2539.84">11998 8897 335 0,'-3'-4'201'0,"1"0"-74"0,1 0-95 16,-1 2-4-16,1-2-23 16,-1 1 4-16,2-1-17 0,-2 0 13 0,0 1-11 0,1 0 10 0,-2 1 2 0,1 0 1 15,-1 0-12-15,0-1 18 16,-1 0-6-16,0 1 15 0,0-1 24 0,0 1 0 16,1-1 3-16,1 0-5 0,-2 1-17 0,-1-1-8 0,0 0-8 0,0 0 4 15,-1 0 5-15,0 1-6 0,3 1 13 0,-4-1-14 0,5 2-4 16,-3 0 15-1,-2-2-12-15,3 2 13 0,-1 0-10 0,-1-1-5 0,1 1-3 0,-4 0-2 0,2 0-14 16,-1 1 13-16,1 0-7 0,-1 0 8 16,0 1-6-16,-3 0-4 0,3 0 9 0,4 1-8 0,-1 0-3 0,0 1 5 15,2 1-11-15,-4 0 10 0,-1 2-5 0,3 3 2 32,-2-1 10-32,3 3-7 0,-4-1-13 0,0 3 20 0,6-1-15 0,-5-2 19 0,6 2-7 0,-5-2 5 15,4 1 7-15,1 1-4 0,-1-1-5 0,4 4 8 0,-1-1-5 31,1 2 7-31,0 3-5 0,0-2-3 0,1 0-4 16,2 2 2-16,-1-4-4 0,3 0 5 0,1 2-3 16,-3-2 3-16,4 2 7 0,-2-1-11 0,-2-4 10 15,-4 0-11-15,4 0-6 0,-1-2 18 0,3 0-9 16,3 0 15-16,-1-2 4 0,4-1-5 0,-1-1 11 0,0-1-12 16,0-1-14-16,-2-1 23 0,1-1-15 0,0-2 20 15,-1 0-13-15,2-1-6 0,-6-1 4 0,4-1-5 16,1-1-7-16,-2-2 11 0,0 0-2 0,0-1 6 15,-1-1-2-15,0-1-10 0,0 0 1 0,0-1-4 16,1 0-6-16,-2 1 12 0,1 0-11 0,-1-1 13 16,-1 1-8-16,-2 0-2 15,1 1 3-15,-1 1-4 0,1 0 1 0,-1 0-1 0,0 0-2 0,-1 1-1 0,0-3-7 16,-3 3-4-16,1 2-6 0,-1-3 0 0,0 2-26 16,0-1 6-16,0 1-17 0,0-2 11 0,1 2-25 0,-1-1-8 15,0-3-15-15,0 2-4 0,0 0-64 0,0 0-71 16</inkml:trace>
  <inkml:trace contextRef="#ctx0" brushRef="#br0" timeOffset="4438.68">12212 8901 815 0,'0'0'13'0,"0"0"-25"0,0 0 5 0,0 0-16 16,0 0-20-16,0 0 18 0,1 0-16 0,-1 1 18 16,1 12 9-16,-2-9 2 0,0 0 10 0,-2 0-10 0,3-1-10 15,-5-1 20-15,-1 2-13 0,1-1 17 0,4 1 7 16,-2-1 14-16,1 0 19 0,-1-2-10 0,-2 1 6 0,0-1 13 15,4 1-20-15,0 1 19 16,0 0-17-16,1 1-17 0,-1-2 8 0,1-2-14 0,0 0-3 0,0 1 0 16,-4 11-7-16,3-5 6 0,1 2 0 0,0-1-6 15,1 1 5-15,-1 2-5 0,4-1-4 0,-3 2 11 16,0-5-7-16,0 3 8 0,2-1-4 0,0 0 6 16,0 6 5-16,0-3-4 0,-1-4-9 0,2 3 12 0,1-2-13 15,0 1 14-15,2 2-2 0,-1-3-5 0,-3-2 15 16,5 0-14-16,-4 1-1 0,4 0 4 0,0-1-11 15,-5-1 12-15,4-1-1 0,-1-1 0 16,-3-1 8-16,4-1-6 0,0-2-5 0,2 0 14 0,-1 0-7 0,3 0 11 16,-3-2-7-16,-2-1 0 0,2 0-3 0,-4-1 3 15,2-1 6-15,0-1-17 0,2-2 1 0,-3-1-7 16,0 0 6-16,-1 0-8 16,0-1 7-16,-1-3-8 0,1 1-6 0,-3-2 9 0,1 3-10 0,-2-1 10 15,0-2 4-15,0 3-6 0,-3-2 8 0,-1 0-9 0,0 3-1 16,-1-3 0-16,-3 1-1 0,3 1 0 15,-5 2 4-15,1 2-7 0,-2-1 5 0,1 1-7 0,-4 0 13 16,8-1-10-16,1 2 1 0,-3 1-5 16,4 2 9-16,-5 1-3 0,6-1 6 0,3 1-5 0,0 0 1 15,-1-1-4-15,-5 2-6 0,4 0 3 0,-1-2 7 0,4 1 4 16,6-1 5-16,1 1-3 0,-2-3 3 0,1-2-10 16,0 2 5-16,2-1-6 0,3 0 8 0,2 0-6 15,0-1 0-15,-2 1-1 0,2 1-1 0,-1 1-2 16,-1-1 2-16,-1 2-1 0,-3 0 3 0,1 2-4 15,0 1 2-15,0 2-2 0,1 0-4 0,-2 2 13 16,-2 0-4-16,1 1 7 0,-1 1-8 0,0 1 2 0,-1 1-4 16,-1 0 2-16,-1 1-10 0,2 1 17 0,-5 0-8 15,1-1 9-15,0-1-8 0,1 0 7 0,-2-1-1 0,1 0 2 16,-1-2-12-16,0-1 5 0,0 1-1 16,0-2 3-16,0 0 4 0,0-3-6 0,0 0 7 15,0 0-7-15,0 0-1 16,0 0 16-16,4-7-9 0,-3 1 12 0,1-2-11 15,2 1-8-15,-2-1 4 0,2-1-5 0,-1-3-1 0,0-1 2 0,-1-2-6 0,1 1 5 16,-1 2 1-16,0-1-1 0,1 1 8 0,-1 0-7 16,1-1 14-16,0 1-20 0,-1 1 0 0,3 1-7 15,-1 0 13-15,0 2-3 16,-1-1 7-16,1 2-6 0,1 1-4 0,1 0 6 0,-1 3-12 0,-1-2 11 16,4 3 2-16,-4-3-1 0,2 0 7 0,-2 1-9 0,3 0-15 0,1 3 24 15,0 1-12-15,6 0 15 0,-7 0-9 0,2 0-1 16,0 2 8-16,-3 0-8 0,4 3 0 0,-1-2 2 15,-3-3 3-15,4 2 0 0,5 1 3 0,-9-3-4 16,7 5-1-16,-7-2 1 0,-1 0-1 0,5 2 4 16,-6 0-9-16,4 1 7 0,1-2 4 15,-4 0-10-15,0 0 10 0,-1-1-12 16,-2 2-2-16,1-2 10 0,0 3 1 0,-3-3 4 0,1 0-8 0,0 1 0 16,-2 0-4-16,1 0 4 0,1 1 7 0,0 0-9 0,0 2-1 15,-1 0-3-15,-1 0 5 0,-1 0-1 0,1 0 10 16,-2 1-10-16,3 0-4 0,-2 0 9 0,1 0-5 15,1 0 10-15,-3-2-8 0,-1 1-2 0,1-1 1 16,-4-1-1-16,6 0 0 0,-1-1 2 0,0 0 2 16,0-1 1-16,-2-2 6 0,4 1-10 0,-6-2 0 0,4 0-1 31,2 0-4-31,0 0 5 0,0 0-2 0,0 0 3 16,0 0 2-16,0 0-2 0,0 0-1 0,-1 0 0 15,-15 7 2-15,16-7-1 0,0 0 2 0,0 0-2 16,0 0-2-16,0 0-3 0,0 0 1 0,0 0-1 15,0 0 9-15,0 1-9 0,0 0 3 0,0 0-4 16,0 0 4-16,-2 0-1 0,1 0-1 0,0 0-2 0,0 0-2 16,0 0 9-16,0 0 2 0,0 0 3 0,1 0 2 15,-2 0-15-15,2 0 5 0,-1 0-7 0,0 0 13 16,0 0-6-16,0 0-3 0,0 0-1 0,0 0 5 16,1 0-1-16,-2 0 5 0,1 0-5 0,0 0-12 0,0 0 16 15,0 0-8-15,0 0 10 0,0 0-10 0,1 0 4 16,0 0 1-16,-1-1 2 0,1 0-2 0,0 0 6 15,-2 0-4-15,1 0 5 0,1 0-4 0,-4 6-2 16,4-6 4-16,0 0-2 0,0 0 12 0,0 0-20 16,1 0 5-16,0-1-9 0,0 0 8 0,0 0 0 15,0 0 0-15,1 0 0 0,-1 0-7 0,-1 0 13 0,1 0-5 16,0 0 10-16,1 0-11 0,-1 0 0 0,2 0-2 16,-3-1 2-16,1 0 3 0,23-29-1 0,-24 26-1 15,3-1 1-15,1 1 5 0,-3-2-8 0,1 0 7 16,-1 0-8-16,0-1-2 0,3 1 10 0,-1-1-2 15,-2 2 7-15,-1-1-10 0,5 1-1 0,-4 0-5 0,3 0 5 16,-1-1 0-16,-1 0 0 0,-1-2-3 0,2 1 2 16,1-1 12-16,0 0-13 0,3 0 12 0,-4-4-13 15,-1 1 11-15,1-1 1 0,0 1-2 0,0-5 2 16,2 2 6-16,-2-2-5 0,2-3 4 0,-1 3-6 16,0-3-11-16,0 4 6 0,1-1-5 0,-2 0 7 15,2 1 2-15,-2-1-4 0,2 0 1 0,-2 5-2 0,-1-4 4 16,0 2-9-16,0 0 10 0,-2 0-8 0,0 2 6 15,0-1-2-15,-2 1-2 0,1 1 3 0,-1-1 0 0,-1 1-3 16,0 0 1-16,-1 1-1 0,2-1 6 0,-3 0-9 16,2 0 2-16,0-1-2 0,1 3 11 0,0 2-12 15,0-1 4-15,0 3-6 0,1 0 7 0,0 0-5 16,1 5-1-16,0 0-1 0,0 0-1 0,0 0-1 16,0 0 4-16,0 0-3 0,2 11 5 0,2-3-2 15,3 1 1-15,-2 1-1 0,3 2 0 0,2 2 5 16,0 2-6-16,0 2 5 0,1 1-2 0,1 1 1 15,0 3 2-15,0-2-2 0,-1 2-13 0,3-2 15 16,-4-1-11-16,2-1 13 0,-3-5-4 0,2-1 4 0,-3-1 1 16,-1-3 1-16,-1-3-1 0,0-2-5 0,-1-4 2 15,-2-1-2-15,3 0 7 0,-5-5-5 0,6 0 1 16,2-1-2-16,-2-2 8 0,-3-3-16 0,1-2 0 16,-5-2-6-16,1 3 12 0,3 1-5 15,-2-2 7-15,-1 0-8 0,0 1-10 0,-1-1 19 0,3 0-4 0,1 2 8 16,-4 1-8-16,3 3-10 0,0 1 1 0,0 2-3 15,1 2 10-15,2 3-9 0,-3 0 2 0,5 3-2 16,3 2 20-16,-3 2-8 0,5 4 8 0,-1 1-10 16,-1 3 8-16,3-1-5 0,-1 0-7 0,2 0 2 15,0 0 6-15,-4 0 2 0,1-1 2 0,-7-3-3 16,2-3-7-16,-1-3 8 0,-3-1-2 0,1-1 3 0,-1-3 1 16,-2 0-3-16,3-1 3 0,-4-5-5 15,1 1-17-15,0-7-32 0,-1 0-27 0,-1-2 1 0,0-2-64 0,0-2-65 16,-3-1-38-16</inkml:trace>
  <inkml:trace contextRef="#ctx0" brushRef="#br0" timeOffset="4638.16">12999 8505 991 0,'0'0'160'0,"0"0"-15"16,0 0-11-16,2-12 0 15,2 3-73-15,6-5-55 0,2-4-1 0,7-5-17 0,5 1-19 0,0-4-25 0,6-1 5 16,-2-3-10-16,2-2 5 0,-2-5 29 0,-1-2-19 0,0 2 20 16,-1-3-20-16,-1 3-70 0,1-1-44 15,-1-1-19-15,-1 4-184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8-21T05:53:26.51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607 0 4257,'-56'9'4128,"40"2"258,1-6-258,15-5-1935,5 16-1677,12-2 0,10 4-258,10 4-387,8-1 0,11 9-516,1 1 0,3 10-387,-12-2 0,-6 10-129,-25 4 387,-15 5 258,-20 12 516,-29-3 129,-19 7 258,-21-8 0,-14 2 129,-14-9-1419,1-3-2322,-16-24-516,8-8-258,-11-25 130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86.5942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9-30T04:33:38.5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19621 4812 0</inkml:trace>
  <inkml:trace contextRef="#ctx0" brushRef="#br0" timeOffset="3089.44">10046 11361 0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7T06:17:03.2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13591 7349 849 0,'-1'-23'0'0,"-11"-9"0"0,15 14 49 0,-4 1-35 0,2 0 86 0,-2-4-82 0,0 3-18 15,2-4 4-15,-3 4-4 0,1-4 3 0,1-1 3 0,0 0-3 0,0 1-7 0,3 2 14 0,-6 1-7 0,2 0 12 0,-6 1-1 0,-6 1 8 0,6 2 10 16,-7 1-6-16,6 1 3 0,-4 0 5 0,0 1-8 0,4 2 8 0,-6 1-2 0,4-3-12 0,1 3 5 0,-3-1-8 0,1-2-13 0,1 4 12 0,-1-2-9 16,-1 2 11-16,2 1-16 0,-4-3 0 15,1 6-7-15,-1-3 4 0,-2 1-8 0,1 0 9 0,-2 0-2 0,2 3 3 16,-3 0 4-16,1 1-8 0,-1 0 5 0,-3 1-6 16,1 1 5-16,0 1-9 0,-3-1 4 0,2 3-7 15,4-1 11-15,-4 0-4 0,3 3 5 0,-1 0-4 16,2 3-4-16,0-1 1 0,2 1-7 0,0 3 8 15,0-3 11-15,0 4-10 0,1-2 4 0,0 1-9 16,1 2-11-16,0 0 20 0,-2 5-8 0,-1-1 12 16,1 0-4-16,1-1-5 0,1 0 6 0,0 2-4 15,1-1 17-15,-2 1-16 0,-1 0 2 0,-3 0-7 0,2-1 4 16,4 3 7 0,-5 0 0-16,4 0 3 0,0 1-14 0,-2-2 18 0,2 0-11 15,1 1 14-15,0-2-3 0,2 3-1 0,3-1 9 16,-2 3-10-16,1 0-8 0,-2-2 5 15,2 1-7-15,0 0 7 0,3 0 1 0,0 2-4 16,0 2 7-16,3-1-7 0,-2 1-6 0,3 3 11 0,0-1-4 0,1 2 7 16,1 1-13-16,3-3 1 0,1 4-5 0,-1-1 5 15,1 0 0-15,1 3-3 0,-1-4 4 0,1 2-3 0,-1-2-6 0,2-3 10 16,2 0-3 0,-1-1 6-16,1-1-9 0,-4 0 7 0,3 1-2 15,2 0 6-15,1-2 1 0,8 4-4 0,-4-3-2 0,0 0 0 16,3-1-1-16,2 2 5 0,-1-1-3 0,3 4 4 0,0-1 0 0,-2-1-3 0,1 3 0 31,0-1-2-31,1-1 2 0,-1 3-9 0,1-3 6 0,1 0-8 0,-2-3 3 0,0 2 0 31,6-1-1-31,0-2 1 0,0 3-6 0,7 0 12 0,-4-1-9 0,10 1 10 0,-1-1 10 0,-1-1-9 16,-2-1 10 0,-2-1-10-16,1 1 8 0,-4-1-3 15,-2-2-6-15,4 0 2 0,0 0 6 0,8-1-4 16,3-3 15-16,6 1-14 0,0-1-8 0,0 0 12 15,-1 8-16-15,-2-6 16 0,0 5-10 0,3 1 1 16,-1-2 3-16,9 3-3 0,-1-2-10 0,-2 2 14 16,1 1-9-16,-8-1 11 0,0 1-5 0,0 1 4 15,2-3 5-15,11 0-2 0,3-3 6 0,2 3-5 16,-1-2 9-16,-12-3-8 0,0 1 0 0,3-1 3 16,2-3-8-16,5 1 9 0,1-5-9 0,-2 3 12 15,-5-2-11-15,-3-2 10 0,-4 2-3 0,8-4-1 16,5-1 6-16,1-2-7 0,5 0-15 0,-5 0 18 15,-7-1-6-15,-1-1 12 0,0-2-9 0,7-2-12 16,2-2 3-16,0 0-4 0,0-3 6 16,-9-1-6-16,-3-4 4 0,1-2-4 0,3-2 2 15,10-3-2-15,-1-1-4 0,-1-1 2 16,-7-3 8-16,-2 0-5 0,-2-2 5 0,3-1-5 16,3-1 13-16,3 1-11 0,0-1 2 0,-7 0-5 15,-5 0 2-15,-1-2-5 0,-1-1 0 0,5-1-3 16,7 0 8-16,3-2-2 0,-3-1 0 0,-5 2 0 15,-3 0 10-15,-3-4-16 0,0 2 7 0,2-4-12 16,1-2 5-16,0 3 8 0,1-3 0 0,-5 1 3 0,-3-2-12 16,-4 0 16-16,0-1-2 0,-2-1 9 15,4 0-6-15,6 0-6 0,4 1 2 0,2-3-2 16,-4 0 8-16,-4 1-12 0,-7-3 0 0,-2 1-1 16,-2-2 7-16,0 1-8 0,2-1 2 15,-3 2-3-15,-3 1 8 0,3 2-5 0,-6 0 8 0,-1 1-8 16,0 1 5-16,-6-2 1 0,-4-1-5 15,-1 0 4-15,-3 2 8 0,0-2-13 0,-5 2 12 16,-3-1-12-16,1-2 12 0,-5 1-5 0,1-1-2 16,-4-1 2-16,0 1 2 0,0-3 3 0,-3 0 4 15,-1 2-2-15,0-3-2 0,0 3-4 16,-3 0-2-16,-1 3 1 0,-1 0-7 0,2-1 1 16,-4 3-1-16,0 0 2 0,-2 3 7 0,-1 2 0 15,-1 1 1-15,-3-1-2 0,-2 2 3 0,-4 0-9 16,0 0 5-16,-8 4-6 0,2-3-3 0,0 0-6 0,-6 3-3 15,2 0 2-15,1 0 9 0,-3-1-4 16,-3 0 2-16,-1-1-3 0,-7 1 4 0,-5-1-15 0,2 0 5 16,-1 6-7-16,5 0 8 0,9 0-2 15,-3 2 3-15,7 2-2 0,-2 3-2 0,1 2-17 16,1 3 0-16,-5 2-6 0,0 5 7 0,-5 1-2 16,2 4 2-16,4 4-1 0,-2 2 16 0,7 4 0 15,-1 1 6-15,2 4-3 0,5 1 12 0,1 5-5 16,-3 2 1-16,2 4-5 15,0 5-4-15,-1 1 1 0,-1 5-1 0,2 0 2 16,1 0 4-16,1-2 7 0,4 0-5 0,3 1 4 16,-3-1-5-16,7 2 4 0,4-3 2 0,-7 1 0 15,10 0 1-15,-5 2-5 0,-2 1 5 0,5 2-5 16,-2 0 6-16,2 0-1 0,-1 0 4 0,1 0-3 16,-3-1 5-16,0 1-3 0,2 1-5 0,-3 2 2 0,0 0 2 0,1 1-2 15,-4 0 3 1,4-3-5-16,-4 4-7 0,0-3 7 0,0 1 0 0,0-2 5 15,-1-1 1-15,2 1-5 0,-1 1 1 0,-1-1-2 0,0-1-1 16,-2-1 0-16,1-3 1 16,-3 2 1-16,3 3 11 0,-6-3-12 0,-2 1 4 15,3 1-5-15,-5 0 3 0,2 4 2 0,0 2 2 16,-2-3 1-16,-1 3 0 0,-3-1-4 16,1-2 4-16,-5 0-3 0,-1 0-13 0,-3-3 22 0,-4-3-13 15,5 1 19-15,-1-2-9 0,4 1-6 16,4 2 4-16,-5-4-5 0,3 0 4 0,-3-2 5 15,-4-3 7-15,-5 0-3 0,-4-4-1 0,-1 0-6 0,-2-4-6 0,3-2 3 0,4 2-6 16,0-6 15 0,3 4-1-16,-6-4 7 0,-3-3 1 0,-2 2-3 15,-4-5-2-15,3-2 0 0,9 0-5 0,0-4 0 16,9-2 7-16,-1 0-3 0,-2-4 4 0,3 1-7 16,-5-1-7-16,1-4 4 0,-1 0-8 15,1-1 1-15,2-5 2 0,0-1-2 0,2 0 0 0,-2-5 2 16,0 3-2-16,2-5 3 0,-4 2 4 15,2-3-12-15,-4 0 2 0,1-1-6 0,0-1 7 16,4-1-4-16,4 0 0 0,3-2-3 0,3 2 3 16,-2-1-5-16,4-1 6 0,0-1-6 15,0 0 1-15,-22-29-8 0,46 54-4 0,-45-54 24 0,25 26-15 0,-2-2-5 16,2-3 1-16,-4 1-2 0,0-5 0 0,1-1 5 16,7 1-4-16,-5-3 8 0,11-1-3 15,2 3 6-15,-5-6-4 16,8 2 8-16,-6 4 5 0,0 0-2 0,0 7 3 15,-4 1-3-15,6 0 5 0,-1 3-3 0,3 1 3 0,0 1 0 0,-1 3-5 16,-2-1 4-16,1 2-3 16,-1-1 12-16,1 1-18 0,0 1 9 0,0-1-12 0,-1-1 4 15,-1-2 3-15,-1 2-6 0,1 0 5 0,0 1-3 0,-2-2 3 32,1 1-2-32,-3-2 2 0,0 1-2 0,-2-1 0 0,0 1 2 15,-3 0-1-15,1-1 6 0,2-2-7 0,1 2 4 16,5-4-6-16,1-3 0 0,-6-3 5 0,4 0-4 15,1 3 4-15,4 2-2 0,0 2-7 0,0 1 1 0,0 4-4 0,3 2 1 0,2 5-1 16,2 4-2 0,1 4 1-16,-4 0 5 0,2 3-6 15,0 2 1-15,2 3-4 0,0 0-7 0,0 0 5 16,0 0-4-16,0 0 2 0,0 0-10 0,0 0-8 16,0 0 1-16,0 0-4 0,0 0 14 0,0 0-16 15,0 1-2-15,10 12-8 0,-7-10-21 16,1-2-1-16,-4-1-52 0,0 0 20 0,8-2-84 15</inkml:trace>
  <inkml:trace contextRef="#ctx0" brushRef="#br0" timeOffset="595.79">13644 8541 424 0,'4'-3'459'0,"1"-2"-175"0,4-1-257 0,5-1-4 0,-2-2-19 0,6 0 3 16,1-1-16-16,0-3 11 0,2 0-5 0,-1-3-2 15,1 0 7-15,0-2-6 0,1-2-5 16,1-2 18-16,-2-2-10 0,4-5 13 0,-1 1-6 15,-2-2 5-15,2 0 2 0,4-3-1 0,-3 1-16 16,6-2 10-16,-3 0-12 0,0 2 11 0,-1-2-5 16,-4 1-3-16,1 0 2 0,-4 2-6 0,0 1-12 15,-3 3-15-15,-1 1-5 0,-5 2-3 16,3-1 6-16,-6 6 6 0,0 0 9 0,-4 6-6 16,-1 5 7-16,-1 0-22 15,-1 4-23-15,-1-2 1 0,0 1-54 0,-1-2-72 0</inkml:trace>
  <inkml:trace contextRef="#ctx0" brushRef="#br0" timeOffset="834.18">14117 7922 1082 0,'3'11'102'0,"1"0"-46"0,4 1-29 0,5-1 7 15,3 1-25-15,1-2-10 0,3 0 10 0,3-2-9 16,-1-1 0-16,-1-3 2 0,-1 0-13 0,-1-2 10 15,-1-2-20-15,-2 3 8 0,0-2 6 0,-1 1-1 16,-5-1 13-16,3 1 0 0,-2 1 1 0,-4 3 1 16,2 0 6-16,-1 4-11 0,-2-1-1 15,-2-1-2-15,-4 4-10 0,-3 1 6 0,-1 2-10 0,-1 3 7 16,0 0-18-16,-2 0-22 0,3-1-40 0,-4 0-4 16,1 3-180-16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7T06:22:10.4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1955 7152 270 0,'0'-6'35'0,"0"2"-8"0,2 0-3 16,0 1-7-16,0 1-8 0,-1-3 2 0,-1 1-17 0,1 2 17 15,-1 2 31-15,0 0-63 0,0 0 33 0,0 0-44 16,0-1 24-16,0 0 17 0,0 0-9 0,0 0 13 15,0 0 5-15,6-25 8 0,-8 21 12 0,1 1-8 16,-1 0-2-16,0 0 11 0,1 0-22 0,-3 0 19 0,1 1-15 16,-1 0-12-16,1 0 7 0,0 1-12 0,-2-1-15 15,2 2 20-15,-2-1-8 0,2 2 14 0,-3 0-4 0,1 0-1 16,1 0 9-16,-2-1-8 0,2 1-3 0,-3-1 12 16,1 1-17-16,0 0 16 0,1 1-6 0,-3 0-10 15,1-1 16-15,1 1-16 0,-3 0-2 0,2-1 4 16,-2 1-9-16,-1-1 10 0,0 0 2 0,1 0-3 15,-1 0 4-15,2 1-5 0,-2-1-6 0,-2 0 27 16,-3-2-3-16,0-1 14 0,4 1 3 0,0 0-7 16,1 1 8-16,2 0-9 0,-4-2-23 0,1 2 17 15,-2 0-23-15,-1 0 24 0,2 1-7 0,-1 0-17 0,2 1 13 16,-1-1-16-16,0 0-8 0,2 0 12 0,-3 1-13 16,2 0 15-16,2 0 4 0,-2 0-10 0,1 0 15 15,-1 2-15-15,-1 0 2 0,1 0 6 0,-2-1-14 16,0 2 12-16,1 0-4 0,0 1 6 0,0 1 7 0,-1 1-6 15,2 0-4-15,-3-1 1 0,-4 3 3 0,0-2 0 16,-2 1-4-16,4 1-5 0,-1 0 0 0,0 1 0 16,4 0 0-16,0-2 2 0,4 1-3 0,2 0 5 15,0 0 6-15,2 4-13 0,-3-2 8 0,3-1-8 16,-3 1 9-16,0-1 3 0,1 0-7 0,2 3 6 16,0-1 1-16,1 3 3 0,0-2 2 0,-3 4-2 0,1-1-5 15,-2 0 8-15,3 1-6 0,0-2 5 0,2 2-7 0,0 0-3 16,-1 0 6-16,0-1-6 0,0 0-11 0,0 0 13 15,2 0-11-15,0-2 13 0,-2 2-4 0,1 1-3 16,2-1 0-16,-2 1-1 0,-1 0 1 0,3-1-1 16,0 1 0-16,-2 1-2 0,2-3 5 0,-1 2 5 15,2 0 3-15,0 1-2 0,0 1-2 0,2 0-5 16,2-1 3-16,-4-1-2 0,4 3 3 0,0-1-5 16,-1 1 0-16,3 3-2 0,-3-3-9 0,4 0 17 15,-1-2-12-15,-2 0 14 0,1 2-10 0,2 1 2 16,2 1 4-16,-2 0-2 0,2 2 7 0,-7-4-9 0,3 2 5 15,4 1-5-15,2 0 3 16,3 0 0-16,-2-1-3 0,-3-2 0 0,3 1-5 0,6 2 11 0,-2-1 1 16,3-1 5-16,-2-1-6 0,0-2-4 0,2 0-3 0,-1 0 2 15,5-1 6-15,-8 0-9 0,4 0 3 16,-4 1-4-16,0-2 7 0,0 1-5 16,1-3 1-16,2 0-4 0,-2 1 2 0,-1 1 6 0,1-1-4 0,-1-1 7 15,5 0-7-15,0-1 2 0,1 1 1 0,3-2 0 0,0 5-5 16,3-2 6-16,1-1 2 0,4 2 3 15,1-7-4-15,-3 2-2 0,1-1-4 0,-2 1 2 0,-1 0-1 16,1-2 7-16,1 1 0 0,1-1 2 0,-1-1-7 16,4 2 0-16,1-2-1 0,3-1 3 0,0-1 3 0,2 1-2 15,1-2 1-15,-2 1-2 0,1 0 4 0,-3-1-6 16,-1-1 0-16,6 0-1 0,-1 0 8 0,2 0-7 16,0 0 0-16,3 0-2 0,-2 0 3 0,2-1-5 15,0-1 6-15,-5 2-7 0,2-1 0 0,-1 0 7 16,2 1-7-16,2-1 7 0,4 1-2 0,1 1-2 15,2-1 7-15,1 0-6 0,-6-2-2 0,1 1 0 16,0 1 1-16,2-1 0 0,2 3 0 0,1-1 3 16,1-2-7-16,0 3 5 0,-3-2-4 0,-2 3 5 0,-1-1-7 15,2-1 7-15,-1 0 2 0,8 0-4 0,2 1 11 16,-4 1-11-16,6 0 0 0,-11 0 6 0,1 1-1 16,4 0 5-16,0-2 4 0,9-2-3 15,-3 2 2-15,-1-2-3 0,1 6-5 0,-9-4 13 0,5-2-4 0,0 0 7 16,7 1-9-16,2 2-4 15,1-3-4-15,-3 2 4 0,-2-5 11 0,3 0-20 0,-1 0 7 0,2 1-12 16,0-4 4-16,0 2 4 0,-2 0-2 0,-1-4 3 16,2 1-16-16,3-1 17 0,1-5-3 0,1 1 10 15,-1 4-5-15,-3 0 1 0,2-2-7 0,4 4 5 32,1-2-6-32,0-3 5 0,-3 6-3 0,-4-5 5 0,0-1 3 15,7 3-7-15,4-3 3 0,3 2-5 0,0 2 4 16,-1-3-5-16,-2-1 2 0,2 1-4 0,1-3 0 0,-2 2 2 15,2-3 0-15,-1 0-1 0,0 0-11 0,3-1 15 16,2 1-4-16,-7 0 7 0,2 0-5 16,3 1 5-16,1-2-1 0,0 1 3 0,-2 0-2 0,-5-1-5 15,1 1 0-15,5-2 0 0,3 0 4 0,0 0 0 16,-2 2 5-16,-3 0-6 0,-1 0-4 0,5-3 1 16,-4-1 0-16,-1 0 2 0,-2-2 9 0,1 1-14 15,3 1 1-15,0-1-5 0,0-1 7 0,1 1-1 16,-3 0-2-16,1 0 0 0,1 2 2 0,-4-1-1 15,-4 0 4-15,-1-2-2 0,-1-2 3 0,5 0-3 16,2 2 0-16,-4-1 0 0,0 1 1 0,-6-1-1 0,1 0 2 16,-2 2-2-16,2-2 1 0,-6 1-1 0,-5-1 6 15,-5-1-5-15,-1 3-1 0,0-2-1 0,-1 0-4 0,0-2 3 16,1-3 2-16,-4 4-6 0,-3 1 4 0,-6 0-3 16,-5 1 2-16,-1-3 2 0,-3-3-4 0,-4 2 5 15,1 2 7-15,-2-1-4 0,0 2 8 0,-2-2-8 16,-3 0 3-16,2 1-3 0,-2 0 2 0,-2-1-1 15,2 1-3-15,-5 1 2 0,-5-2-8 0,-2 1 7 16,-2 1-5-16,-3 1 8 0,0 3-2 0,-2-1 5 0,-2-1-7 16,-1 0-3-16,-5-3 2 0,-2 2-2 0,-2-1 4 15,-3 0 0-15,0 2 2 0,-4-2-2 0,-2 1-3 0,1 1-6 16,-2 0 2-16,-7-1-2 0,-3-1 7 0,1 1-8 16,-2-1-1-16,0 0-3 0,3 0 0 0,-2-1 9 15,-3 2 0-15,-3 0 2 0,-1 2-6 0,-2-2 1 16,-2 0-7-16,-2 0 6 0,-1 2 10 0,-3-3-18 15,2 2 8-15,-1 1-13 0,1-3 20 0,0 4-8 16,-5-1 4-16,-5-1-6 0,0 4 1 0,-5-3-1 16,2 3-7-16,0-1 5 0,0 1 5 0,1 0-2 15,-2 0 10-15,-3 2-9 0,1 2 4 0,-1-3-2 16,2 2-4-16,5 2 3 0,-1-4-3 0,-1 2 7 0,2 0 1 16,-8-1 2-16,0 1 1 0,0 0-6 0,-6 0-4 15,7 0 0-15,-5 0 7 0,1 0-1 16,1-1 6-16,-2 0-7 0,4-1-10 0,3 1 17 0,-3 2-3 15,-3-2 8-15,2 2-4 0,-6-1-6 0,-1 0 1 0,3 3-3 16,-2-3 4-16,0 3-3 16,1 1 0-16,-2-3 0 0,1 4 3 0,4-2-6 0,-1 0 1 0,4 3-3 15,-3-1 1-15,-3-1 4 0,-3 2-9 0,5 0 6 16,-1-1-8-16,-2 1 9 0,8 0 4 0,-7 0-1 16,0 2 2-16,-3-2-6 0,3-2-3 0,0 1 0 15,2-2 10-15,1 5-4 0,-6-1 7 0,-3-3-8 0,-1 1 7 16,1-2-1-16,4 1 7 0,1 3-5 0,-4-4 7 15,1 1-11-15,3-2 1 0,3 1-2 0,1 1 3 0,0 0 1 16,2 2-4-16,-4-4 1 0,-1 0 1 0,4 1-1 16,-4-3 5-16,6 4-5 0,-2 0-1 0,-1-3 3 15,-1 5 2-15,2-4 1 0,1 1-7 0,4 4 4 16,-1-5-1-16,-3 4 6 0,0 1-5 0,-6-5 4 16,1 4-9-16,0-1 7 15,-1 3-3-15,-3 1-2 0,0 1 4 0,-1 1-4 0,0-4 6 0,5 1-8 16,-4 1 6-16,1 3-5 0,-1-1 9 0,-2 2-9 15,4-5 1-15,0 1-5 0,4 4 1 0,-2 0 9 16,1 1-12-16,1-1 12 0,0-2-1 0,4 2-4 0,0 0 13 16,0 0-14-16,-2 5-10 0,-4-3 18 0,-2 2-9 15,0-1 14-15,2 1-11 0,-5 2 0 0,0 1 0 16,-3 1 2-16,-1 0 3 0,0 0-9 0,3 0-6 0,-2 0-1 16,1 0 3-16,-6 0-3 15,-3 1 3-15,0 0-7 0,0 0-16 0,0 0 17 0,6-1-13 0,0 0 13 16,4 0-5-16,8-3-10 0,2 0 0 0,2-1-8 15,3-1-16-15,1 1-35 0,1-1-41 0,6-3 3 16,6 3-92-16</inkml:trace>
  <inkml:trace contextRef="#ctx0" brushRef="#br0" timeOffset="1001.58">5562 8580 542 0,'8'9'78'16,"-6"-10"152"-16,1-1 59 0,1-3-173 0,-2 2-61 0,0-1-21 15,2 3-12-15,0-1 4 0,0 2-17 0,1 0 8 16,0 0 8-16,0 0-2 0,3 0 1 0,-8 0 13 15,0 0-23-15,1 0 22 16,-1 0-16-16,1 0 2 0,0 0 5 0,0 0-5 0,0 0-8 0,0 0 3 0,0 0 3 16,1 0 0-16,-2 0-6 0,1 0-2 0,0 0-7 15,0 0 7-15,0 0 0 0,1 0-1 0,0 0 0 0,0 0-2 16,30-1-4-16,-30 3-11 16,5 1 1-16,-2 2-5 0,1 1 0 0,0 2 7 0,1 2-2 0,4 2 5 15,-3 2 1-15,2 0 0 0,0 0-1 16,-5 1 2-16,3 2-1 0,0 5-3 0,-2 0 3 0,2 1-2 15,-1 1 0-15,-4 0-1 0,4 5-1 0,0 0 2 16,-3 1-1-16,2 0 4 0,0 2-1 0,0 1 4 0,0 0 4 16,-1 5-6-16,-1-3 3 0,0 1-3 0,1 2 5 15,-1-1-4-15,-2 1 2 0,0-2-2 0,1 2 7 16,-2-1-2-16,0 3-1 0,-1-1 1 0,0 1 1 0,0 3-10 16,-1-2 0-16,0 0-3 0,-2 0 3 0,-1 0 0 15,-2-3 2-15,2-1-2 0,-2 0-7 0,2-4 8 16,-1 2-7-16,1-6 7 0,0 0-1 0,1-3-3 15,2-3 7 1,-1 0-7-16,-1-2-3 0,3 0 9 0,-2-1-1 0,1-3 4 16,0 0-6-16,0-2-3 0,1-1-4 0,-1 0 1 0,1-1-1 0,0 1 1 15,1-2-7-15,-1-1 4 16,-1-1 0-16,1-2-7 0,0-1 7 0,1-1-11 0,0-1-12 0,0 0 12 16,0-1-8-16,1-1 9 0,-2-3-10 0,0 0-6 0,0 0-2 15,0 0-3-15,0 0-18 0,0 0-5 16,0 0-13-16,0 0 6 0,0-1-7 0,0-14-35 15,0 5-22-15,0-3-11 0,0-3-99 0</inkml:trace>
  <inkml:trace contextRef="#ctx0" brushRef="#br0" timeOffset="1444.72">5429 9451 1014 0,'-2'-6'45'0,"1"2"0"0,1 4-22 0,0 0 11 0,0 0-51 0,0 0-25 0,0 0 8 15,0 0-13-15,1 0 12 0,1 0 35 0,-1 0-12 16,-1 0 18-16,1 0 2 0,1 0 6 0,0 0 8 16,1 0-6-16,28 5 4 0,-31-5 16 0,0 0 5 0,8 10 1 15,-5-6 10-15,-2-2 4 0,2 2-3 0,0-1 2 16,-1 2-31-16,4-1 11 0,-3 0-19 0,1 1 16 16,2 2-19-16,0 2-4 0,1-1-1 0,1-2-3 15,4-1-6-15,0 5 0 0,-1 1 4 0,-1 4-3 16,-2 6-3-16,1-4 0 0,5 2-3 0,0-1 3 15,-3 1-5-15,3 1 8 0,-5-1-11 0,3 1 9 0,1-1 1 16,-1-1-1-16,1 2 5 0,-1-3-4 0,0-1 3 0,-1 0-2 16,2-2 6-16,-3 0-6 0,-1-3 10 0,2-1-12 15,-1-1-1-15,-2-1-5 0,-2 0-3 0,0-2 2 16,-1-4-11-16,1-2 5 0,0 2-30 0,-1-4-32 16,3 1-17-16,1-2-7 0,-2-7-67 0,1-2-47 15</inkml:trace>
  <inkml:trace contextRef="#ctx0" brushRef="#br0" timeOffset="1778">6121 9386 1091 0,'-10'1'181'0,"7"-1"-78"0,3 0-19 0,0 0 15 16,0 0-87-16,0 0-11 0,0 0-8 0,0 0 2 15,0 0-12-15,0 1-6 0,-4 13 3 16,0-10-4-16,4 1-5 0,-2 1 29 0,-5-3-9 0,0 4 17 16,-2 1 3-16,2 1-5 0,2-1 7 0,-1 2-8 15,-2-4-3-15,-1 0 13 0,0 6-6 0,0-4 8 16,1 3-2-16,-4 1-10 0,2 0 8 0,0 3-11 0,0 0-17 0,-1 3 19 16,-1-1-18-16,0 0 20 0,-1 1-11 0,0-1 2 15,1 1 3-15,-2 2-3 0,1 0-14 0,0 1 14 16,-2 0-8-16,1 2 9 0,0-4-14 0,3 1-7 15,0-2-10-15,0 0 1 0,-1 2-29 0,0-6 4 16,-1 2-23-16,2-2 13 0,4-3-24 0,5 0-25 0,-2-3-11 16,2-5-18-16,1 2-99 0</inkml:trace>
  <inkml:trace contextRef="#ctx0" brushRef="#br0" timeOffset="10613.2">7111 9614 359 0,'-3'-2'283'0,"-1"-1"-111"0,1 3-166 0,3 0-1 0,0 0-5 15,0 0 3-15,0 0-5 0,-1 0 6 16,0 0 14-16,1 0-2 0,-2 0 18 0,-17-12-13 0,16 7 13 16,-1-1 26-16,3 0-10 0,-3 0 16 15,0-2-15-15,2 2-26 0,2 1 5 0,0-2-14 16,-2-1-23-16,-3-1 25 0,2 0-20 0,-3-1 25 15,4-1-5-15,-1-2-13 0,-3-1 9 0,1 3-12 16,3 1 5-16,1 6 0 0,-4-5-6 0,2-1 5 16,2 0 4-16,-3-1-6 0,1 3 9 0,2 1-12 15,-6 0-15-15,4-3 17 0,3 2-10 0,-5 0 14 16,4 1-15-16,-3 2 4 16,-1 1-1-16,3 0 2 0,-4 1-9 0,0-1 14 0,-3 0-4 0,2 2 8 15,7 2-1-15,0 0-3 16,-10-1 0-16,5 1-1 0,-4 2-5 0,2 0 8 15,5-1-8-15,-6 2 6 0,4 0-2 0,-3-1-2 16,-4 3 6-16,6 2-5 0,-4-1-12 0,3 2 19 16,0 0-15-16,-1 1 17 0,2 2-5 0,-3 0 1 15,0 1 5-15,2 2-7 0,-2-3-8 0,1 7 22 0,0-3-11 0,0 6 14 16,-2 2-9-16,0-1-8 0,1 4 7 0,0-2-9 16,0 0-7-16,2-1 10 0,-1 0-3 0,-1 0 5 15,1-1-1-15,0-1 0 0,0 0-3 16,3 0 2-16,-3-3 4 0,2-1-4 0,0 0 2 0,1-4-2 15,0 2 15-15,1 1-11 0,0-3 15 0,2-2-15 16,0 0 15-16,0-6-13 0,1 2 0 0,-2-3-4 16,4 3 2-16,-1-2-1 0,0 1 2 15,3 0-1-15,-1-2-7 0,0 0 0 0,1-1-6 0,-2-2 5 16,3-1 10-16,-1 0-9 0,-1 0 7 16,1-2-10-1,0 1-8-15,0-2 12 0,-2 1-6 0,4 1 8 0,-2 0 8 0,2 0-7 0,3-3 8 16,-1 1-8-1,2-6 7-15,1-1-10 0,-2 2 2 0,1-2-3 0,-1 4 11 0,0-3-9 0,1 1 3 16,2 1-6 0,-2-2-7-16,1 2 13 0,1-1-6 0,-2 0 7 0,1 0-6 0,1 1-5 15,-3 0 3-15,0 1-4 16,1 0-8-16,-4 3 23 0,2 0-8 0,-1 2 14 0,0 1-17 0,-2-2 4 16,1 2-1-16,-6 0 6 15,0 0 1-15,16 0-10 16,-13 2 2-16,3 2-5 0,2 0 6 0,-1 0-1 15,1 0-2-15,2 2-2 0,-4-1-16 0,0 4 21 16,0-1-9-16,0 0 14 0,0 0 5 0,-1 2-11 16,1-3 5-16,1 2-9 0,3 3-4 0,-2-5 9 15,-1 1-5-15,-3 1 6 0,2-2 4 0,0-2-4 16,1 3 1-16,1 0-2 0,-3-1 2 0,2-1-4 16,1-1 0-16,-1-2-3 0,-1-1 4 0,3 4 4 15,-1-3 3-15,-2-1-1 0,4-1-3 0,-1-1-4 16,-1 0-3-16,2-1 0 0,-2-2 12 0,0-2-7 15,-1 0 12-15,1 0-13 16,-3-3-5-16,2 3 7 0,0-5-8 0,-1-2 9 0,-1 3 2 16,-1-3-9-16,-1 2 4 0,-2-4-8 0,0 2-3 15,-2-3 15-15,0 3-7 0,0 0 10 0,-2-2-7 16,3 2-4-16,-4-1-2 0,1 2-4 0,-1-1-14 16,-1 0 19-16,-3 2-7 0,1 0 12 15,1 2 4-15,2 2-10 0,-4 1 7 0,0 0-10 16,0 2 2-16,-1 0-2 0,0 1 4 0,1 2-3 15,0 1-2-15,0 1 0 0,-3 3-7 0,2 0 7 16,0 1 16-16,-1 1-14 0,2 2 11 0,-1-1-11 16,0 0 15-16,0 0-7 0,-1 1 0 0,3 0-2 15,0-1-7-15,-1 0 15 0,6-1-9 0,-1-1 11 16,1-2 1-16,1 1-6 0,0-3 5 0,1-2-7 16,0 0 10-16,4 4-8 0,0-2 2 0,4-2-4 15,-4 0 6-15,2-4 0 0,3 1 5 0,0-2-4 16,-1-1-3-16,3 2-1 15,0-4 1-15,-1 1-1 0,2 0-5 0,-1-3-1 16,2 2-5-16,1-3 6 0,0 1 13 0,-2 0-19 0,3-1 7 0,-1 1-11 16,3 1 11-16,-4 2 1 15,2 0 0-15,1 0 2 0,-2 0 2 0,6 1-6 16,-3 0-1-16,-1 2-3 0,-1-1 10 0,-4 1-3 0,1 0 2 16,2 1-4-16,0 2 5 0,-2 1-5 15,-1 0 1-15,-2 1-2 0,-4 0 12 0,2 2-15 0,-3 1 10 16,1 0-12-16,-2 1 6 0,-1 2 11 0,3 1-1 15,-2 0 7-15,0 1-7 0,-3-1 1 16,0 1-2-16,-4 2 0 0,1-1-15 0,2 1 18 16,-6-2-11-16,6 1 17 0,-3-1-4 0,-1 0-8 15,0-1 7-15,-2-1-7 0,-1 1 7 0,2-1-10 16,-5-2 5-16,6 2-7 16,-2-3 6-16,2 1-4 0,3 1 4 0,-5-3-2 0,2 0 5 0,0-3-9 15,-3 2-1-15,5-2-1 0,0 0 5 0,0-1 2 16,3 1 2-16,0 0-1 0,0 0-2 0,0 0 2 15,-11-12-7-15,9 9 4 16,0-1-3-16,0 0 1 0,3-1 4 0,-1-1-5 0,0 1-10 0,1 0 11 16,1-1-8-16,-1-1 9 15,3-2-4-15,-1 0-5 0,3-1 5 16,1 0-6-16,-2-3-10 0,-1 0 13 0,1 0-4 16,5 1 6-16,-1 0-1 0,8 2-5 0,-4-2 1 0,1 0-1 0,1 0 11 0,0 0-6 15,1 3 2-15,1 1-6 16,-1 0-5-16,-4 1 6 0,1 0 0 0,-3 1 2 0,2 0 2 15,0 2 0-15,0 0-3 0,2 2 1 16,-2 2 3-16,-1 1-2 0,-2 1 2 0,0 4-3 0,-1-2 3 0,-1 0 0 16,0 1-4-16,1 0 2 0,-3 2 3 15,1 2 4-15,0-1 5 0,-3 0-2 0,3 0 3 0,-4-1-7 16,-1 0 4-16,3 2-4 0,-3-1 10 16,0 0-4-16,-1-1-2 0,-4-2 0 15,3 0 0-15,0 2-2 0,0-1 0 0,1 0-1 16,-2-1-3-16,-2-2 4 0,-1 2 0 0,1-2 2 15,1 1 2-15,-1-1-5 16,-1-2 6-16,1 1-6 0,-1-1 2 0,-1-1-5 16,1 0-2-16,1 0 1 0,2 0 4 0,-2-1-4 0,0-2 0 0,0 1-2 15,1 0 8-15,0-1-3 0,0 1 3 0,1 0-5 16,-2-1 1-16,2 1-1 0,0-2 3 0,2 1-2 16,0-1 1-16,-1 0-5 15,1-1-4-15,1 0 1 0,0 0-7 0,2 0 13 16,1 0 1-16,-2-2 4 0,3 1-8 0,-2 0 2 0,3 1-1 0,1 1 1 31,-2-2-10-31,4 1 13 0,0 0 0 0,2-1 5 16,-2-1-8-16,2 1-2 0,2-1-8 15,-1 2 6-15,2 3 0 0,0 1 2 0,-5 0 6 16,3 1-3-16,0-3-1 0,-2 3 2 0,2 2-5 0,-4 0 3 16,-2 3-9-16,0-3 16 0,-1 0-4 15,0 4 10-15,1-2-11 0,2 3-1 0,-6-1-2 16,1 0 1-16,1 0 0 0,-2 2 4 0,4 1-5 15,-5 0 2-15,0 1-1 0,-1-1 1 16,-1 2 5-16,0-2-3 0,1 1 7 0,-3-1-7 0,1-1 4 16,-1 0-5-16,-2 1-1 0,3-1 2 0,0 0-5 15,2-1 3-15,-2-2 6 0,1-1-6 16,0 1 5-16,1-2-5 0,-2 0 9 0,2-3-7 16,0 0 2-16,0 0-3 0,0 0 5 0,0 0-8 15,0 0 3-15,0 0-5 0,1 0 5 0,13-12-2 16,-9 6-6-16,3-1 2 0,0-1-1 0,-2-3-2 15,3 2 7-15,-2-3-5 0,-1-1 5 0,2 2-6 16,-5-4-1-16,2 2 0 0,-1-2 1 0,1-1 0 16,-2 1 5-16,1-3-3 0,0 2 0 0,0 0-3 15,0 0 5-15,1-1-2 0,-3 0 7 16,1-1-3-16,0-2-5 0,1 5 1 0,0-1 0 0,0 1 2 16,2 0-3-16,-4 0 3 0,4 1 0 0,-3 2-4 15,2 2 3-15,-2 0-3 0,1 2 3 16,-1 1-3-16,2-1 5 0,-1 3-4 0,1-1 2 0,-1 2 8 15,0 1-3-15,0 0 8 0,0 3-6 16,-3 0-3-16,2 2-1 0,-1 0 1 16,1 2-8-16,-2 2 15 0,1 1-9 0,-1 3 12 15,2 0-9-15,-2 1-4 0,-1 2 8 0,2 2-6 16,-1 0 6-16,1 2-9 0,1 1 5 0,-3 0-5 16,2 1 3-16,0-2 6 0,-2-3-7 0,0 4 9 15,2-2 3-15,0 3-4 0,-1 0 5 0,-1-4-6 16,-1 3-6-16,-3-2 0 0,1-1-6 0,1 2 6 15,-2-3 2-15,1 0-1 0,0-1 7 0,-1 0-6 16,2 0 1-16,-2-3 1 0,1 2-5 0,-2-4 3 16,-1 0-1-16,2-2 1 0,0 0-2 0,0 0 2 15,2 0 4-15,-3-1-7 0,3-1 10 0,0 0-9 16,-1-2 1-16,1 0 4 0,0 2-5 0,2-2 5 16,0-2-4-16,0 0 2 0,0 0-3 0,0 0 3 15,0 0 3-15,0-1-9 16,0 0 7-16,9-18-7 0,-5 14 3 0,1-1 0 15,1-1-5-15,-2 0 4 0,2-1-2 0,0 0 4 0,-1-2-1 16,3 1 2-16,-2-1-11 0,3-1 9 16,-1 0-5-16,1 1 6 0,1 0-5 0,1 1-3 15,-1 0 6-15,0-1-5 0,3 2 4 0,-4 1-2 16,0 2-4-16,6 0 3 0,-6 1 5 0,0 0-1 16,-1-1 2-16,-1 3-1 0,1-1 2 0,-3 3-6 15,-1 2 2-15,-3-1-6 0,2 2-9 0,1 1 17 16,3-2-3-16,-4 3 9 15,0 0-3-15,-1 1-2 0,-2 3 1 0,1 0-2 0,-1 0 8 0,0 0-13 16,-1 0 7-16,-3 0-8 0,1 3 6 0,-3 0 0 16,-1-1-5-16,5 2 4 0,-5-1 7 0,1-1-8 15,-5-1 2-15,-2 0-4 16,5 1 3-16,-2-2 2 0,2 1-1 0,-1 0 1 0,-2-3-1 0,2 1 0 16,-2 1 4-1,1-4-4-15,1 0 4 0,1 1-4 0,0-1 0 0,1 1-1 16,0 2-3-16,-2-3 3 0,3 0-3 15,-1-2 4-15,1-1-2 0,1 0-3 0,1 1 5 0,-1 2-2 0,1-3-4 0,1 1-2 32,-1-2 0-32,2-1 1 0,-1-1-4 0,3 1 11 0,0 0-6 15,0 0 7-15,0 0-15 0,0 0 18 0,0 0-18 16,0 0 17-16,0 0-8 0,0 0-7 0,0 0 12 0,0 0-13 0,3-9 5 16,2 5 2-16,0-3 0 0,2 2 1 15,1-2 0-15,0-3-6 0,2 2 2 0,-1-1-5 16,1-2-2-16,2 1 18 0,-3-3-16 0,3 0 16 15,1 1-9-15,-1 0-6 0,0 0 7 0,-2-1-8 16,1-1 5-16,1 1 2 0,-1 0 1 0,2 2 0 16,-4 1 6-16,0 1 2 15,-1 1 2-15,0 1-3 0,-1 2-13 0,0-1 15 0,-1 1-5 0,1 1 10 16,-2 2-1 0,3 1-5-16,-4-2 7 0,1 3-6 0,-2 0 0 0,2 0 1 0,-5 0 1 0,0 0 3 31,0 0 9-31,1 1-17 0,0 0 5 0,0 0-8 15,11 20 7-15,-11-17 9 0,-1 0-11 0,0 0 12 16,-3 0 4-16,5 0-10 0,-2 1 11 0,2 0-13 16,1-2-3-16,-3 2 11 0,0-1-11 0,-1 0 11 15,1 1 0-15,-1 0-12 0,3 0 8 0,-1 0-9 0,-1 2 5 0,0-2-7 0,-2 2 3 32,0-1-4-32,0 0 2 0,2 1 2 0,0 0 0 15,1 0 0-15,0 1-3 0,1 2 3 0,-2-1-2 16,2 1 4-16,1-2 1 0,-3-2-5 0,1 6 1 15,1-6-2-15,3 3-4 0,-3-3 12 0,1-1-5 16,1 3 9-16,-2-3-6 0,3 1 2 0,-4-7 2 16,1 0-2-16,4-1-8 0,0 0 17 15,4 5-6-15,-1-2 12 0,-2 0-6 0,0-1-12 0,0-5-1 16,-1-2-3-16,1-1 4 0,0-1-10 16,-2 1 8-16,0-1-8 0,1 0 3 0,-4 1 0 15,1-1-2-15,1-1 2 0,-1-2-14 0,-1 0 15 16,1 0-13-16,-1 1 15 0,-1-1-1 0,0 0-7 15,1 1 5-15,0 0-7 0,-1 2 10 0,1 1-5 16,-1 0 1-16,0 2-4 0,0 0 2 0,1 2-4 16,-1 0 6-16,-1 1-5 0,0 3 8 0,0 0-11 15,0 0-4-15,0 0 0 0,0 0 13 0,0 0-10 16,0 0 12-16,0 0-13 0,0 0 5 0,0 0 20 16,0 1 1-16,1 0 7 0,0 0-9 15,0 0-4-15,0 1-4 0,0 0 4 0,12 31-2 16,-11-27 2-16,1 2-1 0,-2 0 1 15,1-1-6-15,0 1 6 0,2-1-4 0,-3 0 6 0,2 1-3 16,1 0-1-16,-2 0 1 0,1 1 0 16,4 7-2-16,-6-14-8 0,4 10 8 0,-2-5-3 15,0-4 1-15,-1 3 1 0,-2-6-1 16,0 0-1-16,0 1 2 0,6 9 4 0,-4-4 0 16,-1-5 8-16,1-1-8 0,2-2-3 0,-2-2-1 15,4 3 4-15,-2-2-6 0,2 2 5 0,1-2-6 16,-2-3-5-16,1 2 2 0,0-2-2 15,-2-1 3-15,3 1 3 0,0 0 0 16,-1-2 2-16,4 1 0 0,-4-2 2 0,3 1-6 0,1-1 3 0,-4-1-4 16,3 2 2-16,-4-3-6 0,-1 2 3 15,4-1-3-15,-2-1 1 0,1 1 4 0,-3 0-2 0,2 2 4 16,-1-1-1-16,-2 0-4 0,2 0 1 16,3-1-1-16,-7 0 4 0,4 0 0 15,-1 0 1-15,-4-1 0 0,4 0-2 0,-2-1 0 0,2 1 0 16,0 2 0-16,1 0 7 0,0 3-7 0,-1 0-1 15,-3-4-2-15,0 3 6 0,-1-1-3 0,0-1 2 16,1 5-4-16,-1-1-9 0,0 1 11 0,4 4-7 16,-3 4 9-16,0-3-10 0,0 3-1 0,-3-4 6 15,-1-1-5-15,1 4-10 0,-2 2 28 0,4 3-18 16,0 4 23-16,-2-2-6 0,4 4-7 16,-2-1 8-16,-2-2-9 0,2 1-4 0,0 1 7 15,2 0-2-15,0 1 4 0,1 2-1 0,0-1-2 16,-2 0-1-16,1 2-1 0,-2 0-8 15,5 1 11-15,-4 1 0 0,-1 2 4 0,2-1-8 0,-7 1-4 16,1 0-1-16,-3 1 1 16,-3 1 4-16,1 0-2 0,-6-2 4 0,4 2 0 0,-1-4 12 15,1-1-2-15,2-1 5 0,-5-6-4 16,4-3 3-16,-2-1-6 0,3-5-1 0,1 0 0 0,3 2-2 0,2-3-2 16,3-1-2-16,0 0 1 0,0 0-6 0,0 0 4 15,-1-1 0-15,-9-16 1 0,11 9 0 16,1-2 3-16,1-3 1 0,1 1 0 0,2-2-3 0,2-8-1 15,2 2-9-15,-1-7 6 0,0-1 4 0,5 1-5 16,0 1 5-16,4 1-8 0,-2 0 1 0,2-2 5 16,0-1-7-1,-2 2 7-15,2 0 0 0,-2 0-3 0,0 0 2 0,-3 2-4 0,-1-2 1 16,1 1 4-16,2 0-2 16,-3-3 1-16,1-1 0 0,-1 3-1 0,2-1 2 0,-2 2-2 0,1 1-1 0,1 1-2 15,-2-1 1-15,-1 2 0 16,2 0 4-16,-1 2-3 0,-2 1 3 0,-1 0-2 0,0-2-3 0,1 5-2 15,0-2 0 1,1 2 0-16,-9 2-3 0,5 0 5 0,-2 3-2 0,-3 0 3 16,6 7-7-16,-7-4 11 0,1 4-7 0,0 3 8 15,-2-2-7-15,0 3 2 0,0 0 4 0,0 0-2 16,0 0-5-16,0 0 8 0,-1 0-10 0,0 0 10 0,0 0-1 0,-20 8-2 0,18-5 6 16,-1 1-5-16,0 6-5 0,3 0 6 15,0 2-3-15,1-2 5 0,-4-3 2 0,6 4-2 16,-5-1 2-16,3 2-4 0,0 1-3 0,-3 1 9 0,5 2-4 15,-2 2 6-15,-2-1-10 0,3 1 3 16,1 1 1-16,-2 2 2 0,3 0 1 0,-3-1-1 0,5 3-2 16,-3 0 2-16,5 2 5 0,1 3-3 0,-6-3 2 0,9 5-2 15,-6-5 7-15,2 0-13 0,1 3 0 0,-2-3-5 16,2 1 2-16,-1-2 9 0,-3-2 0 0,-2 0 2 31,5-2-5-31,0 0-1 0,5-1 7 0,-3-1-5 0,-3-3 8 0,4-3-2 0,-3-2 0 0,3-1-2 16,-1-1-13-1,-1-2 12-15,1 0-5 0,1-2 10 0,-1 0-11 0,-1-1-1 0,0-3-1 0,-1 0 1 0,1-5-7 16,1 1 10 0,-2-1-7-16,1-1 8 0,1 1-7 0,-1-2 2 0,0-2-2 0,1-1 2 0,-1-2 1 15,-1-1-3 1,1 0 2-16,-3-2-4 0,-1 2-1 0,2-1 1 0,-4 1 2 0,1 1-1 0,1 2 4 0,-3-1 0 16,1 2-3-16,0 1 1 15,-1-1-4-15,2 2-2 0,-1 3 0 0,-1 1 1 16,1 3 9-16,-2 0-12 0,0 0 6 0,0 0-10 15,0 0 10-15,3 6 1 0,-3 0 1 0,1 1 0 0,1-1 7 0,0 2-7 16,1 1 1-16,0 2-3 0,0-2 7 16,0 3-2-1,2 0 3-15,-1 2-3 0,0-2 6 0,1 1 4 16,-2-2-1-16,0 0 1 0,1-1-9 0,1-1 2 0,1-1-2 16,-5-1 3-16,4 0-4 0,-1-2-1 0,1-1-7 15,4 0 3-15,-3-2-6 0,0-2-10 0,1 0-4 16,-3-3-4-16,2-2-24 0,-1-1-13 0,-3-3-23 15,6-1 6-15,-5-1-34 0,3-4-39 0,0-5-65 16</inkml:trace>
  <inkml:trace contextRef="#ctx0" brushRef="#br0" timeOffset="10772.39">9537 9423 1098 0,'0'0'181'0,"0"0"-115"0,0 0-21 0,0 0 5 0,0 0-113 16,2 0-108-16,-1 0-51 0,13-1-8 0,-7 1-64 0</inkml:trace>
  <inkml:trace contextRef="#ctx0" brushRef="#br0" timeOffset="11769.02">9732 9705 1168 0,'0'0'308'0,"0"0"-215"0,0 0-47 0,0 0-29 0,0 0-73 15,0 0-57-15,0 0-31 0,0 0 1 0,0 0-15 16,0 0 16-16,0 1 32 0,0 0-17 0,0-1 56 0,0 0 39 16,1 0 0-16,0 0 17 0,0 0 40 0,1 0 41 15,-2 0 21-15,2 0-2 0,-1 0 10 0,0 0-5 16,0 0-12-16,0 0 8 16,23 10-29-16,-20-5-21 0,-1 2-10 0,1 0-2 0,-2 2-30 0,2 1 12 15,-1 1-9-15,2 1 10 0,-2-1 1 0,2 1-8 16,1 1 11-16,0 1-11 0,2-2-3 0,-4 1 17 15,2-1-2-15,1-1 11 16,0-2 0-16,-2-3 3 0,3 2 12 0,0-5-4 0,2 2 10 0,1-1-5 0,-3-4-11 16,1 1 7-16,-1-3-24 0,1-1-9 15,1-1-2-15,-1-3-1 0,0 0 1 0,-2-5-11 16,3 2 9-16,-2-5-8 0,-2-1 9 0,3 4-3 0,-4-4-5 0,0-1 3 16,-1 2-11-16,-2-4 29 0,2 1-9 0,-4 2 16 15,1-1-11-15,-2 2-18 0,-5 0 8 0,2 2-12 16,-1 0-1-16,1 3 19 0,-3 2-6 0,-2-1 10 15,3 3-11-15,-2 0-2 0,1 1 2 0,-1 3 0 16,2 0 4-16,-1 0-9 0,2 1 2 0,-1 1-5 16,1 3 11-16,0 1-6 0,0 0-2 0,2-1-2 0,0-1-4 15,1 0 16-15,1 1-7 0,0 0 9 0,1 1-3 16,0-4 6-16,0 0 5 0,0 0-4 0,8 6-8 16,-2-3 8-16,-1-1-7 15,2-2 9-15,1 0 9 0,-1 0-8 0,1-1 7 0,3 0-9 0,2 1-3 0,3-1-4 16,-2 0 4-16,-2-2-4 0,6 1-2 0,-6 1 0 15,-1 0-9-15,0 1 8 0,-3 4 8 0,2-1-16 16,4 2 11-16,-1-1-14 16,-2 1 4-16,-2-1 9 0,-3 0-8 0,-2 2 8 0,0-1-6 0,-1 2-3 15,-2-1 9-15,0 1-5 0,-1-1 4 0,-2 0 2 16,-1 1-4-16,-1-1 5 0,-1 0 3 0,-5 1 5 16,3 0-9-16,-1 0 9 0,0-1 5 15,0 0-17-15,2-1 14 0,-2 0-16 0,5 0 5 0,-3-3 2 16,6-2-1-16,0 0 3 0,0 0 6 0,0 0-1 0,-1 0 3 15,1 0-1-15,0 0 18 0,0 0-12 0,0 0 7 16,0 0-10-16,0-1-5 0,0-16-8 0,4 11-3 16,0-1 0-16,0 0-9 0,1-1 8 0,2 0-11 0,1 1 12 15,1 1 3-15,2 0 0 0,3 1 4 0,-2-1-5 16,4 2 6-16,-2 0-9 0,0 0 4 0,-3 3-5 16,3-1 9-16,-5 0-4 0,3 2 3 0,0 0-5 15,-1 0-1-15,0 3 4 16,0 0-4-16,0 1 4 0,2 2-7 0,-2 0 0 0,-1 0 1 0,2 0 0 15,-3 1 2 1,-1 0 0-16,0 1 5 0,0 1-3 0,-2 0 1 0,4 1 17 0,-1 1-7 0,2 0 12 0,-2 1-13 16,0-1 3-16,-3 0-1 15,1 0 2-15,0 1-3 0,-6-1-3 0,1 0-5 16,0 2 3-16,1-2-4 0,-2 1 1 16,-1-1-3-16,-3 0 1 0,2 0-9 0,-3-4 3 0,3 1-2 0,-1-5 3 0,-2-2 4 0,4-1-14 15,0 0 1-15,-6 0-8 16,2-2 1-16,1-2-9 15,-2-3-5-15,1-1-4 0,2 0-46 0,-4-6 6 16,2 1-41-16,-3-2 23 0,-3-5-60 0,3 3-47 16,-2-2-30-16</inkml:trace>
  <inkml:trace contextRef="#ctx0" brushRef="#br0" timeOffset="12165.79">9083 9433 901 0,'1'-5'113'0,"1"2"-63"0,1 1-20 0,-1 0-3 0,4 1-18 0,-2-2 9 0,4 0 6 16,-1 1 0-16,1-1 14 0,2 1-14 0,-6-3 0 15,6 1-4-15,4 0-5 0,-4-1-5 16,5 2 5-16,-1-2-5 0,-1 0-2 0,5 1 19 0,3-1-15 0,3 0 18 15,-2-1-12-15,2 1 3 0,-1 0 3 0,4 0-4 16,1 1-12-16,2 1 2 0,5-1-6 0,3 1 5 16,4-1-9-16,5 1-13 0,-1-1-17 15,-2 0 0-15,-1 1-75 0,-3-1-81 0,-1 0-99 0</inkml:trace>
  <inkml:trace contextRef="#ctx0" brushRef="#br0" timeOffset="17204.32">5616 10140 272 0,'-1'-3'42'0,"1"-1"38"0,4 0 15 0,-4 1-17 0,4 0-14 0,0 0-9 0,-8 1-19 0,6-1 13 0,-2 1-6 0,2 1-13 31,3-2 4-31,0 1-12 0,1-1-22 0,-5 1 24 0,7 1-17 0,-6 1 19 0,2-1-17 0,0 1-1 16,0 0 4-16,-1 0-6 0,5 1-13 0,-7 0 13 0,1 0-16 15,3 1 16-15,-4 0-1 0,3 1-5 0,-1-1 15 32,1 2-14-32,0-1-7 0,-2 0 30 0,2 0-14 15,-1 0 23-15,-2 1 0 0,0-1-16 0,2 0 8 16,1 1-14-16,0 2-7 0,3-1 16 0,-1 2-14 16,1 0 14-16,3 1-7 0,-3 2-4 0,1-1 3 0,0 2-5 15,-1 1-6-15,-1 2 9 0,2 0-8 0,-2 0 8 16,1 1-10-16,0 0 3 0,-2 1 6 0,1 3-5 15,-1 0-7-15,0 0 8 0,1 3-5 0,0-2 9 16,-1 1 1-16,-1 0 6 0,-1-2 3 0,1 2-2 0,0 0-4 16,0-1 23-16,0 1-8 0,1-1 14 0,-1 2 1 15,0 0-24-15,0 1 9 0,0-1-14 0,-1-2 4 0,1 0-13 16,-2 1-5-16,-1-4 0 0,1 1 6 0,-1-2-1 16,1 0 4-16,-2-1-4 0,0 2-4 0,-2-4 6 15,0-4-5-15,0 2 5 0,1-1 7 0,-2-1-11 16,1 2 9-16,-1-5-11 0,0 0 9 0,0-2-6 15,1 0 7-15,-3 0-7 0,1 1-3 0,-1-3 0 16,2-1 0-16,-3 0 0 0,3 0-8 0,-3 0 21 16,1 0-10-16,1-1 16 0,-2-2-16 0,0 2-3 0,1-3-1 15,0 3 0-15,-1-1-13 0,0-4 17 0,1 4-7 16,-3-8 10-16,2 3-7 0,1 1-5 0,-2-1 6 0,5 3-4 16,-3-2 18-16,-2-3-21 0,3 0 8 15,-3 1-12-15,-5-1 9 0,7 5 3 0,-3-1-2 16,1-1 2-16,4 2-12 0,-4-2 12 0,2 2-6 0,-3-3 8 15,0 0-7-15,-3 1-7 0,4-2-4 0,-3 7-1 16,1-2-17-16,-4 0 20 0,-3 0-1 0,4 0 7 16,-5 1-4-16,-4 0 7 0,3 4-6 0,-5-3 6 15,0 2-7-15,1 0 10 0,-5 0-9 0,-2 4 10 16,0-1 3-16,-3-1-3 0,-1 3 6 0,-3 0-7 16,1 1-10-16,-1 0 20 0,-2-2-8 0,5 2 13 0,-3 0-6 15,1 3 0-15,1-1 3 0,-1 0-3 0,0 2-9 16,-1 2 11-16,-2 0-4 0,-6-1 8 0,3-1-2 0,1 0-1 15,2-1 5-15,7 1-4 16,-2-2 0-16,-1 0-4 0,1 0-9 0,-5 0 8 0,2 0 8 0,-1 0-11 16,1-2 6-16,-4 1-9 0,-1-1 12 15,1-2-11-15,1 0 4 0,5-1-6 0,2-1 7 0,-1 2-4 16,3-3 7-16,-1 0-6 0,0 1 2 0,3-3-6 16,-1 2 2-16,1-1-2 0,-2-2 4 0,-2 1-5 15,3-1 0-15,0 0 0 0,1 0 7 0,6 0-7 16,-1 1 5-16,5-1-5 0,-1 1 0 0,2 0-3 0,1-1 2 15,0 1-1-15,3 0 11 0,1 0-17 0,3 0 2 16,-2 0-7-16,2-1 19 0,1 1-6 0,1-1 3 16,3 1-4-16,-1 1 1 0,1-2 1 0,1 1-2 0,1 0 1 15,-1 0 0-15,3-1-5 0,0 0 4 0,0 0-5 16,0 0 3-16,0 1 3 0,0 0-4 0,0 0 2 16,0 0-1-16,0 0 5 0,0 1 1 0,0 0 0 15,8 30 0-15,-7-26-7 0,2 3 6 0,0-2-6 16,-2 0 6-16,0 2 2 0,0-4-4 0,1 2 4 15,1 2-9-15,-2-2 8 0,0 2-1 0,1 0 5 16,-1 0-10-16,2 5 6 16,-2-1-4-16,-1-1 7 0,1 2 1 0,0 0-7 0,-1 0 5 15,1 4-5-15,0 0 0 0,-1 0 3 0,0 1-4 16,0 0 3-16,-1 2 6 0,-1 0-3 0,1 2 2 0,-2 3-4 0,1-3 3 16,-1 3 3-16,-1-3 3 0,0 0-2 15,-2 3-5-15,0-1 9 0,1-2-1 0,-2 3 5 0,1 2 2 16,1-2-6-16,-2 1 7 0,1-3-5 0,1-4 6 0,0 3-7 15,-2-3-2-15,2-1 0 0,0 0-1 0,-1-1-9 16,0 0 1-16,2-1-2 0,-1-2 10 0,-1 1-11 16,-2-3 2-16,3 1-3 0,-4-1 3 0,0-3 0 15,3 3 3-15,-1-4-2 0,-1-1 6 0,1 2-6 16,0-3 1-16,1 2-3 16,-2-4-2-16,-3-1 3 0,4 1 2 0,1-3 1 0,2 4-1 0,1-1-2 0,-2-4-1 15,0-1 1-15,5 0 4 0,0 0-3 0,0 0 3 16,0 0-3-16,0 0-2 0,0 0-5 0,0 1 3 15,-14 2-2 1,11-8 1-16,3 5-8 0,0 0-4 0,1 4 1 0,-1-4 4 0,0 0-14 0,0 0-1 0,0 0-5 16,0 0-3-16,0 0-10 15,-1 0 0-15,-1 0-7 0,2 0-28 0,0 0 3 0,0 0-23 0,0 0 11 16,0 0-60-16,0 0-32 16,0 0-53-16,0 0 6 0,0 0-160 0</inkml:trace>
  <inkml:trace contextRef="#ctx0" brushRef="#br0" timeOffset="18903.57">5983 10781 349 0,'-2'-6'53'0,"6"7"88"0,0-1 21 0,4 4-54 0,-4-4-47 0,5 3-4 16,0-2-19-16,-3-2 14 0,2 2-10 0,1-4-16 16,-1 1 2-16,5 2-10 0,-2-4-23 0,2 2 16 15,-5-2-12-15,1 0 13 0,-5 3-8 0,2-2 6 16,4 2 6-16,-4 0-4 0,-1-3-4 0,0 2 9 0,-2-1-11 16,0 0 11-16,-3 3-4 0,0 0-3 0,9-2 0 15,-6 1-4-15,-4-1-14 0,1 2 17 0,0 0-5 16,0 0 9-16,1 0-13 0,-1 0-5 0,0 0 3 0,9 8-4 15,-9-6 1-15,0-2 4 0,0 0-10 0,0 0 10 16,0 1 0-16,0 0-3 16,2 0 8-16,-2 0-6 0,0 0 7 0,0 0-5 15,1 0 0-15,-1 0 0 0,10 20 4 0,-9-16-7 0,-1-5 4 0,0 0-5 16,0 0-6-16,0 0 13 0,0 0-6 0,0 1 9 0,0-1-7 16,0 0-17-16,0 0 0 15,0 0-8-15,0 0-15 0,0 0-6 0,0 0-21 0,0-1 8 16,0 0-39-16,-9-13 5 0,6 11 9 0,-5 0-4 15,-5 0 17-15,4 0 53 0,-4 0-12 0,7 3 26 0,-2-1 9 0,0 2 2 16,0 3 27-16,0-2-20 0,2 2 9 0,-1 0 32 16,1-4-23-1,-3 3 30-15,1 0-6 0,0 0-18 0,3 1 17 0,1 0-18 0,2 3-1 0,1-1 14 16,1 2-22-16,-3 0 21 0,1-5-19 0,-2 2-1 16,-1-1 8-16,4-1-7 0,-1 3 9 0,2-2-4 15,-1 0 10-15,1-4-6 0,0 0 3 0,0 1 9 16,4 12-5-16,-3-7 9 0,-1-6-17 0,0 0 17 31,0 0-4-31,0 0 9 0,0 0-13 0,2 0-14 16,13 6-1-16,-11-6-2 0,3 2 5 0,-2-2-18 15,1-1 2-15,2 1-7 0,-1-7-2 0,2 2-5 16,1 0-5-16,3-1 1 0,3 4-5 0,2-1 5 16,0 2-4-16,1-2 5 0,0 2-3 0,2-1-2 15,0 0 6-15,3 1-4 0,-1 1-6 0,0 0 11 16,4 2-2-16,-2 4 9 0,0-6 0 0,2-1-11 15,3 2 0-15,-2-1-3 0,7 1 8 0,3-1-4 16,1-1 2-16,4-5-3 0,-3 3 5 0,2 1-2 16,0-7-1-16,-1 6-1 0,2-4 6 0,3-1-4 15,0 1 6-15,-3-3-6 0,1 3 4 0,-3-3-4 16,0 0-1-16,-2 1 0 0,-2-3 4 0,0 2-9 16,-3 0 8-16,1-2-7 0,-3 2 5 15,0-1-4-15,-1 2-6 0,-2 2 3 0,0 0 5 16,-3 0-5-16,3 0 6 0,-9 0-5 15,-1 3 3-15,-4 0 0 0,-2 2 0 0,-1 1 1 16,-2 1 7-16,-2 0-2 0,-2 1-1 0,0 1-1 16,-2 1-1-16,2 2-1 0,0 0 0 0,-3 1 0 15,3 0-7-15,-2 2 9 0,2-2-2 0,0 2 6 16,-1 0-1-16,0 0-4 0,2 0 6 0,-4 1-5 16,3 2 9-16,-4-2-5 0,3 2 0 0,-3 0-1 15,2 1 6-15,1 3-1 0,-3-4 5 0,1 2-3 16,-2 0-5-16,-1-3 1 0,3 5-2 0,1 1 4 15,-3 0 0-15,2 3-2 0,1-2-1 0,-3-2 1 16,3 2 0-16,0 0-9 0,0 1 7 0,0 1-7 16,-2 0 11-16,4 2-4 0,-2-1-4 0,1 2 2 15,0 1-4-15,-1-1 7 0,1 1 1 16,0 2 1-16,1 2-10 0,-3 0 10 16,3 3-5-16,-3 1 9 0,-3-3-1 0,4 3-7 0,-4-1 4 15,1 1-5-15,2 0 5 0,1-2 1 0,-4 2-4 16,0-1 3-16,0 0 1 0,-2-3-11 15,2-1 7-15,2-2-8 0,-2 1 5 16,0 1 0-16,1-3 0 0,-1-2 0 0,0-2-2 0,0 2 0 16,0-4 4-16,0-2-2 0,0 2-1 15,-1-6-2-15,2 1 1 0,-1-2 0 0,1 0 4 0,3 0 1 16,-5-2-3-16,2-2 3 0,-1-2-7 0,0 0 0 16,2 0-1-16,-1-1 1 0,-1 0 0 0,0 0 0 15,2 1 0-15,-3-1 0 0,1-3-1 0,0 0-1 16,0 0 3-16,0 0-1 0,0 0 3 0,0 1-5 15,0 0 3-15,0 0-2 0,0 0 6 0,0 0-7 16,0 0 0-16,0 0-3 0,0 0 6 0,0 0-1 16,0 0 0-16,0 0-2 0,0 0 3 0,0 0-1 15,0 0 2-15,0 0-2 0,0 0 2 0,0 0-2 16,0 0-1-16,0 0 0 0,0 0 6 0,0 0-10 16,0 0 5-16,0 0-8 0,0 0 12 15,0 0-6-15,0 0 3 0,0 1-4 0,0 0 3 16,0 0-3-16,0-1-3 0,0 1 2 0,0-1 0 15,0 0 1-15,0 1-2 0,0-1 0 16,0 0-7-16,0 0-25 0,0 0-13 0,0 0-4 16,0 0-31-16,0 0-45 0,-12 12-26 0,4-18-9 15,1 0-50-15,-6-1-187 0</inkml:trace>
  <inkml:trace contextRef="#ctx0" brushRef="#br0" timeOffset="20033.72">2561 12200 352 0,'0'4'264'0,"0"0"-99"0,0-1-138 0,0 2-6 16,0-2-14-16,0 4 5 0,1-1-23 0,-2-1 18 16,1 3-1-16,0-4-1 0,-2 0 24 0,5 0-17 15,0-2 14-15,-3-2 27 0,0 0-6 0,0 0 17 16,0 0 9-16,0 0 5 0,0 0 2 0,0 0 1 16,0 0-11-16,0 1-14 0,0 0 0 0,0 0-4 15,0 0-15-15,0 0-13 0,0 0-10 16,0 0 4-1,-4 21 0-15,4-18-19 0,2 3 13 0,-3-1-14 0,0 0 18 0,1 2-16 0,1 2 0 16,2 3-6-16,-1 2 7 0,2 4-6 0,-4 0 1 16,0 3-5-16,3 6 8 0,-3 2 1 0,1 1 4 15,1 3-1-15,-1 0 1 16,0 3-3-16,0 3 6 0,1 1-5 16,-3-1 7-16,-3-3-9 0,1-2 0 0,3-3-2 0,0-2 9 0,4-5-7 15,-4 0 6-15,-3-4-6 0,3-1 0 0,-8-6-2 0,5 2 0 16,3-6 0-16,-1 3-7 0,2-4-2 15,-4-3-8-15,-1-1 5 0,1-2-15 0,5 1-3 16,-2-4-13-16,0 0 4 0,-3-6-38 0,-5-3-20 16,9 2-19-16,-1-7 0 15,2 4-21-15,-1-3-61 0,3-5-17 16</inkml:trace>
  <inkml:trace contextRef="#ctx0" brushRef="#br0" timeOffset="20547.34">2571 12343 455 0,'0'-3'90'0,"0"3"-20"0,0 0-19 0,0 0 10 0,0 0-21 0,0 0 4 15,0 0 11-15,0 0-4 0,0-1-3 0,0 0 16 16,0 1-20-16,0-1 23 0,0 0 1 0,0-1-17 16,0 1 10-16,0 0-12 0,0 0 6 0,0 0-12 15,0 0-4-15,0 0-1 0,2-17 1 0,2 14-7 16,-3 0 1-16,-1-3-6 0,0-1-11 16,0 2-10-16,5 0 1 0,-2 1-4 0,4 0-4 15,-4-2 2-15,-1 2-2 0,3 3 3 0,-3 1 6 16,3 0-7-16,0 1 1 0,-1-1-3 0,-4 1 0 15,0 0 0-15,0 0-2 0,13 1 1 16,-5 3 5-16,-3-1-11 0,4 3 1 0,-3 2-6 16,-3 0 7-16,-2 1-3 0,0 2 3 0,-1 2-3 15,3 4 8-15,-2 2-6 0,0 0 6 0,-3 1-7 16,-2 1 3-16,0 0 5 0,-2 4 1 0,0-3 1 16,-2-2-1-16,0-1 21 0,1-2-9 0,1-2 14 15,0 1 1-15,0-3-16 0,1 1 10 0,1-3-12 16,-1 0 5-16,-2 0-6 0,-1-2-4 0,5-1 2 15,-3-2-1-15,4-1-2 0,1-3 2 0,1-2-5 16,0 0-16-16,-1 0-9 0,0 0-18 16,0 0 8-16,0 0-19 0,0 0-1 0,-2 0 0 0,1-1-5 15,0 0-21-15,-19-19-29 0,19 12-46 0,1-3 6 16,1-1-110-16</inkml:trace>
  <inkml:trace contextRef="#ctx0" brushRef="#br0" timeOffset="22634.97">2902 12943 24 0,'0'-2'3'0,"0"2"50"0,0 0 1 0,0 0 0 0,0 0-29 0,0 0 25 16,0 0-8-16,0 0 19 0,0-1 16 0,0 0 1 16,1-18 6-16,-1 13-7 0,0 2-29 0,-1-2 23 15,1 1-18-15,2-2 22 0,-2 0-18 0,0 1-9 16,-1-2 4-16,0 2-8 0,1-2-19 0,0 1 7 15,-3 0-16-15,1 0 15 0,-2 1-15 0,1 0-3 16,0 0 8-16,0 1-8 0,1-1-13 0,-1 1 15 16,0 1-10-16,1 0 14 15,-1 1-15-15,0 0 10 0,1 1-2 0,0-1 4 0,-1 1-11 0,1 0 15 16,0 0-7-16,2 2 12 0,0 0 1 0,0 0-6 16,0 0 3-16,0 0-6 15,0 0-20-15,0 0 24 0,0 0-10 0,0 0 15 0,0 0-20 0,-1 0-1 16,-1 0-1-16,1 0 0 0,0 0-9 0,0 0 9 15,0 0-11-15,0 1 11 0,-15 15 0 0,15-10-2 16,-2 1 2-16,0 1-3 0,1-1 1 0,-2 2-1 16,2 0 7-16,0 1-6 0,0 2-3 0,0 2 1 15,1 0-2-15,-1-1 3 0,1 2-8 16,-2 1 7-16,2 0-7 0,0 0 7 16,0-1 1-16,1-3-1 0,0 1 6 0,1-1-6 0,1-3-6 15,1 1 7 1,-1-2-5-16,1-2 6 0,1 1-4 0,0-6 3 0,0-1 2 0,1-2-1 15,0 0-10-15,1 0 15 0,1 2-10 0,-1-5 11 32,0-2 1-32,1 0-5 0,0-4 6 0,1 2-7 15,0-4-7-15,-1 1 7 0,3 3-1 0,-2-3 6 16,1 0 2-16,-2 2-12 0,-3-3 4 0,0 1-7 16,-1 4-4-16,-2-2 14 0,3 2-7 0,0 3 9 15,-2 0-2-15,1 1-5 0,-3 4 6 0,0 0-4 16,0 0 7-16,0 0-2 0,0 0-5 0,0 0 2 15,0 0 1-15,0 0-3 0,0 0 6 0,0 0-7 16,-4 11 1-16,5-4-3 0,-1 0-2 0,-4-1 0 16,3 0 5-16,0 1 0 0,1 0 0 0,4 0-2 15,1 1 7-15,-2-2-7 0,-3-4 0 0,2 2-2 16,0-3 1-16,0 1 5 0,6 1 4 0,-2-2 0 16,2 0 2-16,-3-3-10 0,0-3 6 0,-1 1-8 15,1 0 4-15,0 0-3 0,6 3-4 0,-4-2 0 16,-4-2-7-16,4 1 18 0,-3-3-4 15,2 0 10-15,2-1-14 0,-1-1 3 0,0 1 0 16,1-1 4-16,-1-1 10 0,-1 1-15 0,3-2 11 16,1-1-12-16,-1-2 5 0,-3-1 0 0,-2-2-4 15,0 0 5-15,-1 1-1 0,-2 1 3 0,2-2-6 16,0 1 5-16,-2-2-6 0,-1 2 0 16,0-3 4-16,0 0-3 0,-1-2 10 0,-1-2-13 15,1 4 2-15,1-1-7 0,-1 2 8 0,-1 0-1 16,1-1 2-16,-4 3-2 0,2-1-3 0,-4 3 5 15,2 2 2-15,1 0 2 0,-3 0-10 0,1 3 4 16,-1-1-2-16,1 3 2 0,2 1-9 0,0 1 11 16,-2 1-7-16,-3 1 9 0,1 1 4 0,0 0-4 15,8 2 2-15,0 0-3 0,0 0 6 0,0 0-11 16,-1 0 7-16,0 0-8 0,1 0 1 0,-1 0 3 16,-1 0-1-16,1 0 3 0,0 0 1 0,0 1-2 15,0 0-5-15,0 0 2 0,1 0 2 0,-1 0 5 16,-1 0 5-16,1 0-3 0,0 0-4 0,0 0-1 15,0 0 7-15,0 0-2 16,1 0 16-16,-1 0-16 0,-1 0-1 0,1 0-4 0,-9 13-4 0,8-14 6 16,2 3 2-16,-3-1 4 0,-1 1-5 0,4 1-1 15,1 2-3-15,2 2 3 0,-3-1-1 0,2 4 0 16,-2 1 2-16,1 2-2 0,1-2-6 0,-1 4 7 16,-1-1-6-16,1 4 8 0,5 1-3 0,0 1-2 15,-1 0 4-15,0 1-4 0,-2 2-1 0,0-4 0 16,-2 0-1-16,3 2 0 0,1-2-5 15,2-1 5-15,3-1 0 0,-3-2 3 0,0 0 6 16,2-1-13-16,-5-3 4 0,2-1-6 0,2-1 6 16,-1-2 7-16,1 0 2 0,-1-2 3 0,-3-1-8 0,1 0 2 15,-1-1-6-15,2 1 5 0,0-3 4 16,-1 0-12-16,0-1 3 0,1 1-5 0,-1-2 2 16,1 0 2-1,0 0-1-15,-3-1 2 0,3 0 2 0,-2 0-4 0,1-1 3 0,-1-1-3 16,0 0 3-16,0 1 1 0,0 1-2 0,-1-2 3 15,1 1 4-15,-1-1-7 0,0-1 2 0,1 0-3 16,-1-1 0-16,1-1 2 16,-2-1-1-16,1 0 1 0,1-1-1 0,0 0-3 0,-1-1-2 0,-1-1 2 15,1 0 4-15,0-1-3 16,0 0 1-16,3 1-4 0,-3 0 5 0,1 0 0 16,0-1 4-16,1 0-4 0,1 0 5 0,0 0-5 15,0 2 0-15,1 1 0 16,-3-1 2-16,3 2-6 0,-2 1 6 0,2 0-5 0,0 3 3 0,-2 2-4 0,3 0-4 15,-2 0 2-15,0 0 10 0,0 2-7 0,0-1 6 0,-2 4-6 16,2-2 15-16,1 1-14 0,0 4 2 0,1-1-5 16,-1 3 7-16,-5 1-3 0,0-1 3 15,3 0-2-15,-1-1 2 0,2 2-2 0,0-2-4 16,-4 1 3-16,0 0 8 0,1-1-9 0,-2 0 6 16,0 0-8-16,-1 0 8 0,0 0-4 0,1 0 4 15,0 0-5 1,-1 0-10-16,1-1 19 0,-1 0-10 0,0-2 13 0,5 1-10 0,-6-1-2 31,-3 0-1-31,4-2 0 0,0-1 2 0,0-2 2 0,0 0 3 0,0 0-1 0,0 0 4 0,0 0-6 31,0 0 4-31,0 0-5 0,0 0 10 0,0 0-11 16,0 0 11-16,0 0-10 0,0 0-1 0,0 0 2 16,0 0-5-16,0-1 5 0,0 0 3 0,0 0-6 15,4-21 0-15,-4 15-3 0,2 0-6 0,0-3 7 16,0 2-3-16,1-2 5 0,-2 2 5 0,2-1-7 15,5 1 3-15,-3 1-5 0,3-1 0 0,-3 0 4 16,-3-1-7-16,6 2 8 0,-5-3 7 0,4 4-11 16,1-2 6-16,-1 0-10 0,1 3 0 0,-2-1 7 15,3 1-2-15,-1 3 4 0,-3-3-4 0,1 3-2 16,-1 2 1-16,0 0-1 0,2 3 3 0,-2 2-1 16,1 0-3-16,-1 1 3 0,0 3-2 0,0-3 1 15,0 3 4-15,-3 1-1 0,1-1 1 0,0 0 1 16,-2 0-1-16,0 1 2 15,-1-1 7-15,0-1-8 0,0-1 2 0,-1-1-3 0,1 0 8 16,-1-2-2-16,-1 0 3 0,2-1-5 0,0 0-4 16,0-3 1-16,0 0 1 0,0 0 2 15,0 0 6-15,0 0-9 0,0 0 4 0,0 0-4 0,0-1 9 16,4-14-6-16,-3 7 2 0,0 0-3 0,0-2 1 16,3 1-4-16,-2 0 0 0,-1 0-3 15,5-1-13-15,-4 3 19 0,1 0-6 0,1 1 11 16,-1 2-5-16,1 0-7 0,-2 2 2 0,-2 2-4 15,0 0 6-15,0 0-4 0,1 0 2 0,0 0-2 16,0 1 5-16,11 11-3 0,-10-2-1 0,0-3 0 16,2 1 4-16,-3 1-1 0,1 0 2 0,0 0-2 15,1 1 6-15,-1 0-8 0,0 0 1 0,1 1-4 16,-2 1 3-16,-1-3 4 0,0 1-1 0,0-1 4 16,-1 0-4-16,-1-1-4 0,2-1 4 0,-1-2-3 15,1-1-1-15,0 0-1 0,0-4-7 16,0 0 5-16,0 0-7 0,0 0-17 0,0 0-12 0,0 0-2 15,0 0-22-15,-3-13-9 0,2 3-12 0,0-1-2 16,-2-1-23-16,1-3-30 0,1 0-31 16,-1 0-6-16,-2-2-114 0</inkml:trace>
  <inkml:trace contextRef="#ctx0" brushRef="#br0" timeOffset="22904.27">3048 12687 1520 0,'-2'2'110'0,"-2"-2"-68"0,1 1-22 0,3-1-9 0,2-2-50 0,12 2 13 16,-2-4-16-16,7 1 17 15,1-3 0-15,-3-3 6 0,5 0 3 0,-1-5-4 0,5 4-17 0,-2-7 20 16,3 4-16-16,1 1 16 16,0-7-5-16,1 3-34 0,1-6-15 0,6 1-13 0,0 1-68 0,8-3-162 15</inkml:trace>
  <inkml:trace contextRef="#ctx0" brushRef="#br0" timeOffset="27579.05">7457 11574 440 0,'-1'-5'465'0,"1"1"-196"0,-4-1-268 0,1 2 7 0,1 0-9 0,-1-1-16 0,4 1 16 0,1 1-19 16,-2 0 9-16,0 2 18 15,0 0-3-15,0 0 10 0,1 0-3 0,0-1 2 16,-1 0 2-16,0 0 3 0,0 0 13 0,0 0-6 0,-3-16-3 0,3 13 0 0,-1 0-9 16,0 1-2-16,0-2-2 0,-6 1-2 0,4 1-17 15,-1-2 18-15,7 1-10 0,0 0 13 0,-7 0-2 16,5 2 0-16,-4-2 10 0,1 2-8 0,2 0-8 0,-2 1 12 15,4 0-8-15,2 0 9 0,-4 1-15 0,0 0 5 16,1 0-4-16,0 0 5 16,1 0-4-16,-1 0 1 0,17 0-1 0,-8 3 1 0,-1 0-4 0,-1 4-3 15,5 0 0 1,-5 0 0-16,3 1 5 0,2 2-8 0,-3 0-1 0,0 1-2 0,1 1 4 0,-1 2 5 16,-1-2 4-1,-1 3-2-15,1 1-10 0,0-1 13 0,-1 2-5 16,0 2 10-16,1-2-6 0,1 0-2 0,3 5 7 0,-4-2-4 15,0 2 15-15,0 2-18 0,-1-6-2 0,-2 0-3 0,2 0 6 0,0-1-2 16,-2 2 4-16,1-3-5 0,2-2 3 0,-2-2-9 0,-1 0-4 16,3 0-3-16,-4-2-7 0,3-2-20 0,-3 1-7 15,1-4-5-15,0-1-19 0,-2-3-11 0,1-1-9 0,0-2-1 32,-2-2-8-32,4-3-60 0,2-5-27 0</inkml:trace>
  <inkml:trace contextRef="#ctx0" brushRef="#br0" timeOffset="27879.33">8014 11460 1437 0,'-4'6'71'0,"-2"1"41"15,2 3-94-15,-1 0-7 0,0-1-21 0,2 2 14 0,-2-1-5 16,2 1-9-16,3-1 11 0,-1 0-12 0,-1 1 1 0,0-2 11 16,-1 2-7-16,-1-1 8 0,0-2 0 0,1 1 0 15,-1-1 2-15,-3-1-4 0,3 1-10 0,-3 2 23 16,3-3-7-16,-2 3 12 0,0-2-23 0,-2 0 11 0,-2 1-7 16,3 1 9-16,-2 0-2 0,2 4-10 0,1 2-4 15,-3 1-2-15,2 4 7 0,-2 1-2 0,0 1 5 16,0 0-6-16,-2 4-14 0,-3-1 20 0,4 1-10 0,-5-1 12 15,7 4-9-15,-1-3-3 0,0-2 1 0,3 1-5 16,-2-6-23-16,5 3-33 0,-2-1-49 0,2-2 10 16,1 1-93-16,2-8-126 0</inkml:trace>
  <inkml:trace contextRef="#ctx0" brushRef="#br0" timeOffset="28435.14">8624 11635 366 0,'-3'-3'58'0,"3"3"75"0,0 0-7 0,0 0-7 16,0 0-77-16,-1 0 4 0,1 0-11 0,-1 1 10 16,-1 0-6-16,1 0 4 0,0 0 5 0,-10 19-1 0,11-14 8 15,-1 3-1-15,-1-3 5 0,1-1-3 0,0 2-6 0,1-2-7 16,0 2-4-16,0 1 2 15,0-4-14-15,0 4-1 0,1-1 0 0,0-2 1 0,2 4-10 0,-1-1-4 16,0-1-2-16,2 4 1 0,-1-2-14 0,-1 1 15 16,1 1-15-16,-2 2 19 0,3 0 0 0,-1 2-11 15,2-1 9-15,-2 2-12 0,-1 0 10 0,1 1-11 16,1 0 3-16,-1 1-4 0,1 3 8 0,-3 0-2 16,1 1 3-16,-1-1-4 0,1 4-8 0,1 1 5 0,0 0-3 15,-1 2 5-15,-2-1 2 0,0 1-7 16,-1 0 3-16,5 0-4 0,0 1 2 0,-3-5-3 0,1 0-1 15,-2-1-1-15,1-1 4 0,0-2-2 0,1-1-2 16,-3-3 1-16,-2-2 9 0,3 0-19 16,3-1 8-16,-3-6-15 0,2 1-8 0,-2-3-22 0,-2-1-18 0,7-1-1 15,-5-3-49-15,0 0-7 0,0 0-19 0,-2-7 4 16,2-1-47-16</inkml:trace>
  <inkml:trace contextRef="#ctx0" brushRef="#br0" timeOffset="29274.97">8574 11732 814 0,'0'0'133'0,"0"0"-25"0,0 0-27 0,0 0 19 0,0 0-105 0,0 0 0 0,0 0-16 16,0 0 11-16,1-13-12 0,3 12 6 0,3-2 11 0,-1-1-8 15,3 1 1-15,-1-5 15 0,2 1-9 0,-3-1 12 16,3 0 4-16,-2 0 1 0,-2 0 10 0,6 4-8 15,-4-1 4-15,1 1 4 0,2-1-4 0,-4-2 7 16,2 3 9-16,-4 1-10 0,-1-1 8 0,2 2-11 16,0-1 2-16,2 2-4 0,-3 0-3 0,1 1 2 0,1 2-2 15,3-2-8-15,2-1-3 0,-3-1 1 0,3 2 3 16,-3 1-15-16,-2 2 2 0,1 2-9 0,1-1 5 16,0 3 2-16,0 2 5 0,2 3-7 0,-3 3-15 0,-5-4 18 15,2 3-20-15,-4 0 20 0,-1-1-2 0,0 5 5 16,-1-2 14-16,-2 4-11 0,2-1-9 0,-3-2 24 15,-2 1-14-15,1-3 21 0,-1 1-7 0,-4 0 14 16,1-3 2-16,1 3 0 0,-3-2-2 0,0 1-11 16,0-1 5-16,-2-1-6 0,6 0 5 0,-1-2 0 15,-2 2 1-15,1-2-3 0,-4 1-12 0,3-5 2 16,3 0-4-16,0 1 4 0,-1-2-5 0,1 3 0 0,1-3 2 16,-1-1 0-16,1 0 11 0,0-3-9 0,2 1-4 15,-1-1 0-15,2 1 4 0,0-2-7 0,-2-2 2 16,1 1-6-16,-1-4-5 0,1 2-18 0,2 2-8 15,2 0-3-15,0 0-2 0,-1 0-32 0,0-1-4 0,-13-11-16 16,12 8-32-16,-1-1-17 0,3 0-55 0,-1-4 11 16,1-1-154-16</inkml:trace>
  <inkml:trace contextRef="#ctx0" brushRef="#br0" timeOffset="30433.2">9019 12004 775 0,'0'-3'127'0,"0"1"-2"0,-1-1-26 0,0 0 24 16,1 1-93-16,0 2-30 0,0 0-3 0,0 0-10 0,0 0-15 15,0 0 18-15,0 0-7 0,0 0 13 0,0 0 10 16,1 1 7-16,0 0 9 0,0 0-6 0,11 21 13 0,-10-18 16 16,0 1-3-16,0 1 7 0,-1 0-4 0,0-1-6 15,3 1 4-15,0-2-6 0,-3 0-7 0,1 3-12 16,-2-2-6-16,0 1 1 16,1 0-1-16,0-2 4 0,1 4 6 0,-1 1-3 0,0 0 6 0,1 0-8 15,-1 0 0-15,-1-2-3 0,1 0-10 0,1 3 4 16,1 0-8-16,2 3 6 0,-4 0-13 0,3 1 10 15,-2 0-5-15,1-2 6 0,1 3-4 0,0 1 0 16,0 1 0-16,1-1 0 0,-2 2-2 0,2-2-1 0,-3 0-6 16,-1-1 6-16,4 1 8 0,-1-1-7 0,0 2 10 15,0-2-10-15,-3 1 11 0,2 0-10 0,-3-4 3 0,1 1-5 16,0 1 9-16,-3-6 0 0,2 2 4 0,-3 0-4 16,3-7-4-16,0 6 2 0,-3-4-4 0,0-4 3 15,-2 5-5-15,5-6 2 0,0 0-1 0,0 0 1 16,-1 0-9-16,0 0 9 0,0 0-6 0,1 0 7 15,0 0 1 1,-1 0-2-16,-1-1 9 0,1 0-9 0,-11-20-17 0,12 13 25 16,0-2-14-16,0-3 19 0,0 2-8 0,0-2-7 0,2-1 4 0,-1-1-6 15,6-2-12-15,0 0 10 0,0-1-12 0,-1 1 12 0,0-1-6 16,1 0-9-16,2 2 1 0,3 2-6 0,-6-1-2 16,4 5 12-16,-2-2 6 15,3 3 0-15,0 1 3 0,-3-1 7 0,4 2-4 0,-3 2 4 0,1 2-7 0,-1 0 11 16,-3 2 4-16,-1-3 2 0,2 4-9 0,1 0 0 31,2 3-11-31,-2 3 10 0,0 0 7 0,0 1-11 16,0 1 10-16,-2-1-11 0,0 0 2 0,1 2 4 15,-2 0-1-15,1 1 4 0,1 1 6 0,-2-1-7 16,1 2-2-16,-1-2 0 0,-1 1 8 0,1 0-2 0,-1-1 7 16,1-1-7-16,-1 1-1 0,-1-3 6 0,1 1-3 15,0-1 5-15,-3-1-14 0,2 1 7 0,1-2-2 16,-2 1 5-16,0 1 4 0,0-2-7 0,1 0 0 15,0-2-2-15,-1 0 5 0,1 0 0 0,0-1 5 16,1-1-4-16,-2-1 1 0,1 1-6 0,1-1 2 0,0-1-2 16,1 0 2-16,-2-2-1 0,2-1 0 0,-1 0 1 15,1 0 5-15,0-3-15 0,0 0 2 0,0 0-7 16,-2-3-2-16,0 1 1 0,0-2-2 0,-1 0 2 16,0 1 4-16,1-1-5 0,-2 1 6 0,0-1-6 15,1-1 2-15,-1 2 8 0,2-3-3 0,-2 3 4 16,-1 0-8-16,0-1 8 0,0 3-1 0,-4-2 6 0,3-3-5 15,-2 4-5-15,2 1-1 0,-1 1 0 16,2 1 12-16,0 4-12 0,-1-3 4 0,1 5-7 0,0 0 13 0,0-1-8 16,0 0 5-16,0 0-6 0,0 0 11 15,0 1-9-15,0 0 6 0,0 0-6 0,0 0 1 0,0 0-2 16,0 0-3-16,4 7 2 0,0-2-5 0,-1 3 14 16,2 4-6-16,2 0 9 0,-2 1-2 0,3 0-10 15,-4 0 3-15,1-1-8 0,1 0-6 0,-3 2 17 16,-1-3-5-16,6 2 9 0,-5-1-3 0,2-1-2 15,1 1 2-15,-6-3-1 0,2 1 3 0,4-2-6 0,-6-1-4 16,4-1 1-16,0-2 4 0,-4-1-11 16,3-1 0-16,-2-1-7 0,-1-1-12 0,0 0 0 0,0 0-4 15,6-10-2-15,-6 1-27 0,3-3-28 0,0-2-25 16,-3-3 2-16,0-1-52 0,1-3-3 0,-2 0-39 16,1 1 14-16,-3-2-63 0</inkml:trace>
  <inkml:trace contextRef="#ctx0" brushRef="#br0" timeOffset="30604.02">9550 11978 380 0,'5'0'197'0,"-5"1"-45"0,0-1-30 0,0 0 8 0,0 0-57 0,0 0-31 0,0 0-10 0,2 0-6 0,-2 0-43 16,1 1 12-16,15 10-27 0,-14-9 20 0,-2-2-29 16,0 0-18-16,6 0 8 0,-4-2-19 0,1 0-22 0,1-1 2 15,-4-2-25-15,3-1 10 0,1 0-55 0</inkml:trace>
  <inkml:trace contextRef="#ctx0" brushRef="#br0" timeOffset="31745.39">9872 12274 1328 0,'0'0'117'0,"0"0"-87"0,0 0-35 0,0 0-2 16,1 0-43-16,0 0-27 16,0-1-2-16,1 0-12 0,-1 0-15 0,0 0 23 0,26-20-4 0,-24 17 13 15,-2 0 42-15,-1-2 34 0,2 3 34 0,-1-3-9 16,-1 1 46-16,1 2 26 15,-1 3-18-15,0 0 22 0,0-13-25 0,-2 5-25 16,0-2 6-16,-1-1-13 0,1 1-11 0,0 1-12 0,1-1-1 0,1 3-2 16,-3-2-6-16,1 1-8 0,-1 0-5 0,0 0 1 0,1 0-2 0,0 3-2 15,0-1 2 1,-1-1 0-16,2 4 0 0,1 3-10 0,0 0 0 0,0 0-6 0,0 0-7 0,0 0 2 16,0 0-12-16,0 0 8 15,0 0-4-15,0 0 3 0,-6 8 8 0,5-2-4 0,1 3 26 0,0 2-7 16,-1-1 2-16,0 0-6 0,1 4 7 0,0 0 4 0,1-1 7 15,-1 2-4 1,1 0 2-16,0-1-9 0,1 2 1 0,-1 2-3 16,0-4 4-16,1 1 5 0,2 0 6 0,-2-1-4 15,1-1-11-15,1-1 16 0,-1 1-14 0,1-3 19 0,0 0 3 0,0 0-7 0,0-2 14 16,1 0-13-16,1 1-4 0,0-1 4 0,0 0-13 16,-2-1 10-16,3 2-11 0,0-2-4 0,-1 0-3 15,-2 0-3 1,0 1-7-16,-4 0-3 0,3 0 7 0,-2 2-4 15,-2-2 10-15,1 2 3 0,-3-2 0 0,-1 0 1 0,1 1-9 16,-2-3 18-16,2 5-7 0,-3-6 13 0,2 4-4 16,-1-3 8-16,3-4 4 0,-1 0 0 0,-1 2 9 0,3-3-15 15,-4 1-1-15,3-1-4 0,2-1 1 0,0 0-6 16,0 0 4-16,-3-6-5 0,3 1-1 0,0-3-6 16,0 3-1-16,0-2-1 0,2-1 6 0,1-5 1 15,2-2 8-15,0-3-6 0,0-2-6 0,2 1 14 16,1-3-6-16,0-1 13 0,1 1-3 0,-1-1-11 15,2 1-3-15,-1-3-1 0,0 2 4 0,-1 0-6 16,4-1 0-16,-2 2-2 0,1-2 3 0,0 1-1 16,-5 4 0-16,0-6-2 0,0 6-3 0,0-1 0 15,0 1-5-15,-3 4 5 0,5 1 16 0,-4 3-11 0,0 0 9 16,2 4-12-16,-4 0 4 0,3 2 0 0,-1 1 1 16,-4 1 0-16,0 3 4 0,0 0-1 0,0 0-1 15,0 0 0-15,0 0 6 0,0 0-14 0,1 0 10 16,7 6-11-16,-8 2 6 0,1 3 2 0,1-2-3 15,-1 5 4-15,2-4 4 0,-2 3-8 0,0 2 8 16,2-2-8-16,2 3 0 0,-2-2 1 0,3 1-5 16,0 1 5-16,-4-2 0 0,2-1-2 0,0 3-5 0,-2-4 4 15,5 2 9-15,-2 2-6 0,-2-2 7 0,3 1-8 16,-4-3 6-16,4 2-3 0,-4-2-2 0,1-1 1 16,0 2 1-16,-1 7 12 0,-3-20-18 15,6 19 9-15,-4-11-6 0,-1-1 1 0,2 1 3 16,-2-2 5-16,0-1-8 0,0 1 3 0,0-2-4 15,-2-1-5-15,1 0 15 0,1-1-7 0,0-2 12 0,0 0-4 16,0 0 0-16,0 0 4 0,0 0-4 0,0 0-4 16,0 0 3-16,0 0-1 0,0 0 3 0,11-6 10 0,-7 0-12 15,1-1 3-15,-1-2-6 0,2 0 2 0,0-2-4 16,-1 0-1-16,1 0 0 0,0-1-2 0,1 1-2 16,-2-1-1-16,1 2-2 0,0 1 3 0,-2 0-2 15,3 4 2-15,-1-2-2 0,-1 4 5 16,0 2-8-16,-2-1 2 0,0 2-6 0,0-1-4 0,-1 2 13 15,2 2-6-15,1 3 8 0,-1 1-7 0,0 2-4 16,0 3 3-16,-1 0-3 0,0 2 4 0,1 1 2 16,1-1 0-16,-3 2 1 0,4 0-5 0,-2 1 3 0,0 1-5 15,-1 2 3-15,-2-2-16 0,0-1 17 0,-1-1-7 16,0-5 10-16,2 5-3 0,-1-2-2 0,0 0 3 16,2 1-3-16,-2-6-4 0,0 1-29 0,-1-4-13 0,3 3-6 15,-1-1-40-15,-2-3-95 0,1-1-59 0,-1-6-21 16,-1-2-224-16</inkml:trace>
  <inkml:trace contextRef="#ctx0" brushRef="#br0" timeOffset="71646.5">7578 11948 403 0,'0'-5'404'0,"1"0"-138"16,0-1-206-16,1-1-2 0,1 0-29 0,1-1-23 16,1 2-6-16,-1 0-2 0,0 1-1 0,0 0 2 15,0 2 1-15,-2 0-1 0,0 0-10 0,0 0 16 16,-1 0-4-16,-1 3 10 0,0 0-3 0,0 0 0 15,0 0-1-15,0 0 2 0,0 0 7 0,0 0-9 16,0 0 3-16,0 0-6 0,0-1-4 0,0 0-1 16,0 0-1-16,0 1 0 15,0-1-13-15,0 1 16 0,0-1-15 0,0 1 14 0,-1 0-8 0,-1 0-4 16,2 0 10-16,0 0-9 16,0 0-3-16,0 0 10 0,0 0 1 0,-1 0 5 0,0 0 17 0,1 0 3 15,-1 1 10-15,1 0-3 16,-8 22 10-16,8-16-2 0,0-1 10 0,0 1-5 0,1 0 5 0,0 2-14 15,2-1-7-15,-1 2 3 0,0 0 5 16,3 1-33-16,-4 0 10 0,2 0-16 0,1 0 10 16,-1-1 1-16,2 0-2 0,-2-1 1 0,2 1-9 15,-1 5 12 1,3-1-8-16,-1 2 11 0,-2 2-5 0,1-5 5 0,0 4 2 0,0-1-1 0,1 1-11 16,1 4 7-16,1-2-6 0,-2 5 6 0,2 0-8 15,-1 2-2-15,-1 2 0 0,2 3 0 16,1 0-7-16,0 3 9 0,-3 1-3 0,-2 2 4 0,1 1 1 15,-1 3-1-15,1 1 7 0,-1 0-5 0,-1 3-1 16,-3-1 11 0,2 3-13-16,-2 0 13 0,0 0 2 0,-2 0-11 15,-1-2 12-15,0 2-13 0,1-4 7 0,1 2 3 16,-1-2-11-16,1-5 7 0,1 1-3 0,0-5-4 0,1 0 6 0,1 1-8 16,-6-4 0-16,3 1 4 15,0 1 1-15,-2-3 0 16,4 1-11-16,-1 1 7 0,-4-3-4 0,3 1 6 15,-3 0 7-15,-1-2-9 0,3-2 4 0,-1-2-6 16,0 0 1-16,1 0 0 0,0 0 0 0,-2 0 0 16,1-2-7-16,0 0 2 0,-2-2-4 0,4-1 4 15,-5 1-11-15,4-1 10 0,-1-4-4 0,2-1 7 16,0 0-10-16,-1 1 14 0,1 0-1 0,-1-3 6 16,0 0-11-16,1-3-6 0,-1-1-5 0,1 1 2 15,0-2-16-15,1 0 2 0,-3 0-19 16,2-2 13-16,-1-2-6 0,1 2-14 0,1-3 6 15,-1 1-14-15,1 1-14 0,-3-2 5 0,3-2-13 0,0 0 7 16,0 0-10-16,0 0-24 0,0 0-9 0,-1 0-10 16,0 0-14-16,-10-13 12 0</inkml:trace>
  <inkml:trace contextRef="#ctx0" brushRef="#br0" timeOffset="72073.5">7293 13345 1251 0,'-5'1'127'0,"-1"1"-59"0,1 1-14 0,0 0-10 0,5-3-29 0,0 0-11 15,0 0-7-15,0 0 2 0,0 0-1 0,0 0-7 16,0 0-1-16,0 0-2 0,0 0 10 16,1 0 0-16,0 0 10 0,0 0-8 0,0 0-5 0,0 0 14 15,0 0-12-15,1 0 15 0,0 0 2 0,26 8 3 16,-23-7 7-16,0 1-4 0,3 1-3 16,1 1-14-16,1-3-2 0,-2 1-3 0,2 2 5 0,1 2-6 15,1 5 3-15,3-1-7 0,-2 1 2 0,-1-1 0 16,4 1-1-16,1 5 1 0,2-1 0 0,3 3-5 15,-4 1 3-15,0 0-4 0,0-1-2 16,-2 5 6-16,-2-3-7 0,1-1 5 0,0 1-3 16,-2-1-9-16,2 1 5 0,0-1-8 0,-2-2-10 15,-2-1 17-15,-1-3-16 0,-1-1 16 0,1 0-10 16,-1-4-4-16,2 2-1 0,-2-4-6 16,1-2-26-16,0 0-4 0,-2-3-31 0,-1-1 12 15,1-6-45-15,1-2-11 0,4-3-16 0</inkml:trace>
  <inkml:trace contextRef="#ctx0" brushRef="#br0" timeOffset="72422.7">7907 13263 919 0,'-6'0'109'0,"3"0"135"0,3 0-101 0,-1 0-64 0,-11 2-14 0,7-2-11 16,0 0-34-16,1 1-8 0,0 0-3 15,1 0 0-15,3-1-3 0,0 0-4 0,0 0-3 16,0 0 1-16,0 0-4 0,-1 0 4 0,1 0-2 16,0 0 2-16,0 1 2 0,0 0 2 0,0 0 4 15,0 0-2-15,-2 0 4 0,-9 28-3 0,10-22-5 16,0 0 2-16,0 1-6 0,-1 0 6 0,-3 2-3 16,3 2 4-16,2 3-14 0,-2 0 8 0,1 0 2 15,-3 0 3-15,-4-1-7 0,-1 5-3 0,4 1-11 16,-4 2 7-1,4 1-3-15,0 0 1 0,-6-2 6 0,3 4-5 0,-2-3 5 0,1 1-3 0,-1-1-3 16,4 1 0 0,1-4-10-16,-2 0-21 0,0-2-5 0,2 0-7 15,2-2-28-15,1 1-18 0,2-2-23 0,-4-3 0 0,3 0-47 16,0-3-84-16</inkml:trace>
  <inkml:trace contextRef="#ctx0" brushRef="#br0" timeOffset="74040.2">8961 13214 419 0,'-2'0'539'0,"-1"-1"-332"0,-3 1-127 0,2 0-4 15,-2 0-72-15,2 0-14 0,0 0 0 16,-1-1-7-16,2 0-11 0,-2 1 11 0,-1-1-9 0,1 1 9 15,0 0 18-15,-1-1 2 0,2 1 17 0,-2 0-14 16,1 0-2-16,-3-1 26 0,0 0-13 16,-1 1 19-16,-1-1-11 0,2 2 0 0,2-1 7 15,-6 0-5-15,2 0-11 0,0 0 6 0,-4 0-16 16,3 0 14-16,-1 1-12 0,2 2-8 16,-1 0 5-16,3 1-6 0,-4 2 1 0,1 0 2 0,1 1-6 15,-5 0 6-15,6 2 10 0,-4 0-8 0,4 1 8 16,1 1-10-16,-1 3-8 0,2 0 8 0,-2 1 4 15,-1-1 2-15,3 1 2 0,-2 3 0 0,3 0-2 16,2 2 2-16,-2 0-7 0,1 0 2 0,1 1-6 16,-1 3 5-16,2 1-4 0,1 0 4 0,-2 4-3 15,2-2 3-15,0 2-2 0,2 0-2 16,-1 0 2-16,-1-1-2 0,2-1 4 0,2 0 4 16,-1 0-3-16,2-1 5 0,1-1 3 0,-1 2-3 15,0-3 0-15,1-4-2 0,1 3 4 0,1-3-8 16,0-1 7-16,1 0-8 0,2-3 4 0,-1-2-8 15,-3-2 1-15,1-2-4 0,1-1 4 0,1-2 0 16,1-1 2-16,-2-1-2 0,2-1 0 0,-2-2 1 16,4 0-8-16,-1 0 7 0,-1-2-6 0,3-1 6 15,-3-2 4-15,0-2-2 16,1-1-7-16,1 0 12 0,-3-3-5 0,4 1 10 16,1-4-2-16,-2 0-1 0,3-1 6 0,-3-2-4 0,3 2-7 15,-3 1 12-15,2-3-8 0,-3-2 9 0,-3-3-15 0,2-2 3 16,0 3-5-16,-1 0 4 0,1-3-1 0,-1 4 3 15,0-4 4-15,-1 0-2 0,0 1-6 0,-1 1 5 16,0-1-2-16,-1 0 4 0,2 1-6 0,-4-1 14 16,2 1-14-16,-1-1 15 0,2 2-8 0,-4-2 5 15,3-2 2-15,-3 3-1 16,0-3-8-16,1 2-1 0,-1-3-6 0,-1-3 3 0,0-3 2 0,0-2-5 16,-1 3 8-16,0 3-8 0,0 3-3 0,0 1 3 15,0 3-2-15,-2 3 2 0,1-1-5 0,-2 3 6 31,0-1-1-31,0 2 5 0,-1 2 3 0,1 1-9 16,0 1 4-16,-1-4-5 0,1 5 2 16,0-1-2-16,0 0-2 0,1 3 1 15,-2-1 11-15,1-1-21 0,-2 2 7 0,2 1-15 16,-3 0 0-16,1 4 1 0,-1-1-1 0,0 3 2 16,-2 0 6-16,0 0 4 0,-1 9 0 0,0 1 2 15,-1 2 0-15,0 4 3 0,-2-3 3 0,2 4-1 16,-3 3-1-16,1 1-3 0,2-1 5 0,-3 0-2 15,1-1 7-15,-1-1-6 0,1 2-3 0,2-2 0 16,4-1 6-16,2-1-4 0,-4 0 2 0,2-1-2 16,2 1 8-16,0-4 1 0,2 0 5 0,2-2-4 15,-2-3-2-15,2 2 2 0,-1-3-3 0,-1 0 3 16,0 2-3-16,2-4-5 0,5 1 3 0,-3-2-2 16,6 3 13-16,-2-3-16 0,-1 3 4 0,-1-1-8 15,3-3 6-15,-4 4 0 0,0-6 0 0,4 3 0 16,-3 1-4-16,4-3 7 0,-1 3-6 15,-4-1 6-15,4 1 4 0,-3 0-7 0,1 0 6 16,2 4-7-16,-3-6-8 0,2 3 19 0,-2 0-1 16,2-3 8-16,1 0-13 0,1 0-1 0,1-1-8 15,-2-1 6-15,1 1-1 0,0-1 2 0,2-1 2 16,-1-2-1-16,0 0 2 0,2-3-8 0,-2 0 1 16,-1 0-4-16,2 1 5 0,-1 0-2 15,0-5 4-15,-2 2-2 0,1 1-6 0,-1-1 0 16,1 2-3-16,-4-1 4 0,1-2 11 0,0 2-15 15,0-1 6-15,1-3-10 0,-3 0 3 0,2-1-13 16,0-2-14-16,1 3 3 0,-1-3-22 0,0-3-39 16,1 0-19-16,0-6-10 0,3 2-54 0,-3-1-104 15</inkml:trace>
  <inkml:trace contextRef="#ctx0" brushRef="#br0" timeOffset="74579.95">8771 12983 1114 0,'-12'1'127'0,"2"-3"-87"0,4-2-16 0,1-1-14 0,2 3-26 0,3 2 3 16,0 0-4-16,-8-10 5 0,2 3 6 0,1-1 6 15,0 2 7-15,5 2 1 0,0-4 19 0,0 1-4 16,-1-1 2-16,-7-4-3 0,6 6 3 0,-1-2 0 0,0 0 0 16,0 0-1-16,0 0-10 0,1 1 4 0,2 0-5 15,-4 0 4-15,-1 0-8 0,4 2-10 0,-4 0 2 16,4 0-6-16,2 0-12 0,-2 2 16 15,1-2-11-15,0 5 13 0,0 0-16 0,0 0-1 16,0 0 1-16,0 0 0 0,0 0-1 0,0 0 7 16,0 0-14-16,0 0 13 0,0 0 0 0,0 0 7 0,-1 2 9 0,2 4-7 15,2 1-3-15,4 0 1 0,-5 0-2 0,1 0 4 16,3 0 12-16,-7 0-11 0,6-1 9 0,3 1-9 16,-6-2-1-16,4-1 17 0,-2-1-13 15,-3-3 16-15,7 0 2 0,-2 0 7 0,-6 0 15 0,1 0-10 0,6-8 1 16,-3 1-9-16,2 0-7 0,-6-3 3 15,6 0-1-15,-3-2-9 0,4 0-1 0,-1-1-5 16,0-1-17-16,-3 2 4 0,-1 1-16 0,0 1 11 0,-6 2-13 16,5 3-4-1,-2 1 3-15,1 4-8 0,0 0-12 0,0 0-7 0,-1 3-7 0,2 5 2 0,-3 2 2 0,4 5-21 16,-2 3-17-16,-3 3-7 0,4 1-84 0</inkml:trace>
  <inkml:trace contextRef="#ctx0" brushRef="#br0" timeOffset="83066.25">9386 13444 280 0,'3'4'47'0,"-2"-3"93"0,2-2 0 0,-1-4 4 0,1 2-81 15,0-1-13 1,-1 1-34-16,1-1 21 0,0 2-24 0,-2-2-12 0,-1 4 11 0,0 0-15 16,0 0-21-16,0 0 29 15,0 0-13-15,0 0 19 0,0 0-5 0,0 0 33 0,0 0 12 0,0 0 6 16,0 0 8-16,0 0 8 0,0 0-10 0,0 0 11 15,0 1-9-15,0 0-12 0,-1 0 2 0,1 0-6 16,-1 0-24 0,-1 0 17-16,1 0-9 0,1 0 13 0,0 0-17 0,0 0-12 15,0 0-1-15,0 0-1 0,0 0 2 0,-3 23 2 0,7-22-2 0,2 0 3 16,0-2 5-16,1 1-4 0,2 2-3 0,-1-1 0 16,1-1-5-16,3-1-8 15,0-1 2-15,0-2-5 0,2 2-2 0,1-1 3 0,-2-1 0 0,7 3 1 16,-6-2-6-16,4 0 0 15,-2 1 1-15,-6-3 0 16,5 1 1-16,-4 0-3 0,3-1 3 16,-1 4-4-16,-1-4-8 0,-2-1 14 0,-1 4-14 0,0-2 12 15,0 1-19-15,-2 0-9 0,3-1-4 16,-5-4-3-16,-2 3-14 0,0 1-17 0,-3-1-16 16,2 4 0-16,-2-2-42 0,-4 0-44 0,0 2-5 15,-3 0-21-15,-2-1-32 0,-5 5 35 0</inkml:trace>
  <inkml:trace contextRef="#ctx0" brushRef="#br0" timeOffset="83313.98">9474 13543 156 0,'-18'16'49'16,"-1"1"37"-16,3 0 20 0,-1-1 4 0,2 2-5 15,0 0 10-15,3-1 1 0,1 1-27 0,2-1 7 16,1-2-13-16,0-1-12 0,2-1 4 16,1-1-12-16,3-2 10 0,1-1-23 0,1-4-8 0,2 0 0 15,3 0-3-15,0-2-10 0,3-1-10 16,2-2-8-16,-1-2 2 0,2-1-6 0,0-2 2 15,2 0-4-15,-1-2 1 0,1 0-9 0,-1 1-22 16,-1 0-2-16,-1-1-8 0,1 1-5 0,1 0-8 16,-2 0-6-16,2 0-2 0,-1 1-13 0,5-1-15 15,-4 1-21-15,2 1-1 0,2 0-43 0,-1 0-60 16</inkml:trace>
  <inkml:trace contextRef="#ctx0" brushRef="#br0" timeOffset="84348.69">9901 13438 13 0,'0'0'19'0,"0"0"2"0,0 0 47 16,0 0-2-16,0 0 10 0,0 0-5 0,0 0-2 15,0 0 45-15,0 0-14 0,0 0 28 16,0 0-13-16,1 0-39 0,-1 0 2 0,1-1-15 16,0 0-29-16,19-17 5 0,-14 15-20 0,-1-2 16 15,1 1-18-15,5 1-14 0,-3-3 5 0,4 2-8 16,-2-3 0-16,3 2 0 0,0-1-4 0,-1 2 2 15,4-1 2-15,-4 0 0 0,1 1 4 16,-3 0-4-16,2 2-12 0,4 1 19 0,-6 0-8 0,7 1 12 16,-5 2 8-16,-4-2 7 0,5 4 8 15,-2 0-5-15,0-3-6 0,-2 6 1 0,-1-2-5 0,0 0 6 16,1 4 0-16,-1-1-12 0,-2-1 1 16,0 3-6-16,0-1-11 0,0-3 7 0,-1 3-7 15,0 0 8-15,-1-1 2 0,-1 1-6 0,0 2 6 16,1-4-8-16,-3 1-10 0,0 1 15 0,0 0 1 0,-1 1 6 15,0 0 1-15,-1-3-3 0,0 0 2 0,-2 1-1 16,1-1 9-16,0-1-8 0,1 0-2 0,-2-1-1 16,0 2 1-16,1-4-4 0,-1-1 1 0,2 2-2 15,-2-4 8-15,2 2-12 0,1-2 0 0,0 0-5 16,0 0 5-16,0 0 1 0,-1 0 4 0,-1 0-1 16,1 0 3-16,0 0-10 0,0 0 8 15,0 0-7-15,0-1 9 0,1 0-5 0,-15-19-1 16,15 14 0-1,0-2 6-15,0 2-11 0,0-1 6 0,0-3-8 0,1 3 5 0,0-4-2 16,0 1-1-16,2 2 1 0,-2-2-5 0,2-3 6 0,-1 4-1 16,2-1 3-16,0 1-2 0,1 0-2 15,1-2-5-15,-2 2 3 0,2-3 4 16,1 4-3-16,1 0 3 0,0-2-3 0,0 2 4 0,0 0-2 16,1 0 4-16,0 1-2 15,0 1-7-15,1 1 9 0,0 2-7 0,1 1 7 0,-3-1-12 0,0 2-2 16,2-1 1-16,-2 2 0 0,3 3 7 0,-4 0 3 15,0 2 4 1,0-1-1-16,1 5 8 0,3 1-10 0,-4-2 1 0,0 3-4 0,-3-1-7 0,0 0 19 16,-1 2-5-16,2 0 11 0,-3 0-8 0,-2 0-3 15,5 1-2-15,-4-3 2 0,1 3 8 0,4-2-11 32,-4 0 8-32,0-2-8 0,-2 0 3 0,-3-5-1 0,-1 1-2 0,1-1 1 0,3-2-1 0,0-2 3 15,0 0 5-15,0 0 0 0,0 0-4 0,0 0 7 16,0 0-8-16,0 0 8 0,0 0 1 0,0 0-3 31,-8-9 6-31,7-2-6 0,0 1-6 0,1 1 5 16,2 0-4-16,-2 3 3 0,2-2-12 15,2-1 7-15,-4-2-11 0,0-3 10 0,2 3 4 16,0-2-7-16,6 3 4 0,-3 3-7 0,0-2 3 16,-2 1-4-16,0 2 8 0,2-1-6 15,-3 0 11-15,5 3-6 0,-4-2 3 0,5 2-4 0,1 2-1 16,-1 0 8-16,4 3-7 0,-4-1 8 15,0 3-6-15,-2 0 2 0,5 0-1 0,-2 4-1 16,-1-3 2-16,-1 4-3 0,-1 0-1 0,-1 3-2 16,1 1 2-16,-2 1-5 0,0 1 7 0,-1 2-8 15,2 0-5-15,-3-1 16 0,1 1-16 0,0-5 15 16,-2 3-2-16,-1-4-3 0,0 1 8 0,1 1-10 16,0-3-14-16,-2-2 10 0,0 0-8 0,1-4 7 15,-3-1-18-15,3-2-25 0,0 0-30 0,0 0 1 16,-9-2-84-16,5-8-77 0,1-3-86 0</inkml:trace>
  <inkml:trace contextRef="#ctx0" brushRef="#br0" timeOffset="84698.11">10406 13025 1046 0,'6'5'179'0,"-6"-5"23"0,0 0 27 0,0 0-115 0,0-1-96 0,2 4-37 16,1-1-7-16,0 1-13 0,-2-2-30 0,3 2-19 16,-3 0-7-16,-1-3-1 0,0 0 23 0,0 0 54 15,0 0 2-15,11 0 15 0,-11 0 21 0,0 0 22 16,0 0 18-16,0 0-5 0,10 6 6 0,-9-5-2 15,3 2-16-15,-4 1 11 0,0-4-23 0,0 0-14 16,0 0 5-16,0 0-9 0,0 1-5 0,0 0-13 16,0 0 2-16,1 0-6 0,-1 0 3 0,16 5-3 15,-12-7-5-15,1-4 3 0,2 2-3 0,-5 0-15 16,5-1-15-16,-1 0 0 0,-3-5-26 0,2 2-63 16,-1-5-29-16,5 3-20 0,-1 4-122 0</inkml:trace>
  <inkml:trace contextRef="#ctx0" brushRef="#br0" timeOffset="85409.74">11242 12767 909 0,'0'0'192'0,"0"0"-104"0,0 0-2 0,0 0-39 16,0 0-45-16,1 0-19 0,0 0-15 0,0-1 0 15,0 0-9-15,0 0-27 0,1 0 7 0,-1 0-17 16,-1 0 8-16,0 0 57 0,0 0 8 0,0 0 16 16,0 0 38-16,0 1 14 0,0 0 7 0,0 0 0 15,0 0-20-15,0 0-16 0,0 0-14 0,-1 0 7 16,-1 1-7-16,-11 15-23 0,9-10 7 0,1 2-12 15,-1 0-1-15,1 1 9 16,1 2-12-16,-4-2 12 0,3 1 1 0,-2 3-1 0,2-2 13 0,-1 2-11 16,1 0-5-16,2-1 8 15,-3 3-5-15,1-2 9 0,2 2 13 0,-3 4-9 0,1 0 14 0,2 4-13 16,0-2 2-16,-2-3 17 0,2 5-20 16,-1 0 20-16,1 2-8 0,1 1-7 0,0-2 13 15,0 0-11 1,0 1 11-16,0 1-16 0,0 0 1 0,0 1-4 0,0 1 20 0,0 1-14 0,1-3 8 15,0 5-10-15,0-4 1 0,0 0-8 0,2 2-4 16,-2-5 1-16,1 1 9 0,3-1 0 0,-3-2 7 16,2-1-5-16,1-1 5 0,-1-3 0 15,1 1-2-15,1-2 1 0,1-3-1 0,-1 0-13 0,-1-2 6 32,1-2-7-32,1 0 7 0,-3-2-5 0,3 1 1 0,1-2-1 0,-1-1-1 0,2 1-7 15,-1-4-7-15,-1-1 2 0,2 1 5 0,-1-1-24 16,3-1 9-1,-2-3-18-15,-2 1-2 0,-1 0 5 0,-2-1-6 0,1 1 6 0,3 0-7 0,-4-1 3 16,1-1-13-16,-3-1 5 0,4-1-34 0,-4-1-68 31,-3-1-46-31,2-3-14 0,-4-4-160 0</inkml:trace>
  <inkml:trace contextRef="#ctx0" brushRef="#br0" timeOffset="86171.11">11521 12861 1134 0,'0'5'203'0,"0"0"-99"0,0-1-47 0,0 0 55 16,-2 0-116-16,2 1-19 0,2 1-3 0,-1 3-7 16,1 1-10-16,-1-1 20 0,1-1 5 0,-2 0 2 15,0-2 4-15,2 0 7 0,-2 1 3 0,1 0 4 16,-1 0 25-16,0 2 26 0,1-2-2 0,0 0 11 16,0 2-7-16,0-2-25 0,2 3 5 0,-3-2-11 15,1 0-9-15,0 3-5 0,3-3-7 0,-1 2 5 16,-1 4-4-16,0-6-5 0,2 5-1 0,-2 0-4 15,1-1-5-15,1 4 10 0,-1-1-5 0,0 2 5 16,0-1-8-16,-1 3 7 0,0-1-4 0,1 2 2 16,-2-1-20-16,-1-1 20 0,0 4-3 0,1-2 8 15,-1 0-4-15,0-1 0 0,0-1-1 0,-1 0 3 16,1-2 5-16,0 1-3 0,-1-2 2 0,-1-2-3 16,1 0 3-16,0 0-1 0,1-2 0 15,-1-3 2-15,0-4 9 0,1-1-13 0,0-3 7 0,0 0-8 16,0 0 4-16,0 0-3 0,0 1 0 15,0 0 0-15,0-1 4 0,0 0-2 0,0 0-2 16,0 0 1-16,4-10 15 0,-1-1-13 16,-1 1 13-16,3-1-14 0,0-1-2 0,1-3 6 0,0-3-2 15,2-3 5-15,0 2-9 0,0-2-6 0,0 1-3 16,-2 0 2-16,2 2 1 0,-2 2-2 0,0 0 1 16,1 3-2-16,-3 2 3 0,2 2 5 0,1-1 0 15,-3 3 1-15,2 1-1 0,-2 0-1 0,1 2-1 16,1-1 1-16,-1 3 6 0,0 0 0 15,1 2 4-15,3 1-2 0,-6 1 4 0,6 3-11 0,-1-1 2 16,0 2-4-16,5 2 4 0,-5 2-2 0,0 0 0 16,-3 1-2-16,0 0 3 0,2 2 7 15,-4 2-6-15,1 0 7 0,0-1-5 0,-3 0 1 16,3 1 3-16,2 0-2 0,-6-1 0 0,3 1 4 16,-6-1 1-16,2-2 1 0,4 1-4 0,-3-4 2 15,1-2-2-15,2 1 4 16,-3-1-2-16,0-1-7 0,0 0-1 0,0 0-1 15,1-2 6-15,2-1-10 0,-3-1 3 0,-5-4-9 16,3 0 1-16,2 2-6 0,0 0-2 0,0 0-2 16,0 0-15-16,0 0-19 0,0 0-16 0,0 0 0 0,1-5-41 0,-2-1-46 15,0-2-58-15,1 1 2 0,-3-3-138 0</inkml:trace>
  <inkml:trace contextRef="#ctx0" brushRef="#br0" timeOffset="86899.18">12196 13170 682 0,'-5'1'221'0,"4"1"-125"0,-2 0-2 0,3 3-45 16,0-2-51-16,0-1 1 0,-3 1-12 0,3-1 10 15,0 2 3-15,-2 0 0 0,2-1 7 0,0 1-7 0,2-2-11 16,1 0 18-16,-2-1-2 0,-1 1 11 0,2-1 10 15,-1 1 23-15,4-1 12 0,-3 0 2 0,0 1 11 0,5-1-19 16,-6 1-5-16,5-1 0 0,-3 1-2 0,3-1-18 16,2 0-1-16,-2-1-7 0,2-1-22 0,1-1 13 15,-1 0-15-15,0 0 14 0,4 1-12 0,-3-2 0 16,5 1 7-16,1-1-9 0,1 0-15 0,0 1 18 16,1-1-7-16,0-1 12 0,-1 1-11 0,0-2-1 15,0 1-1-15,1 1 2 0,-1-1-3 0,1-1 2 16,2 1 2-16,-3-1-1 0,0-2-11 0,-2 2-11 15,2-3-18-15,-2 0 3 0,0 0-51 0,2 1-19 0,-2 0-30 16,-3 2 9-16,-2-3-22 0,-2 0-27 0,0 1-15 16</inkml:trace>
  <inkml:trace contextRef="#ctx0" brushRef="#br0" timeOffset="87250.02">12462 13024 1001 0,'-1'-4'163'16,"1"4"20"-16,0 0-27 0,0 0 15 0,0 0-137 16,0 0-29-16,0 0-7 0,0 0-3 0,0 0 1 15,0 0-12-15,0 0-1 0,0 0-2 0,0 0 8 0,0 0 2 16,1 1 11-16,0 0-5 0,12 11 7 0,-9-8 19 15,1 3-3-15,2 0 11 0,-4-2 18 0,3 0-13 16,-3 1 11-16,2 5-13 0,2-2 2 0,-4 2-18 16,3 1-4-16,-3-1-3 15,2 2-1-15,-2 1-5 0,3-2 2 0,-2 2-3 0,0-1 3 0,-1 3-5 16,-2-1-2-16,3 0-1 0,-3 2-1 0,3-1-1 16,-1 0 5-16,-1 1-3 0,3 1 0 0,-4 0-2 0,1 1-10 15,3 0 5-15,-5-3-3 0,1 0-10 16,0-5 7-16,0 1-11 0,0 3-4 0,5-2-13 0,-4 0-6 0,1-2-2 15,-1-5-16-15,-1 0-20 0,1 0-22 0,-2-1-1 16,6 0-71-16,-4-3-82 16</inkml:trace>
  <inkml:trace contextRef="#ctx0" brushRef="#br0" timeOffset="87864.5">13017 12774 1168 0,'1'-1'41'0,"2"-1"-2"0,-3 0-6 0,1-1-32 0,-1 3 8 16,0 0-16-16,0 0-3 15,1 0-3-15,1 0-3 0,-1 0 3 0,-1 0 13 0,1 0 4 0,0 0 10 0,0 0-5 16,0 0 8-16,0 0 31 0,0 0-11 0,1 0 20 16,-2 0 1-16,1 1-7 0,20 13 6 0,-14-7-7 15,-2 0-2-15,5 2-24 0,-1 1 7 0,2 1-13 0,-3-1-9 16,2 3-6-16,-1 0-4 0,-2 0 1 0,4 2-9 15,4-2 9 1,-4 3-5-16,4 1 8 0,0-1 0 0,0 5-2 16,-2-3 4-16,-1 1-5 0,-1 2-3 0,0-3 2 15,0 2-4-15,-1 1 4 0,-2 1-1 16,0 0 4-16,0-2 6 0,-3-3-2 0,2-1-3 0,-1 0 21 16,0-2-9-16,-1-1 14 0,0-1-7 0,-1-3 5 15,2-2 1-15,-1-1 1 0,-3-1-4 0,2-3 2 16,-1 0-3-16,0-1 2 0,1-1-15 0,-2 0 2 15,1-2-5-15,2 0 5 0,-1-1 3 0,1-3-3 16,1 0 5-16,-3-2-4 0,2-3 2 0,-2 0-6 0,0-1-1 16,-1-1 0-16,1-1 6 0,0-1-14 0,0-2 4 15,-3-1-6-15,1 2 1 0,-1-1 2 0,0 0-2 16,1-1 3-16,-1 1-2 0,0-3-12 0,0 2 3 16,0 0-7-16,0-1-5 0,0 4-9 0,-2-4-10 15,2 3 1-15,0-1-15 0,0 1-35 0,0 3 2 0,0 1-15 16,-3 2-4-16,2 1-4 0,0 1-6 0,0-1-1 15,0 2-17-15,-1 0-31 0,0-2-46 0,0 1 0 16,-2-1-140-16</inkml:trace>
  <inkml:trace contextRef="#ctx0" brushRef="#br0" timeOffset="88434.5">13448 12506 1016 0,'0'0'83'0,"0"0"-66"0,0 0-43 0,0 1 11 0,0-1-26 0,0 0 6 0,0 0 17 16,0 0-12-16,0 0 20 0,0 0 34 0,0 0-6 16,3-12 16-16,-1 6-4 0,-1 0 26 0,0 0 9 0,1-1 4 15,2-1 14-15,-3 1-18 0,1-1 3 0,4 3-9 16,-6-2-17-16,2-1-19 0,1 1-12 0,-2 0 2 16,1 0-22-16,1 1 9 0,0 1-8 0,0 1 8 15,1-1-4-15,0 2-3 0,0-2 2 0,2 3-2 0,3-1-2 16,-3 3-1-16,-1 0-2 0,2 2 1 0,-4 1 10 15,1 0-2-15,2 1 3 0,-4 1-4 0,5 4-9 16,-3-1 16-16,1 2-9 0,0 0 12 0,-4 0 5 16,6 4-12-16,-6-1 13 0,3 0-14 0,0 1 10 15,-4 2 8-15,2-4-3 0,-4 2 6 16,2 0-1-16,-1-3 5 0,2 1 1 0,-1 2 2 0,0-2-1 0,3 0 9 16,-4 3-4-16,1-7 5 0,2 2-6 0,0-5-5 15,0 0 4-15,7 0-4 0,-5-4 2 0,4 2-3 16,4 0 0-16,-8-4 0 0,10 0-7 0,-3-1-9 15,2-2-3-15,-1-1-1 16,0-1-1-16,0-5-1 0,-2-2-3 0,4 2 0 0,-4-2-15 16,-1 1-13-16,1 0-6 0,-1 0-3 0,-1 2-16 0,1-2 13 0,-1 4 1 15,0 2 2-15,0-3-5 0,0 4-10 16,1-1-14-16,-1-2 4 0,0 3-26 0,0-1-19 0,0 0-25 16,1 1 4-16,0 1-27 0,0 0-55 15</inkml:trace>
  <inkml:trace contextRef="#ctx0" brushRef="#br0" timeOffset="88877.32">13223 13370 937 0,'0'0'218'0,"0"0"-118"0,0 0-10 0,0 0-33 0,-3-3-48 0,9 2 7 0,1-1-16 15,3-1 15 1,-5 0-8-16,5 0-1 0,-3 1 7 0,1-2-6 0,1 0-4 0,1-1 7 0,3 0 0 16,-3 0 3-16,2 0-2 0,0 2-1 0,1-1 4 15,0 1-1-15,-1 1 1 0,0-1-7 0,0 1-6 0,-1 1 4 16,0 0-3-16,2 0 8 0,0 1-4 0,1 0 3 16,2-1-13-16,1 1 4 0,-1-2 1 0,0 1 1 0,1-1-5 15,-1 0-7-15,0 0-6 0,3 0 2 0,0-1-22 16,1-1 2-16,-2 0-19 0,-1 0 9 0,0 1-38 15,-2 0-51-15,-1-2-24 0,-1 1-12 0,0 0-84 16</inkml:trace>
  <inkml:trace contextRef="#ctx0" brushRef="#br0" timeOffset="89334.34">13561 13503 887 0,'9'14'141'0,"-11"-7"48"15,-3-1-35-15,-4-3 31 0,9-3-146 0,0 0-51 0,0 0-22 16,0 0-3-16,0 0-23 0,0 0 10 0,-1 0-2 16,-11-15 0-16,11 9-18 0,0-2 51 0,1-1-8 0,2 3 23 15,1-2 11-15,-3 1 17 0,1 1 15 0,-1-1-7 16,3 0-8-16,1-2 17 0,-1 2-17 0,-1 2 19 15,-2 5-25-15,0 0-4 0,0 0-3 0,0-1 0 16,0 0-11-16,0 0-13 0,1 0-8 0,-1 1-1 16,2 0-4-16,-2 0-4 0,1 0 6 0,7 16-8 15,-7-4 3-15,-2 1 20 0,0 4-11 0,-3 2 13 16,0-3-6-16,2 2 13 0,-3 1 8 0,-2-4-4 0,2 1-2 16,-1-2 22-16,3 0 2 0,-2 1 9 0,1-2 1 15,3 2-2-15,1-1 5 0,2-2-2 0,-2 0 1 0,0-4 13 16,1 1-11-16,2-3 14 0,4-1-18 0,-2 0-14 15,2-2-4-15,0-1-2 0,0 0-5 0,1-3-17 16,0-2 2-16,4-1-7 0,1-2 6 0,-1 0 2 16,3-1 2-16,-1-2 0 0,2 1 5 0,1-4-6 15,0 0-5-15,-2-1 0 0,2-1-5 0,-1 2-6 16,0 0-1-16,-2-1-6 0,1 0-22 0,0 1-10 16,-1-4-31-16,3 3 11 0,-4-3-55 0,1 0-75 15,1 2-33-15</inkml:trace>
  <inkml:trace contextRef="#ctx0" brushRef="#br0" timeOffset="89633.35">14088 13194 1759 0,'2'5'163'0,"0"0"-121"0,0-1-28 0,0 1-17 0,1-2-53 15,1-1-49-15,1 1-13 0,0-2-10 16,3 1-25-16,0-2 5 0,4-1 7 0,0-3 3 0,0-1 89 0,0-1 50 16,-1-2 40-16,3-1-7 0,-2 2 67 0,1-1 18 15,-2 0-2-15,2 0 6 0,-1 0-32 16,0 1-42-16,0 0-10 0,2-1-7 0,-3-1-26 0,2-1-6 15,1 0-16-15,0 0 8 0,-1-3-20 16,3 0-43-16,2 2-15 0,-2-6-17 0,0 5-76 0,-2-1-64 16,-3-6-61-16</inkml:trace>
  <inkml:trace contextRef="#ctx0" brushRef="#br0" timeOffset="89902.31">14391 13008 1819 0,'-4'7'219'0,"1"0"-145"0,3 4-31 0,-2 0-19 16,2 1-35-16,1 3-26 0,-2-2-2 0,1 3-8 16,2-4-1-16,-2-1-6 0,3 0 1 0,-2-2-1 15,2 2 26-15,-3-1 14 0,0-2 11 0,1 2-3 0,-2 2 14 16,1-2-1-16,1 3 11 0,-2-1-7 0,3 2 10 15,-3 0-7-15,0 1-6 0,-2-1 4 0,1 2 1 0,2-1-18 16,1-1 4-16,3-1-8 0,-3-2 9 0,-1-2-27 16,0-1-15-16,2-1-8 0,-1 1-62 0,4-2-43 15,-2-2-30-15,1-3-2 0,1 1-65 0</inkml:trace>
  <inkml:trace contextRef="#ctx0" brushRef="#br0" timeOffset="92375.98">15042 12805 511 0,'0'0'108'0,"0"0"245"15,0 0-257-15,0 0-71 16,0 0-14-16,0 0-13 0,1 0-39 0,0 0 2 0,0 0-16 0,1 0 12 0,-1 0 7 0,-1 0 1 16,1 0 25-16,0 0-17 15,0-1 32-15,0 0 44 0,0 0 3 0,0 0 17 0,2 0 30 0,-3 0-26 16,0-1-2-16,0 0-12 0,8-29-42 0,-8 31 8 15,0-1-15-15,-5-12 12 0,2 6-27 16,0 3 5 0,1-1-3-16,-1-1 3 0,2 0-17 0,-3-2 13 0,1 1-12 15,-2 2 13-15,1 2 2 0,-1-5 2 0,2 7 6 16,-2-5-6-16,2 2-8 0,-2 2 0 0,-1-4-3 16,1 7 2-16,-2-1-2 0,1-1 7 0,1 3 0 0,-2-3 3 15,2 1 9-15,3 3-12 0,-4-1 8 0,2 4-8 16,-3-1 9-16,-3-2-1 0,2 3-3 0,1 1 1 15,3 1-9-15,-1 4 15 0,2-2-14 0,-1-1 13 16,0 2-13-16,6 2 2 0,-1 1 5 0,3 1-4 0,0 2-3 16,-2-1 6-16,6 1-5 0,-4 0 7 15,7 0 4-15,-1 0-3 0,1 1 0 0,3-3-4 0,-5-2-13 16,4 1 20-16,-2 0-4 0,-3 2 10 0,3 4-5 16,-4-3-10-16,0 0 3 0,-2-1-5 0,-1 0-1 0,1-1 5 15,-5 3-4-15,0-5 4 0,0-2-2 0,-6 3-3 16,3-2 7-16,-3 0-4 0,-1 1-5 0,-1-4 28 15,-1 2-10-15,-1-2 20 0,-2-3 1 0,4-1-1 16,-1 0 4-16,5-2-2 0,-2-1 1 0,1 0-13 16,2-2-1-16,-3-2-4 0,6 1-1 0,-3-2-4 15,1-1 3-15,1-4-2 0,-4 0 0 0,6-3-2 16,4-2 7-16,-1-2-5 0,6-1 1 0,-2-2 0 16,3 0-11-16,0-1 8 0,0-6-19 0,1 2 11 15,0-2 5-15,0 0 3 0,0 3-8 0,1-1 2 0,0 2-4 16,-1 1 6-16,3 1 7 0,-3 2-8 15,1 0-3-15,-1 1 1 0,1-2 15 0,-1 3-12 0,0 2 13 16,0 0-15-16,1 2 13 0,-4 1-18 16,2 0 0-16,-4 2-7 0,1 1 3 0,2 1 0 0,-3 3 1 0,3 0-1 15,-3 3 5-15,-2 0 0 0,3 0 5 16,-3 2-3-16,2 0 8 0,-2 3-1 0,2 1-3 0,-4 1 2 16,2 1-8-16,0 1-1 0,0 1 7 0,1 1-6 15,-3 1 0-15,3 2-2 0,-5-1-3 0,-1 0 3 16,1 1 1-16,-1-1 3 0,0 0-4 0,0 0 5 15,-1 0 0-15,-3 0 8 0,-1-2 4 0,5 0 0 0,-3-4 4 16,0 1-14-16,1 0-5 0,-4-4 0 0,4 2 4 16,2-4 4-16,2-2 7 0,-3-2-5 15,2 1-1-15,-1 1-11 0,0 0 3 0,0 0-5 0,3-7 1 0,1 1 2 16,5 0-2-16,-1 3 3 0,1-2 7 0,2 3-6 16,0-2 6-16,-5-2-7 0,5 0 0 0,-6 0-4 15,2 1-5-15,1 2 6 16,0 2 9-16,0 1-10 0,-1 0 7 0,-3 2-10 0,-4-2 5 0,0 0-5 15,6 8-4-15,-6-2 4 0,1 1 1 16,-1 4-10-16,-2-3 4 0,2 4-6 0,0-3 7 0,-5-3-6 16,2 6-1-16,-5-1-1 0,2 2 5 0,2-1 8 15,-1 0 6-15,-1-4-1 0,-1 3 8 0,0 2 0 0,-1-2 5 16,6 4-2-16,-5-6 4 0,2-1 4 16,-2-1-5-16,2-1 5 0,-1 0-15 0,0-3-4 0,3-1 2 15,2 2-1-15,-3 0 13 0,2 1-15 0,-1 0 2 16,-2-3-4-16,3 1 7 0,1-1 2 0,-2 1 1 15,2 0 0-15,-1-1 0 0,2-2 14 0,0 0-3 0,0 0 8 16,0 0-1-16,0 0-10 0,0 0 7 0,0 0-8 16,0 0-5-16,0 0 2 0,0 0-3 0,0 0 5 0,0 0 3 15,0 0-6-15,0 0 1 0,0-1-2 16,0 0 7-16,2-16-16 0,5 8 3 0,3-1-7 16,-1 0 4-16,-4-2-7 15,4 0 1-15,0 0-3 0,3-2 2 0,1 4-10 0,-2-5 2 16,-1 2-5-16,1 3-6 0,2-2-11 15,-3 1-10-15,1-2 0 0,0 1-32 0,-2-1-30 0,1 0-41 16,-1-3 4-16,-1-1-105 0</inkml:trace>
  <inkml:trace contextRef="#ctx0" brushRef="#br0" timeOffset="92739.23">15446 12486 1660 0,'1'2'265'0,"-1"2"-171"0,-2-3-20 0,2-1 4 0,0 0-88 15,4 10-43-15,2-3-16 0,-1 0-5 0,2 0-19 16,-2 1 0-16,2-3 7 0,0 2-8 0,0-3 19 15,2 5 57-15,1 0 2 0,2-1 18 0,0 1 32 16,0-5 32-16,1 3 15 0,0 0 0 0,-2 1 1 0,2 1-20 16,-2 3-11-16,1-3 1 0,1 1-27 0,1 3-8 15,-2 0-6-15,1 3 2 0,-2 1-9 0,2 2-13 16,0-3 6-16,1 1-10 0,-3 1 3 0,-3 1-13 16,-6 2 1-16,1 2-4 0,1 0-5 0,-1 2 0 15,-1 4-8-15,-4 1 5 0,-2 1-12 0,-5 4 15 16,0-1-4-16,-5 2 5 0,0 2-10 0,-1 0 3 15,-5 2-11-15,1-2 7 0,-2 0-9 0,-4 0-28 16,2 0-19-16,-6 2-8 0,1-2-77 0,-5-3-176 0</inkml:trace>
  <inkml:trace contextRef="#ctx0" brushRef="#br0" timeOffset="98909.65">11917 12962 474 0,'10'-4'69'0,"-11"1"186"0,0-1 15 0,-5 1-98 0,3-1-113 15,-1 0-44-15,1 1-5 0,1-2-11 0,0 1-22 0,-1-1 14 16,2-1-5-16,0 1 10 0,-2-4 12 0,3 2 17 16,-2 2 15-16,1-3-4 0,-1 3 15 0,1-1 16 15,1-2-5-15,-3 1 7 0,1-1-29 0,2-1-9 16,0 1-9-16,-1-1 5 0,0-1-10 0,-2-3-14 16,0 1 3-16,2 1-6 0,2-1 0 0,-4 1 0 15,1-1-4-15,1-1 2 0,-1 2-9 0,-1-2 18 0,3 2-4 16,-3 1 10-16,1 0-2 0,1-1-11 0,-2 0 5 15,-2 0-5-15,4-2 13 0,-4 1-13 16,4 2 3-16,-2 3-6 0,-3-2 6 0,4 0 2 16,-7-2 0-16,8 2 1 0,-3 0 3 0,4 1-8 0,-3 4 5 15,0 0-6-15,1 3 10 0,-2-4-8 0,1-1-2 16,-2 1 0-16,-2 0 0 0,2 2 0 0,-4 0-1 0,1 0 2 16,0 0 2-16,-4-4 0 0,4 4-1 0,-1-1 0 15,0-1 1-15,1 3-7 0,0-1 0 0,-4 0-2 0,2 1 13 16,0 1-7-16,-2-3 8 0,1 3-8 0,2 1-6 15,-4-1 9-15,3 2-7 0,-1-1 10 0,-2 1 3 16,2 1-11-16,-2 0 7 0,1 4-8 0,-1-1 9 16,1 1-15-16,-1-1 8 0,1 0-10 0,-2-2 11 0,0 4-2 15,2 1-3-15,-4-1 1 0,-2 6-12 0,3 0 19 16,-5-2-14-16,6 4 16 0,-3-1-7 0,-6-2 1 16,7 4 8-16,-2 3-6 0,-2-1 14 0,3 2-16 15,-2 1 5-15,0-2-7 0,4 2 19 0,-2-1-5 16,1-1 7-16,2 3-6 0,-1 0 8 0,0-1-15 0,1 1-3 15,0-1-2-15,1 0 12 0,2 1 2 16,0-2 7-16,-2 2-7 0,1 2-5 0,-3-1-2 16,6 2 4-16,2-4-4 0,-3 0-4 0,5 2 2 0,1-2-5 15,-3 4 5-15,6 0 0 0,-2 1-7 16,-1-3 4-16,4 1-4 0,0 1 2 0,-1 1-2 0,5-1 2 16,1-1-2-16,-4 2 9 0,2 1-15 0,0 0 1 0,-1 1-6 15,2-1 1-15,1-1 8 0,2-1-4 0,-3-2 5 16,3 3-4-16,-1-1 3 0,1-2-1 0,1 0 0 15,-3 2-4-15,4-3 0 0,-2 1 1 16,0-2-1-16,2 0-5 0,0-1 6 0,0-1-6 0,2-1 6 0,-2 2-1 16,0 1-4-16,2-3 6 0,2 1-4 0,-2 0 16 15,1-1-9-15,0 1 4 0,2-3-6 0,-1 1 9 16,1-1 2-16,2-1-1 0,0-2 1 0,-1 0 0 16,0-2 1-16,6-1 10 0,-1-1-7 0,-1-1 6 15,1 0-4-15,-7-1-6 0,3-1 3 0,3 0-8 0,5-1 9 16,0-2-3-16,0-2 7 0,-1-1-6 0,-4 0 4 15,0-2 4-15,1-1-1 16,-2-2 8-16,0 1-14 0,3-4 5 0,-4 1-7 16,0 0 7-16,0-3-5 0,0 1-1 0,5-2 1 0,-5-1-1 0,4-2 1 15,-1-1-3-15,-2 0 2 0,2-6-5 0,1 5-2 16,2-3 4-16,-1-3-2 0,2 3 2 0,-3-2-3 0,-1-1 0 16,0 1 0-16,-3 0-1 15,0-1 4-15,2 2-5 0,-3-3 4 0,0 2-3 0,-2-1 0 16,2-1 5-16,-4-1-3 0,1 0 2 0,0 0-3 15,-2 0 1-15,-2-3-1 0,-1-1 1 0,2-1 0 0,-1 1-2 0,-3 0 1 16,5 1 4-16,-6 0-6 0,1-3 1 16,1 1-4-16,-2-1 0 0,3 1 1 0,0 1 3 0,-1 0 0 15,-2 1 0-15,-1-1 1 0,-4 4-6 0,0 1 5 16,0-6 4-16,-3 5-20 0,-2-4 12 0,-1 3-16 16,-3-2 19-16,-5 0-9 0,1-1-2 0,-7-4-3 15,1 4-3-15,-2-3-7 0,-4-1 2 0,-4 0-4 16,-2 1 5-16,-2 2-18 0,-3 1-9 0,-5 2-1 0,-7-1-1 15,-2 2-15-15,-5 0-8 0,3 2-6 0,-4 5-15 16,-1-2-31 0,-3 4-23-16,-10 5-14 0,-6 1-133 15</inkml:trace>
  <inkml:trace contextRef="#ctx0" brushRef="#br0" timeOffset="103333.61">3366 12218 521 0,'0'3'85'0,"0"-3"152"0,0 0-156 0,0 0-29 0,0 0-20 0,0 0 6 15,0 0-14-15,0 0-18 0,0 0 8 0,0-1-14 16,0 0-11-16,0 0 13 0,0 0-13 0,0 0 14 16,0 0-1-16,0 0-1 0,3-16 7 0,-4 8-8 15,1 2-3-15,0 7 19 0,0-1-6 0,0-12 11 0,1 6 2 16,-1-2-14-16,0 1 10 0,0 2-13 0,-3-2-6 16,1 1 10-16,1 0-10 15,-1 3 10-15,2-1-1 0,0 2 1 0,-2-1 8 0,2 4-8 0,1 2-8 0,0 0 5 16,-1-1-7-16,-3-3 8 15,3-1-8-15,-3 2 1 0,6 3-3 0,-1 1 2 0,-2 1 1 0,-1-3-6 16,0 2 0-16,-2 2-3 16,4 1 10-16,-1 3-2 0,2-3 7 0,0 3-8 15,-3-2-18-15,4 2 26 0,-1 0-16 0,0 2 20 0,3 1-12 16,-2-1 8-16,0 4 2 0,-1-5 1 0,-2 1-3 0,4 2 2 16,-4-1-1-16,0 1 3 0,3 1 13 0,-3 0-6 15,7-1 10-15,-1 3-9 0,-2-1 10 0,3 1-16 16,-4 1 1-16,5 2-4 0,-4-1 8 0,0 2-17 0,1 1 9 15,-4-2-10-15,5 6 5 0,-3 3-4 0,1-1-9 0,2 0 6 16,2 1 2-16,-6-1 0 0,0 3 5 16,-2 1-7-16,-4 0-11 0,6 1 19 0,-1-2-2 0,-2 1 9 15,2-1-1-15,-1-1-6 0,0-1 1 0,0-1-2 16,0 0-3-16,-5-3 13 0,6 5 0 0,-3-7 6 0,3 4-1 16,0-1-6-16,-5-5 7 0,4 3-5 0,-1-4 2 15,-1 1-8 1,1 1-3-16,-2-2 2 0,2-2-2 0,-2 0-7 0,2-1 0 0,0-1-1 0,1 1 6 15,-1-2-9 1,1-1 3-16,3-1-6 0,-4-2 10 0,2 3-2 0,-2-2 0 0,0-1-2 0,-1 3-3 0,-2-2 9 16,2-2-2-1,-2 2 6-15,0 0 0 0,0-2-15 0,-1 7 9 0,3 0-9 0,-2-2 9 0,3-2-1 16,-3-3-5-16,3 2 3 16,-2 3 1-16,-1-1 1 0,3 3 5 0,-3-3-7 0,2-4-21 0,-2 2 24 31,1 0-10-31,1-3 17 0,-1 2-3 0,1-2-7 15,-3-1 4-15,2-1-3 0,2 1 8 0,1 0-8 16,-2 1 8-16,1-2-7 0,0-1 7 0,1 0-7 0,0-2-3 16,0 0 1-16,0 0-2 0,0-3 7 0,0 0-10 15,0 0 8-15,0 0-3 0,0 0-8 0,0 0 8 16,0 0-11-16,0 0-5 0,0 0 2 0,0 0-2 0,0 0 2 16,0 0-4-16,0 0-14 0,-2 0-7 0,1 0-2 15,0 0-24-15,0-1-10 0,-7-12-35 0,8 5 11 16,-2-3-72-16,2-1-84 0</inkml:trace>
  <inkml:trace contextRef="#ctx0" brushRef="#br0" timeOffset="103745.58">3180 13589 897 0,'0'0'145'0,"0"0"29"0,-11 0-23 0,7 2 0 15,1-1-122-15,3-1-18 0,0 0-11 0,0 0 0 0,0 0-23 0,0 0-15 16,0 0-4-16,0 0 1 0,0 0 20 0,9-3 5 16,-3 3 11-16,2 0-9 0,1-1-7 0,-3 0 22 0,1 0-12 15,-2 1 17-15,2 0-2 0,-2 2-3 0,1-1 10 16,1 1-10-16,0 3 2 0,0-2 12 0,-2 2-4 15,2 2 7-15,-2-3-6 0,3 3-1 0,1-1-7 0,-1 2 2 16,-2 0-12-16,1 2 11 0,-2 1-6 0,2 1 7 16,0 0-1-16,-1 0-8 0,4 2 4 0,-4-2-7 15,3 1-13-15,-1 2 13 0,-2 0-11 0,1-2 12 16,-3 1-1-16,0-1-2 0,3-1 5 0,-3-1-8 0,1 0-18 16,3-2 15-16,0 3-14 0,-4-7 13 0,0 2-13 15,1-1 4-15,-2-5 0 0,4 2-2 0,-4-4-15 16,3-2-16-16,-2-1-15 0,0-3 0 0,1 0-22 15,1-7-5-15,1-2 3 0,1-1-9 0,0-3-25 0,0 0 34 16</inkml:trace>
  <inkml:trace contextRef="#ctx0" brushRef="#br0" timeOffset="103936.17">3577 13421 306 0,'0'0'191'0,"0"0"-24"15,0 0-7-15,-1 0 0 0,-15 1-40 0,8 3-12 16,3 1-24-16,-3 0 13 0,1 4-39 0,0 3-24 0,-2-1 1 15,3 4-9-15,-6-2-7 0,4 1 8 0,0 0-10 16,2 2 8-16,5-2-15 0,-7 1-10 0,6 2 5 16,-4-2-7-16,-1 0-10 0,-2-3 6 0,2 3-8 15,-5-2 7-15,4 2-4 0,0 1-9 0,-5-2 0 16,9 2-6-16,-4 0-19 0,0 0-25 0,3 3-30 16,-3-1 7-16,-2 1-51 0,1 3-86 0</inkml:trace>
  <inkml:trace contextRef="#ctx0" brushRef="#br0" timeOffset="129013.72">1723 15369 410 0,'1'0'417'0,"-1"0"-131"16,0 0-209-16,0 0 1 0,0 0-52 0,0 0-25 16,0 0 3-16,0 0-9 0,0 0-3 0,7-12-1 0,-10 6-5 15,-1-1 4-15,4 2 6 0,0-1 2 16,-1 0 7-16,1-2-4 0,-4 1 13 0,1 1-4 16,1 1 9-16,-5 0-7 0,6 1 1 0,-3-2-5 15,-1-3-8-15,1 4 5 0,-2-5-1 0,-2 1 7 16,8 7-7-16,-4-3 6 0,-1 4 3 0,1-1-8 15,-5-5 10-15,3 4-12 0,3-5-3 0,-5 0 9 16,4 4 0-16,-1-3 4 0,5 7-6 0,0 0 3 16,-2 0 1-16,-9-6 2 15,4 2-2-15,-2-1 3 0,1 0-10 0,0 0 10 0,0 1-1 0,0 2-4 16,1-1 7-16,-1 1-6 16,0-2 2-16,-1 1-12 0,-1 3 0 0,-1-2-2 0,-2 3 3 0,2 0-7 15,-3-2 5-15,-1 4-7 16,2-1-4-16,-2 1 16 0,1 3-16 0,0-1 18 0,-1 3-4 0,-4 2-3 15,2-3 5-15,-2 5-6 16,-3-3-4-16,5 4 6 0,-4 1 1 0,5-1 2 0,0 3-8 0,0 0 1 16,5 2-10-16,-3-3 8 15,5 1-9-15,-3 1 15 0,4 0-1 0,1 2 5 16,-2-1 3-16,4 1-7 0,-3-1 6 0,3 1-6 16,1 1 1-16,1 0 2 0,-1 0-4 0,0 0 1 0,2 2 4 0,0-4-3 15,-2 1 2-15,4 0-3 0,-1 0-15 16,2-1 19-16,2 4-12 0,-2-3 13 15,1 1-6-15,3 0-4 0,-4-1 6 0,3 0-4 16,1-1 1-16,3 0 2 0,-1-2 5 0,-2 1-1 16,1-1 0-16,-1-2-2 0,1 0 2 0,-2-1-1 15,5 0 5-15,0-2-4 16,1 0-5-16,2-1 2 0,-2-2 5 0,4 0-6 0,-2-1 8 0,4-1-8 16,0 0-4-16,3-1 8 15,2 1-7-15,0-1 7 0,-2-2-2 0,-1 0 2 0,-3-3 1 0,-1 2 0 16,1-2 3-16,0-1-5 15,0 1-1-15,0-4-2 0,1 0 4 0,-3 1 4 0,-1-4 4 0,1-1-2 16,-1 2-7-16,-2-2 5 0,1 1-3 0,0-3 5 16,-1-1 2-16,0 0 0 0,0-1 3 0,-1 0-2 15,2 0-11-15,-3 0 5 16,0-1-9-16,2-2 8 0,-7 0 6 0,2 2-11 0,-2 0 9 0,-2 0-10 16,11-1 3-16,-11-1-1 15,1-2-3-15,-2 0 1 0,-1 0 3 0,-1 2-5 0,2-2 3 0,-3 0-5 16,-3-4-15-16,3 5 19 15,1 0-5-15,-1 3 9 0,-4 3-10 0,-1-4-12 0,-1 4-3 16,1-2-1-16,4 2-1 0,-1 2 9 0,-2-1-4 16,3 1 6-16,-1 1 1 0,-1 1-2 15,0 0 1-15,1 2-3 0,-1 0-6 0,3 2 15 16,-2 0-5-16,2 2 8 0,-1 1-11 0,0 0 7 16,-1 1 2-16,2 0 0 0,-1 0-7 0,1 2 17 15,-1-1-5-15,2 2 9 0,1 1-6 0,0-1-3 16,1 1 0-16,0-2-1 0,0 2-1 0,1 1 13 15,-1-2-9 1,2 1 11-16,1-1-8 0,-2 2 7 16,1-1 4-16,0-2-1 0,1-1-9 0,-3-3 10 15,0 0-16-15,0 0 15 0,0 0 2 0,1 1-8 16,-1 0 14-16,1 0-16 0,0-1-18 0,0 0 21 16,26 3-13-16,-21-5 17 0,1 2-17 0,-1-4 2 15,-2 2 1-15,3 0 1 0,-1-3 8 0,2 3-10 16,2-1 3-16,2 0-4 0,-1-2 5 0,1 3-2 15,-3-2 3-15,-2 1-1 0,5 2 7 0,-1-2-12 16,3 1 0-16,2-1-3 0,-2 0 19 0,2 2-6 16,1-2 9-16,-2 0-9 0,1 2-2 0,0-2 6 15,-1 1-1-15,1 1 4 0,-4-1-5 0,0 1-2 16,-2 1-1-16,0 0 1 0,2 0-6 0,-2 1 9 16,1 0-5-16,2 2 7 0,-5 1-9 0,1-1 7 15,0 0-1-15,0 2 4 0,-3-2 6 16,2 2-9-16,-2 0 2 0,-1 0-2 15,2 1 8-15,0-1-7 0,0 0 5 0,-3-2-4 0,2 1 4 16,1 1-4-16,-5 0-1 0,2 1-1 16,-2-3-8-16,-1-2 3 0,7 3-3 0,-6-2 3 15,0-1-12-15,2 2 6 0,-4 0-5 0,0-3 5 16,0 0-1-16,0 0-1 0,0 0-2 0,0 0 0 16,0 0-8-16,0 0 3 0,0 0-7 0,0 0 4 15,0 0-2-15,0 0-7 0,0 0-1 0,1-3-6 16,-7-1-21-16,4-1-10 0,1-2-23 0,-3-1 6 15,2 2-32-15,-1-3-54 0,-1 1-31 0,1-4-17 16,-4-4-107-16</inkml:trace>
  <inkml:trace contextRef="#ctx0" brushRef="#br0" timeOffset="129976.4">1575 15120 60 0,'0'-4'40'0,"0"0"28"0,1 1 42 0,-1 3-35 16,0 0 6-16,0 0-17 0,0 0-21 0,0 0 17 15,0-1-15-15,0 1 18 0,0 0-13 0,0 0 1 16,0 0 5-16,0 0-1 0,0 0-7 0,0 0 24 16,0 0-16-16,0 0 18 0,0 1-25 0,0 0 2 15,-1 19 7-15,1-14-2 16,0-1 0-16,0-3-12 0,0 2-7 0,0 0 3 0,0-4-1 0,0 0-13 16,0 0 8-16,0 1-9 0,0 0 9 0,0 0-23 15,0 0 5-15,0 0-10 0,1 0 12 0,11 18-6 16,-8-15-2-16,4 2-1 0,0-2-11 15,-3-2 12-15,6 2 3 0,-1-2 4 0,0-1 2 0,4 3-8 16,1-2-4-16,-4-2 2 0,3 3-2 0,2-2-3 16,-3-2 3-16,0 1-2 0,2-1-6 15,-1-1 1-15,1-1-2 0,0-1 3 0,0 4 5 16,0 0-3-16,-1 0-7 0,-3 0 3 0,0-8 1 16,-1 5 0-16,-1 2 8 0,0-1-7 0,1 2 5 15,-1 0-3 1,1-4 4-16,-1 1-3 0,1 2 0 0,-2 0-4 0,1-1 1 0,-1 0-1 15,-1 0 11-15,-2 1-6 16,2 1-5-16,-3 0 0 0,2 0 0 0,0-1-2 0,-6 1 7 0,0 0-5 0,0 0-2 16,1 0 7-16,-1 0 1 0,1 0 3 31,-1 0 0-31,1 1 4 0,-1 0-2 0,0 0 5 16,0 0 1-16,0 0-7 0,0 0 5 0,2 26-5 15,-3-22 2-15,0 4-7 0,0-3-1 0,0 1 1 16,0 0 4-16,-2-1-7 0,2 3 3 0,-1-2-4 15,4 0 3-15,-1 1-4 0,2 2 0 0,-1 0 0 16,-1 1 3-16,0 2-4 0,1-2 3 0,1 3-2 16,-2-1 3-16,2 0 2 0,-1 0-5 0,0 2 3 15,-1-1-4-15,1 0 8 0,1 2 1 0,0-1 4 16,-2 1 0-16,2 0-5 0,0 0 3 0,-2-1-3 16,-1-1 7-16,1 2-5 0,-1-1 1 0,0 0-2 15,0 0 2-15,0 0 1 0,-1 0 3 0,0 1 0 16,-1-3 2-16,1 0-1 0,-2-1 0 15,1-2 1-15,-1 1-9 0,-1-3-3 0,3 2 0 16,-2 0 0-16,1 0 11 0,0-6-14 16,1 3 6-16,-3-2-7 0,0 0 0 0,3 3 4 0,-2-3-8 15,3 1 6-15,-1-2-12 0,-1 0 5 0,2-4-2 16,0 0 2-16,0 0-8 0,0 0-9 0,0 0-6 16,0 0-2-16,0 0-17 0,0 0-19 0,-1 0-2 15,1-1-8-15,-13-12-15 0,11 4-34 0,1 1-38 16,-2-3-2-16,1 1-114 0,2-1-82 15</inkml:trace>
  <inkml:trace contextRef="#ctx0" brushRef="#br0" timeOffset="130804.27">1168 15836 939 0,'-4'-4'128'0,"4"4"-60"0,0 0-23 0,0 0-6 0,0-1-29 16,0 0-24-16,0 0 9 0,1-25-16 0,-1 18-3 15,1 2-9-15,-1-1-23 0,3 1 9 0,2 1-23 16,-2 0 3-16,0 2-4 0,-3 3-3 0,0 0-19 15,0 0 13-15,0-1-4 0,0 0 4 0,0 0 15 16,0 1 7-16,0 0 12 0,0 0-8 0,0 0 7 16,0 0 26-16,0 0-10 0,0 0 16 0,0 0 21 15,0 0-3-15,0 0 13 0,0 0-13 16,0 0-14-16,0 0 27 0,0 0-6 0,0 0 17 16,1 0 9-16,0 0 23 0,0 0 16 0,0 0-1 15,0-1 5-15,2 1 17 0,28-7-6 0,-25 4 15 16,-1 5-10-16,2-3-17 0,-4 1 6 0,2 3-8 15,1-3-15-15,-3 2 15 0,-1 1-16 0,-2-3 21 16,0 0-10-16,0 0-11 0,8 2 1 0,-8-1-4 16,0 3-14-16,2-4-21 0,-5 1-13 0,5 0 2 15,2 2-8-15,-3 3-3 0,-1-4 8 0,0 1-8 16,-1 1 0-16,-5-3 0 0,8 4-6 0,3 2 5 31,-5-1 4-31,-1 2 3 0,-3 0 5 0,1 1-4 16,-1 1-9-16,5 3 10 0,2 0-6 0,2 4 10 15,0 0-7-15,2 4-1 0,0-1 3 0,2 3-4 16,2 1-11-16,-1 0 13 0,1 1-11 0,-1 3 13 16,0 0 0-16,0 4-8 0,2 0 8 0,-7-1-8 15,7 2 1-15,-7-1 110 0,1 1-120 0,-1 0 95 16,-2-1-200-16,2-2 101 0,-4-1 31 0,1-1 5 16,0 2-5-16,-1-4-6 0,-1-1 3 0,0 2-3 15,2-7 2-15,-2 1 0 0,0 1-4 16,-2-3 3-16,0-3-13 0,0-2 4 0,0-1-4 0,-1-1 6 15,0-2-5-15,1 1-3 0,0-1-6 0,0 0 0 16,1-1-14-16,-2-1 5 0,0-2-4 0,0 0 2 16,1-1-8-16,2 0-3 0,-1-2-1 15,-1-1-3-15,2 0-12 0,0-2-4 0,0 0-17 16,0 0 4-16,0 0-31 0,0 0-46 0,0 0-18 16,-2 0-14-16,-9-13-48 0,9 5-32 0</inkml:trace>
  <inkml:trace contextRef="#ctx0" brushRef="#br0" timeOffset="133714.62">1594 15382 420 0,'0'0'67'0,"0"0"162"0,0 0 4 15,0 0-63-15,0 0-119 0,0 0-34 0,0 0-3 16,0 0-11-16,0 0-23 0,0 0 11 16,0 0-13-16,0 0 13 0,0 0-9 0,0 0-2 0,0-1 4 15,1-15-6-15,-4 11-17 0,0 0 30 16,2 1-11-16,-1 1 18 0,2-1 10 0,-2 2-3 0,1 0 10 16,-3-2-9-16,1 4 0 0,3 0 6 15,0 0-9-15,0 0 8 0,0 0-3 0,0 0-7 16,-1 0 6-16,1 0-7 0,0 0 11 0,0 0-6 15,0 0 7-15,0 0-5 0,0 1 14 0,-7 9-17 16,13-6 8-16,-4 0-12 0,3 1 6 0,2-1 7 16,1 0-7-16,0-3 10 0,3 1 4 0,-3 0-1 15,4 0 10-15,1 1-9 0,-1-3-17 0,3 0 14 16,-1 0-14-16,1-1 15 0,3 1-10 16,2 0 9-16,-3 0 1 0,0-1 3 0,1 0-11 0,-4-2 11 15,4 0-11-15,1 0 13 0,-1-1-9 0,-3 1-12 16,-3-1 7-16,3 2-9 0,-1-1-2 0,0 0 7 15,1 2-1-15,0-3 5 16,0 2-9-16,-2 0 5 0,0 1-4 0,2 2 6 0,0-1-11 0,-1 3 9 16,3-2-7-16,-3-1 9 0,0 1 1 0,2 1-1 15,-7 1 11-15,8 1-7 0,1 1 13 0,-2-2-18 16,2 1-3-16,-8 0-2 0,2 0 19 16,-3-2-11-16,0 0 14 0,-2-1-14 0,2-2 4 0,-3 1 4 15,-1 0 0-15,-1-1 3 0,0 1 0 0,-1-2-11 16,-3-1 7-16,0 2-8 0,0 1-9 0,0 0 19 15,0-1-11-15,0 0 18 0,0 0-10 0,0 0-11 16,-8-26-1-16,5 18-3 0,-1 0-12 16,2-1 15-16,-1 1-6 0,-1-1 10 15,-2-3-9-15,3 0 0 0,-2-3 1 0,3 1 0 0,1 0 2 16,-2-2-4-16,0 2 1 0,1 0-1 0,1 1 12 16,-1 0-7-16,-1-4 2 0,-2 0-4 0,2-2 4 15,-3-2-4-15,3 1 2 0,2-1-2 16,-1-3-1-16,0 1-2 15,-1-1 3-15,0-2-1 0,-2-3-6 0,3 0 7 0,-2 0-6 0,-1-2 7 16,5 3 6-16,-2 0-3 0,-2 0-1 0,4 2-1 16,-6 1-11-16,4 2 12 0,1-2 1 0,-2 1 5 15,1-2-6-15,-1 0-3 16,2 1-5-16,2 3 3 0,-2-5 4 0,-3-1-4 0,8 0-6 0,-11-3 1 16,6 6-3-16,4-3-2 0,-2 3 8 15,4 5-7-15,-3-3 8 0,-2 6-8 16,-1 2 2-16,0 1-3 0,4 3 2 0,-2 0 3 0,-1 2 8 0,4 2-2 15,-4 1 2-15,0 3 4 0,0-1-6 0,0 2 5 16,1 0-2-16,3 1 0 0,-1 0-1 16,-3 1 1-16,1-1 4 0,-1 1-13 0,3 0 5 15,-3 1-9-15,0 0 11 0,0 0 1 0,0 0 0 16,0 0 1-16,0-1 7 0,0 0-7 0,1 1 0 16,1 0-2-1,-2 0 7-15,0 0-4 0,0 0 6 0,1 0-7 0,-1 0-4 0,1 0 10 0,0 0-5 16,0 0 8-16,0 0-7 0,0 0 0 0,1 0 2 31,-1 1-1-31,-1 0 7 0,1 0-13 0,0 0 4 0,0 0-6 0,-1 0 9 16,7 18-2-16,-5-16 1 0,-1-1-2 15,-1 0-6-15,0-2 7 0,0 0-1 0,0 0 5 0,0 0-10 0,0 1 1 16,0 0-5-16,0 0 6 16,0 0 7-16,0 0-6 15,0 0 0-15,0 0-2 0,0 0 12 0,0 0-10 16,0 0 10-16,0 0-11 0,0 0 9 0,0 0-6 15,0 0 2-15,0 0-3 0,0 0 1 0,0 0-1 16,0 0 4-16,0 0-2 0,0 0 14 0,0 0-18 16,0 0 2-16,-1 0-6 0,0 0 1 0,0 0 7 15,-14 16-4-15,11-17 5 0,5 3-10 0,-5-2 6 16,3 1-1-16,-1 1 3 0,-3-3-5 0,6 2 0 16,1 1 2-16,-2-2-2 0,-7 2-4 15,6-1 5-15,-4-2-3 0,5 0 4 0,0 0 1 0,0 0-6 16,0 0 2-16,0 0-4 0,-1 0 8 0,0 0-7 15,0 0 3-15,1 1-6 0,-3 0 9 16,2 0-2-16,0 0-3 0,0-1 1 0,1 1 7 16,0 0-7-16,0 0 9 0,0-1-10 0,-1 0 1 15,0 0 4-15,0 0-4 0,1 0 5 0,-2 0-11 16,1 0 9-16,0 0-5 0,1 0 7 0,0 0 0 16,0 0-4-16,0 0 0 0,0 0-4 0,0 0-2 15,0 0 2-15,0 0-5 0,0 0 6 16,0 0 13-16,0 1-13 0,0 0 11 0,0-1-12 15,0 0 14-15,0 0-11 0,0 1 2 0,0 0-6 16,0 0 9-16,0 0-2 0,0 0 4 0,2 13-4 16,1-11-16-16,-3 1 17 0,0-2-4 15,-4-2 10-15,2 2-6 0,2 1-1 0,-3 2-3 0,3 0 1 16,0-5-2-16,0 0 6 0,0 0-1 0,0 0 4 16,0 0-6-16,0 1 2 0,0 0 0 0,0 0 1 15,0 0-12-15,0 0 0 0,0 0-5 0,0 0 2 16,0 0-12-16,0 0-6 0,0 0-6 0,0 0 1 15,0-1 2-15,0 0 11 0,0 0-2 0,0 0 4 16,1 0 4-16,0 0-6 0,0 0-3 0,0 0-4 16,0 0-23-16,0 0 14 0,1 0-13 15,-2 0 12-15,0 0-11 0,0-1-9 0,0 0-5 16,12-12-7-16,-11 9-31 0,3 1-22 0,-3-3-24 0,-1 0 2 16,4 1-28-16</inkml:trace>
  <inkml:trace contextRef="#ctx0" brushRef="#br0" timeOffset="134316.03">2128 13676 1282 0,'0'0'104'0,"0"0"-74"0,0 0-24 0,0 0-4 0,-1 0-6 15,0 1-19-15,1 0 8 0,0 0-13 0,0 0 3 0,0 0 23 16,0 0-16-16,0 0 18 0,-4 26-5 0,8-23-2 16,-3 2 12-16,-2-1-10 0,0 1-13 15,0 0 25-15,-1 0-11 0,2 1 18 0,0-1 1 0,-2 0-12 16,0 2 10-16,3-2-11 0,-1 1 1 0,0 1 8 16,1-1-5-16,-1 3 7 0,2-1-5 15,1 1-4-15,-2 1 6 0,0-2-6 0,2 2-10 16,0 2 16-16,-1 1-16 0,-2-1 19 0,2 1-10 15,4 1 4 1,-2-1 2-16,2 2-3 0,0 3-7 0,-5-4 8 16,2 0-7-16,4 3 8 0,-1-1-8 0,4 4-1 0,0 1 4 0,-3 0-4 15,-2 2-11-15,-3 2 23 16,0 0-12-16,-1 0 17 0,3 0-4 0,0 1-5 0,-1 0 4 0,1 3-4 16,-1 4 1-16,-1 3-5 0,3-2-1 0,-3 0-1 15,1-2 11-15,-3-4-10 0,1 1 6 16,4-2-7-16,-4-3 2 0,2 0 7 15,1-3-8-15,-4-4 8 0,1 0-2 0,2-5-3 0,-1 0 7 16,0-1-6-16,-1-5 0 0,0 1-3 16,1-6-4-16,-1 0 1 15,-1-2-6-15,0 0-24 0,0 0 0 0,0 0-12 16,0 0-12-16,0 0-2 0,5-8-30 0,-5-1 11 16,1-1-42-16,-1-6-90 0,1-2-49 0</inkml:trace>
  <inkml:trace contextRef="#ctx0" brushRef="#br0" timeOffset="136040.84">2109 13725 787 0,'-9'2'71'0,"5"1"-33"0,-2 0-36 0,1-2 17 0,6 0-16 0,-1 1-12 16,-1-2 9-16,1 0-12 0,0 0-2 0,0 0 15 15,0 0-11-15,0 0 14 0,0 0 6 0,0 0 3 16,0 0 17-16,1 0-13 0,0 0-3 0,0 0 17 16,0 0-14-16,0 0 19 0,1 0 2 0,15 8-21 15,-13-8 8-15,1 3-15 0,4-1-10 0,1 1 9 16,7 0-11-16,1-1 11 0,1 0-2 15,3 3-4-15,-1-2 11 0,3 1-11 0,0-1-6 0,-3-1 14 16,3 1-13-16,1 0 15 0,1-2-6 16,1 2 9-16,6-1 6 0,0-2-2 0,0 1-5 15,4-1 0-15,0-2-2 0,7 1 3 16,1 1 0-16,0-1-1 0,-2 1 0 0,-5-3-1 0,4 0-8 16,-2 0 10-16,3-1 2 0,0 0 5 0,2 0 7 15,4 0-4-15,1 1 1 0,-2-1-1 16,1 0 9-16,-8-1-18 0,1-1-2 0,-4 2-5 0,0-2-1 15,1 1 3-15,-5 1 6 0,5-1-4 16,-4 0-5-16,2 1 10 0,-1-1 1 16,-4 0 5-16,0 0-2 0,-5 0-7 0,0 1-1 0,-3-1 0 15,-1 0 5-15,3-1-4 0,-2 1-4 0,1 1 2 16,0 0-5-16,-1 0-9 0,-2 1 3 0,-3-1-3 16,4 3 7-16,-2-1-14 0,-1 0 6 0,-3 0-10 15,-5-1 3-15,2 2 1 0,0 0-2 0,-2 1 4 16,-1 0-2-16,-3 0 5 0,-1 0-2 0,0 1 4 15,-1-1 1-15,1 2-1 0,-3 1 4 16,1-1-4-16,0 1-3 0,0 1 7 0,1 1-5 16,-1 0 6-16,0 1 1 0,1 0-6 0,-1 1 0 15,0 0-1-15,1 0 3 0,-3 1-3 0,3 1-3 16,-2-1-1-16,1 1 5 0,2 0 1 0,-4 1 8 16,3 2-9-16,1 1-7 0,-2 1 11 0,0-3-4 15,2 2 9-15,-2 1-3 0,0 1-7 16,6 4 1-16,-2 2-2 0,-1-2 6 0,1 1 0 15,-3-1 5-15,1 1-3 0,0 4 5 0,1 0-1 16,1 0-3-16,-2 0 4 0,3 0 15 0,-4-3-21 16,2 1 15-16,-4-1-17 0,2 2 7 0,2-1-1 15,-5-1-4-15,3 1 5 0,-3-1 7 0,-3-3-14 16,5 1 0-16,-1-5-4 16,0 5 5-16,3 1-2 0,-5 0 1 0,3 4-2 0,-3-2 5 0,-2-2-3 0,0 3 4 15,0-5-4-15,-1 2 1 0,1 1 3 0,0-2 2 16,-4 1 1-16,3-1 10 0,-1 0-6 0,2-3 4 15,-4-1-4-15,2 0-4 0,0-4-1 0,-2 1-4 16,1-3 4-16,0-1-3 0,-1 0 0 0,1-3 1 0,2 0-2 16,-2-1 0-16,-1 0-3 0,3-1-2 0,0-1 1 15,-5 0-4-15,2 1-5 0,-1-2 2 0,-2 0-3 16,0-1-1-16,0-2 3 0,-4 1-2 0,1 0 2 16,2 1 2-16,0 0 4 15,-3-2 0-15,1-2-1 0,-1 1-5 0,-1-1-7 0,3 4 2 0,-1-2-1 16,-1 0 6-16,2-1-8 15,-5-2 0-15,2 3-3 0,-2-2 3 0,0 2 0 0,0-2 7 0,1 0-6 0,-2 1 7 16,2-1-3 0,-1 2-2-16,-6-1 2 0,1-1 6 0,-2-1 1 0,4 1 2 0,-3 1-2 0,-2 1-4 0,2-1 5 15,-3 0-3-15,2 0 5 0,0-1 1 0,-2 3-1 16,1-1 2-16,0 0-3 0,1 1-12 0,-3-1 19 16,3 0-9-16,-3 0 14 15,1 0-2-15,-1 0 0 0,1 1 3 0,2-1-3 0,-3 2 4 0,1-1-7 16,-1 1 2-16,-1-2-3 0,0-1 7 0,-2 2-5 15,3-2 3-15,-1 1-5 0,1-1-3 0,-2 0 3 32,2 1 2-32,2-1-1 0,-2 0-4 0,0 0-3 0,1 0-4 0,-2-1 3 0,1 1 7 0,-5 0-11 0,3 0 3 15,-2 1-6-15,-2 0 6 0,5 1-1 0,-5-1-1 32,-1-1 1-32,4 0 6 0,-2 0-9 0,3 2 7 15,2 0-10-15,3 0 10 0,3 1 6 0,0 0-1 0,2 0 4 16,1 0-3-16,0 0-6 0,1 0 0 0,0-1-2 15,1 1 1-15,-2-1-2 0,5 1-2 0,-5 0 1 16,2 1 4-16,2-1-2 0,0 0 2 0,3-1-4 16,-4 1 0-16,0-1 4 0,5 0 0 0,-4-2 3 15,2 0 2-15,-1 0-10 0,1 0-5 0,4-1-1 16,-2 1 4-16,1-1-12 0,-1-1 6 0,1 1-9 0,1-1 1 16,-3 2 5-16,2-2-2 0,-1 2 3 0,-1-1 8 15,3 0-12-15,1 2 0 0,4 2-7 0,0 0-17 16,0 0 20-16,-1 0-1 0,0 0 7 0,0-1 3 0,0 0-7 15,0 0-5-15,1 0 0 0,-2 0-4 0,1 0-10 16,0 0 1-16,0 0-4 0,0 0 19 0,0 0 17 16,0 0 6-16,-16-11-4 0,13 11-18 0,2 1 17 15,1 2-13-15,1-2 16 0,0 0 2 0,0 0 2 16,0 1 8-16,-1 0-7 0,-1 0-4 0,-17 13 13 16,12-9-2-16,0 0 9 0,-2 0 11 0,2 0-3 15,-2 0 15-15,1-2-8 0,0 2 25 0,0-1-10 16,0-1 5-16,0 2-5 0,1-1-10 0,0 0-13 15,-1 1-5-15,0 1 2 0,1 0-3 0,-1-2-7 0,-1 1-8 16,2-1 4-16,-1 0 10 0,0 0-11 0,1 1 11 16,-2-1-12-16,-1-1 0 0,2 2 2 0,-2-1-5 15,-5 0 4-15,5 0-2 0,-6 0-5 0,2 2 4 16,3 0-3-16,0 0 14 0,-1-1-11 0,0 0 9 0,0 1-10 16,-1-2 16-16,3 1-8 0,1-2 2 0,3 1-3 15,-5 0-3-15,4-1 4 0,4 0-7 0,-3 0 6 16,3 0-7-16,-2 0-3 0,-1-1 0 0,2 0-3 15,3-1 0-15,-5 0-19 0,6-1-2 0,0 0-7 16,0 0-6-16,0 0-19 0,0 0-6 0,0 0-5 0,-1 0-18 16,0 0-22-16,1 0-29 0,0 0 4 0,0 0-56 15,0 1-67-15</inkml:trace>
  <inkml:trace contextRef="#ctx0" brushRef="#br0" timeOffset="137601.34">3725 14111 704 0,'-3'0'99'0,"1"0"243"0,1 1 73 0,-4 0-254 0,2-1-115 0,-2 0-33 15,2-1-6-15,0-1-4 0,-1 1-1 0,3-1-10 0,-3 1 0 16,2 0-4-16,1-1 10 0,-4-1-3 15,2 1 4-15,0-1-5 0,0 0-1 16,0 1 11-16,0-1 1 0,1 2 5 0,-1 0 4 0,2 0 2 0,-3 0 1 16,4 1 0-16,0 0 4 0,0 0-19 0,0 0 1 0,0 0-5 31,0 0 0-31,0 0-8 0,0 0-5 0,0 0 0 16,0 1-3-16,5 9 4 0,1-5 3 0,2-1-2 15,3 2-3-15,0-1 9 0,2 0 1 0,3 1 2 16,1 0-9-16,2-2 18 0,3 1-11 0,3-1 14 15,1 0-8-15,6-1-1 0,0-2 1 0,1 0-2 0,5-1 1 16,-1-1-1-16,0-1 5 0,0 0-3 0,-3-2 3 0,2 0 3 16,1 0 1-16,-2-1 3 0,3 0 7 0,-1-1-9 15,2 0 0-15,3-2-3 0,1 0 5 0,-3 0-4 16,-2-1 6-16,-3 0-7 0,-3 1-8 0,-1-1 13 16,1-1-11-16,-4 3 13 0,2 0-5 0,0 0 7 15,-2 1 0-15,1-1 2 0,1-2-7 0,1 3-2 16,1 2 1-16,-5-1-1 0,-2 3 0 0,-3-3-1 15,-2-1-1-15,1 1 0 0,-3 0-6 0,-2 4 1 16,1-4-4-16,-4 2 4 0,3 0-3 0,-2 0 2 16,1 3 1-16,-5-2-2 0,1 1-1 0,-4 2-1 0,1-1-3 15,-3 4 1-15,-3-4-5 0,1-3-3 0,-1 3 7 16,-2 0-7-16,0 0-5 0,0 0 18 16,0 0-17-16,0 0 18 0,0 0-12 0,0 0-6 0,0 0-2 0,0 0-6 15,0 0-28-15,-4-7-19 0,0-1-30 0,4-2 5 16,-3-1-67-16,4-4-91 0,-1 3-60 0</inkml:trace>
  <inkml:trace contextRef="#ctx0" brushRef="#br0" timeOffset="138312.79">4666 13616 935 0,'-15'2'153'0,"6"1"25"0,0 1-34 0,1 1 33 0,0 1-129 0,-1-1-39 15,1 0-2-15,1 0-10 0,0 0-16 0,2 0-21 16,0 0-12-16,1 2 3 0,1-3 9 0,0 0 14 16,-2-1 13-16,3 0-7 0,-3-1 5 0,3-1 28 0,2-1-13 15,0 0 20-15,0 0 0 0,0 0 5 0,0 1 9 16,0 0-8-16,0 0-2 0,0 0 5 0,0 0-8 15,0 0 6-15,0 0-16 0,0 0-9 0,3 20-1 16,2-16-1-16,2 2-7 0,2 0 7 0,2 1 1 0,2 0 3 16,1 1 3-16,0 1-9 0,2 0 5 0,1-1-7 15,3 0-8-15,0 0 18 0,5 1-15 0,-2 0 19 16,-3-3-4-16,8 2-7 0,-4-4 8 0,3 1-9 16,4 3 1-16,-5-3 3 0,-2 2-3 0,-4-2 3 15,1-1 5-15,-4 1 1 0,0-1 6 0,-2 1-4 0,1 2 8 16,-5-1-6-16,3 2-2 0,-3-2 0 15,0 1-5-15,1 1 1 0,-5-5 4 0,-4 0-3 0,0-1-6 16,0 2 8-16,-3 1-9 0,4 1 10 0,-3-1 2 0,-2 1-4 16,0 0 11-16,-2 2-10 0,-4 0 1 0,1 0 0 15,-2 0-8-15,-2 2 8 0,1-2-5 0,0-1-5 16,0 0 1-16,-2 0-3 0,2-1-3 0,-1 2 2 16,0-1-10-16,1 1 8 0,0-1 0 0,-4 1 0 15,2-1 5-15,-1 1-3 0,1-2 12 0,1 0-14 16,-2 0 6-16,2 0-9 0,0-1 9 0,1-1 2 15,-1 0 6-15,3-1-4 16,-1-1 5-16,1 0 2 0,2-3-11 0,1 0 9 0,-1 1-1 0,5-1-3 16,0 0 7-16,-14-1-7 0,10-2 5 0,4 3-7 0,0 0 9 15,0 0-6-15,-1 0 14 0,0-1-10 0,1 0 3 16,-13-16-4-16,9 10 6 0,4 0-9 0,-2-2-2 16,0-3-1-16,2-2 2 0,-2-1-6 0,1-2 2 15,2 0-3-15,-1-4 9 0,2-1-12 16,-4-2 5-16,1-2-6 0,1 0 5 0,0-2 0 0,-1 0-3 0,-1 0 3 15,-4 1-1-15,6 1-14 0,1 3 4 0,-1 0-9 16,1-1-7-16,2 2-10 0,-3 1-10 0,3 2 3 16,-2 1-10-16,0 0-29 0,5 3-9 0,-5 4-8 15,3 1-17-15,-1 1-2 0,0 3-5 0,-1-1-4 0,2 3-21 16,-2 2 12-16,2 2-28 0,2 1 15 0,0 2-39 16</inkml:trace>
  <inkml:trace contextRef="#ctx0" brushRef="#br0" timeOffset="141014.5">4695 14965 350 0,'0'0'53'0,"0"0"144"0,0 0 48 0,0 0-57 0,0 0-102 16,2 0-22-16,-2-1-64 0,0 0 52 0,1 0-17 0,-1 0-4 15,1 0 4-15,0 0-6 0,-1 0 6 0,0 0 4 16,8-26-1-16,-9 22 4 0,2-1 10 0,-2 1-23 16,-3 1 13-16,3-1-17 0,1 5-1 0,0 0 4 15,-1 0-10-15,0-1 9 0,0 0-11 0,0 0-6 16,-15-19-1-16,9 16-3 0,0 3-3 0,1-1-3 0,-1 0 1 16,1 1-1-16,0-4 1 0,-1 5-11 0,0-1 1 15,0 1-6 1,2 4 9-16,-4-1-8 0,1 1 3 0,-1 1-4 0,1 0 13 0,0 0-4 0,0 2 3 0,1-1-5 15,0 4-1-15,-1-1 7 0,2 0 1 0,1 2 2 16,-3 0-1-16,3 1-4 0,-3 1 1 0,1 1-1 16,-1 2 5-16,2 0-1 15,0 0 0-15,-1 1-2 16,0 0 8-16,0 0 1 0,2 2 6 0,-3-1-6 16,1 1-8-16,2 4 21 0,0-4-8 0,-5 1 15 15,3 0-13-15,1-2 6 0,1 3-4 0,6 5 6 16,-4-4 1-16,0 1-11 0,1-2 3 0,-3-2-5 0,6 2 7 15,1-3-8-15,-1 1 2 0,6 0-4 0,-3-2-3 16,-2 1-5-16,2-3 3 0,-1 1-2 0,-1-3 5 0,5 1-5 16,-4 0 0-16,2-2-2 0,3 2 0 0,-1-2 4 15,0-2 0-15,0 2 2 0,2-2-3 0,-1 0-2 16,2 3 1-16,-1-6 0 0,-1 3 4 0,0-2-11 16,1-4 2-16,-1 4-6 0,0-2 7 0,1-1 2 15,-1 1-3-15,0-5 3 0,1 4-8 0,0-3 12 16,0-2 5-16,0 3 2 0,1-7 0 0,-1 3-3 15,2-2 0-15,-3 0 1 0,1 1 5 0,1-1-10 0,-1 0 4 16,1-3-3-16,0 0 10 0,-1-1-9 0,0-1-4 16,-1-2 0-16,-3-1 0 0,1-1-3 0,3 0 4 15,-1 0-3-15,1-1 2 0,-3 0-4 0,-1 0 3 0,-4-1-1 16,3 0 7-16,0-1-12 0,0 0 5 0,0-2-7 16,-4 0 9-16,0-1-3 0,1-1 1 0,0 1-2 15,-1-1 11-15,0-1-12 0,-2-1 3 0,-3 2-7 16,7 2 9-16,-4-6-2 0,3 4 3 0,-2-4-3 15,-2-1-4-15,4 6 5 0,0-2-3 0,3-1 4 16,-1 2 6-16,-3-1-9 0,-1 1 1 0,1 2-4 16,-4 1 6-16,6 0-3 0,-3 0-2 0,-3 1 1 0,4 0-1 15,-1 1-5-15,-2 0-2 0,2 0-1 0,-4 2-8 16,1 0 14-16,1 1-4 0,-2 0 6 0,5 2-6 16,-3-1-3-16,-2 1 3 0,-1-1-3 0,0-1 11 15,0 2-9-15,2 1 1 0,4 3-4 0,-3 1 3 0,0-3 1 16,-1 2 2-16,0-1-1 0,-1 3-7 0,1 2 20 15,-1-2-11-15,-1 0 13 0,1 1-5 0,0 2 1 16,1 0 10-16,-3 0-6 0,1-1 3 0,3-1-6 16,-4 3-6-16,2 2 3 0,1 1 1 0,-4 1 0 15,0 1 3-15,0 2-5 0,0 1 5 0,0-1-4 16,-1 1 0-16,2 0-3 0,-1 3 7 0,2-1-2 0,-1 1 7 16,-1 2-8-16,2-1 8 0,-2 2-3 15,0 0-6-15,0 1 2 0,0-1 3 0,0 0-2 0,0 1 12 16,2-1-11-16,-1 1-3 0,2-2 13 0,-2 2-7 0,1-2 11 15,1-1-2-15,2 2 8 0,1-5 1 0,-2-3 3 16,3 2 6-16,0 0-21 0,1-4 1 0,3 4-8 16,-1-3-1-16,0 0-4 0,2 1 3 0,0-1-3 15,2-4 4-15,-1-2-9 0,1 0 2 0,2 1-5 16,0 3 7-16,0-4-8 0,2 2 3 0,-2-2-2 16,1-4 13-16,-1 5-14 0,0 2 6 0,0-3-9 0,0 1 12 15,-2-3 0-15,2-1 1 0,0 3 0 0,0 2 3 16,0 0-5-16,1 0 2 0,-1-1-1 0,0-1-1 15,2 1 0-15,-3 0-2 0,2-2 2 0,0 4-8 16,0-1 15-16,3-2 0 16,-3 1 6-16,0 0-8 0,0 1-1 0,0-1-2 15,-1 2 2-15,1-4-8 0,-2 1 10 0,0 0-5 0,-2-4 8 0,2 4-8 0,-2 0 3 16,-3 0-3-16,4 0 5 16,-6-3-5-16,1 0-7 0,-1 3-8 0,0 0 3 0,0-1 1 0,7-12 0 15,-4 9 3-15,6 0-5 0,-7-1-8 16,1 0 10-16,-1 0-5 0,1 1 6 0,1-1-4 0,-2-1-28 15,-3-5-8-15,4 2-11 0,0-3-44 16,3 0-48-16,10-1-50 0,-9-6 1 16,6 0-142-16</inkml:trace>
  <inkml:trace contextRef="#ctx0" brushRef="#br0" timeOffset="141440.66">4736 14512 875 0,'-18'0'143'15,"15"-1"-29"-15,-2 0-12 0,6-1-7 0,-1-1-84 0,2-1-15 0,1 0-9 16,-2-2 0-16,3 0-10 0,-1 1 5 0,-2-1 6 0,3 1-1 0,-1 1 13 0,-3 0-2 16,3 0 1-16,-4-1-1 0,-1-1 3 0,2 1 13 15,-3 2 2-15,3 3 2 0,0 0-3 0,0 0 7 0,0 0-8 16,0 0 9-16,0 0-5 0,3 1-7 0,-7 3-3 16,2 1-2-16,-1 0-7 0,-1 0 2 0,4 3-4 15,4-1 3-15,-3 0 5 0,-1-1-6 0,1 0 7 16,0 2-10-16,-1 0-4 0,3-2 14 0,2 1-10 15,-3-3 13-15,6-1-1 0,-4-1 0 0,-1 0 2 32,3-1-4-32,-6-1-7 0,0 0-2 0,0 0-3 0,10-5-1 15,-5 0-10-15,3-2-32 0,1 1-8 0,-1-4-11 16,-3-2-40-16,-1 0-26 0,0-2-41 0,1 1 5 16,5 2-92-16</inkml:trace>
  <inkml:trace contextRef="#ctx0" brushRef="#br0" timeOffset="141869.5">5067 15246 1002 0,'-4'11'162'0,"1"-9"40"0,2 3-10 0,-2-7-15 0,3 6-103 16,-2-5-41-16,2 1-11 0,0 0-7 0,0 0-19 16,0 0-10-16,0 0 3 0,0 0-6 0,0 0-8 0,0 0 12 15,9-5-17-15,-4 0 16 0,0-2-7 0,-2 1 4 16,1 0 6-16,2 0-5 0,-1 1 8 0,2-1-30 16,-1 2-7-16,1-6-7 0,2 6-3 0,-1-3-1 15,3-3 0-15,-3 3-7 0,3-3-14 0,0 2-17 16,3-2-13-16,-3 5-3 0,0-3-22 0,-2 1-26 15,-2 3-17-15</inkml:trace>
  <inkml:trace contextRef="#ctx0" brushRef="#br0" timeOffset="142044.93">5211 15382 972 0,'0'11'332'0,"0"0"-225"0,-1-3 23 0,1-2-83 16,-1-1 10-16,1-2-42 0,0 0-14 0,0-3-6 0,0 0-37 15,0 0-13-15,8-4-15 0,-1-3 1 16,-4-3-27-16,3-1-42 0,1-7-33 0,-3 1-9 0,4-1-103 16</inkml:trace>
  <inkml:trace contextRef="#ctx0" brushRef="#br0" timeOffset="143046.51">5521 14980 587 0,'1'2'410'0,"0"-1"-202"0,-1-1-65 0,0 0-12 0,0 0-90 0,0 0-17 16,0 0-15-16,1 0 5 0,0 0-12 0,16 2-16 15,-12-4 1-15,4 0-9 0,0 0-9 0,-3 0-12 16,3 0 7-16,-7 0-8 0,3 0 25 0,4 1 15 16,-2 0 7-1,1 1 0-15,-1 2 1 0,-3 0 12 0,1 1 1 0,-1-2 3 0,4 3-9 0,4-1 4 0,-2 0-10 32,-6 1 9-32,7-1-15 0,-6 2 4 0,0 2 2 0,2 0 3 0,-7 0-5 0,9 1 0 15,-4 0-6-15,6 1 3 0,-3 0-14 0,-5 1 15 0,1 2-13 16,-3 0 15-16,1 2-3 0,0-1-3 0,2 1 10 0,-3-1-8 15,0 0-1-15,3 0 13 0,-4 3-1 0,0 1 9 16,0-2 2-16,-4-1-2 16,4-6 1-16,0 0 1 0,-2 1 12 0,2-2-22 0,0 1 8 0,-1-1-12 31,-2-4 5-31,3-3-14 0,0 0-1 0,0 0-3 0,0 0 4 16,0 0-1-16,0 0-7 0,0 0 5 0,0 0 5 15,0 0 1-15,0-1 9 0,-4-13-8 0,4 9-12 0,0-1 14 16,-1-4-3-16,1 0 9 0,-5-5-9 0,5 2-5 15,0 2-3-15,0-2 0 0,1 0-13 0,4-4 19 16,-4 2-3-16,1 2 8 0,5 0-12 0,0 4-3 16,2-4-5-16,0 0 5 0,-2 3 11 0,4 1-13 15,-3 0 8-15,1 2-11 0,1 0 13 0,-4 0-6 16,2 3 3-16,-1 0-4 0,0 2 2 0,2 1 11 16,-1 1-9-16,-1 1 10 0,1 1 0 0,0 2 1 15,-2 0 4-15,1 1-7 0,0 0-15 0,-1 0 24 0,1 2-11 16,0-1 14-16,-3 1-15 0,1 0 5 15,0 0 1-15,-1 0 2 0,-2-1-1 0,-1 1-6 16,0 0 5-16,0-1-5 0,-1 0 4 0,1-1-3 16,-2-3 4-16,1-2-3 0,0 0-2 0,0 0 0 0,0 0 4 0,0 0 2 15,0 0 7-15,0 0 0 0,0 1-4 0,-1-1 4 16,1 0-3-16,-1 0 6 0,0 0-1 0,0 0 2 16,0 0-2-16,1 0-1 0,-3 0-6 15,3 0 5-15,0 0 2 0,0 0-6 0,0 0 8 0,0-1-8 16,0 0 1-16,0 0-10 0,0 0-1 0,12-13-2 15,-7 14 11-15,1 0-5 0,4 1 3 0,-3-1-5 16,1 0-2-16,1 2 0 0,-2 0-5 0,0 1 4 16,0-1-5-16,-1 1 5 0,-4-1-4 0,4 0 5 0,-3 2 1 15,4 0-5-15,-2 2 5 0,-1-1-6 16,-2 0 6-16,-2 2 1 0,2-2 2 0,1 4 0 0,-2-2-1 0,2-1 0 16,-2 2 2-16,-3-4 0 0,-3 5 2 0,2 1 0 15,2-1-2-15,1 5 1 0,-1-1-5 0,-3-1 3 16,-1-1-2-16,-1-2 2 0,4-3-3 0,0 2 0 15,-1-1-5-15,0-2 2 0,1 3-5 0,0-7-8 16,-2-2 4-16,4 1-8 0,0 0-24 0,0 0 5 16,0 0-22-16,0-1 14 0,-9-15-36 0,8 4-38 15,-1-10-19-15,1 2-12 0,-3-6-78 0</inkml:trace>
  <inkml:trace contextRef="#ctx0" brushRef="#br0" timeOffset="143244.87">5860 14718 1469 0,'-2'9'257'0,"-1"1"-146"0,0-1-20 0,1-1-33 0,1 1-47 0,-1-1-25 0,2 2-18 0,0-6-4 16,0-4-64-16,0 0-26 0,0 0-35 0,0 1 7 0,0 0-60 15,0-1 13-15,0 0 22 0,0 0-10 0,0 0 72 16,-4-2 71-16,4-5-21 0,0 0 30 0,-1-4-25 15</inkml:trace>
  <inkml:trace contextRef="#ctx0" brushRef="#br0" timeOffset="143799.57">6759 14355 849 0,'-1'-2'167'0,"0"2"290"0,0 4-295 15,-1-1-105-15,-1 0-26 0,-1-1-10 0,2 1-21 0,-3-2-14 16,2 1-7-16,-3-2-2 0,0 0-16 0,2 4-13 16,-2 1 3-16,0 3-6 0,1-3 22 0,-3-1 16 15,2 3 1-15,-2-2 4 0,1 2 22 0,1 2 8 16,0-1 12-16,0 0-9 0,-1 3-15 0,-1-2 17 15,-1 5-14 1,0-1 17-16,0-2-22 0,2 1 0 0,0 1-2 0,0 1 2 0,2 0-6 0,-3 1 6 16,-4 0-4-16,5 0 6 0,-3 2 1 0,6 0-6 0,0 1 6 15,0 1-5-15,4 0 9 0,-3 4-13 0,-1 1 6 16,2-1-7-16,-2 2 7 16,1-4 0-16,3 7-1 0,2-5 3 15,-1 2 5-15,3 1-11 0,-3-4-1 0,3 3-3 0,2 1 1 0,4 3-2 16,-3-4 2-16,4 3-4 0,1-3-11 0,-2 1 18 0,5 0-11 0,-4 0 12 15,2-2-15-15,-2 1-3 0,3-1-4 0,1 1 1 16,-1 0-13-16,2 0 13 0,-3-3-10 0,-1-3 11 31,1 3-3-31,1-2-5 0,-1-2 5 0,0-1-9 0,3-4-19 16,-4 0-14-16,1-3-36 0,0-2 12 0,0 0-75 16,1-4-50-16</inkml:trace>
  <inkml:trace contextRef="#ctx0" brushRef="#br0" timeOffset="144435.9">6929 14632 1413 0,'3'11'232'0,"-1"-3"-92"0,-1 1-28 0,-1-3 22 0,0 0-108 0,1-1-19 0,-1 1-7 0,1 3-3 16,-1-2-29-16,2 1-14 0,4-1-4 0,0 4-3 15,3-2-16-15,0-1 37 0,-8-1-15 0,5-2 25 16,-3 5 13-16,1-1 9 0,0 5 18 0,-1-2-9 0,1-2 25 16,-1 3-4-16,2-3-8 0,1 4 4 0,-2 4-18 15,3 0-8-15,2 1-2 0,-4 1 0 0,0-4 2 0,1 3-6 16,0 2-3-16,-4-1-1 0,8 2 1 15,-7-1-5-15,3 0 7 0,0 1-8 16,-3 0 1-16,3 3 11 0,-4-2 1 0,1 0 2 0,-2 1 1 0,-2-6-1 16,3 3 3-16,-1-6 0 0,-1-1 19 0,3-4-22 15,-1-1 9-15,-2-2-10 0,1-2 12 0,0 2-14 16,0-6-2-16,-1-1-4 0,0 0-2 0,0 0 11 16,0 0 5-16,10-8 2 0,-9 3 2 0,2-3 2 0,-1-2-5 15,0 1 7-15,2-4 8 0,-3 4-5 0,2-2 7 16,-3 0-7-16,3-4 2 0,-1-1-12 0,0 1 2 15,3-1-5-15,-2 3-4 0,2-1 7 0,-2-1-5 16,2 4 7-16,-1-2-11 0,1 5-5 0,2 2 6 16,-2 0-5-16,0 1 7 0,0 3 1 0,1 0-12 0,1 2 9 15,1 2-14-15,-1 1-1 0,0 2 1 0,2 1-2 16,-2 1 0-16,1 2-7 0,0 0 7 0,-2 1-7 16,5 2 11-16,-4 1 12 0,1-1-1 0,-1 1 4 0,1 1-2 15,-4 1 15-15,5 0-3 0,-3-1 10 0,-2-3-4 16,2 4-5-16,-5 0 0 0,6-2-1 0,-5 5 4 15,1-9-14-15,-1-2-6 0,-2 0-2 0,2-7-6 16,-2 5-17-16,0-5-7 0,0 0-8 0,0 0-56 0,0 0-10 16,7-6-27-16,-7 2 11 0,0-3-29 0,-3-6-16 15,0-3-2-15,2-3-15 0,1 2-46 0</inkml:trace>
  <inkml:trace contextRef="#ctx0" brushRef="#br0" timeOffset="144641.68">7388 15113 640 0,'-1'7'169'0,"2"-2"292"0,6 2-271 0,-2-2-100 0,-1 2-29 0,1-2-8 0,-1-3-50 0,2-1-1 0,5-1-1 0,2-3 3 0,-2-1-5 0,7 0-15 0,-4-3-13 0,4-1 3 16,-1-1-12-16,-2-4 21 0,1 0 0 0,-1 2 5 15,-2 1 2-15,-1-1 10 0,-1 1-1 0,0-1 2 16,0 1-3-16,0-2-11 0,0 2-19 0,1-2 5 15,-2 0-33-15,-2 1-22 0,1 0 1 0,-2 1-14 16,0-1-15-16,1-1-12 0,-1-1-28 0,-3 1 4 16,3-4-76-16</inkml:trace>
  <inkml:trace contextRef="#ctx0" brushRef="#br0" timeOffset="144913.37">7667 14854 1313 0,'0'11'260'0,"0"-1"-160"16,1 1-37-16,1-1-18 0,2 3-45 0,-3-2-4 15,2-1-21-15,2-2 13 0,-2 0-19 0,2 1-6 32,2 0 4-32,-1 2-6 0,1-2 12 0,1 1 10 0,1 1 12 15,3-1-6-15,-3 0 11 0,0 1 6 0,0 1-1 16,-1 1 5-16,1 1 8 0,-1 1-11 0,1 1 7 15,-1 5-8-15,4 1 7 0,-1 2-15 0,1 1-1 0,-3-1-6 16,-2-4-11-16,-3-2-6 0,3 1-14 0,-3-1 5 16,-3-3-29-16,7 2-2 0,-8-5-3 0,3-5-2 15,3-1-18-15,-6-6-7 0,5 1-21 0,-5-1 11 16,4-1-9-16,4-5-54 0</inkml:trace>
  <inkml:trace contextRef="#ctx0" brushRef="#br0" timeOffset="145307.97">8110 14843 583 0,'4'17'630'0,"1"2"-359"16,2-4-111-16,-3 4-16 0,2-1-106 0,1-1-34 15,-2 1-4-15,1 0-9 0,2 2-21 0,-2-1-1 16,-1 0-15-16,3-1 10 0,-3-1-3 0,-2-1 7 15,2 2 10-15,-2-4-4 0,0-1 26 0,2 1 0 0,0-2 11 16,-2 4-6-16,1 0 21 0,4 0 5 0,-7-2 0 16,2-4 3-16,2-1-3 0,-2-4-7 0,2 3 0 15,0-1-2-15,1 0-1 0,-4-5-12 0,3-2-2 0,-5 0-1 16,0 0 9-16,0 0-19 0,7 5 5 0,-5-5-9 16,4-1 8-16,1-2-7 0,-7 2 8 0,9-5-7 15,-9 2 13-15,5-5-4 0,0-1-3 0,-2 3 1 16,8-4-1-16,-10 2 0 0,3-1 9 0,-4-2-6 15,2 0-8-15,4 2 17 0,-5-2-12 0,2 1 17 16,-2-2-19-16,-7 1 4 0,5-2-3 0,0-2 4 0,-3 0-10 16,2 0 5-16,-1-2-3 0,-5-2 3 0,8 0-16 15,-1-2-28-15,0 2-22 0,-2-1-1 0,-1 0-65 16,0 0-89-16,4 1-63 0,-7 1-9 0,3-3-163 0</inkml:trace>
  <inkml:trace contextRef="#ctx0" brushRef="#br0" timeOffset="145671.9">8428 14701 1425 0,'4'2'214'0,"-1"1"-99"0,2 0-3 16,-1-2-39-16,0 0-65 0,4-1-29 0,-3-3-12 15,2-1-7-15,1 1-26 0,-1-3-22 0,0-1-11 0,0 1-5 16,1-1-15-16,-5 3 32 0,2 3 13 15,-4-3 3-15,-1 4 52 0,0 0 21 0,4 1 16 0,-3 6-6 16,1 0 5-16,-2 4-4 0,1 2-9 0,-1 4 5 16,0 0-6-16,1 5-3 0,1 0 3 0,-1 4-4 15,-1 2-9-15,1-4 16 0,1 1-4 0,-1-6 12 0,1 2 28 16,1-4 7-16,1 0 10 0,0-1-6 0,2-3 4 16,0-3-15-16,1 0-5 0,1-4-1 0,-3 0-14 15,4-2-15-15,1-1-2 0,-3-3-4 0,4-1-3 0,0-3-26 16,2-2 6-16,-1-2-11 0,1-3 9 0,-2 1 13 15,3-1-2-15,-1 0 5 0,0-1-5 0,-2 0 7 16,-3-1-1-16,0 2 3 0,1-2 0 0,2 3-17 16,-6-2 0-16,1 3-8 0,-1 0-29 0,-4-1-2 15,6 2-28-15,-3-2 14 0,2-1-57 0,-3 4-87 16</inkml:trace>
  <inkml:trace contextRef="#ctx0" brushRef="#br0" timeOffset="146004.97">8234 15444 1037 0,'-13'18'166'0,"1"2"3"0,3-3 1 0,-3-2-47 15,5-2-105-15,1-2-8 0,-2-2-10 0,4-4 4 16,1 1-17-16,0-5-12 0,3-1-11 0,0 0 3 15,0 0-6-15,0 0 16 0,0 0 10 0,0 0-1 32,0 0 16-32,11-1 13 0,-2-2 8 0,2 0 2 15,1-1 13-15,0-1-5 0,2 2-7 0,-1-1 4 0,6-2-8 16,-2 0 0-16,2-1 2 0,5-2-3 0,-2 1-15 0,-1-2 4 16,2 0-3-16,-1-3 4 0,-2 1-8 0,1-2-10 15,-4 1-8-15,0 1 1 0,0-1-9 0,0 0 6 16,0 1-2-16,-1-1 1 0,1-3-15 0,0 4-25 15,1-3-14-15,-1 5 0 0,-1-2-18 0,0 2-9 16,-2-1-14-16,0 2 0 0,-2 3-18 0,1-2-16 16,-4 5 2-16,1 0-14 0,-2 3-4 0</inkml:trace>
  <inkml:trace contextRef="#ctx0" brushRef="#br0" timeOffset="146306.47">8584 15460 275 0,'-12'19'42'0,"3"-1"164"0,0-1 3 0,1-1-8 15,-1-1-78-15,1-2-14 0,1 0-25 0,2-3 15 16,1-1-34-16,2-3-28 0,0-2-1 0,2-4-9 16,0 0-5-16,0 1-24 0,0 0 3 0,0-1-10 15,0 0 7-15,1 0 1 0,12 4 5 0,-6-6-4 16,0 2 3-16,1-6 6 0,-2 1 0 0,4 2 4 16,-1-1 8-16,0 5 8 0,1 3 1 0,0-2 1 0,2 2-8 15,-3 2 4-15,3-1-5 0,1 4 5 0,0-1-16 0,2 1-2 16,-1-2-5-16,2 3 4 0,-1-1-5 0,-5-2-4 15,-1 3 4-15,3-2-3 0,-2-1 2 0,-1-3 11 16,4 2-1-16,-1-4 4 0,0 3-1 0,4 0-3 16,-3-6-5-16,3-3 1 0,-1-4-13 15,-1-3-8-15,3-1 0 0,-2-7-1 0,0 0 7 0,-1 0-16 16,2-2-4-16,-3-2-4 0,1-4-8 0,-2-3-42 16,0-2-24-16,-4-4-12 0,1 0-103 0,-2-4-128 15</inkml:trace>
  <inkml:trace contextRef="#ctx0" brushRef="#br0" timeOffset="146576.74">9324 15154 913 0,'7'10'144'0,"-1"-1"156"0,0-1 8 16,2-1-74-16,-2-5-150 0,2 0-54 0,1-4-12 0,1 2-8 15,1-2-18-15,3 0-13 0,-1 0-4 0,3-9-1 0,0 3-9 0,-2-4 3 16,-1-2 5-16,0 2-1 0,2-2 15 16,1-1 7-16,-1-1-1 0,4 2 4 0,-2-1 3 15,0-1-16-15,-3-1-8 0,1 0-1 0,-4 0-5 0,3 0-17 16,2 1 0-16,-3 1-10 0,0 1-12 0,0 3-40 16,-1-2-14-16,-2 2-12 0,-1 0-26 0,1-3-37 15,-1 3-24-15</inkml:trace>
  <inkml:trace contextRef="#ctx0" brushRef="#br0" timeOffset="146845.97">9616 14843 662 0,'7'19'101'0,"-7"-4"247"0,0 1 1 0,-1 0-71 15,1-1-190-15,1-1-48 0,2 0-26 0,-1 0 7 16,0-1-21-16,-1 0-8 0,-1 2-1 0,2-2-7 15,1 0-14-15,0-1-9 0,0 0-9 0,0 0 0 0,0-1-2 16,-3 0 18-16,0 2 14 0,1 2-4 16,3-1 18-16,1 4 6 0,-2-1-3 0,2 1 4 15,-3 4 2-15,0-4-5 0,3 3 8 0,-3-2-8 0,2-2 0 16,-5-3-28-16,-1-5-35 0,1-5 6 0,-3 2-72 0,8-3-82 31,-3 0-46-31</inkml:trace>
  <inkml:trace contextRef="#ctx0" brushRef="#br0" timeOffset="148002.43">10522 14709 1040 0,'1'-1'109'0,"-1"1"108"16,0 0-95-16,0 0-69 0,0 0-8 0,0 0-13 0,0 0-11 0,-1-1-12 15,1 0-7-15,0 0 2 0,0 0 4 0,-7-17-8 16,4 11 9-16,1 1-8 0,-4-4 11 0,4 3 0 16,-6 0 1-16,2-1 0 0,1 0-2 0,-1 0 0 15,-1-1-4-15,-2 0 1 0,1 0-16 0,-7-1 10 16,5 2-1-16,-3 1 5 0,2 1-1 0,-1 0-14 16,2 1 1-16,-1 1-6 0,2 0 11 0,-2 3-11 0,1 1 0 15,2 1-4-15,-1 1 11 0,1 2-4 0,-2 1 12 16,2 2-9-16,1 2 2 0,-1 0 5 0,2 2-4 15,1 1 5-15,-3-1 0 0,4 4-12 0,1-1 2 16,1 1-7-16,2 2 2 0,0-3 9 16,0 1-15-16,4 2 12 0,-2-2-9 0,3-1-4 0,1-3 8 0,0 0-7 15,2-4 9-15,-2 3 19 0,2-2 7 0,0-4 3 16,1 1 5-16,-1-5-8 0,2 0-3 0,2 0-1 16,1-4-10-16,3 1 8 0,0-2-3 0,1-1 5 15,2 2-1-15,-3-1-2 0,1 1 0 0,0 2-2 16,-1 0 3-16,2 0 3 0,-3 6-5 0,-3-1 4 15,3 3-8-15,-2 3-6 0,-1 1-4 0,2 6-4 16,-4 0-29-16,0 3-6 0,-2 0-13 0,-3 3 7 0,-2-2 13 16,-2 2 16-16,-2 0 19 0,-2-1-11 0,-3 2 7 0,1-2 20 15,-1 0-12-15,-1-3 16 0,2 0-2 0,-2-1 20 16,1-1 8-16,0-5 0 0,3 1 3 0,-1-5-1 16,5 0-7-16,-1-1 4 0,0-2-18 0,4-3-11 15,-2-1-2-15,4-2-4 0,-4-2-17 0,-1 1 2 16,5-4-3-16,2-3 7 0,1-1 8 0,3-4 3 15,0-2 1-15,0-2-1 0,-2 1 2 0,3-3-5 0,1-2 6 16,0-2-6-16,3 1 5 0,-2 0-2 0,1-2 1 16,3 4-1-16,0 0-7 0,0 0 6 0,2 1-9 15,-3 0 10-15,5 5-9 0,3 3 9 0,-1 7 3 16,3 1 0-16,0-2-4 0,-3 6 0 0,-4-1-3 16,1 2 3-16,-7 3-2 0,4 2-8 0,-3-2 2 15,-2-1-4-15,1 2 12 0,-3 2-12 0,1 3-6 0,-3-1-1 16,-2 0 2-16,0 0-2 0,-4-4 8 0,-1 5-10 15,-3-5-4-15,-2 4 9 16,-2 2-2-16,-1 0 6 0,-1 3-1 0,-4-5 13 0,1 0 5 0,0-1 1 16,0 1-5-16,1 1 16 0,0-2-13 0,2-1 16 15,1 0-7-15,-1-2 1 0,3 0 5 0,-2-2-4 16,2-2-3-16,3 0 7 0,0 0 2 0,0 0 2 0,0 0-5 16,0 0-11-16,0 0-5 0,0 0 0 0,0 0-11 15,0 0 1-15,9 8-8 0,-4-6 7 16,3 2 6-16,0 0-12 0,2 2 10 0,-1 2-11 0,0 0 13 0,0 0-8 15,-1 2-2-15,0 2-3 0,0-1 3 0,-1 2 3 16,-2 0 6-16,0-1-3 0,-2 0 3 0,1-1-1 16,-2 0-1-16,-1-1 0 0,1 3 2 0,-2-4 5 15,-1 2 3-15,-1 2 3 0,0-4 7 0,-2 4-14 16,0 1 4-16,0-1-6 0,0-1 7 0,-3-2-6 16,0-1 2-16,-1 1-1 0,0 0 6 0,0 2-12 15,1 1 2-15,-2-1-3 0,0 1 14 0,0 2-8 0,-2-1 8 16,-1 0-7-1,0 4 16-15,-2 0-8 0,3 2 4 0,-2 0-4 0,-5-1 9 0,4 1-1 0,-3-2 2 16,-1 0-2 0,8-3 5-16,0-3-10 0,-1-3 5 0,6-3-6 0,-2-2-1 0,7-4 2 0,0 0-4 0,-1 0 4 15,1 0-3-15,-8-8-11 16,8 0 4-16,2-2-5 0,0-6 1 0,4-4 2 0,2-4-1 0,-2-5 1 16,7 0-2-16,-1-9-5 15,2 0-2-15,5 0 0 0,-7-3-10 0,5 5-4 16,1-2-15-16,-3 0 4 0,2 2-44 0,-3 4 1 0,-2 2-17 15,-1 1 5-15,-1 2-40 0,-1 1-29 0,2 2-15 0,0-1-8 0,-2 0-50 16,2 1-2-16</inkml:trace>
  <inkml:trace contextRef="#ctx0" brushRef="#br0" timeOffset="148347.47">11292 14213 1018 0,'5'3'162'0,"-2"0"80"0,-2 0 5 0,2 0-55 0,0-1-119 0,2 1-45 0,-1 0-12 16,1-1-6-16,4 0-12 0,-2 0-6 0,5 4 3 15,-2-2-5-15,-3 2 1 0,6 4 2 0,-1 0 0 16,0 5 3-16,4 2 9 0,0 3-7 0,-2 4 9 0,5 3-8 15,-3 0 4-15,-1 5 2 0,3 1-7 0,0 2 5 16,2 2 1-16,-3 2-5 0,0 0 1 0,-2 2-4 16,-3 2 4-16,-2 3-8 0,-2 1-1 0,-2 4-4 15,-3-1 0-15,-1 2-6 0,-2 1 5 0,-4-1-6 16,-1 1 3-16,-3 3-1 0,-3-4 0 0,-2 1 0 0,-3 2 6 16,-3-3-20-16,-2 5 1 0,-5-2-10 0,0-7-8 15,-5 4-2-15,0-6-18 0,0-2 6 0,-5-5-48 16,-4-7-111-16</inkml:trace>
  <inkml:trace contextRef="#ctx0" brushRef="#br0" timeOffset="151548.81">8135 14289 228 0,'-2'-3'23'0,"0"-2"-30"0,0 0 34 0,0 0 1 0,-1 1-16 0,-1 1 14 0,2 0-19 0,-3-3 9 16,2 2-15-16,2 0 14 0,-4-4-4 0,3 3 10 16,-2-1 25-16,0 0-12 0,1 2 23 0,0 0 17 15,0 0-6-15,-2-1 15 0,2 0 4 0,-1 0-5 16,0 2 7-16,0-1-5 0,0 0-3 0,1 1-17 16,0-1-8-16,-2-1 2 0,2 1-4 0,0-1-16 15,-1 1 2-15,1 1-8 0,-2 0-13 0,0 0 9 0,0-1-9 31,2 0 10-31,-1 1 7 0,1 0-15 0,-1-1 16 16,2 2-18-16,-4-1 5 0,2 3 0 0,0-1-1 16,-1 0 3-16,-1-1-1 0,-2 0-5 0,0 0-4 0,0 2 2 15,-1-1-8-15,4 1-2 0,-1 0-3 0,-5-1 1 16,0 0-4-16,0-1-9 0,-2-1 2 0,2 1-6 16,3 0 1-16,-1 0 7 0,-2-1 0 0,0 0 3 15,2 0 6-15,-1 1 1 0,-2-1 1 0,2-1-2 16,-1 0-1-16,-3-1-2 0,3 1-3 0,-4 1 1 15,-2-1 1-15,2 0 3 0,0 0 4 0,0 0 0 0,-3 0 18 16,-1 0-24-16,-2 1 9 0,1 0-14 0,3-1 2 0,-2 0 1 16,-3-1-3-16,0 2 2 0,-3 0-4 0,4 1 5 15,-1 1 6-15,-3-4-1 0,2 4 3 0,-4-1-8 16,3 3 2-16,-1-1-3 0,1 0-5 0,0 2 12 16,-2-1-3-16,2 5 8 0,-1-3-8 0,1-1-4 15,0 1 1-15,0 0-1 0,-1 2 1 0,0 1 0 16,-1 1-4-16,-3-2 3 0,4 2-7 0,1-1 7 15,-2 0-3-15,6 1 3 0,-4-1-1 0,-1 1-2 0,3 0 1 16,1 1-1-16,0 0 0 0,0 0 0 0,-1 2-2 16,0 1 1-16,3 0-1 0,-1-1 3 0,1 2 0 15,-2 2 1-15,0 1-2 0,-3-1-3 0,6 2 2 0,-3 0-2 16,1-2 7-16,3 4-5 0,-2 1 2 0,3 1-4 16,4 1 7-16,2-1-2 0,-1 2 0 0,1 2-1 15,1 1-1-15,-2-1 1 0,0-1 3 0,6 2-1 16,-3 5 0-16,0-2-10 0,2 2 2 0,3 1-4 15,-1 0 12-15,2 3-5 0,1 4-2 0,0 1-1 0,0 3 4 16,1-2-6-16,0 2 7 0,0 2-6 16,1-2 6-16,-1 2-9 0,4-1 1 0,0 0-3 15,0 2 9-15,1-2 5 0,-2-1 1 0,3-1 2 16,-2-2 5-16,1-1-9 0,1 0 1 0,2-2-4 16,-3-2 4-16,4 0-2 0,-3-1 2 0,-2-1-2 0,5 0-14 0,-1 2 21 15,-2-4-6-15,5 4 11 0,-2-1-10 0,-1-3-6 16,9 2-5-16,1-6 0 0,2 1-10 0,2 2 6 15,-4-2-5-15,1-1 5 0,1-2 4 0,0 2-5 16,1-5 11-16,2 0-9 0,0 1 9 0,1-1-11 16,2-1-4-16,2-2 1 0,-2-2 5 0,2-1 1 0,1-2 4 15,0-1-4-15,0-2 1 0,6-3-1 0,-4-4 0 16,-3-2 0-16,4-2 6 0,-7 1 5 0,0-8 5 16,0 3-3-16,-1-1 0 0,-2-5 3 0,4 3-1 15,-3-6 5-15,5-3 14 0,-1 0-15 0,-3 0 10 16,4-2-12-16,-6 0 4 0,3-1 11 0,-1-3-3 0,1-2 6 15,2-2-5-15,-3-1 3 0,4-1-1 0,-7-5 3 16,0 0 11-16,-4-1-9 0,1-3 1 0,0-4-2 16,-3 1 2-16,-1-4-10 0,-5 0 3 0,-2 4-5 15,1-5 6-15,-2-1-11 0,-2 0 1 16,-1-4-5-16,1-2 0 0,-4 1 0 0,1-3-3 0,-2 2 2 16,-2 0-6-16,0-1 10 15,-4-1 2-15,3 4 4 0,-4-5-7 0,0 4 5 0,0 0-7 0,-3-3 8 0,-2 5-9 16,-2-2-7-16,-2 0 4 0,-1-1-5 0,1 2 1 0,-3-4-7 15,-6 2-9-15,1 5 3 0,-2-2-21 0,-6 5 2 16,0 3-17-16,-5 3 8 0,-2 6-40 0,-2 1-16 16,-2 7-14-16,0 10-2 0,-3 1-51 0,-1 9-32 15,-6 5-13-15,-5 5-1 0,-1 8 41 0,2 6 136 16,4 1-30-16</inkml:trace>
  <inkml:trace contextRef="#ctx0" brushRef="#br0" timeOffset="152214.59">11790 12588 460 0,'2'-7'39'0,"-1"1"128"0,-1 0-184 0,4-3-79 16,2 1-52-16,-3-2 2 15,3-2-45-15</inkml:trace>
  <inkml:trace contextRef="#ctx0" brushRef="#br0" timeOffset="165579.57">16122 6840 590 0,'-10'-5'85'15,"7"-2"95"-15,-3 1 75 0,4 0-229 0,-3 4-29 0,1-3-13 16,0 1 3-16,2 1-5 0,-1 2 14 0,-2-3 2 16,2 1 0-16,-3 1 1 0,1-6 14 0,1 4-8 15,-2 1 11-15,1-4-11 0,0 2 1 0,0 0 26 16,1-1-3-16,-3 0 11 0,1 1-3 15,0-2-13-15,0-2-1 0,-3 2-3 0,1-3 0 16,-2 4-20-16,1 0 3 16,-2 0-6-16,1 1 3 0,-2-2-7 0,-1 2 3 15,-2 1-4-15,-2 0-4 0,-4 0 11 0,1 1-10 16,-4 2 11-16,1 1-1 0,3 0-6 0,-4 2 11 0,1 0-10 16,-2 2 3-16,1 1 3 0,5 1-7 0,-3 2 7 15,3 0 6-15,-3 2-8 0,3-1 7 0,-2 1-9 16,-1 0-5-16,-1 3 9 0,-1-3 0 0,-4 4 5 15,-1 1-5-15,-3-1 2 0,1 5-5 0,3 1 3 16,-3-2-8-16,6 2 9 0,-2-3-5 0,0-1 8 0,5 0 8 16,-1 3-7-16,5-1 6 0,-1 0-7 0,2 1 2 15,1-3-3-15,1 1 5 0,-3 1-5 0,1 0-2 0,2 1 0 16,-1 2-4-16,1 0 3 0,-1-1-5 16,-1 1 3-16,-3-2-5 0,2 1 5 0,0 2 5 0,3-1-2 15,-3 3 4-15,1 0-6 0,0 2-6 0,-3 3 5 16,7-1-3-16,0 1 4 0,1-3 0 0,-1-4 2 15,2 2-1-15,0 0 2 0,3 1-1 0,4 2-9 16,-1 1 1-16,3-1-7 0,-1-4 0 0,2 2 0 16,1 2 3-16,0-4-4 0,3 6-1 0,0-3 14 15,5 1 0-15,1 1 5 0,1-3-2 0,-1 2 0 16,3-4 0-16,1-1-1 0,3-1-15 0,3 0 24 16,-4-2-19-16,4 2 23 0,2-1-2 0,4 2-13 0,5 3 13 15,-1-5-15-15,1 1 1 0,0-2 5 0,1 0-6 16,1 5 5-16,0-3-6 0,0 3-4 0,1 1 3 0,3-4-5 15,3 3-13-15,7-2 24 0,5-2-16 16,-1-2 19-16,-1-1-12 0,-3-1 9 0,-2-1 6 0,1 0-2 16,7 0 0-16,3 2-2 0,5-3-4 15,8 0 2-15,-8 0 5 0,3-1-1 0,-4 1 9 0,1-3-7 16,5 1 7-16,11 0-7 0,3 1 1 0,2-1-1 16,-3 3 15-16,-4-6-13 0,6 0 9 0,3 1-11 15,-3-5 2-15,1 5 8 0,-5-1-9 0,5 1 9 0,5-1 0 16,4-1-6-16,-2 2 5 0,-3 0-6 15,1 2-3-15,2-3 12 0,-1-1-6 0,-2-2 8 0,-5 0-4 16,1 0 11-16,7 0 4 0,3-1 0 0,-3-1-15 16,1 2 6-16,-1-3-9 0,1-1 9 15,4 0-17-15,-3-1-2 0,-6-2-3 0,0-2 0 0,6 0 2 0,4-2-4 16,-3 2 0-16,3 1-2 0,-6-3 14 0,2 1-10 16,0-2 7-16,-9-2-10 0,2 1-4 0,1 1 12 15,4-2-4-15,3 3 9 0,-4-7-2 0,-2 2-2 16,-2 0-2-16,-3-2-1 0,3 6-10 0,-8-6 8 0,-4 3-1 15,-5-7 3-15,2 5 6 0,2-1-9 0,0-3 8 16,-1 2-8-16,-7-6 7 0,-3 1-3 16,2 0 8-16,-5-1-7 0,1 0-2 0,-1-2 0 15,-5-3-1-15,-2 2 3 0,0 1-4 0,-6-2 10 0,-2-1-8 16,-4-1 9-16,-2-5-16 0,4 5 6 0,-7-6-3 0,-3 2 4 16,0 4-10-16,-6-6 8 0,-2 3-7 0,-4 4 8 15,0-2 4-15,-7 1-5 0,-1 2 8 0,-2-2-8 16,-3 1 7-16,-2 0-15 0,-2 2 5 0,0-1-7 15,-1 0 4-15,-4-4-3 0,1 4-7 0,-3 0 5 16,-2-1 1-16,0 3-6 0,-3-6-2 0,-2 2-1 0,-4-1 11 16,2 0-3-16,-3 2 10 0,-1-2-8 0,0 1-4 15,-5 1 5-15,-2 0-8 0,-3 1 8 0,-2-2 9 0,1 2-10 16,-2 2 11-16,-3-4-12 0,-1 0 13 16,-7-4-14-16,0 3 7 0,-3 2-11 0,-4-3 11 0,-2 2-4 15,-4-4-5-15,-3-1 5 0,2 2 13 0,-3 0-18 16,-6-1 6-16,0 0-11 0,-4 1 16 0,5-2-9 15,1 2 10-15,-1 3-8 0,-2-4 12 0,-6-2-4 16,-4 2-3-16,-2 0 0 16,0 3 3-16,3 3-3 0,0 1 9 0,-5 1-8 0,1-1-2 0,2-2 8 15,-4 3-6-15,2 2 7 0,-4 0-2 0,-2 3-9 0,-3-2 4 16,-1 2-7-16,2 1 4 0,-3 2 6 0,1 0-12 16,4 2 11-16,-1 2 4 0,-1-5-4 0,-5 5 6 15,-1-1-8-15,-3 1-5 0,-4 5 8 0,0-2 2 16,0 4 1-16,1 1-4 0,-4-2 2 0,-1 4-2 0,-4 3 2 15,0 0 1-15,-4 7-5 0,2 1-2 0,1-2-1 16,-4 4 6-16,1-1 0 0,-2 1 4 16,-2 6-5-16,-2 0-11 0,-4 4 12 0,0 4-6 0,-3 3 7 15,0 5-10-15,-8 1 1 0,0 5-3 0,-7 7 2 16,-6-3-14-16,1 9 10 0,-4 1-16 0,1-1 12 16,-1 8-16-16,-9-1-26 0,2 3-19 0,2 7-9 0,2 0-86 15,0 1-142 1</inkml:trace>
  <inkml:trace contextRef="#ctx0" brushRef="#br0" timeOffset="167413.19">18284 8171 735 0,'-2'-5'91'0,"-1"-2"303"0,-2-2-389 0,1 2-16 15,-1 4-21-15,3 4 5 0,-3 1-21 0,2 0 25 0,0 0 16 16,-2-2-7-16,1 1 2 0,0 0 27 0,2-2-15 16,0 6 21-16,0-2-3 0,1-2 12 0,0 1 6 15,1-2-1-15,0 0 1 0,0 0-2 0,0 0-6 16,0 0 3-16,0 0-14 0,0 0-8 0,0 0 0 16,0 0-6-16,0 0-13 0,0 0 14 0,0 0-5 0,0 1 10 15,0 0-3-15,0 0-10 0,0 0 4 0,-7 19-6 16,7-14 11-16,1 0-7 0,0 4-4 0,3 0 0 15,-3 0 6-15,1 5-1 16,2-2 3-16,-2-3-4 0,1 5 2 0,1 0-6 16,0 2 3-16,2 3-3 0,0 0 16 0,0 0-10 0,1 1 6 15,5 3-9-15,-4 2-3 0,1 0 10 0,-1 1-9 0,-5 1 9 0,5 3 2 16,-2 2-6-16,2 3 6 0,3 2-6 16,-4-6 0-16,1 5 2 0,-4-4-3 0,-4-1 1 0,0 5 0 0,0-5 10 15,0 2 2-15,2 1 2 0,-2-1-8 0,2 2 12 16,-2-2 4-16,2 2 1 0,-2 2-3 0,-1-1-4 15,3 2-4-15,1-1 4 0,-3-1 7 0,1 2-8 16,-2-3 6-16,-3 0-6 0,5 3 3 0,-4-2-1 16,2 2 2-16,1-1 0 0,-1-4 5 0,1 2-3 15,-5-6-3-15,-3-2 1 0,4-1-7 0,0-1-2 0,5-2 1 16,3-3-1-16,-4 0 5 0,-1-5-15 0,-2-2-1 16,-1-1-4-16,6 0 15 0,3 2-6 0,-4-7 7 15,2 2-8-15,-3-4 5 0,-2-2-8 0,2 0-5 16,0-4-1-16,0 0 10 0,0 0-5 0,0 0 2 0,0 1-6 15,0-1-16-15,0 0 0 0,-1 0-13 0,1 0 6 16,-1 0-22-16,-1 0-42 16,2-1-7-16,-9-14-18 0,9 6-45 0,-1 0-3 15,-2-3-51-15,-1-6 16 0,-1-1-137 0</inkml:trace>
  <inkml:trace contextRef="#ctx0" brushRef="#br0" timeOffset="167711.94">17977 9277 1447 0,'0'0'71'0,"0"0"30"0,0 0-59 0,0 0-40 15,1 0-15-15,15-6-5 0,-1 5-28 0,-4 1-1 0,3 0-3 16,3 1-2-16,-1 0-4 0,2 1 32 0,3 1-5 31,-9 0 14-31,2-1 7 0,-5 0-5 0,-1 2 11 0,-1 0-10 16,1 0 10-16,0 2 11 0,0-1-7 0,2 1 10 15,-1 1 0-15,0 0-7 0,-1 2 6 0,1 0-8 16,1 3-8-16,1 1 1 0,0 2-5 0,-2 0 6 16,0 0 11-16,0 3-24 0,0-4-5 0,2 3-13 15,-5-2-46-15,1-4-24 0,-2 2-39 0,1-3 12 16,-1 4-39-16,-1-4-37 0</inkml:trace>
  <inkml:trace contextRef="#ctx0" brushRef="#br0" timeOffset="167946.81">18510 9256 989 0,'-1'9'123'0,"-3"0"-64"15,0 1-21-15,-1 4-7 0,0-1-43 0,4 3 3 0,1 2-6 16,-4 2 4-16,3 1-15 0,-5 1 24 0,3 0-9 16,-3 1 13-16,1 3 1 0,4-7-3 0,-1 1 11 15,2-2-11-15,0-1-2 0,0 0 4 0,-2 0-13 16,2-5 12-16,2 0-1 0,3-3-10 0,-2-1 1 0,4-3-9 16,-7-2-23-16,3 0-23 0,2-2-30 0,-1-1 4 15,2-2-66-15,0 0-39 0</inkml:trace>
  <inkml:trace contextRef="#ctx0" brushRef="#br0" timeOffset="168340.21">18934 9242 1044 0,'0'0'171'0,"0"0"-104"16,0 0-17-16,0 0 8 0,-1 0-66 0,4 1-55 0,-2 1-11 15,-2 0-12-15,-4 0 4 0,4 4 15 0,0 0 26 16,1 2-12-16,2-1 36 0,-1 0 22 0,4 1-3 16,-3-2 11-16,0-1 4 0,3 1 14 0,-5-2 2 0,0 0 2 15,3 1 0-15,-2 1 14 0,2 0-12 16,-3-1 13-16,-7 3-14 0,6-1-15 0,-2 1 5 0,3 3-10 15,2 2-19-15,-4 1 16 0,2-1-14 0,0 3 15 16,2 2-12-16,-2 1 0 0,-3 2 2 0,3-3-3 16,1 3-2-16,2-1-2 0,-2 0 5 0,0 1-2 15,-2-4 2-15,-3-2-10 0,2 1-4 0,0-2-1 0,1 0-8 16,1-1-9-16,0-5-9 0,1-1 2 0,0-3 3 16,0-2-6-16,-1-2 6 0,0 0-15 0,0 0-36 0,0 0-20 15,1-11-24-15,2 4 9 0,0-4-15 16</inkml:trace>
  <inkml:trace contextRef="#ctx0" brushRef="#br0" timeOffset="168609.53">18954 9216 458 0,'3'0'401'0,"-2"1"-222"0,5 1-79 0,-3-1-1 15,1 0-79-15,3-1-17 0,-2 0-1 0,6 0-3 16,-1 0-3-16,1 0-3 0,1-1-9 16,-3-1 5-16,2-3-10 0,-1 1-10 0,1-1 5 0,-2-2-9 15,0 0 6-15,0 0 27 0,-1 0-6 0,0-1 13 16,0-1 3-16,1 1-4 0,0 0 3 0,1 3-7 16,-1-3-11-16,-1 0-31 0,-1-2-30 0,2 4 3 0,-1 3-64 15,-2-2-10 1,-1 2-12-16</inkml:trace>
  <inkml:trace contextRef="#ctx0" brushRef="#br0" timeOffset="169102.84">18885 9491 452 0,'7'14'65'0,"-7"-2"197"15,-2-1 55 1,-1-1-170-16,-1 3-73 0,2-5-34 0,3 1-15 0,-1-2-1 0,2-2-27 0,2-2-5 0,-1-2-4 15,7 2-1 1,0-3-14-16,-1-2 9 0,4 0-11 0,-1-6 11 0,5-1 17 0,-1-1-9 0,-3-1 14 0,2-1-16 16,0-2-2-16,-1-1 16 0,-2 0-12 15,1-2 15-15,-3 3-2 0,0 1 2 0,2-1 9 0,-2 1-7 32,0-1 5-32,1 3-10 0,0 2-2 0,1 1-2 15,1 2-4-15,-3 0 5 0,1 1 0 0,2 2-1 16,-3-1-16-16,3 3 22 0,1 1-9 0,0 1 12 15,2 2-6-15,-2 1-7 0,0 0 7 0,-3 2-6 0,-1-1-1 16,1 1 8-16,1 0-6 0,-4 0 8 0,2 3 8 16,0 0 1-16,-2 0 11 0,0-1-7 0,0-5 6 15,1 2 1-15,-3-5-3 0,0 2 4 0,0 2 1 0,-4-5-5 16,1 3 10-16,0-2-8 0,0 0-3 0,0 2 17 16,-3-2-12-16,0 0 16 0,5-5-13 0,-4 1-7 15,-1 4 0-15,0 0-3 0,0 0-6 0,0-1 10 16,0 0-10-16,0 0 10 0,0 0-9 0,0 0-10 15,0 0 3-15,0 0-6 0,0 0 3 0,0 1-11 16,0 0 6-16,-5-3-9 0,4 12 1 0,1 0 8 0,0 3-3 16,0 0 6-16,2 3 8 0,-1-1-10 0,2-3 3 15,-3-3-5-15,0 0 4 0,1-1-1 0,2 2-1 16,2 2 0-16,-3-7 1 0,0 2 4 0,0-2 0 16,-1-3 0-16,-1-1-2 0,0 0-2 0,0 0 0 0,1 0-4 15,14-7-10-15,-9-2-47 0,0-3-17 0,-1-1-9 16,0-2-49-16,-2-7-96 0,-1-3-61 0</inkml:trace>
  <inkml:trace contextRef="#ctx0" brushRef="#br0" timeOffset="169307.04">19443 9055 416 0,'0'5'69'0,"0"-1"4"0,0-4 7 0,0 1-9 0,4 7-18 0,-2-2 5 0,3 1-15 0,-3 0 12 0,2 2-11 0,0 0-16 0,0-3 5 0,1-3-11 0,-1 2-15 0,-1-4-8 15,2 0-11-15,-2 0 5 0,1-2 4 0,1 2-15 16,-1-2 11-16,0-3-15 0,0-1-2 0,0-6 2 16,3 2-20-16,-3-2 12 15,2 1-14-15,1 0-5 0,-3 1 3 0,1 0-10 0,-1-4-12 0,0 3-23 16,-1 1-28-16</inkml:trace>
  <inkml:trace contextRef="#ctx0" brushRef="#br0" timeOffset="170478.84">19674 9484 1132 0,'0'8'87'0,"4"3"49"15,4-5-29-15,0 6-55 0,2-6-16 0,-1-2-5 16,-1-1-16-16,2-4-9 0,-3 1 7 0,5-3-9 16,-1-4 2-16,0 1 4 0,4-3 0 15,-3-2 1-15,-1-4-14 0,4-4-7 0,-1 0-3 0,1-7 1 16,-1 3 0-16,-3-2-14 0,1-1-1 0,-1 0-2 15,-2-2 18-15,0 2-5 0,-3 0 9 0,0 1-10 16,-1 1 0-16,-2 1 10 0,-2 1-17 0,0 4 14 16,1 3-3-16,-1 4 3 0,-1 2 8 0,0 1-8 0,0 8 4 15,0 0-14-15,0 0-1 0,0 0-6 0,0 1 8 0,3 13 13 16,-2-5 8 0,1 4-2-16,1 0-3 0,1 4 10 0,2-3-13 15,-3 2 12-15,3 2 0 0,-1-4 1 0,1 2 8 0,-1-2-9 0,3 0-6 0,-3 1 14 16,1-1-8-16,0 1 11 0,-1-1-10 0,-1 0 4 15,0-1 4-15,0 2-3 0,-1-1-6 0,1 2 9 16,-3-2-11-16,-1 2 11 0,0 3-7 0,0-4 1 16,-1 2 9-16,-5-3-8 15,1-1-7-15,0 1 20 0,-2 2-12 0,0-2 18 0,0 0 4 0,0 1-10 0,-2-4 6 16,0 0-10-16,1-2-11 16,0-1 5-16,2-1 0 0,0-3 2 0,1 1-6 0,2-3-6 0,-1 0 0 15,3 2 0-15,0-3-3 0,1-1 19 0,0 0-3 0,0 0 10 16,0 0 3-16,0 0 2 0,0 0-2 0,0-4 1 15,2-2-18-15,-1-3 1 16,4 0-6-16,1-3 4 0,-2 1-6 0,3-5-2 0,0 3 0 16,2 0 0-16,0-3 9 0,2 1-15 0,-1-5 6 0,-1 0-8 15,1 1 8-15,1 1-4 0,1 0 0 0,-1-1-1 16,2 0 8-16,1 2-8 0,5 1 5 0,-3 0-6 16,-6-1 3-16,5 2-1 0,-6-1-4 0,2 3 3 0,2 2 0 15,-4-1 2-15,1 3-1 0,-1 2 1 0,-1-1-9 16,-1 2 9-1,0-1-3-15,-4-1 4 0,3 3-3 0,1 1-1 0,-7-1 1 0,3 2 1 0,-2 0 4 0,0 1-1 32,-2 0-2-32,1 2 0 0,0 0 0 0,0 0-1 15,0 0 2-15,0 0-1 0,0 0 4 0,0 0-5 0,0 0-1 0,0 0-1 0,0 0 1 0,0 1 1 16,0 0 3-16,-12 11-1 0,8-9 1 0,1 1-3 31,2 0 3-31,1 2-1 0,0 0 2 0,0 0 2 16,0 1-8-16,-4-3 5 0,2 3-5 0,2-2 3 15,2 3 1-15,2 0 0 0,-2 0 1 0,-2 0 0 0,-1 1 1 16,0 1-1-16,1 0-3 0,-4 0-1 0,4-1-1 16,-2 3 2-16,1-1 4 0,0 1-8 0,-6 0 5 15,1 0-6-15,3 3 8 0,0-3-3 0,0 4-1 0,-4-3 0 16,0 0 2-16,-2 0 1 0,3-3 1 0,1 6 0 16,-1-5 0-16,4-2 0 0,-3 1 1 0,3-3 0 15,-1 1 3-15,3-8-8 0,0 0 2 0,-1 1-5 16,-8 9 5-16,9-8-2 0,-3-2 4 0,3 0-2 15,0 0 11-15,6 0-5 0,-2 0 0 0,-6-7 0 16,2 5 3-16,2-4 0 0,6 0-3 0,3 2-1 16,-6-8-17-16,0 2 12 0,0-1-2 0,4 0 6 0,-3 0-4 15,6 2-8-15,-1-2-1 0,-1 0 0 0,2 2 7 16,-2-2-4-16,3 1 5 0,-4 1-5 0,3 1 0 0,-2 1-2 16,1 2 0-16,0 2 1 0,-2 1 3 0,-1 2 5 15,-3-2 1-15,3 2 3 0,-3 0-2 0,2 0-7 16,0 1 3-16,0 2-5 0,2 0 2 0,-1 2-2 15,-1 2 4-15,1-3-3 0,1 3 3 0,0 0 2 16,0-1-2-16,-1 2 2 0,0-5 0 0,-1 2 0 16,0 2-2-16,-2-4 2 0,2 4 0 0,-1-3 0 15,0-2 7-15,-2 0-3 0,1 0 7 0,-2 0-2 16,2-2 1-16,-3 0-2 0,2-1-4 0,-1-1 0 0,-1-1-4 16,0 1 5-16,1-1 13 0,1 1-17 0,-4 2 8 15,0 0-11-15,2-11 5 0,1 8 3 0,0 0-1 16,-2 3 1-16,0-2 2 0,1-2-6 0,-4 2 2 15,2 1-4-15,3 2 1 0,-3-1-4 0,0 0 2 0,0 0-2 16,0 0-2-16,0 0 3 0,5 12-2 0,-2-4 4 16,1-1 8-16,0 3-10 0,-1-1 1 0,1 2-5 15,-3-1 5-15,0-3-3 0,-1-2 2 0,2 3-3 16,3-2-3-16,-3 0 2 0,-2-3-1 0,0-3 2 16,0 0 0-16,0 0-5 0,0 0-11 0,0 0 4 15,8-9-18-15,-9-2-41 0,-3-3-10 0,3-5-14 0,-2 0-40 16,2-7-112-16,-6-3-52 0</inkml:trace>
  <inkml:trace contextRef="#ctx0" brushRef="#br0" timeOffset="170679.62">20527 9021 136 0,'-3'-9'19'0,"2"4"143"0,-2 0 6 0,1 1-41 0,0 1-51 0,1 6-26 0,1 5 2 0,0-4-12 0,0 5-18 0,0 0 23 16,0 3-2-16,2 5 11 0,1-1 4 0,1 2-20 15,-2-3 0-15,1-1-7 0,-4-2-25 0,1 2 4 0,6 1-18 16,-3-1 13-16,4-1-9 0,-3-5-5 0,-4-4 7 15,4-1-9-15,0-2 0 0,-3-2 14 0,3-1-7 16,2-4 8 0,3-2-3-16,-3-5-31 0,2 0-3 0,0-4-17 0,0 0-55 15,1 2 26-15,1-2-30 0,-5 4 19 0,4 0-98 0</inkml:trace>
  <inkml:trace contextRef="#ctx0" brushRef="#br0" timeOffset="171479.73">20836 9367 1354 0,'0'0'98'0,"0"0"116"0,0 0-133 16,0 0-44 0,0 0-10-16,0 0-8 0,0 0-26 0,0 0-15 0,0 0-5 0,0 0-2 0,0 0 3 0,0 0-7 15,0 0 1-15,0 0-2 0,0 0 18 0,0-1 7 16,0 0 15-16,0 0-7 0,0 0 0 0,0 0 10 15,0 0-6-15,0 0 11 0,0 1 5 0,0 0-10 16,0 0 4 0,0 0-6-16,-3 7-8 0,3 5 7 0,0 2-8 0,0 4 8 0,0 0-4 0,-1-1-3 0,0 3 1 15,1 1-3-15,-1 1 1 0,1 0 2 0,0-3 0 16,2 3 2 0,2-5 0-16,-2-1 1 0,4 2 3 0,-2-9-3 0,0-1-6 15,-1-3 13-15,0-2-9 0,2 1 13 0,1-1 1 0,-1-2-2 0,0-1 2 0,1-4-6 16,0-2-16-16,0-2-2 15,1-3-6-15,0-2 3 16,2 1 4-16,-2-3 8 0,0 2 0 0,-2-2 2 0,0-3-2 0,-1-1-2 16,0-2-1-16,0 0-1 0,0 0 0 0,-4 2 3 0,0 0 2 0,-1 2 0 15,-4 1-2-15,4 2-8 0,-1 1-8 0,-1 2 2 16,-1 0 6-16,-5 1-2 0,3 2 9 0,-1 1-8 0,2 1-4 31,-2 2 9-31,-1 0-7 0,0 2 8 0,1 0-1 16,1 2 5-16,0 0 2 0,2 1-1 0,2 1-11 0,-1-1 14 15,3-1-3-15,0 0 11 0,0 0 2 0,0 0 1 16,0 0-1-16,0 0 0 0,0 0-5 0,5 1 3 16,2-1-5-16,2-1 4 0,2 1-6 0,1-1-2 15,3 0 0-15,0 1-2 0,4 0-4 0,0 0 5 16,1 2 1-16,-1 0 2 0,-1 0-2 0,-2 2-3 16,-3-1-1-16,-2 2-1 0,-2 0-7 0,1 1 14 15,-1 0-10-15,0 0 10 0,-2 1-11 0,-3 0 1 0,0 0 2 16,2 1-2-16,-5-1-2 0,1-1 8 0,-2 2-3 15,0-2 4-15,-1 0-3 0,-1 0 12 0,-3-1-1 16,2 2 4-16,1-2-2 0,-4-1-6 0,4 1 1 0,-5-3-4 16,2-2 4-16,4 0-3 0,1 0 5 0,0 0-4 15,0 0 0-15,0 0 6 0,-1 0 2 0,1 0 1 16,-5-5 0-16,5-1 3 0,3 1-5 0,-3-1 3 16,4 0-12-16,4 0 3 0,-7-2-5 0,5 0 4 15,0-2-1-15,-1 1-5 0,7 0 4 0,-2 2-4 16,0 0 11-16,1 2-6 0,-2 0 4 0,1 0-5 0,1 1 4 15,1 3-4-15,0 1 0 0,1 1-1 0,-1 2 2 16,-2 1-7-16,1 3-2 0,-3 1-1 0,1-1 2 16,-1 3-2-16,-1 2 2 0,-1 3-2 15,-1 1 7-15,0-1-8 0,-1 1 3 0,-2-1-7 0,1 3 1 16,-2 0 9-16,0 1-2 0,-1 1 3 0,-1-3-7 0,0 3 8 16,-2-1-1-16,1-4 2 0,-1 3-5 0,0-4-9 15,1-2-13-15,0-2 3 0,0-1-26 0,2 0-55 16,-3-4-40-16,1-3-7 0,-1 0-120 0</inkml:trace>
  <inkml:trace contextRef="#ctx0" brushRef="#br0" timeOffset="174226.97">21304 9679 1092 0</inkml:trace>
  <inkml:trace contextRef="#ctx0" brushRef="#br0" timeOffset="175046.52">18415 9670 196 0,'0'0'32'16,"0"0"9"-16,-1 0-35 0,0 0 47 0,0 0-42 0,1 0-3 15,0 0 11-15,-16 2-13 0,11-2-8 16,1 0 39-16,1-1-15 0,6-1 24 0,1 0-23 0,-1 1-7 16,-3 0 2-16,-3 0-6 0,0-1-18 0,2 0 15 15,2 1-9-15,-1-3 13 0,-2 1 3 0,2-1 5 0,-4 0 1 16,2 3-3-16,3-4-19 0,-2 3 7 0,1-1-10 15,0 0 8-15,-6 0 1 0,3 0-6 0,1 0 11 16,-3 0-11-16,5 2 0 0,-3-2 18 0,-2 0-6 16,3 3 13-16,-3-3 4 15,1 3-2-15,1 0 15 0,3 0-11 0,0 0-1 0,0 0 17 0,0 0-13 16,0 0 17-16,0 0-4 0,0 0-3 0,0 1 2 16,0 0-3-16,0 0-17 0,0 0-3 0,3 21-7 0,-1-15 4 15,1-1-12-15,0 1-4 0,0 0 5 16,-1 1-4-16,2-2 4 0,-2 1 19 0,-1 1-7 0,1-2 12 15,0 1-3-15,2 0 12 0,-2 1-1 0,1 2 2 16,2 0-13-16,-1 0-6 0,0 0-5 0,3 1 2 0,-5 0-5 16,3 1-3-16,0 2 2 0,-2 1-5 0,3 2-10 15,2 3 13-15,-2 4-1 0,-4 0 6 0,4 4-1 16,-1 2-9-16,2 0 1 0,3 3-4 0,-4-3-5 16,-1-1 5-16,2 0-6 15,-3-2 7-15,1 3-2 0,0 0-3 0,1-2 2 0,0 2-2 0,0 1 9 0,0-5-12 16,0 0 6-16,-3-3-8 0,2 3 1 0,-2 1 4 15,-2 0-1 1,1 0 4-16,-2-5 6 0,0 0-10 0,3 3-1 0,-3-4-2 0,0 1 8 0,0-1 0 0,-1 2 9 16,-2-2-7-16,1-1 12 0,-4-3-9 0,4-1 8 15,-1-1-8-15,-1-2 1 0,4-2 3 0,-1 1-6 16,1-1 6-16,-1-2-9 0,0-3 0 0,-2-1-1 16,-1-2 0-16,0-1 0 0,4-2-4 15,0 0 1-15,0 1-1 0,0 0 3 0,0 0-10 0,0 0 5 47,0 0-8-47,0 0 7 0,0-1 2 0,0 0-4 0,0 0 5 0,0 0-6 16,-1 0-1-1,0 0-10-15,0 0 5 0,-16-7-13 0,12 0-23 0,1 2-12 16,-3-2-7-16,0 3-40 0,0-3-59 0,2 1-43 16,-3-2-8-16,1-1-118 0</inkml:trace>
  <inkml:trace contextRef="#ctx0" brushRef="#br0" timeOffset="176687.19">19935 10481 581 0,'1'-1'540'0,"0"1"-343"0,-1 0-95 0,0 0-21 15,0-1-85-15,0 0-6 0,0 0-24 0,0 0 12 16,2-21-38-16,-4 19 12 0,-1-4 12 0,1 2-2 16,-1 2 25-16,-2-6 21 0,0 0-1 0,-1 5 11 0,1-3 22 15,-1 1-11-15,-2 0 10 0,1 0-12 0,-2 0-3 16,-2-3 5-16,1 6-10 0,-5-6 8 0,1 1-11 15,2 3-5-15,-4-4 0 0,1 0-2 0,1 4 2 16,-2-3-12-16,1 1 9 0,-2 1-9 0,-8-2 7 0,3 2-12 16,-2 1-1-16,-4 0-2 0,4 2 7 15,1 1-3-15,-4-2-2 0,1 2 1 0,-2 1-4 0,-3-1 1 16,-1 2-2-16,-4 0-1 0,-1 1-16 0,-1 2 27 0,-1 0-13 16,2 2 17-16,-2-2-4 15,0 1 1-15,2 0 4 0,-2-2-4 0,-3 3-11 0,-3-4 13 0,-1 3-13 16,-5-1 13-16,2 2 1 0,-2 3-6 15,-1-3 7-15,3 1-9 0,-2-3 3 0,-3-1 4 0,2 5 3 16,-5-4 1-16,1 4 1 0,-4 0-9 0,-2-4 2 16,2 3-4-16,-7 0 4 0,3 1 0 0,-1 1 1 15,-3-1 0-15,4-3 1 0,2 2-1 0,-1-3 2 0,2 6-2 16,-1 1-8-16,-9-1 10 0,3 5-5 0,-3-4 9 16,2 1-3-16,4 2-6 0,-4-2 3 0,-2 2-2 15,4-2 9 1,3 2-3-16,4 0-2 0,5 0 0 0,0-1 0 0,-2 1-4 0,-1-1 3 15,-2 3-2-15,0 0 0 0,-3-1-1 0,4 1 0 0,3-2 1 0,-1 2 3 16,-3 1-3 0,3-1 4-16,-1 1-4 0,0-2 2 0,5 1 5 0,4 2-7 0,4 0 7 0,3 0 5 15,3 1-6-15,0-2 10 0,1-1-9 0,2 0 4 16,2-1 5-16,5 0-13 0,5 2 13 0,2-1-4 0,0-2-7 16,4-1 6-16,1-2-9 0,2 0 4 15,4 1-6-15,2-1 10 0,2 3-8 0,1-2 2 0,3 2 0 16,2-1-4-16,1 2 3 0,2 0 8 15,2-1-10-15,0 2 4 0,3-2-5 0,1-1-3 16,3 1 0-16,4 0-4 0,2 1 2 0,0 0-11 16,5-1 15-16,-3 0 1 0,2-1 5 0,6 2-3 0,5 0-3 0,1-1-5 15,4 1 4-15,0 1 4 0,0 1 1 0,0 0-5 32,1-1 1-32,0-2 1 0,3 1-4 0,1-1 5 15,10 2-7-15,0-1 7 0,5-2-4 0,0 2 3 16,-7-2-4-16,5 1 5 0,5-1-1 0,2 1 2 15,7-2-1-15,-2-2 1 0,-1-1-2 0,-1-1-1 0,1-3 0 16,2 0 3-16,9-1-1 0,3-1-1 0,-1-1-1 16,-2-1-11-16,-1 0 15 0,2-1-10 0,4-2 12 15,1-2-9-15,-3-1-6 0,-2-1 7 0,1-1-9 0,6-1-2 16,6-2-12-16,-3 0-2 0,-4-1-1 0,-5 1 16 16,4-1 9-16,2 0 6 0,-2 1-3 0,-2-1-9 15,-5 2 18-15,-1-4-7 0,4 0 13 0,1 0 0 16,-2 1-11-16,-5-2 6 0,-1 3-9 0,3-2-14 15,2-7 14-15,-3 5-14 0,-2-2 14 0,-7 1-6 16,-1 3 11-16,2 1 1 0,-1-4 2 0,1-1-9 16,-4 2 6-16,-4-2-7 0,-5 2 6 0,-3-1 0 15,-2 0-4-15,-2-1 67 0,3 0-50 0,-2-1-37 0,-4 1 21 16,-2-1-68-16,-8-1 73 0,-3 0 0 0,-4 0-1 16,-3-2 0-16,-1 2 1 0,-4-1 5 0,-1 0-8 0,-7-2 0 15,-2 0-2-15,-2 1 5 0,-3 4-4 0,-2-2-1 16,-1 0-1-16,-1 3 10 0,-5-3-14 0,1 3 6 15,-3-2-9-15,-3-2 8 0,-2 2 6 0,-2 1 0 16,-3 0 0-16,1 1-7 0,-4-1 0 0,-1 2 3 16,-2 0-1-16,-7 0-2 0,-2 1-6 0,-6 0 1 15,-1-1-1-15,-6 0 7 0,-5 2-5 0,-4-1-4 16,-3 5-1 0,-2-2 7-16,-6 6-4 15,-5-1 3-15,-3-1-7 16,-3 1-4-16,-1-2 0 0,-2 3-1 0,0 0-1 15,-8 1-4-15,-7 1-14 0,-2-1-6 16,-8 3-6 15</inkml:trace>
  <inkml:trace contextRef="#ctx0" brushRef="#br0" timeOffset="178057.67">18912 10304 1239 0,'-110'0'-129'0,"-1"4"-11"16,-4 3-6-16,-8 1 27 0,-1 9-39 0</inkml:trace>
  <inkml:trace contextRef="#ctx0" brushRef="#br0" timeOffset="180836.23">20795 10300 438 0,'0'0'463'15,"0"0"-171"-15,0 0-233 0,0 0 0 0,0 0-49 0,0 0-17 16,0 0-11-16,0 0-1 0,0 0-15 0,0 0 30 16,0 1-6-16,0 0 13 0,0 0 8 0,0 0-3 0,0 0 9 15,0 0-9-15,0 0-5 0,0 0 22 0,1 0-5 16,0 0 10-16,0 0-5 0,0 0-9 0,13 26 1 16,-12-26-3-16,2 4 0 0,-2-3-9 0,1 0-1 15,1 3-3-15,0-1-3 0,0 4 3 0,1-1-1 16,-1 3 2-16,1 1 5 0,0 3-12 0,1 5 0 15,-2 1-5-15,1 2 5 0,0 0 4 0,-1-1 5 16,0 4-4-16,0 1-8 0,0 3 6 0,-1 1-8 0,1-2 7 16,-1 0-3-16,-2-2-3 0,0 0 3 0,0-2-6 15,0-1-14 1,-1-1 11 0,1 0-14-16,-1-3 14 0,0-3 2 0,0-4 12 0,0 0 5 15,1-4-3-15,2-2-8 0,-3-6 21 0,0 0-12 16,0 0 15-16,0 0-14 0,0 0-15 0,13 0-15 15,-9-4-6-15,2-3-67 0,-2-3-46 0,4-3-100 16</inkml:trace>
  <inkml:trace contextRef="#ctx0" brushRef="#br0" timeOffset="181136.83">21061 10396 1381 0,'0'5'162'0,"0"1"-100"0,1 1-8 15,4 4-28-15,-5 2-34 0,2-1-10 0,-1 3-10 16,-1-3 4-16,-1 2 3 0,1-2 18 0,3 0 5 16,2 0 2-16,-2-3 4 0,0-2-6 0,-1-1-2 15,-3-1 0-15,3-1 8 0,0-1 5 0,0 1 6 16,-1-2-2-16,0 0 4 0,1 3-6 0,3-1 3 16,3 1-3-16,-4 1-2 0,1-1-16 0,2 1-2 0,-6 1-3 15,2 0 8 1,3 3-17-1,-6-1 3-15,4 1-7 0,0 0 11 0,-2 0-9 0,1 0 2 16,1-2-5-16,-3 2 15 0,2 0-17 0,0 1-4 16,-2 1-6-16,-1-3-4 15,-2-3-36-15,-2 0-5 0,3-3-19 0,1 2-45 0,0-5-57 0,0 0-68 16</inkml:trace>
  <inkml:trace contextRef="#ctx0" brushRef="#br0" timeOffset="181374.52">20868 10602 1004 0,'0'7'164'0,"1"-3"-7"0,-1 1-39 16,2 1 25-16,2 1-129 0,0 1-31 0,2 1-7 15,0-1-10-15,4 0-26 0,-1-2 18 0,2-2 1 32,2-1 8-32,1-1 29 0,2-2-2 15,0-1 2-15,4-2-5 0,-7-2-20 0,3-2 30 16,-1-1-13-16,-9-3 19 0,4 1 2 0,-2-5-11 15,-1 1 0-15,8 2-13 0,-5-2-44 0,2 3-45 16,2-2-46-16,-4-1 6 0,3 0-87 16</inkml:trace>
  <inkml:trace contextRef="#ctx0" brushRef="#br0" timeOffset="181580.49">21329 10533 463 0,'4'6'72'16,"1"5"140"-16,-1 0-8 0,0 3-22 0,-3-2-94 15,3 2-26-15,0 1-1 0,0 1-8 0,-1-1-19 0,1-2 6 16,0-2-9-16,-3-2 8 0,1-1-25 0,0-3 1 15,2 1-1 17,-2-2 2-32,1-3-5 0,-3-1 20 0,0 0-7 15,0 0 13-15,0 0-3 0,8-7-20 0,-2 2 1 0,-4-2-10 0,2 0-14 16,2 0-19-16,-5-5-18 0,0-1 2 16,3 1-34-16,1-3-71 0,-2 0-32 0,1 0-21 0,0 0-128 15</inkml:trace>
  <inkml:trace contextRef="#ctx0" brushRef="#br0" timeOffset="181865.42">21602 10488 1570 0,'3'1'188'15,"1"-1"-91"-15,-4 0-17 0,0 0-21 0,0 0-43 16,0 0-37-16,0 0 0 0,0 0-15 0,10 11-4 15,-7-6 11-15,-2 2 5 0,2 0 1 0,-3 0 18 16,2-2 4-16,1 1 1 0,0 1 0 0,0 1 5 16,-1 0 6-16,-2-1 2 0,3 1-1 0,-3 0-6 15,3 2 0-15,2 1-4 0,-2 0 4 0,2 3-7 0,-2-1-3 16,2 0 2-16,-4-1-1 0,3 0 3 31,-1 1-9-31,-1 1-1 0,0 3-4 0,-2-1 1 16,0-3-4-16,1 2-1 0,2-2-4 0,-2-2-21 15,1 2 0-15,0-2-6 0,2-2 4 0,-1-1-6 16,2-4-34-16,-1-3-10 0,1 2-10 0,-1-3-42 16,2-2-59-16,0 0-26 0</inkml:trace>
  <inkml:trace contextRef="#ctx0" brushRef="#br0" timeOffset="182135.08">21732 10492 1382 0,'0'0'82'0,"0"0"51"0,0 0-79 15,0 0-58-15,0 0-23 0,0 0-5 0,1 1-38 16,15 9-12-16,-9-7 3 0,-2 1-4 0,1-2 50 16,2-2 19-16,-1-2 16 0,1-3-7 0,4 0-11 31,-4-3 22-31,5 5-9 0,-2-4 15 15,-1 3-3-15,2-3-3 0,-5-3 1 16,2 4-3-16,-1-4-3 0,0 3-14 0,1 1-8 16,-4-3-2-16,1 3-18 0,1 2-36 0,1-1-16 15,1-3-9-15,-1 4-60 0,-5-5 11 0,3 6-22 0</inkml:trace>
  <inkml:trace contextRef="#ctx0" brushRef="#br0" timeOffset="182372.9">21765 10702 562 0,'0'0'214'0,"0"0"-77"0,0 0-33 16,0 0 0-16,0 0-60 0,0 0-38 15,12 0-5-15,-3 0-10 0,-2-6-24 0,6 1 5 16,-1 0-12-16,1-2 8 0,3 1-16 31,0-1-25-31,-7-4-7 0,7 2-11 0,1 0-49 16,-4 0 23-16,7 0-23 0,-8 3 25 0,0 0 17 0,41 4 47 15,-53 2 91-15,2 1-9 0,1 4 19 0,4 1-28 16,-2 4-22-16,2-1 9 0,0 2-18 0,0 1-35 0,-2 0 4 16</inkml:trace>
  <inkml:trace contextRef="#ctx0" brushRef="#br0" timeOffset="182577.59">21996 10883 58 0,'-13'4'8'0,"8"2"92"0,-4-2 14 15,3 0-13-15,-3-4-20 0,2 0-7 0,5 1-22 16,-5 1 15-16,2 3-20 0,3-2-13 0,2-3 5 0,0 0-10 15,-1 0-14 1,1 0 24-16,-1 0-7 0,-1 0 15 0,1 0 2 0,0 0-6 0,0 0 4 0,0 0-5 31,1-1-1-31,3-7-14 0,4 8 4 16,2-2-5-16,4 2 11 0,-2-5-16 0,6 3-4 0,4 0-4 16,-2-2-15-16,5 0-5 0,-2-1-17 0,-1-7 5 15,3 2-43-15,-1 0-29 0,0-5-14 0,2 7-10 16,-2-4-64-16,-4-5-56 0</inkml:trace>
  <inkml:trace contextRef="#ctx0" brushRef="#br0" timeOffset="184345.96">17165 13341 606 0,'-7'18'882'0,"-2"-3"-368"0,0 1-500 16,2-5 1-16,-1 2-28 0,3 3-13 0,1 0 10 0,-1-2-9 15,-2 0 12-15,0-1 15 0,3-4-2 16,-2-2 9-16,7 3 12 0,-2-4-7 0,-3 2 6 0,4 0-5 31,-1-3 15-31,0 0-8 0,-3-5 4 0,4 0-5 16,-2-1-2-16,2 0 1 0,6 1-4 0,-6 0 5 0,-1 0 4 15,0 3-3-15,-1-3 6 0,2-3-5 0,0-2 9 16,-2-3-21-16,-2-3 5 0,4-1-10 0,0 1 9 16,0-10-1-16,1 3 2 0,-3-4-1 0,-3-6-7 15,3 0 0-15,-4-3-7 0,3-2 6 0,0-2-10 16,2-1 2-16,-7-1-4 0,8-5 3 0,-4-4-7 16,-1-3 3-16,5-3-2 0,0-2 2 0,-3 2-2 0,3-4-2 15,0 0-1-15,-5 2-1 0,3-3 0 0,-3 2-4 16,3-3 2-16,-1 1-2 0,3 4 14 0,0 0-2 0,-4 4 6 15,0 1-4-15,-2-1 8 0,-2 0-9 0,3 0 0 16,-3 0-5-16,0 4-6 0,0-3-8 0,-3 4-7 16,1-1 0-16,0 1-7 0,2-1-6 0,-1 3 5 15,1 0-7-15,0 2 5 0,1 3 7 0,1 4 4 16,0 4 0-16,1 0 7 0,-1 0 31 0,3 3-13 16,-2 2 16-16,1 4-31 0,0 2-13 0,2 2 0 15,1-1-1-15,-3 4 29 0,3 2 11 0,0 2 9 16,1 4-5-16,0 0-7 0,-1 0 7 0,1 1-7 0,0 0 9 15,0 1 2-15,0-4-13 0,2 4 6 0,0 0-8 16,2-2 7-16,0 1-7 0,0-1 4 16,4 1-5-16,-3 0 0 0,2 3-5 0,0-2 1 0,2 3 1 15,-1-1 10-15,2-1-7 0,1-2-2 0,0 2-2 16,2 1 10-16,1-2 7 0,0 3 2 0,0-3-2 0,6 2-16 16,1 0 15-16,4-1-5 0,1-1 11 0,1 0-6 15,7 0 4-15,2 1-4 0,4 0 5 0,-1-3 2 16,-1 0-11-16,0 1 6 0,5 3-9 0,2 1-1 15,7-2 4-15,0 1-6 0,4-3 5 0,-1 0-8 16,0-1-1-16,0 5 2 0,-3-2-2 0,2 2 3 16,0 2 0-16,-1-5-1 0,9 2 0 0,-2-3 0 0,2 0 3 0,1 1 5 15,-5 3-1-15,1 0 8 0,5-2-6 16,3 1 3-16,1-3-4 0,2 3 5 0,-4 1-5 0,0 0-3 16,2-1 1-16,4-2-1 0,3 1-4 0,0-4 4 15,-2 5-5-15,-1-6 2 16,1 2 1-16,-1-1-1 0,1-1 0 0,0 4-2 0,-6-2 0 0,-2 1 0 15,-3 0-1-15,4 2 2 0,1-1-1 0,0 2 1 16,-2 0-1-16,-8-4-2 0,-1 4 3 0,-2-1-4 16,-1-1 3-16,-1 3-4 0,3 0 7 0,-5 0-1 15,-2 0 4-15,-3 1 3 0,-7-2-9 0,-1 4 6 16,0 0-6-16,-4-3 9 0,-1 2-12 0,-1-3 7 16,-4-1-8-16,0 2 7 0,1-1 1 0,-5 1-5 0,0-1 2 15,-1-1 0-15,-2 2-3 0,-1 0 4 0,-5 3-3 16,-1-3-4-16,-4 3 8 0,-1-3-7 0,-1 0 8 0,-3 1-6 15,1-3 1-15,-3 1 0 0,-2 1 1 0,0 0-2 16,0 0-4-16,0 0-3 0,0 0 1 0,0 0-6 16,0 0-3-16,0 0 0 0,0 0-2 0,0 0-6 15,0 0 4-15,-1 0-4 32,-15-1 2-32,8 1-2 0,-2-4-11 0,1 3 80 15,-4 0-58-15,-1-1-35 0,1 2 6 0,-4-1-82 0,1 1 80 16,0-1-9-16,0 0-15 0,-1 2-12 0,1 0-1 0,-1 1-27 15,0 2-52-15,-4-4-32 0,2 2-11 0,-3-1-90 16</inkml:trace>
  <inkml:trace contextRef="#ctx0" brushRef="#br0" timeOffset="185247.3">16934 12308 1060 0,'0'0'37'0,"0"0"41"0,0 0-78 15,0 0-47-15,0 0-5 0,0 0-16 0,0 0-16 0,0 0 32 16,1 0-1-16,-1 0 11 0,0 0 26 0,0 0 25 16,0 0 21-16,0 0-5 0,0 1 28 0,0 0 17 0,0 0-4 15,0 0 11-15,-1 0-4 0,0 0-21 0,0 0-2 16,0 0-7-16,1 0-27 0,-1 1-2 0,-20 25-11 16,16-21 8-16,-1 0-8 0,-2 2-9 0,-3 1 2 15,0 1-7-15,-3 1-6 0,0 2 15 0,-2 1-4 16,0 1 7-16,0 1 0 0,-3 1-2 0,-1 2-1 15,0 0-1-15,-1 1 3 0,3 0-3 0,2 1-3 16,-1 3 2-16,3-2 7 0,2-1-3 0,-3-1 7 0,7-4-7 16,2-2 12-16,-2-2-10 0,7-4 12 0,-2-3-11 15,1-2 8-15,2-3-11 0,0 0-9 0,0 0 1 16,0 0-14-16,0 0 20 0,6-3-4 0,0-2 9 16,1-3 1-16,2-3-1 0,7 0 3 0,-1-6-3 0,2 1 8 15,0-4-12-15,-5-3-1 0,4 1-4 0,0-3 8 16,4 2-2-16,-2 0 6 0,0 3-6 0,-1 3-9 15,-1 1 7-15,1 3-11 0,-1 2 12 0,2 1 3 16,-5 5 5-16,0 1 9 0,0 3-7 0,-1 1-1 16,1 4 22-16,1 1-5 0,0 3 10 0,1 3-13 15,-2 1-4-15,0 3-3 0,6 2 1 0,-2 0-7 16,4 4 9-16,0-3-8 0,-1 0 10 0,4 2-3 31,-1-3-19-31,2 5 7 0,-3-6-11 0,-4 0 1 16,0-2 7-16,-1-2-1 0,-3-1 4 0,-2-4-13 15,-1-2-3-15,-2-4-13 0,-1-1 7 0,-3-1-26 16,2-2-15-16,-1-4-23 0,1-1 5 0,0-2-41 16,-1-7-51-16,0 2-42 0</inkml:trace>
  <inkml:trace contextRef="#ctx0" brushRef="#br0" timeOffset="185797.83">18275 11119 1108 0,'0'0'255'0,"0"0"-135"0,0 0-26 0,0 0-26 0,0 0-57 0,0 0-28 0,1 0 0 16,11 4-10-16,-7-1 9 0,2 0 82 0,2 0-84 15,0 2 64-15,2 0-149 0,-1 0 77 0,1-2 21 16,1 0 4-16,3 3 3 0,2-1 6 0,1 2 2 15,-2 2-1-15,4-2-9 16,2 2 4-16,1-4-11 0,4 0 9 0,-1-1-2 0,5-1-12 0,-2 0-4 0,-2-1-7 16,-2 1-24-1,1-3 3-15,-3-1 8 0,1 0-4 0,-5-4 15 0,7 4 23 0,-4-2 1 0,-2-1 5 16,3 4-10-16,-6-5 15 0,-2 3-9 16,0 2 13-16,1-2-2 0,-6 3-4 0,1 2 3 15,-4 0-4-15,-6 2-6 0,0 2 14 0,-1-3 2 16,-2 6 5-16,-1-1 0 0,-4 1 8 0,1 8-6 0,-5-1 7 0,-1 4-17 15,-2 1 4-15,-2 0-6 0,3 0 7 0,3 2 10 32,3 0-12-32,-4 0 4 15,-4 0-10-15,2 0-13 0,-1 3 5 0,6-1-12 0,0 1 9 16,-3 0-15-16,3-6-5 0,0 1-2 0,0-4-4 16,1 1-21-16,0-3-23 0,-1-3-15 0,4 1-4 0,0-3-34 15,-2 0-61-15,1-2-63 0</inkml:trace>
  <inkml:trace contextRef="#ctx0" brushRef="#br0" timeOffset="186713.52">17671 13150 1517 0,'-1'0'175'0,"-4"0"-93"0,3-1-22 0,-2 1-16 16,-5-5-56-16,6 4-18 0,-5-1-9 15,-1-5-1-15,3 6-18 0,-5-3 31 0,4-1 3 16,2 3 10-16,0-3 10 0,-2 2 0 0,-2-1 2 15,1 2 0-15,8 2 4 0,0 0 0 0,0 0 0 0,-12 2 2 16,8-1 10-16,-3 0-14 0,0 1 7 0,5 1-9 0,-6-1 10 16,2-1-8-16,3 2-4 0,-4 0 0 0,5 1 4 15,-2 1-2-15,0 0 3 0,-2 1-3 0,-4-1 2 16,1 1 0-16,-1-2-2 0,1 1 0 0,4 0 16 47,-3-1-12-47,0 2 11 0,2 0-13 0,3 0-4 0,-4 0 20 0,2 0-6 0,1-2 13 15,1 0-10 1,2-1-7-16,0-2-5 0,1-1 0 0,0 0-2 0,0 0-33 0,0 0-9 16,0 0-11-16,0 0-53 15,1-4-129 17,2-5-98 30</inkml:trace>
  <inkml:trace contextRef="#ctx0" brushRef="#br0" timeOffset="187712.94">16536 13861 415 0,'1'-3'440'0,"3"-2"-137"0,1 2-207 0,2 0 0 0,0-3-31 0,-3-2-24 0,3-2 8 16,0 0-12-16,-3 0 0 0,3 1-15 0,0 2-6 15,-3-4 0-15,1 1 3 0,0-1 2 0,-8-2 5 16,6 4-3-16,-3-2 8 0,-3-1-23 0,4 1 5 16,-3-2-13-16,-2 1 4 0,0 0-5 0,-2 2 0 15,0 1-3-15,0 0 4 0,3 4-5 0,-5-2-3 16,-1 1-1-16,-3 2-1 0,0-2-7 0,-1 2-1 16,2 4-5-16,-3-1-5 0,-1 1 17 0,0 3-4 15,-2 1 8-15,0 2 11 0,-2 4-8 0,0-1 9 16,-4 3-11-16,1 2-3 0,-3 3 11 0,2 1-3 15,-3 0 6-15,0 2 0 16,5 0 2-16,1 3 0 0,3 1 0 0,4-1-1 16,-1 1-3-16,-2 1 0 0,3 0 0 0,2 4 4 15,3-2 1-15,0 2-1 0,4-2 1 0,-1-2-2 0,0 3-6 16,1-1 1-16,-1 1-3 0,5 2 2 0,-1 0-2 16,2 2 2-16,4-1 0 0,-4 1 13 0,3 0-13 15,2 1 4-15,0 1-6 0,-3-6 4 16,5 0 3-16,-1-5 1 0,3-3-1 0,5 0-3 15,-3-3 1-15,0-1-9 0,3-2 5 0,1-3 5 16,1-3 3-16,2-2 7 0,5-2-7 0,1-3-12 16,1 0 12-16,-2-3-4 0,-1-3 8 0,1-2-10 15,-4-3 1-15,1-1-2 0,0-4 0 0,0 1-1 16,2 0 0-16,-1 0 3 0,-1-3-1 0,3 1-1 16,0-2 0-16,-6-2-5 0,-1 1 4 0,-2-4 5 15,0 3-7-15,-1 1 5 0,1 2-4 0,-3 1 12 16,-2-3-14-16,-3 0 6 0,-2 0-7 0,3 2 15 15,-4-1-10-15,0-1 6 0,3-1-6 0,-5-1 0 16,-3 1-2-16,1 2-2 16,-4 1 2-16,0 2-4 0,1 0-1 0,-3 1 0 15,-4 2-1-15,1 1-9 0,-3 1 0 0,0 2-3 0,1 3 3 0,-4 1-1 16,6 4 17-16,-3 3 3 0,0 0 5 16,0 3 1-16,-5 0-1 0,0 1-5 15,5 1 3-15,-2 0-9 0,6-1 21 0,0 1-7 0,2 0 13 16,1-1-5-16,1 0-9 0,2-3 3 0,2-1-5 15,0-3-5-15,0 0-6 0,0 0 0 0,9 5-3 16,-3-5 2-16,5-1 3 0,2-2-2 16,4-3 4-16,3-2 13 0,2-1-20 0,1-1 7 15,-1-2-14-15,3 1 11 0,1-2 6 0,0 2 2 16,2 2 0-16,2 0-5 0,-3 1 2 0,0 1 3 16,-3-3-1-16,0 5-7 0,-2 3-3 0,0 0-7 15,-2 3 5-15,-2-1 4 0,3 4-5 0,-4 0-1 16,0 6-2-16,3 1 7 0,-4 0 9 0,-1 1 5 15,0 0-2-15,0-1-15 0,-4 2 14 0,2 0-13 16,-2 0 14-16,-2-1-3 0,-3-1-4 0,1 0 5 31,-5-2-8-31,0 0-13 16,-1-1 4 0,-4 0-4-16,-1-2 5 0,-1 0-6 15,-3-2-19-15,1 2-1 0,0-3-6 0,-2-2 8 0,0-1-27 16,-1 0-12-16,-5-4-5 0,5-4-10 0,-3-2-28 15,2-3-19-15,-2-3-11 0,-6-3-86 16</inkml:trace>
  <inkml:trace contextRef="#ctx0" brushRef="#br0" timeOffset="188308.08">16386 13607 723 0,'-5'4'107'0,"4"-2"306"15,1-2 126-15,0 0-362 0,0 0-114 0,0 0-52 16,0 0-22-16,11-1-5 0,-2-1-35 16,5-4 8-16,3 0-2 0,2 0 4 0,2-2 15 0,4 0 18 15,-1-2 8-15,1-2-2 0,3 2-8 16,6-2 20-16,-2 2-10 0,5 1 13 0,-1-4-6 16,-1 1 0-16,2-2 2 0,-2 3-2 0,-1 1-15 15,-1-1 13-15,-3 1-10 0,1 1 11 0,-4-1-6 16,0 3-5-16,2-1 4 0,-5 1-7 0,-4 0-22 15,3 4 25-15,0 1-7 0,2 3 13 0,0 4-9 16,-7-2 8-16,0 4-7 0,-4-1 7 0,0 3-14 16,-4-1 16-16,-2 1-1 0,0 6 8 0,-2 1-2 15,-2 2-5-15,0 3-2 0,-1-2 2 0,-3 1 13 16,2 3-12-16,-2-2 10 0,0 2-10 0,-2-3 4 16,1-2-6-16,-4 2 4 0,2 0-3 0,-2-1 18 15,2-1-10-15,-1 0-1 0,0-2-3 0,-1 1 12 16,1-3-7-16,-4 1 8 0,4 1-8 0,0-2 1 15,0 0-9-15,1 0 4 0,-2 2-6 0,2 4-4 0,-2 0 1 16,0 5-8-16,1-4 6 0,-3 2-4 0,2 1 8 16,-3-2-8-16,1 4 8 0,0-5 0 0,2 1 2 15,-3 0 4-15,4 0-4 0,-8 1-6 0,5-1 13 16,-2-1 3-16,1 1 3 0,2-1-1 0,-3-3-10 0,5-1 0 16,-1-5-3-16,1 0-1 0,0-6-1 0,4-2-5 31,-5-1 2-31,6 0-7 15,3-1-9-15,-4-3 4 0,0 0-7 0,-2-1-7 16,0-4 10-16,-1 2-13 0,4-3 11 0,-1-5-20 16,-5-5-46-16,1 1-13 0,-3-5-14 0,-3 3-44 31,4 4-5-31,-2-3-38 0,1 1 17 16,2 3-29-16</inkml:trace>
  <inkml:trace contextRef="#ctx0" brushRef="#br0" timeOffset="188402.93">16899 14120 30 0,'-9'4'35'0,"1"1"7"0,0 0 7 0,0-1-37 0,-1 0-17 0,1 1-7 0,0-2-80 0</inkml:trace>
  <inkml:trace contextRef="#ctx0" brushRef="#br0" timeOffset="189579.37">20091 11250 607 0,'11'3'87'16,"-8"-6"157"-16,1 3 60 0,3-1-214 0,3 0-82 0,5 0-12 16,2 0-13-16,-2-5 4 0,4-1-8 0,3 3 17 15,1-3 6-15,4 2 0 0,2 0-4 0,-4 1 17 16,1 0-11-16,-1 2 16 0,2-1-6 0,-1 1-1 16,1 0 7-16,1-4-8 0,0 4-17 0,6 1 12 0,0 1-13 15,1-1 13-15,4 1-14 0,-3 0 1 0,-1-1-1 16,-3 2-2-16,-3 2-19 0,-6 0 21 0,-3 2-15 15,-1 1 19-15,-2 0 7 0,-1 4-3 0,-2-2 20 16,-1-1-18-16,0 5 2 0,0-3-1 0,0 5-7 16,2 2 6-16,-2-1-3 0,0 3 0 0,-1-2 3 15,3 3-3-15,-6-3-2 0,-1 0 3 0,0 0 0 0,-2-1 3 16,6 2-4-16,-3-2 0 0,-2-1-8 0,2 2 6 16,-5-1-3-16,1 1 7 0,1 2 0 0,-2-1 2 15,2 2-6-15,-1 2 6 0,-1 0 1 0,-2 0 1 16,1 0-10-16,0 2 18 0,-4-4-14 0,1 4 18 15,-2-1-1-15,1 3-4 0,2 1 9 0,-2-2-9 0,1 2 6 16,-4-3-12-16,1 2-1 0,-1 1-3 0,-1-1 6 16,1 4 1-16,1 0 7 0,-3 1-4 0,3 6-3 15,-4-1 17-15,2 4-5 0,-1 5 10 0,-2-4-4 16,2 6-2-16,-2-1 6 0,-1 3-4 0,3 4 5 16,0 2 11-16,-2-1 8 0,-1 2 2 0,1-1 14 15,0-2-12-15,0-2 1 0,-1-4-2 0,3-1 0 0,1-6-16 16,2-1-4-16,3-2-2 0,-3-5-15 0,2-1-1 15,0-4 0-15,-2-6 1 0,1 1-4 0,0-3 0 16,0-3-6-16,-1 2 5 0,0-5 1 16,0 1-7-16,-1-2 5 0,0-4-5 0,1 1 6 15,1 0-3-15,0-2 3 0,1-1-3 0,0 1 0 0,-2-3-4 0,2 1 1 16,1 0-2-16,-1-1-5 0,1-1 4 0,1 1-2 16,0 0 4-16,3 0-5 0,-2 1-6 0,0 0-2 15,1-1 0-15,-1 0 1 0,0 2-4 0,3-1-2 16,-2 1 0-16,3-1 0 0,-3 0-4 0,2 1 4 15,-3-1-4-15,0 1 7 0,3-2-15 0,-5 0 0 32,3 0-5-32,-3-3-1 0,0 0-16 15,0 0-9-15,0 0-1 0,0 0-13 0,0 0-9 16,0 0 2-16,0 0-7 0,0 0-5 16,-8-11 4-16,4 6-12 0,-2-1 4 0,-1-1-22 0,-1-2-43 0,1-2-39 15,-3-4-1-15,2-1-92 0</inkml:trace>
  <inkml:trace contextRef="#ctx0" brushRef="#br0" timeOffset="189906.47">20668 12872 1425 0,'3'3'81'0,"-3"-1"74"0,5-1-113 0,-1 1-50 0,-4 0-16 16,5 0-8-16,-3 0-25 0,-1-1-10 0,4 2 3 16,-1 1-1-16,6 1 52 0,-1 1 19 0,-2 3 23 15,2 0-10-15,-3 2 21 0,2 0 8 0,3 1 4 16,-4-3 1-16,1 0-10 0,1 4-5 0,-1-1-11 16,3 4 6-16,-3-2-19 0,0-3-10 0,0-1 1 0,-1-3-4 15,0 3-4-15,0-1-5 0,1 3 0 31,0 2 0-31,-3-5-1 0,0 2-4 0,1-2-7 16,-2-1 4-16,2 4 12 0,1-2-14 0,-2 0 10 16,1-1-15-16,-1-2-4 0,0 0-7 0,1-2-15 15,-1-2 4-15,2 0-27 0,-4-2-71 0,1 0-32 16,2-2-18-16,0-4-92 0</inkml:trace>
  <inkml:trace contextRef="#ctx0" brushRef="#br0" timeOffset="190145.8">21143 12782 1049 0,'-1'8'172'0,"0"-1"3"0,1 0-32 0,1 1 34 0,-1 0-144 0,0 0-29 16,-1 0-17-16,-3 0 3 0,4 1-25 0,-1 1-24 0,3 2 4 16,-3 0-9-16,1 0 30 0,-3 2 17 0,-3-3 12 46,2 1-4-46,-3 3 9 0,-3-2 12 16,4 1 1-16,-1 2 5 0,-1-3-2 0,5 2-6 16,-6-4-7-16,2-4 3 0,1 3-8 0,0-2-20 15,-3-1-17-15,-1 0-2 0,7 2-54 0,-5 0-75 16,5 0-55-16,-2-2-8 0,-3-1-178 0</inkml:trace>
  <inkml:trace contextRef="#ctx0" brushRef="#br0" timeOffset="191269.46">21852 12138 741 0,'-3'-4'117'0,"1"-1"47"0,-2 0-1 0,1-1-51 0,-1 1-84 16,-1 0-31-16,1 0-8 0,-1-3-11 0,0 4-38 15,2 1 18-15,-3-2 2 0,4 3 8 0,-4-1 27 16,0-3-14-16,1 5 8 0,-2-1-10 0,1 2 3 16,0 0 30-16,1 0-9 0,-2 2 19 0,0 1 8 0,2 2 0 15,-1 1 4-15,0 0-6 0,0 0-13 0,-2 0 5 16,1 1-5-16,-1 2 6 0,1 0 2 0,0-2-4 16,-1 1 7-16,2 4-5 0,-1 1 16 0,0-1-14 0,2 3 7 15,-2 0-9-15,1 0 6 0,0 6-16 0,0-2 1 16,-1 3-7-16,0 1-10 0,2 3 11 0,-4 1-5 15,0 2 9-15,2 1-10 0,-3 2-2 0,2 1-1 16,0 7 2-16,0 0 12 0,-2 0-13 16,2 2 5-16,0-4-9 0,-2-1 6 0,4-1 12 15,-1-2-3-15,3-2 6 0,1-3-10 0,5-1 2 0,-4-2 4 16,-2-6-2-16,5 3-1 0,-1-4-2 0,6 2-3 0,-1 0 4 16,1-5 11-16,0-2-8 0,-1-5 8 0,6 1-7 15,-3-2 1-15,2 1 4 0,1-2-7 0,0-5 6 16,0-2-8-16,3 0-7 0,-4-2 3 0,5 0-4 0,-1 2 1 15,1-5 0-15,5-2 0 0,-3 3 1 0,1-6 9 16,1 5-8-16,-1-1 1 0,1-3-1 0,1 1 13 16,2-4-5-16,4 1 6 0,2-5-7 0,-2-1-9 15,1 2 7-15,-1-2-13 0,-1-2 12 0,6 1-4 16,-5-1 0-16,0 0 6 0,3 0-7 0,-4 1-4 0,-4 0 1 16,0-1 3-16,-2 1-1 0,-1 0 0 0,-1 1 4 15,-2 0-4-15,0 2 5 0,0-3-4 0,0 2 9 16,-4-1 1-16,1 0 2 0,-2 3-1 0,0 0 3 0,-2 3-6 15,1-3 6-15,-3 0-4 0,-3-1 7 0,2 1-1 16,-1 0 2-16,1 1-19 16,-3-3 6-16,0 0-6 0,-2 1 7 0,0 0-7 0,0 1 10 0,0 0-11 15,-1-1 9-15,1 2-8 0,1 0 3 0,-7 0 5 16,-1 0-5-16,-2 0-3 0,-2 0 1 0,2 1-1 16,0 0 0-16,1 1-6 0,0 0 7 0,-1-1-1 0,0 2 3 15,-1 0-10-15,2 0 8 0,-1 0-5 16,1 1 5-16,-1 1-8 0,-3 0-3 0,1 1-5 0,-2 0 2 15,-2-3 1-15,1 4-1 0,0 2 10 0,0 1-8 16,1 3 8-16,0-4 0 0,-4-3 0 0,6 7 0 0,-3-2 3 16,0 1-4-16,3 4 1 0,-4-4-2 15,4 1-3-15,0 0-3 0,-1 2 4 0,1-1-2 0,-1 4 2 16,4 3 2-16,0-2-6 0,0 3 5 16,0-1 3-16,3 3 1 0,-3-1 0 0,3 2-1 0,2 2 3 15,-6-4-7-15,3 4 2 0,0 0-3 0,2 0 9 16,0 0-4-16,-1-4 7 0,0 2-5 0,0-3 0 0,3 1 2 15,2-1 0-15,-1-1 4 0,2 0 7 0,0 0-9 16,2-1 4-16,0-1-6 0,-2 0 2 0,5-1 3 16,-3 1-2-1,5-1 3-15,5-1-3 0,-8 1-3 0,6-2 3 0,-5-1-4 0,2 0-18 0,3 0 18 0,-3-2-12 16,5 0 15-16,-3 0-12 0,-1 1-10 0,-4-1 7 16,2 0-6-16,-1 0 18 0,1 0 0 0,-2 1-8 46,1 0 6-46,0 1 2 16,2 0 0-16,0 0 8 0,0 2-8 0,0-2-20 16,-2 2 19-16,0-1-20 0,-1 1 19 0,3-1-26 15,-5-3-26-15,4 1-17 0,-3-1-6 0,-4 0-72 0,0 0-33 16,0 0-60-16,0 0 16 0,0 0-98 0</inkml:trace>
  <inkml:trace contextRef="#ctx0" brushRef="#br0" timeOffset="191847.57">22167 11829 492 0,'0'0'602'0,"0"0"-257"0,0 0-347 0,0 0 2 0,0 0-45 16,0 0-42-16,0 0-4 0,0 0-8 0,0 0 36 15,-2 0 54-15,1-1 15 0,0 0 6 0,0 1 7 16,0 0 14-16,0 0-3 0,0-1 10 0,0 1 2 15,-2-1-10-15,1 0 3 0,0 0-7 0,-30-8-17 16,32 9-2-16,-1 0-15 0,-14 0 12 0,10 3 5 16,2 0-17-16,-1 2 8 0,3 1-15 0,-1-1-13 0,0 1 14 15,2-1-11 1,0 0 14 0,0-1-2-16,0 1 5 0,1-1 12 15,0-1-8-15,4 1-6 0,-3-1 21 0,3 0-22 0,-1-3 21 0,0 1-21 16,0-1-11-16,0-1-7 15,2 0-6-15,-1-1-46 0,0 0-31 0,0-1-33 0,1-1 2 0,-2-1-68 16</inkml:trace>
  <inkml:trace contextRef="#ctx0" brushRef="#br0" timeOffset="192716.46">21497 12663 1511 0,'4'0'70'0,"0"0"67"0,0 0-119 0,0 0-91 0,3 0-42 16,2-1-14-16,2-2-85 0,1 2 34 0,4 0 45 0,-5-3-12 15,2 1 117-15,3-3 45 0,-4 2 7 16,3 2 16-16,-1-2 45 0,-3 4 11 0,0 0 21 0,2 0-11 16,1 3 2-16,1 0-18 0,0 0-8 0,1 1 0 15,1-3-35 1,2-1-16-1,0 1-7-15,5 2 3 0,-3-1-15 0,2 1 4 0,0-3-14 16,-1-3 12-16,-1 3-10 0,0 1-18 0,-4 2-4 0,0 0-9 16,-4-3-28-16,2-1 1 0,0-2-25 15,0 2 12-15,3 0-39 0,-5-2-70 32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285F8955-E10F-DAD2-5598-74498D9A8E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6BDE632-1401-9278-2FBC-1FA3092586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8CBA04E-E81A-72D2-97E3-9CA9D964A2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16A6740E-CE39-836C-47AD-547129DD93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F57AEDBE-D7B3-B332-A877-2D23E09252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9B6CE6B-7FF7-9CB5-4EA2-033A1F0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E3CDC0-7128-4F5F-99ED-D55B83426B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833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5418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BC37E-01CC-FC28-0D35-BD5CCFFAA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447DF-9BC4-B694-46FD-612B78BB3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6C0490-2C55-2FD4-9D1A-BB4524F3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D541B-A8F8-4F2B-AC39-258D6DF4E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27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787BFD-C0F2-FE6E-E14B-12598A979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6D88F-E5DA-40E1-69C0-F74F406D4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8315E-A643-4E85-1621-8FBC2FA5D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481A-ABB8-4F62-B4EF-0516290B4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3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41612-C589-B2E4-BD66-36B7B560C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837B3-64B9-20D9-1D7B-209E1572D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260D5-9E6F-6AF5-262E-449F9DA09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FAD05-0DC2-4A94-BCC4-EE001A96A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2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61B4-7498-2203-0527-EE2947CC7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B5E94-76A0-D18A-1949-C3B9B72CB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4204E-32FB-6584-F0A9-48558E15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1A7C1-9B3C-443F-8531-45F4DA99B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50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D9FE44-8DC8-4417-2CA0-D540B5782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A74685-B873-769C-FEBD-57220253E1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9FB6B-3821-D560-E570-61AC3A63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CB7BD-3677-431C-BE22-FBD133750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430E1C-A17F-F6D8-04A1-15B773564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B00437-9F15-07F5-A10A-2453E2E73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3C7A0-B4FE-D843-4300-3C5D4A43A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E5CBD-F2CA-4329-9F2A-F378CE5A4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89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C7637-DE12-CBDF-361C-EAA06CCD4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5AEDE6-7F79-7D19-418D-6C1F84B0A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A3CA3-D4F5-24C9-0B38-65914EA3C3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84DEB-CF52-4B3C-9AC4-7E34417590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5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44807-81EC-4CC4-1864-6567A100A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8EFE77-BB4B-7CA8-A9A1-7DC09FA7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83A7D-49DD-5108-B1D3-24A8AF44F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2717F-C652-45EC-8C62-E5DF563F8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964C2-47E0-CDEC-837C-98D29B3DC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5B0A0-719A-BE02-1265-0BEB5B86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E6DCA9-29E3-EC1F-EDC3-E6A4D6969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F34F6-905E-4BE2-B1D7-758BE3CD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D43C5-8898-ED21-5F83-9979C6B1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CF8716-41B5-890E-3930-81AFCD7F8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50AAB-AF63-F845-097F-6C69AA34B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F23E6-1B25-4BD9-92AA-3EE4F087F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831324-E8DF-56DC-9227-64E8E7A0E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DA5A2-D95A-4701-3926-27D31141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7D335-90CC-D488-F774-E9A31A017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27E1A-AD6B-4E3E-A18F-057E3DADF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40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110E9-733F-B693-4127-009E1070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629B152-6C77-C70C-3C6C-80C4BE09D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99EE7C-8EE2-346C-E529-A86117C495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D688F5-AFD8-A8D8-15BC-E1BF8010CE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386081-896F-2EB1-7046-F19D725F38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412F42-0F32-469A-B79B-587B41D57D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customXml" Target="../ink/ink1.xml"/><Relationship Id="rId9" Type="http://schemas.openxmlformats.org/officeDocument/2006/relationships/image" Target="../media/image290.pn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13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940.png"/><Relationship Id="rId7" Type="http://schemas.openxmlformats.org/officeDocument/2006/relationships/image" Target="../media/image8.jpe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5.png"/><Relationship Id="rId7" Type="http://schemas.openxmlformats.org/officeDocument/2006/relationships/image" Target="../media/image18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1.png"/><Relationship Id="rId5" Type="http://schemas.openxmlformats.org/officeDocument/2006/relationships/image" Target="../media/image19.png"/><Relationship Id="rId4" Type="http://schemas.openxmlformats.org/officeDocument/2006/relationships/image" Target="../media/image6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microsoft.com/office/2007/relationships/hdphoto" Target="../media/hdphoto1.wdp"/><Relationship Id="rId7" Type="http://schemas.openxmlformats.org/officeDocument/2006/relationships/customXml" Target="../ink/ink1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0.png"/><Relationship Id="rId5" Type="http://schemas.openxmlformats.org/officeDocument/2006/relationships/image" Target="../media/image291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customXml" Target="../ink/ink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">
            <a:extLst>
              <a:ext uri="{FF2B5EF4-FFF2-40B4-BE49-F238E27FC236}">
                <a16:creationId xmlns:a16="http://schemas.microsoft.com/office/drawing/2014/main" id="{7AA0177C-7B9E-D5CD-8531-E4953D82E7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Through Flow Theory in Turbomachinery</a:t>
            </a:r>
          </a:p>
        </p:txBody>
      </p:sp>
      <p:sp>
        <p:nvSpPr>
          <p:cNvPr id="1050" name="Rectangle 3">
            <a:extLst>
              <a:ext uri="{FF2B5EF4-FFF2-40B4-BE49-F238E27FC236}">
                <a16:creationId xmlns:a16="http://schemas.microsoft.com/office/drawing/2014/main" id="{086292BA-D70E-7415-5940-DB6D236737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3528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051" name="Text Box 4">
            <a:extLst>
              <a:ext uri="{FF2B5EF4-FFF2-40B4-BE49-F238E27FC236}">
                <a16:creationId xmlns:a16="http://schemas.microsoft.com/office/drawing/2014/main" id="{54E08012-8E9A-AA0E-77E4-454A1B77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DE35561-B2DA-ED56-D526-BD346769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5206425"/>
            <a:ext cx="81232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0070C0"/>
                </a:solidFill>
                <a:latin typeface="Harlow Solid Italic" panose="04030604020F02020D02" pitchFamily="82" charset="0"/>
              </a:rPr>
              <a:t>Utilization of the Principle of </a:t>
            </a:r>
            <a:r>
              <a:rPr lang="en-US" altLang="en-US" sz="3200" dirty="0" err="1">
                <a:solidFill>
                  <a:srgbClr val="0070C0"/>
                </a:solidFill>
                <a:latin typeface="Harlow Solid Italic" panose="04030604020F02020D02" pitchFamily="82" charset="0"/>
              </a:rPr>
              <a:t>Rothalpy</a:t>
            </a:r>
            <a:r>
              <a:rPr lang="en-US" altLang="en-US" sz="3200" dirty="0">
                <a:solidFill>
                  <a:srgbClr val="0070C0"/>
                </a:solidFill>
                <a:latin typeface="Harlow Solid Italic" panose="04030604020F02020D02" pitchFamily="82" charset="0"/>
              </a:rPr>
              <a:t> Conservation!!</a:t>
            </a:r>
          </a:p>
        </p:txBody>
      </p:sp>
      <p:grpSp>
        <p:nvGrpSpPr>
          <p:cNvPr id="1053" name="Group 8">
            <a:extLst>
              <a:ext uri="{FF2B5EF4-FFF2-40B4-BE49-F238E27FC236}">
                <a16:creationId xmlns:a16="http://schemas.microsoft.com/office/drawing/2014/main" id="{127197A9-97B4-1AF7-B80B-81D72CD073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55" name="Group 9">
              <a:extLst>
                <a:ext uri="{FF2B5EF4-FFF2-40B4-BE49-F238E27FC236}">
                  <a16:creationId xmlns:a16="http://schemas.microsoft.com/office/drawing/2014/main" id="{806DB9CB-ABFF-C16A-229E-CD13FC21A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65" name="Rectangle 10">
                <a:extLst>
                  <a:ext uri="{FF2B5EF4-FFF2-40B4-BE49-F238E27FC236}">
                    <a16:creationId xmlns:a16="http://schemas.microsoft.com/office/drawing/2014/main" id="{EFA73D98-C060-791D-6427-05D7309A4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6" name="Rectangle 11">
                <a:extLst>
                  <a:ext uri="{FF2B5EF4-FFF2-40B4-BE49-F238E27FC236}">
                    <a16:creationId xmlns:a16="http://schemas.microsoft.com/office/drawing/2014/main" id="{278C5C0A-EFD1-AE6F-2508-ED261DCE7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6" name="Group 12">
              <a:extLst>
                <a:ext uri="{FF2B5EF4-FFF2-40B4-BE49-F238E27FC236}">
                  <a16:creationId xmlns:a16="http://schemas.microsoft.com/office/drawing/2014/main" id="{FFC3033B-C84F-8614-0091-2F5AC9AF97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63" name="Rectangle 13">
                <a:extLst>
                  <a:ext uri="{FF2B5EF4-FFF2-40B4-BE49-F238E27FC236}">
                    <a16:creationId xmlns:a16="http://schemas.microsoft.com/office/drawing/2014/main" id="{413BDB0D-8DA3-AD73-FEE1-9C33D6A1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4" name="Rectangle 14">
                <a:extLst>
                  <a:ext uri="{FF2B5EF4-FFF2-40B4-BE49-F238E27FC236}">
                    <a16:creationId xmlns:a16="http://schemas.microsoft.com/office/drawing/2014/main" id="{FD1A0257-E919-0B81-34C0-3E529C99E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7" name="Group 15">
              <a:extLst>
                <a:ext uri="{FF2B5EF4-FFF2-40B4-BE49-F238E27FC236}">
                  <a16:creationId xmlns:a16="http://schemas.microsoft.com/office/drawing/2014/main" id="{344F9A41-B00A-A6FB-3521-56CFFC7173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61" name="Rectangle 16">
                <a:extLst>
                  <a:ext uri="{FF2B5EF4-FFF2-40B4-BE49-F238E27FC236}">
                    <a16:creationId xmlns:a16="http://schemas.microsoft.com/office/drawing/2014/main" id="{370C64EB-9AA7-DD67-77F5-56A2DF5D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2" name="Rectangle 17">
                <a:extLst>
                  <a:ext uri="{FF2B5EF4-FFF2-40B4-BE49-F238E27FC236}">
                    <a16:creationId xmlns:a16="http://schemas.microsoft.com/office/drawing/2014/main" id="{106663EA-F2D4-E81A-254E-536692996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8" name="Group 18">
              <a:extLst>
                <a:ext uri="{FF2B5EF4-FFF2-40B4-BE49-F238E27FC236}">
                  <a16:creationId xmlns:a16="http://schemas.microsoft.com/office/drawing/2014/main" id="{F7C1FEDB-1397-3212-703C-AD529B586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59" name="Rectangle 19">
                <a:extLst>
                  <a:ext uri="{FF2B5EF4-FFF2-40B4-BE49-F238E27FC236}">
                    <a16:creationId xmlns:a16="http://schemas.microsoft.com/office/drawing/2014/main" id="{3DBF02BA-F4C2-631D-48DB-CC94F6DB3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0" name="Rectangle 20">
                <a:extLst>
                  <a:ext uri="{FF2B5EF4-FFF2-40B4-BE49-F238E27FC236}">
                    <a16:creationId xmlns:a16="http://schemas.microsoft.com/office/drawing/2014/main" id="{23054443-D9E1-0684-AEA4-953AAAF0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820F2CA3-1FBB-BDBA-547C-A6AD07A8F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9BF6746D-EEA2-C89E-2310-981301FDC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24" y="1724025"/>
            <a:ext cx="367665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6">
            <a:extLst>
              <a:ext uri="{FF2B5EF4-FFF2-40B4-BE49-F238E27FC236}">
                <a16:creationId xmlns:a16="http://schemas.microsoft.com/office/drawing/2014/main" id="{69D11BA5-7AC6-C1EA-47A6-871CEE0CC3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22814" y="-1"/>
            <a:ext cx="5597186" cy="1143001"/>
          </a:xfrm>
        </p:spPr>
        <p:txBody>
          <a:bodyPr/>
          <a:lstStyle/>
          <a:p>
            <a:r>
              <a:rPr lang="en-US" altLang="en-US" sz="2800" dirty="0"/>
              <a:t>An Exclusive Theory for</a:t>
            </a:r>
            <a:br>
              <a:rPr lang="en-US" altLang="en-US" sz="2800" dirty="0"/>
            </a:br>
            <a:r>
              <a:rPr lang="en-US" altLang="en-US" sz="2800" dirty="0"/>
              <a:t> Turbomachines</a:t>
            </a:r>
          </a:p>
        </p:txBody>
      </p:sp>
      <p:sp>
        <p:nvSpPr>
          <p:cNvPr id="14340" name="Rectangle 8">
            <a:extLst>
              <a:ext uri="{FF2B5EF4-FFF2-40B4-BE49-F238E27FC236}">
                <a16:creationId xmlns:a16="http://schemas.microsoft.com/office/drawing/2014/main" id="{2EC8375B-CC67-FB96-A68F-709B5095C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5724" y="1295400"/>
            <a:ext cx="1752600" cy="4572000"/>
          </a:xfrm>
          <a:prstGeom prst="rect">
            <a:avLst/>
          </a:prstGeom>
          <a:noFill/>
          <a:ln w="412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8C161E7A-3B35-1004-CFCE-6B3F7AD73C0D}"/>
              </a:ext>
            </a:extLst>
          </p:cNvPr>
          <p:cNvGrpSpPr>
            <a:grpSpLocks/>
          </p:cNvGrpSpPr>
          <p:nvPr/>
        </p:nvGrpSpPr>
        <p:grpSpPr bwMode="auto">
          <a:xfrm>
            <a:off x="2709996" y="1235075"/>
            <a:ext cx="3309804" cy="1584325"/>
            <a:chOff x="4572000" y="1905000"/>
            <a:chExt cx="3310344" cy="1584960"/>
          </a:xfrm>
        </p:grpSpPr>
        <p:sp>
          <p:nvSpPr>
            <p:cNvPr id="13340" name="TextBox 9">
              <a:extLst>
                <a:ext uri="{FF2B5EF4-FFF2-40B4-BE49-F238E27FC236}">
                  <a16:creationId xmlns:a16="http://schemas.microsoft.com/office/drawing/2014/main" id="{E099CFEA-DACD-CD13-2658-EEE68AADDE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1905000"/>
              <a:ext cx="2243544" cy="46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 Turbomachine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7ED1C4A-A2E2-D69D-FA79-F2801E70D69C}"/>
                </a:ext>
              </a:extLst>
            </p:cNvPr>
            <p:cNvCxnSpPr/>
            <p:nvPr/>
          </p:nvCxnSpPr>
          <p:spPr>
            <a:xfrm flipH="1">
              <a:off x="4572000" y="2362383"/>
              <a:ext cx="1143187" cy="1127577"/>
            </a:xfrm>
            <a:prstGeom prst="straightConnector1">
              <a:avLst/>
            </a:prstGeom>
            <a:ln w="412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4">
            <a:extLst>
              <a:ext uri="{FF2B5EF4-FFF2-40B4-BE49-F238E27FC236}">
                <a16:creationId xmlns:a16="http://schemas.microsoft.com/office/drawing/2014/main" id="{389230BF-F068-834A-B4AA-770DDAF8FB5B}"/>
              </a:ext>
            </a:extLst>
          </p:cNvPr>
          <p:cNvGrpSpPr/>
          <p:nvPr/>
        </p:nvGrpSpPr>
        <p:grpSpPr>
          <a:xfrm rot="1437254">
            <a:off x="-161677" y="2362200"/>
            <a:ext cx="2590800" cy="1361420"/>
            <a:chOff x="838200" y="2362200"/>
            <a:chExt cx="2590800" cy="1361420"/>
          </a:xfrm>
          <a:scene3d>
            <a:camera prst="orthographicFront">
              <a:rot lat="1200000" lon="2400000" rev="600000"/>
            </a:camera>
            <a:lightRig rig="threePt" dir="t"/>
          </a:scene3d>
        </p:grpSpPr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D4EE670C-6B5A-0D1E-04A0-B67913486BA5}"/>
                </a:ext>
              </a:extLst>
            </p:cNvPr>
            <p:cNvSpPr/>
            <p:nvPr/>
          </p:nvSpPr>
          <p:spPr>
            <a:xfrm>
              <a:off x="838200" y="2362200"/>
              <a:ext cx="2590800" cy="762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BAF5825-E77B-31C4-100F-95F8673A53A5}"/>
                </a:ext>
              </a:extLst>
            </p:cNvPr>
            <p:cNvSpPr txBox="1"/>
            <p:nvPr/>
          </p:nvSpPr>
          <p:spPr>
            <a:xfrm>
              <a:off x="990600" y="3200400"/>
              <a:ext cx="1311578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/>
                <a:t>Fluid in</a:t>
              </a:r>
            </a:p>
          </p:txBody>
        </p:sp>
      </p:grpSp>
      <p:grpSp>
        <p:nvGrpSpPr>
          <p:cNvPr id="4" name="Group 16">
            <a:extLst>
              <a:ext uri="{FF2B5EF4-FFF2-40B4-BE49-F238E27FC236}">
                <a16:creationId xmlns:a16="http://schemas.microsoft.com/office/drawing/2014/main" id="{BECA9AD9-8331-8FAD-22DD-0715DB10B74F}"/>
              </a:ext>
            </a:extLst>
          </p:cNvPr>
          <p:cNvGrpSpPr/>
          <p:nvPr/>
        </p:nvGrpSpPr>
        <p:grpSpPr>
          <a:xfrm rot="20931989">
            <a:off x="2630303" y="3989304"/>
            <a:ext cx="2786514" cy="1437620"/>
            <a:chOff x="4419600" y="3962400"/>
            <a:chExt cx="2786514" cy="1437620"/>
          </a:xfrm>
          <a:scene3d>
            <a:camera prst="orthographicFront">
              <a:rot lat="1200000" lon="3000000" rev="0"/>
            </a:camera>
            <a:lightRig rig="threePt" dir="t"/>
          </a:scene3d>
        </p:grpSpPr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A639D9D5-E5DD-4649-EB58-8614198063AF}"/>
                </a:ext>
              </a:extLst>
            </p:cNvPr>
            <p:cNvSpPr/>
            <p:nvPr/>
          </p:nvSpPr>
          <p:spPr>
            <a:xfrm>
              <a:off x="4419600" y="3962400"/>
              <a:ext cx="2590800" cy="762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4D960DE-BE88-C57A-EA9F-17D3219FA740}"/>
                </a:ext>
              </a:extLst>
            </p:cNvPr>
            <p:cNvSpPr txBox="1"/>
            <p:nvPr/>
          </p:nvSpPr>
          <p:spPr>
            <a:xfrm>
              <a:off x="5715000" y="4876800"/>
              <a:ext cx="1491114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/>
                <a:t>Fluid out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50" name="Ink 13">
                <a:extLst>
                  <a:ext uri="{FF2B5EF4-FFF2-40B4-BE49-F238E27FC236}">
                    <a16:creationId xmlns:a16="http://schemas.microsoft.com/office/drawing/2014/main" id="{B1DA0249-75A8-4C81-46C0-6CC57D5EC8D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3924" y="1758950"/>
              <a:ext cx="14288" cy="7938"/>
            </p14:xfrm>
          </p:contentPart>
        </mc:Choice>
        <mc:Fallback xmlns="">
          <p:pic>
            <p:nvPicPr>
              <p:cNvPr id="2050" name="Ink 13">
                <a:extLst>
                  <a:ext uri="{FF2B5EF4-FFF2-40B4-BE49-F238E27FC236}">
                    <a16:creationId xmlns:a16="http://schemas.microsoft.com/office/drawing/2014/main" id="{B1DA0249-75A8-4C81-46C0-6CC57D5EC8D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494" y="1753217"/>
                <a:ext cx="29148" cy="194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51" name="Ink 24">
                <a:extLst>
                  <a:ext uri="{FF2B5EF4-FFF2-40B4-BE49-F238E27FC236}">
                    <a16:creationId xmlns:a16="http://schemas.microsoft.com/office/drawing/2014/main" id="{7DBB4B0C-C582-562A-B701-CECF34EBE2B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84212" y="4754563"/>
              <a:ext cx="12700" cy="4762"/>
            </p14:xfrm>
          </p:contentPart>
        </mc:Choice>
        <mc:Fallback xmlns="">
          <p:pic>
            <p:nvPicPr>
              <p:cNvPr id="2051" name="Ink 24">
                <a:extLst>
                  <a:ext uri="{FF2B5EF4-FFF2-40B4-BE49-F238E27FC236}">
                    <a16:creationId xmlns:a16="http://schemas.microsoft.com/office/drawing/2014/main" id="{7DBB4B0C-C582-562A-B701-CECF34EBE2B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75957" y="4748372"/>
                <a:ext cx="29210" cy="171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52" name="Ink 12">
                <a:extLst>
                  <a:ext uri="{FF2B5EF4-FFF2-40B4-BE49-F238E27FC236}">
                    <a16:creationId xmlns:a16="http://schemas.microsoft.com/office/drawing/2014/main" id="{90A32322-A8DE-04CA-997A-BE364243C0D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542338" y="6067425"/>
              <a:ext cx="1587" cy="1588"/>
            </p14:xfrm>
          </p:contentPart>
        </mc:Choice>
        <mc:Fallback xmlns="">
          <p:pic>
            <p:nvPicPr>
              <p:cNvPr id="2052" name="Ink 12">
                <a:extLst>
                  <a:ext uri="{FF2B5EF4-FFF2-40B4-BE49-F238E27FC236}">
                    <a16:creationId xmlns:a16="http://schemas.microsoft.com/office/drawing/2014/main" id="{90A32322-A8DE-04CA-997A-BE364243C0D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501076" y="6026137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5255AF83-0132-6B82-82CF-28263FD152C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4D850BC6-A86F-80A2-E48A-21A2EDF805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EAC51844-49A0-E81A-A5F3-C678B7F237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D986F037-A0A5-03F5-41E0-E5BE0D5EFB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E0C13181-6E02-8AB8-F1F9-4CDFF103D9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" name="Group 9">
                    <a:extLst>
                      <a:ext uri="{FF2B5EF4-FFF2-40B4-BE49-F238E27FC236}">
                        <a16:creationId xmlns:a16="http://schemas.microsoft.com/office/drawing/2014/main" id="{BE91F8DE-BD41-036A-DA73-1706736DBF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" name="Rectangle 10">
                      <a:extLst>
                        <a:ext uri="{FF2B5EF4-FFF2-40B4-BE49-F238E27FC236}">
                          <a16:creationId xmlns:a16="http://schemas.microsoft.com/office/drawing/2014/main" id="{D555FE65-96F9-56A2-392F-B75C8811AA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1">
                      <a:extLst>
                        <a:ext uri="{FF2B5EF4-FFF2-40B4-BE49-F238E27FC236}">
                          <a16:creationId xmlns:a16="http://schemas.microsoft.com/office/drawing/2014/main" id="{B4BD6D8D-ECB9-3A45-0EE9-325AE62ED8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2">
                    <a:extLst>
                      <a:ext uri="{FF2B5EF4-FFF2-40B4-BE49-F238E27FC236}">
                        <a16:creationId xmlns:a16="http://schemas.microsoft.com/office/drawing/2014/main" id="{01E86CE1-174A-D1A7-8792-292F36B81F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6" name="Rectangle 13">
                      <a:extLst>
                        <a:ext uri="{FF2B5EF4-FFF2-40B4-BE49-F238E27FC236}">
                          <a16:creationId xmlns:a16="http://schemas.microsoft.com/office/drawing/2014/main" id="{1CC01B15-3CA6-AE5E-8BBC-2427BBA679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4">
                      <a:extLst>
                        <a:ext uri="{FF2B5EF4-FFF2-40B4-BE49-F238E27FC236}">
                          <a16:creationId xmlns:a16="http://schemas.microsoft.com/office/drawing/2014/main" id="{31CA898E-687E-6A6F-B079-C8D9E39DBC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5">
                    <a:extLst>
                      <a:ext uri="{FF2B5EF4-FFF2-40B4-BE49-F238E27FC236}">
                        <a16:creationId xmlns:a16="http://schemas.microsoft.com/office/drawing/2014/main" id="{EC64ADAA-65E8-6776-152C-CA683A35AD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DF85B721-3D0A-CF27-8E72-8A6DF16997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33853C54-4908-C2DD-E0DC-22E7639306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" name="Group 18">
                    <a:extLst>
                      <a:ext uri="{FF2B5EF4-FFF2-40B4-BE49-F238E27FC236}">
                        <a16:creationId xmlns:a16="http://schemas.microsoft.com/office/drawing/2014/main" id="{DFB80F25-7F52-3F9D-E3E7-688BD5ADB3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2" name="Rectangle 19">
                      <a:extLst>
                        <a:ext uri="{FF2B5EF4-FFF2-40B4-BE49-F238E27FC236}">
                          <a16:creationId xmlns:a16="http://schemas.microsoft.com/office/drawing/2014/main" id="{BCCD95AA-63C6-2537-A0D2-F1E21A9728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0">
                      <a:extLst>
                        <a:ext uri="{FF2B5EF4-FFF2-40B4-BE49-F238E27FC236}">
                          <a16:creationId xmlns:a16="http://schemas.microsoft.com/office/drawing/2014/main" id="{AAC547C4-CC1B-ED2F-07ED-878FB8D6B2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CBA36C9F-C124-3191-99B0-8A0D9E2526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8163196-DE3D-E432-EF26-30889C19BC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5" name="Lightning Bolt 34">
            <a:extLst>
              <a:ext uri="{FF2B5EF4-FFF2-40B4-BE49-F238E27FC236}">
                <a16:creationId xmlns:a16="http://schemas.microsoft.com/office/drawing/2014/main" id="{014DBC16-720C-F5C6-CEA8-771A49F8507F}"/>
              </a:ext>
            </a:extLst>
          </p:cNvPr>
          <p:cNvSpPr/>
          <p:nvPr/>
        </p:nvSpPr>
        <p:spPr>
          <a:xfrm rot="19751378">
            <a:off x="2890152" y="2648930"/>
            <a:ext cx="1846334" cy="475270"/>
          </a:xfrm>
          <a:prstGeom prst="lightningBol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A168213-A3DB-E2E3-F3EE-BD1B3C3BA947}"/>
                  </a:ext>
                </a:extLst>
              </p:cNvPr>
              <p:cNvSpPr txBox="1"/>
              <p:nvPr/>
            </p:nvSpPr>
            <p:spPr>
              <a:xfrm>
                <a:off x="6808148" y="2286000"/>
                <a:ext cx="111665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A168213-A3DB-E2E3-F3EE-BD1B3C3BA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8148" y="2286000"/>
                <a:ext cx="1116652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23F6F143-60CF-0C2D-444D-1FB4F2D94297}"/>
                  </a:ext>
                </a:extLst>
              </p:cNvPr>
              <p:cNvSpPr txBox="1"/>
              <p:nvPr/>
            </p:nvSpPr>
            <p:spPr bwMode="auto">
              <a:xfrm>
                <a:off x="5334000" y="3109912"/>
                <a:ext cx="39624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23F6F143-60CF-0C2D-444D-1FB4F2D942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0" y="3109912"/>
                <a:ext cx="3962400" cy="8524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A9B42D13-ECEB-1B93-76B1-EFCE8198B819}"/>
              </a:ext>
            </a:extLst>
          </p:cNvPr>
          <p:cNvSpPr txBox="1"/>
          <p:nvPr/>
        </p:nvSpPr>
        <p:spPr>
          <a:xfrm>
            <a:off x="5099529" y="4642832"/>
            <a:ext cx="3831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0070C0"/>
                </a:solidFill>
              </a:rPr>
              <a:t>Through flow Theory</a:t>
            </a:r>
            <a:endParaRPr lang="en-IN" sz="3200" b="1" i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246A555-045B-8094-81FC-340EE5B89288}"/>
                  </a:ext>
                </a:extLst>
              </p:cNvPr>
              <p:cNvSpPr txBox="1"/>
              <p:nvPr/>
            </p:nvSpPr>
            <p:spPr>
              <a:xfrm>
                <a:off x="4767396" y="2438400"/>
                <a:ext cx="321370" cy="4444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246A555-045B-8094-81FC-340EE5B89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396" y="2438400"/>
                <a:ext cx="321370" cy="44441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8F9B31E-E457-F9A3-2819-1AE97F8601A2}"/>
              </a:ext>
            </a:extLst>
          </p:cNvPr>
          <p:cNvSpPr txBox="1"/>
          <p:nvPr/>
        </p:nvSpPr>
        <p:spPr>
          <a:xfrm>
            <a:off x="5235609" y="1722562"/>
            <a:ext cx="34323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Along meridional path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4">
                <a:extLst>
                  <a:ext uri="{FF2B5EF4-FFF2-40B4-BE49-F238E27FC236}">
                    <a16:creationId xmlns:a16="http://schemas.microsoft.com/office/drawing/2014/main" id="{35CDAED3-6232-F2BC-07B4-477AB46076FC}"/>
                  </a:ext>
                </a:extLst>
              </p:cNvPr>
              <p:cNvSpPr txBox="1"/>
              <p:nvPr/>
            </p:nvSpPr>
            <p:spPr bwMode="auto">
              <a:xfrm>
                <a:off x="3149600" y="5535613"/>
                <a:ext cx="5626100" cy="11858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/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/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Object 4">
                <a:extLst>
                  <a:ext uri="{FF2B5EF4-FFF2-40B4-BE49-F238E27FC236}">
                    <a16:creationId xmlns:a16="http://schemas.microsoft.com/office/drawing/2014/main" id="{35CDAED3-6232-F2BC-07B4-477AB46076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9600" y="5535613"/>
                <a:ext cx="5626100" cy="118586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31" grpId="0"/>
      <p:bldP spid="32" grpId="0"/>
      <p:bldP spid="37" grpId="0"/>
      <p:bldP spid="5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2" descr="http://nptel.iitm.ac.in/courses/Webcourse-contents/IIT-KANPUR/machine/chapter_5/1c.jpg">
            <a:extLst>
              <a:ext uri="{FF2B5EF4-FFF2-40B4-BE49-F238E27FC236}">
                <a16:creationId xmlns:a16="http://schemas.microsoft.com/office/drawing/2014/main" id="{5DC6D496-C773-6E42-8387-EBD35450D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48626">
            <a:off x="1981200" y="1712913"/>
            <a:ext cx="428625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0">
            <a:extLst>
              <a:ext uri="{FF2B5EF4-FFF2-40B4-BE49-F238E27FC236}">
                <a16:creationId xmlns:a16="http://schemas.microsoft.com/office/drawing/2014/main" id="{8B293BEA-61BF-DE71-34AF-F3AAC326150E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1139825"/>
            <a:ext cx="4579938" cy="5127625"/>
            <a:chOff x="2057400" y="1790163"/>
            <a:chExt cx="4579512" cy="5127938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2F9886A-2D1A-D88E-BF42-E4A87B24B240}"/>
                </a:ext>
              </a:extLst>
            </p:cNvPr>
            <p:cNvSpPr/>
            <p:nvPr/>
          </p:nvSpPr>
          <p:spPr>
            <a:xfrm>
              <a:off x="2057400" y="1790163"/>
              <a:ext cx="3455667" cy="5127938"/>
            </a:xfrm>
            <a:custGeom>
              <a:avLst/>
              <a:gdLst>
                <a:gd name="connsiteX0" fmla="*/ 2940676 w 3455831"/>
                <a:gd name="connsiteY0" fmla="*/ 1532586 h 5127938"/>
                <a:gd name="connsiteX1" fmla="*/ 2979312 w 3455831"/>
                <a:gd name="connsiteY1" fmla="*/ 2047741 h 5127938"/>
                <a:gd name="connsiteX2" fmla="*/ 2592946 w 3455831"/>
                <a:gd name="connsiteY2" fmla="*/ 2859110 h 5127938"/>
                <a:gd name="connsiteX3" fmla="*/ 2399763 w 3455831"/>
                <a:gd name="connsiteY3" fmla="*/ 3103809 h 5127938"/>
                <a:gd name="connsiteX4" fmla="*/ 2451279 w 3455831"/>
                <a:gd name="connsiteY4" fmla="*/ 3374265 h 5127938"/>
                <a:gd name="connsiteX5" fmla="*/ 3030828 w 3455831"/>
                <a:gd name="connsiteY5" fmla="*/ 3696237 h 5127938"/>
                <a:gd name="connsiteX6" fmla="*/ 1627031 w 3455831"/>
                <a:gd name="connsiteY6" fmla="*/ 5087155 h 5127938"/>
                <a:gd name="connsiteX7" fmla="*/ 777025 w 3455831"/>
                <a:gd name="connsiteY7" fmla="*/ 3940936 h 5127938"/>
                <a:gd name="connsiteX8" fmla="*/ 1639909 w 3455831"/>
                <a:gd name="connsiteY8" fmla="*/ 2537138 h 5127938"/>
                <a:gd name="connsiteX9" fmla="*/ 2077791 w 3455831"/>
                <a:gd name="connsiteY9" fmla="*/ 1944710 h 5127938"/>
                <a:gd name="connsiteX10" fmla="*/ 1807335 w 3455831"/>
                <a:gd name="connsiteY10" fmla="*/ 1416676 h 5127938"/>
                <a:gd name="connsiteX11" fmla="*/ 1446726 w 3455831"/>
                <a:gd name="connsiteY11" fmla="*/ 1584102 h 5127938"/>
                <a:gd name="connsiteX12" fmla="*/ 764146 w 3455831"/>
                <a:gd name="connsiteY12" fmla="*/ 2781837 h 5127938"/>
                <a:gd name="connsiteX13" fmla="*/ 905814 w 3455831"/>
                <a:gd name="connsiteY13" fmla="*/ 3335629 h 5127938"/>
                <a:gd name="connsiteX14" fmla="*/ 339143 w 3455831"/>
                <a:gd name="connsiteY14" fmla="*/ 3309871 h 5127938"/>
                <a:gd name="connsiteX15" fmla="*/ 68687 w 3455831"/>
                <a:gd name="connsiteY15" fmla="*/ 1429555 h 5127938"/>
                <a:gd name="connsiteX16" fmla="*/ 751267 w 3455831"/>
                <a:gd name="connsiteY16" fmla="*/ 425003 h 5127938"/>
                <a:gd name="connsiteX17" fmla="*/ 1588394 w 3455831"/>
                <a:gd name="connsiteY17" fmla="*/ 12879 h 5127938"/>
                <a:gd name="connsiteX18" fmla="*/ 3159617 w 3455831"/>
                <a:gd name="connsiteY18" fmla="*/ 347730 h 5127938"/>
                <a:gd name="connsiteX19" fmla="*/ 3365679 w 3455831"/>
                <a:gd name="connsiteY19" fmla="*/ 1094705 h 5127938"/>
                <a:gd name="connsiteX20" fmla="*/ 3069464 w 3455831"/>
                <a:gd name="connsiteY20" fmla="*/ 1442434 h 5127938"/>
                <a:gd name="connsiteX21" fmla="*/ 2940676 w 3455831"/>
                <a:gd name="connsiteY21" fmla="*/ 1532586 h 512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55831" h="5127938">
                  <a:moveTo>
                    <a:pt x="2940676" y="1532586"/>
                  </a:moveTo>
                  <a:cubicBezTo>
                    <a:pt x="2925651" y="1633471"/>
                    <a:pt x="3037267" y="1826654"/>
                    <a:pt x="2979312" y="2047741"/>
                  </a:cubicBezTo>
                  <a:cubicBezTo>
                    <a:pt x="2921357" y="2268828"/>
                    <a:pt x="2689538" y="2683099"/>
                    <a:pt x="2592946" y="2859110"/>
                  </a:cubicBezTo>
                  <a:cubicBezTo>
                    <a:pt x="2496354" y="3035121"/>
                    <a:pt x="2423374" y="3017950"/>
                    <a:pt x="2399763" y="3103809"/>
                  </a:cubicBezTo>
                  <a:cubicBezTo>
                    <a:pt x="2376152" y="3189668"/>
                    <a:pt x="2346102" y="3275527"/>
                    <a:pt x="2451279" y="3374265"/>
                  </a:cubicBezTo>
                  <a:cubicBezTo>
                    <a:pt x="2556456" y="3473003"/>
                    <a:pt x="3168203" y="3410755"/>
                    <a:pt x="3030828" y="3696237"/>
                  </a:cubicBezTo>
                  <a:cubicBezTo>
                    <a:pt x="2893453" y="3981719"/>
                    <a:pt x="2002665" y="5046372"/>
                    <a:pt x="1627031" y="5087155"/>
                  </a:cubicBezTo>
                  <a:cubicBezTo>
                    <a:pt x="1251397" y="5127938"/>
                    <a:pt x="774879" y="4365939"/>
                    <a:pt x="777025" y="3940936"/>
                  </a:cubicBezTo>
                  <a:cubicBezTo>
                    <a:pt x="779171" y="3515933"/>
                    <a:pt x="1423115" y="2869842"/>
                    <a:pt x="1639909" y="2537138"/>
                  </a:cubicBezTo>
                  <a:cubicBezTo>
                    <a:pt x="1856703" y="2204434"/>
                    <a:pt x="2049887" y="2131454"/>
                    <a:pt x="2077791" y="1944710"/>
                  </a:cubicBezTo>
                  <a:cubicBezTo>
                    <a:pt x="2105695" y="1757966"/>
                    <a:pt x="1912513" y="1476777"/>
                    <a:pt x="1807335" y="1416676"/>
                  </a:cubicBezTo>
                  <a:cubicBezTo>
                    <a:pt x="1702158" y="1356575"/>
                    <a:pt x="1620591" y="1356575"/>
                    <a:pt x="1446726" y="1584102"/>
                  </a:cubicBezTo>
                  <a:cubicBezTo>
                    <a:pt x="1272861" y="1811629"/>
                    <a:pt x="854298" y="2489916"/>
                    <a:pt x="764146" y="2781837"/>
                  </a:cubicBezTo>
                  <a:cubicBezTo>
                    <a:pt x="673994" y="3073758"/>
                    <a:pt x="976648" y="3247623"/>
                    <a:pt x="905814" y="3335629"/>
                  </a:cubicBezTo>
                  <a:cubicBezTo>
                    <a:pt x="834980" y="3423635"/>
                    <a:pt x="478664" y="3627550"/>
                    <a:pt x="339143" y="3309871"/>
                  </a:cubicBezTo>
                  <a:cubicBezTo>
                    <a:pt x="199622" y="2992192"/>
                    <a:pt x="0" y="1910366"/>
                    <a:pt x="68687" y="1429555"/>
                  </a:cubicBezTo>
                  <a:cubicBezTo>
                    <a:pt x="137374" y="948744"/>
                    <a:pt x="497983" y="661116"/>
                    <a:pt x="751267" y="425003"/>
                  </a:cubicBezTo>
                  <a:cubicBezTo>
                    <a:pt x="1004552" y="188890"/>
                    <a:pt x="1187002" y="25758"/>
                    <a:pt x="1588394" y="12879"/>
                  </a:cubicBezTo>
                  <a:cubicBezTo>
                    <a:pt x="1989786" y="0"/>
                    <a:pt x="2863403" y="167426"/>
                    <a:pt x="3159617" y="347730"/>
                  </a:cubicBezTo>
                  <a:cubicBezTo>
                    <a:pt x="3455831" y="528034"/>
                    <a:pt x="3380704" y="912254"/>
                    <a:pt x="3365679" y="1094705"/>
                  </a:cubicBezTo>
                  <a:cubicBezTo>
                    <a:pt x="3350654" y="1277156"/>
                    <a:pt x="3142444" y="1371600"/>
                    <a:pt x="3069464" y="1442434"/>
                  </a:cubicBezTo>
                  <a:cubicBezTo>
                    <a:pt x="2996484" y="1513268"/>
                    <a:pt x="2955701" y="1431702"/>
                    <a:pt x="2940676" y="15325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6E2C434-02C1-5849-2A6D-9E54C8C03798}"/>
                </a:ext>
              </a:extLst>
            </p:cNvPr>
            <p:cNvSpPr/>
            <p:nvPr/>
          </p:nvSpPr>
          <p:spPr>
            <a:xfrm>
              <a:off x="4351125" y="2739546"/>
              <a:ext cx="2285787" cy="3051361"/>
            </a:xfrm>
            <a:custGeom>
              <a:avLst/>
              <a:gdLst>
                <a:gd name="connsiteX0" fmla="*/ 92298 w 2285999"/>
                <a:gd name="connsiteY0" fmla="*/ 2412642 h 3052294"/>
                <a:gd name="connsiteX1" fmla="*/ 401391 w 2285999"/>
                <a:gd name="connsiteY1" fmla="*/ 2090670 h 3052294"/>
                <a:gd name="connsiteX2" fmla="*/ 877910 w 2285999"/>
                <a:gd name="connsiteY2" fmla="*/ 1614152 h 3052294"/>
                <a:gd name="connsiteX3" fmla="*/ 1109729 w 2285999"/>
                <a:gd name="connsiteY3" fmla="*/ 1369454 h 3052294"/>
                <a:gd name="connsiteX4" fmla="*/ 1212760 w 2285999"/>
                <a:gd name="connsiteY4" fmla="*/ 957330 h 3052294"/>
                <a:gd name="connsiteX5" fmla="*/ 968062 w 2285999"/>
                <a:gd name="connsiteY5" fmla="*/ 596721 h 3052294"/>
                <a:gd name="connsiteX6" fmla="*/ 684726 w 2285999"/>
                <a:gd name="connsiteY6" fmla="*/ 506569 h 3052294"/>
                <a:gd name="connsiteX7" fmla="*/ 774879 w 2285999"/>
                <a:gd name="connsiteY7" fmla="*/ 133082 h 3052294"/>
                <a:gd name="connsiteX8" fmla="*/ 1521853 w 2285999"/>
                <a:gd name="connsiteY8" fmla="*/ 261870 h 3052294"/>
                <a:gd name="connsiteX9" fmla="*/ 2204433 w 2285999"/>
                <a:gd name="connsiteY9" fmla="*/ 1704304 h 3052294"/>
                <a:gd name="connsiteX10" fmla="*/ 2011250 w 2285999"/>
                <a:gd name="connsiteY10" fmla="*/ 2889161 h 3052294"/>
                <a:gd name="connsiteX11" fmla="*/ 1032456 w 2285999"/>
                <a:gd name="connsiteY11" fmla="*/ 2683099 h 3052294"/>
                <a:gd name="connsiteX12" fmla="*/ 272602 w 2285999"/>
                <a:gd name="connsiteY12" fmla="*/ 2940676 h 3052294"/>
                <a:gd name="connsiteX13" fmla="*/ 15025 w 2285999"/>
                <a:gd name="connsiteY13" fmla="*/ 2528552 h 3052294"/>
                <a:gd name="connsiteX14" fmla="*/ 182450 w 2285999"/>
                <a:gd name="connsiteY14" fmla="*/ 2335369 h 305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85999" h="3052294">
                  <a:moveTo>
                    <a:pt x="92298" y="2412642"/>
                  </a:moveTo>
                  <a:cubicBezTo>
                    <a:pt x="181377" y="2318197"/>
                    <a:pt x="270456" y="2223752"/>
                    <a:pt x="401391" y="2090670"/>
                  </a:cubicBezTo>
                  <a:cubicBezTo>
                    <a:pt x="532326" y="1957588"/>
                    <a:pt x="759854" y="1734355"/>
                    <a:pt x="877910" y="1614152"/>
                  </a:cubicBezTo>
                  <a:cubicBezTo>
                    <a:pt x="995966" y="1493949"/>
                    <a:pt x="1053921" y="1478924"/>
                    <a:pt x="1109729" y="1369454"/>
                  </a:cubicBezTo>
                  <a:cubicBezTo>
                    <a:pt x="1165537" y="1259984"/>
                    <a:pt x="1236371" y="1086119"/>
                    <a:pt x="1212760" y="957330"/>
                  </a:cubicBezTo>
                  <a:cubicBezTo>
                    <a:pt x="1189149" y="828541"/>
                    <a:pt x="1056068" y="671848"/>
                    <a:pt x="968062" y="596721"/>
                  </a:cubicBezTo>
                  <a:cubicBezTo>
                    <a:pt x="880056" y="521594"/>
                    <a:pt x="716923" y="583842"/>
                    <a:pt x="684726" y="506569"/>
                  </a:cubicBezTo>
                  <a:cubicBezTo>
                    <a:pt x="652529" y="429296"/>
                    <a:pt x="635358" y="173865"/>
                    <a:pt x="774879" y="133082"/>
                  </a:cubicBezTo>
                  <a:cubicBezTo>
                    <a:pt x="914400" y="92299"/>
                    <a:pt x="1283594" y="0"/>
                    <a:pt x="1521853" y="261870"/>
                  </a:cubicBezTo>
                  <a:cubicBezTo>
                    <a:pt x="1760112" y="523740"/>
                    <a:pt x="2122867" y="1266422"/>
                    <a:pt x="2204433" y="1704304"/>
                  </a:cubicBezTo>
                  <a:cubicBezTo>
                    <a:pt x="2285999" y="2142186"/>
                    <a:pt x="2206580" y="2726029"/>
                    <a:pt x="2011250" y="2889161"/>
                  </a:cubicBezTo>
                  <a:cubicBezTo>
                    <a:pt x="1815921" y="3052294"/>
                    <a:pt x="1322231" y="2674513"/>
                    <a:pt x="1032456" y="2683099"/>
                  </a:cubicBezTo>
                  <a:cubicBezTo>
                    <a:pt x="742681" y="2691685"/>
                    <a:pt x="442174" y="2966434"/>
                    <a:pt x="272602" y="2940676"/>
                  </a:cubicBezTo>
                  <a:cubicBezTo>
                    <a:pt x="103030" y="2914918"/>
                    <a:pt x="30050" y="2629437"/>
                    <a:pt x="15025" y="2528552"/>
                  </a:cubicBezTo>
                  <a:cubicBezTo>
                    <a:pt x="0" y="2427668"/>
                    <a:pt x="91225" y="2381518"/>
                    <a:pt x="182450" y="23353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" name="Group 6">
            <a:extLst>
              <a:ext uri="{FF2B5EF4-FFF2-40B4-BE49-F238E27FC236}">
                <a16:creationId xmlns:a16="http://schemas.microsoft.com/office/drawing/2014/main" id="{B8372BAD-F612-E8EC-D0B7-13AD0C4A75F1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32113"/>
            <a:ext cx="3003550" cy="522287"/>
            <a:chOff x="5257800" y="3581400"/>
            <a:chExt cx="3002978" cy="52322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1400D938-6379-6834-D268-B6710666810C}"/>
                </a:ext>
              </a:extLst>
            </p:cNvPr>
            <p:cNvCxnSpPr/>
            <p:nvPr/>
          </p:nvCxnSpPr>
          <p:spPr>
            <a:xfrm flipV="1">
              <a:off x="5257800" y="3734072"/>
              <a:ext cx="2437936" cy="76336"/>
            </a:xfrm>
            <a:prstGeom prst="straightConnector1">
              <a:avLst/>
            </a:prstGeom>
            <a:ln w="66675" cmpd="tri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6" name="TextBox 5">
              <a:extLst>
                <a:ext uri="{FF2B5EF4-FFF2-40B4-BE49-F238E27FC236}">
                  <a16:creationId xmlns:a16="http://schemas.microsoft.com/office/drawing/2014/main" id="{1BF17ABA-467D-26E6-F6E3-EB5887A019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3581400"/>
              <a:ext cx="5645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U</a:t>
              </a:r>
              <a:r>
                <a:rPr lang="en-US" altLang="en-US" i="1" baseline="-25000"/>
                <a:t>b</a:t>
              </a:r>
            </a:p>
          </p:txBody>
        </p:sp>
      </p:grpSp>
      <p:grpSp>
        <p:nvGrpSpPr>
          <p:cNvPr id="4" name="Group 17">
            <a:extLst>
              <a:ext uri="{FF2B5EF4-FFF2-40B4-BE49-F238E27FC236}">
                <a16:creationId xmlns:a16="http://schemas.microsoft.com/office/drawing/2014/main" id="{41CB6A34-D9A9-F1D5-153D-E2D2159F5EA9}"/>
              </a:ext>
            </a:extLst>
          </p:cNvPr>
          <p:cNvGrpSpPr>
            <a:grpSpLocks/>
          </p:cNvGrpSpPr>
          <p:nvPr/>
        </p:nvGrpSpPr>
        <p:grpSpPr bwMode="auto">
          <a:xfrm>
            <a:off x="694605" y="5066333"/>
            <a:ext cx="1752600" cy="415114"/>
            <a:chOff x="6096000" y="3853657"/>
            <a:chExt cx="1752600" cy="415176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750336D-E269-660E-5675-0E5E89BF1A7F}"/>
                </a:ext>
              </a:extLst>
            </p:cNvPr>
            <p:cNvCxnSpPr/>
            <p:nvPr/>
          </p:nvCxnSpPr>
          <p:spPr>
            <a:xfrm>
              <a:off x="6096000" y="4267246"/>
              <a:ext cx="1752600" cy="1587"/>
            </a:xfrm>
            <a:prstGeom prst="straightConnector1">
              <a:avLst/>
            </a:prstGeom>
            <a:ln w="6985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4" name="TextBox 16">
              <a:extLst>
                <a:ext uri="{FF2B5EF4-FFF2-40B4-BE49-F238E27FC236}">
                  <a16:creationId xmlns:a16="http://schemas.microsoft.com/office/drawing/2014/main" id="{430D6630-88D8-34AC-4C0B-A657AE9BB1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7809" y="3853657"/>
              <a:ext cx="4555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000" i="1" dirty="0"/>
                <a:t>U</a:t>
              </a:r>
              <a:r>
                <a:rPr lang="en-US" altLang="en-US" sz="2000" i="1" baseline="-25000" dirty="0"/>
                <a:t>b</a:t>
              </a:r>
            </a:p>
          </p:txBody>
        </p:sp>
      </p:grpSp>
      <p:grpSp>
        <p:nvGrpSpPr>
          <p:cNvPr id="6" name="Group 29">
            <a:extLst>
              <a:ext uri="{FF2B5EF4-FFF2-40B4-BE49-F238E27FC236}">
                <a16:creationId xmlns:a16="http://schemas.microsoft.com/office/drawing/2014/main" id="{E88B23A7-467E-EF03-D9FC-744329E4AA8D}"/>
              </a:ext>
            </a:extLst>
          </p:cNvPr>
          <p:cNvGrpSpPr>
            <a:grpSpLocks/>
          </p:cNvGrpSpPr>
          <p:nvPr/>
        </p:nvGrpSpPr>
        <p:grpSpPr bwMode="auto">
          <a:xfrm>
            <a:off x="782638" y="4876800"/>
            <a:ext cx="4322762" cy="609600"/>
            <a:chOff x="782638" y="4495800"/>
            <a:chExt cx="4322762" cy="60960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0B9CCE3-86D3-CA60-0C6D-7DD2B096298B}"/>
                </a:ext>
              </a:extLst>
            </p:cNvPr>
            <p:cNvCxnSpPr/>
            <p:nvPr/>
          </p:nvCxnSpPr>
          <p:spPr>
            <a:xfrm>
              <a:off x="782638" y="5105400"/>
              <a:ext cx="4322762" cy="0"/>
            </a:xfrm>
            <a:prstGeom prst="straightConnector1">
              <a:avLst/>
            </a:prstGeom>
            <a:ln w="698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2" name="TextBox 7">
              <a:extLst>
                <a:ext uri="{FF2B5EF4-FFF2-40B4-BE49-F238E27FC236}">
                  <a16:creationId xmlns:a16="http://schemas.microsoft.com/office/drawing/2014/main" id="{B14132DF-7202-3AF9-4EE2-FB00873C01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4495800"/>
              <a:ext cx="479618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 dirty="0"/>
                <a:t>V</a:t>
              </a:r>
              <a:r>
                <a:rPr lang="en-US" altLang="en-US" sz="2400" i="1" baseline="-25000" dirty="0">
                  <a:sym typeface="Symbol" panose="05050102010706020507" pitchFamily="18" charset="2"/>
                </a:rPr>
                <a:t></a:t>
              </a:r>
              <a:endParaRPr lang="en-US" altLang="en-US" sz="2400" i="1" baseline="-25000" dirty="0"/>
            </a:p>
          </p:txBody>
        </p:sp>
      </p:grpSp>
      <p:grpSp>
        <p:nvGrpSpPr>
          <p:cNvPr id="7" name="Group 30">
            <a:extLst>
              <a:ext uri="{FF2B5EF4-FFF2-40B4-BE49-F238E27FC236}">
                <a16:creationId xmlns:a16="http://schemas.microsoft.com/office/drawing/2014/main" id="{76D735A7-BCCD-6335-6BF8-D7A600579965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5481638"/>
            <a:ext cx="4343400" cy="1071434"/>
            <a:chOff x="685800" y="5105400"/>
            <a:chExt cx="4343400" cy="1071137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243D4F0-741D-4776-A96E-2436C1EDAAA1}"/>
                </a:ext>
              </a:extLst>
            </p:cNvPr>
            <p:cNvCxnSpPr/>
            <p:nvPr/>
          </p:nvCxnSpPr>
          <p:spPr>
            <a:xfrm>
              <a:off x="685800" y="5105400"/>
              <a:ext cx="4343400" cy="990325"/>
            </a:xfrm>
            <a:prstGeom prst="straightConnector1">
              <a:avLst/>
            </a:prstGeom>
            <a:ln w="698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0" name="TextBox 7">
              <a:extLst>
                <a:ext uri="{FF2B5EF4-FFF2-40B4-BE49-F238E27FC236}">
                  <a16:creationId xmlns:a16="http://schemas.microsoft.com/office/drawing/2014/main" id="{E1E530A3-29F2-FB34-32BA-0EE61AF728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5715000"/>
              <a:ext cx="440698" cy="4615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</a:t>
              </a:r>
            </a:p>
          </p:txBody>
        </p:sp>
      </p:grpSp>
      <p:grpSp>
        <p:nvGrpSpPr>
          <p:cNvPr id="9" name="Group 32">
            <a:extLst>
              <a:ext uri="{FF2B5EF4-FFF2-40B4-BE49-F238E27FC236}">
                <a16:creationId xmlns:a16="http://schemas.microsoft.com/office/drawing/2014/main" id="{2E78E0C2-3654-A33A-4E1F-8CEF59CCAC76}"/>
              </a:ext>
            </a:extLst>
          </p:cNvPr>
          <p:cNvGrpSpPr>
            <a:grpSpLocks/>
          </p:cNvGrpSpPr>
          <p:nvPr/>
        </p:nvGrpSpPr>
        <p:grpSpPr bwMode="auto">
          <a:xfrm>
            <a:off x="5029196" y="5481638"/>
            <a:ext cx="464897" cy="990600"/>
            <a:chOff x="5029200" y="5105400"/>
            <a:chExt cx="465200" cy="990600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11955C4-5032-2390-8B08-9FA81D4EA518}"/>
                </a:ext>
              </a:extLst>
            </p:cNvPr>
            <p:cNvCxnSpPr/>
            <p:nvPr/>
          </p:nvCxnSpPr>
          <p:spPr>
            <a:xfrm>
              <a:off x="5029200" y="5105400"/>
              <a:ext cx="0" cy="990600"/>
            </a:xfrm>
            <a:prstGeom prst="straightConnector1">
              <a:avLst/>
            </a:prstGeom>
            <a:ln w="508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8" name="TextBox 7">
              <a:extLst>
                <a:ext uri="{FF2B5EF4-FFF2-40B4-BE49-F238E27FC236}">
                  <a16:creationId xmlns:a16="http://schemas.microsoft.com/office/drawing/2014/main" id="{D2D09677-797B-18FB-34A4-860B75DD2D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64194" y="5257800"/>
              <a:ext cx="43020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 dirty="0" err="1"/>
                <a:t>V</a:t>
              </a:r>
              <a:r>
                <a:rPr lang="en-US" altLang="en-US" sz="2400" i="1" baseline="-25000" dirty="0" err="1"/>
                <a:t>f</a:t>
              </a:r>
              <a:endParaRPr lang="en-US" altLang="en-US" sz="2400" i="1" baseline="-250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083" name="Object 3">
                <a:extLst>
                  <a:ext uri="{FF2B5EF4-FFF2-40B4-BE49-F238E27FC236}">
                    <a16:creationId xmlns:a16="http://schemas.microsoft.com/office/drawing/2014/main" id="{D90D1A18-9E27-4336-E70E-8CC8BA859D96}"/>
                  </a:ext>
                </a:extLst>
              </p:cNvPr>
              <p:cNvSpPr txBox="1"/>
              <p:nvPr/>
            </p:nvSpPr>
            <p:spPr bwMode="auto">
              <a:xfrm>
                <a:off x="487486" y="1124743"/>
                <a:ext cx="8473827" cy="76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  <m:sup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  <m:sup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  <m:sub>
                                          <m: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𝑏𝑙𝑎𝑑𝑒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𝑏𝑙𝑎𝑑𝑒</m:t>
                                  </m:r>
                                </m:sub>
                                <m:sup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𝑔𝑧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46083" name="Object 3">
                <a:extLst>
                  <a:ext uri="{FF2B5EF4-FFF2-40B4-BE49-F238E27FC236}">
                    <a16:creationId xmlns:a16="http://schemas.microsoft.com/office/drawing/2014/main" id="{D90D1A18-9E27-4336-E70E-8CC8BA859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486" y="1124743"/>
                <a:ext cx="8473827" cy="762000"/>
              </a:xfrm>
              <a:prstGeom prst="rect">
                <a:avLst/>
              </a:prstGeom>
              <a:blipFill>
                <a:blip r:embed="rId3"/>
                <a:stretch>
                  <a:fillRect b="-128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31">
            <a:extLst>
              <a:ext uri="{FF2B5EF4-FFF2-40B4-BE49-F238E27FC236}">
                <a16:creationId xmlns:a16="http://schemas.microsoft.com/office/drawing/2014/main" id="{0C5176EA-7A6B-1EF8-51C7-73A6DD9920EA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5481638"/>
            <a:ext cx="2667000" cy="990600"/>
            <a:chOff x="2362200" y="5105400"/>
            <a:chExt cx="2667000" cy="990600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77A02911-6450-9F94-0BA5-6D170B1ABE62}"/>
                </a:ext>
              </a:extLst>
            </p:cNvPr>
            <p:cNvCxnSpPr/>
            <p:nvPr/>
          </p:nvCxnSpPr>
          <p:spPr>
            <a:xfrm>
              <a:off x="2362200" y="5105400"/>
              <a:ext cx="2667000" cy="990600"/>
            </a:xfrm>
            <a:prstGeom prst="straightConnector1">
              <a:avLst/>
            </a:prstGeom>
            <a:ln w="6032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6" name="TextBox 7">
              <a:extLst>
                <a:ext uri="{FF2B5EF4-FFF2-40B4-BE49-F238E27FC236}">
                  <a16:creationId xmlns:a16="http://schemas.microsoft.com/office/drawing/2014/main" id="{02D30435-86EB-1847-CA8B-D18295898A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800" y="5181600"/>
              <a:ext cx="429541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 dirty="0" err="1"/>
                <a:t>V</a:t>
              </a:r>
              <a:r>
                <a:rPr lang="en-US" altLang="en-US" sz="2400" i="1" baseline="-25000" dirty="0" err="1"/>
                <a:t>r</a:t>
              </a:r>
              <a:endParaRPr lang="en-US" altLang="en-US" sz="2400" i="1" baseline="-25000"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70FF00CB-D7BC-070E-AE91-3F0B4483B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191000"/>
            <a:ext cx="6450013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In maridional plane at mean radius of rotor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4DAF92F-2C9D-A110-9E4E-2824A56A1D0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5" name="Picture 22" descr="Logo usage Guidelines">
              <a:extLst>
                <a:ext uri="{FF2B5EF4-FFF2-40B4-BE49-F238E27FC236}">
                  <a16:creationId xmlns:a16="http://schemas.microsoft.com/office/drawing/2014/main" id="{C0D67877-BC10-74CF-3664-6974F7A2F3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Group 38">
              <a:extLst>
                <a:ext uri="{FF2B5EF4-FFF2-40B4-BE49-F238E27FC236}">
                  <a16:creationId xmlns:a16="http://schemas.microsoft.com/office/drawing/2014/main" id="{40C16F3D-2FA9-3CAA-F688-725E147E32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" name="Group 19">
                <a:extLst>
                  <a:ext uri="{FF2B5EF4-FFF2-40B4-BE49-F238E27FC236}">
                    <a16:creationId xmlns:a16="http://schemas.microsoft.com/office/drawing/2014/main" id="{111260E3-29B9-4CE0-9E5E-50AB0E3529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2906A44A-55B7-4BDE-A87E-B4864B751B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E99FB74E-E695-3ACC-7751-03827DCD6D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077" name="Rectangle 10">
                      <a:extLst>
                        <a:ext uri="{FF2B5EF4-FFF2-40B4-BE49-F238E27FC236}">
                          <a16:creationId xmlns:a16="http://schemas.microsoft.com/office/drawing/2014/main" id="{BCBCEABB-5BB8-114A-DB38-3C8610DDC1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8" name="Rectangle 11">
                      <a:extLst>
                        <a:ext uri="{FF2B5EF4-FFF2-40B4-BE49-F238E27FC236}">
                          <a16:creationId xmlns:a16="http://schemas.microsoft.com/office/drawing/2014/main" id="{0AA83537-8814-DBA8-DE14-54F23A83F8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12">
                    <a:extLst>
                      <a:ext uri="{FF2B5EF4-FFF2-40B4-BE49-F238E27FC236}">
                        <a16:creationId xmlns:a16="http://schemas.microsoft.com/office/drawing/2014/main" id="{8B44B959-5CBD-CA78-A32F-2C133CF01C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073" name="Rectangle 13">
                      <a:extLst>
                        <a:ext uri="{FF2B5EF4-FFF2-40B4-BE49-F238E27FC236}">
                          <a16:creationId xmlns:a16="http://schemas.microsoft.com/office/drawing/2014/main" id="{CE2A1AAF-C6C3-C124-E4BD-E21F0BA630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4" name="Rectangle 14">
                      <a:extLst>
                        <a:ext uri="{FF2B5EF4-FFF2-40B4-BE49-F238E27FC236}">
                          <a16:creationId xmlns:a16="http://schemas.microsoft.com/office/drawing/2014/main" id="{5578A0EF-BE9B-BBB3-59F7-F6B4DA790E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15">
                    <a:extLst>
                      <a:ext uri="{FF2B5EF4-FFF2-40B4-BE49-F238E27FC236}">
                        <a16:creationId xmlns:a16="http://schemas.microsoft.com/office/drawing/2014/main" id="{736693C7-F7CD-6543-F103-0C97667288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854A1E9D-6BA8-062F-B763-A271EA1F91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2" name="Rectangle 3071">
                      <a:extLst>
                        <a:ext uri="{FF2B5EF4-FFF2-40B4-BE49-F238E27FC236}">
                          <a16:creationId xmlns:a16="http://schemas.microsoft.com/office/drawing/2014/main" id="{3FD6DCD6-884B-27C2-9056-4B4BC0C276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18">
                    <a:extLst>
                      <a:ext uri="{FF2B5EF4-FFF2-40B4-BE49-F238E27FC236}">
                        <a16:creationId xmlns:a16="http://schemas.microsoft.com/office/drawing/2014/main" id="{7EF3A997-6C48-457D-EAEB-8A09D83A35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8EB6B3CD-54C1-116E-EB28-BD2EDC19EB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" name="Rectangle 20">
                      <a:extLst>
                        <a:ext uri="{FF2B5EF4-FFF2-40B4-BE49-F238E27FC236}">
                          <a16:creationId xmlns:a16="http://schemas.microsoft.com/office/drawing/2014/main" id="{C13550B8-4A29-BF0B-C44C-CB702CC607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1" name="Rectangle 21">
                  <a:extLst>
                    <a:ext uri="{FF2B5EF4-FFF2-40B4-BE49-F238E27FC236}">
                      <a16:creationId xmlns:a16="http://schemas.microsoft.com/office/drawing/2014/main" id="{98423FE5-6037-3663-687A-A8866BBF08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293AE86-8B22-002D-105F-43A4ABA074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079" name="Title 7">
            <a:extLst>
              <a:ext uri="{FF2B5EF4-FFF2-40B4-BE49-F238E27FC236}">
                <a16:creationId xmlns:a16="http://schemas.microsoft.com/office/drawing/2014/main" id="{BF0E306D-1B8B-F15B-24DF-DF1DD761E3E4}"/>
              </a:ext>
            </a:extLst>
          </p:cNvPr>
          <p:cNvSpPr txBox="1">
            <a:spLocks/>
          </p:cNvSpPr>
          <p:nvPr/>
        </p:nvSpPr>
        <p:spPr bwMode="auto">
          <a:xfrm>
            <a:off x="8382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Through Flow Theory</a:t>
            </a:r>
          </a:p>
        </p:txBody>
      </p:sp>
      <p:sp>
        <p:nvSpPr>
          <p:cNvPr id="3075" name="Title 1">
            <a:extLst>
              <a:ext uri="{FF2B5EF4-FFF2-40B4-BE49-F238E27FC236}">
                <a16:creationId xmlns:a16="http://schemas.microsoft.com/office/drawing/2014/main" id="{6D973221-80FA-54A0-B144-A9AAD4D58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4648200"/>
            <a:ext cx="8048625" cy="533400"/>
          </a:xfrm>
        </p:spPr>
        <p:txBody>
          <a:bodyPr/>
          <a:lstStyle/>
          <a:p>
            <a:r>
              <a:rPr lang="en-US" altLang="en-US" sz="2400" dirty="0"/>
              <a:t>Blade Velocity Vs Tangential Component of Fluid Velocity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690DCEAB-DEFD-EF12-F67D-FD1BDF218530}"/>
                  </a:ext>
                </a:extLst>
              </p14:cNvPr>
              <p14:cNvContentPartPr/>
              <p14:nvPr/>
            </p14:nvContentPartPr>
            <p14:xfrm>
              <a:off x="3238200" y="2552760"/>
              <a:ext cx="1857240" cy="22071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690DCEAB-DEFD-EF12-F67D-FD1BDF21853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28840" y="2543400"/>
                <a:ext cx="1875960" cy="2225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animBg="1"/>
      <p:bldP spid="29" grpId="0" animBg="1"/>
      <p:bldP spid="30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1">
            <a:extLst>
              <a:ext uri="{FF2B5EF4-FFF2-40B4-BE49-F238E27FC236}">
                <a16:creationId xmlns:a16="http://schemas.microsoft.com/office/drawing/2014/main" id="{B9B53BC1-8632-84C2-C914-6A834037E046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371600"/>
            <a:ext cx="4865688" cy="1681163"/>
            <a:chOff x="685800" y="228600"/>
            <a:chExt cx="4866028" cy="1680865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536B70BC-67CD-68BB-201E-B9FEF812F1ED}"/>
                </a:ext>
              </a:extLst>
            </p:cNvPr>
            <p:cNvCxnSpPr/>
            <p:nvPr/>
          </p:nvCxnSpPr>
          <p:spPr>
            <a:xfrm>
              <a:off x="782645" y="838092"/>
              <a:ext cx="4323064" cy="0"/>
            </a:xfrm>
            <a:prstGeom prst="straightConnector1">
              <a:avLst/>
            </a:prstGeom>
            <a:ln w="698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31" name="Group 17">
              <a:extLst>
                <a:ext uri="{FF2B5EF4-FFF2-40B4-BE49-F238E27FC236}">
                  <a16:creationId xmlns:a16="http://schemas.microsoft.com/office/drawing/2014/main" id="{D342EEAF-706E-183B-0E24-044B500E0D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800" y="381031"/>
              <a:ext cx="1752722" cy="458647"/>
              <a:chOff x="6096000" y="3810010"/>
              <a:chExt cx="1752722" cy="458716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1E07E8EA-4964-0A36-84A3-FDAA028E832A}"/>
                  </a:ext>
                </a:extLst>
              </p:cNvPr>
              <p:cNvCxnSpPr/>
              <p:nvPr/>
            </p:nvCxnSpPr>
            <p:spPr>
              <a:xfrm>
                <a:off x="6096000" y="4267138"/>
                <a:ext cx="1752722" cy="1588"/>
              </a:xfrm>
              <a:prstGeom prst="straightConnector1">
                <a:avLst/>
              </a:prstGeom>
              <a:ln w="69850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40" name="TextBox 16">
                <a:extLst>
                  <a:ext uri="{FF2B5EF4-FFF2-40B4-BE49-F238E27FC236}">
                    <a16:creationId xmlns:a16="http://schemas.microsoft.com/office/drawing/2014/main" id="{CD00AC0C-7594-5345-8F8E-DDEDBCA9D2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50898" y="3810010"/>
                <a:ext cx="45557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2000" i="1" dirty="0"/>
                  <a:t>U</a:t>
                </a:r>
                <a:r>
                  <a:rPr lang="en-US" altLang="en-US" sz="2000" i="1" baseline="-25000" dirty="0"/>
                  <a:t>b</a:t>
                </a:r>
              </a:p>
            </p:txBody>
          </p:sp>
        </p:grpSp>
        <p:sp>
          <p:nvSpPr>
            <p:cNvPr id="4132" name="TextBox 7">
              <a:extLst>
                <a:ext uri="{FF2B5EF4-FFF2-40B4-BE49-F238E27FC236}">
                  <a16:creationId xmlns:a16="http://schemas.microsoft.com/office/drawing/2014/main" id="{3750D8EA-3AC9-C77D-45C8-BCE4484EF8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228600"/>
              <a:ext cx="537365" cy="461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 dirty="0" err="1"/>
                <a:t>V</a:t>
              </a:r>
              <a:r>
                <a:rPr lang="en-US" altLang="en-US" sz="2400" i="1" baseline="-25000" dirty="0" err="1">
                  <a:sym typeface="Symbol" panose="05050102010706020507" pitchFamily="18" charset="2"/>
                </a:rPr>
                <a:t></a:t>
              </a:r>
              <a:r>
                <a:rPr lang="en-US" altLang="en-US" sz="2400" i="1" baseline="-25000" dirty="0" err="1"/>
                <a:t>i</a:t>
              </a:r>
              <a:endParaRPr lang="en-US" altLang="en-US" sz="2400" i="1" baseline="-25000" dirty="0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FEA32825-9402-741E-E915-ADD7AA1D2044}"/>
                </a:ext>
              </a:extLst>
            </p:cNvPr>
            <p:cNvCxnSpPr/>
            <p:nvPr/>
          </p:nvCxnSpPr>
          <p:spPr>
            <a:xfrm>
              <a:off x="685800" y="838092"/>
              <a:ext cx="4343704" cy="990424"/>
            </a:xfrm>
            <a:prstGeom prst="straightConnector1">
              <a:avLst/>
            </a:prstGeom>
            <a:ln w="698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34" name="TextBox 7">
              <a:extLst>
                <a:ext uri="{FF2B5EF4-FFF2-40B4-BE49-F238E27FC236}">
                  <a16:creationId xmlns:a16="http://schemas.microsoft.com/office/drawing/2014/main" id="{9F3892D2-F3A8-9E96-A390-7CE4229E52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1447800"/>
              <a:ext cx="49840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ai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D65F0EE-F4ED-5937-99EB-C06C9F09A2EF}"/>
                </a:ext>
              </a:extLst>
            </p:cNvPr>
            <p:cNvCxnSpPr/>
            <p:nvPr/>
          </p:nvCxnSpPr>
          <p:spPr>
            <a:xfrm>
              <a:off x="5029504" y="838092"/>
              <a:ext cx="0" cy="990424"/>
            </a:xfrm>
            <a:prstGeom prst="straightConnector1">
              <a:avLst/>
            </a:prstGeom>
            <a:ln w="508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36" name="TextBox 7">
              <a:extLst>
                <a:ext uri="{FF2B5EF4-FFF2-40B4-BE49-F238E27FC236}">
                  <a16:creationId xmlns:a16="http://schemas.microsoft.com/office/drawing/2014/main" id="{6947331D-4E6D-4F8E-F82A-29DB3EF6C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64194" y="990600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fi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9529B6D-DE3A-F922-53CB-78401F0F4FE9}"/>
                </a:ext>
              </a:extLst>
            </p:cNvPr>
            <p:cNvCxnSpPr/>
            <p:nvPr/>
          </p:nvCxnSpPr>
          <p:spPr>
            <a:xfrm>
              <a:off x="2362317" y="838092"/>
              <a:ext cx="2667186" cy="990424"/>
            </a:xfrm>
            <a:prstGeom prst="straightConnector1">
              <a:avLst/>
            </a:prstGeom>
            <a:ln w="6032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38" name="TextBox 7">
              <a:extLst>
                <a:ext uri="{FF2B5EF4-FFF2-40B4-BE49-F238E27FC236}">
                  <a16:creationId xmlns:a16="http://schemas.microsoft.com/office/drawing/2014/main" id="{ADCB1C07-3065-5AD4-43CC-9E9E64546D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800" y="914400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ri</a:t>
              </a:r>
            </a:p>
          </p:txBody>
        </p:sp>
      </p:grpSp>
      <p:grpSp>
        <p:nvGrpSpPr>
          <p:cNvPr id="6" name="Group 42">
            <a:extLst>
              <a:ext uri="{FF2B5EF4-FFF2-40B4-BE49-F238E27FC236}">
                <a16:creationId xmlns:a16="http://schemas.microsoft.com/office/drawing/2014/main" id="{14970FAC-3974-D4FF-A8BC-44E8C5DF9E7C}"/>
              </a:ext>
            </a:extLst>
          </p:cNvPr>
          <p:cNvGrpSpPr>
            <a:grpSpLocks/>
          </p:cNvGrpSpPr>
          <p:nvPr/>
        </p:nvGrpSpPr>
        <p:grpSpPr bwMode="auto">
          <a:xfrm>
            <a:off x="5380037" y="2738438"/>
            <a:ext cx="3611563" cy="1838325"/>
            <a:chOff x="685800" y="2586335"/>
            <a:chExt cx="3611834" cy="1837730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7543827-C462-8A5A-4A87-8EFFB8FD6BA3}"/>
                </a:ext>
              </a:extLst>
            </p:cNvPr>
            <p:cNvCxnSpPr/>
            <p:nvPr/>
          </p:nvCxnSpPr>
          <p:spPr>
            <a:xfrm>
              <a:off x="782645" y="3195738"/>
              <a:ext cx="2875178" cy="0"/>
            </a:xfrm>
            <a:prstGeom prst="straightConnector1">
              <a:avLst/>
            </a:prstGeom>
            <a:ln w="698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20" name="Group 17">
              <a:extLst>
                <a:ext uri="{FF2B5EF4-FFF2-40B4-BE49-F238E27FC236}">
                  <a16:creationId xmlns:a16="http://schemas.microsoft.com/office/drawing/2014/main" id="{116E5B2C-25A9-D013-3D19-0436E51BD1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800" y="2891135"/>
              <a:ext cx="2971800" cy="400050"/>
              <a:chOff x="6096000" y="3962400"/>
              <a:chExt cx="1752600" cy="400110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7B767090-7328-B1FB-6553-7E48037C758B}"/>
                  </a:ext>
                </a:extLst>
              </p:cNvPr>
              <p:cNvCxnSpPr/>
              <p:nvPr/>
            </p:nvCxnSpPr>
            <p:spPr>
              <a:xfrm>
                <a:off x="6096000" y="4267048"/>
                <a:ext cx="1752732" cy="1587"/>
              </a:xfrm>
              <a:prstGeom prst="straightConnector1">
                <a:avLst/>
              </a:prstGeom>
              <a:ln w="69850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29" name="TextBox 16">
                <a:extLst>
                  <a:ext uri="{FF2B5EF4-FFF2-40B4-BE49-F238E27FC236}">
                    <a16:creationId xmlns:a16="http://schemas.microsoft.com/office/drawing/2014/main" id="{0F765E1F-9F78-6343-6657-988C315C77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3962400"/>
                <a:ext cx="45557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2000" i="1"/>
                  <a:t>U</a:t>
                </a:r>
                <a:r>
                  <a:rPr lang="en-US" altLang="en-US" sz="2000" i="1" baseline="-25000"/>
                  <a:t>b</a:t>
                </a:r>
              </a:p>
            </p:txBody>
          </p:sp>
        </p:grpSp>
        <p:sp>
          <p:nvSpPr>
            <p:cNvPr id="4121" name="TextBox 7">
              <a:extLst>
                <a:ext uri="{FF2B5EF4-FFF2-40B4-BE49-F238E27FC236}">
                  <a16:creationId xmlns:a16="http://schemas.microsoft.com/office/drawing/2014/main" id="{DB9421C8-C2A5-8F66-2C13-61B2D9A3B7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2586335"/>
              <a:ext cx="634389" cy="4615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 dirty="0"/>
                <a:t>V</a:t>
              </a:r>
              <a:r>
                <a:rPr lang="en-US" altLang="en-US" sz="2400" i="1" baseline="-25000" dirty="0">
                  <a:sym typeface="Symbol" panose="05050102010706020507" pitchFamily="18" charset="2"/>
                </a:rPr>
                <a:t>  </a:t>
              </a:r>
              <a:r>
                <a:rPr lang="en-US" altLang="en-US" sz="2400" i="1" baseline="-25000" dirty="0" err="1"/>
                <a:t>i</a:t>
              </a:r>
              <a:endParaRPr lang="en-US" altLang="en-US" sz="2400" i="1" baseline="-25000" dirty="0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78E5602-6C24-5E52-8247-B2BEC7FBC3E0}"/>
                </a:ext>
              </a:extLst>
            </p:cNvPr>
            <p:cNvCxnSpPr/>
            <p:nvPr/>
          </p:nvCxnSpPr>
          <p:spPr>
            <a:xfrm>
              <a:off x="685800" y="3195738"/>
              <a:ext cx="2972023" cy="1223566"/>
            </a:xfrm>
            <a:prstGeom prst="straightConnector1">
              <a:avLst/>
            </a:prstGeom>
            <a:ln w="698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3" name="TextBox 7">
              <a:extLst>
                <a:ext uri="{FF2B5EF4-FFF2-40B4-BE49-F238E27FC236}">
                  <a16:creationId xmlns:a16="http://schemas.microsoft.com/office/drawing/2014/main" id="{2AD77391-4EB3-4BEA-1DD4-D5591E54E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3805535"/>
              <a:ext cx="49840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ai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2C14F15-7226-3FB0-4D81-D415DEDE6A83}"/>
                </a:ext>
              </a:extLst>
            </p:cNvPr>
            <p:cNvCxnSpPr/>
            <p:nvPr/>
          </p:nvCxnSpPr>
          <p:spPr>
            <a:xfrm>
              <a:off x="3657823" y="3200498"/>
              <a:ext cx="0" cy="1218805"/>
            </a:xfrm>
            <a:prstGeom prst="straightConnector1">
              <a:avLst/>
            </a:prstGeom>
            <a:ln w="508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5" name="TextBox 7">
              <a:extLst>
                <a:ext uri="{FF2B5EF4-FFF2-40B4-BE49-F238E27FC236}">
                  <a16:creationId xmlns:a16="http://schemas.microsoft.com/office/drawing/2014/main" id="{5D2D8B9C-F3D5-88F3-BF7C-4292391D38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0" y="3962400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fi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2B13E25-66CE-1A31-2582-25F083D0F2B5}"/>
                </a:ext>
              </a:extLst>
            </p:cNvPr>
            <p:cNvCxnSpPr/>
            <p:nvPr/>
          </p:nvCxnSpPr>
          <p:spPr>
            <a:xfrm>
              <a:off x="3657823" y="3276673"/>
              <a:ext cx="0" cy="1142630"/>
            </a:xfrm>
            <a:prstGeom prst="straightConnector1">
              <a:avLst/>
            </a:prstGeom>
            <a:ln w="6032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7" name="TextBox 7">
              <a:extLst>
                <a:ext uri="{FF2B5EF4-FFF2-40B4-BE49-F238E27FC236}">
                  <a16:creationId xmlns:a16="http://schemas.microsoft.com/office/drawing/2014/main" id="{E455E2DA-A1F2-A0D1-4E45-17B4F2DAE3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800" y="3272135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ri</a:t>
              </a:r>
            </a:p>
          </p:txBody>
        </p:sp>
      </p:grpSp>
      <p:grpSp>
        <p:nvGrpSpPr>
          <p:cNvPr id="9" name="Group 43">
            <a:extLst>
              <a:ext uri="{FF2B5EF4-FFF2-40B4-BE49-F238E27FC236}">
                <a16:creationId xmlns:a16="http://schemas.microsoft.com/office/drawing/2014/main" id="{32FA9F3A-8737-41B3-0A7C-BB332EC20E70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4495800"/>
            <a:ext cx="4419600" cy="1681162"/>
            <a:chOff x="685800" y="4643735"/>
            <a:chExt cx="4419600" cy="1680865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6714D3E-4492-1F6F-F5CD-2CCC97AC5809}"/>
                </a:ext>
              </a:extLst>
            </p:cNvPr>
            <p:cNvCxnSpPr/>
            <p:nvPr/>
          </p:nvCxnSpPr>
          <p:spPr>
            <a:xfrm>
              <a:off x="782638" y="5253227"/>
              <a:ext cx="4322762" cy="0"/>
            </a:xfrm>
            <a:prstGeom prst="straightConnector1">
              <a:avLst/>
            </a:prstGeom>
            <a:ln w="6985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09" name="Group 17">
              <a:extLst>
                <a:ext uri="{FF2B5EF4-FFF2-40B4-BE49-F238E27FC236}">
                  <a16:creationId xmlns:a16="http://schemas.microsoft.com/office/drawing/2014/main" id="{C981BA22-06A5-8854-6E8A-30A56192BF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800" y="4796107"/>
              <a:ext cx="1752600" cy="458705"/>
              <a:chOff x="6096000" y="3809951"/>
              <a:chExt cx="1752600" cy="458774"/>
            </a:xfrm>
          </p:grpSpPr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6B7F72E7-8DFE-D5A4-DA38-42BE9D807110}"/>
                  </a:ext>
                </a:extLst>
              </p:cNvPr>
              <p:cNvCxnSpPr/>
              <p:nvPr/>
            </p:nvCxnSpPr>
            <p:spPr>
              <a:xfrm>
                <a:off x="6096000" y="4267138"/>
                <a:ext cx="1752600" cy="1587"/>
              </a:xfrm>
              <a:prstGeom prst="straightConnector1">
                <a:avLst/>
              </a:prstGeom>
              <a:ln w="69850">
                <a:solidFill>
                  <a:schemeClr val="accent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18" name="TextBox 16">
                <a:extLst>
                  <a:ext uri="{FF2B5EF4-FFF2-40B4-BE49-F238E27FC236}">
                    <a16:creationId xmlns:a16="http://schemas.microsoft.com/office/drawing/2014/main" id="{5C4FA358-ACB7-4168-1485-B52D36B808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3809951"/>
                <a:ext cx="584006" cy="400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2000" i="1" dirty="0"/>
                  <a:t>V</a:t>
                </a:r>
                <a:r>
                  <a:rPr lang="en-US" altLang="en-US" sz="2000" i="1" baseline="-25000" dirty="0">
                    <a:sym typeface="Symbol" panose="05050102010706020507" pitchFamily="18" charset="2"/>
                  </a:rPr>
                  <a:t>  </a:t>
                </a:r>
                <a:r>
                  <a:rPr lang="en-US" altLang="en-US" sz="2000" i="1" dirty="0" err="1"/>
                  <a:t>i</a:t>
                </a:r>
                <a:endParaRPr lang="en-US" altLang="en-US" sz="2000" i="1" baseline="-25000" dirty="0"/>
              </a:p>
            </p:txBody>
          </p:sp>
        </p:grpSp>
        <p:sp>
          <p:nvSpPr>
            <p:cNvPr id="4110" name="TextBox 7">
              <a:extLst>
                <a:ext uri="{FF2B5EF4-FFF2-40B4-BE49-F238E27FC236}">
                  <a16:creationId xmlns:a16="http://schemas.microsoft.com/office/drawing/2014/main" id="{861D6B61-D2CE-AFA6-210A-924DC12FAB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7124" y="4643735"/>
              <a:ext cx="51007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U</a:t>
              </a:r>
              <a:r>
                <a:rPr lang="en-US" altLang="en-US" sz="2400" i="1" baseline="-25000"/>
                <a:t>b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3B63438-EB68-7A7F-1FCC-5C41BE8ED0F0}"/>
                </a:ext>
              </a:extLst>
            </p:cNvPr>
            <p:cNvCxnSpPr/>
            <p:nvPr/>
          </p:nvCxnSpPr>
          <p:spPr>
            <a:xfrm>
              <a:off x="685800" y="5253227"/>
              <a:ext cx="1676400" cy="995186"/>
            </a:xfrm>
            <a:prstGeom prst="straightConnector1">
              <a:avLst/>
            </a:prstGeom>
            <a:ln w="698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2" name="TextBox 7">
              <a:extLst>
                <a:ext uri="{FF2B5EF4-FFF2-40B4-BE49-F238E27FC236}">
                  <a16:creationId xmlns:a16="http://schemas.microsoft.com/office/drawing/2014/main" id="{EC1B773A-EA85-40A2-8843-0C0223D894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00" y="5862935"/>
              <a:ext cx="49840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ai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9780F38-5A62-9BE8-D79A-E6194EB8F9CF}"/>
                </a:ext>
              </a:extLst>
            </p:cNvPr>
            <p:cNvCxnSpPr/>
            <p:nvPr/>
          </p:nvCxnSpPr>
          <p:spPr>
            <a:xfrm>
              <a:off x="2362200" y="5253227"/>
              <a:ext cx="0" cy="990425"/>
            </a:xfrm>
            <a:prstGeom prst="straightConnector1">
              <a:avLst/>
            </a:prstGeom>
            <a:ln w="508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4" name="TextBox 7">
              <a:extLst>
                <a:ext uri="{FF2B5EF4-FFF2-40B4-BE49-F238E27FC236}">
                  <a16:creationId xmlns:a16="http://schemas.microsoft.com/office/drawing/2014/main" id="{49DF343A-D44B-A8FB-1EB4-EB81BA6BFE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7194" y="5405735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fi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A4E460D1-C838-DFD3-579D-915A8C45089F}"/>
                </a:ext>
              </a:extLst>
            </p:cNvPr>
            <p:cNvCxnSpPr/>
            <p:nvPr/>
          </p:nvCxnSpPr>
          <p:spPr>
            <a:xfrm flipH="1">
              <a:off x="2362200" y="5257988"/>
              <a:ext cx="2667000" cy="990425"/>
            </a:xfrm>
            <a:prstGeom prst="straightConnector1">
              <a:avLst/>
            </a:prstGeom>
            <a:ln w="6032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6" name="TextBox 7">
              <a:extLst>
                <a:ext uri="{FF2B5EF4-FFF2-40B4-BE49-F238E27FC236}">
                  <a16:creationId xmlns:a16="http://schemas.microsoft.com/office/drawing/2014/main" id="{2EABD0D3-9FA8-202F-0D00-FC20CC1067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800" y="5786735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ri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098" name="Ink 47">
                <a:extLst>
                  <a:ext uri="{FF2B5EF4-FFF2-40B4-BE49-F238E27FC236}">
                    <a16:creationId xmlns:a16="http://schemas.microsoft.com/office/drawing/2014/main" id="{79845473-62F5-F92C-C5FB-857BE4234FD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378700" y="6521450"/>
              <a:ext cx="1588" cy="1588"/>
            </p14:xfrm>
          </p:contentPart>
        </mc:Choice>
        <mc:Fallback xmlns="">
          <p:pic>
            <p:nvPicPr>
              <p:cNvPr id="4098" name="Ink 47">
                <a:extLst>
                  <a:ext uri="{FF2B5EF4-FFF2-40B4-BE49-F238E27FC236}">
                    <a16:creationId xmlns:a16="http://schemas.microsoft.com/office/drawing/2014/main" id="{79845473-62F5-F92C-C5FB-857BE4234FD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37412" y="64801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A127FC4B-4290-F323-8072-29C7FBE7E57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89CB5F1D-61CF-5BE3-45DF-D26BAFA21F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D4EE52CC-63AD-98FF-D0FD-9E0FB22EAD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19">
                <a:extLst>
                  <a:ext uri="{FF2B5EF4-FFF2-40B4-BE49-F238E27FC236}">
                    <a16:creationId xmlns:a16="http://schemas.microsoft.com/office/drawing/2014/main" id="{0A371B25-5FDB-45F9-9A7B-FBCD6C36DA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E13F79DC-4EEE-FB4A-48DC-A5E11E4228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000B1DF0-9A5C-3444-C66F-0A6987DBDF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7" name="Rectangle 10">
                      <a:extLst>
                        <a:ext uri="{FF2B5EF4-FFF2-40B4-BE49-F238E27FC236}">
                          <a16:creationId xmlns:a16="http://schemas.microsoft.com/office/drawing/2014/main" id="{65A06546-A6BC-0D95-2343-0AD9CBB22F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1">
                      <a:extLst>
                        <a:ext uri="{FF2B5EF4-FFF2-40B4-BE49-F238E27FC236}">
                          <a16:creationId xmlns:a16="http://schemas.microsoft.com/office/drawing/2014/main" id="{5FC40ABA-2FBB-1A27-B4D4-08AE07B53A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2" name="Group 12">
                    <a:extLst>
                      <a:ext uri="{FF2B5EF4-FFF2-40B4-BE49-F238E27FC236}">
                        <a16:creationId xmlns:a16="http://schemas.microsoft.com/office/drawing/2014/main" id="{98E8B007-4FE1-9F00-1101-2D898A31E2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5" name="Rectangle 13">
                      <a:extLst>
                        <a:ext uri="{FF2B5EF4-FFF2-40B4-BE49-F238E27FC236}">
                          <a16:creationId xmlns:a16="http://schemas.microsoft.com/office/drawing/2014/main" id="{F1C7CAAD-0D2A-EC0E-D579-15E822E6AE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14">
                      <a:extLst>
                        <a:ext uri="{FF2B5EF4-FFF2-40B4-BE49-F238E27FC236}">
                          <a16:creationId xmlns:a16="http://schemas.microsoft.com/office/drawing/2014/main" id="{3A002E96-81B7-3B50-0ABD-56918C6044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15">
                    <a:extLst>
                      <a:ext uri="{FF2B5EF4-FFF2-40B4-BE49-F238E27FC236}">
                        <a16:creationId xmlns:a16="http://schemas.microsoft.com/office/drawing/2014/main" id="{ADE3CD55-BC6F-D222-3367-FEF244E2AC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FF960639-85CD-2436-2506-73BECF333C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ED5E534E-6518-A301-3BFB-A1C21A1366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18">
                    <a:extLst>
                      <a:ext uri="{FF2B5EF4-FFF2-40B4-BE49-F238E27FC236}">
                        <a16:creationId xmlns:a16="http://schemas.microsoft.com/office/drawing/2014/main" id="{C61D11EF-86D5-ADE8-06C7-3F5A9027E8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614B539C-74EF-6383-8A11-86AE72A399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0">
                      <a:extLst>
                        <a:ext uri="{FF2B5EF4-FFF2-40B4-BE49-F238E27FC236}">
                          <a16:creationId xmlns:a16="http://schemas.microsoft.com/office/drawing/2014/main" id="{225168B2-9BEB-E6CC-1F57-B01DFD1E60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8" name="Rectangle 21">
                  <a:extLst>
                    <a:ext uri="{FF2B5EF4-FFF2-40B4-BE49-F238E27FC236}">
                      <a16:creationId xmlns:a16="http://schemas.microsoft.com/office/drawing/2014/main" id="{DB7B1124-2991-E211-8B57-03AFA08ED3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20F63C6-7D43-9FFA-7876-3AB63E7CA9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9" name="Title 38">
            <a:extLst>
              <a:ext uri="{FF2B5EF4-FFF2-40B4-BE49-F238E27FC236}">
                <a16:creationId xmlns:a16="http://schemas.microsoft.com/office/drawing/2014/main" id="{45527CAE-6BF6-D2DB-FD0D-6FF3481E3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2800" dirty="0"/>
              <a:t>Rotor Speed Vs Inlet Whirl Velocity </a:t>
            </a:r>
            <a:endParaRPr lang="en-IN" sz="2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D97AD3A7-CF76-C8A8-6804-07802BBDA453}"/>
                  </a:ext>
                </a:extLst>
              </p14:cNvPr>
              <p14:cNvContentPartPr/>
              <p14:nvPr/>
            </p14:nvContentPartPr>
            <p14:xfrm>
              <a:off x="5334840" y="1763640"/>
              <a:ext cx="2770560" cy="41061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D97AD3A7-CF76-C8A8-6804-07802BBDA45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25480" y="1754280"/>
                <a:ext cx="2789280" cy="4124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1">
            <a:extLst>
              <a:ext uri="{FF2B5EF4-FFF2-40B4-BE49-F238E27FC236}">
                <a16:creationId xmlns:a16="http://schemas.microsoft.com/office/drawing/2014/main" id="{B9B53BC1-8632-84C2-C914-6A834037E046}"/>
              </a:ext>
            </a:extLst>
          </p:cNvPr>
          <p:cNvGrpSpPr>
            <a:grpSpLocks/>
          </p:cNvGrpSpPr>
          <p:nvPr/>
        </p:nvGrpSpPr>
        <p:grpSpPr bwMode="auto">
          <a:xfrm>
            <a:off x="370006" y="1089420"/>
            <a:ext cx="4865688" cy="1544424"/>
            <a:chOff x="685800" y="284365"/>
            <a:chExt cx="4866028" cy="1544151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536B70BC-67CD-68BB-201E-B9FEF812F1ED}"/>
                </a:ext>
              </a:extLst>
            </p:cNvPr>
            <p:cNvCxnSpPr/>
            <p:nvPr/>
          </p:nvCxnSpPr>
          <p:spPr>
            <a:xfrm>
              <a:off x="782645" y="838092"/>
              <a:ext cx="4323064" cy="0"/>
            </a:xfrm>
            <a:prstGeom prst="straightConnector1">
              <a:avLst/>
            </a:prstGeom>
            <a:ln w="698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31" name="Group 17">
              <a:extLst>
                <a:ext uri="{FF2B5EF4-FFF2-40B4-BE49-F238E27FC236}">
                  <a16:creationId xmlns:a16="http://schemas.microsoft.com/office/drawing/2014/main" id="{D342EEAF-706E-183B-0E24-044B500E0D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800" y="395001"/>
              <a:ext cx="1752722" cy="444676"/>
              <a:chOff x="6096000" y="3823983"/>
              <a:chExt cx="1752722" cy="444743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1E07E8EA-4964-0A36-84A3-FDAA028E832A}"/>
                  </a:ext>
                </a:extLst>
              </p:cNvPr>
              <p:cNvCxnSpPr/>
              <p:nvPr/>
            </p:nvCxnSpPr>
            <p:spPr>
              <a:xfrm>
                <a:off x="6096000" y="4267138"/>
                <a:ext cx="1752722" cy="1588"/>
              </a:xfrm>
              <a:prstGeom prst="straightConnector1">
                <a:avLst/>
              </a:prstGeom>
              <a:ln w="69850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40" name="TextBox 16">
                <a:extLst>
                  <a:ext uri="{FF2B5EF4-FFF2-40B4-BE49-F238E27FC236}">
                    <a16:creationId xmlns:a16="http://schemas.microsoft.com/office/drawing/2014/main" id="{CD00AC0C-7594-5345-8F8E-DDEDBCA9D2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69048" y="3823983"/>
                <a:ext cx="45557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2000" i="1" dirty="0" err="1"/>
                  <a:t>U</a:t>
                </a:r>
                <a:r>
                  <a:rPr lang="en-US" altLang="en-US" sz="2000" i="1" baseline="-25000" dirty="0" err="1"/>
                  <a:t>b</a:t>
                </a:r>
                <a:endParaRPr lang="en-US" altLang="en-US" sz="2000" i="1" baseline="-25000" dirty="0"/>
              </a:p>
            </p:txBody>
          </p:sp>
        </p:grpSp>
        <p:sp>
          <p:nvSpPr>
            <p:cNvPr id="4132" name="TextBox 7">
              <a:extLst>
                <a:ext uri="{FF2B5EF4-FFF2-40B4-BE49-F238E27FC236}">
                  <a16:creationId xmlns:a16="http://schemas.microsoft.com/office/drawing/2014/main" id="{3750D8EA-3AC9-C77D-45C8-BCE4484EF8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5446" y="284365"/>
              <a:ext cx="634385" cy="461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 dirty="0"/>
                <a:t>V</a:t>
              </a:r>
              <a:r>
                <a:rPr lang="en-US" altLang="en-US" sz="2400" i="1" baseline="-25000" dirty="0">
                  <a:sym typeface="Symbol" panose="05050102010706020507" pitchFamily="18" charset="2"/>
                </a:rPr>
                <a:t>  </a:t>
              </a:r>
              <a:r>
                <a:rPr lang="en-US" altLang="en-US" sz="2400" i="1" baseline="-25000" dirty="0" err="1"/>
                <a:t>i</a:t>
              </a:r>
              <a:endParaRPr lang="en-US" altLang="en-US" sz="2400" i="1" baseline="-25000" dirty="0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FEA32825-9402-741E-E915-ADD7AA1D2044}"/>
                </a:ext>
              </a:extLst>
            </p:cNvPr>
            <p:cNvCxnSpPr/>
            <p:nvPr/>
          </p:nvCxnSpPr>
          <p:spPr>
            <a:xfrm>
              <a:off x="685800" y="838092"/>
              <a:ext cx="4343704" cy="990424"/>
            </a:xfrm>
            <a:prstGeom prst="straightConnector1">
              <a:avLst/>
            </a:prstGeom>
            <a:ln w="698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34" name="TextBox 7">
              <a:extLst>
                <a:ext uri="{FF2B5EF4-FFF2-40B4-BE49-F238E27FC236}">
                  <a16:creationId xmlns:a16="http://schemas.microsoft.com/office/drawing/2014/main" id="{9F3892D2-F3A8-9E96-A390-7CE4229E52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8491" y="1323814"/>
              <a:ext cx="49840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ai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D65F0EE-F4ED-5937-99EB-C06C9F09A2EF}"/>
                </a:ext>
              </a:extLst>
            </p:cNvPr>
            <p:cNvCxnSpPr/>
            <p:nvPr/>
          </p:nvCxnSpPr>
          <p:spPr>
            <a:xfrm>
              <a:off x="5029504" y="838092"/>
              <a:ext cx="0" cy="990424"/>
            </a:xfrm>
            <a:prstGeom prst="straightConnector1">
              <a:avLst/>
            </a:prstGeom>
            <a:ln w="508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36" name="TextBox 7">
              <a:extLst>
                <a:ext uri="{FF2B5EF4-FFF2-40B4-BE49-F238E27FC236}">
                  <a16:creationId xmlns:a16="http://schemas.microsoft.com/office/drawing/2014/main" id="{6947331D-4E6D-4F8E-F82A-29DB3EF6C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64194" y="990600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fi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9529B6D-DE3A-F922-53CB-78401F0F4FE9}"/>
                </a:ext>
              </a:extLst>
            </p:cNvPr>
            <p:cNvCxnSpPr/>
            <p:nvPr/>
          </p:nvCxnSpPr>
          <p:spPr>
            <a:xfrm>
              <a:off x="2362317" y="838092"/>
              <a:ext cx="2667186" cy="990424"/>
            </a:xfrm>
            <a:prstGeom prst="straightConnector1">
              <a:avLst/>
            </a:prstGeom>
            <a:ln w="6032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38" name="TextBox 7">
              <a:extLst>
                <a:ext uri="{FF2B5EF4-FFF2-40B4-BE49-F238E27FC236}">
                  <a16:creationId xmlns:a16="http://schemas.microsoft.com/office/drawing/2014/main" id="{ADCB1C07-3065-5AD4-43CC-9E9E64546D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800" y="914400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ri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098" name="Ink 47">
                <a:extLst>
                  <a:ext uri="{FF2B5EF4-FFF2-40B4-BE49-F238E27FC236}">
                    <a16:creationId xmlns:a16="http://schemas.microsoft.com/office/drawing/2014/main" id="{79845473-62F5-F92C-C5FB-857BE4234FD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378700" y="6521450"/>
              <a:ext cx="1588" cy="1588"/>
            </p14:xfrm>
          </p:contentPart>
        </mc:Choice>
        <mc:Fallback xmlns="">
          <p:pic>
            <p:nvPicPr>
              <p:cNvPr id="4098" name="Ink 47">
                <a:extLst>
                  <a:ext uri="{FF2B5EF4-FFF2-40B4-BE49-F238E27FC236}">
                    <a16:creationId xmlns:a16="http://schemas.microsoft.com/office/drawing/2014/main" id="{79845473-62F5-F92C-C5FB-857BE4234FD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37412" y="64801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A127FC4B-4290-F323-8072-29C7FBE7E57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89CB5F1D-61CF-5BE3-45DF-D26BAFA21F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D4EE52CC-63AD-98FF-D0FD-9E0FB22EAD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19">
                <a:extLst>
                  <a:ext uri="{FF2B5EF4-FFF2-40B4-BE49-F238E27FC236}">
                    <a16:creationId xmlns:a16="http://schemas.microsoft.com/office/drawing/2014/main" id="{0A371B25-5FDB-45F9-9A7B-FBCD6C36DA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E13F79DC-4EEE-FB4A-48DC-A5E11E4228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000B1DF0-9A5C-3444-C66F-0A6987DBDF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7" name="Rectangle 10">
                      <a:extLst>
                        <a:ext uri="{FF2B5EF4-FFF2-40B4-BE49-F238E27FC236}">
                          <a16:creationId xmlns:a16="http://schemas.microsoft.com/office/drawing/2014/main" id="{65A06546-A6BC-0D95-2343-0AD9CBB22F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1">
                      <a:extLst>
                        <a:ext uri="{FF2B5EF4-FFF2-40B4-BE49-F238E27FC236}">
                          <a16:creationId xmlns:a16="http://schemas.microsoft.com/office/drawing/2014/main" id="{5FC40ABA-2FBB-1A27-B4D4-08AE07B53A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2" name="Group 12">
                    <a:extLst>
                      <a:ext uri="{FF2B5EF4-FFF2-40B4-BE49-F238E27FC236}">
                        <a16:creationId xmlns:a16="http://schemas.microsoft.com/office/drawing/2014/main" id="{98E8B007-4FE1-9F00-1101-2D898A31E2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5" name="Rectangle 13">
                      <a:extLst>
                        <a:ext uri="{FF2B5EF4-FFF2-40B4-BE49-F238E27FC236}">
                          <a16:creationId xmlns:a16="http://schemas.microsoft.com/office/drawing/2014/main" id="{F1C7CAAD-0D2A-EC0E-D579-15E822E6AE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14">
                      <a:extLst>
                        <a:ext uri="{FF2B5EF4-FFF2-40B4-BE49-F238E27FC236}">
                          <a16:creationId xmlns:a16="http://schemas.microsoft.com/office/drawing/2014/main" id="{3A002E96-81B7-3B50-0ABD-56918C6044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15">
                    <a:extLst>
                      <a:ext uri="{FF2B5EF4-FFF2-40B4-BE49-F238E27FC236}">
                        <a16:creationId xmlns:a16="http://schemas.microsoft.com/office/drawing/2014/main" id="{ADE3CD55-BC6F-D222-3367-FEF244E2AC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FF960639-85CD-2436-2506-73BECF333C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ED5E534E-6518-A301-3BFB-A1C21A1366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18">
                    <a:extLst>
                      <a:ext uri="{FF2B5EF4-FFF2-40B4-BE49-F238E27FC236}">
                        <a16:creationId xmlns:a16="http://schemas.microsoft.com/office/drawing/2014/main" id="{C61D11EF-86D5-ADE8-06C7-3F5A9027E8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614B539C-74EF-6383-8A11-86AE72A399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0">
                      <a:extLst>
                        <a:ext uri="{FF2B5EF4-FFF2-40B4-BE49-F238E27FC236}">
                          <a16:creationId xmlns:a16="http://schemas.microsoft.com/office/drawing/2014/main" id="{225168B2-9BEB-E6CC-1F57-B01DFD1E60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8" name="Rectangle 21">
                  <a:extLst>
                    <a:ext uri="{FF2B5EF4-FFF2-40B4-BE49-F238E27FC236}">
                      <a16:creationId xmlns:a16="http://schemas.microsoft.com/office/drawing/2014/main" id="{DB7B1124-2991-E211-8B57-03AFA08ED3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20F63C6-7D43-9FFA-7876-3AB63E7CA9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9" name="Title 38">
            <a:extLst>
              <a:ext uri="{FF2B5EF4-FFF2-40B4-BE49-F238E27FC236}">
                <a16:creationId xmlns:a16="http://schemas.microsoft.com/office/drawing/2014/main" id="{45527CAE-6BF6-D2DB-FD0D-6FF3481E3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818941"/>
          </a:xfrm>
        </p:spPr>
        <p:txBody>
          <a:bodyPr/>
          <a:lstStyle/>
          <a:p>
            <a:r>
              <a:rPr lang="en-IN" sz="2800" dirty="0"/>
              <a:t>Need For A Stator/Nozzle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AC45E03-F2C2-BA5A-B5AC-80D631D8F428}"/>
                  </a:ext>
                </a:extLst>
              </p:cNvPr>
              <p:cNvSpPr txBox="1"/>
              <p:nvPr/>
            </p:nvSpPr>
            <p:spPr>
              <a:xfrm>
                <a:off x="5715000" y="1600200"/>
                <a:ext cx="2398413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any turbine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AC45E03-F2C2-BA5A-B5AC-80D631D8F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1600200"/>
                <a:ext cx="2398413" cy="954107"/>
              </a:xfrm>
              <a:prstGeom prst="rect">
                <a:avLst/>
              </a:prstGeom>
              <a:blipFill>
                <a:blip r:embed="rId6"/>
                <a:stretch>
                  <a:fillRect l="-5344" t="-7051" r="-330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Picture 2">
            <a:extLst>
              <a:ext uri="{FF2B5EF4-FFF2-40B4-BE49-F238E27FC236}">
                <a16:creationId xmlns:a16="http://schemas.microsoft.com/office/drawing/2014/main" id="{2B69E3AD-4624-4A8D-4AC5-A237FF8D7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97138"/>
            <a:ext cx="4490064" cy="413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C9BFE5C-5B51-63E1-A062-38BF53635A44}"/>
              </a:ext>
            </a:extLst>
          </p:cNvPr>
          <p:cNvSpPr/>
          <p:nvPr/>
        </p:nvSpPr>
        <p:spPr>
          <a:xfrm>
            <a:off x="338328" y="2441448"/>
            <a:ext cx="2862072" cy="4416552"/>
          </a:xfrm>
          <a:custGeom>
            <a:avLst/>
            <a:gdLst>
              <a:gd name="connsiteX0" fmla="*/ 18288 w 2862072"/>
              <a:gd name="connsiteY0" fmla="*/ 73152 h 4416552"/>
              <a:gd name="connsiteX1" fmla="*/ 740664 w 2862072"/>
              <a:gd name="connsiteY1" fmla="*/ 155448 h 4416552"/>
              <a:gd name="connsiteX2" fmla="*/ 2368296 w 2862072"/>
              <a:gd name="connsiteY2" fmla="*/ 173736 h 4416552"/>
              <a:gd name="connsiteX3" fmla="*/ 2368296 w 2862072"/>
              <a:gd name="connsiteY3" fmla="*/ 173736 h 4416552"/>
              <a:gd name="connsiteX4" fmla="*/ 2011680 w 2862072"/>
              <a:gd name="connsiteY4" fmla="*/ 630936 h 4416552"/>
              <a:gd name="connsiteX5" fmla="*/ 2029968 w 2862072"/>
              <a:gd name="connsiteY5" fmla="*/ 1243584 h 4416552"/>
              <a:gd name="connsiteX6" fmla="*/ 2029968 w 2862072"/>
              <a:gd name="connsiteY6" fmla="*/ 2029968 h 4416552"/>
              <a:gd name="connsiteX7" fmla="*/ 2029968 w 2862072"/>
              <a:gd name="connsiteY7" fmla="*/ 2029968 h 4416552"/>
              <a:gd name="connsiteX8" fmla="*/ 2048256 w 2862072"/>
              <a:gd name="connsiteY8" fmla="*/ 2359152 h 4416552"/>
              <a:gd name="connsiteX9" fmla="*/ 2185416 w 2862072"/>
              <a:gd name="connsiteY9" fmla="*/ 2596896 h 4416552"/>
              <a:gd name="connsiteX10" fmla="*/ 2185416 w 2862072"/>
              <a:gd name="connsiteY10" fmla="*/ 2596896 h 4416552"/>
              <a:gd name="connsiteX11" fmla="*/ 2304288 w 2862072"/>
              <a:gd name="connsiteY11" fmla="*/ 2788920 h 4416552"/>
              <a:gd name="connsiteX12" fmla="*/ 2724912 w 2862072"/>
              <a:gd name="connsiteY12" fmla="*/ 3483864 h 4416552"/>
              <a:gd name="connsiteX13" fmla="*/ 2825496 w 2862072"/>
              <a:gd name="connsiteY13" fmla="*/ 3867912 h 4416552"/>
              <a:gd name="connsiteX14" fmla="*/ 2862072 w 2862072"/>
              <a:gd name="connsiteY14" fmla="*/ 4096512 h 4416552"/>
              <a:gd name="connsiteX15" fmla="*/ 2862072 w 2862072"/>
              <a:gd name="connsiteY15" fmla="*/ 4096512 h 4416552"/>
              <a:gd name="connsiteX16" fmla="*/ 2048256 w 2862072"/>
              <a:gd name="connsiteY16" fmla="*/ 4416552 h 4416552"/>
              <a:gd name="connsiteX17" fmla="*/ 2048256 w 2862072"/>
              <a:gd name="connsiteY17" fmla="*/ 4416552 h 4416552"/>
              <a:gd name="connsiteX18" fmla="*/ 1819656 w 2862072"/>
              <a:gd name="connsiteY18" fmla="*/ 3785616 h 4416552"/>
              <a:gd name="connsiteX19" fmla="*/ 1819656 w 2862072"/>
              <a:gd name="connsiteY19" fmla="*/ 3785616 h 4416552"/>
              <a:gd name="connsiteX20" fmla="*/ 1508760 w 2862072"/>
              <a:gd name="connsiteY20" fmla="*/ 3236976 h 4416552"/>
              <a:gd name="connsiteX21" fmla="*/ 1417320 w 2862072"/>
              <a:gd name="connsiteY21" fmla="*/ 2551176 h 4416552"/>
              <a:gd name="connsiteX22" fmla="*/ 320040 w 2862072"/>
              <a:gd name="connsiteY22" fmla="*/ 3419856 h 4416552"/>
              <a:gd name="connsiteX23" fmla="*/ 320040 w 2862072"/>
              <a:gd name="connsiteY23" fmla="*/ 3419856 h 4416552"/>
              <a:gd name="connsiteX24" fmla="*/ 18288 w 2862072"/>
              <a:gd name="connsiteY24" fmla="*/ 2130552 h 4416552"/>
              <a:gd name="connsiteX25" fmla="*/ 18288 w 2862072"/>
              <a:gd name="connsiteY25" fmla="*/ 2130552 h 4416552"/>
              <a:gd name="connsiteX26" fmla="*/ 82296 w 2862072"/>
              <a:gd name="connsiteY26" fmla="*/ 1316736 h 4416552"/>
              <a:gd name="connsiteX27" fmla="*/ 36576 w 2862072"/>
              <a:gd name="connsiteY27" fmla="*/ 466344 h 4416552"/>
              <a:gd name="connsiteX28" fmla="*/ 0 w 2862072"/>
              <a:gd name="connsiteY28" fmla="*/ 0 h 4416552"/>
              <a:gd name="connsiteX29" fmla="*/ 0 w 2862072"/>
              <a:gd name="connsiteY29" fmla="*/ 0 h 4416552"/>
              <a:gd name="connsiteX30" fmla="*/ 18288 w 2862072"/>
              <a:gd name="connsiteY30" fmla="*/ 73152 h 441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862072" h="4416552">
                <a:moveTo>
                  <a:pt x="18288" y="73152"/>
                </a:moveTo>
                <a:cubicBezTo>
                  <a:pt x="183642" y="105918"/>
                  <a:pt x="348996" y="138684"/>
                  <a:pt x="740664" y="155448"/>
                </a:cubicBezTo>
                <a:cubicBezTo>
                  <a:pt x="1132332" y="172212"/>
                  <a:pt x="2368296" y="173736"/>
                  <a:pt x="2368296" y="173736"/>
                </a:cubicBezTo>
                <a:lnTo>
                  <a:pt x="2368296" y="173736"/>
                </a:lnTo>
                <a:cubicBezTo>
                  <a:pt x="2308860" y="249936"/>
                  <a:pt x="2068068" y="452628"/>
                  <a:pt x="2011680" y="630936"/>
                </a:cubicBezTo>
                <a:cubicBezTo>
                  <a:pt x="1955292" y="809244"/>
                  <a:pt x="2026920" y="1010412"/>
                  <a:pt x="2029968" y="1243584"/>
                </a:cubicBezTo>
                <a:cubicBezTo>
                  <a:pt x="2033016" y="1476756"/>
                  <a:pt x="2029968" y="2029968"/>
                  <a:pt x="2029968" y="2029968"/>
                </a:cubicBezTo>
                <a:lnTo>
                  <a:pt x="2029968" y="2029968"/>
                </a:lnTo>
                <a:cubicBezTo>
                  <a:pt x="2033016" y="2084832"/>
                  <a:pt x="2022348" y="2264664"/>
                  <a:pt x="2048256" y="2359152"/>
                </a:cubicBezTo>
                <a:cubicBezTo>
                  <a:pt x="2074164" y="2453640"/>
                  <a:pt x="2185416" y="2596896"/>
                  <a:pt x="2185416" y="2596896"/>
                </a:cubicBezTo>
                <a:lnTo>
                  <a:pt x="2185416" y="2596896"/>
                </a:lnTo>
                <a:lnTo>
                  <a:pt x="2304288" y="2788920"/>
                </a:lnTo>
                <a:cubicBezTo>
                  <a:pt x="2394204" y="2936748"/>
                  <a:pt x="2638044" y="3304032"/>
                  <a:pt x="2724912" y="3483864"/>
                </a:cubicBezTo>
                <a:cubicBezTo>
                  <a:pt x="2811780" y="3663696"/>
                  <a:pt x="2802636" y="3765804"/>
                  <a:pt x="2825496" y="3867912"/>
                </a:cubicBezTo>
                <a:cubicBezTo>
                  <a:pt x="2848356" y="3970020"/>
                  <a:pt x="2862072" y="4096512"/>
                  <a:pt x="2862072" y="4096512"/>
                </a:cubicBezTo>
                <a:lnTo>
                  <a:pt x="2862072" y="4096512"/>
                </a:lnTo>
                <a:lnTo>
                  <a:pt x="2048256" y="4416552"/>
                </a:lnTo>
                <a:lnTo>
                  <a:pt x="2048256" y="4416552"/>
                </a:lnTo>
                <a:lnTo>
                  <a:pt x="1819656" y="3785616"/>
                </a:lnTo>
                <a:lnTo>
                  <a:pt x="1819656" y="3785616"/>
                </a:lnTo>
                <a:cubicBezTo>
                  <a:pt x="1767840" y="3694176"/>
                  <a:pt x="1575816" y="3442716"/>
                  <a:pt x="1508760" y="3236976"/>
                </a:cubicBezTo>
                <a:cubicBezTo>
                  <a:pt x="1441704" y="3031236"/>
                  <a:pt x="1615440" y="2520696"/>
                  <a:pt x="1417320" y="2551176"/>
                </a:cubicBezTo>
                <a:cubicBezTo>
                  <a:pt x="1219200" y="2581656"/>
                  <a:pt x="320040" y="3419856"/>
                  <a:pt x="320040" y="3419856"/>
                </a:cubicBezTo>
                <a:lnTo>
                  <a:pt x="320040" y="3419856"/>
                </a:lnTo>
                <a:lnTo>
                  <a:pt x="18288" y="2130552"/>
                </a:lnTo>
                <a:lnTo>
                  <a:pt x="18288" y="2130552"/>
                </a:lnTo>
                <a:cubicBezTo>
                  <a:pt x="28956" y="1994916"/>
                  <a:pt x="79248" y="1594104"/>
                  <a:pt x="82296" y="1316736"/>
                </a:cubicBezTo>
                <a:cubicBezTo>
                  <a:pt x="85344" y="1039368"/>
                  <a:pt x="50292" y="685800"/>
                  <a:pt x="36576" y="466344"/>
                </a:cubicBezTo>
                <a:cubicBezTo>
                  <a:pt x="22860" y="246888"/>
                  <a:pt x="6096" y="77724"/>
                  <a:pt x="0" y="0"/>
                </a:cubicBezTo>
                <a:lnTo>
                  <a:pt x="0" y="0"/>
                </a:lnTo>
                <a:lnTo>
                  <a:pt x="18288" y="73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1B3D5E-725A-5127-D279-E6B040073DF0}"/>
              </a:ext>
            </a:extLst>
          </p:cNvPr>
          <p:cNvSpPr txBox="1"/>
          <p:nvPr/>
        </p:nvSpPr>
        <p:spPr>
          <a:xfrm>
            <a:off x="5105400" y="2829580"/>
            <a:ext cx="3681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Potential of A Resource: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16B2310-B195-5864-B100-A81BD779DA12}"/>
                  </a:ext>
                </a:extLst>
              </p:cNvPr>
              <p:cNvSpPr txBox="1"/>
              <p:nvPr/>
            </p:nvSpPr>
            <p:spPr>
              <a:xfrm>
                <a:off x="5237885" y="3429000"/>
                <a:ext cx="3372715" cy="8256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sz="20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sz="20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IN" sz="20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16B2310-B195-5864-B100-A81BD779D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7885" y="3429000"/>
                <a:ext cx="3372715" cy="82561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55C16E6D-F3CF-8924-D00E-F2D4FA4513F5}"/>
              </a:ext>
            </a:extLst>
          </p:cNvPr>
          <p:cNvSpPr txBox="1"/>
          <p:nvPr/>
        </p:nvSpPr>
        <p:spPr>
          <a:xfrm>
            <a:off x="5029200" y="4267200"/>
            <a:ext cx="34388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Wind Power Potential: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F815B7B-C13C-97C6-CE2D-01B10C7A8F09}"/>
                  </a:ext>
                </a:extLst>
              </p:cNvPr>
              <p:cNvSpPr txBox="1"/>
              <p:nvPr/>
            </p:nvSpPr>
            <p:spPr>
              <a:xfrm>
                <a:off x="5181600" y="4876800"/>
                <a:ext cx="3372715" cy="8256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sz="20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sz="20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IN" sz="20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F815B7B-C13C-97C6-CE2D-01B10C7A8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4876800"/>
                <a:ext cx="3372715" cy="82561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F6512F3-C2A3-DBA6-ECB6-3A0690AAC0D1}"/>
              </a:ext>
            </a:extLst>
          </p:cNvPr>
          <p:cNvSpPr txBox="1"/>
          <p:nvPr/>
        </p:nvSpPr>
        <p:spPr>
          <a:xfrm>
            <a:off x="5029200" y="5867400"/>
            <a:ext cx="39004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need of stator/Nozzle!</a:t>
            </a:r>
          </a:p>
        </p:txBody>
      </p:sp>
    </p:spTree>
    <p:extLst>
      <p:ext uri="{BB962C8B-B14F-4D97-AF65-F5344CB8AC3E}">
        <p14:creationId xmlns:p14="http://schemas.microsoft.com/office/powerpoint/2010/main" val="332554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9" grpId="0"/>
      <p:bldP spid="14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>
            <a:extLst>
              <a:ext uri="{FF2B5EF4-FFF2-40B4-BE49-F238E27FC236}">
                <a16:creationId xmlns:a16="http://schemas.microsoft.com/office/drawing/2014/main" id="{FC35ACCA-1EA3-C1B8-EAB7-65D52BF40C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87605" y="126206"/>
            <a:ext cx="6977063" cy="838200"/>
          </a:xfrm>
        </p:spPr>
        <p:txBody>
          <a:bodyPr/>
          <a:lstStyle/>
          <a:p>
            <a:r>
              <a:rPr kumimoji="1" lang="en-US" altLang="en-US" sz="2800">
                <a:solidFill>
                  <a:srgbClr val="171B41"/>
                </a:solidFill>
              </a:rPr>
              <a:t>Structure of Modern Wind Turbines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9" name="Ink 15">
                <a:extLst>
                  <a:ext uri="{FF2B5EF4-FFF2-40B4-BE49-F238E27FC236}">
                    <a16:creationId xmlns:a16="http://schemas.microsoft.com/office/drawing/2014/main" id="{5FF0FA96-B549-9DA1-79DB-12546EFAD92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59713" y="3529013"/>
              <a:ext cx="4762" cy="12700"/>
            </p14:xfrm>
          </p:contentPart>
        </mc:Choice>
        <mc:Fallback xmlns="">
          <p:pic>
            <p:nvPicPr>
              <p:cNvPr id="2059" name="Ink 15">
                <a:extLst>
                  <a:ext uri="{FF2B5EF4-FFF2-40B4-BE49-F238E27FC236}">
                    <a16:creationId xmlns:a16="http://schemas.microsoft.com/office/drawing/2014/main" id="{5FF0FA96-B549-9DA1-79DB-12546EFAD92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50869" y="3519579"/>
                <a:ext cx="22449" cy="31569"/>
              </a:xfrm>
              <a:prstGeom prst="rect">
                <a:avLst/>
              </a:prstGeom>
            </p:spPr>
          </p:pic>
        </mc:Fallback>
      </mc:AlternateContent>
      <p:pic>
        <p:nvPicPr>
          <p:cNvPr id="10244" name="Picture 1">
            <a:extLst>
              <a:ext uri="{FF2B5EF4-FFF2-40B4-BE49-F238E27FC236}">
                <a16:creationId xmlns:a16="http://schemas.microsoft.com/office/drawing/2014/main" id="{94DE3CC3-F81C-59E4-0D49-67DAEECB99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8" y="990600"/>
            <a:ext cx="5235575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>
            <a:extLst>
              <a:ext uri="{FF2B5EF4-FFF2-40B4-BE49-F238E27FC236}">
                <a16:creationId xmlns:a16="http://schemas.microsoft.com/office/drawing/2014/main" id="{BEDE2241-2A86-5615-15A1-24F890C0C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3225" y="1159525"/>
            <a:ext cx="4346089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3600000" lon="1200000" rev="1800000"/>
            </a:camera>
            <a:lightRig rig="threePt" dir="t"/>
          </a:scene3d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A698950-02DC-8B61-EFDB-5FDFB3D4B0E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3405C29-7B2F-FFC3-E66C-D372E188D9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C1925B7-1A6E-B785-388C-6F69A19E96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A4C8F6A-5B9A-A233-8EC7-2268533C59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A565026-1B87-A7FA-5784-314B9B023D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4553778-ED0A-026C-6093-22AD5E0FC7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616E4F5-9524-7300-0CF1-88C5F72F91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302FA6F-1018-AB72-8E24-59ED27A536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CD4CD04-4F94-2295-0384-D3ABADDDD0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77012CD-7DF6-89FD-9A06-9BB9167DD0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1C1929A-25B4-5291-9370-F3BC15BC40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E51F084-D17C-7623-BB7E-8D42DFB7DA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DE38C95-A669-AED8-4C7C-BAAF83AFE5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BCBEBAB-B0D4-44CA-28FC-3ABFF59568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25E699E-CFA3-3AA5-FB54-44AF486922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E1C069C-2088-1D58-1F02-D2A0D82F98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8DCBD2E-8D24-FB5A-2DDE-2FF90FA4DD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79A3793-C951-A6FA-D35C-3164C40F62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7A83AB8-667F-9CB2-6388-A875EFE496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Text Box 5">
            <a:extLst>
              <a:ext uri="{FF2B5EF4-FFF2-40B4-BE49-F238E27FC236}">
                <a16:creationId xmlns:a16="http://schemas.microsoft.com/office/drawing/2014/main" id="{F6F4DEF9-1099-D34D-0CE6-04BDA8281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69996"/>
            <a:ext cx="88392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A turbomachine working with incompressible fluid will be  isothermal and hence u(</a:t>
            </a:r>
            <a:r>
              <a:rPr lang="en-US" altLang="en-US" i="1" dirty="0"/>
              <a:t>T</a:t>
            </a:r>
            <a:r>
              <a:rPr lang="en-US" altLang="en-US" dirty="0"/>
              <a:t>) is constant throughout the machine.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6788" name="Object 2">
                <a:extLst>
                  <a:ext uri="{FF2B5EF4-FFF2-40B4-BE49-F238E27FC236}">
                    <a16:creationId xmlns:a16="http://schemas.microsoft.com/office/drawing/2014/main" id="{9499DDAA-5867-EC15-4EF2-C810226E07EF}"/>
                  </a:ext>
                </a:extLst>
              </p:cNvPr>
              <p:cNvSpPr txBox="1"/>
              <p:nvPr/>
            </p:nvSpPr>
            <p:spPr bwMode="auto">
              <a:xfrm>
                <a:off x="2917860" y="5351890"/>
                <a:ext cx="4496463" cy="1116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</m:acc>
                                </m:e>
                                <m:sub/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𝑔𝑧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6788" name="Object 2">
                <a:extLst>
                  <a:ext uri="{FF2B5EF4-FFF2-40B4-BE49-F238E27FC236}">
                    <a16:creationId xmlns:a16="http://schemas.microsoft.com/office/drawing/2014/main" id="{9499DDAA-5867-EC15-4EF2-C810226E07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7860" y="5351890"/>
                <a:ext cx="4496463" cy="1116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3C32AC8-7A8E-B770-843F-7A241E87B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800600"/>
            <a:ext cx="52791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an Ideal Hydro Turbomachine :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9D2756-77FD-244D-1E0C-FF11E032708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55B45F73-62B8-922F-0577-2A2F390639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B22537F-8900-E74B-E1B6-F45B9ACED2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9336BE3F-B85E-54D0-AE0F-6A16D106F7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4B2A8E38-451E-6EF0-6363-1FB1CF19FD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E15CFB90-CF83-89F2-F59B-7F114386381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85658BCF-BB0F-28C4-702C-6A33D798C5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DDF86EF-CB84-D764-0AD0-48DC46344E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B681BD82-F0DC-FE4A-8FF0-9CEAB07601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2F15C51-022D-0DAC-6E52-22820B71EE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9B332F8D-F493-FF61-FE6A-79885EEFFB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F7EC9241-1F8B-51EC-DEEC-1E6C7DCACD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3D9387C-E52A-BC74-F536-1336A9A6C7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2152814-F378-F925-1EA9-169B1B9739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B6FCE5A6-F47C-D5CD-1349-AB49783DAE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0493DB3-27A6-538E-3E40-3AFA162C80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BC71CC62-3C4F-21E1-F8D2-1A5CAD92B8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613E25F-8CBB-9623-6508-BB4FDE893D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27346FF-AFF4-7188-7874-6E2A40C3EF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Title 22">
            <a:extLst>
              <a:ext uri="{FF2B5EF4-FFF2-40B4-BE49-F238E27FC236}">
                <a16:creationId xmlns:a16="http://schemas.microsoft.com/office/drawing/2014/main" id="{4CA2C7F5-80AF-712E-E384-6C150DCEF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152400"/>
            <a:ext cx="6858000" cy="1143000"/>
          </a:xfrm>
        </p:spPr>
        <p:txBody>
          <a:bodyPr/>
          <a:lstStyle/>
          <a:p>
            <a:r>
              <a:rPr lang="en-US" sz="2800" dirty="0"/>
              <a:t>Throughflow Analysis of Hydraulic Turbomachinery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6E4B3DE2-5F3A-F250-DA95-5FAE65A1A9BF}"/>
                  </a:ext>
                </a:extLst>
              </p:cNvPr>
              <p:cNvSpPr txBox="1"/>
              <p:nvPr/>
            </p:nvSpPr>
            <p:spPr bwMode="auto">
              <a:xfrm>
                <a:off x="1815655" y="1154907"/>
                <a:ext cx="5626100" cy="11858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/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/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6E4B3DE2-5F3A-F250-DA95-5FAE65A1A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5655" y="1154907"/>
                <a:ext cx="5626100" cy="11858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6B7C2BCA-946F-5692-4B83-C116021B9AAC}"/>
                  </a:ext>
                </a:extLst>
              </p:cNvPr>
              <p:cNvSpPr txBox="1"/>
              <p:nvPr/>
            </p:nvSpPr>
            <p:spPr bwMode="auto">
              <a:xfrm>
                <a:off x="1990725" y="3081338"/>
                <a:ext cx="5626100" cy="11858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h𝑦𝑑𝑟𝑎𝑢𝑙𝑖𝑐</m:t>
                          </m:r>
                        </m:sub>
                      </m:sSub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𝑝𝑣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/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6B7C2BCA-946F-5692-4B83-C116021B9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90725" y="3081338"/>
                <a:ext cx="5626100" cy="11858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4">
                <a:extLst>
                  <a:ext uri="{FF2B5EF4-FFF2-40B4-BE49-F238E27FC236}">
                    <a16:creationId xmlns:a16="http://schemas.microsoft.com/office/drawing/2014/main" id="{7DA4AE3B-0D5D-096D-3B3D-89A34A5943C6}"/>
                  </a:ext>
                </a:extLst>
              </p:cNvPr>
              <p:cNvSpPr txBox="1"/>
              <p:nvPr/>
            </p:nvSpPr>
            <p:spPr bwMode="auto">
              <a:xfrm>
                <a:off x="2143125" y="3919538"/>
                <a:ext cx="5626100" cy="11858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h𝑦𝑑𝑟𝑎𝑢𝑙𝑖𝑐</m:t>
                          </m:r>
                        </m:sub>
                      </m:sSub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𝑝𝑣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/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4">
                <a:extLst>
                  <a:ext uri="{FF2B5EF4-FFF2-40B4-BE49-F238E27FC236}">
                    <a16:creationId xmlns:a16="http://schemas.microsoft.com/office/drawing/2014/main" id="{7DA4AE3B-0D5D-096D-3B3D-89A34A5943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43125" y="3919538"/>
                <a:ext cx="5626100" cy="11858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75FBDCF-E3F8-E4C8-B176-722331F73BB8}"/>
                  </a:ext>
                </a:extLst>
              </p14:cNvPr>
              <p14:cNvContentPartPr/>
              <p14:nvPr/>
            </p14:nvContentPartPr>
            <p14:xfrm>
              <a:off x="3678120" y="2876400"/>
              <a:ext cx="1142640" cy="1059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75FBDCF-E3F8-E4C8-B176-722331F73BB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68760" y="2867040"/>
                <a:ext cx="1161360" cy="1078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/>
      <p:bldP spid="246788" grpId="0"/>
      <p:bldP spid="6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40976-FA0C-50EE-C39A-BD62EB14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6788" name="Object 2">
                <a:extLst>
                  <a:ext uri="{FF2B5EF4-FFF2-40B4-BE49-F238E27FC236}">
                    <a16:creationId xmlns:a16="http://schemas.microsoft.com/office/drawing/2014/main" id="{8E6B598A-083D-1401-6F27-70E4A0A12132}"/>
                  </a:ext>
                </a:extLst>
              </p:cNvPr>
              <p:cNvSpPr txBox="1"/>
              <p:nvPr/>
            </p:nvSpPr>
            <p:spPr bwMode="auto">
              <a:xfrm>
                <a:off x="685800" y="1322387"/>
                <a:ext cx="8001000" cy="1116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</m:acc>
                                </m:e>
                                <m:sub/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𝑔𝑧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6788" name="Object 2">
                <a:extLst>
                  <a:ext uri="{FF2B5EF4-FFF2-40B4-BE49-F238E27FC236}">
                    <a16:creationId xmlns:a16="http://schemas.microsoft.com/office/drawing/2014/main" id="{8E6B598A-083D-1401-6F27-70E4A0A12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1322387"/>
                <a:ext cx="8001000" cy="1116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7D6DF12-0149-4F69-3345-46A32D331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97242"/>
            <a:ext cx="47501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an Ideal Hydraulic Turbine: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530AC9F-1325-A735-3B34-9065D8B1AA6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4991CA7B-5853-65FC-7DD3-3D61EB33B4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F3A68AA-91E1-61C6-A017-966C7B18CB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D8ABB97F-DE6F-1584-DAD4-71AEB9DCF4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B35F61F-8218-0992-55FB-8036F9DD9B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B77345E-0F5B-5C20-4161-B48FB6564B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305FADAC-1462-8697-27D3-6811B2FD14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D3E23C37-5A64-A826-E48F-551E67B1CF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6C0CD652-A267-6E5D-C8FC-1C4C2FAD9A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9FD9548F-1DB7-E36B-58DF-058D1C4848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F30F4B70-1C75-80C8-701A-05D3D97639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2FBD340D-7DEE-7748-FA06-4E050288E1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D6855CB-044E-267F-11A9-4B8FD13B36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D32010F0-6D15-9CA5-CBAB-6185EBE794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32187DEB-888A-53C3-D2C9-2E76F26F57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9CEBA47B-BB4E-BE94-B205-AF10A3C18A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F3220C2A-5AF2-ABDD-5B35-3BE0C0C748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C142CBF1-BDD8-8838-A2ED-262346630B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D00A1AF-44D1-554B-D18E-B89E27E766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Title 22">
            <a:extLst>
              <a:ext uri="{FF2B5EF4-FFF2-40B4-BE49-F238E27FC236}">
                <a16:creationId xmlns:a16="http://schemas.microsoft.com/office/drawing/2014/main" id="{D2B48C7B-A63B-9368-7FA9-B5122128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152400"/>
            <a:ext cx="6858000" cy="1143000"/>
          </a:xfrm>
        </p:spPr>
        <p:txBody>
          <a:bodyPr/>
          <a:lstStyle/>
          <a:p>
            <a:r>
              <a:rPr lang="en-US" sz="2800" dirty="0"/>
              <a:t>Throughflow Analysis of Hydraulic Turbomachinery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C2D6206A-C02D-C1B9-4998-9DDC0077D620}"/>
                  </a:ext>
                </a:extLst>
              </p:cNvPr>
              <p:cNvSpPr txBox="1"/>
              <p:nvPr/>
            </p:nvSpPr>
            <p:spPr bwMode="auto">
              <a:xfrm>
                <a:off x="2971800" y="2870772"/>
                <a:ext cx="4750147" cy="1116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𝑝𝑣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/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C2D6206A-C02D-C1B9-4998-9DDC0077D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1800" y="2870772"/>
                <a:ext cx="4750147" cy="11160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9589E77B-6812-8A74-4118-E2D486A41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467" y="4193543"/>
            <a:ext cx="85523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Principle of Controlled Utilization of Hydraulic Resource: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995952B-135B-B6CD-A82E-EAAEE713B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1" y="5029200"/>
            <a:ext cx="77724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Potential energy of a Hydraulic source can be stored for long time, whereas Kinetic energy is to be utilized at the instant. </a:t>
            </a:r>
          </a:p>
        </p:txBody>
      </p:sp>
    </p:spTree>
    <p:extLst>
      <p:ext uri="{BB962C8B-B14F-4D97-AF65-F5344CB8AC3E}">
        <p14:creationId xmlns:p14="http://schemas.microsoft.com/office/powerpoint/2010/main" val="198029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A03CAA90-3FBE-BD9C-A858-DE69AA7F4C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219200"/>
            <a:ext cx="7772400" cy="5562400"/>
          </a:xfrm>
        </p:spPr>
      </p:pic>
      <p:sp>
        <p:nvSpPr>
          <p:cNvPr id="21506" name="Rectangle 7">
            <a:extLst>
              <a:ext uri="{FF2B5EF4-FFF2-40B4-BE49-F238E27FC236}">
                <a16:creationId xmlns:a16="http://schemas.microsoft.com/office/drawing/2014/main" id="{778CE211-D4D4-1592-4603-2D69818B03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2800"/>
              <a:t>Hydrological Cycle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E586E77-2476-7442-E06C-474AFBA8169E}"/>
              </a:ext>
            </a:extLst>
          </p:cNvPr>
          <p:cNvSpPr/>
          <p:nvPr/>
        </p:nvSpPr>
        <p:spPr>
          <a:xfrm rot="20345003">
            <a:off x="2719388" y="4133850"/>
            <a:ext cx="5029200" cy="1219200"/>
          </a:xfrm>
          <a:prstGeom prst="ellipse">
            <a:avLst/>
          </a:prstGeom>
          <a:noFill/>
          <a:ln w="603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FD2889D-3837-3A27-7F67-16E639D3C2A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EF0AED8-60FE-EE05-6E21-F9DF7F3063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EE443C9-50A4-4156-D330-4F53ECD978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E2668D32-06A2-5878-6D7E-99B9D1B525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831DAFE-FC95-1E1D-8FDD-B685120177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9F902ED-2640-3EA5-883A-67CDCA58E7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BF456EC-4E41-FFD4-DB7D-F0703129EA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FB79AD7-0824-EE7C-DA75-4AD1596B3C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F251C567-CBD8-3D99-3CD6-297859CA8F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60A2611-874C-85FC-14E7-902BFF424A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FB7109B6-32CC-5AFC-1311-D005ADF4FF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CF5237E5-7CC4-6297-1EE8-AEDD77BD1C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5C0CB99-56C4-7FBE-5C9C-B5935665AE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DF8440E-5B43-FCB7-C5FE-ED4E4F076E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729919B-49F8-664D-8248-EA81582C3D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3A60A38-1E25-44F7-81B1-586D1D962D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552D1615-3745-B5AD-F3C9-6D0140FD5C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DB0FE69F-2DBA-294E-2C0E-D4E42A8BB0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D7B8A99-BB0D-C1D4-9218-4EC5FF1AB6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14993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D89CEDB8-4582-6657-62F6-E74039AED9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Catchment Area of A River</a:t>
            </a:r>
          </a:p>
        </p:txBody>
      </p:sp>
      <p:pic>
        <p:nvPicPr>
          <p:cNvPr id="22531" name="Picture 6" descr="5dd03367-88d6-41be-a840-a4c2afb6a51f">
            <a:extLst>
              <a:ext uri="{FF2B5EF4-FFF2-40B4-BE49-F238E27FC236}">
                <a16:creationId xmlns:a16="http://schemas.microsoft.com/office/drawing/2014/main" id="{F3B2A008-B7DE-B970-D0CD-E9FCBCF9209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5774" y="1143000"/>
            <a:ext cx="7049624" cy="5506902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C5065B6-B747-DC3A-7198-D728B6406D8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CF48C60-733A-2D8E-0BF9-6A67F32D82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36C9EB3-91BE-0686-1B34-5849E9E4FE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C5A1118-77AF-8748-0A06-B560E5203A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744C6CC-9E58-2627-59E9-575A90D744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1B400B5-0D41-5B66-8DD9-0D5AF154ED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EBBF099-D89B-61FB-7B73-682535C8BB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5FB5287-A179-1E77-7CEF-40E550D28E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97123EE-5D07-B9C8-1D5B-B0699E7294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581E1EC-551B-D68F-9F3C-82CCA4A29C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99D3E9D6-B45B-4A53-09E9-F9408F77B3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2611E21E-30B9-6DEB-479B-CBE6467146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6052C9A-8B19-A8BD-CBA8-EA3F58FCF2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0A1732A-004D-F824-0D98-DB3AAE52A1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AF88147-F299-015C-EE12-29CC472082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EB963DD-FEAE-72ED-41B7-7661EF1B72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94AB4F6-85F9-6B52-43C6-116597FC55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E46CACD-784C-D235-8958-9EADDE30CC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0668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1CDDC6B-6CCA-DDFD-778F-1558746695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69349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4" descr="http://www.ambuthirtha.com/images/map.gif">
            <a:extLst>
              <a:ext uri="{FF2B5EF4-FFF2-40B4-BE49-F238E27FC236}">
                <a16:creationId xmlns:a16="http://schemas.microsoft.com/office/drawing/2014/main" id="{4FFA6D14-40A7-C3D8-D39A-8AAE4066231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48" y="1187741"/>
            <a:ext cx="8229600" cy="543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itle 3">
            <a:extLst>
              <a:ext uri="{FF2B5EF4-FFF2-40B4-BE49-F238E27FC236}">
                <a16:creationId xmlns:a16="http://schemas.microsoft.com/office/drawing/2014/main" id="{06E4A4FE-B851-B389-C444-858C567AD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The West Flowing River: The </a:t>
            </a:r>
            <a:r>
              <a:rPr lang="en-US" altLang="en-US" sz="2800" dirty="0" err="1"/>
              <a:t>Sharavathi</a:t>
            </a:r>
            <a:endParaRPr lang="en-US" alt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2823B0-490F-9A41-C1C4-8AEA456D8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733800"/>
            <a:ext cx="7772400" cy="1643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dirty="0"/>
              <a:t>The river </a:t>
            </a:r>
            <a:r>
              <a:rPr lang="en-US" altLang="en-US" dirty="0" err="1"/>
              <a:t>Sharavathi</a:t>
            </a:r>
            <a:r>
              <a:rPr lang="en-US" altLang="en-US" dirty="0"/>
              <a:t> originates at a height of 730m near </a:t>
            </a:r>
            <a:r>
              <a:rPr lang="en-US" altLang="en-US" dirty="0" err="1"/>
              <a:t>Ambuthirtha</a:t>
            </a:r>
            <a:r>
              <a:rPr lang="en-US" altLang="en-US" dirty="0"/>
              <a:t>, in </a:t>
            </a:r>
            <a:r>
              <a:rPr lang="en-US" altLang="en-US" dirty="0" err="1"/>
              <a:t>Shimoga</a:t>
            </a:r>
            <a:r>
              <a:rPr lang="en-US" altLang="en-US" dirty="0"/>
              <a:t> district.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It flows in a north-west direction, in its long, 132-km journey.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172" name="Ink 7">
                <a:extLst>
                  <a:ext uri="{FF2B5EF4-FFF2-40B4-BE49-F238E27FC236}">
                    <a16:creationId xmlns:a16="http://schemas.microsoft.com/office/drawing/2014/main" id="{ABAE3D2B-9918-F53A-CE85-9E70345E11D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467475" y="5873750"/>
              <a:ext cx="336550" cy="336550"/>
            </p14:xfrm>
          </p:contentPart>
        </mc:Choice>
        <mc:Fallback xmlns="">
          <p:pic>
            <p:nvPicPr>
              <p:cNvPr id="7172" name="Ink 7">
                <a:extLst>
                  <a:ext uri="{FF2B5EF4-FFF2-40B4-BE49-F238E27FC236}">
                    <a16:creationId xmlns:a16="http://schemas.microsoft.com/office/drawing/2014/main" id="{ABAE3D2B-9918-F53A-CE85-9E70345E11D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58116" y="5864411"/>
                <a:ext cx="355267" cy="355227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59C38034-E260-4367-EACC-7C76B65022C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460AD9B-1DEF-5E61-001C-7677B29AD4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4762A0E-A421-ABFD-3417-216EBC2E58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7C64CD59-924F-D628-7DB5-6C12C4F9B2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63D559E-A5F9-4D10-1962-F1D5AC340D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6CAF7D2-ABEC-046E-0235-132D8455BB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00C26999-7227-C752-C992-2BE30248D3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EA23ABB-BAA7-D99F-CA34-86FC92A860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2DCEC0FD-8AB8-063D-64BF-4D304871D6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C1C3C1F-3996-625B-ABB5-3DFA4472E3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559E8D7-2C16-AECE-165C-EAE4FDD2CF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57F49FFA-F4BE-56C8-9E02-CB9390DA83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FC0E44D-6B20-6F42-8E74-2DECF99BD8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ED2F7D6-F3ED-AE12-2F77-097C8FBBDC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63D17E77-8C1F-CD6A-4890-CAE8EBA057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DE63991F-49A3-0963-7FE0-8D2C72E164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6FCCC5B-2861-4D68-DF79-F546A2154C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C536C518-189D-73F4-1997-FB422BBB00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9D479EE-A9B3-A426-B14B-C0EBBC2F46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18368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3D43FD76-5461-6474-0B1F-17D6B700FC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2800"/>
              <a:t>Jog Falls</a:t>
            </a:r>
          </a:p>
        </p:txBody>
      </p:sp>
      <p:pic>
        <p:nvPicPr>
          <p:cNvPr id="41987" name="Picture 6" descr="jogfalls">
            <a:extLst>
              <a:ext uri="{FF2B5EF4-FFF2-40B4-BE49-F238E27FC236}">
                <a16:creationId xmlns:a16="http://schemas.microsoft.com/office/drawing/2014/main" id="{43320A99-555B-22F8-2A9A-0714F65594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0059" y="1406429"/>
            <a:ext cx="7239000" cy="4975416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183541B-DA5B-809A-D031-1391E2B2776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C0DAD27-9BA3-8501-593F-3A18D359F2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3E248B5-9885-0339-50FB-255BAA9A6D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5CA303E-877B-48D5-4FCE-CADCB30E2C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14EFDDD-0CEE-1501-6207-3A68445B89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E772E47-C0D5-2C81-A16A-0D20878CC2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5EC6C86-476B-C34A-8309-70A76B2BFD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6248E51-B096-C383-CD28-45F0C181BC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5196D34-02CB-4079-5DF2-3D9D7084CB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9DF0EA6-CA4D-30CC-8F97-FB181FAAE8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8376256-E9BD-4500-4246-D3CFCE0416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D112C9F-C3C6-BDE1-6AF1-A6847460CD1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BF3F5CB-D68D-C41D-609B-0DD220111A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A7E4A16-736B-1247-B63A-6BAB518E72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3D0B33E-E4B3-4FF5-FD51-4704F5665F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A9608A11-6257-7599-069B-AE79628F0F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0E89531-70C8-241D-9A28-823F041D19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103B352-A245-F084-8444-D2E3094E10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7480F5D-1580-AF04-5498-3897F2DF98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049928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4">
            <a:extLst>
              <a:ext uri="{FF2B5EF4-FFF2-40B4-BE49-F238E27FC236}">
                <a16:creationId xmlns:a16="http://schemas.microsoft.com/office/drawing/2014/main" id="{1307799C-77A2-B42C-3561-5E52030D7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30000" contrast="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09" y="1295400"/>
            <a:ext cx="8482091" cy="544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Rectangle 5">
            <a:extLst>
              <a:ext uri="{FF2B5EF4-FFF2-40B4-BE49-F238E27FC236}">
                <a16:creationId xmlns:a16="http://schemas.microsoft.com/office/drawing/2014/main" id="{0DC29106-D6FD-E84B-A582-07D37EBDF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8129" y="304800"/>
            <a:ext cx="5499472" cy="685800"/>
          </a:xfrm>
        </p:spPr>
        <p:txBody>
          <a:bodyPr/>
          <a:lstStyle/>
          <a:p>
            <a:r>
              <a:rPr lang="en-US" altLang="en-US" sz="2800" dirty="0"/>
              <a:t>Creation of Reservoir of Potential Energy </a:t>
            </a:r>
          </a:p>
        </p:txBody>
      </p:sp>
      <p:pic>
        <p:nvPicPr>
          <p:cNvPr id="61442" name="Picture 2" descr="http://fwee.org/wp-content/uploads/2010/11/9spillway.gif">
            <a:extLst>
              <a:ext uri="{FF2B5EF4-FFF2-40B4-BE49-F238E27FC236}">
                <a16:creationId xmlns:a16="http://schemas.microsoft.com/office/drawing/2014/main" id="{072C365F-6954-ACD4-E06F-370EB89F3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828800"/>
            <a:ext cx="5558588" cy="32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7800000" rev="2400000"/>
            </a:camera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4E76B43-6D94-75AD-B537-DCB11F8A34B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E591663-6EBA-CA35-7087-59AD2B282C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703BCDE-F138-2D03-CEF2-EA3168D62C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CE78CFB-9699-766D-7B85-A33BD96DE2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378C3E9-8E50-C395-7072-70899F6FC2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F7560AC-658B-E144-92A5-D1311C9080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0878EE9-8D65-E9B1-E733-298A15F6EC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C33086B-8EFE-84A7-884F-0DD2BA7B89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E88B02B-C07C-CF0E-A0BD-2B6A7CFD94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62FE53A-61B6-60AF-1D08-B75D3B442A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59F0A63F-100A-4A38-9044-CA891A5F5E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5DCAF04-C48A-F723-CF08-DC472A7551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2FAE626-F213-0CAA-1055-D33FE8C602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5062969-7777-8E7A-AE02-BB5C85FCDF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E4F1FE7-18D5-B931-3F27-396E3011DF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4DAF6B44-6699-2471-0B4B-7EC271C08B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2BABCDDD-7544-1BC9-F00E-90B972E2E0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61B0AEF-7159-FF6C-A97E-911E294A52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748B11C-3D03-12B1-F3EF-39DE2803FF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B981589-87EA-1965-B429-621149E1EE22}"/>
                  </a:ext>
                </a:extLst>
              </p14:cNvPr>
              <p14:cNvContentPartPr/>
              <p14:nvPr/>
            </p14:nvContentPartPr>
            <p14:xfrm>
              <a:off x="3616560" y="1732320"/>
              <a:ext cx="3447360" cy="23580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B981589-87EA-1965-B429-621149E1EE2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07200" y="1722960"/>
                <a:ext cx="3466080" cy="237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053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DBAA5D2-F291-B5C7-DB3A-9B5C3AF11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2800"/>
              <a:t>Reservoirs</a:t>
            </a:r>
          </a:p>
        </p:txBody>
      </p:sp>
      <p:sp>
        <p:nvSpPr>
          <p:cNvPr id="417795" name="Rectangle 3">
            <a:extLst>
              <a:ext uri="{FF2B5EF4-FFF2-40B4-BE49-F238E27FC236}">
                <a16:creationId xmlns:a16="http://schemas.microsoft.com/office/drawing/2014/main" id="{627E5173-5F7E-525F-3359-F77A2215153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/>
              <a:t>A reservoir is a manmade lake or structure used to store water. 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A reservoir with dam has an uncontrolled inflow but a largely controlled outflow. 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The water available for storage is totally a function of the natural stream  flow. </a:t>
            </a:r>
          </a:p>
          <a:p>
            <a:pPr>
              <a:lnSpc>
                <a:spcPct val="80000"/>
              </a:lnSpc>
            </a:pPr>
            <a:r>
              <a:rPr lang="en-US" altLang="en-US" sz="2400" i="1"/>
              <a:t>Reservoir capacity </a:t>
            </a:r>
            <a:r>
              <a:rPr lang="en-US" altLang="en-US" sz="2400"/>
              <a:t>is the max. volume of water that can be stored in the particular reservoir. 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It is the </a:t>
            </a:r>
            <a:r>
              <a:rPr lang="en-US" altLang="en-US" sz="2400" i="1"/>
              <a:t>normal maximum pool </a:t>
            </a:r>
            <a:r>
              <a:rPr lang="en-US" altLang="en-US" sz="2400"/>
              <a:t>level behind a dam. 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This can be calculated by using a topographic map of the region. </a:t>
            </a:r>
          </a:p>
          <a:p>
            <a:pPr>
              <a:lnSpc>
                <a:spcPct val="80000"/>
              </a:lnSpc>
            </a:pPr>
            <a:endParaRPr lang="en-US" altLang="en-US" sz="24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4B0A252-6FC8-578B-6645-3A94792A396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0358E80-C1DC-EA4F-7500-9BCA4282ED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5C9DF03-CD5E-E41E-D348-994AB652A1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464100F-FC3B-66DB-1312-34FCDE531B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91070E4-C4D7-D157-C1D1-977EC09485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78975C6-3552-636E-9B8A-D6EE96A326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0E74F2B-C982-467D-3861-D31E5CCC73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07944826-FCED-4EEE-05FD-C4FC47FB21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7977C87-E04B-2EE2-904D-ED88C36202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05F4908-4C10-E88B-64DE-FBA5BAF44D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36BF44F-4E9E-3F85-5525-8C6F41C60A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72F3EF5F-3EB0-0505-A928-F937A95C80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BC515BF-8790-47F1-B761-12A6EE6ECE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74530D3-46AD-8E5C-EA1C-499F906783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6A0E1A4-5677-639B-8FC4-167C3B0025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85BBDDCB-D729-4065-7C36-F26A748B3C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EE7503D-E247-6018-0E9C-8765B9F452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1FCBF7D-D87A-CCD5-51CB-017BAE49FC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E29333C-3D5E-4D1D-8120-EFF246A874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8130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7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7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7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7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7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7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http://www.hindu.com/mag/2005/12/18/images/2005121800150201.jpg">
            <a:extLst>
              <a:ext uri="{FF2B5EF4-FFF2-40B4-BE49-F238E27FC236}">
                <a16:creationId xmlns:a16="http://schemas.microsoft.com/office/drawing/2014/main" id="{FAC6ED0C-8F46-28C8-C7AB-66124B01E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314952"/>
            <a:ext cx="7239000" cy="486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1CE7BFC-9577-E67D-BACE-908DA792DC4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2A7BD09-BC9C-E7B1-BA50-646D77FE05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4F1DB3E-FD7C-BE77-CC90-3F2EE601A4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3A88344-A113-0C63-9DFA-29EE205660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35AE87C-2FA2-ABB7-7197-F89D653316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66C4782-5799-18DB-AE7C-352F2D644E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73B81C5-6E1A-B8A6-ECA7-34AC481BAA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EA57521-EB58-5D34-E89B-89F97563D1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806587A-84DC-9A2B-8133-323642F373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4D3966A2-E9C9-AC95-C818-E31A907967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112D7CC-A568-771E-7FB1-27E9487487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F0414BEB-7DCE-9F13-A292-D21C884922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CFE5C35-2D5C-D07A-73F3-B2DD608940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588E74E-5C8C-4116-6C61-6454AA2FC4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2CBCF73-2C00-E639-A226-4B4729859B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8597020-6514-909B-DB42-2A59A98ED7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9ACF43A0-FB21-BF3E-85D8-EC7B568AB0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6FA63AE-1D5F-07C7-44C2-C4947568DF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A289FA6-1E9F-A797-01C3-C1A55BB227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827E2054-E03E-3C24-9062-C8236D7B3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2800" dirty="0"/>
              <a:t>Reservoir Created using A DAM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282236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1D1F6443-CFA7-A0E0-308D-6816DF36A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19809"/>
            <a:ext cx="4150644" cy="315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3B4D76B-2204-2527-CE65-0A4F307B50D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52A034E-D923-FACA-FE2D-0D18E3F578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4A232FF-3E1C-EFDB-FE05-9762444591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C5A8C9D-CD1E-9B7D-2190-062B6C4921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80C15D9-EAF0-675C-0C24-6C901C00A7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5A2FF37-A790-07F3-A805-827F1F166B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3846B8B-956B-F762-7096-0EA28355F5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2D616D2-3E88-FA15-F270-C6E95D3B84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559A487-FD6A-46D9-8627-E7A5E2BF76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B71C7AD-24B3-7E7D-ED2A-B160B39E69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343EA37-78D2-6942-03E6-5F3046DD7A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CFB7D07-2670-12A3-4B7A-594183DF95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5E462E9-811B-56BE-6156-3A5947B3AF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8B65576-3A96-6EC8-6061-3BB99DDEBB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4B80A3E-AA46-91AE-6D74-2182E39B72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857A83B-0184-2E36-24C3-A2F29AC2FE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61E21D2-9388-10FE-66C8-D9C997357C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9B7D775-9F46-9B70-025A-8BC7F8B5B5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E5867A1-AA10-3F26-4A85-C987AC43C2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A2A2D12-837A-6023-A88A-4430786072CA}"/>
              </a:ext>
            </a:extLst>
          </p:cNvPr>
          <p:cNvSpPr txBox="1"/>
          <p:nvPr/>
        </p:nvSpPr>
        <p:spPr>
          <a:xfrm>
            <a:off x="2286000" y="467380"/>
            <a:ext cx="5410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dirty="0"/>
              <a:t>Storage plant (Impoundment plant)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CAD542-EA1A-60E1-866C-B912CB510A27}"/>
              </a:ext>
            </a:extLst>
          </p:cNvPr>
          <p:cNvSpPr txBox="1"/>
          <p:nvPr/>
        </p:nvSpPr>
        <p:spPr>
          <a:xfrm>
            <a:off x="4547880" y="1371600"/>
            <a:ext cx="3986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Potential of A Hydraulic Resource: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3B13C2C-438D-5F42-2228-C37F96A439A6}"/>
                  </a:ext>
                </a:extLst>
              </p:cNvPr>
              <p:cNvSpPr txBox="1"/>
              <p:nvPr/>
            </p:nvSpPr>
            <p:spPr>
              <a:xfrm>
                <a:off x="4780685" y="2590800"/>
                <a:ext cx="3372715" cy="92955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en-IN" sz="20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  <m: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sz="20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sz="20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IN" sz="20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3B13C2C-438D-5F42-2228-C37F96A439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0685" y="2590800"/>
                <a:ext cx="3372715" cy="9295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7E7855C-9FBD-5969-6943-33E93126A3C4}"/>
                  </a:ext>
                </a:extLst>
              </p:cNvPr>
              <p:cNvSpPr txBox="1"/>
              <p:nvPr/>
            </p:nvSpPr>
            <p:spPr>
              <a:xfrm>
                <a:off x="4684044" y="3810000"/>
                <a:ext cx="3850356" cy="82554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IN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𝑟𝑒𝑠𝑒𝑟𝑣𝑜𝑖𝑟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𝑚𝑟𝑒𝑠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00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20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  <m: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𝑟𝑒𝑠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7E7855C-9FBD-5969-6943-33E93126A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4044" y="3810000"/>
                <a:ext cx="3850356" cy="82554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65034B-B369-0A6F-FD0D-FFF3DDE1F0C1}"/>
                  </a:ext>
                </a:extLst>
              </p:cNvPr>
              <p:cNvSpPr txBox="1"/>
              <p:nvPr/>
            </p:nvSpPr>
            <p:spPr>
              <a:xfrm>
                <a:off x="609600" y="4913293"/>
                <a:ext cx="2398413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any turbine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65034B-B369-0A6F-FD0D-FFF3DDE1F0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913293"/>
                <a:ext cx="2398413" cy="954107"/>
              </a:xfrm>
              <a:prstGeom prst="rect">
                <a:avLst/>
              </a:prstGeom>
              <a:blipFill>
                <a:blip r:embed="rId7"/>
                <a:stretch>
                  <a:fillRect l="-5089" t="-7006" r="-3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76E4C60F-202C-61C7-4933-8751E60813B3}"/>
              </a:ext>
            </a:extLst>
          </p:cNvPr>
          <p:cNvSpPr txBox="1"/>
          <p:nvPr/>
        </p:nvSpPr>
        <p:spPr>
          <a:xfrm>
            <a:off x="3200400" y="4889718"/>
            <a:ext cx="58070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 energy conversion device to convert potential energy to kinetic energy is essential.</a:t>
            </a:r>
          </a:p>
          <a:p>
            <a:r>
              <a:rPr lang="en-US" dirty="0"/>
              <a:t>This is known as Nozzle/stator.</a:t>
            </a:r>
          </a:p>
        </p:txBody>
      </p:sp>
    </p:spTree>
    <p:extLst>
      <p:ext uri="{BB962C8B-B14F-4D97-AF65-F5344CB8AC3E}">
        <p14:creationId xmlns:p14="http://schemas.microsoft.com/office/powerpoint/2010/main" val="168639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ext Box 8">
            <a:extLst>
              <a:ext uri="{FF2B5EF4-FFF2-40B4-BE49-F238E27FC236}">
                <a16:creationId xmlns:a16="http://schemas.microsoft.com/office/drawing/2014/main" id="{B95310E1-3A47-763B-0B1C-BAECE06A9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799" y="1374902"/>
            <a:ext cx="40078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stator/Nozzle </a:t>
            </a:r>
            <a:r>
              <a:rPr lang="en-US" altLang="en-US" i="1" dirty="0" err="1"/>
              <a:t>U</a:t>
            </a:r>
            <a:r>
              <a:rPr lang="en-US" altLang="en-US" i="1" baseline="-25000" dirty="0" err="1"/>
              <a:t>blade</a:t>
            </a:r>
            <a:r>
              <a:rPr lang="en-US" altLang="en-US" i="1" baseline="-25000" dirty="0"/>
              <a:t> </a:t>
            </a:r>
            <a:r>
              <a:rPr lang="en-US" altLang="en-US" dirty="0"/>
              <a:t>=0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1673" name="Object 4">
                <a:extLst>
                  <a:ext uri="{FF2B5EF4-FFF2-40B4-BE49-F238E27FC236}">
                    <a16:creationId xmlns:a16="http://schemas.microsoft.com/office/drawing/2014/main" id="{DED2F194-DF50-C9D1-9C17-9B8C449654EA}"/>
                  </a:ext>
                </a:extLst>
              </p:cNvPr>
              <p:cNvSpPr txBox="1"/>
              <p:nvPr/>
            </p:nvSpPr>
            <p:spPr bwMode="auto">
              <a:xfrm>
                <a:off x="536448" y="2109954"/>
                <a:ext cx="8474075" cy="93487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𝑇𝑜𝑡𝑎𝑙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𝑀𝑒𝑡h𝑎𝑙𝑝𝑦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: 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𝑐𝑜𝑛𝑠𝑡𝑎𝑛𝑡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241673" name="Object 4">
                <a:extLst>
                  <a:ext uri="{FF2B5EF4-FFF2-40B4-BE49-F238E27FC236}">
                    <a16:creationId xmlns:a16="http://schemas.microsoft.com/office/drawing/2014/main" id="{DED2F194-DF50-C9D1-9C17-9B8C44965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6448" y="2109954"/>
                <a:ext cx="8474075" cy="93487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4">
            <a:extLst>
              <a:ext uri="{FF2B5EF4-FFF2-40B4-BE49-F238E27FC236}">
                <a16:creationId xmlns:a16="http://schemas.microsoft.com/office/drawing/2014/main" id="{F1866248-5152-64B2-1444-0CCE55983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762498"/>
            <a:ext cx="1785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For rotors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2">
                <a:extLst>
                  <a:ext uri="{FF2B5EF4-FFF2-40B4-BE49-F238E27FC236}">
                    <a16:creationId xmlns:a16="http://schemas.microsoft.com/office/drawing/2014/main" id="{13BACCE5-D95C-D711-EC15-615153D1C8FC}"/>
                  </a:ext>
                </a:extLst>
              </p:cNvPr>
              <p:cNvSpPr txBox="1"/>
              <p:nvPr/>
            </p:nvSpPr>
            <p:spPr bwMode="auto">
              <a:xfrm>
                <a:off x="432289" y="4572000"/>
                <a:ext cx="8956675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2">
                <a:extLst>
                  <a:ext uri="{FF2B5EF4-FFF2-40B4-BE49-F238E27FC236}">
                    <a16:creationId xmlns:a16="http://schemas.microsoft.com/office/drawing/2014/main" id="{13BACCE5-D95C-D711-EC15-615153D1C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2289" y="4572000"/>
                <a:ext cx="8956675" cy="990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88B14AE5-44C2-4B67-5767-EA4E2A335F3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D9894EE-0F7C-33E8-1368-376C58E4EB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353FDAA-75C1-9325-6C2D-2C6D594C49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C32AA5E-0D20-80F1-6001-A0A808E5DF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BCFA8414-4EC7-00FA-E358-58624DD757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687E40E-5299-7D59-FE36-74E6BAF006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C52EE599-A8A7-AC38-C7FA-D55D13275D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9621C2AE-DD88-A0D7-7A5C-EAFE1B4C28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1024B045-AD47-D8E4-7B89-8FCF4EA613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A54D1705-72F5-0002-6E86-A3213E423F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1057C5F3-05F8-41E0-D6CA-49A2A9EC57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05B19DB5-CBD9-248A-F61D-C6AB3BB2D2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08F16AE0-2DDB-D0BC-55E2-26C3EC7735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2F330875-A5D5-6D72-125C-F0AA03EF0F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73D831FE-5B48-74A0-5D24-5AB4EFC803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E3A44F70-2760-0D13-A30A-5ED416BB7A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001B234C-5247-30EB-7C8D-CFE5C17992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C10941EB-0CD3-F291-011B-9FA9966536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95920C9-EC69-8202-5571-A302FD200C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5" name="Title 24">
            <a:extLst>
              <a:ext uri="{FF2B5EF4-FFF2-40B4-BE49-F238E27FC236}">
                <a16:creationId xmlns:a16="http://schemas.microsoft.com/office/drawing/2014/main" id="{C73A741C-3D5F-5832-DF61-7F5B5AD03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599" y="243713"/>
            <a:ext cx="6324599" cy="857250"/>
          </a:xfrm>
        </p:spPr>
        <p:txBody>
          <a:bodyPr/>
          <a:lstStyle/>
          <a:p>
            <a:r>
              <a:rPr lang="en-US" sz="2800" dirty="0"/>
              <a:t>Stator &amp; Rotor Pair in a Hydraulic Turbomachine</a:t>
            </a:r>
            <a:endParaRPr lang="en-IN" sz="2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C495327-AF74-4810-A4CE-609350046C85}"/>
                  </a:ext>
                </a:extLst>
              </p14:cNvPr>
              <p14:cNvContentPartPr/>
              <p14:nvPr/>
            </p14:nvContentPartPr>
            <p14:xfrm>
              <a:off x="4521600" y="2240640"/>
              <a:ext cx="2210040" cy="12294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C495327-AF74-4810-A4CE-609350046C8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12240" y="2231280"/>
                <a:ext cx="2228760" cy="1248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A5BB8-C725-0E74-8762-B8B688FAE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2">
            <a:extLst>
              <a:ext uri="{FF2B5EF4-FFF2-40B4-BE49-F238E27FC236}">
                <a16:creationId xmlns:a16="http://schemas.microsoft.com/office/drawing/2014/main" id="{7BC9FE60-CA50-0EBE-A8EE-B0794A52349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724024" y="292100"/>
            <a:ext cx="5562601" cy="762000"/>
          </a:xfrm>
        </p:spPr>
        <p:txBody>
          <a:bodyPr/>
          <a:lstStyle/>
          <a:p>
            <a:r>
              <a:rPr lang="en-US" altLang="en-US" sz="2800" dirty="0"/>
              <a:t>Turbomachines working with Vapors/Gas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E09BD51-ACB7-A577-64D8-D89B933B199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924BCAF2-DAD1-7AF6-ECC6-D4613C6B3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5239F246-9D1B-26FD-2EC1-01CA499921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BE004857-452B-727F-E1BE-194D93CB28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F35F9EEB-3B11-01D5-4262-CB93BAAB3F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0B4C1C67-2ED6-DCB2-6C1C-63F3C725EB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BCA646A5-F829-5B8E-928E-0C265F3E52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0E410AEF-C5DB-C1E7-4526-CA92EE038B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F2A776EE-83FE-C3C4-BD8F-935DE0E9E0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6240A925-8D96-2E0D-AD7A-BED6C68D44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C64081B5-476B-55A8-C27B-078ECA423A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B2F25EE4-562C-46FF-341A-C608E35EE6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82EAD1A9-C652-C8D2-3E8A-35AE779820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6D602C25-AFD6-6861-68A8-350A53DDB8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5103A07C-A55F-1E75-AB7D-51F5A42607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2EE9874D-4962-AF88-956E-D575F65C43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B8C51A94-AA5D-B8BB-B436-3BEBBB35AB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F070313B-3323-2774-09CD-DC63B1A77E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984941D-EA65-DD6F-E292-C65E934120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5B0DF64-BB9D-6369-A254-3C9498DFCC61}"/>
              </a:ext>
            </a:extLst>
          </p:cNvPr>
          <p:cNvSpPr txBox="1"/>
          <p:nvPr/>
        </p:nvSpPr>
        <p:spPr>
          <a:xfrm>
            <a:off x="462908" y="1198372"/>
            <a:ext cx="85445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Energy Resources: Fossil Fuels, Nuclear Fuels, Geothermal Energy, Solar Thermal Energy, Biomass, Waste Heat…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20DCD06-E1D4-CF87-FF80-4A8127D63B2F}"/>
              </a:ext>
            </a:extLst>
          </p:cNvPr>
          <p:cNvSpPr txBox="1"/>
          <p:nvPr/>
        </p:nvSpPr>
        <p:spPr>
          <a:xfrm>
            <a:off x="405837" y="2545427"/>
            <a:ext cx="3657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Fossil Fuels &amp; Biomass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110369-E514-6531-77C9-83E63F3DD232}"/>
              </a:ext>
            </a:extLst>
          </p:cNvPr>
          <p:cNvSpPr txBox="1"/>
          <p:nvPr/>
        </p:nvSpPr>
        <p:spPr>
          <a:xfrm>
            <a:off x="5410200" y="2511224"/>
            <a:ext cx="26652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Nuclear Fuels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F8DBC4C-231A-E491-EC32-9BD6855BF732}"/>
                  </a:ext>
                </a:extLst>
              </p14:cNvPr>
              <p14:cNvContentPartPr/>
              <p14:nvPr/>
            </p14:nvContentPartPr>
            <p14:xfrm>
              <a:off x="393120" y="2332800"/>
              <a:ext cx="7651440" cy="3704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F8DBC4C-231A-E491-EC32-9BD6855BF73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760" y="2323440"/>
                <a:ext cx="7670160" cy="372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555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0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9108</TotalTime>
  <Words>570</Words>
  <Application>Microsoft Office PowerPoint</Application>
  <PresentationFormat>On-screen Show (4:3)</PresentationFormat>
  <Paragraphs>102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Cambria Math</vt:lpstr>
      <vt:lpstr>CommercialScript BT</vt:lpstr>
      <vt:lpstr>Harlow Solid Italic</vt:lpstr>
      <vt:lpstr>Symbol</vt:lpstr>
      <vt:lpstr>Tempus Sans ITC</vt:lpstr>
      <vt:lpstr>Times New Roman</vt:lpstr>
      <vt:lpstr>Default Design</vt:lpstr>
      <vt:lpstr>Through Flow Theory in Turbomachinery</vt:lpstr>
      <vt:lpstr>An Exclusive Theory for  Turbomachines</vt:lpstr>
      <vt:lpstr>Blade Velocity Vs Tangential Component of Fluid Velocity </vt:lpstr>
      <vt:lpstr>Rotor Speed Vs Inlet Whirl Velocity </vt:lpstr>
      <vt:lpstr>Need For A Stator/Nozzle</vt:lpstr>
      <vt:lpstr>Structure of Modern Wind Turbines</vt:lpstr>
      <vt:lpstr>Throughflow Analysis of Hydraulic Turbomachinery</vt:lpstr>
      <vt:lpstr>Throughflow Analysis of Hydraulic Turbomachinery</vt:lpstr>
      <vt:lpstr>Hydrological Cycle</vt:lpstr>
      <vt:lpstr>Catchment Area of A River</vt:lpstr>
      <vt:lpstr>The West Flowing River: The Sharavathi</vt:lpstr>
      <vt:lpstr>Jog Falls</vt:lpstr>
      <vt:lpstr>Creation of Reservoir of Potential Energy </vt:lpstr>
      <vt:lpstr>Reservoirs</vt:lpstr>
      <vt:lpstr>Reservoir Created using A DAM</vt:lpstr>
      <vt:lpstr>PowerPoint Presentation</vt:lpstr>
      <vt:lpstr>Stator &amp; Rotor Pair in a Hydraulic Turbomachine</vt:lpstr>
      <vt:lpstr>Turbomachines working with Vapors/Gas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834</cp:revision>
  <dcterms:created xsi:type="dcterms:W3CDTF">2003-07-30T05:45:36Z</dcterms:created>
  <dcterms:modified xsi:type="dcterms:W3CDTF">2025-08-11T00:23:35Z</dcterms:modified>
</cp:coreProperties>
</file>