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handoutMasterIdLst>
    <p:handoutMasterId r:id="rId15"/>
  </p:handoutMasterIdLst>
  <p:sldIdLst>
    <p:sldId id="274" r:id="rId2"/>
    <p:sldId id="503" r:id="rId3"/>
    <p:sldId id="406" r:id="rId4"/>
    <p:sldId id="512" r:id="rId5"/>
    <p:sldId id="513" r:id="rId6"/>
    <p:sldId id="521" r:id="rId7"/>
    <p:sldId id="1212" r:id="rId8"/>
    <p:sldId id="1231" r:id="rId9"/>
    <p:sldId id="1189" r:id="rId10"/>
    <p:sldId id="1236" r:id="rId11"/>
    <p:sldId id="1232" r:id="rId12"/>
    <p:sldId id="1239" r:id="rId13"/>
  </p:sldIdLst>
  <p:sldSz cx="9144000" cy="6858000" type="screen4x3"/>
  <p:notesSz cx="6858000" cy="9144000"/>
  <p:defaultTextStyle>
    <a:defPPr>
      <a:defRPr lang="en-US"/>
    </a:defPPr>
    <a:lvl1pPr algn="l" rtl="0" fontAlgn="base">
      <a:spcBef>
        <a:spcPct val="0"/>
      </a:spcBef>
      <a:spcAft>
        <a:spcPct val="0"/>
      </a:spcAft>
      <a:defRPr sz="28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kern="1200">
        <a:solidFill>
          <a:schemeClr val="tx1"/>
        </a:solidFill>
        <a:latin typeface="Times New Roman" panose="02020603050405020304" pitchFamily="18" charset="0"/>
        <a:ea typeface="+mn-ea"/>
        <a:cs typeface="+mn-cs"/>
      </a:defRPr>
    </a:lvl5pPr>
    <a:lvl6pPr marL="2286000" algn="l" defTabSz="914400" rtl="0" eaLnBrk="1" latinLnBrk="0" hangingPunct="1">
      <a:defRPr sz="2800" kern="1200">
        <a:solidFill>
          <a:schemeClr val="tx1"/>
        </a:solidFill>
        <a:latin typeface="Times New Roman" panose="02020603050405020304" pitchFamily="18" charset="0"/>
        <a:ea typeface="+mn-ea"/>
        <a:cs typeface="+mn-cs"/>
      </a:defRPr>
    </a:lvl6pPr>
    <a:lvl7pPr marL="2743200" algn="l" defTabSz="914400" rtl="0" eaLnBrk="1" latinLnBrk="0" hangingPunct="1">
      <a:defRPr sz="2800" kern="1200">
        <a:solidFill>
          <a:schemeClr val="tx1"/>
        </a:solidFill>
        <a:latin typeface="Times New Roman" panose="02020603050405020304" pitchFamily="18" charset="0"/>
        <a:ea typeface="+mn-ea"/>
        <a:cs typeface="+mn-cs"/>
      </a:defRPr>
    </a:lvl7pPr>
    <a:lvl8pPr marL="3200400" algn="l" defTabSz="914400" rtl="0" eaLnBrk="1" latinLnBrk="0" hangingPunct="1">
      <a:defRPr sz="2800" kern="1200">
        <a:solidFill>
          <a:schemeClr val="tx1"/>
        </a:solidFill>
        <a:latin typeface="Times New Roman" panose="02020603050405020304" pitchFamily="18" charset="0"/>
        <a:ea typeface="+mn-ea"/>
        <a:cs typeface="+mn-cs"/>
      </a:defRPr>
    </a:lvl8pPr>
    <a:lvl9pPr marL="3657600" algn="l" defTabSz="914400" rtl="0" eaLnBrk="1" latinLnBrk="0" hangingPunct="1">
      <a:defRPr sz="28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50" autoAdjust="0"/>
    <p:restoredTop sz="95660" autoAdjust="0"/>
  </p:normalViewPr>
  <p:slideViewPr>
    <p:cSldViewPr>
      <p:cViewPr varScale="1">
        <p:scale>
          <a:sx n="70" d="100"/>
          <a:sy n="70" d="100"/>
        </p:scale>
        <p:origin x="96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83C8352-81C1-C1B4-9D3C-1A0F03D9F50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6147" name="Rectangle 3">
            <a:extLst>
              <a:ext uri="{FF2B5EF4-FFF2-40B4-BE49-F238E27FC236}">
                <a16:creationId xmlns:a16="http://schemas.microsoft.com/office/drawing/2014/main" id="{2511A98C-D0CD-93B3-DBD2-A10FA90A73DD}"/>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6148" name="Rectangle 4">
            <a:extLst>
              <a:ext uri="{FF2B5EF4-FFF2-40B4-BE49-F238E27FC236}">
                <a16:creationId xmlns:a16="http://schemas.microsoft.com/office/drawing/2014/main" id="{BCA0B038-8CE9-1A59-75A3-C4C91EC33884}"/>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6149" name="Rectangle 5">
            <a:extLst>
              <a:ext uri="{FF2B5EF4-FFF2-40B4-BE49-F238E27FC236}">
                <a16:creationId xmlns:a16="http://schemas.microsoft.com/office/drawing/2014/main" id="{8A5CFA1C-B23D-9680-5D6B-4D95CF9F6FFE}"/>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B49602B7-7937-49C0-A5A4-64FBFA82FD55}"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5:28:03.266"/>
    </inkml:context>
    <inkml:brush xml:id="br0">
      <inkml:brushProperty name="width" value="0.05292" units="cm"/>
      <inkml:brushProperty name="height" value="0.05292" units="cm"/>
      <inkml:brushProperty name="color" value="#FF0000"/>
    </inkml:brush>
  </inkml:definitions>
  <inkml:trace contextRef="#ctx0" brushRef="#br0">22787 14528 297 0,'0'4'106'16,"1"2"-43"-16,-2 1-56 0,4 2-1 0,0 0-13 0,1 1 38 15,7-1 1-15,-9-2 17 0,5-2 22 0,0 1-4 16,1-2 7-16,2 0-7 0,-1-2-18 0,-1-2 12 15,0-1-18-15,2-3 19 0,-1 0-3 16,5-1-36-16,-4-1 10 0,0-1-20 0,2-1-4 0,-1 0 3 16,3-1-13-16,-5-1 9 0,1-1 0 0,0-1-4 0,1 0 9 15,-2 1-12-15,2 0-7 0,-1 1 9 0,3 2-6 16,-3 1 7-16,1-1-1 0,0 3 6 0,-1-1 4 16,1 0-2-16,11-5 9 0,-22 11 9 15,26-11-36-15,-15 3 25 0,1 0-2 0,-1 0 3 0,-3-3-5 16,-1-1-14-16,0 3 15 15,-1-3-14-15,0 1 16 0,1 1 1 0,-3-5-10 16,-1-1 9-16,3 2-11 0,-5 2-6 0,-2 0 12 0,1 5-14 16,-6-1 12-16,6 1 0 0,-1 3-5 0,3 3 6 0,2 2-11 15,-7 2-11-15,6 4 22 0,2 2-5 16,1 4 12-16,1 1-5 0,0 2 3 0,-5 3 4 0,4-3-3 0,5 3-12 16,-4-4 10-16,8 0-13 15,-3-1 14-15,3-3 2 0,2-2-2 0,-1-4 12 0,2 0-13 16,2-3-15-16,-2-1 21 0,1-3-10 0,-2-6 14 0,1 0-19 0,-2-6 3 15,0 1-6-15,2-4 5 16,1-2-7-16,-2-1-7 0,0-3-3 0,-2 1-2 0,0 0-23 0,3 0-34 16,-1 5-17-16,2 1-2 15,-2 1-34-15,-1 2-19 0,6 1-24 0,2 3 1 0,0 0-49 0</inkml:trace>
</inkml:ink>
</file>

<file path=ppt/ink/ink2.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5:09.76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37-14 14964,'-42'-26'5289,"30"15"-129,12 11-516,0 0-4128,0 0-1290,0 0-3741,0 0-516,0 0-258,12 2-387</inkml:trace>
</inkml:ink>
</file>

<file path=ppt/ink/ink3.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7-29T05:49:04.4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25-5 10965,'-23'-5'4257,"23"5"129,-14 10-387,14-10-3483,0 0-2451,0 0-2193,17 18-129,-17-18-387,27-4-258</inkml:trace>
</inkml:ink>
</file>

<file path=ppt/ink/ink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15T06:39:06.01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5:31:14.333"/>
    </inkml:context>
    <inkml:brush xml:id="br0">
      <inkml:brushProperty name="width" value="0.05292" units="cm"/>
      <inkml:brushProperty name="height" value="0.05292" units="cm"/>
      <inkml:brushProperty name="color" value="#FF0000"/>
    </inkml:brush>
  </inkml:definitions>
  <inkml:trace contextRef="#ctx0" brushRef="#br0">1454 10848 300 0,'-2'-7'115'0,"1"0"-29"15,-3 1-57-15,4 1 10 0,-1 2-32 0,0 1 3 16,0-1 18-16,0 0-13 0,1-1 10 0,0 4 11 16,0 0-8-16,0 0 11 0,0-1 2 0,0 0-12 0,0 0 6 15,2-20-11-15,1 16-19 0,1 1 12 0,1-1-16 16,0 3 17-16,0 0-5 0,0 0-8 15,2-2 10-15,-1 2-11 0,2-1-3 0,0 0 1 0,0 0-7 0,0 2 6 16,2-1 13-16,0 1-17 0,-1 0 12 0,0 0-14 16,2 1-1-16,-1 2 9 0,2 1-10 0,-1 1 9 15,0 0-2-15,-3 1-2 16,-1-2 3-16,0 4-6 0,-2 1-11 0,3-2 16 0,0 4-13 0,-3-1 15 16,-1 3-1-16,-1 0-1 0,-3 3 6 0,1 1-8 0,3 0-10 15,0 2 20-15,-4-3-12 0,0-1 15 0,-4 1-6 16,2-3-2-16,2 0 3 0,-3-2-5 0,3 0-9 15,-5 1 19-15,-1 0-7 0,3-1 13 16,-5-2-1-16,5 1-10 0,-3-2 11 0,1-2-11 0,5 1 1 0,-5-4 16 16,5 2-15-16,-6-2 17 15,0-1-3-15,3-1-6 0,-5 0 14 0,2-2-14 16,2-1-8-16,-1-1 12 0,2-1-14 0,0-2 15 0,-1 0-2 0,3-3-11 16,-3 0 10-16,3-2-12 0,1 0-4 0,0 1 10 15,0-3-12-15,-1 1 13 16,6 0-4-16,-4-2-7 0,2-2 4 0,3-1-6 0,-3 1-13 0,3-1 20 15,1 3-12-15,3 0 14 0,0-2-2 16,-1 4-8-16,-1-1 8 0,-3 1-10 0,3 5-3 0,2-1 5 16,3 1-2-16,-4 4 2 15,2 0-2-15,-2-1-4 0,3 2 3 0,0 0-4 0,-4 0-6 0,5 3 14 0,-5 0-9 16,5 0 11-16,-1 0-4 0,-3 3-3 0,6 1 2 16,-9 0-3-16,4 3-8 0,-5 0 12 0,0 0-1 0,-1 0 3 15,0-1-3-15,-2 1-4 0,1-1 3 0,0 0-2 16,-4-2-9-16,1 3 21 15,0 1-17-15,-3-1 20 0,2 1 0 0,-3-5-10 0,4 2 10 0,-5-1-12 16,2 1-2-16,-3-3 13 16,-1 0-13-16,3 0 14 0,-2-2 4 0,2 0-2 15,-1-2 15-15,5 2-14 0,0 0-6 0,0-1 16 0,-7-18-15 16,6 10 14-16,4 2-17 0,2-4 3 0,4 1 6 0,0-4-5 16,2-1-10-16,3-1 13 0,1-1-4 0,5 2 9 15,0 2-14-15,-2 2 2 0,2 1 0 0,1 2 2 16,-2 3-9-16,-2 4 7 0,-2 0-14 15,-1 3 13-15,-1 3-7 0,-1 2-5 0,0 3 4 0,-4 0-6 0,-4 3-8 0,1 1 19 16,-2 1-11-16,-3 0 13 0,9 3 2 0,-9-2-4 16,0 2 14-16,0 0-14 0,-6-2-3 0,0 2 5 15,2-3-7-15,-1 0 10 0,-2-1 3 0,-1-5-2 16,1 2 7-16,-1-4-6 0,0-1-7 0,0 0 19 16,0-4-1-16,1-2 9 15,3 0-6-15,1-3-5 0,2-1-6 0,0-1 1 0,1-1-20 0,0-4-30 0,2 1-55 16,1-1 11-16,-1-4-146 0</inkml:trace>
  <inkml:trace contextRef="#ctx0" brushRef="#br0" timeOffset="379.79">1908 10448 643 0,'-1'-13'38'0,"0"0"16"0,1 2-16 0,0 2 13 0,0 4-31 0,1 0-11 15,0-3 2-15,0 5-8 0,1-4-8 0,-2 2 21 16,0 2-6-16,0 3 12 0,0 0-3 0,0 0 5 0,0 0 4 15,0-1-4-15,0 0-18 0,0 0 8 0,0 0-6 16,0 1 7-16,0 0-9 0,0 0-4 0,0 0-4 16,-2 0-1-16,1 0-18 0,0 0 30 0,-10 6-12 0,10-1 18 15,1 1-7-15,-2 1-3 0,1-1 9 0,1-3-10 16,-1 0-4-16,2-3 11 0,0 0-5 0,1 0 9 16,-2 0-2-16,0 0-1 0,0 0 2 0,1 0-4 15,14-5-4-15,-11 1 6 0,2-1-12 0,1 2 11 16,1-3-5-16,-3 1-14 0,2 1-5 0,-2-2-11 15,0 2-55-15,0 1-77 0,-1 1-102 0</inkml:trace>
  <inkml:trace contextRef="#ctx0" brushRef="#br0" timeOffset="1204.01">2513 10143 324 0,'-1'-5'91'0,"-4"0"1"0,3-1-18 0,0 1 13 0,-1 1-39 0,3 0-17 15,-5 2 4-15,2 0-8 0,-1-1-26 0,3 2 24 16,1 1-21-16,0 0 24 0,0 0-10 16,0 0-4-16,0-1 6 0,0 0-8 0,0 0-9 0,0 0 16 15,0 1-19-15,0 0 17 0,0 0-12 0,0 0-3 16,0 0 6-16,0 0-8 0,0 0-5 0,0 0 9 16,0 0-4-16,0 0 7 0,0 0 4 0,0 1-10 15,-1 0 8-15,-1 0-9 0,-8 22-3 0,6-16 12 0,1 0-13 16,-4 2 15-16,2-1 4 0,-1 0-5 0,-1 1 8 0,4 1-11 15,-2 0-3-15,0 1 8 0,-3 1-1 0,3-1 3 16,1 4-7-16,-1 0 0 0,0-1 1 0,0 2-2 16,-1 3-8-16,1 0 13 0,-1 3-11 0,1 2 12 15,1-4-2-15,-1 6-3 0,2 1 4 0,-2-2-6 16,2 2-6-16,-1-4 4 0,1 4-4 0,0 1 3 16,1 1-4-16,1 2 7 0,0-2 0 0,0 1 3 15,1-1-7-15,0 0 2 0,2 1-3 0,0 0 4 0,1-2 7 16,1 0-4-1,1-2 6-15,2-3-9 0,-2-1-13 0,1-2 19 0,0 1-10 0,2 1 15 16,-2-4-8-16,2-1 1 0,2 1 2 0,-1-2-3 0,3 1-12 0,-1-2 15 16,0-2-2-16,0-2 8 0,2-1-7 0,-2-2-5 15,0 0 0-15,-1-1 1 0,-5-2 10 0,7 1-6 16,-2-2-6-16,0 1 3 0,3 0 7 0,-7-2-8 16,0 1 7-16,0-2-10 0,-4 0-8 0,3-2 9 15,-3 3-3-15,4 0 5 0,2-2-2 0,0 2-2 16,-3 1-1-16,-1-2 0 0,-1 3-5 0,-3-1 6 0,5 0-4 15,-4-1 5-15,3-1 2 0,-4-2-7 0,0 0 9 16,0 0-9-16,0 0 5 0,0 0 1 0,0 0-3 16,0 0 1-16,0 0 2 0,-1 0-3 0,0 0-3 0,1 0-2 15,0 0-13-15,0 0-38 0,-8-11-41 0,8 5 1 16,0-1-106-16</inkml:trace>
  <inkml:trace contextRef="#ctx0" brushRef="#br0" timeOffset="1853.22">2641 10400 92 0,'-4'-8'95'0,"4"0"-34"0,2 3-43 0,3-1 28 0,-1 1-7 0,-3-2-17 0,2 2 20 16,0 2-21-16,-2-1 1 0,2 4 29 0,-1 0-17 31,-1-4 24-31,-1 3 4 0,2-3-16 0,-2 3 9 16,1 0-14-16,2 1-16 0,-3 0 1 0,0 0-13 0,0 0 10 15,0 0-10-15,0 0-8 0,10 12 3 0,-7-9-5 16,2 7 8-16,-3-3-1 0,-1-1-5 0,0 1 4 15,1 0 4-15,2 4-9 0,1 4 12 0,-1 3-14 16,0-1-2-16,2 0 13 0,-1-1-13 0,1 2 14 16,1 1 3-16,-3 1-5 0,1 1 15 0,0 1-13 15,1 0 4-15,0 3-1 0,-2-5-1 0,1 0 2 0,1-1 7 16,-2-2-16-16,1 3 4 0,-1-4-8 0,0 1-5 16,-2-1 16-16,1 1-17 0,-1-4 17 0,-1-2-5 0,-1-2-4 15,0-1 18-15,0 0-16 0,-1-2 5 0,-1-1 8 16,1-2-5-16,1-3 7 0,0 0 0 0,0 0 0 15,0 0 0-15,0 0 1 0,0 0-3 0,-7-14-8 16,6 6 2-16,1-2-4 0,-1-2 6 0,0 0-9 16,0-2 2-16,1 0-4 0,0-2-6 0,0 1 6 15,2 0-5-15,2-1 6 0,-2 0-7 0,5 1 1 16,-3 2-2-16,3-1 3 0,0 3-1 0,1 2-5 16,0 1 3-16,0 2-3 0,0 2-4 0,0 3 1 0,0 0-3 15,-2 2 4-15,2 2 1 0,-2 3-4 0,2 0 0 16,1 2 0-16,-1 1 6 0,-1 1-5 0,-1 1 7 15,2 0-8-15,-4-1-1 0,1 1 14 0,2 0-5 16,-6 3 9-16,3-1-9 0,0 0-6 0,-4 1 4 0,0-4-2 16,-1 3 4-16,-1-2 5 0,2 0-11 0,0 3 8 15,-1-3-5-15,0 0 7 0,3 0 5 0,-3-3-2 16,1-4-7-16,-1 0 7 0,-2-3-2 0,3 2 4 16,1-1 0-16,0-2-8 0,4-2 2 0,-4 0-6 15,-1 2-30-15,0 0-44 0,2-10-97 0,4 1 21 16,4-2-259-16</inkml:trace>
  <inkml:trace contextRef="#ctx0" brushRef="#br0" timeOffset="2152.56">3166 10603 399 0,'4'-11'62'0,"-2"1"20"0,1 0 12 0,1 2-22 0,2 1-22 0,0 0 4 0,1 1-13 0,1 1 13 16,0 0-12-16,0 1-3 0,-2-2 9 15,1 2-7-15,1 1-2 0,0 0 3 0,0 0-9 0,1 0 9 16,-1 1-9-16,3 0-18 0,0 2 1 0,2-1-7 16,1 0 0-16,-1 0-4 0,1 1 5 15,0 0-5-15,1 1-6 0,-1 0 1 0,1 1-5 0,-4-1 5 16,-2 0-7-16,2 0 9 0,-3-1-7 0,0-1 8 0,3-1-11 15,-3 0-9-15,-1 0-1 0,4 2-5 0,-6-1-28 16,3-1-13-16,-3 0-38 0,-2-2 12 0,-1 3-88 16</inkml:trace>
  <inkml:trace contextRef="#ctx0" brushRef="#br0" timeOffset="2374.01">3315 10447 855 0,'-1'-7'93'0,"-1"1"-49"15,2 6 1-15,0 0-18 0,0-1-26 0,0 0-1 16,1 0-10-16,12-9 7 0,-5 12 9 0,0 0-3 0,1 1 10 16,1 1-10-16,0 1-2 0,2 1 19 0,-2 1-20 15,1 2 19-15,0 1-13 0,-1 0-7 16,1 0 12-16,-2 1-14 0,3 1-5 0,-4-1 11 16,-6 2-14-16,5-1 14 0,-4-1-6 0,0 2 4 0,5 0 7 15,0-1-6-15,-5 1-9 0,2 0 11 0,1-2-8 0,-2-3 9 16,-1 0-5-16,4-1-29 0,-3-1-18 0,0-2-8 15,-1 0-94-15</inkml:trace>
  <inkml:trace contextRef="#ctx0" brushRef="#br0" timeOffset="2849.63">3688 10236 860 0,'1'-11'24'0,"1"0"-4"16,0 2-4-16,1 2-2 0,0 2-28 0,2 3 14 16,-1 0-8-16,1 1 11 0,2 1-3 0,-2 0 2 15,0 0 13-15,-1 1-8 0,0 0 9 0,2 1 20 16,-1 2-14-16,1 2 18 0,3 1-10 0,-1 1-18 0,-1 2 7 31,4 1-13-31,2 1-2 0,-1 3 3 0,1-2-4 16,1 3 5-16,-4 2-3 0,-2-2-1 0,-2 3 4 15,-1-2-5-15,4-2-10 0,-3 4 19 0,2-2-13 16,-1-1 16-16,-5 0-6 0,4-4 3 0,-6 1 3 0,4-2-2 16,2-1-11-16,0-1 18 0,-1-2-14 0,1-2 16 15,-8-1-2-15,2-2-1 0,0-2 15 0,3 2-11 16,2-1 2-16,-5-1-1 0,0 0-3 0,3-4 3 16,-1 0-6-16,4 0-3 0,-1-1-3 0,-7-2 3 15,2 1 0-15,0-3-6 0,2-1 7 0,-4-3-7 0,-1-2-2 16,-2-3 5-16,0-1-2 0,6 1 5 0,-2-2-7 15,1 4 8-15,2 0-6 0,-4-3 9 0,6 0 3 16,-4-1-15-16,-4 0 6 0,2 0-9 0,-1 3 3 0,0 0-1 16,3 1 0-16,0 1-1 0,0 1-4 0,1 1-1 15,0 1-1-15,-1 2 0 0,0 1-5 0,2 4 4 16,-2-1-11-16,3 2 9 0,-3 1 1 0,0 0-23 16,6 1 4-16,-1 2-16 0,1 0-19 0,2 0-37 15,-3 0-49-15,0 1 3 0,4 1-146 0</inkml:trace>
  <inkml:trace contextRef="#ctx0" brushRef="#br0" timeOffset="3262.22">4162 9848 536 0,'-3'-11'34'0,"1"1"11"0,1 1 8 0,-1 2-3 16,1-1-10-16,1 0 3 0,1 1-12 0,1 1 11 16,0-1 0-16,2 1-4 0,-1-1 12 0,1 1-11 0,1 1-19 0,1 2 6 15,-1 0-20-15,1 1 15 0,1 2-21 16,0 2 1-16,-2 1 0 0,2 2-1 0,1 2-18 0,0 3 12 16,1 1-15-16,-4 1 14 15,-3 2-5-15,0 2-4 0,-2 1 11 0,-2 4-11 16,0-1-8-16,-4 0 27 0,1 2-15 0,0 1 19 0,0 0-7 0,1-1 1 15,-2-3 12-15,0-5-8 0,2-1-1 16,3-3 16-16,0-2-12 0,1-1 15 0,0-2-1 0,1-2 4 16,-1-1 11-16,5-2-7 0,1-1 3 0,3-1-2 0,4-2-6 15,-2 0 5-15,5-2-8 0,-1-3-5 0,0 0-3 16,-1-4 1-16,-1-1-4 0,6 2-6 0,-2-1-6 0,0 1 1 16,-2 2 0-16,0-4-2 0,-1 1 6 0,3 2-8 15,-1 2-10-15,-3 2-3 0,2 2-8 0,-5 0 4 16,1 3-5-16,-2 1 5 15,1 1-4-15,-3 1 2 0,0-2-16 0,-4 2-5 16,2 1-17-16,-4 1 5 0,1 1-34 0,-1 2-75 16</inkml:trace>
  <inkml:trace contextRef="#ctx0" brushRef="#br0" timeOffset="3579.78">3878 10623 589 0,'-4'-4'133'0,"0"1"-49"0,4 3-19 0,0 0 2 0,0 0-31 0,10-7-20 0,-4 5-16 0,3-2 7 15,5 0-2-15,0-1 10 16,8-1 10-16,0 0-5 15,3-1 1-15,-1-1 26 0,1 0-16 0,1 0 20 0,0 1-10 16,0 0-18-16,0 3 2 0,1 0-11 0,-5 1-13 0,2-1 0 16,2-1 3-16,-6 3-2 0,3-1-2 0,-4 1 0 0,1-1 0 0,-1 0 2 15,-2 0 3-15,1 1-6 0,-7 0-7 0,4 1 2 0,-2 0 2 16,0-2-28-16,0 1-11 0,-2-1-13 0,-1 1-72 16,-2 1-76-16</inkml:trace>
  <inkml:trace contextRef="#ctx0" brushRef="#br0" timeOffset="3943.76">4181 10692 596 0,'-5'0'35'15,"2"0"18"-15,-2-1 4 0,2 0-28 0,3 1 11 16,0 0-18-16,0 0-3 0,0 0 6 0,4-12-5 15,0 6 8-15,1 0 2 0,1-1-6 0,1 0 1 0,1-2-3 16,0 0-15-16,1 1 7 0,2 0-12 0,1 2 10 16,-3 1-14-16,1 2 2 0,-3 2-1 0,1 1-1 15,-2 1-24-15,-4 4 6 0,-1 0-9 0,-2 6 6 16,0 2-8-16,-2 2 18 0,1 3 3 0,-6-1 3 16,3 2 1-16,-5 3 28 0,-1-1-13 0,2 2 18 15,-2 0-19-15,0-2 14 0,2-1 2 0,2 0 1 16,1-1-13-16,-1-4 18 0,1 2-13 0,3-6 17 0,1-4-2 15,1 1-1-15,1-4 15 0,0-4-12 0,1 2-6 16,3-3 18-16,2-2-9 0,0 1 12 0,5-2-22 0,1-4-1 16,1-1-12-16,4-4 8 0,-2 0-22 0,2-4-6 15,2-1-24-15,3-2 7 0,-2-5-55 0,2 4-73 16,1-3-21-16,-1 2-26 0,7 2-95 0</inkml:trace>
  <inkml:trace contextRef="#ctx0" brushRef="#br0" timeOffset="4212.22">4689 10475 737 0,'-2'-18'121'0,"2"6"-61"0,0 0 1 0,4 3-4 15,0 2-39-15,2 1 1 0,5 2-19 0,-2-1 15 0,2-1-4 16,4 3-3-16,-7-4 13 0,3 2-11 0,0 1 9 16,4-2 10-16,0 2-10 0,2-3 10 0,-1 2-18 15,-1 1-8-15,3 0 6 0,-2 2-8 0,2-2-8 16,-4 0 9-16,1-1-11 0,-4 3 13 0,0 0-8 0,1 2-6 16,-2 0-1-16,-2 0-5 0,1 0-25 15,-3-2-15-15,-2-2-33 0,0 1 10 0,-2 0-64 0,-2 3-93 16</inkml:trace>
  <inkml:trace contextRef="#ctx0" brushRef="#br0" timeOffset="4417.74">4884 10229 406 0,'-6'-3'106'0,"-2"-1"8"16,1 0-26-16,2 1 22 0,5 3-31 0,0 0-40 0,0 0 9 16,0 0-21-16,0 0-15 0,0 0 7 0,0 0-15 15,0 0 16-15,5 2 1 0,3 2-8 0,-1 2 9 16,1 2-12-16,-3 1-7 0,2 2 10 0,0 0-16 0,-2 1 12 15,2 4-13-15,-3-1 3 0,-1 2 6 0,1 3-5 16,-3-1-10-16,0 3 12 0,1 0-5 0,-2 0 9 16,1-1-2-16,-1 0-11 0,1-1-25 0,-1-2-2 15,-1 2-125-15</inkml:trace>
  <inkml:trace contextRef="#ctx0" brushRef="#br0" timeOffset="5702.42">5497 10176 262 0,'-4'-4'42'0,"1"1"-17"0,0-1 13 16,0-1-30-16,3 5-21 0,0 0 3 15,0 0-23-15,0 0 18 0,0 0-14 0,0 0 26 0,0 0 12 0,0 0-2 0,0 0 10 16,0 0 31-16,0 0-13 0,0-1 19 16,0 0-5-16,0 0-21 0,0 0 0 15,0 1-10-15,0 0-15 0,0 0-2 0,0 0-1 16,0 0-2-16,0 0-2 0,0 0 6 0,0 0 5 15,0 0-2-15,0 0-13 0,0-1 19 0,0 1-12 0,1 0 15 0,1-1 3 0,-1 0 3 16,-1 0 11-16,1 0-8 0,0 0 4 16,0 0 15-16,0 0-10 0,0 0 11 0,18-24-14 0,-15 19 1 15,1 1 2-15,-1 0-2 0,-1 0-15 0,-1-1 9 16,1 0-14-16,1-1 14 0,-1-1-1 0,-1 0-8 0,1-2 9 16,-3-1-12-16,0 1-1 0,0 0-4 0,-3 1 1 15,3 1 0-15,-2 0 9 16,1 1-20-16,0 4 6 0,-4 0-12 15,5 3-1-15,0 0 2 0,0 0 1 0,-1 0 1 0,0 0 0 0,0 0-4 16,-15 3-2-16,14 5 0 0,2 2-6 16,-3 1 14-16,2 2-9 0,1 0 11 0,-2 2 4 0,3 2 8 0,1 0 5 0,1 2-4 15,1 0-17 1,1 2 15-16,0 0-10 0,2-1 14 0,2-1-3 0,-1-2-5 0,4-1 6 0,-4 0-8 16,-2-3-11-16,5 0 19 0,-1 2-14 0,-2-4 18 15,-1-1-1-15,-4 0-17 16,-3 0 15-16,1 1-18 0,2 4 8 0,0-4-2 0,-4-2 1 0,0-1-1 15,0-2 2-15,-4 2-5 0,2 1 1 0,-4-2-3 16,-1 1 4-16,-2-3 10 0,0-1-7 0,1-1 9 0,-3 0-1 16,2-2-1-16,1-1 4 0,-1 1-5 0,2-1-7 15,2-1 5-15,1-1-13 0,2-1 7 0,1-1-34 0,2 1-63 16,0-4-36-16,2-2-18 0,0 3-189 0</inkml:trace>
  <inkml:trace contextRef="#ctx0" brushRef="#br0" timeOffset="9038.15">5891 10071 224 0,'0'-3'-79'0,"-3"0"48"0,3 3 78 0,0 0-6 0,0 0 12 0,0 0 4 31,0 0-14-31,0 0 14 0,0 0 6 0,0 0-10 0,0-1 16 0,0 0-18 0,0 0-25 0,0 0 8 16,0 0-24-16,0 0 21 0,0 0-8 0,0 0-21 16,2 0 15-16,-1 0-18 0,-1 0 3 0,1 0 18 15,0 0-20-15,0 0 21 16,0 0-7-16,0-1 0 0,26-14 12 0,-22 12-12 0,2 3-18 0,1-2 15 0,1 3-16 16,0-2 18-1,2 1-4-15,-2 0-9 0,1 0 7 0,2 3-10 16,-2 0-7-16,-2 1 12 0,0 2-9 0,-6-4 10 0,6 2-7 0,-5 0-8 0,1 1 10 15,-3 4-11 1,-2-2-12-16,-1 1 22 0,-3 2-22 0,1 0 25 16,-4 1 0-16,-3-1-9 0,-4 1 12 0,0-1-15 0,-2 1 1 15,2-1 17-15,2 0-12 0,0-1 16 16,2-2 4-16,1-2-3 0,2 0 16 0,2-2-15 16,3 0-12-16,-1-1 25 0,4-1-17 0,0 0 23 0,0 0-2 15,2-4-16-15,5 0 5 0,4 1-12 0,-2-2-12 16,7 1 11-16,2 1-14 0,0 0 14 0,4 1-3 15,-1-1-2-15,4 2 7 0,-4 0-8 0,-1 1-10 0,1 1 10 16,-9 3-9-16,4 0 9 0,1 1-12 0,-8 1 5 16,4 1 0-16,-7 1-1 0,-6 1-11 0,0 0 17 15,-3 2-13-15,0-1 14 0,1 1-3 0,-4 1 1 16,-1-1 11-16,1 1-9 0,0-2-11 0,-5 1 22 16,0 0-13-16,0-3 18 0,0 1-2 0,1-1-4 15,6 1 8-15,-9 3-8 0,5-4-3 0,-3-1 14 16,-5-3-11-16,6 0 13 0,-6-1-9 0,4 1 3 15,2 1 4-15,1-3-5 0,3 0-7 0,2 1 5 0,-2-3-3 16,2 0 4-16,4 0-9 0,0 0 7 0,0 0 0 16,0 0 4-16,0 0 3 0,0 0 1 0,0 0-11 15,2-8 9-15,2 3-1 0,1 0-7 0,3 2 16 16,0-2-15-16,3 2 0 0,2-4-1 0,-1-1-10 16,1 0 7-16,-3-3 0 0,5 2 5 0,-1-1 1 15,1-4-2-15,2 1-12 0,-3 0 9 0,2 0-7 0,-1-1 9 16,1 2-5-16,-2-1-6 0,-4 0 2 0,-1 2-5 15,1 0-15-15,-2 1 19 0,1 2-27 0,0 1 22 16,-1 1-32-16,-3 1-9 0,3 3 5 0,-6 1-11 16,1 0-14-16,1 0-23 0,-3 3-59 0,1 1 8 15,0 0-205-15</inkml:trace>
  <inkml:trace contextRef="#ctx0" brushRef="#br0" timeOffset="12209.37">6451 10228 226 0,'0'-6'36'0,"0"2"-22"15,3 1 9-15,0 0-6 0,-2 1-12 0,1 1 7 16,-2 0-13-16,6 0 16 0,-2-1 24 0,5 0 19 0,-4 1 20 16,4-3-8-16,0 1 6 0,1 1-7 0,-1-2-13 15,2 1 7-15,-2 1-19 0,2 0-23 0,3 0-1 16,-3 1-8-16,5 1-14 0,1-1 3 0,-3 1-6 0,0 0 7 16,-3 1-1-16,2 1-34 0,-1-1-6 0,1 0-16 15,-4 0-46-15,2-1-137 0</inkml:trace>
  <inkml:trace contextRef="#ctx0" brushRef="#br0" timeOffset="12366.94">6610 10167 53 0,'10'-6'7'0,"-7"3"23"15,-1-2-6-15,1 2-22 0,0 0-25 16,2 1-15-16,2 0 20 0,1 2-18 0,-1-1 36 15</inkml:trace>
  <inkml:trace contextRef="#ctx0" brushRef="#br0" timeOffset="12716.67">6616 10062 689 0,'0'-6'23'0,"1"0"-9"16,-6-2-25-16,7 6 6 0,-2-3-12 0,4 3 12 0,3 2-2 15,-2 0 2-15,0 1 12 0,-1 0-8 0,-1 1-9 16,3-2 35-16,-6 2-21 0,4-1 27 0,0 1-18 15,0 3-3-15,3 0 1 0,-2 1-4 0,2 1-14 0,-3 2 9 16,1-1-10-16,-3 2 11 0,3 2-6 0,-4-1 0 16,1 3 7-16,2 0-5 0,-1 2-10 0,-1 0 14 15,0 0-12-15,-1 1 15 0,1-2 2 0,-1 2-9 16,-2-1 9-16,1-3-12 0,-2 1-8 0,0-2 11 16,2-2-34-16,0 0 17 0,0-2-89 0</inkml:trace>
  <inkml:trace contextRef="#ctx0" brushRef="#br0" timeOffset="12888.45">6895 10210 529 0,'3'-9'369'0,"1"2"-289"0,-4 0-81 0,4 3-13 15,-3 1-44-15,3 1-30 0,3 0-26 0,-4 2 3 0,7-3-32 16,1 1 41-16,-2 0 12 0</inkml:trace>
  <inkml:trace contextRef="#ctx0" brushRef="#br0" timeOffset="13062.41">7255 10145 650 0,'0'-11'282'0,"1"2"-196"0,2 2-77 0,3 1 12 0,2 1-26 0,2 2-16 0,0 0-4 15,6 1-9-15,3 0-40 0,-7-1-6 0,4 1-20 0,-4-2 7 16,1 1-33-16</inkml:trace>
  <inkml:trace contextRef="#ctx0" brushRef="#br0" timeOffset="13204.59">7532 10097 541 0,'-1'-1'86'0,"2"0"18"0,-1 1 14 0,0 0-56 15,0 0-49-15,0 0-1 0,-2 6-14 0,6-2 11 0,0-2 3 16,1-1-8-16,0-1 14 0,3 0-15 0,-1-1-4 0,3 0-30 16,-1 1-72-16,1-1 5 0,0 0-300 0</inkml:trace>
  <inkml:trace contextRef="#ctx0" brushRef="#br0" timeOffset="13679.78">7800 9500 392 0,'-2'-9'274'0,"2"2"-178"0,-1-1-61 0,1 6 4 0,-2 0-28 16,2 2 0-16,0 0-12 0,0 0 6 0,0 0-11 0,0 0 13 15,0 0 4-15,0 0 2 0,11 8-8 0,-6-7 20 16,2 2-10-16,0 2 14 0,2-1-9 0,0 4-8 15,1-2 7-15,1 3-9 0,0-4-3 0,2 3 9 16,-1 1-12-16,4-1 11 0,-2 4-8 0,3 0-1 16,0 3 4-16,-2-1-5 0,-2 1-10 0,0 3 9 15,-2 0-8-15,1 3 8 0,-2 1-4 0,-1 2-3 16,0 1 1-16,0 2-3 0,-1-1-5 0,-2 0 12 0,1 0-5 16,1 1 6-16,-4 1-8 0,0-1 5 0,-2 3 2 15,-1 1 0-15,-1-1-1 0,1 2-2 0,-2 0-2 16,-1 1 2-16,0 2 5 0,-5 1 1 0,2 2 0 15,-2 2-1-15,-1-2 1 0,0 4 4 0,0-3-2 0,-2 3 1 16,1 2-10-16,-2-4 4 0,-1 3 3 0,0-2 1 16,0 0-11-16,-1-1 13 0,-2-2-13 0,-1-3 13 15,-2-1-24-15,1 0-137 0,0 1-124 0</inkml:trace>
  <inkml:trace contextRef="#ctx0" brushRef="#br0" timeOffset="16148.9">4835 11613 251 0,'-5'-9'-11'0,"0"1"38"0,2 1 30 0,2 2 10 16,-4 2-39-16,5 3-2 0,0 0 14 0,0 0-12 0,0-1 16 15,0 0 0-15,0 0 2 0,1 0-1 0,-1 0 13 16,1 0-26-16,0 0 5 0,10-18-16 16,-6 18-21-16,1 2 13 0,0 1-20 0,-4 1 16 0,1 1-2 0,0 2-6 15,2 2 14-15,3 2-15 0,2 1-1 0,-6 0 10 16,1 4-8-16,1 4 9 0,-2 1-4 0,1 7 5 16,-2-3 4-16,0 2-3 0,-2 1-9 0,3-2 4 15,-4 1-9-15,1-4 8 0,1 3 3 0,-2-5-4 16,1 2 7-16,2-3-8 0,-2-2-2 15,0-1 4-15,3-4-6 0,-1-1 4 0,0-5-1 0,2-3-44 16,-1-1-46-16,3-3-13 0,1-2-244 0</inkml:trace>
  <inkml:trace contextRef="#ctx0" brushRef="#br0" timeOffset="16321.75">5005 11358 934 0,'-9'-8'19'0,"0"1"4"0,1 1 1 0,1 2-3 16,2 3-23-16,0 1 2 0,1 1-9 16,0 0 9-16,3 1 1 0,-3 0-1 0,2-1 8 0,2-1-6 15,0 0 7-15,0 0-9 0,0 0-5 0,0 0 0 16,6 3 4-16,2-2-20 0,1-1-19 0,3 2-10 0,3-1-134 16</inkml:trace>
  <inkml:trace contextRef="#ctx0" brushRef="#br0" timeOffset="16781.75">5194 11845 118 0,'12'6'17'0,"-9"-3"61"16,-2 0 8-16,-5-2-40 0,4 2-13 15,2-1-15-15,-2-1 5 0,0-1-12 0,0 0-14 0,9-3 20 0,-2-1-10 16,-2-3 17-16,2 0 3 0,-1-2 4 0,2 0 3 0,1 0-4 16,6-2-23-16,-1 0 11 0,-1-3-15 0,3 1 15 15,-4-2-10-15,1 2-10 16,1-1 2-16,2 3-8 0,-4-1-16 0,2 3 6 0,-3 5-9 0,1 1 8 16,-1 5 0-16,-2 2 3 0,0 3 3 0,-2 1-2 0,0-1 3 15,1 2 12 1,-1 2-7-16,-3-1 7 0,1 2 0 0,-1-2-4 0,0-1 11 0,-1 2-11 15,-1-1-1-15,1 0 16 0,-3-2-18 0,0-3 19 0,0-1 3 0,0-4 10 16,0 0 17-16,0 0-10 0,0 0 12 0,0 0-1 16,0 0-4-1,0 0 4-15,0-11 1 0,0 3-19 0,2-2 9 0,4 0-13 0,-3 0-4 0,3-3 20 16,1 1-8-16,-1-1 13 16,5 2-11-16,-2 1-13 0,3 3-2 15,-3 2-2-15,-2 3-4 0,6 2-4 0,-5 2-6 0,2 4 1 0,2 0-5 0,-4 2 0 0,5 4 4 16,-2 0-1-16,-2 3-11 0,-3-1 14 0,3 0-13 15,-1-1 13-15,-2-1 4 16,6 0-6-16,-8-2 8 0,3-2-11 0,1 0-20 0,-5-3-78 16</inkml:trace>
  <inkml:trace contextRef="#ctx0" brushRef="#br0" timeOffset="22097.34">5563 11194 387 0,'-11'-8'49'0,"-1"-1"75"0,2 3-55 0,1 0-22 15,0-3-5-15,-1 4-4 0,0 0-18 0,-1 0-5 16,1 1 6-16,-5-2-6 0,1-1 1 0,1 1 19 0,-2-1-6 0,-1 0 12 16,1-1 0-16,-3 1-10 0,1 0 4 15,-4 0-8-15,1 1-12 0,-5 2 1 16,-3 0-14-16,1 3 12 0,-4 1-5 0,-5 2-12 16,2 2 5-16,-5 2-10 0,1 3-5 0,0 0 11 0,-2 4-12 0,-2-2 13 15,0 2 5-15,-4 1 1 0,-1 0 15 0,6 1-12 16,0 2 1-16,0 2 6 0,3 1-6 0,-4 3 9 15,2 1 12-15,-1 6-17 0,-1-1 9 0,-3 3-14 0,3 0-4 0,0 1 9 16,7 2-9-16,2 4 10 0,0-1-3 0,2 1-6 16,5-3 9-1,1-1-9-15,5 3-1 0,2-4 4 0,4 2-8 0,3 0 9 16,4-3 7-16,3 3-15 0,4-1 11 0,1 1-12 0,5 1 13 0,0-1-10 0,6-1 4 16,1-1-4-16,3-4 5 0,1 0-2 15,4 4 1-15,1-3 0 16,5 0 4-16,5 1-10 0,0-5-2 0,10-1-3 0,-1 0-1 0,5-2-1 15,6-1-3-15,-2 0-3 0,2-1-27 0,-2-1-27 16,-1-3-20-16,6-4 1 0,4-4-15 0,4-2 13 0,0-4 20 0,-2-5-12 16,-3 0 24-16,0-6 51 15,1-3-6-15,5-5 23 16,1-5 26-16,1-5 33 0,0-3 7 0,-1-1 2 0,2 0-25 16,-3-2 17-16,-1-2-6 0,-2-2 12 0,-10-6-14 15,-1 0-13-15,-3-1-11 0,-6 1 6 0,-5-1 2 16,-5 0-15-16,-4 0 3 0,-4-2-9 0,-5 2-1 0,-4 0-2 15,-1-1 3-15,-9-2-4 0,-1-2-5 0,-2 0-9 16,-6 4 2-16,-2-3-2 0,-9 2 4 0,-3-3-11 16,-10 1-6-16,-3 1 1 0,1 2-4 0,-6 2-3 15,-4 2-6-15,-3 6 2 0,-5 5 0 0,-1 4-10 16,-2 3 13-16,-3 1-14 0,-1 3 1 0,-7 2 10 16,-2 5-17-16,-3 5 14 0,-3 5-16 0,-12 4-11 15,-3 5-18-15,-7 7-6 0,-1 2-91 0,2 5-165 16</inkml:trace>
  <inkml:trace contextRef="#ctx0" brushRef="#br0" timeOffset="23396.18">14867 15958 550 0,'1'-10'66'0,"-5"-1"184"0,1 4-214 0,1 0 8 0,-2 1-7 0,4 1 5 0,0 0-15 31,-1 1-9-31,6 1 5 0,-2-3-7 0,5 2-11 15,0-1 7-15,-1 0-9 0,6 3 9 0,3-1 0 16,0 0-7-16,3 0 3 0,0 1-7 0,-4 1-6 0,3 1 7 16,-3 2-5-16,-3 3 7 0,2 0-7 0,-3 3-5 15,3 2-4-15,-4 2 0 0,2 0-9 0,-4 2 21 16,-3 0-10-16,0 2 11 0,-1-1 1 0,-1 0-10 16,-2-1 10-16,-1-1-13 0,0 1-3 0,-4-2 17 15,0-4-12-15,0 0 14 0,0-2 3 0,-1-1-2 16,1 2 11-16,1-2-11 0,-1-3 5 0,4-2 15 15,0 0-5-15,0 0 8 0,-1 0-6 0,-8-14-2 0,9 4 1 16,-2-1-2-16,2-5-16 0,3 3 14 0,0-2-13 16,3-1 15-16,2-2-3 0,1-1-12 0,1-2 12 15,2 3-14-15,-3 2 6 0,2 4-13 0,-1 4-3 16,1 5-4-16,-3 1-4 0,-2 4 3 0,2 1-1 0,-1 4 1 16,-2 2-7-16,2 3 12 0,-5 2-5 15,4 1 7-15,-2 1 0 0,0-1 3 0,-2 0 1 0,1 0-3 16,0-2-11-16,-2 0 20 0,2-2-5 0,-1-1 11 15,0-1-1-15,-1-4-10 0,0 1 8 0,0-4-8 16,6-2 0-16,-1 0 18 0,-3-4-18 0,5 0 20 16,-3-2-9-16,2-3-3 0,6 0 13 0,-4-3-13 0,2 0-3 15,1-1 1-15,-4-1-10 0,3 3 8 0,-2 1 7 16,-2 3-15-16,-1 3 7 0,0 4-13 16,-2 0-4-16,-2 4 8 0,3 2-3 0,-4 2 5 0,3 2 5 0,-1 3 1 15,-3-2 2-15,0 3-4 0,-3-2-14 0,5 0 22 16,-2 5-12-16,1-3 16 0,2-2-4 0,-1 0-8 15,5-2 7-15,-4-2-11 0,0-1-13 0,-3-4-19 16,0-3-31-16,0 0 3 0,1-6-114 0</inkml:trace>
  <inkml:trace contextRef="#ctx0" brushRef="#br0" timeOffset="23564.41">15242 15571 1047 0,'-10'-5'172'0,"6"-4"-135"0,-4 0 6 0,2-1 2 0,0 2 2 0,3 5 2 0,2 0-5 16,1 3 4-16,0 0-24 0,0 0-5 0,0 0-4 0,0 0 1 16,12 6-11-16,-3-3 9 0,3 1-12 0,3 1 10 15,0-1-21-15,6 1-25 0,-2-2-22 0,5 0-4 16,-2 0-86-16,3-1-97 0,-1 2-78 16</inkml:trace>
  <inkml:trace contextRef="#ctx0" brushRef="#br0" timeOffset="24235.05">16197 15514 507 0,'0'-9'39'0,"4"-1"22"0,0-1 7 0,2-2 0 0,-1 4-21 0,-3-1 18 0,1 1-8 15,5 0 15-15,4 1-10 0,-4 0-19 0,1 1-7 0,-3 2-3 16,-2 0-16-16,2 2-6 16,-3 2-8-16,-3 1 3 0,0 0-1 0,7 1-15 15,-6 2 7-15,-1 2-13 0,-3 0-1 0,-4 3 9 0,5 3-10 0,-6 2 11 16,2 3 6-16,0 2-1 0,-2 3 7 0,-1 2-8 15,-3 2-5-15,0 7 8 0,-1 1-3 0,-2 5 5 0,2 3 12 16,0-1-12-16,-1 2 10 0,1 1-12 0,0 3-5 16,4 2 9-16,-2 0-9 0,4-1 11 0,0-2 5 15,2 2-3-15,1-2 11 0,0-1-11 0,2-2 0 16,3 2 1-16,2-4-8 0,2 2 9 0,2-4 3 0,1-4-13 16,4 1 4-16,2-3-11 0,1-1-27 0,2 2-47 15,2-6-72-15,2 0 6 0,5-2-238 0</inkml:trace>
  <inkml:trace contextRef="#ctx0" brushRef="#br0" timeOffset="24934.84">16635 15805 505 0,'13'-6'83'0,"-10"-4"-7"0,-6 1-8 0,0-1 23 0,-3-2-5 0,6 3-22 0,4 0 5 0,-3 0-14 16,2 3-33-16,2 1 9 0,-2 1-16 0,1 0 16 15,1 0-4-15,-2-1-21 0,7 2 11 0,-2 4-17 16,0-1 0-16,2 4 5 0,-3-2-12 0,3 4 10 16,0 2-3-16,2 4-3 0,0 2 10 0,1 1-12 15,-3 3-16-15,0 2 23 0,-1 2-17 0,-2 3 20 16,-1 3-6-16,1 2-9 0,-5 1 8 0,-1 0-9 0,0 0 0 16,-2 0 12-16,-1 0-10 0,1-1 10 0,-4 0 6 15,2-1-7-15,-2-1 15 0,2-3-14 0,-4-3 6 16,1-3 0-16,0-2 2 0,1-4 0 0,-2-2 6 0,4-3-3 15,-2-4 6-15,2-1-2 0,3-1 8 0,-4-2 22 16,2-1-10-16,0-3 14 0,2-1-12 0,0-3-10 16,0-3 4-16,4-2-6 0,1-2-11 0,2-4-1 15,2-2-11-15,-1-2 8 0,1-1 5 0,3 0-10 16,1-1 5-16,0 1-9 0,0 4-8 0,1-1 8 16,0 9-5-16,-3 5 5 0,-1 0-3 0,-2 5-11 0,-1 4 2 15,1 2-6-15,-3 4-1 0,0 1 1 0,1 2 0 16,-2 5 1-16,1 3 15 0,-1 3-8 0,0 0 9 15,-1 1-8-15,-2-3 9 0,3 1-3 0,-4 1 6 0,0-3-5 16,0 1 4-16,-3-3-4 0,3-3-4 0,3 0 2 16,-3-2 2-16,0-1 1 0,2-2-4 0,-1-3 2 15,0-2-8-15,-1-4-71 0,0 0-46 0,7-2-18 16,-2-4-200-16</inkml:trace>
  <inkml:trace contextRef="#ctx0" brushRef="#br0" timeOffset="25155.59">17073 15992 577 0,'0'0'48'0,"0"0"87"0,10 5-98 0,-6-2 21 0,-2 0 7 0,2 0 4 0,1 0 0 0,3 1 3 16,-1-1-2-16,7 1 6 0,0-2-16 0,8 1-9 16,1-1-7-16,1-2 3 0,-2 1-25 0,0 1-7 15,1 0-7-15,-3-2 4 0,0-2-6 0,-2-1-6 16,0 1-3-16,-2 1-3 0,0 1-13 0,-1 0-3 0,1-2-11 15,-2-1 4-15,-1-2-25 0,-1 2-17 0,-4-2-11 16,3 2-3-16,0-1-47 0,-3-1 0 0,-1 0-61 16,-3-1 24-16,-2 0-125 0</inkml:trace>
  <inkml:trace contextRef="#ctx0" brushRef="#br0" timeOffset="25349.89">17394 15830 378 0,'-5'-4'61'0,"2"-1"23"0,0 2-10 0,3 3 23 0,0 0-5 15,0 0-24-15,0 0 9 0,0 0-19 0,0 0-27 16,0 6 8-16,1 1-13 0,2 2 13 0,1 1-19 16,-1 5-4-1,2-1-1-15,-3 2-2 0,2 1-13 0,-1 1 9 0,0 1-6 0,2 2 9 0,-4-1-4 0,6 0-8 16,-5 0 8-16,2-3-9 0,0 4-14 0,-3-3 27 16,5 0-24-16,-4 1 25 0,0-5-21 0,0 3-17 15,0-3-6-15,-1-4-9 16,3-1-50-16,-1-3-80 15</inkml:trace>
  <inkml:trace contextRef="#ctx0" brushRef="#br0" timeOffset="25725.36">17780 15725 622 0,'5'-16'101'0,"-3"6"-48"0,0 0 11 0,2 6-12 15,-2 2 2-15,1 4-18 0,1 3-2 0,-2-2-5 16,4 4-12-16,-4 0 23 0,2 4-13 0,1 3 17 16,-1 2-12-16,2 3-3 0,-1-1 1 0,0 2-2 15,1 1-10-15,-1 0-4 0,-1 3-8 0,3 2 5 16,1-1 1-16,-1-1-7 0,-1-1 12 0,-2-3-14 0,-2 0-17 16,8 2 28-16,-1-1-16 0,-1-3 22 0,0-3-11 15,-5-2-9-15,3 2 7 0,-4-5-8 0,5 1-2 0,-3-4 18 16,4-4-9-16,-4 1 13 0,-4-4 5 0,0 0-4 15,0 0 11-15,4-7-10 0,0 0 8 0,-2-3-23 16,3-2 7-16,-1 0-9 0,1-2 18 0,-2-4-17 16,1-1 6-16,-2-2-8 0,1 0 6 0,3 0-2 15,-2-1 1-15,-1-3-1 0,-2 0-5 0,1 1 3 16,-2-1-3-16,2 2 3 0,2 3-6 0,-4 1-3 16,0 2-2-16,3 0 2 0,-3 1-2 0,5 4 1 0,-1 1-9 15,-3 1 4-15,2 1-21 0,-2 1-49 16,3 2-35-16,3 3-8 0,1 1-119 0</inkml:trace>
  <inkml:trace contextRef="#ctx0" brushRef="#br0" timeOffset="26057.79">18143 15582 663 0,'-4'-12'109'0,"1"4"-52"0,0-1 10 0,3 4 4 15,1-5 2-15,2 3-7 0,1 0-13 0,2-3 8 16,-1 3-15-16,6-1-15 0,-1 2-1 0,3 0-9 15,2 4-28-15,-3 1 12 0,-2 2-13 0,-1 5 11 0,-2 1-16 16,0 3-3-16,-3 2 4 0,1 2-4 0,-2 2-3 16,-1 3 15-16,0 5-11 0,-2 0 12 0,-2 3 2 0,-2 2 1 15,2-3 10-15,-4 1-8 0,0-1-4 16,2-2 7-16,0-3-3 0,2-1 7 0,0-4-3 0,1-2 8 16,-1 0 3-16,2-6 0 0,3 0 0 0,-1-4 11 15,1-2-15-15,3-2 13 0,1 0-5 0,1-2-6 16,1-2 14-16,4-2-15 0,-1-2-19 0,3-2 16 15,1 0-18-15,-1 0 19 0,2-1-16 0,-1 0 4 0,-2-2 0 16,0-1 0-16,-3 2-19 0,0 1-9 0,3 0-9 16,-2 1 2-16,2 0-11 0,-4 4-13 15,5 1-6-15,-2 5-4 0,3 0-20 0,-4 1 7 16,-1 1-16-16,-5 0 9 0,2 1-17 0,-2 3-51 0</inkml:trace>
  <inkml:trace contextRef="#ctx0" brushRef="#br0" timeOffset="26363.02">17729 16372 367 0,'-13'5'60'0,"5"0"-31"0,-1 1-1 0,2-1 4 0,2-1 11 0,1 0-11 15,3-3 29-15,5 0-20 0,1-3 34 0,5-3-5 16,4 0-14-16,3-3 8 0,4 0-20 0,-1-2-11 16,2-2 0-16,3-1-3 0,1 0-5 0,4 1-14 15,-1-2-6-15,1 1 0 0,1 2-5 0,-9-2-3 0,6 4-3 16,-6 1-5-16,-3-3-35 0,0 5 0 0,0 0-16 16,-3 1 12-16,0 1-2 0,-3 2 5 15,-2 0-2-15,-1 0-3 0,-2 1-21 0,-1 1-8 0,0 4-30 16,-2 0 9-16,-1 1-68 0</inkml:trace>
  <inkml:trace contextRef="#ctx0" brushRef="#br0" timeOffset="26613.46">17970 16458 249 0,'-7'8'151'0,"-1"-2"-35"0,-1-2 13 0,5-2-19 0,-2 0-25 15,1-1 5-15,4 0-11 0,1 0 18 0,1-3 21 0,2 0-48 16,-1 0 4-16,2-2-21 0,1 2-22 0,2 1-19 15,3 0-8-15,-4 1 0 0,1 2-6 0,-5 3-8 32,1 0 2-32,0 1-5 0,-2 2 0 0,6 4 7 15,-4 1-2-15,3 6 4 0,-2 0 7 0,0-1-9 16,-3 2 9-16,0-4-11 0,2 0-4 0,1-4 18 16,0-5-5-16,0-2 11 0,0-1-2 0,1-2 1 0,4-2 1 15,0-3-1-15,4-3-9 0,4-1-10 0,2-5-18 16,3-1 4-16,-1 0-48 0,3-7-88 0,3 0-28 15,1-1-25-15,3-5-101 0</inkml:trace>
  <inkml:trace contextRef="#ctx0" brushRef="#br0" timeOffset="26818.78">18584 16214 563 0,'0'5'79'0,"0"-2"10"0,0-3 15 0,0 0-6 0,0 0 8 15,9 8 1-15,-2-6-4 0,4-2 5 0,5-1-15 0,2-1-37 16,5 0-10-16,2-3-6 0,0 2-25 0,4 0-4 16,-1-2-10-16,-1 1 3 0,-3 0-17 0,-1-2-42 15,1 2-9-15,-1-2-14 0,1-2-50 0,-3-1-33 16,1-2-47-16,-1 1 0 0,-2-3-153 0</inkml:trace>
  <inkml:trace contextRef="#ctx0" brushRef="#br0" timeOffset="26994.29">18926 15948 504 0,'-5'-3'70'0,"-2"-1"22"16,5 4-5-16,-5-1 17 0,7 1 9 0,-1 2-26 0,0 0 1 15,1 0-11-15,-2 0-31 0,2 4 5 0,2 3-13 16,-1 2 12-16,-2 3-21 0,5 1-15 0,1 3 5 0,-2 5-8 16,5 1 0-16,-2 4-5 0,-1-1-2 0,-1-1 2 15,-2 3 2-15,-1-3-9 0,4 2 0 0,-2 3-3 16,2-2 4-16,-5 2-44 0,-1 0-29 0,-2-1-8 15,-2-1-94-15</inkml:trace>
  <inkml:trace contextRef="#ctx0" brushRef="#br0" timeOffset="27683.07">19346 15864 127 0,'-10'3'23'0,"8"0"-48"0,-6 0-8 0,8 0 57 16,-1 1 14-16,-1 1 33 0,3 1-16 0,-2-2 27 0,0-1-8 16,2 2-1-16,1-1 5 0,-1-1-6 15,4 0-19-15,-4-1 11 0,0 0-16 16,7 1 17-16,-3-3-10 0,1 1-8 0,4-1 5 15,-2-1-9-15,3 0-18 0,1-1-1 0,0-1-10 0,0-1 7 0,-1-1-19 0,0 0 5 16,-2-2 1-16,-1-1 0 0,1-1-10 0,-2-2 12 16,0 0-15-16,-2-1 15 0,-1 0 1 0,0-1-11 15,0 0 15-15,-3 0-18 16,0-2-15-16,0-1 25 0,-1 4-14 0,-1 0 20 16,-1 5-9-16,1 0 0 0,-4 2 2 0,3 3-3 0,1-1-1 0,-2 4-5 15,1 0-5-15,-1 3 1 0,-2 2 2 0,2 5 0 0,-1 2 5 16,2 5-5-16,1 1 6 0,1 1 5 0,2 5-2 15,1 2 4 1,2 3 11-16,1 1-15 0,-1-1 11 0,1-1-15 16,1 0-4-16,-1-3 14 0,1 4-12 0,-1-2 13 0,1-2-6 0,-2 0-3 0,0 0 5 0,-2-4-7 15,0-2-6-15,-1-1 7 0,-2-1-7 0,-1 0 7 16,-2-2-2-16,-1-2 2 16,-3 0 5-16,1-1-3 0,-4-3-3 0,2 1 7 15,-2-3-4-15,-1-2 6 0,0-1 9 0,-1-2 2 16,-3-1 1-16,2-1-1 0,-1-2-10 0,-1-2 7 0,4 0-5 15,1-2 6-15,2-1 2 0,1-1 2 16,5-3 1-16,-2 0-2 0,2-2-5 0,2 0-10 16,0 0 0-16,6 0-5 0,2-1-21 0,2 0-34 15,0-1-22-15,-1 2-1 0,0 0-50 0,-1 1-50 16,4 0-23-16,-6 2-10 0,2 1-49 0</inkml:trace>
  <inkml:trace contextRef="#ctx0" brushRef="#br0" timeOffset="28670.1">19565 15939 361 0,'1'-10'83'0,"2"1"-9"0,-2-2 9 0,1 2-15 0,-1 0-23 0,1 1 10 15,1 0-12-15,0 1 13 0,-1 1-14 0,1-1-15 16,-2 3 5-16,1 0-11 0,-1 0-11 0,1 0 8 15,0 1-3-15,0 0 8 0,-1-1-1 0,-1 0-7 0,1 0 6 16,1 0-7-16,0 0-11 0,-1 2 19 16,-1-2-10-16,0-1 14 0,-1-1-16 0,-1 0 4 0,1 1-9 15,0-1 8-15,-2 3-13 0,-2-4 4 16,-2-1-4-16,-2 2 3 0,0 0 3 0,-2 2-2 0,-2 1 0 16,1 0-3-16,-5 0-12 0,2 3 21 0,-1 0-11 0,-1 1 15 15,-1 4-4-15,-1 3-3 0,0 3 11 0,2 2-9 16,1 3 9-16,2 0-9 0,5 2-6 0,2 2 3 15,2 2 10-15,5 1-1 0,0-2 11 0,2 0-11 16,4-1-8-16,3-3 21 0,2-1-18 0,5-1 18 0,5-3-16 16,-1 0 7-16,-1-2 3 15,2-5-2-15,-4 2-11 0,4-4 0 0,-2 1-10 0,-1 0 5 0,-1-1 2 16,-3-3-9-16,0 0 12 0,-5 2-13 0,0 3-14 0,-5 1 8 16,0-3-18-16,-4 6 16 0,0-1-4 0,0 10 0 15,-3 7 12-15,-2 3-11 0,-1 4 5 0,-1 0 9 16,-2 5-11-16,-2 1 11 0,-2 4 1 0,-2-3 0 15,-1-1 10-15,-2 0-10 0,3-4-16 0,1-2 25 16,-2 0-20-16,0-5 24 0,1-1-3 0,0-1-11 16,1-5 13-16,2-3-14 0,-3-4 7 0,6-3 8 15,2-3-1-15,0-4 6 0,4-1 13 0,3-2 6 16,0 0 5-16,0 0-5 0,4-11-15 0,1 1 8 16,5-3-16-16,2-6 15 0,0-4-10 0,8-6-16 15,0-4 9-15,2-5-13 0,4-4-3 0,1-1 3 0,3-3-9 0,1 0 7 16,-2 2-9-16,-4 7-9 0,0 8 2 15,-5 7-5-15,-8 6-8 0,1 7 20 0,-5 0-10 0,-7 2 15 16,7 3 5-16,-8 4-23 0,0 0-13 0,1 0-12 16,0 0-98-16,0 0-138 0</inkml:trace>
  <inkml:trace contextRef="#ctx0" brushRef="#br0" timeOffset="29113.38">19858 16053 985 0,'8'-27'162'0,"-5"1"-89"0,2 4 6 0,2 2 11 0,1 4 11 0,2 4-35 16,-1 3-2-16,0 1-11 0,1 3-23 0,2 1-5 16,-1 2-5-16,3 2 3 0,3 2-13 0,0 2-8 15,-1 2 2-15,5 4-3 0,-1 0 6 0,0 2-12 16,2 2 1-16,-9-3-6 16,3 3-2-16,-3-1 3 0,-2 3-8 15,0 0 6-15,-5 0-6 0,-3 3-12 0,-3-3 0 0,-6 2-4 0,4-1 11 0,-11-2 0 16,0 1 8-16,-2-6-6 0,-5-1 16 0,6-1 3 15,0-4 5-15,4 0-4 0,-1-2 0 0,6 1 4 16,-1-1 1-16,6-2 3 0,0 0 14 0,0 0-3 0,0 0 6 16,6-6-5-16,6 5-5 0,3 1-11 0,7 4-6 15,3 1 2-15,-6 2 3 0,4 3-6 0,-6 3 1 0,-2 3-5 16,-2 4-4-16,-2 4-1 0,-6 2 1 0,-1 5 0 16,-1 0 2-16,-2 0 0 0,-2 2 1 0,-5-3-1 15,-2-1 4-15,-3-2-4 0,0 1 5 0,-6-4-5 16,0-1-3-16,-1-4 14 0,0-4 2 0,0-3 5 15,0-5 3-15,-1-2 17 16,1-3-2-16,4-4 11 0,-1-2 8 16,5-2-15-16,-2-1 1 0,3-3-4 0,1-2 6 15,4-4-3-15,-1-3-3 0,3 1 2 0,3-6-6 0,2-2-11 16,3 0-4-16,2-8-2 0,1 1-1 0,2-5-17 16,2-1 1-16,3-2-11 0,3 4-20 0,1-1-10 15,5 2-17-15,-4 5 6 0,0-4-9 0,0 13-33 16,-7 4-21-16,0 4-12 0,-5 7-89 0</inkml:trace>
  <inkml:trace contextRef="#ctx0" brushRef="#br0" timeOffset="29513.08">20425 15439 803 0,'13'-13'130'0,"-2"3"-88"0,-1 1-9 0,3 4 19 0,-2 4-8 0,5 3-31 0,1 5 9 0,3 4-18 16,1 2-7-16,4 8 8 0,-5 5-6 0,0 3 8 16,-1 3-4-16,-5 8-6 0,-4 2 3 0,1 8-3 15,-8 3-3-15,0 6 1 0,-2 6-11 0,-9 4 9 16,-3 3-3-16,-11-1 11 0,-3 0 2 0,-3 1 1 0,-8 1-18 15,-2-4 18-15,-2-4-11 0,-3-5 13 0,0-1-9 16,-3-4-86-16,0-3-103 0</inkml:trace>
  <inkml:trace contextRef="#ctx0" brushRef="#br0" timeOffset="30802.82">5544 10106 310 0,'6'-7'136'0,"-1"3"-27"0,1-2-32 0,-2 0-5 15,-3 0-24-15,3 0 15 16,-1 0-13-16,-1 3 16 0,-2-4-4 0,-1 2-6 0,1-2 5 15,-1 0-7-15,-1 2-16 0,1 0 1 0,-3-1-14 16,1 1 11-16,-3-1-15 0,2 2-15 0,-1 1 8 0,-1-1-10 0,4-1-4 0,-5 3 5 0,3 0-9 31,-4-2 8-31,0 3-4 0,-1-3-3 0,1 4-2 0,-1-1-2 16,-2 2-8-16,1 1 12 0,-1 1-8 0,0 2 9 16,1 0-6-16,1 1 8 0,1 2 3 0,1-1-2 15,0 0-1-15,1-1-7 0,-2 2 1 0,1 1-4 16,0 4 6-16,-1-1-2 0,4 2 5 0,0 2-5 15,1-1 7-15,3 2 0 0,0 0-1 0,0-1 2 16,1 1 10-16,5-2-12 0,-1-1 6 0,4-2-10 0,-1-2-4 16,2-2 0-16,1-1-9 0,-2-3 6 0,1-1-2 15,3-4-6-15,-2-2 1 0,3 0-4 0,3-2-6 16,-4 1 22-16,3-4-4 0,0 0 10 0,0-1 1 0,1-2 1 16,-1 2 3-16,0 1-4 0,-1 3-5 0,-4 4-2 15,-2 3-14-15,-6 3 8 0,-2 3-1 0,2 5 1 16,-2 3 8-16,1 6-9 0,-2 5-9 15,-4 2 24-15,0 7-7 0,-3 3 12 0,1 0 2 0,-5 4-17 16,-17 42 4-16,9-42 2 0,1 1 5 16,1-3-3-16,-2-5 6 0,2-2 4 0,1-4-5 15,-3-2 14-15,2-1-10 0,-1-6 6 0,1-5 27 16,0-3-11-16,0-5 21 0,0-2 10 0,2-4-16 0,4-1 11 16,2-5-13-16,3-2-5 0,-1-4 11 0,-6-9-9 15,7-1 10-15,0-6-15 0,6-4-13 0,9-1-3 16,0-6-1-16,6-3 0 0,1-4-22 0,6-2 2 15,5-2-10-15,1 1 8 0,5 5-11 0,6 0 6 0,-1 9-6 16,5 3 16-16,3 7-8 0,-1 6-4 0,1 5-2 16,-5 4-1-16,-4 3-62 0,-5 5-48 0,-2 2-10 15,0 5-182-15</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8-08T06:59:28.2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trace contextRef="#ctx0" brushRef="#br0" timeOffset="70216">14172 418,'0'0,"0"0,0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4-01-20T06:42:03.97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0 1677,'7'19'2580,"-7"-19"0,0 0 129,0 0 129,0 0-258,0 0-387,0 0-516,0 0-774,0-9-387,0 9-258,0 0 0,0 0-258,0 0 0,0 0-129,0 0 0,0 0-387,0 0-258,0 0-774,0 0-1161,0 0-903,0 0-774,0 0-129</inkml:trace>
</inkml:ink>
</file>

<file path=ppt/ink/ink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5:39:14.517"/>
    </inkml:context>
    <inkml:brush xml:id="br0">
      <inkml:brushProperty name="width" value="0.05292" units="cm"/>
      <inkml:brushProperty name="height" value="0.05292" units="cm"/>
      <inkml:brushProperty name="color" value="#FF0000"/>
    </inkml:brush>
  </inkml:definitions>
  <inkml:trace contextRef="#ctx0" brushRef="#br0">3515 5643 290 0,'-3'0'95'0,"1"-2"-34"16,-1 2-50-16,-2-1-3 0,6 1-13 0,0 3 16 15,-1 1-15-15,0-4 16 16,0 0-3-16,0 0-10 0,0 0 15 0,0 0-13 0,0 0 17 0,0 0 27 15,0 0-5-15,0 0 15 0,0 0-4 0,0 0-13 16,0 1 2-16,0 0-6 0,2 0-8 0,-1 0 4 16,15 8-9-16,-8-9 8 15,0 1-6-15,1 1-7 0,0-3 6 0,1 0-7 16,-1-1-9-16,1-4 11 0,3 4-10 16,1-3 11-16,0 0 1 0,-1 0-10 0,2-4 10 0,2 3-11 0,0-3-9 15,-1 1 17-15,0 2-16 0,0-3 18 0,1 5-6 16,1-5-4-16,-2-1 9 0,2 4-8 0,2-4-6 15,-3 5 5-15,0 0-5 0,-1 0 6 0,-5 1-3 16,5-3-2-16,-4-1 5 0,3 1-4 0,-3 1-5 16,0 2 3-16,1 0-6 15,-5 2 7-15,2-2 14 0,-2-1-14 0,1 2 7 0,-4 0-10 16,-2-2-1-16,2 1 1 16,-4 2-3-16,1 1 3 0,3 1 6 0,-3 4-9 15,-2-3 8-15,0-1-10 0,0 0 0 0,0 0 14 16,0 0-8-16,-1 1 12 0,1 0 0 0,-1 0-14 15,-1 0 7-15,1 0-10 0,0 1-7 0,-1-1 11 16,1 0-9-16,0 0 11 0,-2 0-4 0,1-1-12 16,0 1-12-16,2 0-4 0,-1 0-51 0,-1 0-10 0,1-1-63 0,-11 6 16 15,20-6-174-15</inkml:trace>
  <inkml:trace contextRef="#ctx0" brushRef="#br0" timeOffset="969.34">5212 5028 289 0,'-7'-6'92'0,"5"1"1"0,2 1 5 16,6-1-2-16,2 2-33 0,-3-2-28 0,-3-1 4 16,3 1-10-16,2-2-9 0,3-1 7 0,9 1-10 15,-2-2 10-15,-4 0 0 16,6 2-1-16,-5-3 7 0,3 1-7 0,2 0-23 0,-1-1 10 0,-1 1-18 16,0 2 14-16,1 0-8 0,-2 0-4 0,1 1 7 15,-3 0-9-15,0 1-18 0,-2 0 22 0,-2 1-17 16,1-1 18-1,-6 1-4-15,2-1-32 0,1 2 2 0,-3-1-18 16,0 1-26-16,-1-1-28 0,-5-1-47 0,2-1 8 0,-2 1-80 0</inkml:trace>
  <inkml:trace contextRef="#ctx0" brushRef="#br0" timeOffset="1143.5">5421 4806 397 0,'-15'3'98'0,"3"2"138"0,0 0-86 15,3 0-55-15,0 1-19 0,1-1-7 0,2-1-49 16,4 1 2-16,2-1-13 0,1 0 11 0,2 0-7 0,2-2-8 15,1 1 5-15,-2-1-9 0,2 0-8 0,-2 1 7 16,1-2-1 0,-2 3 3-16,2 0-5 0,-2 2-3 0,-2 0-7 15,3 1 2-15,-4 0-12 0,0 3 18 0,0 0-18 16,-3-1 14-16,1 1-24 0,-2-1-38 0,1 0-39 0,-1-1-7 16,-1-2-171-16</inkml:trace>
  <inkml:trace contextRef="#ctx0" brushRef="#br0" timeOffset="2077.07">3781 5012 410 0,'-11'-13'65'0,"6"8"56"0,5 5 58 0,0 0-119 0,0-1-17 0,0 0-21 15,5-15-28-15,3 12 14 0,-2-1-8 16,4 1-6-16,-1 1 15 0,-1 0-14 0,1 0-4 0,-2 0 14 16,-7 0-12-16,8 1 12 0,0 1-7 15,-7 1 9-15,4-1 2 0,-5 1 2 0,0 0-15 16,0 0 19-16,0 0-12 0,0 0 17 15,0 0 0-15,0 1 2 0,0 0 15 0,0 0-12 0,0 0-13 16,0 0 14-16,0 0-16 0,0 0 18 0,0 0-10 16,0 0 2-16,0 0 1 0,0 1-2 15,0 0-16-15,0-1 14 0,0 1-16 0,0 0 15 16,-1 24 0-16,7-21-5 0,-3 1 5 0,1 1-8 16,-4-2-11-16,2 1 13 0,1 2-4 0,0 2 8 15,0 4-2-15,2 0-11 0,-1 1 6 0,1 0-7 16,4 2 0-16,-7 0 14 0,6-1-11 0,-2 3 13 15,2-1 3-15,2 3-8 0,-5-2 8 0,2 1-9 16,-6-2 1-16,8 3 4 0,-1 3-7 16,0 0 6-16,3 3-5 0,-2-2 5 0,1 2 3 0,-5-3-1 15,2 1-2-15,0 3-4 16,-2 0-2-16,2 1 0 0,2 1 3 0,-3 1-4 0,1-1 7 0,1 0-6 16,-4 0-4-16,3 0 7 0,-1-2-11 15,-2 0 9-15,1-2-3 0,0-3 1 16,-4-1 5-16,2-1-4 0,-2-1-12 0,0-3 18 0,-1-1-1 15,0-1 9-15,0-5-14 0,-1 2-1 0,1-2-3 16,-2-2 3-16,1 0-6 0,0-4 8 16,-3 1-9-16,3-4 7 0,0 2-12 0,1 2 4 15,0-2 0-15,0 1 1 0,0-4-8 0,0 0 8 16,0 0-10-16,0 0 10 0,0 0 0 0,0 0-6 16,-1 10 3-16,1-6-7 0,0-4-4 15,0 0 0-15,0 0-3 0,0 0-1 0,0 0-16 0,0 1-19 16,0 0-19-16,0 0 0 0,0 0-52 0,0 0-6 15,0 0-60-15,1 0 20 0,0 0-125 16</inkml:trace>
  <inkml:trace contextRef="#ctx0" brushRef="#br0" timeOffset="2960.22">3983 4886 250 0,'1'-2'38'0,"-1"0"-19"0,-3-1 69 0,2-2-15 0,0 2-21 0,5 1 9 15,-4 0-24-15,2 0-13 0,2 1 17 0,0-1-16 16,3 0-2-16,-2 1 10 0,-5 1-12 0,0 0 13 16,0 0-7-16,2 0-6 0,-1 0 5 0,-1 0-6 15,1 0-8-15,0 0 20 0,0 0-14 0,0 1 17 0,0 0-12 16,-1 0 1-16,0 0 3 0,0 0-4 15,8 22-21-15,-5-17 16 0,2 1-16 0,-2 2 18 16,0 0-8-16,0-1-4 0,0 0 2 0,0-1-4 16,3 0-1-16,-2 2 6 0,1 0-1 0,1-1 3 15,-2 1-6-15,3 0 7 0,0 3 0 16,0 0 2-16,1-1-10 0,1 2 6 16,-1-2-14-16,0 3 10 0,0 2 1 0,1 2-6 0,-4-2 9 15,2-1-11 1,-1 1-8-16,0-1 12 0,0 3-1 0,-2-1 8 0,2 0 0 0,-3 0-13 15,3 0 4-15,-2 1-6 0,1 0 2 0,2 1 10 0,0 0-8 0,-2 1 11 16,2-1-3-16,3 1-3 16,-4 0 0-16,1 0-2 15,-2 1-4-15,0 1 0 0,2 4 7 0,-3-6-3 0,2 2 8 16,-3 0-10-16,-1 1 2 0,3 0-3 0,-2 0-3 0,-1-4 10 16,1-2-3-16,0 1 7 15,1-1-11-15,1 0 0 0,0-2-1 0,0 1 1 16,-3-1-12-16,2-1 19 0,-1 0-13 0,0-1 17 15,1 0 0-15,0 2-10 0,-1-3 9 0,-1 0-11 16,0 2 0-16,0-4 5 0,-2 0-3 0,2-1 5 16,-2-2 1-16,0 2-4 0,0 0 3 15,0-1-3-15,1-2 13 0,-2-2-18 0,3 2 6 16,-3 0-9-16,0 4 11 0,4 1-7 0,-6-4 1 16,3 0-3-16,0-1 2 0,0-1-1 0,0 1 2 15,4 5-3-15,-4-6-3 0,-1-3 2 16,1-2-8-16,0 0 5 0,0 0-5 0,0 0-6 15,0 0-10-15,0 0 1 0,0 0-19 0,-2-2-30 16,2-10-24-16,-1 1-7 0,1-3-81 0,0 0-150 16</inkml:trace>
  <inkml:trace contextRef="#ctx0" brushRef="#br0" timeOffset="3628.82">4175 4826 522 0,'0'-5'11'0,"-2"0"-23"0,-1-2-3 0,2 4-2 0,0-2-24 0,2 1 14 0,-1 0-6 0,1-3 15 16,2 0 14-16,-3-1-9 0,4-1 2 0,1 3 43 15,-1 0 0-15,0 0 17 0,0-1-2 0,0 1 4 16,0 1 2-16,1 2-1 0,-2 0-20 0,0 3 1 16,1-2-12-16,2 1 10 0,0 1-12 0,-2 1-5 15,1-1 5-15,-4 4-4 0,2 0-8 0,1-2 1 16,1 2-11-16,-2-1 9 0,-1 0 12 0,2 2-5 16,-2 1 13-16,1 0-14 0,2-1-2 15,-4 0 16-15,2 3-12 0,2 2 14 16,0 0-4-16,0 0-3 0,1 2 9 0,-1-1-8 0,-1 1-16 15,0 2 10-15,1 0-14 0,1 1 14 0,-3 0-8 16,4 2 3-16,0-2 2 0,0 2-1 16,1-1-21-16,-1 2 23 0,0-1-14 0,-2 0 19 15,6 0-8-15,-2-1-5 0,1 0 6 0,0 4-8 16,-1 0-14-16,2 1 21 0,-2-1-11 0,1-2 16 16,-1 1 1-16,1 3-15 0,1 0 9 0,0 1-12 15,0 1-1-15,-2 1 7 0,2 1-11 0,-3 2 10 16,1 0 1-16,0 1-1 15,0-1 13-15,1 1-12 0,-2-1-10 0,-2 0 15 16,1-1-13-16,0-1 15 0,0-1-5 0,0 0-3 16,-1-1 6-16,-2-1-6 0,2-2-3 0,-3 0 10 0,0-2-9 0,1 1 9 15,-1 0-5-15,0-2 0 0,-2 0 6 16,-1-4-4-16,-3-1 1 0,2-1-1 0,-1 1 3 0,2-2-1 16,-1 0 0-16,0-2-5 0,1-1-3 0,0 0-1 15,-1-3-6-15,-1 1 11 0,4 0-7 0,-2 0 9 16,1 0-8-16,-1-6-1 0,0 0 0 15,0 9-1-15,0-5 4 0,1 3-4 0,0-1-1 16,-1-4-4-16,2 2 2 0,-2-4-3 0,0 0-2 16,0 0-5-16,0 0-32 0,0 0-23 0,9-11-30 15,-6 1 2-15,1 1-64 0,0-5-184 0</inkml:trace>
  <inkml:trace contextRef="#ctx0" brushRef="#br0" timeOffset="4293.03">4535 4748 68 0,'0'-10'11'0,"1"4"37"0,0 0 15 0,1 4-31 0,-2 2-3 0,0 0-12 16,1 0-1-16,1 0-5 0,-1 0-15 0,-1 0 41 15,1 0-7-15,0 0 23 0,0 0 3 0,0 0-3 16,2 0-2-16,-2 0-3 0,1 0-32 0,0 0 18 15,1 0-12-15,-2 0 15 0,1 0-6 0,0 0-6 16,1 0 10-16,-2 0-9 0,1 0-22 0,0 0 24 16,26 12-19-16,-27-7 23 0,1 2-1 0,-1 0-12 15,1-1 8-15,2 3-11 0,1-1-12 0,-1 3 14 16,2 1-11-16,-3 1 12 0,3 1-7 0,2 0-1 16,-2 2 6-16,0 0-4 0,1 2-17 0,-1 1 22 15,2 0-12-15,-3 0 19 0,3-1 1 0,-3 3-15 16,-2-1 10-16,4-1-11 0,0 4-2 15,0-3 11-15,1 2-12 0,1 2 13 0,-2-3-3 16,-2 1-6-16,1 2 3 0,1 1-7 0,-1-2-7 16,0 1 7-16,4 1-2 0,-7-2 3 0,7 3-8 15,-1-3 2-15,-4-1-1 0,6 1 3 16,-3-2-8-16,1 3 13 0,-1 0-12 0,-4 1 13 16,-3-3-3-16,1-5 4 0,3 4 9 0,0-2-7 15,1 1 0-15,-1 1-4 0,-1-4-6 0,-4-2 3 16,4 1 3-16,-5-3 3 0,-4-1 4 0,3 0-3 15,-2-2 3-15,-1 0-10 0,-1-1 3 16,1-1-6-16,-2 0 9 0,1-1-7 0,1-1 4 0,-1-1-5 16,-2 0-1-16,3-1-2 0,-2-2-5 0,-2 0 2 15,8 0-4-15,-6-2-7 0,7 0-6 0,-9-1-2 16,4-2-29-16,2 0-3 0,-2-2-13 0,5 0 4 16,0-2-33-16,-1-1-49 0,1-2-43 0,-1 1-8 15,1 1-146-15</inkml:trace>
  <inkml:trace contextRef="#ctx0" brushRef="#br0" timeOffset="4829.89">4694 4588 347 0,'4'6'58'0,"-4"-6"-22"0,0 0-2 0,0-2-8 0,2 3-30 0,2 4 24 0,5 2-10 16,-4-3 18-16,0-1 3 0,3 1-16 0,-7-4 11 15,6 2-15-15,1 3-11 0,-2-3 19 16,5 3-19-16,-3 0 18 0,-2-2 2 0,5 2-10 16,-3 2 19-16,2 1-18 0,1 0-9 0,-2 1 29 15,2 0-22-15,0 4 27 0,2 4-13 0,-1 1-14 16,3 1 9-16,-3-4-13 16,0 2-8-16,0 1 16 0,-1 0-16 0,0 0 17 0,1-1-2 0,-1 0-1 15,-3-1 12-15,2 1-10 16,0 1 1-16,0-1 1 0,1 0-5 0,-2 1 5 0,0 0 9 0,1 2-15 15,2 0 8-15,-3 1-11 0,2 3 0 0,1 2 6 16,-1 0-4-16,-1 2 5 16,0-1-3-16,2 0-6 0,-4 0 1 0,1-2-4 15,-1 0-2-15,0-3 12 0,0 1-8 0,4-2 11 16,-1-1-6-16,-8-1-3 16,-1-3 7-16,-2-2-9 0,0 1-7 0,3-2 16 0,4-1-12 0,-3-4 15 15,-4-4-9-15,0-4-10 16,0 0 4-16,0 1-10 0,0-1-31 0,0 0-17 15,0 0-46-15,0 0 16 0,0 0-86 0</inkml:trace>
  <inkml:trace contextRef="#ctx0" brushRef="#br0" timeOffset="5514.64">4991 4504 564 0,'0'0'56'0,"0"0"-23"0,0 0 1 0,0 0-8 15,0 0-22-15,0 0 16 0,0 0-14 0,1 0 18 16,1 1 2-16,-1 0-9 0,-1 0 10 0,1 0-11 16,0 0-1-16,1 0 28 0,1 0-10 0,-2 0 18 15,1 0-10-15,0 0-13 0,1 0 2 0,-2 0-6 16,32 23-2-16,-29-18-4 0,0 0-8 0,0 2 2 16,-1-1-5-16,0 2 5 0,0 1 4 0,1-1-4 15,0 4-16-15,-1-3 11 16,1 2-11-16,0-1 12 0,1 2 1 0,0 0-6 0,0 0 18 15,0 2-14-15,3-2 3 0,0 6 5 0,-1-3-12 0,1 1 12 16,-3 2 0-16,3-2-3 0,3 2 7 16,-3-1-8-16,3 0 1 0,0 3-5 0,-2 0 7 0,3 3-4 15,-4-2 1-15,3 1-1 0,1 1-9 16,4 2 7-16,1 3-1 0,-1-1-2 0,0 5 4 16,-4 0-4-16,2-1 7 0,2 3-9 15,-5-2 2-15,3 0-5 0,-3 2-1 0,-2-1 7 0,-1-2 6 16,-2-2 1-16,1 2-6 0,-2-4 7 15,0-1-7-15,1 0 9 0,-3-5-6 0,2 4 5 16,-5-2 2-16,2-2 2 0,0-1-6 0,-1-7 8 16,0 0-8-16,-1-4 10 0,0-1-8 0,0-2 9 15,-1-1-6-15,0-1 9 0,0 0-5 0,0-2-2 16,1-3 3-16,0 0-4 0,0 0-7 0,0 0-3 16,-1 0-8-16,0 1 4 0,1 0 3 0,-1 0-8 15,-1 0 11-15,1 0-10 0,0 0 5 0,0 0-5 16,-1 0 3-16,1 0-3 15,-2 0 1-15,1 0 0 0,-29 10-2 0,31-11 1 0,0 0-3 0,-1 0 3 16,0 0-7-16,0 1 6 0,0 0 3 0,1 0-5 16,-2-1 7-16,0 0-7 0,0 0 3 0,0 0-9 15,0 0 5-15,-29 4-8 0,31-4-4 0,0 0-16 16,0 0-20-16,-1 0 4 0,-1-1-44 0,1 0-94 16,0 0-118-16</inkml:trace>
  <inkml:trace contextRef="#ctx0" brushRef="#br0" timeOffset="15131.5">3216 14047 327 0,'-6'0'179'0,"-1"1"-60"16,0 1-93-16,1-1 6 0,6-1-18 0,0 0-4 0,0 0 10 0,-1 0-10 15,0 0 0-15,0 0 30 0,-1 0-7 0,2 0 14 0,-2-1-8 16,1-1-6-16,0 1 2 0,0 0-6 0,0 0-16 0,0 0 9 15,0 0-11-15,-2 0 11 0,1 0-9 0,-31-20-3 16,30 20-4-16,-3 1 0 0,-3 2-10 0,0 1 12 16,0 1-4-16,-2-2 8 15,2 2 12-15,2-1-11 0,-4 0 10 0,2 2-11 16,0 0-5-16,3 0 17 0,6 0-15 0,-3-1 15 0,-2 2-11 0,2-2-4 0,-1 4 13 16,7 0-11-1,2 2 3-15,-1 1-1 0,5-2-5 0,-2 0 5 16,1-1 4-16,3-1-12 0,-2 1 7 0,2-2-12 15,3 0-3-15,-1-3 15 0,3 0-7 0,-3-2 13 0,-1-1-2 16,0-3-1-16,0-2 2 0,-2-2-1 16,0 0 10-16,-2-4-16 0,0 0 10 0,-1 0-11 0,0-2 9 15,-2-2-14-15,0 1 4 0,-2-2-6 0,0 0 1 16,-5 0 8-16,-1 1-9 0,0-1 10 0,-4 2-3 0,0 1-6 16,-1 1 2-16,1 6-5 0,-1-2-12 15,1 7 8-15,0 1-1 0,-3 2 4 0,1 5-3 16,-1 0-2-16,1 4 3 0,0 2 0 0,2 0 19 0,2 3-10 15,1-2-1-15,4 1-2 0,-3-1 12 0,3-1-4 16,2-2 7-16,-1-1-8 0,3 0 1 0,2-3-2 16,1 0-6-16,2-2 4 0,0-2-3 0,0-2 6 15,3-1 3-15,0-3-1 0,1-1-4 0,-1-2-10 16,1-1-10-16,0-1-2 0,-1-3-43 0,0 0-102 16,1 0-79-16,-5-1-23 0,-2 3-358 0</inkml:trace>
  <inkml:trace contextRef="#ctx0" brushRef="#br0" timeOffset="16861.82">2013 14444 260 0,'-6'-11'49'0,"0"1"-26"0,1 5 7 0,0-2-13 0,0 4-13 16,0-1 10-16,2 0-14 0,-2 1 14 0,1 1-1 0,-1-2 8 16,2 1 10-16,-1-2-4 0,2 0 19 0,1 2-3 15,0-1-3-15,1-1 1 0,0-3 4 0,0 3-17 16,1-4 9-16,0 3-14 0,2-2-4 0,0 2 9 15,-1 1-10-15,1-1 11 0,1 2-10 0,-3-4-6 16,2 2 11-16,1-1-9 0,-1 0 0 0,2 4 1 16,-3 1-13-16,3 2 13 0,-1-3 9 0,1 2-12 15,3 0 14-15,-4-1-16 0,4 1 1 0,4 0 5 16,-3 1-7-16,8 0 8 0,-1 3-4 0,1-4-8 16,3 3 11-16,1-1-10 0,6-1 3 0,-1 1 4 0,3-1-14 15,4 2 13-15,-4 0 3 0,2-2-15 0,2 0 14 16,-2 0-15-16,2-1 4 0,3 1 3 0,-2 0-5 0,5 1 6 15,4 1 1-15,1 0-2 0,5 0 2 0,-6 2-1 16,0-2 7-16,-1 1-9 0,-1 3 0 16,-1 2-4-16,4 2 6 0,-3-2 9 0,5 1 6 0,2-5-2 15,0-1-8-15,5-1 11 0,-3-2-1 0,-1 0 5 16,2 0-5-16,1 1-8 0,1 1 0 0,2-2 1 0,3-1 18 16,3-4-25-16,0 0 4 0,-1 0-11 0,-3 0 4 15,1 4 4-15,3-1 0 0,1-1-1 0,2 0-2 0,1-3-6 16,-7 0 2-16,-4 1-3 0,-4 4 6 0,-2 1-6 15,-6-1 0-15,4 1-3 0,-1 1-2 0,-1-1 8 16,-1 2 1-16,-8 1 2 0,-4-3-6 0,-1 4 1 16,-5-2-1-16,0 1 3 0,-3 2-8 0,-2-2 9 15,2 3-4-15,-4-2 7 16,-4-1-3-16,2 4 2 0,-5-4-3 0,0-1 3 0,-1 0 1 0,-2-2-1 16,1 1 8-16,-1 0-6 0,1 0 10 0,-3-1-1 15,2 0 0-15,-3-3 1 0,3 1-7 0,0-1 6 0,-3 1 3 16,2 0 0-16,-2-1-7 0,0 3-1 15,-2-6-6-15,0 3 7 0,1 0 9 16,-2 0-19-16,4 4 9 0,-6-1-11 0,0 0 8 0,0 0-7 16,0 0-1-16,0 0 1 0,0 0 7 0,0 0-6 15,0 0 2-15,0 0-3 0,0-1 3 0,0 0-1 0,0 1 2 0,0-1-1 16,0 0 3-16,0 1-10 0,0-1-1 16,0 0-1-16,-2 0 10 0,1 0-4 0,0 0 5 15,0 0-6-15,0 0 8 0,0 0-13 0,-27-21 4 0,24 17-6 16,1 1 6-16,1 1-3 0,-1 1-5 0,-2-1 2 15,1-1 1-15,-2-1-23 0,-1 1 9 0,3 0-16 0,-3 1-6 0,-1 0-11 16,6 1-23-16,-5-1 4 0,2-1-63 0,-1 2-58 16,-2-2-61-16,2 1-4 0,-3 0-201 0</inkml:trace>
  <inkml:trace contextRef="#ctx0" brushRef="#br0" timeOffset="18240.91">3082 14094 131 0,'2'-4'21'0,"1"3"45"0,-2-2-10 0,-1 1 0 0,2 1-38 0,-2 1-12 0,0 0 5 16,2 0-9-16,12-4-2 0,-5 1 24 0,-3 0-7 0,-1-1 15 15,0 0 14-15,2-1-2 0,0 2 5 0,-2-1-7 16,2 1-20-16,-2-2 11 0,2 3-17 0,2 0 15 15,1-1-16-15,-1 2 6 0,-1 0 6 0,0-2-5 16,0 2-9-16,1-1 10 0,0 0-6 0,1 2 8 16,0-2-1-16,-1 2-5 0,-1 0 4 0,2 0-6 15,-1 0-18-15,0-3 25 0,1 0-14 0,1 1 21 0,-1 0-11 16,0-2 3-16,3 2-1 0,-4-1 0 0,1-1-17 16,5 1 14-16,-6-1-9 0,7-2 12 0,0 3-3 15,-6-2-6-15,4-1 12 0,-4 0-10 0,0-1 8 0,4 0-3 16,-1 0 2-16,2-1 0 0,1-2 4 0,-1 1 4 15,-1-4-3-15,0 1 5 0,1 0-6 0,0-1 7 16,1 1-8-16,1 0 7 0,-1-1-8 0,0-1-4 16,0 1-1-16,0-2-2 0,-1 3-4 0,1 0 0 15,-2-3 5-15,3 2-3 0,-2-3-1 0,-1 0-2 16,-2-1-2-16,-1 0 1 0,5 0-7 0,-2 1 22 16,5 0-2-16,-2-1 9 0,-4 0-9 0,4-3 1 0,2 0-6 15,0-2 7-15,-3-2 0 0,3 3-2 0,0-3 1 16,-1 3-1-16,7 1 3 0,-8-2-11 0,3 1 4 15,0-2-7-15,0 3 4 0,0-3-10 16,-3 0 3-16,1 2-5 0,-1-1 1 0,-1 3-2 0,1 0-4 0,1 2 2 16,2-1-1-16,-5 3-1 0,1-1 6 0,0-1-5 15,0-2 4-15,2-1-3 0,1 0-2 0,-3-3 1 16,1 3 5-16,2-3-5 0,-3 1 7 0,2 2-6 16,-2 0 2-16,0-1 2 0,0-2-5 0,0 0 6 15,-1-2 9-15,1 1-14 0,0-1 9 0,0 1-11 0,0 1 4 16,1 0-1-16,0-1-1 0,-1 3 0 15,-3-2 6-15,1 2-8 0,-1-1 9 0,0-1-8 0,2 0 4 0,0 0-3 16,-3-2-2-16,-5 2 3 16,5 0 14-16,-3 0-17 0,3 0 7 0,6 2-9 15,-4 0 9-15,0-1-6 0,-3 0 5 0,-1-1-4 0,2 2 13 16,-1 0-9-16,-1-1 5 0,2-2-6 0,-3 1 1 0,-1 0-3 16,2 0-4-16,-2 2 3 0,0 0 6 0,2 1-5 15,-3 2 3-15,0-2-5 0,0 3-5 0,-2-2 6 16,0-1-2-16,1 0 5 0,-4-1 0 0,4-1-4 15,-4 3 2-15,1 2-3 0,1-1 6 0,-2 2-6 0,-1-2 1 16,3 3-1-16,-3 0 11 0,2 0-15 0,0 3 7 16,0-1-11-16,1 2 4 0,0 0 5 0,-2-1-3 15,0 1 3-15,1 2-2 0,-2 0 0 0,0 2 0 16,1-2-1-16,0 0 3 0,1-1 1 16,-3 1 0-16,2 2-1 0,1 1 5 0,0-2-8 0,-2 1 8 0,1 0-8 15,0-2 0-15,1 4 3 16,-1-2-4-16,-2 1 6 0,2 0 6 0,-2-3-9 15,1 2 4-15,-1 0-6 0,0 1 2 0,2 1 0 16,-1 2 0-16,-1-1 0 0,0 1-2 0,0 0-2 0,-1 1 1 16,1 2 1-16,0 0 5 0,0 0-6 0,0 0-1 15,0 0-2-15,0 0 4 0,0 0 0 0,0 0-1 0,0 0 1 16,0 0 1-16,0 0 0 0,0 0-4 0,0 0 2 16,-2 0 2-16,1 0 0 0,0 0 6 0,0 0-5 15,0 0-6-15,0 0 6 0,1 0-3 0,-1-1 6 0,-1 0 8 16,1 0-12-16,0 0 6 0,0 0-8 0,1 0 1 0,0 0 1 15,0 0-1-15,0 0 2 0,0-1-2 0,0 0 4 16,0 0-5-16,0 0 5 0,0 0-8 0,0 0 6 16,0 0-1-16,0 0 1 0,0 1 0 0,0 0-1 15,0 0-1-15,0 0 0 0,0 0 0 0,0 0-1 0,0 0-2 16,0 0 2-16,0 0-1 0,0 1-7 0,0 0 7 0,0 0-7 31,1 0 3-31,-1 0 4 0,0 0-4 0,0 1 4 16,0 0-3-16,1 0-2 0,0 0 2 0,-1 0-3 15,2 0-3-15,-1 0-6 0,-1 0-1 0,1 0-2 16,0 0-7-16,0 1-22 0,0 0-17 0,0 0 0 16,13 30-33-16,-14-32-14 0,7 10-14 0,-4-6-4 15,2 3-37-15,-3 0-55 0,0 1-45 0</inkml:trace>
  <inkml:trace contextRef="#ctx0" brushRef="#br0" timeOffset="19161.16">4670 12805 337 0,'-3'-3'54'0,"-1"1"-11"0,-1-1-10 0,-1 1-4 0,0 0-22 0,1 2-10 0,0 0 13 15,5 0-15-15,0 0-4 0,0 0 9 0,-1 0-5 16,0 0 10-16,0 0 16 0,1 0 31 0,-1 0-1 16,-1 0 9-16,1-1-25 0,0 0-3 0,0 0-10 0,0 0 7 15,0 0-7-15,1 0-16 0,-1 0 10 0,-1 0-13 16,1 0 3-16,1 0-7 0,0 0-10 0,0 0 6 15,0 0 5-15,0-1 0 0,0 0 5 0,0 0-5 16,0 0-15-16,0 0 19 0,0 0-16 16,0 0 18-16,0 0 0 0,-1 0 0 0,1 0 16 0,-1 0-15 15,0 0-5-15,0 0 30 0,1 0-11 0,-1 0 20 16,-1 0 0-16,1 0-4 0,1 0 2 0,0 0-5 0,0 0-24 0,0 0 8 16,0-31-13-16,0 33 14 0,0 0-7 15,1 0-6-15,1 0 1 0,18-8-5 0,-14 6-7 0,3 2 11 16,1 1-5-16,-2 0 8 0,4 1 3 0,1 1-15 15,-3 0 10-15,5-1-12 0,0 0-1 0,-2 0 8 16,-1 1-3-16,5 1 5 0,0-1 1 0,7 0-4 16,3-2 6-16,0 0-6 0,-1-1-11 0,3 0 24 15,-2-1-13-15,3 1 19 0,1 0-14 0,1 0 6 16,4 0 7-16,4 0-1 16,-2-2 4-16,7 0 13 0,-1-5-6 0,6 2 10 15,7-4-10-15,-4 2 0 0,0 0-4 0,-1 0 3 0,0 2-10 16,1-1-2-16,0 1-7 0,1-3 4 0,1 2 2 15,-2-2-1-15,-2 1 7 0,-2 2-6 0,-1 0 6 16,-1-4 6-16,1 1-8 0,-1 1 7 0,0-1-9 0,1 3-5 0,-6-2 2 0,-4 3-5 16,-1-2 2-16,-5 1-8 0,0 2 9 0,1-2-9 15,-7 3-1-15,1 0 6 0,-2 1-7 0,-7 0 7 16,3-2-5-16,-3 3 5 0,-4-4-7 16,2 4 6-16,-2 0-5 0,-2 1-1 0,-2 1 8 15,-3-2-6-15,-1 0 10 0,-6-1-5 0,1-1 0 0,0 1-2 0,-3-1 0 16,3 2 4-16,-1 0-2 0,0 0 3 15,0 0-8-15,0 0-1 0,-1 0 0 0,1 0-1 0,-1-1 0 0,-1 0-1 16,0 0-5-16,0 1 4 0,1 0 1 0,-32-9-5 16,26 8 5-16,2-3-7 0,2 3-6 0,-2-1-4 15,1 1-9-15,2-3 3 0,-6 3-20 0,1-1-8 16,1 0-20-16,6 2 7 0,0 0-22 0,0 0-44 16,0 0-31-1,-1 0-15-15,0 0-141 0</inkml:trace>
  <inkml:trace contextRef="#ctx0" brushRef="#br0" timeOffset="19796.25">5904 12497 794 0,'0'-7'45'0,"0"3"-10"0,0 4-4 0,0 0-6 16,0 0-49-16,0 0 17 0,3-2-21 15,-3 6 24-15,1 2 8 0,-1-1 14 0,0 3 25 0,0 0-16 16,0 3 9-16,1 1 3 0,0 0-15 0,1 2 12 16,1 0-17-16,-1-1-17 0,0 2 0 0,1 2-6 0,-2-1-14 15,3-1-16-15,-2-3-55 0,0 3 17 0,0-1-137 16</inkml:trace>
  <inkml:trace contextRef="#ctx0" brushRef="#br0" timeOffset="20873.02">3215 13329 273 0,'-2'-7'43'15,"1"2"-3"-15,0-2-16 0,0 4 5 0,-2 0-23 0,4 1-8 16,-1 2 9-16,0 0-9 16,0 0 13-16,0 0 42 0,0 0-2 0,0 0 15 0,0-1 10 15,0 0-19-15,-1 0 8 0,0 1-13 0,0 0-16 0,0 0 7 16,0 0-9-16,1 0 11 0,-1 0-11 0,-1 0-5 15,1 0-2-15,0 0-3 0,0 0-25 0,0 0 23 16,0 0-20-16,1 0 23 0,-1 0-14 0,-1 1-9 16,1 0 6-16,0 0-10 0,-4 16-10 0,9-11 10 15,2 0-3-15,-3 0 5 0,3 3 1 0,1 0-5 16,1 1 2-16,0 2-5 0,0 1-4 0,2 0 13 16,1 2-10-16,1 1 11 0,-1 0 2 0,2 2-6 0,-1 1 6 15,2 1-7-15,1 2-2 0,-2 0 1 16,-1 4-9-16,2-2 7 0,6 0 7 0,-1 4-2 15,3 1 6-15,-4 1-8 0,-2 0-10 0,7 3 15 16,-3 1-3-16,4-2 6 0,1 5-3 0,-1 0-1 0,0-1 5 16,0 5-5-16,-1-6-7 0,3 3 15 0,-2-1-11 0,0-3 13 15,-3 3-6-15,2-3-2 0,-4-4 9 0,4 3-9 16,1-2-6-16,-1 1 12 0,3 3-13 0,-7-7 16 16,0-1 0-16,-1 1-14 0,1-3 13 0,0 1-13 0,-3 0 9 15,-4-3 1-15,-3-1-6 16,-3-3 5-16,-1-2 6 0,-2-3-1 0,-3-2 12 0,0-4-11 0,-3-1-8 15,1-1 20-15,-1-3-15 0,0-2 20 0,0-1-11 0,-3-2-3 16,3-1-1-16,-4-1-3 0,-1-2-22 16,0-3-1-16,3 0-24 0,-1-2 14 0,-2-1-26 15,1 0-37-15,-5-1-15 0,2-1-21 16,2 3-129-16</inkml:trace>
  <inkml:trace contextRef="#ctx0" brushRef="#br0" timeOffset="21528.38">3457 13016 178 0,'-8'-7'-10'0,"8"6"9"0,-4 0 9 0,5 1-6 0,5 0-9 0,-6 0 34 16,-3-4 1-1,2 1 21-15,-5 1 58 0,6 2-1 0,4 2 13 0,-6-2-15 0,1 3-38 0,0-3-8 16,-5 1-21-16,6-1 15 15,0 0-20-15,0 1 1 0,-2 9 1 0,2-4-2 16,0-2-20-16,-1 0 6 0,1 0-3 0,1 2 5 16,1 1-4-16,0-2-3 0,1 3 2 0,2-1-2 0,-2-1-7 0,4 3 8 0,-4-3-9 15,4 5 10-15,1-2-7 0,3 0 3 0,-2 2 1 16,0-2-1-16,3 2-13 0,-2 0 11 0,1-3-9 16,0 3 12-16,2-1 1 0,1 3-8 0,2-1 6 0,-1 1-7 15,1 1 3-15,0 2-5 0,0 1-2 0,2 3-2 16,-1 0-1-16,-1 0 11 0,0-1 1 15,1 3 2-15,1 0-10 0,0 2 10 0,0-1 1 0,2 1 2 16,-2 1-7-16,5-1 1 0,-5 2-7 0,-2 0 9 16,1 0 11-16,6 0-14 0,3 0 5 0,0 0-8 15,0 2 3-15,-3 0 6 0,-1-1 0 0,-2-1 0 16,1-2-7-16,-1 0-1 16,1 1-8-16,-2 2 6 0,-2-4 4 0,1 1-3 15,-2 0 10-15,-3-2-11 0,4 2-8 0,-5-4 15 0,-1-3-12 0,2 0 13 0,-6-4-7 16,-1-1 1-16,2-1 6 0,-5-2-4 0,4 1-3 0,-1-3 5 15,-6 0-6-15,3-1 8 0,-2 0-5 0,2 0-1 32,-2-1 1-32,0 0-2 0,-2-2 5 0,1-1-9 0,0 0 8 15,0 1-8-15,0-1 2 0,1 0-7 0,-1-1-5 0,-6-1 0 0,5 0-18 0,1 0-9 16,0 0-20-16,0 0 8 0,-1 0-35 0,0 0-33 16,1 0-21-16,-1 0-8 0,-1 0-62 15</inkml:trace>
  <inkml:trace contextRef="#ctx0" brushRef="#br0" timeOffset="22129.38">3711 12844 476 0,'-4'-2'36'0,"1"-1"47"0,0 1-32 0,1 0-21 16,2 2 6-16,0 0-14 0,0 0-24 0,0 0 16 15,0 0-10-15,0 0 17 0,0 0 7 0,0 0 8 16,0 0 2-16,0 0-1 0,1 0-25 0,0 0 5 0,1 0-9 15,-1 0 9-15,23-1-3 0,-18 4-6 0,0 1 0 16,2-1-3-16,-1 2-5 0,2 2 12 0,-1-2-3 16,0 3 6-16,0-1 4 0,0 1-13 0,-1 0 9 15,2 0-11-15,-1 3-5 0,-1-3 7 0,4 1-4 0,-3 2 8 16,3-1-5-16,0 2-3 0,-3 2-1 0,3-1-1 16,2 4-15-16,-4-5 24 0,4 2-15 0,-1 0 19 15,1 0 1-15,4 5-10 0,-4-3 12 0,2 3-14 16,0-2 3-16,-3-1 10 0,1 1-5 0,0 0 9 15,0 2 5-15,0-1-6 0,0 0 5 0,2 0-6 0,1 1-6 16,1 2 9-16,1-2-3 0,-1 1 5 0,1-2-10 16,2 2-1-16,0-1-2 0,2 2 0 0,-2 0-12 15,0-1 10-15,-1 0-1 0,4 0 7 0,-2-2 0 0,0 1-5 16,2 0-1-16,-3-1-1 0,1-1-7 0,-4-1 12 16,-1-2-8-16,-4 1 11 0,1 0 0 0,-2-2-1 15,-1 2 3-15,0-3-3 0,-3-1-13 0,0 1 12 16,0-1-7-16,-1 1 9 0,-2-1-6 0,2 0-6 15,0 1 5-15,-4-2-6 0,3 1-3 0,-4 0 4 16,1-1-6-16,0-1 5 0,0 0-1 0,0-1 4 16,-2-1 2-16,0 0-1 0,0-2-11 0,1-2 2 15,-1-3-7-15,0 0 2 0,0 0-33 0,0 0-30 16,0 0-23-16,0 0 0 0,0 0-60 0,-1 0-39 0</inkml:trace>
  <inkml:trace contextRef="#ctx0" brushRef="#br0" timeOffset="22628.25">3887 12630 564 0,'-2'2'15'0,"-1"-1"-7"0,2 1-9 0,1 2 5 0,-1-2 5 0,3 1-4 0,-2 1 16 16,2-1-12-16,0-1 17 0,0-1 21 0,-2-1-15 15,0 0 16-15,7 7-10 0,-2-2-13 0,1 1 4 0,-1-1-9 16,6 2-5-16,1 0-3 0,2-1-1 0,-2-2 0 15,-3 2 2-15,-1-3-1 0,3 1 4 0,3 2-6 16,0-1-14-16,-1 1 10 0,0 2-9 0,0 0 10 16,0 2 0-16,2 0-7 0,0 2 10 0,1 0-10 15,-2 1-8-15,2 3 12 0,-1 1-9 16,1 0 11-16,0-1 5 0,1 0-5 0,1 0 8 16,2 3-9-16,-3-1 1 0,-1-2 11 0,0 2-7 0,-3-2 10 15,16 4-3-15,-5-1-3 0,1-1-1 0,3-1-2 16,-9-1-3-16,4 4 4 0,0-1-4 0,-2 1 4 0,0-2 2 15,-4 1-12-15,1 2 11 0,0-1-12 0,-3 2-1 16,1 0 9-16,-1-1-3 0,-2 1 7 0,0-2-7 0,-2-2-4 16,0-1-2-16,-2 1 0 0,-3-1-5 0,1-1-12 15,-6 0-20-15,1 2 5 0,3-2-36 0,-4 4-106 16,2-4-53-16</inkml:trace>
  <inkml:trace contextRef="#ctx0" brushRef="#br0" timeOffset="96208.46">14886 13771 320 0,'-1'-6'21'0,"1"-1"38"0,0 2-51 0,0 1 20 0,0 4-11 16,0 0 13-16,0 0-7 0,0-1 22 0,0 0 12 0,7-14-2 15,-2 11 2-15,-2 0 15 0,2-1-11 0,-4 1 15 16,6 0-10-16,0 1-16 0,-2 0 3 0,3 2-9 16,-4-2-14-16,1 1 0 0,-1 0-11 0,1 0 10 0,1 1-6 15,1-1-10-15,0 0 6 0,-1 1-10 0,1 0-8 0,1 1 12 16,1-1-8-16,2 0 11 16,1 1-3-16,-3 0-4 0,3 0 2 0,1 0-1 0,0 0 20 0,1 2-21 15,1-1 8-15,1 0-14 0,-1 1 12 0,2-1 5 16,1-1-2-16,0 1 0 0,3-1-17 0,0 0 17 15,3-1-10-15,-1-1 12 0,5 0-8 0,-1 0-3 16,-2-1 7-16,5 0-6 0,-7 1 8 0,5-1-15 0,-2 1-3 16,-6 0-4-16,0-2 0 0,-4 2 3 0,-1 1 4 15,-2-2-2-15,-1 1-6 0,-1 0 10 0,-3-1-7 0,-4 1 8 16,0 0-3-16,-2-1-2 16,-1 1 3-16,-1-1-2 0,-2-1 5 0,0 1-11 15,-3-1-2-15,0 0-2 0,-1 1 8 0,-2 1-1 16,0 0 4-16,-1 1-5 0,-3-1-5 0,-7-2-9 15,18 3 38-15,-18 0-38 0,12 1 19 16,0 0 1-16,-1 1-8 0,3-1-4 0,-1 1 11 0,1-1-5 16,0 0 6-16,5 0-7 0,0 0 4 0,0 0 4 15,0 0-1-15,0 0 4 0,0 0-14 0,0 0 3 0,0 0-7 16,0 1 11-16,0 0-1 0,0 0 4 16,0 0-4-16,-1 0 0 0,0 0-2 0,0 0 0 0,-22 16 2 15,15-15-1-15,1 2-2 0,-1 0-1 0,1 1 1 16,-5 0-3-16,2 1 7 0,-2 0-2 0,0 0 3 0,5 0 0 15,-2 0-2-15,0 0 8 0,0 0-7 16,-3 1-8-16,2 0 15 0,3 0-14 0,-4 1 17 16,3 0 5-16,-3 1-14 0,-2-2 15 0,5 3-14 15,0 1 13-15,0 0-9 0,0 1-1 16,-1-2 0-16,0 0 5 0,1 3-6 0,0 0 1 0,2 4-3 16,0-2 4-16,0 0-5 0,-2 0 2 0,3 0-3 0,1 2 2 0,-1-1-3 15,3 3 5-15,-1-2-4 0,2 1 8 0,-1 1-10 0,1 1 1 0,1 0-3 31,0 0 3-31,0-1-1 0,1 0 4 0,0 0-3 16,0-1 8-16,3 0-10 0,-2-2-1 0,4-1-1 0,-2 0 14 0,4-3-11 16,-2 1 8-16,3-2-8 0,2 1 9 0,0-1-7 0,2 3 6 0,0-3-6 15,2 0 2-15,-1 1-3 16,2-2-2-16,0 3 2 0,3-7 13 0,-5 1-11 16,5 1 5-16,1-6-7 0,-1 4 11 0,8-4-5 0,-5-3 8 15,4-1-6-15,0-3 15 0,-4-2-8 16,3 0 3-16,-1-2-5 0,0 1 10 0,-2 2-8 0,1-4-2 0,-2 3-1 15,1-3 5-15,-2 1-8 0,0 2 3 0,-2 0-5 16,-3 3-6-16,-2-2 2 0,-1 1 0 0,-5-2 0 16,-6 2 1-16,3 4-1 15,-3-2 5-15,1 1-4 0,4 2 0 0,-6 0 1 0,0 0-5 0,0 0 3 0,-1 0 3 0,0-1-5 32,0 0 6-32,-15-9-6 0,11 9 4 0,-1-1-11 0,3 2 3 0,-2 0-4 0,-1-1 6 0,0 1-10 15,1-1-3-15,1-3-3 0,4 4-9 16,0 0-23-16,0 0-14 0,0 0-4 0,0 0-49 0,0 0-33 15,0 0-48 1,0 0 4-16,-4 1-133 0</inkml:trace>
  <inkml:trace contextRef="#ctx0" brushRef="#br0" timeOffset="96696.24">16393 13895 876 0,'0'-7'55'0,"3"1"21"0,-2 1-8 0,2 2-25 0,2 2 5 0,1 0-7 15,1 1 12-15,0 1 1 0,1-3 0 0,-1 0 2 0,0-2 0 16,1-1-9-16,0 2 0 0,1 1-4 0,2 0-10 16,1 3-14-16,-2 0-8 15,4-1 2-15,-3 0-8 0,4 0-5 0,-2 0 0 0,4 0-2 16,-2 0-9-16,0 0-19 0,2-1-16 0,-4 1 1 15,3-1-28-15,-4 2-54 0,3 0-34 0,-4 4-16 0,1-1-157 0</inkml:trace>
  <inkml:trace contextRef="#ctx0" brushRef="#br0" timeOffset="96858.12">16454 14100 645 0,'-3'3'204'0,"0"1"-97"16,2 1-72-16,0 0 35 0,1 1-31 0,4-1 15 0,1-2 16 15,3-1-5-15,1-2 9 16,6-1-16-16,-2-2-13 0,4-1 3 0,3-1-38 0,0 0-15 16,3-1-9-16,4 1-2 0,0-3-29 0,1 2-79 15,3-2-133-15</inkml:trace>
  <inkml:trace contextRef="#ctx0" brushRef="#br0" timeOffset="97760.23">18049 13132 286 0,'6'-15'77'0,"1"0"-4"0,2-1 6 0,-1 2-9 0,-1 1-12 0,0 2 1 0,-1 0-12 15,-1 2 12-15,1-1-5 0,1 2-4 0,-1-2 5 16,-1 0-6-16,2 0-13 0,-2 0 9 0,-2 2-12 16,2 2 14-16,0 3-6 0,0 0-14 0,0-1 5 15,-4 0-9-15,1 1-12 0,-2 3 12 0,0 0-5 16,0 0 9-16,0 0-17 0,0 0-4 0,0 0-4 15,0 0 3-15,0 0-1 0,0 0 10 0,0 1-2 0,2 14 5 16,-4-9-4-16,0 3-4 0,-1 0 5 0,0 3-5 16,1 4 0-16,-1-3-1 0,1 6-1 0,0 1 2 15,1 1 5-15,1 6-13 0,0-2 5 0,0 3-6 16,1 1 10-16,0 4-4 0,4 2-5 0,-3 3 1 0,4 1 5 16,-2 0-2-16,1 0 8 0,1 0-9 0,0 5-22 15,0 0 27-15,1 5-17 0,-3 2 21 16,1-1-15-16,0 0 1 0,0 1 4 0,1-1-2 0,-1 1-2 0,1 2 2 15,-1 0-11-15,0 3 10 0,0 0-1 0,-2-1-3 16,1-1 13-16,-2-2-11 0,0-3 2 0,-2 0-9 16,-1 1 6-16,-2 0-5 0,2-1 9 0,-4-2-6 15,-1-4-1-15,1-2 1 0,-3-5 10 0,-1-2-7 16,-2-2-1-16,-1-1-3 0,-2 1 9 0,-1-4 0 16,1-1 1-16,-4-1-1 0,-3-3 15 0,1 0-14 15,-2-3 13-15,0-2-15 0,3-1 5 16,-2 0 7-16,1-2 0 0,3-4 5 0,2-1-1 0,6-3-4 0,-4-2-5 15,1-2 3-15,-3 0 9 0,2-2-9 16,1-1 5-16,6-2-7 0,2 0 2 0,-2 0-4 16,4-2-4-16,-3 0 1 0,1-2-4 0,-1 0-13 15,3 0-5-15,2 0-8 0,-1-1-38 0,1 0-72 16,-2-2-65-16,2 0-5 0,0 0-200 0</inkml:trace>
  <inkml:trace contextRef="#ctx0" brushRef="#br0" timeOffset="98476.5">17690 15787 358 0,'2'-5'261'0,"-1"-1"-92"0,1 2-127 0,-2 4 3 0,0 0-5 16,0 0-17-16,0 0 7 0,0 0-14 0,0 0-15 0,0 1 23 15,4 15-9-15,-3-8 15 0,0 1 2 0,2 2 10 16,-1 1 4-16,0 1-2 0,-1 5-18 0,2 2 7 16,-3 2-11-16,1 2 11 0,2 1-15 0,-3 3-4 15,0-3 5-15,0 0-4 0,0 2 3 0,0-4-4 16,-1 3-5-16,1-2 3 0,-2 1-2 0,2-7-3 15,3 1 3-15,-1-4-3 0,1-4 5 0,0-2-12 16,1-3 1-16,-2-2-3 0,2-1 6 0,0-3-19 16,3-1-11-16,-3-4-5 0,2-1-49 0,0-2-76 0,0-4-93 15</inkml:trace>
  <inkml:trace contextRef="#ctx0" brushRef="#br0" timeOffset="98650.15">17810 15603 632 0,'-7'-6'68'16,"3"-2"105"-16,-1 1-113 0,2 2 11 0,1-1-18 0,0 4 15 15,1 1-36-15,1 1-18 0,0 0 0 0,0 0-6 16,0-1-4-16,0 0-12 0,0 1-11 0,1 0 1 16,10-2-9-16,-5 6-26 0,1-2-23 0,1 4-8 0,0-2-107 15</inkml:trace>
  <inkml:trace contextRef="#ctx0" brushRef="#br0" timeOffset="99142.68">17921 16126 723 0,'5'-5'49'0,"-1"0"41"0,0 3-17 0,-1 2-3 0,0-5 8 16,4 1-7-16,-2-3-23 0,1-4 16 0,-1 3-19 0,-2-3 19 16,1 2-33-16,2-2-14 15,0 3-2-15,2 0-3 0,3-1-12 0,-2 1 10 16,2-2-5-16,-3 1 7 0,-4-1-13 0,5 2-4 0,1 0-3 0,3 2-1 16,-1 2-25-16,-4 3 22 15,0-1-18-15,-1 2 21 0,1 3-15 0,-1 1 12 0,-4 2 4 0,2 3 0 16,-2-1 3-16,-3 3-8 0,0-1-6 15,-2 2 2-15,-2 2 12 0,-1-1 1 0,-1 0 13 0,0-1-10 0,2-3 0 16,-2-2 0-16,4 1-4 0,1-4 4 0,-2 2 7 16,2-1-3-16,1-5 10 0,0 0-7 15,0 0 8-15,1-3-14 0,5-2-6 0,2-4 0 16,2 2 1-16,0-5 3 0,1-2 8 0,0 0-4 16,-1 0 8-16,2 2-10 0,0 1-6 0,1 2 1 0,-2 1 5 15,-2 6 5-15,-2 1 6 0,-2 1-3 16,-1 2 7-16,-1 0-10 0,-2 1 1 0,1 3-2 0,-1 3 7 0,0 0 3 15,-1 1 7-15,0 2-4 0,0 2-5 16,0 0 8-16,0-1-12 0,-1-1 13 0,1-1 3 0,-2 0-19 16,1-2 10-16,1 1-14 0,0 0-1 0,0-6 5 0,0-4-10 15,0 0 8-15,0 1-14 0,0 0-40 0,1-1-17 16,0 0-16-16,0 0-112 0</inkml:trace>
  <inkml:trace contextRef="#ctx0" brushRef="#br0" timeOffset="100602.42">18418 12659 622 0,'-2'-6'90'0,"1"0"223"0,1 1-262 0,4 5-36 0,-4 0-4 0,0 0-7 15,9 6-12-15,-6-2 7 0,-3-4-14 0,14 8 14 0,-5-6 1 16,5 2-3-16,2 1 11 0,-9-3-11 0,3-1 1 0,-2-1 14 16,0-1-9-16,1-1 12 0,0 0-4 0,0 0-3 15,-1-1-2-15,1-1-1 0,1-1-11 0,-3-2 9 16,1 2-7-16,-1 0 7 0,-1-1 2 0,-3-1-12 15,0-6 7-15,-2 2-12 0,-1-1-7 0,-2 2 23 0,1 1-14 16,-2 0 17-16,-1 2-3 0,0 2-4 0,0 1 5 0,0 1-7 16,-3 3-2-16,0 0 6 0,-2 3-2 0,0 3 3 15,0 0 1-15,1 4 0 0,-1 1 10 16,1 5-8-16,2 3 0 0,1 1 14 0,0-1-7 0,1-1 11 16,4 0 0-16,-3 0-6 0,4 2 2 0,2-1-4 15,2-1-8-15,6 0 5 16,0-1-6-16,-3-1 6 0,0-2-6 0,2-2 5 0,2-2 3 0,1-3-2 15,2-1-4-15,-2-2 1 0,1-1-4 0,2 0 3 0,0-2-13 16,0-1-6-16,-1-1-1 16,-3-3-2-16,0-1-13 0,-2-1 13 0,-1-1-13 0,0 0 15 15,5-1 5-15,-6-3 2 0,3 0 6 0,-5-3-5 16,-2-1-4-16,-1 1 14 0,-1 1-6 0,0 0 10 16,-3 1-5-16,1-1-4 0,0 1 1 0,-1 0-3 15,1 2-2-15,-4 2 6 0,-1 0-6 0,1 1 5 0,0 1 4 16,1 1-4-16,3 0 9 0,0 0-9 0,0-1-3 0,2 1 10 15,-1-2 4-15,1 3 2 0,4 0-9 16,-2-2 4-16,4 1-3 0,1-2 4 16,2-1-13-16,0 5 8 0,3 2-10 0,2 1 9 0,-1 0-13 0,1 3 7 15,-3-1-7-15,-2 3 5 16,0 4-17-16,-7-2 8 0,5 5-3 0,-3 0 7 0,1 0 7 0,0 1-2 16,-5 1 6-16,-2 0-6 15,-2 0-9-15,-3 4 11 0,2-2-11 0,-5 0 13 16,-1-1 10-16,2-1-12 0,-2 0 9 0,1-1-13 0,0-1-1 0,-5-4 17 0,4 0-12 0,4-2 15 15,-5-1-4-15,7-2-3 0,3-3 9 0,0 0-8 16,0 0 4 0,0 0 10-16,0 0-10 0,0 0 8 0,-1-9-14 0,10 3-7 0,-2-2 4 0,3 0-5 15,5-3 3-15,-7 0-3 16,7 0 2-16,-1-2-1 0,2 1 2 0,2-1-5 16,-1 1-3-16,-3 0-1 0,-1-1-9 0,-1 2 13 15,0 0-6-15,-4 1 9 0,1 3 3 0,-3 1-4 0,-1 1 5 16,0 0-6-16,-3 0-3 0,-2 5 11 15,0 0-10-15,0-1 10 0,0 0 2 0,0 0 4 16,0 0 10-16,0 0-9 0,0 0 6 0,0 0-21 16,0 0 3-16,0-1-7 0,0 1 19 0,0 0-13 15,-1 0 5-15,1 0-9 0,-1 0 6 0,-1 0-2 16,-12-5-5-16,11 13 1 0,3 0 7 0,0 2-2 16,-1-1 4-16,1 1-5 0,1 0 0 0,2 1 2 15,1 0 7-15,1 1-3 0,-1 1-5 0,3-1 7 16,0-1-6-16,0-1 7 0,1 0-5 0,2-1 0 0,0-1 6 15,1-1-2-15,-2-2 9 0,1-1-8 0,1-1-3 16,1-1 0-16,0-1-12 0,2-1 0 0,0-1-3 16,-2-2 3-16,4-1-7 0,-2-1 6 0,0-2 1 15,-3 0 1-15,-4 0-6 0,0-1 11 0,-5 0-4 0,-1 1 7 16,-1 1 1-16,0 0 1 0,1 3-2 0,-1 4 0 16,0 0-13-16,0 0 13 0,0 0-2 0,-9 1 8 15,0 4 8-15,3 3-13 0,-2-2 4 0,3 2-7 16,3 2-1-16,-4-2 11 0,1 2-6 0,0-1 8 15,0-1-3-15,5 0-5 0,1-2 5 0,3-1-6 16,4 0-11-16,-2-2 7 0,1-1-14 0,0-2 10 16,2 0-35-16,5-3-33 0,-4-2-44 0,4-1 1 15,2-3-158-15</inkml:trace>
  <inkml:trace contextRef="#ctx0" brushRef="#br0" timeOffset="100776.92">19366 12478 1061 0,'-5'-2'57'0,"1"0"31"0,-2 2-44 0,0 0-20 0,-2 1-6 0,3 0-3 0,4 2-19 0,-1 0 17 15,5 0-7-15,-2-3 14 0,3 1 5 0,2-2-16 0,3-2 3 16,-1 2-12-16,1-4-34 0,3 2-65 0,-1 0-82 16,5 0 8-16,2 1-233 0</inkml:trace>
  <inkml:trace contextRef="#ctx0" brushRef="#br0" timeOffset="101172.58">19428 12750 672 0,'-1'6'36'0,"1"2"41"16,-1 2-30-16,1 1-4 0,2 1 5 0,2-2-9 0,0 1-19 15,3-4 36-15,0-2 1 0,1-4 16 0,2-1 11 16,1-3-27-16,0-2-4 0,3-2-8 15,-1-1-29-15,3-1 0 0,-2 0-11 0,1-1 9 0,-3-2 1 0,2-1-11 16,0 0 5-16,-1-3-9 0,0-1-5 0,-2-2 7 16,0-2-4-16,0-1 5 0,1-1-3 0,-3-3-1 15,-1-1 1-15,-1 1-4 0,-3-2-9 0,0 4 16 16,0 0-9-16,-4 0 11 0,0 1-5 0,-5-1 0 16,3 1 8-16,-2 3-6 0,-1 2-7 0,5 3 7 15,-3 5-10-15,0 3 9 0,1 2 6 0,-2 3-5 16,-5 0 11-16,6 1-10 0,-2 1 2 0,-1 2-5 0,4 1 0 15,-2 2-1-15,2 1 4 0,2 2 9 0,-1 1-3 16,1 4 4-16,1 0-11 0,1 3 9 0,2 1-5 16,1 1 8-16,3 1 1 0,2 1-8 0,-1-2 8 15,3 3-7-15,-3 0 9 0,0-1-17 0,-1 0 3 16,-4-4-6-16,9 2 15 0,-3-2-14 0,6 4 3 16,-2-2-6-16,-4-4-3 0,2 0 4 15,-6-4-16-15,5 0 9 0,0 0-26 0,0-2-25 16,3-1-24-16,-3-2-6 0,1 0-89 0,-3-2-202 15</inkml:trace>
  <inkml:trace contextRef="#ctx0" brushRef="#br0" timeOffset="101331.51">19770 12700 1317 0,'-7'-6'77'0,"3"0"-19"0,3 2-18 0,2 1 6 0,3 1-21 15,1 1-17-15,3-3 10 0,4 1-12 0,2-3 4 0,9-3-2 16,1 0 1-16,1-2 0 0,1 0-2 0,3 1-15 15,0 0-9-15,2-1-1 0,5 2-20 0,-2 2-58 16,1-2-69-16,-3 3-5 0,-3 0-268 0</inkml:trace>
  <inkml:trace contextRef="#ctx0" brushRef="#br0" timeOffset="102341.01">19060 13798 630 0,'1'-9'97'0,"2"0"225"0,-1 3-249 0,2 0-14 0,-1 3-26 16,1 0 11-16,-1 1-35 0,2 2-8 0,-2 0 7 0,1 0-9 0,-1 2-2 0,0 2 0 15,0-1 3-15,1 2 0 16,0 2 16-16,-1 1 3 0,3 1 4 0,-2 2-4 16,1 1 3-16,2 6-16 0,1 0-3 0,-3 5-3 0,2 2 9 0,-2-1-7 0,-3 6 6 15,-1-2-8-15,-1-1-9 0,0 2 17 0,-2 0-5 16,1-1 10 0,1 0-15-16,-3-1 4 0,1-4 0 0,1-2 2 0,-2-4-9 0,0-2 11 15,2 2-3-15,-2-7 8 16,0-2-2-16,0-2-3 0,1-2 0 0,2-1 0 0,0-3 2 15,0 0 22-15,0 0-8 0,0 0 11 0,-4-13-9 0,3 5-12 16,-2-4 3-16,-1-1-8 0,1 0-6 0,-2-3 1 16,-1 0-1-16,-2-3 2 0,-1-1-2 0,-4 0-7 15,0 4-1-15,0 3-4 0,-4 4-9 0,1 5 21 0,-1 2-10 0,2 3 14 0,-2 2-3 16,-1 4 10-16,-1 1 0 0,0 3 1 0,3 2-12 16,5 3 10-16,4 3-6 15,0 1 8-15,1 0 0 0,4 0-4 0,-5-5 7 16,8 2-4-16,0-1 12 0,6-3-5 15,7 0-1-15,2-2-1 0,6 1-8 0,-2-4-6 16,2 0-5-16,2-4-2 0,-2-4-22 0,4 0-11 0,1-2-25 16,-3-4 6-16,-2 2-57 0,-1-3-117 0</inkml:trace>
  <inkml:trace contextRef="#ctx0" brushRef="#br0" timeOffset="102967.08">19405 14078 961 0,'3'-6'158'0,"-1"1"-104"0,-1 0 12 0,1 1-22 0,0 0-15 0,4 1-11 0,-2-2-2 0,3 1 1 16,4-2 14-16,0-1 0 0,2 1 5 0,0-3-3 16,-1 2-9-16,2-1 4 0,2-1-11 0,-1 4 8 15,2-1-16-15,-2 1-10 0,-3 0-2 0,1 3-3 16,0 2-2-16,0 1 2 0,-1 3 0 0,-1 0 1 0,-5 0 5 15,0 0-11-15,-3 6 2 0,3-2-6 0,-6 1-2 16,4 4 10-16,1-2-1 0,-6 2 4 0,3 2-1 0,-4-2 3 16,-1 0-3-16,-2 1 2 0,1-1-15 0,-2-1 22 15,-1-2-10-15,1 0 16 0,1-3 3 16,0-1-6-16,-1-2 12 0,2-2-11 0,2 0 3 0,2-2 5 16,0 0-2-16,0 0 6 0,0 0 8 0,0-1-7 15,-4-16 6-15,9 8-8 0,-5-1-11 0,2-1 6 16,4-1-12-16,-2-1 12 0,3-2-4 0,3 1-1 15,2-1 5-15,-1-3-5 0,3 3 0 0,-2 0-9 16,1 3-2-16,5 2 0 0,-3 1-4 0,5 4-4 16,-3-1 1-16,-2 3-3 0,5 3-4 0,-6 2 16 15,2 3-9-15,0 1 10 0,-4 1-9 0,1 2-2 0,-1 0 1 16,-2 4-2-16,-2-1-16 0,-1 1-1 0,-4 2 2 16,1-1 0-16,-3-2 5 0,-1 1 12 0,-1-3-4 0,-3-1 9 15,1-1 15-15,3-3-10 0,-4-1 2 0,2-2 3 16,0 0 108-16,2-2-163 0,0 0 78 0,0 0-110 15,0 0 81-15,-6-10 10 0,5 2-6 0,1 0 7 16,1-2-7-16,1 0 1 0,2 0-1 0,-1-3 2 16,2 0-4-16,3 2 12 0,0-2-3 0,2 2 5 15,1 3-11-15,1 1-3 0,-2 6-1 0,-2 1 2 16,2 1 5-16,-4 4-8 0,1 1 2 0,-2 4-3 0,-1 2-1 16,0 1 2-16,-3 3-3 0,1-1 3 0,-2 1-3 15,0 2 3-15,-2 0-4 0,-1-1 4 0,0 0 2 0,-1-2-2 16,0-4 7-16,0-1-7 15,1-2-6-15,-1-2 14 0,2-2-8 0,-1-3 11 0,-1-1-10 0,1-2-23 16,1-2-37-16,1-1 2 0,-1-3-133 0,0-3-251 16</inkml:trace>
  <inkml:trace contextRef="#ctx0" brushRef="#br0" timeOffset="103141.02">19975 13705 704 0,'-3'-6'103'0,"-3"0"109"0,2 1 81 0,-1 2-234 0,4 1-28 0,-3 2-20 0,2 2 2 16,0 1-7-16,2 0-14 0,0 0 31 0,0-3-10 0,0 0 20 16,0 0-10-16,8 4-7 0,-3-3-5 0,3 0 2 15,0 0-11-15,1-1-53 0,3 1-26 0,0 1-13 16,0 0-90-16</inkml:trace>
  <inkml:trace contextRef="#ctx0" brushRef="#br0" timeOffset="103648.88">20656 13519 464 0,'-2'-13'32'0,"-2"2"28"0,3 2 5 0,1 0 2 15,-2 0-27-15,1-1-9 0,-3 1-2 0,1-1 5 0,3 5 20 16,2 1 9-16,0-1 3 0,1 2 2 0,-2-3-7 31,3 4-5-31,0 1-15 0,2 0 7 0,-6 1-27 16,0 0-17-16,0 0 4 0,0 0-8 0,4 9-6 0,-4-3 11 15,2 1-5-15,-2 0 9 0,0 2 0 0,0 2-3 16,-4-1 2-16,0 4-3 0,0 1-1 0,1 4 7 16,3 2-6-16,0 2 6 0,-1 2-10 0,0-1 7 15,-2 2 1-15,-1 1 1 0,-1 3 2 0,3 1-9 16,1 0 0-16,2 4-3 0,1-1 3 0,-2 6 0 15,0 1 1-15,-3 0-4 0,4 2-16 0,-1-3 22 0,3 3-13 16,-3-1 17-16,2 0 2 0,1-2-11 0,-3-1 7 16,6 0-9-16,-1-5-7 0,6 3 11 0,0-3-8 15,4-5 10-15,0 4-5 0,1-6-16 0,-1-3-3 0,2-3-7 16,-1-2-8-16,-3-4-10 0,2-2-14 0,0-4 0 16,1-3-42-16,-1-4-129 0</inkml:trace>
  <inkml:trace contextRef="#ctx0" brushRef="#br0" timeOffset="104218.54">20963 13703 424 0,'-1'-12'55'0,"0"3"187"0,1 0-248 0,1 3 19 0,0 1-13 16,4 1 15-16,-3 1-3 0,0 1 11 0,2 0 16 15,-4 0-5-15,4 1 22 0,-1 0 9 0,-3 1-8 16,0 0 8-16,0 0-19 0,11 3-5 0,-4 0-1 0,0 1-3 16,-3 2-23-16,1 3 10 0,-1 0-6 0,0 3 9 15,3 1-11-15,-4 3-6 0,0 1 2 0,2 3-4 16,2 2-16-16,-5 1 18 0,5 3-15 0,-7 1 18 15,-1 3-11-15,4 0 6 0,2 0 0 0,-4-1 1 16,1 0-9-16,-2-4 2 0,-1 0 9 0,5-2-3 16,0-2 5-16,-3-3 1 0,1-2-7 0,-2-2 6 0,3-2-13 15,0-4 31-15,2-1-12 0,3-2 19 0,-4-4-13 16,1 0 1-16,2-2 1 0,-4-2 0 0,3-3-3 16,0 0-8-16,1-4 5 0,1-3-5 0,1 0 1 0,-2-4-9 15,2-1-4-15,-2-2 2 0,1-2 5 0,0-5-5 16,1 0 6-16,-1-3-6 0,0-3-5 0,1 0 3 15,1 1-5-15,-3 0 4 0,-1 3-4 0,0 4 3 16,-3-1-7-16,-1 4 5 0,-1 1 1 0,-1 5 3 16,0 3 6-16,-1 6-5 0,-1 1 2 0,0 3 3 15,1 1-2-15,-4 2 2 0,2 4-3 0,-3 2-7 16,-1 1 6-16,-1 3-6 0,4 3-1 0,-2 2 12 16,3 1-4-16,-1 1 8 0,2-1-8 0,1 0-1 15,2 0 3-15,0 0-2 0,1 0 12 0,2-3-14 0,3 2 0 16,2-2-5-16,0 0 0 0,-1-5-5 0,1 1 0 15,0-4-2-15,2 0-1 16,1-1-32-16,-2-4-11 0,0-1-6 0,2-1-27 0,-1 1-43 0,-2-2-38 0,1 0-11 16,-2-7-186-16</inkml:trace>
  <inkml:trace contextRef="#ctx0" brushRef="#br0" timeOffset="104844.38">21576 13877 908 0,'0'-10'36'0,"0"-4"27"0,0 2-20 0,0 1-18 0,-1 1 5 16,-1 3-15-16,0 3-25 0,0 0 16 0,1 0-4 0,1 4 12 16,0 0 16-16,0 0 12 0,0 0 2 0,0 0-2 15,0 0-24-15,1 0 2 0,8 6-7 0,-6 0 6 16,0 2-14-16,-1 0-1 16,0 3-1-16,2 5 1 0,-2-2 0 0,-2 1 7 15,-2 2-7-15,-3-1 7 0,-1 4 1 0,1 6 0 0,4 0 6 0,-3 2-6 16,1 4 6-16,-1-2-11 0,-1 1 0 0,-1 2-3 15,1 0 0-15,0-3 7 0,-2-1 0 0,0-4 1 16,2-1 1-16,3-5 3 0,2 1 2 0,4-1 0 0,-3-4 4 16,0-4-13-16,-1-4 9 0,3 0-9 15,1-2 18-15,4-3 4 0,0-1 3 0,-3-4-1 0,2-1-6 0,1-2-14 32,4-1-8-32,-3-8 1 0,2 0-4 0,3-4 5 15,-4-3 0-15,2 4 1 0,-1-5-7 0,-2-4-1 16,0 0-2-16,1-4 1 0,-1-2-2 0,-1 0-13 15,0-2 2-15,-1 1-6 0,-1 1 15 0,-4-2 5 16,1 0 0-16,-1 5-1 0,-1 4-9 0,-2 6 0 16,-2 5 5-16,0 4-4 0,-1 1 7 0,-1 3 0 0,-2 3-2 15,1 1 3-15,1 2-1 0,-1 2 8 0,1 0 2 16,0 4 1-16,-2 1-9 0,2 3 0 0,0-1-5 16,-1 4 6-16,2 1 10 0,0-1-7 0,3 4 6 0,0 0-7 15,1 1-5-15,1 2 5 0,1-3-2 0,1 0 6 16,2-1 3-16,0-3-10 0,-1 0 4 0,3-2-5 15,1-1 1-15,0-2-8 0,1-2-6 0,1 0 0 16,-1-2-8-16,2-3-23 0,-2 0-11 0,0-2-5 16,0 0-27-16,-1-3-98 0,2 0-114 0</inkml:trace>
  <inkml:trace contextRef="#ctx0" brushRef="#br0" timeOffset="105216.22">21970 13774 1165 0,'0'-12'60'0,"2"3"47"0,-3-1-69 0,5 4 4 15,0 0-18-15,0 0 13 0,5 2-25 0,2 1 2 0,-3 2 10 16,9 0-8-16,1 1 6 0,4 2 9 0,3 3-12 16,-5 3 11-16,2 1-26 0,-1 4-5 0,-1 2 0 15,-3 3-4-15,-1 1-8 0,-6 1 3 0,0 0-7 16,-3 2 5-16,-1 0-12 0,-3 2 3 0,1 0 2 0,-4 0 1 15,0-4 14-15,-6-3-2 0,4 0 1 0,-6-4-1 16,0 0 8-16,0-1 7 0,-1-3 9 0,1-3-4 16,0-1 14-16,-3-4 13 0,0-1-4 0,2-2 8 15,0-2 4-15,2-2 1 0,-1-4 7 0,2-1-6 16,2-2-13-16,1-1 4 0,2-3-2 0,1-3 5 16,3 0-5-16,1-6-10 0,2 1-9 0,3 0 3 15,0-4-14-15,4 3-8 0,0-1 3 0,1 1-5 0,1-1-8 16,-2 1-8-16,1 2 1 0,0 0-2 0,-1 1 4 15,1 3-1-15,1 3-7 0,0 4 3 16,-2 2-12-16,-1 3-16 0,-3 0-18 0,-2 3-1 0,2 3-68 0,-6-1-70 16,-3 3-108-16</inkml:trace>
  <inkml:trace contextRef="#ctx0" brushRef="#br0" timeOffset="105931.01">22432 13143 491 0,'-4'-17'284'0,"1"0"-203"0,2 2-72 16,1 4 12-16,2 2 15 0,2 5-20 0,-3 2 11 0,-6-2-14 0,7 4 7 0,-2-3 24 0,0 1-21 0,0 2 20 0,0 0-21 16,11 8-6-16,-6-3 19 0,5 1-19 0,-1 1-5 15,0 1 19-15,0 2-20 16,3 4 22-16,1 0-5 0,2 3-20 15,1 3 8-15,0 2-14 0,2 4-3 0,-1 2 7 16,3 2-9-16,0 2 9 0,-1-1 2 0,4 1-6 16,-3 1 14-16,2 1-14 0,1 4-1 0,1 1 4 15,-3 0-4-15,-5 1 5 0,-1 1-6 0,-4 1-5 16,-3 1-1-16,-1-3 1 0,-1 2 1 0,-3 0 3 16,-3 1 1-16,-2 1 1 0,0 0 6 0,-6-2-2 15,3 3 4-15,-5-3-3 0,-1-1 2 0,-1 1 15 16,-3-4 2-16,1-1 4 0,-2-2-3 0,-4 1-3 0,4-1-2 15,3-1 2-15,0 2-8 0,2-5 11 0,-3-1-11 16,3-2 12-16,-3 0-13 0,3-2-5 0,2-2 5 0,-1-2-5 16,1-2-6-16,1-2 9 0,2-5-5 15,-2 1 9-15,2-4 1 0,1 1-5 0,1-1 5 0,0-4-2 16,0-1 19-16,2-1-4 0,-2-1-2 0,2-3 1 16,2 0 11-16,0 0-13 0,0 0 6 0,0 0-10 15,-1 0-3-15,1 0-10 0,-1-1 2 0,-1 0-5 16,1 1-9-16,0-1 2 0,0 0-5 0,0 0 4 15,-17-15-8-15,13 11-43 0,2 3-35 0,-2-3-4 16,2 4-124-16</inkml:trace>
  <inkml:trace contextRef="#ctx0" brushRef="#br0" timeOffset="109532.18">19800 14512 475 0,'-6'-4'87'0,"4"-1"121"0,-6 1-84 0,2 1-17 0,3 1 4 0,-3 0-6 0,1-1-21 0,1 0 13 16,4 1-13-16,3 1 17 0,1 0-17 0,-4-1-17 15,0-1-11-15,0 3 2 0,3-3-26 0,3 3-6 16,3-1-10-16,5 0 5 15,0-1-14-15,8 1-5 0,1 0 9 0,3-1-9 0,1 2 0 0,1 0-4 16,-3 1-1-16,2 0-1 0,1 1-3 0,0 2 1 16,-3-1-7-16,2 2 5 0,-1-3-5 0,-8 1-12 0,1-1 4 15,-4-1-6-15,-3 2 2 0,4-2-10 0,0 1-12 16,-4 0 3-16,0 0-17 0,-2-1-3 16,-4 0-6-16,1-1-3 0,1 0-32 0,-2 0-36 0,-1 0-36 0,-5 0-5 15,0 0-125-15</inkml:trace>
  <inkml:trace contextRef="#ctx0" brushRef="#br0" timeOffset="109728.88">19718 14649 583 0,'-5'2'64'0,"2"0"-4"0,-7 2-14 0,3 1 11 0,4-3-17 16,0 1 31-16,3-3 21 0,0 0-1 0,8 1 15 0,2-2-41 15,4 0-21-15,6-2 2 0,7 2-27 0,2-2-12 16,9 0 4-16,2 0-6 0,-1-1-2 0,0 2-6 15,-1-1-10-15,0-1 4 0,1 1-1 0,0-2 0 16,-2 3-3-16,-2-1-4 0,-4 0-42 0,-6 2-52 16,-5-2-74-1,-3 3 11-15,1 2-188 0</inkml:trace>
  <inkml:trace contextRef="#ctx0" brushRef="#br0" timeOffset="112172.45">15980 17629 487 0,'-2'-10'581'0,"-1"2"-213"0,1-1-286 0,1 4-1 0,0 1-48 16,1 1 6-16,0 3-9 0,0 0 11 0,0 0 6 0,0 0-20 16,1-1 8-16,15-10-13 0,-8 8-2 0,2 0-7 15,3 1-2-15,2-1 0 0,3 1 7 16,1 0-17-16,6 1 7 16,2-1-9-16,0 0 4 0,1-1-4 0,2 2-8 0,6-2 0 0,2 2-22 0,0 1-49 15,-5 0-31-15,-6 0-8 0,-2 1-97 0,-7 2-122 16</inkml:trace>
  <inkml:trace contextRef="#ctx0" brushRef="#br0" timeOffset="112339.61">16121 17863 1062 0,'-8'2'168'0,"1"0"-96"16,-2 6-2-16,4-2-6 15,-1 4-36-15,5-2 15 0,0-4-2 0,2 2 8 0,1-2-17 0,3-2 5 0,0 2-14 16,5-5 11-16,4 0-24 15,6-1-18-15,5-2-11 0,8 0-3 0,2-2-48 0,5-4-99 0,1 0-160 0</inkml:trace>
  <inkml:trace contextRef="#ctx0" brushRef="#br0" timeOffset="113247.22">17138 17420 308 0,'0'-2'133'0,"0"0"-23"0,-2-5-20 0,5 5-9 15,0-3-5-15,2 0 0 0,2 2-4 0,-4-3 6 0,3 2-2 0,5 0-20 16,1 0-6-16,2 2-4 0,2 1-30 16,-2-2 12-16,1 1-11 0,0 2 12 0,2-2-17 0,-1 2 1 15,2 4-5-15,-1-1 3 0,0 1-23 0,-3 4 13 16,1-5-5-16,-2 3 8 0,0 3-1 0,-1-1-3 15,0 5 3-15,-3 1-3 0,1-1-12 0,-4 2 29 16,0-3-17-16,-2 5 22 0,-3-2-14 0,-1-1 2 0,-3 1 6 16,0-1-6-16,-2-1-8 0,2-2 17 15,1 0-5-15,-4-3 10 0,2 0 6 0,-3-1-13 16,1-2 9-16,1-1-10 0,0-1 7 0,2-1 19 0,-3-2-12 16,3 0 15-16,-1-2-14 0,2-2 1 0,1-1 2 0,1-2-2 15,0-1-3-15,0-2-15 0,2-1 7 0,0-2-9 16,2 0 3-16,-1-4-10 0,3 2-2 0,1 0-1 15,0-3 1-15,2 1 1 0,5 0-2 0,-2 0 2 16,5 3-7-16,1 3-2 0,-5-1 0 0,-2 4-2 16,3 2-6-16,-3 0 8 0,3 4-4 0,-2 2 5 15,1 0-1-15,0 2-6 0,-2 3 6 0,2 0-4 16,-3 2 14-16,-2 0-19 0,2 2 4 0,-4 0-9 0,4 1 10 16,-6 2-8-16,-2-1 3 0,1-1-6 15,-3 0 0-15,0-2 19 0,-4-1-12 0,0 0 14 16,3-2-2-16,-5 0 1 0,4-1 2 0,-1 0-1 15,1-1 9-15,0-3-11 0,-2 0 6 0,2-1-9 0,2 1 10 0,-2-8-3 16,4 2 5-16,0-5-6 0,3 0-2 0,2-2 3 16,3-2-3-16,1 1 4 0,1 1 0 0,1-3-3 15,2 4-1-15,1 1 0 0,2-1-2 16,-2 8 2-16,3 0 4 0,-5 1-1 0,-1 4-4 0,-2 3-1 16,-2 3-3-16,-3 7 3 0,0-3-1 0,-5 4 4 15,1 1 1-15,-2 1 1 0,1 3 8 16,-2 1-5-16,-2 0 1 0,-3-2-1 0,-1 2 13 0,0 0-22 0,-1-2 4 15,-1 0-9-15,1-5 23 0,2-4-11 0,-1 0 10 16,1-3-13-16,0-2-1 0,2-2 9 16,-1-2-7-16,2-2 8 0,-1-2-9 0,2-3-17 0,0 0-19 15,1-3-4-15,2-1-72 0,2-3-64 0,1-1-100 0,0-2 10 16,1-1-321-16</inkml:trace>
  <inkml:trace contextRef="#ctx0" brushRef="#br0" timeOffset="113437.76">17795 17146 1177 0,'-4'-10'136'0,"-1"1"-40"0,2 0 1 0,0 3-8 0,2 2-1 0,0 1-21 15,1 1 1-15,0 2-5 0,0 0-10 0,0 0-14 16,0-1-13-16,0 0 5 0,0 0-25 0,0 0-2 16,0 0-3-16,0-1 2 0,1 1-8 0,0 0-2 15,0 1-6-15,0 0 3 0,24-7-22 0,-17 7-2 16,0 1-22-16,-1 0 8 0,2 0-53 0,-1 4-86 15,0-1-127-15</inkml:trace>
  <inkml:trace contextRef="#ctx0" brushRef="#br0" timeOffset="114276.54">19671 16233 213 0,'8'-15'-105'0,"-5"-1"83"0,5-1 105 0,-5 2 2 0,-3 3-24 0,1 2-6 15,2 0 7-15,1 2-8 0,-1-3-3 0,-3 3 11 16,-3 0-2-16,3-1 10 0,-3 1 9 0,2 2-1 15,1 0 6-15,-1 0-5 0,0 0-13 0,-1-1 4 0,-1 1-12 16,-1 2 11-16,-1 0-20 0,4 2-4 0,-1-1-2 16,2 3-1-16,0 0-20 0,0 0 8 0,0 0-19 15,0 0 14-15,0 0-18 0,-9 4-5 0,5 3 6 16,-1-1-8-16,2 2 7 0,0-1-4 0,3 3-2 0,2 8 0 16,0 1 7-16,4 5-5 0,-4 0 8 0,1-1-9 15,1 3 6-15,2 0-9 0,0 3 3 0,-3 2-3 16,2 2 9-16,-2 2-5 0,2 3-1 0,4 3-2 15,-1 0-3-15,-3 6 7 0,2 1 2 0,-2 3 2 16,2-1-3-16,1 5-5 0,-4-2-1 0,9 3-1 0,-5 1 6 16,0 0-6-16,1 2 5 0,-4-1-3 15,0 0 5-15,3 2-2 0,-1-5-2 0,-5 2 2 0,1-4 8 16,-4-2-16-16,-1 0 8 0,1-2-11 0,-3-1 7 16,3-2 7-16,-2-3-6 0,-1-1 6 0,-2-3-6 0,-1-6 4 15,0-2-3-15,-1-3 5 0,0-2-2 16,0-1-1-16,-1-1 0 0,-1-5 1 0,2-1 3 0,-3-4 0 15,3-2-4-15,-2-5 2 0,7-1 2 0,-2-1-7 16,2-1 6-16,0-1-9 0,-7-1 4 0,4-2-18 16,-8 0 2-16,7-1-8 0,-1 0 13 0,0 0-13 15,1-1 2-15,2 1-6 0,-2-1 0 0,1 2-30 0,-3-1-10 16,-1-1-10-16,1 2-48 0,0-1-119 16</inkml:trace>
  <inkml:trace contextRef="#ctx0" brushRef="#br0" timeOffset="115119.4">19578 18310 482 0,'0'0'70'0,"0"0"73"0,-6-7 54 0,4 2-158 0,2-1-21 0,-1 6 16 16,-1 1-16-16,0 2 16 0,2-3-10 0,-3 9-5 0,2-2 14 0,-2 4-15 15,2 5-7-15,0-2 11 0,-1 4-12 0,2-1 15 16,0 1 10-16,0 3-19 0,0-1 14 0,0 0-18 15,0 2 4-15,2-4-5 0,0 2-6 0,2-3 4 16,-3-3-1-16,1 5 0 0,0-1 6 0,0-3-6 16,-1-2-5-16,2-10-4 0,1 1-9 0,-1-1 3 15,2 0-12-15,-1-1-27 0,2-1-46 0,2-6 2 16,1-7-166-16</inkml:trace>
  <inkml:trace contextRef="#ctx0" brushRef="#br0" timeOffset="115261.75">19687 18159 1042 0,'-1'-3'63'0,"0"1"26"0,-2 0-49 15,3 0-33-15,-3 2-8 0,2 2-2 0,4 1-3 0,-3-3 3 0,0 0-17 16,0 0 10-16,6-2-19 0,4 0-101 0,-1-3-100 16</inkml:trace>
  <inkml:trace contextRef="#ctx0" brushRef="#br0" timeOffset="115658.25">19831 18430 709 0,'-5'-4'115'0,"5"4"-6"0,0-2-12 0,4 2 0 16,1-4-76-16,3 0-3 0,1-1-4 15,1-5 3-15,3 1-11 0,-2-1-19 0,2-5-1 0,-1 1-5 0,0 3-3 16,-3-6 1-16,1 1-2 0,-1-4 3 0,0 0 8 0,0 4-1 15,-2 2 3-15,0 2-4 0,-1 2-9 0,0 6 26 16,-3 0-12-16,0 4 18 0,-3 0-2 0,0 0-1 16,0 0 6-16,6 12-6 15,-6-4-10-15,2 5 12 0,-2-1-3 0,1-3 7 0,2 4-3 0,-2-6-6 16,1 5-1-16,0-1-1 0,2-1-1 0,0 2 13 0,1-6 2 16,-1 0 5-1,1-6 12-15,2-2-1 0,1-2 0 0,4-3-1 0,-2 2-13 0,9-7-9 16,-2 0 2-16,-1 3-3 15,-3-7 13-15,0 8-5 0,-4-4 5 0,0 2-5 0,2 6-12 16,-3-2 8-16,-1 4-7 0,0-1 10 0,-7 3 4 0,0 0-14 0,1 0 7 16,0 0-11-16,11 11-2 0,-11-5 27 15,3 0-12-15,1 5 18 0,-2-5-16 16,0 6-11-16,-2 2 0 0,2-6-2 0,2 0 12 0,1 0-20 16,0-3 3-16,0 1-10 0,-1-1 2 0,1-5-43 15,1-5-63-15,-2 4-10 0,3-3-346 0</inkml:trace>
  <inkml:trace contextRef="#ctx0" brushRef="#br0" timeOffset="116876.52">19981 15875 548 0,'0'0'65'0,"0"0"182"0,0 0-219 0,0 0-11 16,0 0 5-16,0 0-7 0,0 0 5 0,1 0 26 15,0-1-8-15,15-16 17 0,-13 9 8 0,2 0-13 0,-1-1 7 16,0 0-12-16,3-1-10 0,1-1-3 16,0 0-13-16,-2-2 10 0,-1-3-1 0,2 0-20 0,1-1 13 15,0-1-18-15,3-2 10 0,-7 0-15 0,0 4-1 0,-3-1-4 16,-1 5 6-16,4 3-2 0,-4-3 6 0,-2 9-5 15,-1-1-10-15,1 2 2 0,-3 2-8 0,3 0 8 16,-1 2 8-16,-2 3-5 0,1 4 11 0,-3 1-8 16,-1 5 8-16,3 2 4 0,-1 6-4 0,1-1 5 15,0 4-4-15,2-1-4 0,0 0 4 0,1-2-5 16,2-2-7-16,1 0 9 0,2 0-10 0,-1-1 12 16,4-2-1-16,-1-3 1 0,2-2 3 0,2-4-3 0,-1 0-8 15,4-3 8-15,-1-1-10 0,0-4 9 16,4 0 5-16,0-2-8 0,-1-3 11 0,-1 0-13 15,-2-1-14-15,-2-3 6 0,9-2-3 0,-10-1 6 16,8-1-1-16,-3-1 10 0,-3-2-2 0,1-2 6 16,-2 2-5-16,-2-1 10 0,-1 0-2 0,0 1 5 0,-1 2 2 15,-3-2 3-15,2-1 2 0,-2 6 0 0,-2 0 8 16,1 3-18-16,1 4 3 0,-1-2-5 0,1-1 15 0,-1 2-12 16,0-2 6-16,2 4-8 0,1 0-6 0,1 2 2 15,0 2-11-15,1-1 8 0,-1 0-1 0,1 2-3 0,0 0 9 16,1 4-8-16,-1 3 0 0,-2-3-6 0,2 2-2 15,-4 0 0-15,1 1 5 0,1 3 3 0,-3 0 0 16,-1-1 0-16,0 1 6 0,-4 1-10 0,-1 0-5 16,-1 0 0-16,0 1 12 0,-3-3-1 15,-1-1 10-15,1-2-12 0,0-2-7 0,1 0 12 0,2-2-10 0,-1-1 11 16,4-2-3-16,-2-1 4 0,5-1 6 0,0 0-4 16,0 0 2-16,0 0-8 0,1-14 0 0,3 6 0 15,0-1 7-15,4-3-8 0,3-2 7 0,-1-2-8 16,3 1-1-16,1-2 1 0,-1-1-3 0,1 0 4 15,-1-1-2-15,1 2 0 0,-2 1 0 0,0 2 0 0,-3 3 4 16,-1-1-7-16,-2 2-3 0,-2 4-2 0,-1 0 9 16,-2 3 0-16,-1 1 12 0,0 2-11 0,0 0-8 15,0 0 9-15,0 0-11 16,0 2 11-16,-3 12-5 0,1-7 8 0,-1 5-1 16,1-1 2-16,-1 1-3 0,2 3-4 0,1 1 6 0,0 3-5 0,0-4 3 15,2-1-4-15,1 0-3 0,0-1 1 0,-1 0 1 0,2 0 1 16,-1-1 0-16,5-2 1 15,-4-3 12-15,5-1-11 0,-2-2 5 0,0-2-9 0,2-2-7 0,-3-1 2 16,3-2-10-16,1-4 7 0,3 0-1 0,-1-2-9 16,-2-2 11-16,2-2-13 0,-5-1-11 0,-2 1 25 0,1 0-5 15,-1-1 13 1,5 1-3-16,-4 1 2 0,-3 0 1 0,-1 4 1 16,-4 2 11-16,2 6 4 0,0 0 1 0,0 0 1 15,-3-3-4-15,1 8-4 0,-4 2 3 0,1 0-2 0,3 2 6 0,-3 1-4 16,6 2 3-16,-3 0-2 0,3-1-1 15,0-1 3-15,0-1-5 0,1-1 5 0,-1-1-6 16,3-1-7-16,0-1-2 0,4 0-1 0,-2-3-2 0,1-2-20 0,5-2-11 16,-4-1-8-16,2-4-68 0,1-1-252 15</inkml:trace>
  <inkml:trace contextRef="#ctx0" brushRef="#br0" timeOffset="117020.22">20676 15659 1199 0,'-5'2'38'0,"-2"0"19"0,3 1-42 0,-2 1 21 0,3 1 6 0,-1 1 1 0,4 1-13 0,0-2 2 16,1 2-7-16,-1-7 6 0,0 0-4 0,1 1-20 31,14 7-2-31,-6-3-6 0,6-6-16 0,2-1-51 0,-1-1-80 0,4 0 6 0,-1 3-262 0</inkml:trace>
  <inkml:trace contextRef="#ctx0" brushRef="#br0" timeOffset="117322.6">20815 15839 1005 0,'0'1'42'0,"2"0"6"0,3 2-7 0,1-2 8 0,2-1-1 16,0-1-19-16,2-3 7 0,-2-1-12 0,3 1-12 15,-2 0-5-15,0 0-7 0,1 1 2 0,-2 0-7 0,1 1-2 16,-2-1 0-16,-2 0 0 0,0 2 4 0,-1 0 0 16,1 1-9-16,-5 0 5 0,0 0-1 0,0 0 0 15,0 0 11-15,0 0-8 0,0 0-3 0,0 0 24 16,-1 0-2-16,1 0 13 0,-3 0 13 0,2 0 0 16,-24-5 5-16,21-3-4 0,1 1-7 0,1-5 13 15,2-1-12-15,0-1 11 0,2-2-31 0,3-3-3 16,1-1-7-16,3-3 4 0,2 0-12 0,3 1-17 0,-2 2-5 15,0 3-5-15,-3-3-11 0,1 7-22 16,0 0-16-16,2 4 0 0,-4 1-12 0,1 0-283 0</inkml:trace>
  <inkml:trace contextRef="#ctx0" brushRef="#br0" timeOffset="117861.67">20438 16525 425 0,'7'-13'62'0,"-6"-5"75"0,3 2 57 0,-1 1-122 0,2 5-4 16,-3 1-2-16,3 3-16 15,-4 0 14-15,-1-1-6 0,3 4-10 0,-3-1 2 0,0 4-6 16,0 0-21-16,0 0-2 0,0 0-8 0,0 0 5 0,0 0-16 0,0 0 3 16,0 14 8-16,0-4-2 0,0 1 11 0,-1 2-15 15,-1 4 1-15,1 3-5 0,1 5 4 16,0 3 4-16,0 1-1 0,-2 3 4 16,1 5-3-16,-2 0 0 0,1 6 7 0,-3 2-5 0,0 2 0 0,1 3-6 0,-1 1-7 15,0 1 2-15,-1 1-8 16,1-2 12-16,0 0-5 0,1-2 8 0,0 1-8 15,1-4 2-15,2 0 2 0,0-6-2 16,1-1-7-16,2 0 3 0,2-2 1 0,2-3 0 0,0-2-15 16,2-8-12-16,0 1-23 0,3-6 11 0,-2-3-29 0,3-4-62 0,1-4-48 0,0-6-9 31,2-1-157-31</inkml:trace>
  <inkml:trace contextRef="#ctx0" brushRef="#br0" timeOffset="118413.58">20844 16701 903 0,'0'-15'39'0,"0"2"16"15,0 2-41-15,2 3 39 0,1 2-11 0,-2 1 20 0,1 0-6 0,-2 5-26 16,0 0 5-16,0 0-15 0,0 0-26 0,0 0 8 15,0 0-16-15,3 9 17 0,-1-1 9 0,1-1 0 0,-1 4 5 16,2 1-7-16,-1 0-14 0,1 3 16 0,1 2-8 31,-1 1 11-31,1 3-12 0,-1 2 6 0,0 1 3 16,2 1-2-16,-4 1-9 0,2 1 11 0,-1 2-7 16,-1-3 10-16,1 4 3 0,-1 0-7 0,-2 1 3 0,1 1-7 15,-1 0-11-15,0-2 15 0,0 0-5 0,1 1 10 16,1-4-11-16,-1-1-3 0,0-2 2 0,2-1-1 15,-1-2 11-15,0-5-13 0,3 1 3 0,0-5-4 16,0-1 17-16,2-3 2 0,-3-2 4 0,4-5-3 16,5 0-7-16,-4-3 9 0,5-7-11 0,-5-2 10 15,-1-5-17-15,5 2 1 0,1-2-1 0,0-1-1 16,2-6-12-16,-3-6 11 0,2-1-4 0,-2-4 7 0,1-2 2 16,-2 0-7-16,-1-2 6 0,-4-3-5 0,-1 0 15 15,-4 3-12-15,-2 1 9 0,0 7-11 0,0 2 7 16,-3 4 5-16,-4 1 0 0,0 1 3 0,0 5-7 0,2 3 13 15,1 4-2-15,-4 3 7 0,2 2-4 0,2 3-6 16,4 2-5-16,0 0 4 0,-9 1-11 0,1 4-10 16,1 2-2-16,6 5-3 0,-4 2 3 0,5 4 1 15,1 3 2-15,-1-1 0 0,4 1 3 0,0-1 0 16,0 1-5-16,4-1 3 0,0-1 2 0,1 0-3 16,8-3 6-16,-5-1-7 0,3-1 3 0,-1-3 0 15,1 0-4-15,1 0 1 0,-4-3-6 0,2 0-40 16,-2-4-25-16,1-1-8 0,-2-2-82 0,2-1-21 0,-3 0-139 15</inkml:trace>
  <inkml:trace contextRef="#ctx0" brushRef="#br0" timeOffset="119143.47">21461 17092 512 0,'0'-7'125'0,"0"0"-43"0,1 0 1 0,1 2-14 0,-6 1-14 15,1 0-1-15,-1 3-4 0,4 0 3 0,0 1-12 0,0 0-18 16,0 0-2-16,0 0-5 0,-1 7-16 16,1 1 19-16,1 2-10 0,-1 1 17 0,0 3 5 0,0 1-3 15,0 2 2-15,-1 0-7 0,-1 3-20 0,-1 3 21 16,1 2-15-16,-3 3 15 0,-3 1-23 0,4-1 15 16,-3-3 2-16,1 1 2 0,4-4-11 0,-3 3 7 15,2-4-12-15,1-1 10 0,-3-2-4 0,5-1-5 16,-2-2 12-16,4-5-11 0,0 0 7 0,1-4 0 15,-1-1 0-15,-1-1 2 0,4-2 8 0,0-1-15 16,0-2 4-16,3-2-9 0,-1-2-6 0,3-3 8 16,-1 0-4-16,-1-3 8 0,0-4-4 0,-1-1-8 0,1-4 0 15,1-2-5-15,-2 1-8 0,1-5 14 0,1 2-8 16,-7-2 10-16,1 2 5 0,-4-1-8 0,-7 2 4 0,7 3-7 16,-3 0-6-16,-3 5 16 0,3 2 0 0,-5 4 8 15,0 3-6-15,4 2-1 0,-2 1-6 0,2 2 6 16,1 1 15-16,-6 0-12 0,1 2 13 0,-1 2-15 15,5 1-3-15,-1 2 4 0,-1 0-6 0,7 3 7 16,-7-1-2-16,7 0 1 0,4 1 2 0,-4-1-1 0,3-1-4 16,4-1-1-16,1 0-4 0,2-2 1 0,0 0-7 15,2-1 7-15,-3-3-15 0,2-1 8 0,4 0-46 16,1-1-53 0,2-1-21-16,1 0-14 0,1 0-83 0</inkml:trace>
  <inkml:trace contextRef="#ctx0" brushRef="#br0" timeOffset="119681.12">21774 16815 1213 0,'-1'-14'42'0,"-3"3"-14"0,1 1-15 0,2 2 21 0,0 1-5 0,-1 2 12 0,2 0-7 0,2 0-3 15,-1 1-3-15,2 0 0 0,2 1-24 0,3 2 1 16,1 1-13-16,5 0 9 0,1 3-2 0,5 1 0 16,-1 0 3-16,3 3-2 0,-4 1-6 0,-1 2 1 15,2 2 2-15,-3 2-1 0,3 2-9 0,-2 1 9 16,-4 1-9-16,2 3 9 0,-4-2-6 0,-3 3 5 16,3 0-7-16,-11-4 6 0,2 5 6 0,-1-2 0 0,-3 2 5 15,1-2-7-15,-5-3-8 0,-1-3 18 0,0-2-8 16,-4 0 12-16,5-2-5 0,-3-2 17 0,0-2 7 15,-2-4 1-15,-1 1 10 0,7-3-2 0,-6-1 4 0,4 0-2 16,1-3 2-16,-4-2 2 0,5-1 0 0,4-3 3 16,-3-2 6-16,5-1-15 0,2-3 6 0,-3-4-8 15,1-1-7-15,1-5-13 0,-2-4-7 0,6 3 1 16,1-2-6-16,2 0-5 0,-2 1 0 0,2-1-1 16,1 0-7-16,1-1-8 0,4 3-4 0,-1 5 1 15,-1 1 3-15,-1 2-11 0,1 4 2 0,-7 1-7 16,3 2-5-16,-4 1-56 0,1 4-32 0,-3 1-10 0,-1 2-101 15</inkml:trace>
  <inkml:trace contextRef="#ctx0" brushRef="#br0" timeOffset="120044.3">22081 16229 727 0,'2'-10'118'0,"1"1"-94"0,1 0-3 0,1 3 8 0,0 1-2 0,0 2 9 0,1 1 1 0,-1-1 3 16,2 4-4-16,-1-1 24 0,2 2-16 0,0 2 18 15,2 0-21-15,2 2-14 0,0 1 8 0,2 2-11 16,-3 2-2-16,2 2-6 0,1 4-4 15,1 1 1-15,1 2-1 0,1 3-1 0,-2 2-3 0,1 3 0 16,0 0-18-16,-2 3 25 0,2 3-6 0,-6 2 13 16,2 5-21-16,0 5 5 0,-3 4-4 0,0 2 6 0,-1 1-2 0,-6 0-6 15,3 1 2-15,-3 0-2 0,-2 2 5 0,-1-1-5 16,-6-2 0-16,-3 1-4 0,0-5-7 0,-4-2 22 16,2 1-17-16,1-3 16 0,-4 0-16 0,-2 0-35 15,-1-5-15-15,-4 3-12 0,2-2-65 0,-1 0-206 16</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20T06:46:35.2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6971,'0'0,"0"0,0 0,0 0,0 0,0 0,0 0,0 0,0 0,0 0,0 0,0 0,0 0,0 0,0 0,0 0,0 0,0 0,0 0,0 0,0 0,0 0,0 0,0 0,0 0,0 0,0 0,0 0,0 0,0 0,0 0,0 0,0 0,0 0,0 0,0 0</inkml:trace>
  <inkml:trace contextRef="#ctx0" brushRef="#br0" timeOffset="16">49 7006,'0'0,"0"0,0 0,0 0,0 0,0 0,0 0,0 0,0 0,0 0,0 0,0 0,0 0,0 0,0 0,0 0,0 0,0 0,0 0</inkml:trace>
  <inkml:trace contextRef="#ctx0" brushRef="#br0" timeOffset="2169">2036 0</inkml:trace>
</inkml:ink>
</file>

<file path=ppt/ink/ink10.xml><?xml version="1.0" encoding="utf-8"?>
<inkml:ink xmlns:inkml="http://www.w3.org/2003/InkML">
  <inkml:definitions>
    <inkml:context xml:id="ctx0">
      <inkml:inkSource xml:id="inkSrc0">
        <inkml:traceFormat>
          <inkml:channel name="X" type="integer" max="12064" units="cm"/>
          <inkml:channel name="Y" type="integer" max="754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08-01T05:42:59.741"/>
    </inkml:context>
    <inkml:brush xml:id="br0">
      <inkml:brushProperty name="width" value="0.05292" units="cm"/>
      <inkml:brushProperty name="height" value="0.05292" units="cm"/>
      <inkml:brushProperty name="color" value="#FF0000"/>
    </inkml:brush>
    <inkml:context xml:id="ctx1">
      <inkml:inkSource xml:id="inkSrc2">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1" timeString="2025-08-01T05:43:17.926"/>
    </inkml:context>
  </inkml:definitions>
  <inkml:trace contextRef="#ctx0" brushRef="#br0">23494 10894 0,'0'0'0,"0"0"0,0 0 16,0 0-16,0 0 16,0 0-16,0 0 15,0 0-15,0 0 16,0 0-16,0 0 16,0 0-16,-26 28 15,21-23-15,0-2 16,0-1-16,0 1 15,5-1-15,-5 1 16,2-1-16,1 1 16,-1-1-16,1-2 15,-1 0-15,1 0 16,-1 3-16,1-1 16,-1-2-16,-2 3 15,0-3 1,0 3-16,0-3 0,0 0 15,0 0 1,0 0-16,2 0 16,-4 0-16,2 0 0,0 0 15,0 0-15</inkml:trace>
  <inkml:trace contextRef="#ctx0" brushRef="#br0" timeOffset="1401.6">23880 11122 0,'0'0'0,"0"0"0,0 0 16,0 0-16,0 0 16,0 0-16,-30 0 15,22 0-15,1 0 16,2 0-16,2 0 15,0 0-15,1 0 16,-1 0-16,3 0 16,0 0-16,0 0 15,0 0-15,0 0 16,0 0-16,0 0 16,0 0-1,0 0-15,0 0 0,0 0 16,0 0-16,0 0 15,53 15 1,-40-10-16,0 3 16,-1-3-1,-2 0-15,-2-3 0,-3 1 16,-2-1 0,-1 1-16,-2-1 15,0 1-15,0-3 0,0 0 16,0 0-1,0 0-15,0 0 0,0 0 16,0 0 0,0 0-16,3 0 0,-1 0 15,1 0 1,-1 0-16,3 0 16</inkml:trace>
  <inkml:trace contextRef="#ctx1" brushRef="#br0">18616 5280 240 0,'-6'-6'38'0,"4"3"-13"0,-3 0 18 0,2 1-14 0,-1 0 5 16,1 3-13-16,1-1-20 0,-1 2 12 0,0-1-9 0,1 1-3 15,-3-1 10-15,3 0-11 0,-2 0-8 0,4-1 12 16,0 0-4-1,0 0 12-15,0 0 28 0,0 0 5 0,0 0 11 0,0 0-8 0,-1 0-8 0,1 0 9 16,0-1-10-16,0 0 10 0,0 0-15 0,0 0-9 16,0 0-4-16,0 0-1 0,0 0-20 15,0 0 13-15,1 0-11 0,0 1 13 16,1 0 1-16,15-5-9 0,-12 6 11 0,1 1-12 0,0-1 4 0,1 0 11 16,2 1-11-16,-1 0 12 0,2 0-5 0,0 1-1 0,3-1 6 15,-3-2-7-15,5 1-2 0,-2 0 5 0,2 0-9 16,2 0 7-16,-3 0-9 0,6-1 0 0,2 0 6 15,-4-1-6 1,4 0-10-16,-6 1 8 0,-1 0-9 0,6-1 10 0,0 0-3 0,3-1-3 16,1 2 6-16,-3-2-6 0,-3 0-15 0,0 1 23 15,-3-2-17-15,1 1 18 0,-1-1-13 0,-2 1-2 0,-1 1-4 0,-2 0-3 16,-1 1-32-16,-2-1 4 0,-1 1-24 0,0 0 14 16,-5 1-21-16,2 0-21 0,0 0-9 0,-3-1-18 15,-1 0-95-15</inkml:trace>
  <inkml:trace contextRef="#ctx1" brushRef="#br0" timeOffset="276.75">18825 5392 319 0,'-12'2'97'0,"-1"2"10"0,1 0-17 16,-1 0 15-16,4 1-28 0,3 0-33 0,-1-1 3 0,4-1-15 0,3 2-23 0,-2-1 31 15,3-1-17-15,5 2 21 16,-5-4-20-16,4 2 9 0,1 0-2 0,0-3 1 15,5 0-19-15,0 2 8 16,4 0-8-16,1 0 10 0,-4 0-7 0,5-1-4 0,-3-1-2 0,5-1-1 0,5-1 4 16,0-1-16-16,-3 1 5 0,0 1-8 0,-4-1 11 0,-1 1-4 15,0 2 5 1,-5-1-6-16,3 1-11 0,-4 0 12 0,-1-1 1 0,0 1 4 0,-1-2-6 0,-2 1-3 16,1 0-2-16,-3-1 1 0,1 1 4 0,-1-1-15 0,0 1-5 15,-1 0-4-15,-1-1-17 0,1 1-27 0,-3 0-26 16,0 0-1-16,0 0-86 0</inkml:trace>
  <inkml:trace contextRef="#ctx1" brushRef="#br0" timeOffset="2904.01">19978 5054 143 0,'3'3'-11'0,"-1"-3"-75"0,0 3 80 0,2 0-8 16,-3-3 3-16</inkml:trace>
  <inkml:trace contextRef="#ctx1" brushRef="#br0" timeOffset="4898.35">19727 5051 248 0,'0'-6'-19'0,"4"4"34"0,-4 1 44 0,4 2 0 0,-4-1-32 0,2-1-16 0,4 1 7 0,1 0-10 16,-2 0-8-16,-5 0 16 0,0 0-14 0,0 0 20 15,0 0 17-15,1 0 4 0,1 0 15 0,11-1-11 16,-8 1-3-16,-3-1 13 0,-2 1-21 0,0 0 19 15,0 0-21-15,1 0-9 0,13-3 8 0,-6 3-12 16,4 0-19-16,-3-1 22 0,4-2-17 0,-2 2 19 31,2-1-11-31,2-1-5 0,-2 3 3 0,3 2-7 0,-1 0-19 0,1-1 19 16,1 2-11-16,0 0 15 0,-1 2-9 0,2 4-1 16,-2-1 0-16,0 2-1 0,1 5-10 0,-3-3 8 15,0 0-6-15,1 3 7 0,-3-2 4 0,-1 6-6 16,1 0 6-16,-4 0-9 0,0-1-4 0,0-2 13 15,-4 4-9-15,1-1 10 0,-5 2-6 0,-1-1 3 16,-6 0 5-16,1 0-4 0,3-1-18 0,-6-1 27 16,2-1-14-16,-1-2 20 0,-1-3-1 0,1 0 14 0,-2-1 3 15,0-3 2-15,1-1-8 0,0 0 8 0,2 0-15 16,2-3 13-16,2 1-7 0,0-4-4 0,1 0 15 16,-1 0-13-16,0-1 6 0,1-4 10 0,0 0-10 15,0-1 14-15,1-3 0 0,1 0-19 0,1-4 12 0,0-2-15 16,2-2 10-16,-2-2-17 0,1-2-10 0,3-2 3 15,-2-2 7-15,5-1-9 0,2 1 18 0,2-2-17 16,-2 1 4-16,2 2-10 0,0-4-2 0,3 0 1 16,2 3 3-16,-4-2 4 0,2 0-3 0,1 4 2 0,2 1-4 15,0 2-2-15,2 3 0 0,-2 0-3 0,0 1 3 16,0 3-6-16,-3 0-2 0,-2 2-1 16,0 2-5-16,-2 1-13 0,-1 1-3 0,-1 1-4 0,-1 0-7 15,-1 0-8-15,0 2-8 0,1 1-2 0,-2 1-34 0,0-1-69 16,-1 1-103-16</inkml:trace>
  <inkml:trace contextRef="#ctx1" brushRef="#br0" timeOffset="6212.28">21190 4589 300 0,'0'-5'113'0,"1"1"-37"0,3 2-50 0,-2 1 2 15,-2 1-1-15,0 0-34 0,0 0 12 0,0 0-20 16,0 0 3-16,9 10 20 0,-8-7-8 0,1 4 12 0,0-4-4 15,1 2 10-15,-2 1 12 16,2 1-6-16,1 2 0 0,-1 2 20 0,2-1-16 0,-3 3 21 0,1 2 1 0,0-1-19 31,-1 5 12-31,0 3-16 0,0-2-5 16,2 4 2-16,-2-1-9 0,0 2 8 0,-1 0-3 0,2 4-12 16,-2 2 10-16,1 0-12 0,-1-1-13 0,0 3 17 15,-1-4-19-15,0 2 20 0,2 1-10 0,-2 1 0 16,-3 1 7-16,0-2-8 0,2-1-4 0,-4-3 13 15,1 1-9-15,0-1 13 0,0-2 3 0,0-2-4 16,0-3 7-16,1-1-7 0,-1-5-5 0,1-3 18 0,-1-1-6 16,1-2 11-16,-2 1 3 0,3-3-13 0,1-4 8 15,-4 0-12-15,3-3-2 0,1 3 9 0,1-3-5 16,0 0 7-16,0 0 5 0,0 0-14 0,-9-12 11 16,3 2-13-16,4-3-11 0,2 1 11 0,-5-2-11 0,4-1 13 15,-2-2-8-15,-4-3-11 0,1 1 2 16,0-1-6-16,-1 1 2 0,-1 1 6 0,1 2-10 0,-1 5 9 15,3 2 2-15,-1 2-9 0,1 3 11 0,-2 0-12 16,-3 1-1-16,2 3 1 0,1 1-8 0,-6 1 7 0,7 2-2 16,-5 2 6-16,-2 0 4 0,1 5-2 0,0 1-4 15,0 3 7-15,2 2-4 0,0 1 5 0,-2 1-1 16,2 0-5-16,0 0 2 0,1 0-4 0,3-1 0 0,2 0 12 16,-2-1-3-16,5 1 6 15,1-3-11-15,0-4 3 0,4 1 1 0,-1-5 1 0,0 3-3 0,3-2 11 16,3-1-5-16,0 0 9 0,0-1 0 0,5-4-5 15,-3-2 5-15,3-2-5 0,4-2 4 0,-3 1-12 16,2-1-1-16,7-1-3 0,-2-1-10 0,3-4-5 16,4 1-16-16,-3 1 3 0,-1-2-54 0,-2 4-60 15,-3-3-31-15,-3 0-10 0,1-2-76 0</inkml:trace>
  <inkml:trace contextRef="#ctx1" brushRef="#br0" timeOffset="6623.52">21802 4528 810 0,'0'-6'8'0,"-1"0"2"0,1 6 6 0,0 0-9 0,0 0-29 15,0 0 3-15,0 0-14 0,0 0 14 0,-6 5 4 0,5 1 3 16,1-1 7-16,-1 0-5 0,-3 1-1 0,1 1 22 16,0 1-7-16,1 0 16 0,-1 1 6 0,0 0-3 15,0 2 13-15,-2 2-13 0,2 1-6 0,-2 1 8 16,2-1-12-16,-3 2 12 0,1 2-6 0,1 6 6 16,0 0-1-16,-1 0 0 0,2 2-24 0,-2-1 13 15,2 4-13-15,0 1 16 16,1 2-4-16,-1 2-7 0,1-1 8 0,1 3-11 0,0-2 2 0,1-1 12 0,0 4-8 15,0-3 10-15,0 1 6 0,0 2-9 16,2-2 13-16,2 0-14 0,-1 1-6 0,2-3 11 16,-1-1-12-16,1-4 13 0,3 0-5 0,-2-4-7 15,2 1 5-15,2-2-7 0,-2-4-2 0,1 1 11 16,0-3-10-16,4 1 10 0,1-3-7 0,-1-3 1 16,-3-2 3-16,3-4-5 0,-2 0-23 0,4-3-25 0,3 0-53 0,-6-5 9 15,4-1-174-15</inkml:trace>
  <inkml:trace contextRef="#ctx1" brushRef="#br0" timeOffset="7399.64">21991 5137 1206 0,'-1'-13'193'0,"-3"-2"-159"0,0 0 13 0,1 3-31 0,3 6-6 0,3 1-1 15,1 4-13-15,2 0 4 0,-1 0-35 0,2 1-12 0,1 0-13 16,2 0 5-16,4-1 8 0,-1-1 15 0,1-1 14 16,-1 2-7-16,-2-2 15 0,-1 3 16 0,-3-2-6 15,-1 2 11-15,3 3 7 0,-5-2-2 0,2 2 7 16,0-2-8-16,-3 0-5 0,3 5-7 0,0-4-3 16,-1 5 0-16,1-1 0 0,0-1-2 15,3 6 2-15,-3-3-3 0,-1 2-9 0,1 1 15 0,1-1-9 0,-3 0 10 16,1 0-7-16,-3 1 1 0,0 1 5 0,1 0-3 15,-2-2-7-15,0-2 11 0,0-1-14 0,-1 0 12 16,0-1 0-16,-1 1 0 0,0-1 11 0,0-1-11 0,-2 0-7 16,0-1 22-16,1-1-9 0,-1 2 15 15,-1-2-5 1,1 0-4-16,-1-1 8 0,0-1-7 0,0 0-1 16,2 0 5-16,-3-1-2 0,2 0 4 0,-2 0 2 0,1-3-1 15,1 1 5-15,0-1-3 0,1-1 6 0,2 1-1 16,-1-2-2-16,-1 0 1 0,1-1-16 0,1 0 7 15,0-1-6-15,0-1 6 0,1-1-19 0,2 2 14 16,-1-2-9-16,2 0 11 0,0-2-4 0,0 0-7 16,3-1 3-16,-1 2-6 0,1 0-10 0,1-1 15 15,1 1-13-15,2 0 14 0,-1 4-7 0,3 0-7 16,1 2 6-16,-2 1-9 0,1 0 4 0,3 2 1 16,-5-2 2-16,3 3-2 0,-3 0-3 0,-3-1-2 15,3 3-6-15,-3 2 4 0,3-1-10 0,0 6 19 0,-4-3-5 16,2-2 9-16,1 3-4 0,-6-2-8 0,2 1 6 15,-2 2-6-15,0 2 3 0,0 0 4 0,-2-1-1 16,-1 0 3-16,-2-4 0 0,-3-2 2 0,0 3-2 0,-2-1 2 16,3-1 8-16,3 1-12 0,-1-1 7 0,1 0-9 15,-2-2 13-15,-1 0-5 0,-4-2 3 0,3 1-5 16,4-1-7-16,0 2 12 0,0-2 3 0,-2 0 5 16,-1-3 0-16,2 1-1 0,0-1-7 0,2-1 6 15,-1 0 6-15,0-3-14 0,5 1 12 0,-3-3-13 16,3 0 2-16,-2 1-3 0,2 0-4 0,6 4 2 0,-2-1-4 15,-1-2 4-15,-1 0-6 0,1-2 6 0,4 5 1 16,1 2 0-16,1 1 1 0,-4 2-3 0,0-1-13 16,-2 2 14-16,-2-1-10 0,1 3 10 0,1 2-4 0,-5 2-9 15,3 4 11-15,-5 0-11 0,3 2 6 0,-3-1 7 16,-1 1 0-16,-2 1 3 0,-1-3-4 0,1 1-2 16,-2 0 2-16,1-2-2 0,-2 0-11 0,2-3 19 15,0 0-8-15,2-3 13 0,1-5-9 0,0 0-22 16,0 0-12-16,0 0-5 0,0 0-47 0,0 0-122 15,0-13-107-15</inkml:trace>
  <inkml:trace contextRef="#ctx1" brushRef="#br0" timeOffset="7573.65">22360 4847 1843 0,'-2'-14'6'0,"2"3"5"0,-2 5-7 0,-1 2 6 0,2 4-11 16,3 1-98-16,2 1-18 0,6 3-31 0,3-1-78 0,-3 0-147 15</inkml:trace>
  <inkml:trace contextRef="#ctx1" brushRef="#br0" timeOffset="8192.29">22714 4901 1104 0,'0'-6'29'0,"-2"0"6"16,2 2-26-16,0 4-13 0,0 0 1 0,0 0-11 0,3 2-19 16,1 1 25-16,0 0-9 0,-4-3 15 0,0 0 0 15,1 0 5-15,18 6 9 0,-9-3-6 0,0 1-6 0,-3-1 24 16,-1 0-17-16,-2 0 19 0,-2 1-17 0,8 2-2 16,-9 2 5-16,4 2-6 0,1 0-10 0,-2 3 10 15,2 4-6-15,0 2 8 16,-1-2-4-16,0 3-4 0,3 1 0 0,-1 0-1 0,1 5 4 0,-1-1-3 0,-6-1 2 15,0 3-2-15,4 0 6 0,-2-3-6 16,3-1 3-16,-2-3-4 0,-1-1-5 0,-2 0 9 0,2-4-3 16,0 0 5-16,-6-4 6 0,2-3 0 15,-1-1 9-15,2-3-5 0,1 1 0 0,1-1 14 0,-2-2-4 0,0-2 10 16,0 0 1-16,0 0-1 0,0 0 9 0,0 0-4 16,0 0 10-16,0 0-5 0,8-14-6 0,-8 5 5 15,2-3-9-15,2-4-9 0,-2-2 3 0,3-1-3 16,0-4 2-16,-2-2-14 0,2 2-2 0,1-1-2 15,-1-7 7-15,3 4-10 0,-4 0 3 0,0-5-7 32,2 8 2-32,-1-3 1 0,1-2 6 0,-1 0-4 15,0 1-5-15,1-1-3 0,-2 1-3 0,1 2 1 0,0 3 1 16,-1 3 1-16,0 1-2 0,0 3 2 0,-1 2 4 16,0 3-9-16,-1 1 4 0,-2 1-7 0,2 3-2 15,0 1 7-15,-1 0-3 0,1 3 5 0,-2 2 1 16,0 0-8-16,0 0-2 0,0 0-2 0,0 0 0 0,0 0-24 15,0 0 5-15,0 0-12 0,0 1 8 0,1 0-16 16,0 0-6-16,12 18-5 0,-8-13-17 0,0 3-65 16,0 0-50-16,-1 1-5 0,1 2-119 0</inkml:trace>
  <inkml:trace contextRef="#ctx1" brushRef="#br0" timeOffset="8859.54">23229 5125 1453 0,'-1'-10'14'0,"1"6"-2"0,-2-2-3 0,2 6-1 0,0 0-27 0,0 0-40 0,0 0-7 0,2 0-8 0,-1-1-4 15,-1 0 4-15,19-14 20 0,-13 13-9 16,-2 0 49-16,2-1 25 0,-1-1 5 0,-5-1 9 0,0 0 26 15,0 2 7-15,0-1 4 0,0 3-3 0,1-2-15 16,-1 1-10-16,-1 2-21 0,-3 0 10 0,3 1-31 0,1 7-3 16,5 1 2-16,0 1-4 0,-5 1-10 0,-2 0 23 15,1 3-12-15,-3 2 14 0,4 4-12 0,2 1 10 16,-1 1 2-16,2 1 0 0,-5-1-15 0,5 4 14 16,-7 2-8-16,1-2 11 0,5-1-1 0,-6-4 1 15,5 2 2-15,-1-5-3 0,-2 0-3 16,2-3 13-16,1-2-4 0,0-1 9 0,-3-1 0 0,2-2-10 15,-1 0 7-15,4-1-7 0,1-4 13 0,-4-4-5 0,0 0 0 16,0 0 1-16,8 3 9 0,0-2-6 0,-1-2 5 16,-3-4-7-16,5 3 1 0,-4-7-18 15,4 1-1-15,2-5-4 0,-2-2 5 0,3 0-1 0,-3-2 2 16,-1-2-3-16,1-1-7 0,0-4 5 0,-2-1-4 0,2 2 6 16,-7-3 1-16,2 0 0 0,-3 2 8 15,-1-2-6-15,3 1 1 0,-2 2-3 0,-2 0-6 0,-3-1 4 16,1 5-2-16,0 0-2 0,1 3 2 0,-4 3-4 0,-1 2-11 15,-1 2 14-15,-1 1-8 0,-1 2 11 0,2 3-1 16,1 0-1-16,-3 2 3 0,-1 1-5 0,-1-3-1 16,-2 2 7-16,3 1-6 0,4-3 6 0,-2 3 3 15,0 2 0-15,2 1 4 0,3 4-5 0,-3-3-9 0,3 3 5 16,2 4-5-16,-3-5 5 0,5 6 0 0,0 0 3 16,3-3-1-16,-2 6 2 0,0-3 3 0,1-4-5 15,-1 1 1-15,3-2-1 16,3 3 11-16,3 0-8 0,-1-2 10 0,5 0-13 0,-5-4-3 0,1-2 14 15,4 2-13-15,-5-2 14 16,4 0-8-16,-2 1-8 0,-1-4 3 0,0 1-8 0,1 2 2 0,-6-2 0 0,2 2-2 16,-1 0 2-16,-2-1 7 0,1 1-7 0,-1-1 7 15,-4-1-9-15,0 0 9 0,8 6-15 16,-4-5-4-16,-4-1-4 0,0 0-11 0,0 0-30 0,0 0-14 0,1 0-8 16,0 0-62-16,18 7-174 15</inkml:trace>
  <inkml:trace contextRef="#ctx1" brushRef="#br0" timeOffset="9398.78">23450 4506 727 0,'0'-8'116'0,"2"5"-76"0,0 0 7 0,2 1-10 0,-3 1-15 0,3 1-14 0,0 1-11 0,4 4 4 16,0 0 3-16,0 1-8 0,2 0 10 0,2 0-10 15,1 3 2-15,1-3 10 0,3 4-7 0,0 0 9 0,-1 0-3 16,4 4-1-16,-3-2 0 0,1 5-2 0,0-1-7 16,-2 1 17-16,-2 3-9 0,3 0 12 0,-4 5-14 15,4 2 12-15,-3-2 3 0,-1 0 0 0,6 2-10 0,-7 4 3 16,-2 0-4-16,0 6 5 0,-5-2 2 15,0 2-4-15,-2-1 1 0,-3-3-2 0,0 1-2 0,-3 0 12 16,-3-1 0-16,-1 2 4 0,0-1 1 0,-3 0-5 16,1 1 5-16,-1-2-5 0,1-2-1 0,1-1 17 15,-6-2-10-15,4-2 15 0,-2-3-10 0,0 0-5 0,0 0 3 16,1-4-3-16,2 2-7 0,4 0-7 0,-5-3-4 16,2 1 2-16,0-3 8 0,-3-3-9 0,10 1 8 15,-6-3-8-15,0 1 9 0,5-3-17 0,-4 0-13 16,0-2-2-16,2-1-30 0,-5 1-114 0,1 0-97 0</inkml:trace>
  <inkml:trace contextRef="#ctx1" brushRef="#br0" timeOffset="17960.18">14592 7968 231 0,'0'0'-61'0,"0"0"52"0,0 0 74 0,0 0-2 0,0-1-7 0,0 0-17 15,0 0 5-15,0 0-9 0,0 0-23 0,0 0 25 16,7-14-24-16,-2 12 27 0,-2 0-19 16,2 0 2-16,-2 0 7 0,2 1-4 0,0-1-8 0,-1 0 14 15,2 1-13-15,0 0 15 0,0 0-3 0,-2-1 2 16,1 1 4-16,0-1-3 0,-1 2 2 0,1-2 0 15,1 1-8-15,-2-1 5 0,2 1-12 0,-1 2 2 0,1-1 2 0,1 0-3 16,-2 0-18-16,2 1 11 16,0-1-15-16,0 1 15 0,1 1-5 0,0-1-1 15,-1 1 13-15,2 0-12 0,0 1-6 0,1 0 0 16,-2 0-4-16,2 2 4 0,-2 0 11 0,3 1-15 0,-2 1 6 16,2-1-9-16,1 1-4 0,-7-1 13 15,4 1-12-15,-2 2 13 0,1 0-3 0,-1 2-3 0,-1-1 5 16,-3 1-6-16,-1-1-6 0,4 1 14 0,-1-2-7 15,-1 1 9-15,-3 0-3 0,2-2-8 0,-2 4 9 0,-1-3-9 16,5-3 4-16,-6 1 5 0,2-3-4 16,2 0 5-16,-10 2 3 0,9-2-5 0,-5 0 6 15,2 0-7-15,6-1-11 0,-5 0 25 0,-1 0-16 0,-2-3 23 16,-2 1-6-16,-2-1-12 0,7 0 11 0,0 1-12 16,0 0 2-16,0 0 12 0,0 0-11 0,0 0 12 15,0 0-12-15,0-1-2 0,0 0 5 0,-4-15-4 16,-1 11-1-16,2 0 1 0,2-2-6 0,1 2 5 15,0-1 1-15,0-1 3 0,-3 0 5 0,2-2-3 16,3 0 9-16,-2-1-15 0,2-1-3 0,-1 0-1 16,0 1 7-16,0 0-6 0,4 0 4 0,-3 0-6 15,-1 0 1-15,6 1-6 0,-1 1 1 0,-3 0-3 0,4 1-1 16,-2 2 5-16,5-1 0 0,1 2 1 0,1-2-5 16,0 1 1-16,0 2-4 0,-1 0 5 0,3 2 2 0,-1 1-4 15,1 0 3-15,-2-1-2 0,1 1 8 0,-3 0-10 16,1 1-3-16,0 1-3 0,-1 2 11 0,0 1-5 15,-1 1 6-15,-1 2-9 0,-2-1-4 0,0-1 11 16,-1 2-6-16,-1 0 6 0,-2 0 0 0,0 2 0 16,-1 0 5-16,-1-2-5 0,0 1-7 0,-1-3 7 15,-1 1-7-15,1 1 8 0,-3-2-5 0,1 0 4 16,1-2 4-16,-1-1-1 0,1 0-3 0,0 0 1 16,2-3-1-16,0 0 3 0,0 0 5 0,0 0-5 0,0 0 9 15,0 0-8-15,0 0 4 0,0-1-2 16,-8-12-2-16,9 6 3 0,0 0 4 0,1-1-8 0,1 0-1 15,0-1-2-15,2 0 3 0,0-2-2 16,1 1-2-16,2 0 0 0,-1 1 4 0,3 0-3 0,1 1 4 16,0-3-5-16,0 3-4 0,1-1 7 0,0 2 2 15,3 5 0-15,-2-4-9 0,-1 5 5 0,-6-2-5 16,2 2 5-16,-3 1-2 0,1 2-7 0,2 4-4 16,-7-2 2-16,5 2 7 0,-1 1-1 0,2 2 10 0,0 0-9 15,-5 2-4-15,2 2 8 0,-5 0-10 0,2 1 11 16,-1 1-1-16,-1 0 3 0,3-1 5 0,-3 0-5 15,2 0 3-15,-2-2-8 0,-8-1 3 0,6-3-2 0,3 3 4 16,-4-5 3-16,5-1-5 0,-4-3 5 0,-4-2-6 16,7 0 5-16,0 0-5 0,0 0 3 0,0 0-5 15,0 0-50-15,0 0-29 0,-8-11-12 16,7 4-118-16,1 0-225 0</inkml:trace>
  <inkml:trace contextRef="#ctx1" brushRef="#br0" timeOffset="18292.36">15188 7660 442 0,'-4'-11'73'0,"3"3"-70"0,0 0 2 0,2 1-9 0,1 1 12 0,1 2-11 0,0 0 8 0,2 0-12 16,-3-1-1-16,2 0 21 0,-1 0-3 0,-1-2 14 15,4 3 33-15,-4-1 2 16,3-2 11-16,-3 4-9 0,5-1-2 0,-6 1-14 0,2 0-11 0,1 0 0 16,-3 3-29-16,2-1 3 0,-3 1-1 0,0 0 1 15,0 0-15-15,0 0 8 0,0 0-7 0,0 0 8 16,0 0 0-16,0 0-2 0,0 0 5 0,0 1-6 0,0 0-5 16,0 0 21-16,0 0-12 0,0 0 17 0,0 1-3 15,0 0-7-15,0 0 9 0,0 0-12 0,0 0-9 0,0 0 21 16,0 1-6-16,13 23 13 0,-9-26-8 0,2 0-7 15,-2-1 1-15,0 0-3 0,5-1 7 0,0 2-48 16,1-1-17-16,2 1-11 0,-3-1-47 0,3 1-202 16</inkml:trace>
  <inkml:trace contextRef="#ctx0" brushRef="#br0" timeOffset="37477.06">19517 19045 0,'0'0'0,"0"0"0,0 0 0,0 0 0,0 0 0,0 0 0,0 0 0,0 0 0,0 0 0,0 0 0,0 0 15,0 0-15,0 0 0,0 0 0,0 0 0,0 0 0,0 0 0,0 0 0,17-30 0,-14 27 0,0 1 0,-1-1 0,-2 1 0,0 2 0,0 0 0,0 0 0,0-3 0,0 0 0,0 3 0,0-2 0,0-1 0,0 3 0,0 0 0,0 0 0,0 0 0,0 0 0,0 0 0,0 0 0,0 0 0,0 0 0,0 0 0,0 0 0</inkml:trace>
  <inkml:trace contextRef="#ctx1" brushRef="#br0" timeOffset="21126.1">16169 7359 205 0,'3'-1'-129'0,"-3"1"85"0,0 0 108 0,6 4 4 0,-6-4 2 0,0 0-22 16,0 0 18-16,0 0-21 0,0 0 2 0,0 0 15 15,5 8-11-15,-1-7 14 0,0-1 0 0,-4 0-14 0,0 0 8 16,0 0-11-16,0 0-18 0,0 0 5 0,0 0-11 16,1 0 12-16,0 1-10 0,14 11-14 0,-12-8 1 15,1-1-7-15,-1 0-9 0,-2-1 11 0,2 2-15 16,-1 2 15-16,0 3-2 0,0 0-3 15,-1 3 16-15,3 1-15 0,-2 0-9 0,3 4 18 16,-3 0-14-16,-3 3 19 0,4 3-7 0,3-1 2 0,-5 6 4 0,5-3-5 16,-4-1-14-16,-3 1 13 0,3 0-10 0,0 2 13 15,-3-1-6-15,4 4-6 0,-3-5 5 0,-2-3-7 16,1 1-10-16,-3-5 24 0,4 1-15 0,0-3 19 16,-3-1-9-16,2-2-5 0,-2-1 13 0,2-2-12 0,1 0 1 15,-5-3 12-15,2-1-10 0,-2-1 13 0,-1-2 0 16,6-1-6-16,0-2 13 0,0 0-12 0,0 0-9 0,0 0 22 15,0 0-16-15,0 0 22 0,-14-10-9 0,11 4-19 16,-2-1 7-16,0-2-9 0,3 0 15 0,-2 0-18 16,-2 0 10-16,-2-1-12 0,3 1 4 0,-3-1-3 15,-2-1-2-15,0 1 1 0,-4-1 0 0,4 2 4 16,-3 2-6-16,1 1 3 0,0 3-1 0,0 0-8 16,3 2 9-16,-2 1-8 0,1 3-3 0,0 4 10 15,0-1-3-15,2 5 5 0,1 0-4 0,-1 2-3 16,1 1 0-16,0 1-1 0,2 2-11 0,-1 1 19 15,4 2-12-15,2-1 16 0,0 0 2 0,1-3-7 0,2 0 10 16,1-2-12-16,0 0-7 0,3-2 18 0,0-1-10 16,1-4 11-16,0-1-5 0,0-2 4 0,0-2 5 15,2-1-2-15,0-1 4 0,2-3-17 0,-1 0-9 0,0 0-3 16,2-1-20-16,2-1-22 0,-3-1-21 0,3-1-4 16,-1 0-83-16,4-3-78 0</inkml:trace>
  <inkml:trace contextRef="#ctx1" brushRef="#br0" timeOffset="21475.55">16591 7398 783 0,'-1'-5'129'0,"1"-2"-108"0,0-2-8 0,0 3-3 0,0 6-11 0,0 0-1 16,0 0 1-16,0 0-5 0,0 0-23 0,0 0 16 16,0 0-11-16,0 0 14 0,0 0 7 0,0 0-3 0,0 1 14 15,-1 0-13-15,0 0-10 0,0 0 32 0,0 0-17 16,1 0 24-16,-18 21-2 0,15-16-12 0,2 1 10 16,-2 1-14-16,3 2-7 0,-4 1 14 0,1 4-19 0,3 2 18 15,-1 5-6-15,0 3-4 0,1 2 16 0,0 3-17 16,0 0-1-16,2 2 3 0,1 0-11 0,1 1 9 15,0 1-1-15,0 2 5 0,-4 0 3 0,1-2-4 16,-1 2-17-16,5-5 21 0,0-1-8 0,1-1 13 16,0-2-6-16,0-4-2 0,-1-2 8 0,3-1-7 15,-3-5-8-15,3-2 15 0,4 0-12 0,-2-3 16 0,1-1 2 16,-4-2-14-16,3-3 0 0,1-1-9 0,2 0-37 16,6-3-58-16,-3 0-87 0</inkml:trace>
  <inkml:trace contextRef="#ctx1" brushRef="#br0" timeOffset="21981.37">16853 7548 1116 0,'0'-7'31'0,"0"1"-24"0,0 6-13 0,0 0 4 16,0 0-4-16,0 0-12 0,9 5 4 0,-5 3-10 15,0 0-3-15,1 3 26 0,1 1-12 0,-1-1 15 16,0 0-10-16,0-2 1 0,-1 3 9 0,0-1-8 16,2 1-11-16,-1 2 21 0,3 1-15 0,0 3 18 15,-3 1-4-15,1-2 7 0,0 2 5 0,2-1-4 16,-3 0-13-16,2 0 10 0,-2-1-9 0,-1 1 9 16,3-2-1-16,-2 2 0 0,-2-4 1 0,2 0-5 0,-3-3-21 15,-1-3 34-15,3 0-7 0,-2-3 18 16,0-1-8-16,-2-4-6 0,0 0 10 0,0 0-7 0,0 0 4 0,0 0 16 15,0 0-11-15,8-7 15 0,-5 1-8 0,0-1-1 16,-2-1 0-16,1-2 1 16,-2-2 12-16,0-2-22 0,2-2 6 0,1 1-12 0,1-4 4 0,-1 0-4 15,-1-3 1-15,-1-4-4 0,-1 1-13 0,1 3 10 16,-1-3-14-16,-1 1 13 0,3 4-5 0,-4 0 3 16,1 2 10-16,3 1-10 0,0-2-10 0,2 2 11 15,3 1-6-15,-9 2 10 0,2 3-12 0,2 2 4 0,-1 3-4 16,-1 1 4-16,0 1 4 0,-4 2-14 15,4 2 2-15,0 0-8 0,0 0 7 0,0 0-2 0,0 0 0 16,0 0-1-16,0 0-4 0,0 0 11 0,0 0-2 16,0 1 3-16,0 0-10 0,0 0 8 0,-4 17-5 0,11-11 7 15,-2 1-9-15,-1-1-30 0,0 1-18 0,-4-1-4 16,0 0-44-16,4 2-78 0,-2-2-68 0</inkml:trace>
  <inkml:trace contextRef="#ctx1" brushRef="#br0" timeOffset="22600.12">17266 7702 366 0,'0'-11'73'0,"-1"4"214"0,0-3-234 0,1 6-14 0,-1 0-13 0,1 0 1 16,0 3-29 0,0-2-6-16,0 3-9 0,0 0 4 0,1 3-2 0,-1 0-3 0,0 3 18 0,0-6-15 15,0 0 10-15,0 1 16 0,1 11-13 0,-1-6 15 16,0 2 2-16,0 1 1 0,0 2 15 0,0 2-12 15,1 3 0-15,1 2-4 0,-2-2-8 0,1 1 8 16,0 0 7-16,0 1-8 16,0 0 5-16,0 2-8 0,0-2-17 0,1-2 16 0,-2 2-9 0,1-3 13 0,0 0-7 15,1 0 1-15,2-4 6 0,-2-1-5 0,1-2-9 16,1-4 29-16,-2 1-15 16,1-4 24-16,1-1 4 0,2 0-17 0,-2-2 11 0,3-2-16 0,0 0-10 0,0-2 8 15,3 1-10-15,-3-2 11 0,1 0-3 0,-2-3-11 16,1-2 10-1,-1 1-11-15,0-2 3 0,-1 0 0 16,0-2-6-16,1 0 5 0,-2-3 5 0,0-2-13 0,-1 2 6 0,0-1-10 0,-3 0-5 0,0 2 15 31,-1-2-15-31,-1 6 16 0,0-1-5 0,-4 1 0 0,0 1 11 16,-2 0-10-16,1 4-7 0,0 2 13 0,-3 2-14 16,2 1 15-16,2 3-7 0,-1-1 4 0,-1 1 3 15,0 0-3-15,1 3 5 0,1 0-12 0,1 0-4 0,-1 3-3 16,1 1 7-16,1 1-1 0,0 2 12 0,1 0-11 15,1 1 0-15,2 1 2 0,0 0-4 0,0 1 5 16,2-1 8-16,3-3-3 0,-2 1 7 0,3-3-6 16,1 1 11-16,1 0-10 0,-1-1 10 0,3-1-9 15,1-1-2-15,-2-2-4 0,2 0-10 0,0 0 5 16,1-1-29-16,1-1-18 0,-1 0-38 0,2 1 12 16,0-1-88-16,-2-1-146 0</inkml:trace>
  <inkml:trace contextRef="#ctx1" brushRef="#br0" timeOffset="23058.7">17667 7586 219 0,'-1'-5'42'0,"1"-2"138"0,1 2-166 0,2 0 39 0,-2 2-15 0,4-2 22 16,-1 1-25-16,3 0-15 0,2 1 6 0,0 0-12 15,1 1-16-15,-1 0 18 0,0 1-15 0,2 0 19 16,-1 1 6-16,1 2-17 0,2 0 11 0,-2 2-15 16,1 3-7-16,-2 1 4 0,2 2-14 0,-4 1 12 15,2 0 0-15,-2 0-5 0,-1 0 13 0,-1 2-13 16,-1 0 0-16,-1 1 3 0,-3-3-13 0,-1 2 12 15,-1-2 7-15,-3-1-9 0,0 1 15 0,-3-4-15 0,3 4 8 16,-4-4 24-16,0-1-2 0,0 1 12 0,-1-4 22 16,0-1-7-16,0 1 18 0,-1-3-14 0,4 0 1 15,-1-1-1-15,0-3-11 0,2 0 11 0,0-1 7 0,0-2-12 16,2 0 12-16,1-2-12 0,1-2 2 0,0-1-15 16,2-1 2-16,0-3-5 0,2 2-5 0,1-2-16 15,1 0 0-15,2-2-2 0,-2-1 3 0,0-1-14 16,1 2 1-16,2 1-4 0,-1 1 1 0,3 2 0 15,-2 1-1-15,0 0 1 16,0 4-5-16,1-1-7 0,1 2-9 0,3 2 2 0,0 0-3 0,0 1-36 16,0 2-10-16,-1-2-17 0,-2 4-80 0,2-1-153 15</inkml:trace>
  <inkml:trace contextRef="#ctx1" brushRef="#br0" timeOffset="23549.32">17964 6942 544 0,'-3'-6'-14'0,"0"0"9"0,0 3-6 0,3 3 5 0,0 0-1 16,0 0 9-16,0-1 18 0,0 0-8 0,-3-8 17 0,3 9 8 15,3-1-14-15,1 2 14 0,0-1 0 0,1 4-1 16,-2 1 13-16,6-2-12 0,2 0 1 0,0 1-1 16,3 1-9-16,-2 2 7 0,1 4-5 0,3-6-17 15,1 5 5-15,0-2-12 0,4 2-12 0,-2 4 17 16,-3-1-13-16,1 3 15 0,-1 1-7 0,2 2-6 16,-2 0 14-16,0 5-13 0,-2 0-2 0,0 0 8 15,0 2-14-15,-1-2 14 0,-1 2-4 0,-1 3-1 16,2 0 7-16,-3 4-8 0,0-1-9 0,2 4 19 0,-4-1-12 15,0 2 16-15,1 3 1 0,-9-2 3 16,0 3 14-16,-5-4-9 0,-2 0-3 0,2 2 15 0,-1-2-17 0,-1 2 18 16,-3-5-18-16,1-1 6 0,-6-2 2 0,5-3 1 15,-3 0-3-15,1-2-4 0,4-2-2 0,-4-2 1 16,1-3 6-16,2-3-3 0,-1-1 7 0,3-3-7 31,-2-3-1-31,-1-2 8 0,5-3-5 0,-2-2 8 0,1 0 2 0,3-1-6 0,-1-1 1 0,4 0-4 16,0 0-3-16,0 0-9 0,-1 0 1 0,0 0-4 0,0 0-14 31,0 0-52-31,0 0-45 0,0 0-5 0,1 0-170 0</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4-01-20T06:46:35.26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6971,'0'0,"0"0,0 0,0 0,0 0,0 0,0 0,0 0,0 0,0 0,0 0,0 0,0 0,0 0,0 0,0 0,0 0,0 0,0 0,0 0,0 0,0 0,0 0,0 0,0 0,0 0,0 0,0 0,0 0,0 0,0 0,0 0,0 0,0 0,0 0,0 0</inkml:trace>
  <inkml:trace contextRef="#ctx0" brushRef="#br0" timeOffset="16">49 7006,'0'0,"0"0,0 0,0 0,0 0,0 0,0 0,0 0,0 0,0 0,0 0,0 0,0 0,0 0,0 0,0 0,0 0,0 0,0 0</inkml:trace>
  <inkml:trace contextRef="#ctx0" brushRef="#br0" timeOffset="2169">2036 0</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channel name="T" type="integer" max="2.14748E9" units="dev"/>
        </inkml:traceFormat>
        <inkml:channelProperties>
          <inkml:channelProperty channel="X" name="resolution" value="999.99994" units="1/cm"/>
          <inkml:channelProperty channel="Y" name="resolution" value="999.99994" units="1/cm"/>
          <inkml:channelProperty channel="F" name="resolution" value="0" units="1/dev"/>
          <inkml:channelProperty channel="T" name="resolution" value="1" units="1/dev"/>
        </inkml:channelProperties>
      </inkml:inkSource>
      <inkml:timestamp xml:id="ts0" timeString="2022-02-22T04:03:22.027"/>
    </inkml:context>
    <inkml:brush xml:id="br0">
      <inkml:brushProperty name="width" value="0.05292" units="cm"/>
      <inkml:brushProperty name="height" value="0.05292" units="cm"/>
      <inkml:brushProperty name="color" value="#FF0000"/>
    </inkml:brush>
  </inkml:definitions>
  <inkml:trace contextRef="#ctx0" brushRef="#br0">7856 11133 383 0,'-16'-2'108'15,"5"6"-4"-15,11-4-90 16,-13 12-19-16,13-12-24 15,0 0-74-15,0 0-4 16,0 0 1-16,13 0-3 16,-13 0-2-16</inkml:trace>
</inkml:ink>
</file>

<file path=ppt/ink/ink1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69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87 224,'0'0,"0"0,0 0,0 0,0 0,0 0,0 0,0 0,0 0,0 0,0 0,0 0,0 0,0 0,0 0,0 0,0 0,0 0,0 0,0 0,0 0,0 0,0 0,0 0,0 0,0 0,0 0,0 0,0 0,0 0,0 0,-29-130,29 130,0 0,0 0,0 0,0 0,0 0,0 0,0 0,0 0,0 0,-39-59,39 59,0 0,0 0,-19-35,19 35,0 0,0 0,0 0</inkml:trace>
</inkml:ink>
</file>

<file path=ppt/ink/ink14.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9-15T05:43:14.7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625 0,'0'0,"0"0,0 0,0 0,0 0,0 0,0 0</inkml:trace>
  <inkml:trace contextRef="#ctx0" brushRef="#br0" timeOffset="390">39 35,'0'0,"0"0,0 0,0 0,0 0,0 0,0 0,0 0,0 0,0 0,0 0,0 0,0 0,0 0,0 0,0 0,0 0,0 0,0 0,0 0,0 0,0 0,0 0,-39 127,39-127</inkml:trace>
</inkml:ink>
</file>

<file path=ppt/ink/ink15.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5:57:55.578"/>
    </inkml:context>
    <inkml:brush xml:id="br0">
      <inkml:brushProperty name="width" value="0.05292" units="cm"/>
      <inkml:brushProperty name="height" value="0.05292" units="cm"/>
      <inkml:brushProperty name="color" value="#FF0000"/>
    </inkml:brush>
  </inkml:definitions>
  <inkml:trace contextRef="#ctx0" brushRef="#br0">9648 9016 775 0,'1'-4'-1'15,"3"4"1"-15,-1 2 0 0,-4-24 0 0,1 23 73 0,-2-3-37 0,2-1 90 0,0 0-77 16,0 3-30-16,0 0 8 0,0-9-4 0,0 0-10 0,0-3 1 0,2 3-4 0,-2-1-7 0,1-1 11 0,6 0-12 0,-1-2 12 0,1-1-1 16,-1-1 2-16,-3 1 14 0,-2 0-8 0,2-1 9 0,-2-2-12 0,2-2-15 0,1 1 8 0,0 0 2 0,0-2 3 15,-2 0 11-15,3-1-11 0,-4-2-15 0,2 1 15 0,-1-3-7 0,1 1 11 0,0 2-3 0,-1-2-11 16,2 2 5-16,1-2-8 0,0 1-5 0,1-3 14 16,-2 0-3-16,1-2 9 15,0 0-11-15,-1 1-1 0,0-2-4 0,0 1 6 16,0 0 6-16,0-1-9 0,-1 0 1 0,0-1-3 15,0 0 9-15,0-1-2 0,2 3 6 0,-1 0-6 0,0-3 3 0,0-3 0 0,0 2-6 0,2 0 4 16,-3 1-2-16,3 1-1 0,2-2 6 0,-4 0-5 16,2 0 7-16,-1-2-12 15,1 3-2-15,1 3-2 0,0-2 10 0,0 2-10 0,0 0 7 0,-2-4-9 32,0 1-2-32,1 1 7 0,-1 1-3 0,0 1 6 0,2 2 1 0,-3 0-5 0,2-3 2 0,-1 1-2 15,1 0 16-15,-1-1-19 0,0 3 8 0,1 2-11 0,-1-1 13 16,-1-1-9-1,1-1 3-15,-3 1-3 0,3 0 4 0,-2 1-2 0,-1 2 6 0,2 1-6 16,-3 0 0-16,-1 2-2 0,4-1-7 0,-5 0 5 16,1 0-5-16,-2-3 13 0,-1 2-7 0,-1 2 9 0,1 1 2 0,2 3-10 15,-3-2 7-15,1 1-10 16,-1 2 0-16,0-2 6 0,-1 3 1 0,1-1 1 16,-1-2-8-16,1 0 4 15,-1 2-1-15,2-1 2 0,-2-1-9 0,-1 2 10 0,2-2-3 0,0 2 5 0,0 1-9 0,2 2 7 31,-3-1-6-31,2 0 8 0,-1 0 3 0,0-1-11 16,0 2 13-16,1 2-11 0,1 1 8 0,-2-3-3 16,1 0-3-16,-1 1 2 0,1-1 5 0,-1 3-6 0,1 5 4 15,1-3-4-15,-2 4 2 0,2-2-5 0,-1-2-1 16,-1 2-1-16,2 1-1 0,0 0 7 0,1 1-3 16,-2-1 6-16,0 0-5 0,2-1-1 0,-2 2 0 15,1 0 0-15,2 0-3 0,0 3 3 0,0 0-3 0,0 0 5 16,0-1 0-16,0 0-2 0,9-17 0 0,-6 13 0 15,-2 0 2-15,2 2-3 0,-1-3 2 0,1 3-1 16,0-2 0-16,0 0 0 0,-1 0 0 0,2-1 0 16,1 2 4-16,-2-2-4 0,2 1 0 0,-2-1-1 15,2 2 0-15,-1-1 1 0,0 1-2 0,-1-1 1 16,1-1-7-16,-1 1 11 0,0 0-5 0,1 0 7 16,-1 0-5-16,1-2 0 0,-2 0 0 0,2 1-2 0,0 0 3 15,-3 1 0-15,1 0 6 0,-2 1-5 0,4 0 3 16,-3-1-7-16,0 1-1 0,1-1-2 0,-1 1 5 15,2 1-1-15,-1 1 2 0,2 1-1 16,-1 0 0-16,-3 1-2 0,0 0-3 0,0 0 0 0,0 0 2 0,1 0 4 16,0 0-2-16,0 0 2 0,0 0-5 15,0 0 3-15,-1 0 1 0,0 0 2 0,2 0 7 0,-2 0-13 16,1 0 7-16,-1 0-8 0,0 1 4 0,0 0 1 16,0 0-8-16,0 0 7 0,0 0 4 15,-8 21-13-15,3-15 9 0,1 0-13 0,-2 2 5 0,-1 3 5 16,-3 1-1-16,0 3 3 0,-2 1-5 0,1 0 7 15,-1 0-3-15,-1-1 6 0,2 3 1 0,1-3-4 16,-1 0 0-16,3 2-1 0,-1-3 0 0,1 4-1 0,1-4 0 16,0 0 0-16,2-1 2 0,0-3 0 0,2 1 2 15,-2-3-2-15,3-3 3 0,-1 0-7 16,2-2 4-16,1-2-4 0,0-2 6 0,0 0 3 0,0 0 0 16,0 0 0-16,9-6-6 0,-3-1 105 0,1 0-118 0,2-2 92 15,0-1-198-15,3-5 83 16,-1 1 34-16,3-4-6 0,-2-4 8 0,2 2 2 0,-1-4-7 15,0 1 6-15,-2-2 0 0,1 0 1 0,-2 2 3 0,1-2-4 16,-2 1 0-16,3 4-1 16,1 1 5-16,-3 4-3 0,1 4 3 0,-5 3-1 0,-2 3-1 0,1 3 1 15,-3 1-2-15,3 4-2 0,-5 2-3 0,0 4 1 16,3 4-1-16,-3 1 4 0,0 2-5 0,5 3 4 16,-4 0 1-16,0 2-3 0,9 1 7 0,-9-3-6 15,4 2 5-15,-1-2-8 0,-3 3-3 16,7 2-3-16,-4-2-8 0,5 5-61 0,1-4-46 0,2 0-5 15,2 3-137-15</inkml:trace>
  <inkml:trace contextRef="#ctx0" brushRef="#br0" timeOffset="1351.2">14824 6274 366 0,'-2'-5'279'0,"1"-1"-102"16,0 2-142-16,3 3 3 0,0 0-16 16,-2 1-22-16,3 1 11 0,-3 0-16 0,0 1 0 0,7 3 11 15,-1 1-15-15,-1 2 16 0,-2-1 3 0,1 3-8 16,-1-3 14-16,0 2-15 0,-2 3-5 0,-1 0 15 0,2 3-17 15,-1-1 17-15,-1-2-2 0,5 3-7 0,-2 2 12 16,1 3-14-16,0 3-5 0,0-1 13 0,-4-1-8 16,0 1 11-16,0 0-2 0,0 2-7 0,3 2 4 15,-6 1-6-15,6 4-10 0,-3 1 20 0,0 1-10 0,-3 1 13 16,-1-1-9-16,-1 1-3 0,2 1 7 0,1 0-8 16,-5 1-10-16,7 1 15 15,-3-3-7-15,-4 3 11 0,7-1-5 0,-4 0-3 0,7 0 5 0,-2 0-5 16,-1-1-5-16,0-1 5 0,0 1-6 0,0 2 6 15,2 0-4-15,4 0 5 0,-5-1 1 16,1-3 0-16,3 1-14 0,-4-2 19 0,-1 2-15 16,4 1 16-16,1-2-7 0,0-2-2 0,-2 0 11 0,2 0-11 0,-1 0-6 15,3 1 11-15,0 0-15 0,-3-3 15 0,9 0-10 16,-5 0 6-16,6-2 8 0,-3 2-5 0,-3-2-6 0,-2 0 4 16,1-1-6-16,4-1 6 0,0-4 2 15,1 2-4-15,0-3 8 0,-1 4-8 0,0-1-10 0,0 0 17 16,0 2-13-16,1-3 14 15,-2 0-7-15,1-2 1 0,0-1 6 0,-2 1-5 0,1 2-4 0,1-4 8 16,2 2-5-16,-3-1 8 0,2-1-1 0,0 1-3 16,-2-2 1-16,4 0-4 0,1 0-7 0,-2-3 12 15,3 1-9-15,-3-1 12 0,2-1 5 0,-1 0-12 16,3-1 8-16,1-1-12 16,0 0-7-16,1-1 18 0,2 0-7 0,1-1 12 0,3-1-6 0,3 0-5 15,-4-2 8-15,2 0-8 0,1-2-8 0,-1-1 14 16,2 0-14-16,-3-3 15 0,2 1-4 0,1 2-5 0,3-4 7 15,-2 1-8-15,-2 0-2 0,1-7 7 16,-3 1-3-16,4-3 8 0,3 1 3 0,0-1-7 16,-3 1 2-16,-1-1-4 0,-3-1-3 0,0 3 5 0,-1-2-4 0,-2 3 4 15,-1 0-6-15,-3-3-2 16,3 2 1-16,-4 1-1 0,0 2-13 0,0 1 2 16,-2 1-23-16,-6-2 12 0,-2 1-35 0,-5 0-65 0,-2-2-73 0</inkml:trace>
  <inkml:trace contextRef="#ctx0" brushRef="#br0" timeOffset="2247.82">14848 6793 297 0,'0'-5'104'0,"2"1"-7"0,-1 2-17 0,1-3 1 0,1 2-39 0,-3 2 0 16,0 1-3-16,0 0 0 0,0 0-29 0,0 0 8 15,0 0-12-15,0 0 11 0,0 0-13 0,0-1-2 16,0 0 0-16,0 0-2 0,0 0-14 0,0 0 20 15,0 0-14-15,0 1 14 0,0-1-14 0,0 1 11 16,0 0 4-16,0 0-2 0,0 0-16 0,0 0 23 16,0 0-12-16,0 0 18 0,-1 0-3 0,0 0-4 0,-18-7 10 15,12 6-8-15,1 3-4 0,3-3 18 0,-2 1-14 16,4 2 17-16,-2-2-11 0,-2 4-1 0,2 0 2 16,-3 1-5-16,1 3-15 0,0 3 10 0,0-1-8 15,-2 3 12-15,1 0-7 0,-2 1-2 0,0 1 3 16,0-2-6-16,0 3-12 0,1-2 16 0,-1 4-11 0,2-4 14 15,-3-1-5-15,1 0-3 0,0-1 9 0,0 0-10 16,0 1-5-16,1-1 9 0,2-1-7 0,-2 0 8 16,1-1-3-16,3-2-2 0,-3-2 1 0,4-1-3 15,-1-2-12-15,2 0 20 0,1-3-7 0,0 0 11 16,0 0-6-16,0 0 6 0,5-8 4 0,-1 3-2 16,0-2-10-16,3-3 10 0,0-2-10 0,1-3 11 15,2-4-1-15,-1 1-7 0,2-3 12 0,1-1-11 16,-1-2 6-16,2-2-10 0,-3 4-2 0,0-5 0 15,0 4 12-15,0 3-7 0,-2-3 9 0,-1 6-10 0,1 0-1 0,0 0 16 16,-3 4 3-16,2-1 7 0,-2 3 11 16,0 3-5-16,1 1-1 0,2 4-1 15,0 2-23-15,-3 2 0 0,-1 3-15 0,0 2 12 0,3 3-1 0,-5 2-11 16,8 2 10-16,-3 5-12 0,-3 0 4 0,7 1 5 16,-1 2-3-16,1 1 3 0,5 0-2 0,-5 0-1 15,5 3-3-15,2-3 0 0,0 4-2 0,3 1-6 16,-1-4-5-16,3 2-3 0,-1 1-24 0,1 2-105 15,-1 2-108-15</inkml:trace>
  <inkml:trace contextRef="#ctx0" brushRef="#br0" timeOffset="29935.24">12553 6548 541 0,'5'-19'77'0,"-1"2"91"0,1 2 72 0,1 2-198 0,-1 1-4 0,1 3-17 16,1-1-7-16,0 1-2 0,-2 4-19 0,0-1 16 16,-1 0-10-16,1 2 11 0,1-3-9 0,2-1-1 15,0 0 8-15,1 1-7 0,2 1-5 0,-5-2 8 16,2 3-7-16,-4 0 7 0,1-2-1 0,3 6 0 0,-3-4 1 15,0 2-3-15,1 0-3 0,-6-1 9 0,1 2 1 16,0-1 4-16,-1 2 15 0,1-2-9 0,-1 3 12 16,0 0-12-16,0 0 11 0,0 0-10 15,5-1-2-15,-11 1 1 0,-1 2 14 0,6 1-12 0,-1 2 7 16,1-1-9-16,1 0 7 0,0 1-14 0,0-2-2 0,-5 1-3 16,3 2 11-16,1 1-8 0,-3 4 11 0,3 1-13 15,0 2-2-15,-2 0 8 0,3 0-7 16,0 1 8-16,0 0-1 0,0 2-6 0,0 2 5 0,-2 1-5 15,0-1-7-15,3 3 11 0,-3-2-4 0,3 4 8 0,3 2 3 16,-2 1-14-16,-2 1 2 0,0-1-3 0,0 1 11 16,3-1-9-16,3 6 4 0,-2-2-6 0,1 3-2 15,1 1 3-15,-2-2-2 0,0 0 3 16,-2 0-8-16,5 2 3 0,-4 0 0 0,5 3 5 0,1 0 1 0,-4 1-7 16,5-1-1-16,-1 1-1 0,-1 1 1 0,5 1 2 15,-3 1 0-15,1 1 2 0,1 2 0 0,-3 2 0 16,1 0-1-16,-1 2 1 0,1-1-2 0,0-1 0 15,0 4 0-15,-1 0 0 0,-1 5 0 0,0 1 3 16,1 1-2-16,-1 1 4 0,0-1 1 0,-1 3-8 16,-3 0 2-16,1 4-4 0,-1 2 5 0,-1-3 0 15,2 1-1-15,-2 1 0 0,-1-1-5 0,0 0 5 0,2 3 0 16,-3-1 2-16,0-2 0 0,1-3 0 0,0 0 3 16,-1-5-2-16,1 1 3 0,0 0-5 15,-1 0 4-15,-1-4-4 0,1-1 2 0,3 0-1 0,-4-5 3 16,4 3-3-16,0-2-8 0,-1 1 18 0,2 0-10 0,-2 0 15 15,2-2-15-15,-2-1 2 0,2-2-3 0,-2-2 5 16,2-1 3-16,0 2-8 0,-1-3 1 16,0 1-3-16,0-2 3 0,-1-3-1 0,2 1 3 0,-3-2-2 15,2-2-2-15,3 1 2 0,-1-3-2 16,1 1 2-16,-3-2-5 0,0-3 6 16,0-1-3-16,0 0 6 0,0-1-5 0,-3-6-1 0,-2-1 0 15,1-2 0-15,-3-4 6 0,2 0-6 0,1-2 3 0,-1-2-2 16,3 0 8-16,-2-2-9 0,-1-2 1 0,1-1-2 15,-3-1 7-15,3-2 0 0,5 0 1 0,-7-2-2 16,2-3 0-16,-5-2-7 0,-1-2-8 0,4-3-1 16,-1-1-24-16,-2-1-27 0,2-2-21 0,-2-3-3 15,-2-1-60-15,2-5-142 0,-6-4-98 0</inkml:trace>
  <inkml:trace contextRef="#ctx0" brushRef="#br0" timeOffset="30733.21">12900 7666 16 0,'-1'-5'8'0,"1"1"30"0,0 4 36 0,0 0-6 15,0 0 20-15,0-1-9 0,0 0-11 16,0 0-3-16,0 0-2 0,0 0-18 0,0 0 9 0,1 0-11 16,1 0 12-16,-1 0-9 0,-1 0-27 0,1 0 7 0,1 0-15 31,0 0-6-31,1 0 14 0,-2 0-11 0,1 0 11 16,0 0-10-16,29-19-1 0,-31 20 11 0,0 0-10 15,0 0-2-15,1 0 11 0,0 1-11 0,1 0 16 16,9 14 11-16,-10-8-10 0,-1 0 9 0,-1-1-11 15,-1 3 8-15,-2 1-9 0,1 3 1 0,-2 2-2 16,0 0-1-16,-1 8-5 0,0 1 4 0,-1 2-5 0,2 1-6 16,-3-3 8-16,1 2-12 0,-1-1 12 0,1-1-2 15,-2-1-8-15,1 2 8 0,-1-1-10 0,0-1-5 16,1-2 9-16,-1 0-14 0,0-5 14 0,1 2-2 16,-2-6 0-16,5-1 10 0,-3-1-10 0,1-1-5 0,0-1 8 15,-1-2-7-15,7 0 10 0,-3-5 0 0,4-1 0 16,0 0 8-16,0 0-5 0,0 0 11 0,-12 4-2 15,10-13 1-15,0-1-1 0,0-1-3 0,1-3-4 16,1-1 3-16,3-2-3 0,-2-3-7 0,1-4 2 16,0 0-5-16,4-3 6 0,0 1 0 0,3 1-10 15,0 2 6-15,-1 3-5 0,1-1 14 0,1-1-11 0,0 2 3 16,1 0-5-16,2 2 9 0,-2 4 0 0,3-1 1 16,-1 3 0-16,-1 2 4 0,0 2-10 15,0 2 5-15,0 0-7 0,-1 1 1 0,-1 4-6 16,2 0 0-16,-1 2-1 0,0 3 2 0,0 0-7 0,0 4 5 0,2 2-5 15,-3-1 4-15,4 3 1 0,-4-1-1 0,0 2 1 16,4 4-8-16,-3-2 10 0,-1 2-2 0,-1 1 7 16,1 2-3-16,2 2-4 0,-2-1 0 0,10 3 0 15,-4 3-1-15,-5 0 8 0,7 3 2 0,-5 1 3 16,0-1-7-16,3 1-3 0,-2-2-7 0,0 2 5 16,2-1 6-16,0 1-9 0,2 3 6 0,2-1-10 15,1 0-8-15,-1 1-58 0,0 0-57 0,2 2-3 0,0-1-207 16</inkml:trace>
</inkml:ink>
</file>

<file path=ppt/ink/ink16.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2-03-13T10:14:07.87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30 30 1677,'-8'-9'2322,"8"9"-645,0 0-387,-13-9-2064,13 9-774,0 0-645,-9-12 258</inkml:trace>
</inkml:ink>
</file>

<file path=ppt/ink/ink1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3-15T09:53:53.73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inkml:trace>
</inkml:ink>
</file>

<file path=ppt/ink/ink18.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6:02:59.855"/>
    </inkml:context>
    <inkml:brush xml:id="br0">
      <inkml:brushProperty name="width" value="0.05292" units="cm"/>
      <inkml:brushProperty name="height" value="0.05292" units="cm"/>
      <inkml:brushProperty name="color" value="#FF0000"/>
    </inkml:brush>
  </inkml:definitions>
  <inkml:trace contextRef="#ctx0" brushRef="#br0">9675 13485 303 0,'-3'-4'121'0,"0"-1"-25"0,-1-2-17 16,2-2-12-16,2 2-19 0,1-1 10 0,3 4-25 0,0-2 25 15,-2-2-6-15,4 1-6 0,-4-3 12 16,0 2-10-16,3-1 3 0,-1-2-5 0,2 1-6 0,2 0 5 15,0 0 1-15,-2-1-8 0,2 1 3 0,-2-1-7 16,1 0-19-16,0 1 9 0,0-3-5 0,1 2 8 16,2 1-8-16,0-1 4 0,1 0-3 0,0 0 3 15,3-2-11-15,0-2 4 0,2-1-4 16,4 0 6-16,-1-1 2 0,2-2-4 0,2-2 0 0,0-3-3 16,5-2-9-16,4-2 13 0,5-4 0 0,6-3 5 15,4-1-4-15,2-6-3 0,2 3-2 0,-2-4 2 16,5 1 5-16,-2-1-9 0,3-1 3 0,6-1-5 15,1 0-3-15,0 0-2 0,0 1 0 0,-6 4-1 16,-1 0-11-16,3 0 8 0,0-1-2 0,3 1 4 0,-1-1-2 16,-5-3 3-16,1 5-1 0,-6-1 2 0,-4 4-1 0,1 2-2 15,-5-2-3-15,4 2 2 0,-4 2 4 0,-1 0-2 16,-1 2 2-16,-6 3-4 0,-6 1 0 0,-3 4 0 16,-1 4 0-16,-5 3 0 0,0 1-3 0,-4 3-5 15,-2 2-1-15,0 1-1 0,-5 2 3 0,-1-1-14 0,-4 0 2 16,3 4-7-16,-3 1 3 0,0 3-7 0,-3-1-1 15,0 0-5-15,0 0-9 0,0 0-7 16,-11 6-19-16,8-3 5 0,-5 2-40 0,0 1-86 0,0-1-88 16</inkml:trace>
  <inkml:trace contextRef="#ctx0" brushRef="#br0" timeOffset="347.46">11256 11742 1236 0,'-10'-12'13'0,"1"2"-5"0,3 4-8 0,2 2 6 15,2 3-4-15,2 1-6 0,0 0 4 0,0 0-8 0,0 0-5 16,0 0 20-16,0-1-5 0,0 0 13 16,1 0 6-16,12-12 5 0,-3 13 3 0,2-3 0 15,3 3-12-15,1-4 9 0,0 1-2 0,6 0 4 0,-2-1-13 16,6 1-8-16,2 0-5 0,-1 2 1 0,1-2-10 0,-2 2 12 15,-1 3-10-15,-2 2 10 0,-1 1-11 16,-3 0 6-16,-3 0 1 0,-1 3 1 0,-1 1-4 16,-5 3 0-16,-1 1-11 0,-2 1 7 0,-2 3 2 15,-4 5-5-15,0-1 9 0,-5 4-7 0,-2 0 18 16,-3 3-14-16,-1 3 6 0,-2-1-9 0,-2 1 17 0,1-2-8 0,-1 0 9 16,-2-4-11-16,0-2-3 0,3 1 12 0,-1-4-9 15,3 4 12-15,-1-5-10 0,5-2-3 16,-1-3 1-16,6-2-2 0,-2-2-5 0,1-5-66 15,4 0-57-15,1-2-4 0,7 0-162 0</inkml:trace>
  <inkml:trace contextRef="#ctx0" brushRef="#br0" timeOffset="868.3">11970 11408 554 0,'-4'-12'91'15,"4"3"-80"-15,-3 0-7 0,3 2 8 0,-1 0-1 0,1-1 12 16,0 2 4-16,3 1-1 0,-1-1-8 0,1 1 20 16,0-1-4-16,-2-2 12 0,3 4 4 0,0 1-6 0,-1-1-2 15,-1 1-1-15,1 1-14 0,-2 2-4 0,1 1-13 16,-2-1 7-16,0 0-11 0,0 0 3 0,0 1 2 15,6 15-3-15,-6-8-11 0,0 0 6 0,-1 2-1 0,-2 2 4 16,0 0 5 0,1 4-2-16,-2 1 10 0,0 2-8 0,0 0 0 0,0 3 6 15,-1 2-14-15,-1 0 13 0,2 0-3 0,0 0 1 0,-1 0 4 16,0-3-4-16,2 3-17 0,0-4 11 16,-1 2-4-16,5-1 18 0,-1-4 82 0,3 3-144 15,2-1 62-15,0-3-89 0,-1-1 59 0,1-6 22 0,0-1-14 0,0-1 20 16,3 0-3-16,0-3-8 0,1-1 10 0,1-3-9 0,2-2 12 15,0-2-7-15,1-2-5 0,0-4 2 0,0-2 1 16,2-2-4-16,0-3 8 0,-1-3-8 16,1 0-8-16,3-6 8 0,-3 0-7 0,2 2 10 15,-5-5 5-15,-1 1-8 16,0-3 7-16,-4 1-6 0,0 2 12 0,-2 0-13 0,-1 3-2 16,-4 4-3-16,-2-1 9 0,-6 4 0 0,-5 0 6 15,-3 3-7-15,2 3-18 0,-2 2 7 0,-3 3-3 0,-1 3 5 0,1 4-13 0,-4 5-4 16,-1 3-5-16,-1 7 4 15,-2 2-6-15,-1 5 0 0,-1 5-48 0,-4 3 14 16,-2 3-160-16</inkml:trace>
</inkml:ink>
</file>

<file path=ppt/ink/ink1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7-31T06:00:01.78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1167 0,'0'0,"0"0,0 0,0 0,0 0,0 0,0 0,0 0,0 0,0 0,0 0,0 0,0 0,0 0,0 0,0 0,0 0,0 0,0 0,0 0,0 0,0 0,0 0,0 0,0 0,0 0,0 0,0 0,0 0,0 0,0 0,0 0,0 0,0 0,0 0,0 0,0 0,0 0,0 0,0 0,0 0,0 0,0 0,0 0,0 0,0 0,0 0,0 0,0 0,0 0,0 0,0 0,0 0,0 0,0 0,0 0,0 0,0 0,0 0,0 0</inkml:trace>
  <inkml:trace contextRef="#ctx0" brushRef="#br0" timeOffset="3432">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0.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6:11:53.177"/>
    </inkml:context>
    <inkml:brush xml:id="br0">
      <inkml:brushProperty name="width" value="0.05292" units="cm"/>
      <inkml:brushProperty name="height" value="0.05292" units="cm"/>
      <inkml:brushProperty name="color" value="#FF0000"/>
    </inkml:brush>
  </inkml:definitions>
  <inkml:trace contextRef="#ctx0" brushRef="#br0">16986 12528 639 0,'-5'-9'118'0,"-1"0"230"0,0 3-214 15,1 2-32-15,0-1-11 0,2 5-2 0,3 0-46 0,0 0-7 16,0 0-12-16,0 0 7 0,0 0-14 15,0 0-17-15,0 0 2 0,0 0-7 16,0 0-2-16,0 0 13 0,10-1-7 0,-2 1 11 0,1 0 3 0,4-1 1 16,0 0 7-16,4-3-6 0,3-1-7 15,5 0 1-15,3 2-3 0,9-1 4 0,5 0-13 0,2 3 6 16,2 0-6-16,-5 3 7 0,0 3-9 0,-3 4 4 16,4 3-6-16,-1 4 5 15,-1 2 1-15,5 0-8 0,-4 0-2 0,2 0-4 0,1 4-22 0,-5 0 10 16,-4-2-13-16,-6-1 12 15,1-2 7-15,-7-6 16 0,1-1 8 0,-1-5-1 0,0-2-4 16,0-6 22-16,-5-3 7 16,7-5 5-16,3-5-3 0,4-3-6 0,6-6-9 0,-2-7 9 15,2 0 12-15,-2-4-21 0,4-2 10 0,3-5-15 16,5-5-1-16,7-3-4 0,6-3-2 0,7 3 1 16,2 3 4-16,-2 10 17 15,-1 5 5-15,4 8 4 0,5 4 1 0,11 5-10 16,3 2-2-16,5 5-1 0,2 4-1 0,6 1-17 15,5 3 1-15,-1 2-4 0,0 1 6 0,4 1-6 16,-1 2 1-16,-3-2-2 0,2 4-6 0,-9-1 10 0,-4-3-3 0,-12 1 6 16,-6-3-4-16,-10 0 0 15,2 0 3-15,-1-2-1 0,-1-1 0 0,0-2 7 0,-6 1-4 0,-4-2 4 16,-6-1-4-16,1 0-5 0,0-1 0 16,-2-2 0-16,2 2 0 0,-5-2-2 15,-5 2 0-15,-11 1-1 0,-3 0 1 0,-5 2 1 0,-6 0 4 0,-4 0-2 16,-3 2 7-1,-1-2-2-15,-6-1-4 0,3 3 3 0,-1-2 13 16,-1 1-14-16,2 0 8 0,-2-3-10 0,-3 1 8 16,4 0-4-16,-4 0 2 0,-3-1-2 0,4 0-6 15,-2-1 4-15,3 0-4 0,-2 1 4 0,-2 1-5 0,2 0-1 16,-2 0 0-16,3 0 0 16,1-1 0-16,0 3 0 0,-3-1 1 0,-1 1 0 0,0 3 4 0,0 0-7 0,0 0 3 0,0 0-5 15,0 0 4-15,0 0-2 0,1-1 2 16,0 0-1-1,0 0 7-15,0 1-11 0,0 0 5 0,1 0-8 0,-1 0 5 0,-1 0 2 0,19-1-3 16,-14 4 4-16,4-2 0 0,-5 2-5 0,-3-1 1 16,2 0-3-16,-2 1 5 0,2-3-1 15,-3 0 3 1,0 0-3-16,0 0 3 0,10 3 0 0,-6-2 0 0,-4-1 0 0,0 0 2 0,0 0-4 16,0 0 0-16,0 0-2 0,7-2 6 0,-7 2-3 15,0 0 0-15,0 0-1 0,0 0 2 0,0 0-1 16,2-10 0-16,-2 8 0 0,0-1 5 0,0 3-4 15,0 0 3-15,0 0-3 0,0 0 0 0,0 0-1 16,0 0-1 0,0 0 0-16,0-1 2 0,0 1-4 0,0 0 5 15,0 0-4-15,0 0 3 0,0 0 0 16,0 0-5-16,0 0 3 0,0 0 9 0,-1 0-13 16,0 0 9-16,1 0-10 0,-1 0 11 0,-6-8-4 15,12 10-1-15,-3-2-3 0,-2 0 4 0,0 0-1 16,0 0 2-16,0 0-1 0,0 0 0 0,0 0 0 15,0 1-3-15,0 0 2 0,0-1 7 0,0 2-9 16,1-1 4-16,-1 0-5 0,1-1 5 0,0 1-1 16,-1-1 1-16,1 1-2 0,0 0 2 15,0-1-1-15,1 0-2 0,-1 0 0 0,-1 0 4 0,1 0-2 16,0 0 3-16,0 0-3 0,0 0 2 0,0 0-3 16,0 0 4-16,1 0-3 0,-2 0 6 15,0 0-9-15,0 0 0 0,0 0-2 0,0 0 10 16,0 0-6-16,0 0 0 0,0 0-3 15,0 0 4-15,0 0 0 0,0 0 3 0,0 0-2 16,0 0-1-16,0 0-1 0,0 0-4 0,0 0 4 16,0 0 1-16,0 0-2 0,0 1 2 0,0-1-1 15,0 1 3-15,0 0-1 0,0 0-2 0,0 0 1 16,0 0 1-16,0-1-1 0,0 0 1 0,0 0-2 16,0 0-3-16,0 0 4 0,0 1 1 0,0-1 1 15,0 0 2-15,0 0-5 0,0 0 0 0,0 0-1 16,0 0 1-16,0 0 2 0,0 0-1 0,0 1 1 15,0 0-1-15,0-1 0 0,0 0-2 16,0 0 1-16,0 0 10 0,0 0-13 0,0 0 10 0,0 0-11 16,0 0 7-16,0 0-4 0,0 0-1 0,0 0-1 15,0 1 13-15,0-1-14 16,0 1 7-16,0-1-8 0,0 1 8 0,0 0-2 16,0-1-1-16,0 1 0 0,0 0-2 0,0-1 3 0,0 1 1 0,0 0 3 15,0-1-4-15,0 0 0 0,0 0 0 0,0 0 0 16,0 0 4-16,0 0-4 15,0 0-1-15,0 0-3 0,0 0 5 0,1 0-2 0,-1 0 6 16,0 0-7-16,0 0-11 0,0 0 20 16,0 0-10-16,0 0 15 0,0 0-8 0,0 0-5 15,0 0 1-15,0 0-2 0,-5-3 5 0,1 1-6 16,4 2 3-16,0 0-3 0,0 0 5 0,0 0-2 16,0 0 1-16,0 0-1 0,0 0 0 0,0 0 0 15,0 0-2-15,0 0 2 0,0 0-3 0,0 0 3 16,0 0 0-16,0 0 2 0,0 0-2 15,0 0-1-15,0 0-2 0,0 0 3 0,0 0 2 0,0 0-2 16,0 0 3-16,0 0-3 0,0 0 1 0,0 0-1 16,0 0-2-16,0 0 1 0,0 0-2 0,0 0 4 15,0 0-1-15,0 0 2 0,0 0-2 16,0 0-1-16,-7 1 4 0,5-1-2 16,2 0-1-16,0 0-1 0,0 0-6 0,0 0 5 15,0 0 3-15,0 0-2 0,0 0 3 0,0 0-3 16,0 0 4-16,0 0-3 0,0 0 0 0,0 0 0 15,0 0 0-15,0 0-3 0,0 0 2 16,0 0-4-16,0 0 5 0,0 0-4 0,0 0 4 16,0 0-2-16,0 0 5 0,0 0-5 0,0 0-3 15,0 0-3-15,-2 0-7 0,1 0 5 0,0 0-6 0,0 0 4 0,0 0-10 0,0 0-25 16,-24-1-8-16,17 3-7 0,-1 0-18 0,2 2-36 16,1-1-37-1,-3 1-6-15,-4-1-136 0</inkml:trace>
</inkml:ink>
</file>

<file path=ppt/ink/ink21.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5-08-01T06:15:22.103"/>
    </inkml:context>
    <inkml:brush xml:id="br0">
      <inkml:brushProperty name="width" value="0.05292" units="cm"/>
      <inkml:brushProperty name="height" value="0.05292" units="cm"/>
      <inkml:brushProperty name="color" value="#FF0000"/>
    </inkml:brush>
  </inkml:definitions>
  <inkml:trace contextRef="#ctx0" brushRef="#br0">11634 6347 199 0,'-5'-4'33'16,"4"-2"-29"-16,-1 0 20 0,0 0 4 0,0 2 24 0,1 3-19 0,1 1-26 16,0 0 15-16,0 0-11 0,0-1-12 0,-1 0 9 0,1 0-12 15,-1 0-6-15,-1 1 15 0,1 0-10 0,0 0 12 16,0 0-5-16,0 0-3 15,0 0 7-15,-2 0-8 0,1 0-13 0,0 0 37 16,1 0-12-16,-2 0 25 0,-27-6 2 0,30 6 14 0,0 0 8 0,0 0-2 16,0 0-10-16,0 0 1 0,0 0-18 15,0 0 14-15,0 0-10 0,0 0-14 0,0 0 15 0,0 0-17 16,0 0-6-16,0 0 5 0,0 0-16 0,14-4 14 16,-6 4-5-16,3 0 2 0,0 0 7 0,2 0-6 15,-1 1-12-15,1 1 11 16,1-1-12-16,-1 0 12 0,1 1-5 0,2 1-1 0,1 0 7 0,1-1-6 15,-1-1 1-15,2 1 1 0,2-2-5 0,6 2 3 0,0 2-4 0,3-3 7 16,-1 0 4-16,0 3-1 0,0-3 0 0,-1 0-7 31,2 0-1-31,0-1-1 0,2 1 1 0,-1-1 1 16,5 3 4-16,-3-3-3 0,0-1-12 0,0 2 9 0,-3-2-11 16,2 0 13-16,0 1 5 0,1-2-11 0,-1 2 8 15,-4-2-11-15,2 1-2 0,0 0 6 0,-3-1 1 16,-1 2 3-16,2 2 0 0,-3-2-7 0,2 2 2 15,-1-1-2-15,-5-1 1 0,6 0 4 0,0-1-3 0,-1-1 5 16,6-1-5-16,-4 1 5 0,-1 1-3 0,-2 0 3 16,-3-2-13-16,-1 0 13 0,1 0-7 0,-1-1 9 15,0 0 1-15,-1 2-9 0,0-1 3 0,-3-1-3 16,5 2 8-16,-3-1-6 0,-2 0-1 0,1 1-3 16,-2-1-1-16,8-1 4 0,-3 2 5 0,2-1-4 15,-1 1-8-15,-3 0 7 0,-2-2-8 0,-3 2 9 16,-1 0 0-16,-2 0-1 0,-2 0 0 0,-1 1-4 0,1 0-17 15,-2 1 19-15,0-1-15 0,-2 1 15 0,0-1-9 16,2 1-22-16,-4 0 2 0,0-1-16 0,1 1-35 16,-1 0-32-16,1 0-52 0,-4 0 13 0,0 0-88 0</inkml:trace>
  <inkml:trace contextRef="#ctx0" brushRef="#br0" timeOffset="427.42">13184 6083 771 0,'1'-5'4'0,"-1"0"10"0,7 2-13 0,0 2 11 0,-2 0-12 0,5 2-15 0,-1 0-1 16,3 0-5-16,3 1-8 0,1-1 4 0,-1-1 0 0,2 0 2 15,-1-1 11-15,0 1 10 0,2 1 8 16,0 0-5-16,-2 1-3 0,-2-1 25 0,2 0-13 0,-3-1 19 0,4 1-7 16,-2 2-8-16,-1 2 10 0,3 1-11 0,1 0-13 15,0 1 10-15,-4 0-17 0,1 0 14 16,-4-2-7-16,1 2 1 0,3-1 3 0,-4 1-3 16,-3 1-10-16,0-2 10 0,-5 1-7 0,1 1 8 0,-4 1 0 0,-3 1 2 15,-1 0 9-15,-4 1-7 0,-1 0 5 16,-8 0 20-16,2 1-9 0,-4-1 14 15,-2 1-3-15,0 0-9 0,-3 0 9 0,2 0-11 0,3 0-6 0,-2-3 7 16,1 3-14-16,-2 0 12 0,0-2-10 0,-1 3-3 16,2 0-1-16,-3 0-4 0,1-1-20 0,1 4 23 15,0-1-10-15,0-4 13 0,3 3-7 0,-4-5-23 0,5 1 0 16,-1-1-15-16,2-1-42 0,3 2-68 0,-4 1-64 16</inkml:trace>
  <inkml:trace contextRef="#ctx0" brushRef="#br0" timeOffset="1216.43">11763 6072 629 0,'3'-8'25'0,"-3"0"15"0,0 2 0 0,3 2 1 0,-3 4-26 16,0 0-12-1,0 0-6-15,0 0 1 0,0 0 4 0,0 0-8 0,0 0 10 0,0 0-13 0,5 0-6 16,-5 0 21-16,-2 1-14 15,-1 4 16-15,-5-1-4 0,2 1-2 16,-2 0 3-16,-3-2-6 0,-4 3-17 0,1 0 33 0,-1 3-12 0,1 0 19 16,-3 0-17-16,-3 4 9 0,-1 1 2 0,-1 4 0 0,0 0-9 0,1 0 9 15,-4 3-6-15,1-1 8 0,1 2-7 0,-2-1-5 16,-2-2 8-16,5-2-9 0,1-1-13 0,8 0 24 16,0-2-21-16,-1-4 23 0,2-1-17 0,0-5 8 15,4-2 5-15,4 2-3 0,4-4-7 0,0 0 19 16,0 0-10-16,1-5 13 0,6 3-8 0,0-4-7 15,9 0 5-15,0-6-7 16,4 3-7-16,8 2 1 0,-5-2-10 0,3 1 7 0,-1-1-3 0,-3 1 1 0,1 2 1 16,-1 3-5-1,-2 0-12-15,-1 3 16 0,-2-1-10 0,-1 2 12 16,0 0-2-16,-1 4-5 0,0 4 11 0,-2 3-11 0,2 2-14 0,-4 1 23 16,0-2-15-16,0 4 20 0,-2 0-4 0,-2 5-7 15,-3 2 6-15,-1-2-8 0,2-1-5 16,0-2 15-16,-1 0-10 0,0-1 13 0,-3-2-2 0,-2-3-1 15,-4-3 5-15,-2-2-6 0,3 0-4 0,-4-5 21 16,2-1-6-16,1-1 13 0,-2-1 8 16,1-4-1-16,-1-1 13 0,1-3-10 0,2-1-2 0,-2-2-3 0,0-4-8 15,3 0 6-15,0-4-4 0,-1-5-6 16,2 2 5-16,1-5-7 0,0-3-13 0,1 4 7 0,0-4-7 0,0-2 8 0,1 4-10 0,0 0 3 31,3 2-2-31,1 0 2 0,-2 3-12 0,1 2 6 16,0 4-4-16,1 3 6 0,1 4-4 0,-3 4-11 15,-3 6-21-15,0 0 2 0,1 0-82 0,7 4-210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285F8955-E10F-DAD2-5598-74498D9A8E9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59075" name="Rectangle 3">
            <a:extLst>
              <a:ext uri="{FF2B5EF4-FFF2-40B4-BE49-F238E27FC236}">
                <a16:creationId xmlns:a16="http://schemas.microsoft.com/office/drawing/2014/main" id="{56BDE632-1401-9278-2FBC-1FA309258696}"/>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8436" name="Rectangle 4">
            <a:extLst>
              <a:ext uri="{FF2B5EF4-FFF2-40B4-BE49-F238E27FC236}">
                <a16:creationId xmlns:a16="http://schemas.microsoft.com/office/drawing/2014/main" id="{28CBA04E-E81A-72D2-97E3-9CA9D964A212}"/>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16A6740E-CE39-836C-47AD-547129DD9342}"/>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F57AEDBE-D7B3-B332-A877-2D23E092529F}"/>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59079" name="Rectangle 7">
            <a:extLst>
              <a:ext uri="{FF2B5EF4-FFF2-40B4-BE49-F238E27FC236}">
                <a16:creationId xmlns:a16="http://schemas.microsoft.com/office/drawing/2014/main" id="{39B6CE6B-7FF7-9CB5-4EA2-033A1F026C22}"/>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E2E3CDC0-7128-4F5F-99ED-D55B83426B4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E2E3CDC0-7128-4F5F-99ED-D55B83426B40}" type="slidenum">
              <a:rPr lang="en-US" altLang="en-US" smtClean="0"/>
              <a:pPr/>
              <a:t>1</a:t>
            </a:fld>
            <a:endParaRPr lang="en-US" altLang="en-US"/>
          </a:p>
        </p:txBody>
      </p:sp>
    </p:spTree>
    <p:extLst>
      <p:ext uri="{BB962C8B-B14F-4D97-AF65-F5344CB8AC3E}">
        <p14:creationId xmlns:p14="http://schemas.microsoft.com/office/powerpoint/2010/main" val="1423833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4EBC37E-01CC-FC28-0D35-BD5CCFFAAFF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3B447DF-9BC4-B694-46FD-612B78BB36A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06C0490-2C55-2FD4-9D1A-BB4524F37C28}"/>
              </a:ext>
            </a:extLst>
          </p:cNvPr>
          <p:cNvSpPr>
            <a:spLocks noGrp="1" noChangeArrowheads="1"/>
          </p:cNvSpPr>
          <p:nvPr>
            <p:ph type="sldNum" sz="quarter" idx="12"/>
          </p:nvPr>
        </p:nvSpPr>
        <p:spPr>
          <a:ln/>
        </p:spPr>
        <p:txBody>
          <a:bodyPr/>
          <a:lstStyle>
            <a:lvl1pPr>
              <a:defRPr/>
            </a:lvl1pPr>
          </a:lstStyle>
          <a:p>
            <a:fld id="{98DD541B-A8F8-4F2B-AC39-258D6DF4EA21}" type="slidenum">
              <a:rPr lang="en-US" altLang="en-US"/>
              <a:pPr/>
              <a:t>‹#›</a:t>
            </a:fld>
            <a:endParaRPr lang="en-US" altLang="en-US"/>
          </a:p>
        </p:txBody>
      </p:sp>
    </p:spTree>
    <p:extLst>
      <p:ext uri="{BB962C8B-B14F-4D97-AF65-F5344CB8AC3E}">
        <p14:creationId xmlns:p14="http://schemas.microsoft.com/office/powerpoint/2010/main" val="222427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7787BFD-C0F2-FE6E-E14B-12598A979B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1F6D88F-E5DA-40E1-69C0-F74F406D41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8315E-A643-4E85-1621-8FBC2FA5DAC9}"/>
              </a:ext>
            </a:extLst>
          </p:cNvPr>
          <p:cNvSpPr>
            <a:spLocks noGrp="1" noChangeArrowheads="1"/>
          </p:cNvSpPr>
          <p:nvPr>
            <p:ph type="sldNum" sz="quarter" idx="12"/>
          </p:nvPr>
        </p:nvSpPr>
        <p:spPr>
          <a:ln/>
        </p:spPr>
        <p:txBody>
          <a:bodyPr/>
          <a:lstStyle>
            <a:lvl1pPr>
              <a:defRPr/>
            </a:lvl1pPr>
          </a:lstStyle>
          <a:p>
            <a:fld id="{9CB9481A-ABB8-4F62-B4EF-0516290B43B3}" type="slidenum">
              <a:rPr lang="en-US" altLang="en-US"/>
              <a:pPr/>
              <a:t>‹#›</a:t>
            </a:fld>
            <a:endParaRPr lang="en-US" altLang="en-US"/>
          </a:p>
        </p:txBody>
      </p:sp>
    </p:spTree>
    <p:extLst>
      <p:ext uri="{BB962C8B-B14F-4D97-AF65-F5344CB8AC3E}">
        <p14:creationId xmlns:p14="http://schemas.microsoft.com/office/powerpoint/2010/main" val="2925324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1D41612-C589-B2E4-BD66-36B7B560CF2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78837B3-64B9-20D9-1D7B-209E1572D3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3F260D5-9E6F-6AF5-262E-449F9DA09B5B}"/>
              </a:ext>
            </a:extLst>
          </p:cNvPr>
          <p:cNvSpPr>
            <a:spLocks noGrp="1" noChangeArrowheads="1"/>
          </p:cNvSpPr>
          <p:nvPr>
            <p:ph type="sldNum" sz="quarter" idx="12"/>
          </p:nvPr>
        </p:nvSpPr>
        <p:spPr>
          <a:ln/>
        </p:spPr>
        <p:txBody>
          <a:bodyPr/>
          <a:lstStyle>
            <a:lvl1pPr>
              <a:defRPr/>
            </a:lvl1pPr>
          </a:lstStyle>
          <a:p>
            <a:fld id="{2D2FAD05-0DC2-4A94-BCC4-EE001A96A889}" type="slidenum">
              <a:rPr lang="en-US" altLang="en-US"/>
              <a:pPr/>
              <a:t>‹#›</a:t>
            </a:fld>
            <a:endParaRPr lang="en-US" altLang="en-US"/>
          </a:p>
        </p:txBody>
      </p:sp>
    </p:spTree>
    <p:extLst>
      <p:ext uri="{BB962C8B-B14F-4D97-AF65-F5344CB8AC3E}">
        <p14:creationId xmlns:p14="http://schemas.microsoft.com/office/powerpoint/2010/main" val="2193625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EF061B4-7498-2203-0527-EE2947CC7EE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95B5E94-76A0-D18A-1949-C3B9B72CBC1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D74204E-32FB-6584-F0A9-48558E158B71}"/>
              </a:ext>
            </a:extLst>
          </p:cNvPr>
          <p:cNvSpPr>
            <a:spLocks noGrp="1" noChangeArrowheads="1"/>
          </p:cNvSpPr>
          <p:nvPr>
            <p:ph type="sldNum" sz="quarter" idx="12"/>
          </p:nvPr>
        </p:nvSpPr>
        <p:spPr>
          <a:ln/>
        </p:spPr>
        <p:txBody>
          <a:bodyPr/>
          <a:lstStyle>
            <a:lvl1pPr>
              <a:defRPr/>
            </a:lvl1pPr>
          </a:lstStyle>
          <a:p>
            <a:fld id="{EDF1A7C1-9B3C-443F-8531-45F4DA99B181}" type="slidenum">
              <a:rPr lang="en-US" altLang="en-US"/>
              <a:pPr/>
              <a:t>‹#›</a:t>
            </a:fld>
            <a:endParaRPr lang="en-US" altLang="en-US"/>
          </a:p>
        </p:txBody>
      </p:sp>
    </p:spTree>
    <p:extLst>
      <p:ext uri="{BB962C8B-B14F-4D97-AF65-F5344CB8AC3E}">
        <p14:creationId xmlns:p14="http://schemas.microsoft.com/office/powerpoint/2010/main" val="683503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CD9FE44-8DC8-4417-2CA0-D540B5782FD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3A74685-B873-769C-FEBD-57220253E1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E79FB6B-3821-D560-E570-61AC3A632048}"/>
              </a:ext>
            </a:extLst>
          </p:cNvPr>
          <p:cNvSpPr>
            <a:spLocks noGrp="1" noChangeArrowheads="1"/>
          </p:cNvSpPr>
          <p:nvPr>
            <p:ph type="sldNum" sz="quarter" idx="12"/>
          </p:nvPr>
        </p:nvSpPr>
        <p:spPr>
          <a:ln/>
        </p:spPr>
        <p:txBody>
          <a:bodyPr/>
          <a:lstStyle>
            <a:lvl1pPr>
              <a:defRPr/>
            </a:lvl1pPr>
          </a:lstStyle>
          <a:p>
            <a:fld id="{5B2CB7BD-3677-431C-BE22-FBD133750C4C}" type="slidenum">
              <a:rPr lang="en-US" altLang="en-US"/>
              <a:pPr/>
              <a:t>‹#›</a:t>
            </a:fld>
            <a:endParaRPr lang="en-US" altLang="en-US"/>
          </a:p>
        </p:txBody>
      </p:sp>
    </p:spTree>
    <p:extLst>
      <p:ext uri="{BB962C8B-B14F-4D97-AF65-F5344CB8AC3E}">
        <p14:creationId xmlns:p14="http://schemas.microsoft.com/office/powerpoint/2010/main" val="1683377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A430E1C-A17F-F6D8-04A1-15B77356483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9BB00437-9F15-07F5-A10A-2453E2E731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E663C7A0-B4FE-D843-4300-3C5D4A43AAF1}"/>
              </a:ext>
            </a:extLst>
          </p:cNvPr>
          <p:cNvSpPr>
            <a:spLocks noGrp="1" noChangeArrowheads="1"/>
          </p:cNvSpPr>
          <p:nvPr>
            <p:ph type="sldNum" sz="quarter" idx="12"/>
          </p:nvPr>
        </p:nvSpPr>
        <p:spPr>
          <a:ln/>
        </p:spPr>
        <p:txBody>
          <a:bodyPr/>
          <a:lstStyle>
            <a:lvl1pPr>
              <a:defRPr/>
            </a:lvl1pPr>
          </a:lstStyle>
          <a:p>
            <a:fld id="{4A5E5CBD-F2CA-4329-9F2A-F378CE5A470E}" type="slidenum">
              <a:rPr lang="en-US" altLang="en-US"/>
              <a:pPr/>
              <a:t>‹#›</a:t>
            </a:fld>
            <a:endParaRPr lang="en-US" altLang="en-US"/>
          </a:p>
        </p:txBody>
      </p:sp>
    </p:spTree>
    <p:extLst>
      <p:ext uri="{BB962C8B-B14F-4D97-AF65-F5344CB8AC3E}">
        <p14:creationId xmlns:p14="http://schemas.microsoft.com/office/powerpoint/2010/main" val="1971893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81C7637-DE12-CBDF-361C-EAA06CCD42C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45AEDE6-7F79-7D19-418D-6C1F84B0AC7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4C3A3CA3-D4F5-24C9-0B38-65914EA3C316}"/>
              </a:ext>
            </a:extLst>
          </p:cNvPr>
          <p:cNvSpPr>
            <a:spLocks noGrp="1" noChangeArrowheads="1"/>
          </p:cNvSpPr>
          <p:nvPr>
            <p:ph type="sldNum" sz="quarter" idx="12"/>
          </p:nvPr>
        </p:nvSpPr>
        <p:spPr>
          <a:ln/>
        </p:spPr>
        <p:txBody>
          <a:bodyPr/>
          <a:lstStyle>
            <a:lvl1pPr>
              <a:defRPr/>
            </a:lvl1pPr>
          </a:lstStyle>
          <a:p>
            <a:fld id="{8A884DEB-CF52-4B3C-9AC4-7E34417590E2}" type="slidenum">
              <a:rPr lang="en-US" altLang="en-US"/>
              <a:pPr/>
              <a:t>‹#›</a:t>
            </a:fld>
            <a:endParaRPr lang="en-US" altLang="en-US"/>
          </a:p>
        </p:txBody>
      </p:sp>
    </p:spTree>
    <p:extLst>
      <p:ext uri="{BB962C8B-B14F-4D97-AF65-F5344CB8AC3E}">
        <p14:creationId xmlns:p14="http://schemas.microsoft.com/office/powerpoint/2010/main" val="375951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5D44807-81EC-4CC4-1864-6567A100A15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8EFE77-BB4B-7CA8-A9A1-7DC09FA7E1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C83A7D-49DD-5108-B1D3-24A8AF44FC89}"/>
              </a:ext>
            </a:extLst>
          </p:cNvPr>
          <p:cNvSpPr>
            <a:spLocks noGrp="1" noChangeArrowheads="1"/>
          </p:cNvSpPr>
          <p:nvPr>
            <p:ph type="sldNum" sz="quarter" idx="12"/>
          </p:nvPr>
        </p:nvSpPr>
        <p:spPr>
          <a:ln/>
        </p:spPr>
        <p:txBody>
          <a:bodyPr/>
          <a:lstStyle>
            <a:lvl1pPr>
              <a:defRPr/>
            </a:lvl1pPr>
          </a:lstStyle>
          <a:p>
            <a:fld id="{E062717F-C652-45EC-8C62-E5DF563F8243}" type="slidenum">
              <a:rPr lang="en-US" altLang="en-US"/>
              <a:pPr/>
              <a:t>‹#›</a:t>
            </a:fld>
            <a:endParaRPr lang="en-US" altLang="en-US"/>
          </a:p>
        </p:txBody>
      </p:sp>
    </p:spTree>
    <p:extLst>
      <p:ext uri="{BB962C8B-B14F-4D97-AF65-F5344CB8AC3E}">
        <p14:creationId xmlns:p14="http://schemas.microsoft.com/office/powerpoint/2010/main" val="1397719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DE964C2-47E0-CDEC-837C-98D29B3DCA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195B0A0-719A-BE02-1265-0BEB5B8600F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E6DCA9-29E3-EC1F-EDC3-E6A4D69690A0}"/>
              </a:ext>
            </a:extLst>
          </p:cNvPr>
          <p:cNvSpPr>
            <a:spLocks noGrp="1" noChangeArrowheads="1"/>
          </p:cNvSpPr>
          <p:nvPr>
            <p:ph type="sldNum" sz="quarter" idx="12"/>
          </p:nvPr>
        </p:nvSpPr>
        <p:spPr>
          <a:ln/>
        </p:spPr>
        <p:txBody>
          <a:bodyPr/>
          <a:lstStyle>
            <a:lvl1pPr>
              <a:defRPr/>
            </a:lvl1pPr>
          </a:lstStyle>
          <a:p>
            <a:fld id="{792F34F6-905E-4BE2-B1D7-758BE3CD81E1}" type="slidenum">
              <a:rPr lang="en-US" altLang="en-US"/>
              <a:pPr/>
              <a:t>‹#›</a:t>
            </a:fld>
            <a:endParaRPr lang="en-US" altLang="en-US"/>
          </a:p>
        </p:txBody>
      </p:sp>
    </p:spTree>
    <p:extLst>
      <p:ext uri="{BB962C8B-B14F-4D97-AF65-F5344CB8AC3E}">
        <p14:creationId xmlns:p14="http://schemas.microsoft.com/office/powerpoint/2010/main" val="559889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AD43C5-8898-ED21-5F83-9979C6B106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2CF8716-41B5-890E-3930-81AFCD7F8F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3650AAB-AF63-F845-097F-6C69AA34B59E}"/>
              </a:ext>
            </a:extLst>
          </p:cNvPr>
          <p:cNvSpPr>
            <a:spLocks noGrp="1" noChangeArrowheads="1"/>
          </p:cNvSpPr>
          <p:nvPr>
            <p:ph type="sldNum" sz="quarter" idx="12"/>
          </p:nvPr>
        </p:nvSpPr>
        <p:spPr>
          <a:ln/>
        </p:spPr>
        <p:txBody>
          <a:bodyPr/>
          <a:lstStyle>
            <a:lvl1pPr>
              <a:defRPr/>
            </a:lvl1pPr>
          </a:lstStyle>
          <a:p>
            <a:fld id="{3D0F23E6-1B25-4BD9-92AA-3EE4F087F7B0}" type="slidenum">
              <a:rPr lang="en-US" altLang="en-US"/>
              <a:pPr/>
              <a:t>‹#›</a:t>
            </a:fld>
            <a:endParaRPr lang="en-US" altLang="en-US"/>
          </a:p>
        </p:txBody>
      </p:sp>
    </p:spTree>
    <p:extLst>
      <p:ext uri="{BB962C8B-B14F-4D97-AF65-F5344CB8AC3E}">
        <p14:creationId xmlns:p14="http://schemas.microsoft.com/office/powerpoint/2010/main" val="3368402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831324-E8DF-56DC-9227-64E8E7A0E0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6DA5A2-D95A-4701-3926-27D31141E7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F37D335-90CC-D488-F774-E9A31A01713A}"/>
              </a:ext>
            </a:extLst>
          </p:cNvPr>
          <p:cNvSpPr>
            <a:spLocks noGrp="1" noChangeArrowheads="1"/>
          </p:cNvSpPr>
          <p:nvPr>
            <p:ph type="sldNum" sz="quarter" idx="12"/>
          </p:nvPr>
        </p:nvSpPr>
        <p:spPr>
          <a:ln/>
        </p:spPr>
        <p:txBody>
          <a:bodyPr/>
          <a:lstStyle>
            <a:lvl1pPr>
              <a:defRPr/>
            </a:lvl1pPr>
          </a:lstStyle>
          <a:p>
            <a:fld id="{BC227E1A-AD6B-4E3E-A18F-057E3DADF10A}" type="slidenum">
              <a:rPr lang="en-US" altLang="en-US"/>
              <a:pPr/>
              <a:t>‹#›</a:t>
            </a:fld>
            <a:endParaRPr lang="en-US" altLang="en-US"/>
          </a:p>
        </p:txBody>
      </p:sp>
    </p:spTree>
    <p:extLst>
      <p:ext uri="{BB962C8B-B14F-4D97-AF65-F5344CB8AC3E}">
        <p14:creationId xmlns:p14="http://schemas.microsoft.com/office/powerpoint/2010/main" val="12194030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75110E9-733F-B693-4127-009E107088C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a:extLst>
              <a:ext uri="{FF2B5EF4-FFF2-40B4-BE49-F238E27FC236}">
                <a16:creationId xmlns:a16="http://schemas.microsoft.com/office/drawing/2014/main" id="{3629B152-6C77-C70C-3C6C-80C4BE09DEF7}"/>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5899EE7C-8EE2-346C-E529-A86117C4950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a:extLst>
              <a:ext uri="{FF2B5EF4-FFF2-40B4-BE49-F238E27FC236}">
                <a16:creationId xmlns:a16="http://schemas.microsoft.com/office/drawing/2014/main" id="{4AD688F5-AFD8-A8D8-15BC-E1BF8010CE3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a:extLst>
              <a:ext uri="{FF2B5EF4-FFF2-40B4-BE49-F238E27FC236}">
                <a16:creationId xmlns:a16="http://schemas.microsoft.com/office/drawing/2014/main" id="{0E386081-896F-2EB1-7046-F19D725F385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6412F42-0F32-469A-B79B-587B41D57D2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customXml" Target="../ink/ink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90.png"/><Relationship Id="rId13" Type="http://schemas.openxmlformats.org/officeDocument/2006/relationships/image" Target="../media/image7.png"/><Relationship Id="rId3" Type="http://schemas.openxmlformats.org/officeDocument/2006/relationships/customXml" Target="../ink/ink2.xml"/><Relationship Id="rId7" Type="http://schemas.openxmlformats.org/officeDocument/2006/relationships/customXml" Target="../ink/ink4.xml"/><Relationship Id="rId12" Type="http://schemas.openxmlformats.org/officeDocument/2006/relationships/customXml" Target="../ink/ink5.xml"/><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280.png"/><Relationship Id="rId11" Type="http://schemas.openxmlformats.org/officeDocument/2006/relationships/image" Target="../media/image6.png"/><Relationship Id="rId5" Type="http://schemas.openxmlformats.org/officeDocument/2006/relationships/customXml" Target="../ink/ink3.xml"/><Relationship Id="rId10" Type="http://schemas.openxmlformats.org/officeDocument/2006/relationships/image" Target="../media/image5.png"/><Relationship Id="rId4" Type="http://schemas.openxmlformats.org/officeDocument/2006/relationships/image" Target="../media/image270.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image" Target="../media/image5.png"/><Relationship Id="rId1" Type="http://schemas.openxmlformats.org/officeDocument/2006/relationships/slideLayout" Target="../slideLayouts/slideLayout6.xml"/><Relationship Id="rId6" Type="http://schemas.openxmlformats.org/officeDocument/2006/relationships/image" Target="../media/image271.png"/><Relationship Id="rId5" Type="http://schemas.openxmlformats.org/officeDocument/2006/relationships/image" Target="../media/image260.png"/><Relationship Id="rId4" Type="http://schemas.openxmlformats.org/officeDocument/2006/relationships/image" Target="../media/image250.png"/></Relationships>
</file>

<file path=ppt/slides/_rels/slide4.xml.rels><?xml version="1.0" encoding="UTF-8" standalone="yes"?>
<Relationships xmlns="http://schemas.openxmlformats.org/package/2006/relationships"><Relationship Id="rId8" Type="http://schemas.openxmlformats.org/officeDocument/2006/relationships/image" Target="../media/image470.png"/><Relationship Id="rId13" Type="http://schemas.microsoft.com/office/2007/relationships/hdphoto" Target="../media/hdphoto1.wdp"/><Relationship Id="rId3" Type="http://schemas.openxmlformats.org/officeDocument/2006/relationships/customXml" Target="../ink/ink6.xml"/><Relationship Id="rId7" Type="http://schemas.openxmlformats.org/officeDocument/2006/relationships/customXml" Target="../ink/ink7.xml"/><Relationship Id="rId12"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60.png"/><Relationship Id="rId11" Type="http://schemas.openxmlformats.org/officeDocument/2006/relationships/oleObject" Target="../embeddings/oleObject1.bin"/><Relationship Id="rId15" Type="http://schemas.openxmlformats.org/officeDocument/2006/relationships/image" Target="../media/image91.png"/><Relationship Id="rId10" Type="http://schemas.openxmlformats.org/officeDocument/2006/relationships/image" Target="../media/image8.png"/><Relationship Id="rId9" Type="http://schemas.openxmlformats.org/officeDocument/2006/relationships/image" Target="../media/image5.png"/><Relationship Id="rId14" Type="http://schemas.openxmlformats.org/officeDocument/2006/relationships/customXml" Target="../ink/ink8.xml"/></Relationships>
</file>

<file path=ppt/slides/_rels/slide5.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10.png"/><Relationship Id="rId3" Type="http://schemas.openxmlformats.org/officeDocument/2006/relationships/image" Target="../media/image480.png"/><Relationship Id="rId7" Type="http://schemas.openxmlformats.org/officeDocument/2006/relationships/image" Target="../media/image34.png"/><Relationship Id="rId12" Type="http://schemas.openxmlformats.org/officeDocument/2006/relationships/customXml" Target="../ink/ink10.xml"/><Relationship Id="rId2" Type="http://schemas.openxmlformats.org/officeDocument/2006/relationships/customXml" Target="../ink/ink9.xml"/><Relationship Id="rId1" Type="http://schemas.openxmlformats.org/officeDocument/2006/relationships/slideLayout" Target="../slideLayouts/slideLayout6.xml"/><Relationship Id="rId6" Type="http://schemas.openxmlformats.org/officeDocument/2006/relationships/image" Target="../media/image330.png"/><Relationship Id="rId11" Type="http://schemas.openxmlformats.org/officeDocument/2006/relationships/image" Target="../media/image6.png"/><Relationship Id="rId5" Type="http://schemas.openxmlformats.org/officeDocument/2006/relationships/image" Target="../media/image320.png"/><Relationship Id="rId10" Type="http://schemas.openxmlformats.org/officeDocument/2006/relationships/image" Target="../media/image5.png"/><Relationship Id="rId4" Type="http://schemas.openxmlformats.org/officeDocument/2006/relationships/image" Target="../media/image310.png"/><Relationship Id="rId9"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customXml" Target="../ink/ink11.xml"/><Relationship Id="rId1" Type="http://schemas.openxmlformats.org/officeDocument/2006/relationships/slideLayout" Target="../slideLayouts/slideLayout6.xml"/><Relationship Id="rId6" Type="http://schemas.openxmlformats.org/officeDocument/2006/relationships/image" Target="../media/image370.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9.png"/><Relationship Id="rId7" Type="http://schemas.openxmlformats.org/officeDocument/2006/relationships/image" Target="../media/image11.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00.png"/><Relationship Id="rId5" Type="http://schemas.openxmlformats.org/officeDocument/2006/relationships/customXml" Target="../ink/ink12.xml"/><Relationship Id="rId4" Type="http://schemas.openxmlformats.org/officeDocument/2006/relationships/image" Target="../media/image40.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20.png"/><Relationship Id="rId7" Type="http://schemas.openxmlformats.org/officeDocument/2006/relationships/image" Target="../media/image45.png"/><Relationship Id="rId2" Type="http://schemas.openxmlformats.org/officeDocument/2006/relationships/customXml" Target="../ink/ink13.xml"/><Relationship Id="rId1" Type="http://schemas.openxmlformats.org/officeDocument/2006/relationships/slideLayout" Target="../slideLayouts/slideLayout6.xml"/><Relationship Id="rId6" Type="http://schemas.openxmlformats.org/officeDocument/2006/relationships/image" Target="../media/image44.png"/><Relationship Id="rId11" Type="http://schemas.openxmlformats.org/officeDocument/2006/relationships/image" Target="../media/image12.png"/><Relationship Id="rId5" Type="http://schemas.openxmlformats.org/officeDocument/2006/relationships/image" Target="../media/image43.png"/><Relationship Id="rId10" Type="http://schemas.openxmlformats.org/officeDocument/2006/relationships/customXml" Target="../ink/ink15.xml"/><Relationship Id="rId4" Type="http://schemas.openxmlformats.org/officeDocument/2006/relationships/customXml" Target="../ink/ink14.xml"/><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png"/><Relationship Id="rId7" Type="http://schemas.openxmlformats.org/officeDocument/2006/relationships/customXml" Target="../ink/ink17.xml"/><Relationship Id="rId12" Type="http://schemas.openxmlformats.org/officeDocument/2006/relationships/image" Target="../media/image13.png"/><Relationship Id="rId2" Type="http://schemas.openxmlformats.org/officeDocument/2006/relationships/image" Target="../media/image462.png"/><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customXml" Target="../ink/ink18.xml"/><Relationship Id="rId5" Type="http://schemas.openxmlformats.org/officeDocument/2006/relationships/customXml" Target="../ink/ink16.xml"/><Relationship Id="rId10" Type="http://schemas.openxmlformats.org/officeDocument/2006/relationships/image" Target="../media/image6.png"/><Relationship Id="rId4" Type="http://schemas.openxmlformats.org/officeDocument/2006/relationships/image" Target="../media/image48.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63" Type="http://schemas.openxmlformats.org/officeDocument/2006/relationships/image" Target="../media/image41.png"/><Relationship Id="rId59" Type="http://schemas.openxmlformats.org/officeDocument/2006/relationships/image" Target="../media/image150.png"/><Relationship Id="rId67" Type="http://schemas.openxmlformats.org/officeDocument/2006/relationships/image" Target="../media/image14.png"/><Relationship Id="rId2" Type="http://schemas.openxmlformats.org/officeDocument/2006/relationships/customXml" Target="../ink/ink19.xml"/><Relationship Id="rId62" Type="http://schemas.openxmlformats.org/officeDocument/2006/relationships/image" Target="../media/image511.png"/><Relationship Id="rId1" Type="http://schemas.openxmlformats.org/officeDocument/2006/relationships/slideLayout" Target="../slideLayouts/slideLayout6.xml"/><Relationship Id="rId66" Type="http://schemas.openxmlformats.org/officeDocument/2006/relationships/customXml" Target="../ink/ink20.xml"/><Relationship Id="rId61" Type="http://schemas.openxmlformats.org/officeDocument/2006/relationships/image" Target="../media/image6.png"/><Relationship Id="rId60" Type="http://schemas.openxmlformats.org/officeDocument/2006/relationships/image" Target="../media/image5.png"/><Relationship Id="rId65" Type="http://schemas.openxmlformats.org/officeDocument/2006/relationships/image" Target="../media/image61.png"/><Relationship Id="rId64" Type="http://schemas.openxmlformats.org/officeDocument/2006/relationships/image" Target="../media/image51.png"/></Relationships>
</file>

<file path=ppt/slides/_rels/slide1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52.png"/><Relationship Id="rId7"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8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customXml" Target="../ink/ink21.xml"/><Relationship Id="rId5" Type="http://schemas.openxmlformats.org/officeDocument/2006/relationships/image" Target="../media/image100.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 name="Rectangle 2">
            <a:extLst>
              <a:ext uri="{FF2B5EF4-FFF2-40B4-BE49-F238E27FC236}">
                <a16:creationId xmlns:a16="http://schemas.microsoft.com/office/drawing/2014/main" id="{7AA0177C-7B9E-D5CD-8531-E4953D82E731}"/>
              </a:ext>
            </a:extLst>
          </p:cNvPr>
          <p:cNvSpPr>
            <a:spLocks noGrp="1" noChangeArrowheads="1"/>
          </p:cNvSpPr>
          <p:nvPr>
            <p:ph type="ctrTitle"/>
          </p:nvPr>
        </p:nvSpPr>
        <p:spPr>
          <a:xfrm>
            <a:off x="685800" y="304800"/>
            <a:ext cx="77724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latin typeface="Arial" panose="020B0604020202020204" pitchFamily="34" charset="0"/>
              </a:rPr>
              <a:t>Confluence of Euler  Turbomachinery Equation with First Law of Thermodynamics</a:t>
            </a:r>
          </a:p>
        </p:txBody>
      </p:sp>
      <p:sp>
        <p:nvSpPr>
          <p:cNvPr id="1050" name="Rectangle 3">
            <a:extLst>
              <a:ext uri="{FF2B5EF4-FFF2-40B4-BE49-F238E27FC236}">
                <a16:creationId xmlns:a16="http://schemas.microsoft.com/office/drawing/2014/main" id="{086292BA-D70E-7415-5940-DB6D23673709}"/>
              </a:ext>
            </a:extLst>
          </p:cNvPr>
          <p:cNvSpPr>
            <a:spLocks noGrp="1" noChangeArrowheads="1"/>
          </p:cNvSpPr>
          <p:nvPr>
            <p:ph type="subTitle" idx="1"/>
          </p:nvPr>
        </p:nvSpPr>
        <p:spPr>
          <a:xfrm>
            <a:off x="1676400" y="3352800"/>
            <a:ext cx="6400800" cy="12954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Head &amp; Professor</a:t>
            </a:r>
          </a:p>
          <a:p>
            <a:pPr eaLnBrk="1" hangingPunct="1"/>
            <a:r>
              <a:rPr lang="en-US" altLang="en-US" sz="1800" dirty="0">
                <a:latin typeface="Tempus Sans ITC" panose="04020404030D07020202" pitchFamily="82" charset="0"/>
              </a:rPr>
              <a:t>Mechanical Engineering Department</a:t>
            </a:r>
          </a:p>
        </p:txBody>
      </p:sp>
      <p:sp>
        <p:nvSpPr>
          <p:cNvPr id="1051" name="Text Box 4">
            <a:extLst>
              <a:ext uri="{FF2B5EF4-FFF2-40B4-BE49-F238E27FC236}">
                <a16:creationId xmlns:a16="http://schemas.microsoft.com/office/drawing/2014/main" id="{54E08012-8E9A-AA0E-77E4-454A1B776AAE}"/>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sz="2400"/>
          </a:p>
        </p:txBody>
      </p:sp>
      <p:sp>
        <p:nvSpPr>
          <p:cNvPr id="74757" name="Text Box 5">
            <a:extLst>
              <a:ext uri="{FF2B5EF4-FFF2-40B4-BE49-F238E27FC236}">
                <a16:creationId xmlns:a16="http://schemas.microsoft.com/office/drawing/2014/main" id="{ADE35561-B2DA-ED56-D526-BD346769AE05}"/>
              </a:ext>
            </a:extLst>
          </p:cNvPr>
          <p:cNvSpPr txBox="1">
            <a:spLocks noChangeArrowheads="1"/>
          </p:cNvSpPr>
          <p:nvPr/>
        </p:nvSpPr>
        <p:spPr bwMode="auto">
          <a:xfrm>
            <a:off x="565150" y="5094982"/>
            <a:ext cx="812323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algn="ctr" eaLnBrk="1" hangingPunct="1"/>
            <a:r>
              <a:rPr lang="en-US" altLang="en-US" sz="3200" dirty="0">
                <a:solidFill>
                  <a:srgbClr val="FF0000"/>
                </a:solidFill>
                <a:latin typeface="Harlow Solid Italic" panose="04030604020F02020D02" pitchFamily="82" charset="0"/>
              </a:rPr>
              <a:t>Development of Basic Design Principle for  Turbomachines !!!</a:t>
            </a:r>
          </a:p>
        </p:txBody>
      </p:sp>
      <p:grpSp>
        <p:nvGrpSpPr>
          <p:cNvPr id="1053" name="Group 8">
            <a:extLst>
              <a:ext uri="{FF2B5EF4-FFF2-40B4-BE49-F238E27FC236}">
                <a16:creationId xmlns:a16="http://schemas.microsoft.com/office/drawing/2014/main" id="{127197A9-97B4-1AF7-B80B-81D72CD073B9}"/>
              </a:ext>
            </a:extLst>
          </p:cNvPr>
          <p:cNvGrpSpPr>
            <a:grpSpLocks/>
          </p:cNvGrpSpPr>
          <p:nvPr/>
        </p:nvGrpSpPr>
        <p:grpSpPr bwMode="auto">
          <a:xfrm>
            <a:off x="0" y="0"/>
            <a:ext cx="9144000" cy="6858000"/>
            <a:chOff x="0" y="0"/>
            <a:chExt cx="5760" cy="4320"/>
          </a:xfrm>
        </p:grpSpPr>
        <p:grpSp>
          <p:nvGrpSpPr>
            <p:cNvPr id="1055" name="Group 9">
              <a:extLst>
                <a:ext uri="{FF2B5EF4-FFF2-40B4-BE49-F238E27FC236}">
                  <a16:creationId xmlns:a16="http://schemas.microsoft.com/office/drawing/2014/main" id="{806DB9CB-ABFF-C16A-229E-CD13FC21AA7B}"/>
                </a:ext>
              </a:extLst>
            </p:cNvPr>
            <p:cNvGrpSpPr>
              <a:grpSpLocks/>
            </p:cNvGrpSpPr>
            <p:nvPr/>
          </p:nvGrpSpPr>
          <p:grpSpPr bwMode="auto">
            <a:xfrm>
              <a:off x="0" y="0"/>
              <a:ext cx="192" cy="4320"/>
              <a:chOff x="0" y="-48"/>
              <a:chExt cx="144" cy="4368"/>
            </a:xfrm>
          </p:grpSpPr>
          <p:sp>
            <p:nvSpPr>
              <p:cNvPr id="1065" name="Rectangle 10">
                <a:extLst>
                  <a:ext uri="{FF2B5EF4-FFF2-40B4-BE49-F238E27FC236}">
                    <a16:creationId xmlns:a16="http://schemas.microsoft.com/office/drawing/2014/main" id="{EFA73D98-C060-791D-6427-05D7309A41A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6" name="Rectangle 11">
                <a:extLst>
                  <a:ext uri="{FF2B5EF4-FFF2-40B4-BE49-F238E27FC236}">
                    <a16:creationId xmlns:a16="http://schemas.microsoft.com/office/drawing/2014/main" id="{278C5C0A-EFD1-AE6F-2508-ED261DCE724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6" name="Group 12">
              <a:extLst>
                <a:ext uri="{FF2B5EF4-FFF2-40B4-BE49-F238E27FC236}">
                  <a16:creationId xmlns:a16="http://schemas.microsoft.com/office/drawing/2014/main" id="{FFC3033B-C84F-8614-0091-2F5AC9AF9737}"/>
                </a:ext>
              </a:extLst>
            </p:cNvPr>
            <p:cNvGrpSpPr>
              <a:grpSpLocks/>
            </p:cNvGrpSpPr>
            <p:nvPr/>
          </p:nvGrpSpPr>
          <p:grpSpPr bwMode="auto">
            <a:xfrm>
              <a:off x="5674" y="24"/>
              <a:ext cx="86" cy="4296"/>
              <a:chOff x="5616" y="-48"/>
              <a:chExt cx="144" cy="4368"/>
            </a:xfrm>
          </p:grpSpPr>
          <p:sp>
            <p:nvSpPr>
              <p:cNvPr id="1063" name="Rectangle 13">
                <a:extLst>
                  <a:ext uri="{FF2B5EF4-FFF2-40B4-BE49-F238E27FC236}">
                    <a16:creationId xmlns:a16="http://schemas.microsoft.com/office/drawing/2014/main" id="{413BDB0D-8DA3-AD73-FEE1-9C33D6A13B1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4" name="Rectangle 14">
                <a:extLst>
                  <a:ext uri="{FF2B5EF4-FFF2-40B4-BE49-F238E27FC236}">
                    <a16:creationId xmlns:a16="http://schemas.microsoft.com/office/drawing/2014/main" id="{FD1A0257-E919-0B81-34C0-3E529C99EF1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7" name="Group 15">
              <a:extLst>
                <a:ext uri="{FF2B5EF4-FFF2-40B4-BE49-F238E27FC236}">
                  <a16:creationId xmlns:a16="http://schemas.microsoft.com/office/drawing/2014/main" id="{344F9A41-B00A-A6FB-3521-56CFFC717394}"/>
                </a:ext>
              </a:extLst>
            </p:cNvPr>
            <p:cNvGrpSpPr>
              <a:grpSpLocks/>
            </p:cNvGrpSpPr>
            <p:nvPr/>
          </p:nvGrpSpPr>
          <p:grpSpPr bwMode="auto">
            <a:xfrm>
              <a:off x="144" y="0"/>
              <a:ext cx="5616" cy="144"/>
              <a:chOff x="96" y="-48"/>
              <a:chExt cx="5520" cy="144"/>
            </a:xfrm>
          </p:grpSpPr>
          <p:sp>
            <p:nvSpPr>
              <p:cNvPr id="1061" name="Rectangle 16">
                <a:extLst>
                  <a:ext uri="{FF2B5EF4-FFF2-40B4-BE49-F238E27FC236}">
                    <a16:creationId xmlns:a16="http://schemas.microsoft.com/office/drawing/2014/main" id="{370C64EB-9AA7-DD67-77F5-56A2DF5D225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2" name="Rectangle 17">
                <a:extLst>
                  <a:ext uri="{FF2B5EF4-FFF2-40B4-BE49-F238E27FC236}">
                    <a16:creationId xmlns:a16="http://schemas.microsoft.com/office/drawing/2014/main" id="{106663EA-F2D4-E81A-254E-536692996A1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nvGrpSpPr>
            <p:cNvPr id="1058" name="Group 18">
              <a:extLst>
                <a:ext uri="{FF2B5EF4-FFF2-40B4-BE49-F238E27FC236}">
                  <a16:creationId xmlns:a16="http://schemas.microsoft.com/office/drawing/2014/main" id="{F7C1FEDB-1397-3212-703C-AD529B586041}"/>
                </a:ext>
              </a:extLst>
            </p:cNvPr>
            <p:cNvGrpSpPr>
              <a:grpSpLocks/>
            </p:cNvGrpSpPr>
            <p:nvPr/>
          </p:nvGrpSpPr>
          <p:grpSpPr bwMode="auto">
            <a:xfrm>
              <a:off x="144" y="4234"/>
              <a:ext cx="5616" cy="86"/>
              <a:chOff x="96" y="4176"/>
              <a:chExt cx="5520" cy="144"/>
            </a:xfrm>
          </p:grpSpPr>
          <p:sp>
            <p:nvSpPr>
              <p:cNvPr id="1059" name="Rectangle 19">
                <a:extLst>
                  <a:ext uri="{FF2B5EF4-FFF2-40B4-BE49-F238E27FC236}">
                    <a16:creationId xmlns:a16="http://schemas.microsoft.com/office/drawing/2014/main" id="{3DBF02BA-F4C2-631D-48DB-CC94F6DB30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sp>
            <p:nvSpPr>
              <p:cNvPr id="1060" name="Rectangle 20">
                <a:extLst>
                  <a:ext uri="{FF2B5EF4-FFF2-40B4-BE49-F238E27FC236}">
                    <a16:creationId xmlns:a16="http://schemas.microsoft.com/office/drawing/2014/main" id="{23054443-D9E1-0684-AEA4-953AAAF0AF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endParaRPr lang="en-US" altLang="en-US"/>
              </a:p>
            </p:txBody>
          </p:sp>
        </p:grpSp>
      </p:grpSp>
      <p:pic>
        <p:nvPicPr>
          <p:cNvPr id="22" name="Rectangle 19458">
            <a:extLst>
              <a:ext uri="{FF2B5EF4-FFF2-40B4-BE49-F238E27FC236}">
                <a16:creationId xmlns:a16="http://schemas.microsoft.com/office/drawing/2014/main" id="{820F2CA3-1FBB-BDBA-547C-A6AD07A8FA27}"/>
              </a:ext>
            </a:extLst>
          </p:cNvPr>
          <p:cNvPicPr>
            <a:picLocks noChangeAspect="1" noChangeArrowheads="1"/>
          </p:cNvPicPr>
          <p:nvPr/>
        </p:nvPicPr>
        <p:blipFill>
          <a:blip r:embed="rId4" cstate="print"/>
          <a:srcRect/>
          <a:stretch>
            <a:fillRect/>
          </a:stretch>
        </p:blipFill>
        <p:spPr bwMode="auto">
          <a:xfrm>
            <a:off x="2590800" y="15240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mc:AlternateContent xmlns:mc="http://schemas.openxmlformats.org/markup-compatibility/2006" xmlns:p14="http://schemas.microsoft.com/office/powerpoint/2010/main">
        <mc:Choice Requires="p14">
          <p:contentPart p14:bwMode="auto" r:id="rId5">
            <p14:nvContentPartPr>
              <p14:cNvPr id="2" name="Ink 1">
                <a:extLst>
                  <a:ext uri="{FF2B5EF4-FFF2-40B4-BE49-F238E27FC236}">
                    <a16:creationId xmlns:a16="http://schemas.microsoft.com/office/drawing/2014/main" id="{918A8E8C-7BB1-B03C-6E4F-451FFB68ACB8}"/>
                  </a:ext>
                </a:extLst>
              </p14:cNvPr>
              <p14:cNvContentPartPr/>
              <p14:nvPr/>
            </p14:nvContentPartPr>
            <p14:xfrm>
              <a:off x="8203320" y="5092920"/>
              <a:ext cx="348480" cy="167040"/>
            </p14:xfrm>
          </p:contentPart>
        </mc:Choice>
        <mc:Fallback xmlns="">
          <p:pic>
            <p:nvPicPr>
              <p:cNvPr id="2" name="Ink 1">
                <a:extLst>
                  <a:ext uri="{FF2B5EF4-FFF2-40B4-BE49-F238E27FC236}">
                    <a16:creationId xmlns:a16="http://schemas.microsoft.com/office/drawing/2014/main" id="{918A8E8C-7BB1-B03C-6E4F-451FFB68ACB8}"/>
                  </a:ext>
                </a:extLst>
              </p:cNvPr>
              <p:cNvPicPr/>
              <p:nvPr/>
            </p:nvPicPr>
            <p:blipFill>
              <a:blip r:embed="rId6"/>
              <a:stretch>
                <a:fillRect/>
              </a:stretch>
            </p:blipFill>
            <p:spPr>
              <a:xfrm>
                <a:off x="8193960" y="5083560"/>
                <a:ext cx="367200" cy="18576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a:extLst>
              <a:ext uri="{FF2B5EF4-FFF2-40B4-BE49-F238E27FC236}">
                <a16:creationId xmlns:a16="http://schemas.microsoft.com/office/drawing/2014/main" id="{9BF6746D-EEA2-C89E-2310-981301FDC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24025"/>
            <a:ext cx="3676650"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Rectangle 6">
            <a:extLst>
              <a:ext uri="{FF2B5EF4-FFF2-40B4-BE49-F238E27FC236}">
                <a16:creationId xmlns:a16="http://schemas.microsoft.com/office/drawing/2014/main" id="{69D11BA5-7AC6-C1EA-47A6-871CEE0CC328}"/>
              </a:ext>
            </a:extLst>
          </p:cNvPr>
          <p:cNvSpPr>
            <a:spLocks noGrp="1" noChangeArrowheads="1"/>
          </p:cNvSpPr>
          <p:nvPr>
            <p:ph type="title"/>
          </p:nvPr>
        </p:nvSpPr>
        <p:spPr>
          <a:xfrm>
            <a:off x="2022814" y="-1"/>
            <a:ext cx="5597186" cy="1143001"/>
          </a:xfrm>
        </p:spPr>
        <p:txBody>
          <a:bodyPr/>
          <a:lstStyle/>
          <a:p>
            <a:r>
              <a:rPr lang="en-US" altLang="en-US" sz="2800" dirty="0"/>
              <a:t>An Essential Action Across  of A Fluid-machine</a:t>
            </a:r>
          </a:p>
        </p:txBody>
      </p:sp>
      <p:sp>
        <p:nvSpPr>
          <p:cNvPr id="14340" name="Rectangle 8">
            <a:extLst>
              <a:ext uri="{FF2B5EF4-FFF2-40B4-BE49-F238E27FC236}">
                <a16:creationId xmlns:a16="http://schemas.microsoft.com/office/drawing/2014/main" id="{2EC8375B-CC67-FB96-A68F-709B5095C602}"/>
              </a:ext>
            </a:extLst>
          </p:cNvPr>
          <p:cNvSpPr>
            <a:spLocks noChangeArrowheads="1"/>
          </p:cNvSpPr>
          <p:nvPr/>
        </p:nvSpPr>
        <p:spPr bwMode="auto">
          <a:xfrm>
            <a:off x="3124200" y="1295400"/>
            <a:ext cx="1752600" cy="4572000"/>
          </a:xfrm>
          <a:prstGeom prst="rect">
            <a:avLst/>
          </a:prstGeom>
          <a:noFill/>
          <a:ln w="4127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IN" altLang="en-US" sz="2400"/>
          </a:p>
        </p:txBody>
      </p:sp>
      <p:grpSp>
        <p:nvGrpSpPr>
          <p:cNvPr id="2" name="Group 12">
            <a:extLst>
              <a:ext uri="{FF2B5EF4-FFF2-40B4-BE49-F238E27FC236}">
                <a16:creationId xmlns:a16="http://schemas.microsoft.com/office/drawing/2014/main" id="{8C161E7A-3B35-1004-CFCE-6B3F7AD73C0D}"/>
              </a:ext>
            </a:extLst>
          </p:cNvPr>
          <p:cNvGrpSpPr>
            <a:grpSpLocks/>
          </p:cNvGrpSpPr>
          <p:nvPr/>
        </p:nvGrpSpPr>
        <p:grpSpPr bwMode="auto">
          <a:xfrm>
            <a:off x="4419600" y="1371600"/>
            <a:ext cx="3309804" cy="1584325"/>
            <a:chOff x="4572000" y="1905000"/>
            <a:chExt cx="3310344" cy="1584960"/>
          </a:xfrm>
        </p:grpSpPr>
        <p:sp>
          <p:nvSpPr>
            <p:cNvPr id="13340" name="TextBox 9">
              <a:extLst>
                <a:ext uri="{FF2B5EF4-FFF2-40B4-BE49-F238E27FC236}">
                  <a16:creationId xmlns:a16="http://schemas.microsoft.com/office/drawing/2014/main" id="{E099CFEA-DACD-CD13-2658-EEE68AADDEF9}"/>
                </a:ext>
              </a:extLst>
            </p:cNvPr>
            <p:cNvSpPr txBox="1">
              <a:spLocks noChangeArrowheads="1"/>
            </p:cNvSpPr>
            <p:nvPr/>
          </p:nvSpPr>
          <p:spPr bwMode="auto">
            <a:xfrm>
              <a:off x="5638800" y="1905000"/>
              <a:ext cx="2243544" cy="46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A Turbomachine</a:t>
              </a:r>
            </a:p>
          </p:txBody>
        </p:sp>
        <p:cxnSp>
          <p:nvCxnSpPr>
            <p:cNvPr id="12" name="Straight Arrow Connector 11">
              <a:extLst>
                <a:ext uri="{FF2B5EF4-FFF2-40B4-BE49-F238E27FC236}">
                  <a16:creationId xmlns:a16="http://schemas.microsoft.com/office/drawing/2014/main" id="{E7ED1C4A-A2E2-D69D-FA79-F2801E70D69C}"/>
                </a:ext>
              </a:extLst>
            </p:cNvPr>
            <p:cNvCxnSpPr/>
            <p:nvPr/>
          </p:nvCxnSpPr>
          <p:spPr>
            <a:xfrm flipH="1">
              <a:off x="4572000" y="2362383"/>
              <a:ext cx="1143187" cy="1127577"/>
            </a:xfrm>
            <a:prstGeom prst="straightConnector1">
              <a:avLst/>
            </a:prstGeom>
            <a:ln w="412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14">
            <a:extLst>
              <a:ext uri="{FF2B5EF4-FFF2-40B4-BE49-F238E27FC236}">
                <a16:creationId xmlns:a16="http://schemas.microsoft.com/office/drawing/2014/main" id="{389230BF-F068-834A-B4AA-770DDAF8FB5B}"/>
              </a:ext>
            </a:extLst>
          </p:cNvPr>
          <p:cNvGrpSpPr/>
          <p:nvPr/>
        </p:nvGrpSpPr>
        <p:grpSpPr>
          <a:xfrm rot="1437254">
            <a:off x="1206799" y="2362200"/>
            <a:ext cx="2590800" cy="1361420"/>
            <a:chOff x="838200" y="2362200"/>
            <a:chExt cx="2590800" cy="1361420"/>
          </a:xfrm>
          <a:scene3d>
            <a:camera prst="orthographicFront">
              <a:rot lat="1200000" lon="2400000" rev="600000"/>
            </a:camera>
            <a:lightRig rig="threePt" dir="t"/>
          </a:scene3d>
        </p:grpSpPr>
        <p:sp>
          <p:nvSpPr>
            <p:cNvPr id="8" name="Right Arrow 7">
              <a:extLst>
                <a:ext uri="{FF2B5EF4-FFF2-40B4-BE49-F238E27FC236}">
                  <a16:creationId xmlns:a16="http://schemas.microsoft.com/office/drawing/2014/main" id="{D4EE670C-6B5A-0D1E-04A0-B67913486BA5}"/>
                </a:ext>
              </a:extLst>
            </p:cNvPr>
            <p:cNvSpPr/>
            <p:nvPr/>
          </p:nvSpPr>
          <p:spPr>
            <a:xfrm>
              <a:off x="838200" y="23622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TextBox 13">
              <a:extLst>
                <a:ext uri="{FF2B5EF4-FFF2-40B4-BE49-F238E27FC236}">
                  <a16:creationId xmlns:a16="http://schemas.microsoft.com/office/drawing/2014/main" id="{9BAF5825-E77B-31C4-100F-95F8673A53A5}"/>
                </a:ext>
              </a:extLst>
            </p:cNvPr>
            <p:cNvSpPr txBox="1"/>
            <p:nvPr/>
          </p:nvSpPr>
          <p:spPr>
            <a:xfrm>
              <a:off x="990600" y="3200400"/>
              <a:ext cx="1311578" cy="523220"/>
            </a:xfrm>
            <a:prstGeom prst="rect">
              <a:avLst/>
            </a:prstGeom>
            <a:noFill/>
          </p:spPr>
          <p:txBody>
            <a:bodyPr wrap="none">
              <a:spAutoFit/>
            </a:bodyPr>
            <a:lstStyle/>
            <a:p>
              <a:pPr>
                <a:defRPr/>
              </a:pPr>
              <a:r>
                <a:rPr lang="en-US" dirty="0"/>
                <a:t>Fluid in</a:t>
              </a:r>
            </a:p>
          </p:txBody>
        </p:sp>
      </p:grpSp>
      <p:grpSp>
        <p:nvGrpSpPr>
          <p:cNvPr id="4" name="Group 16">
            <a:extLst>
              <a:ext uri="{FF2B5EF4-FFF2-40B4-BE49-F238E27FC236}">
                <a16:creationId xmlns:a16="http://schemas.microsoft.com/office/drawing/2014/main" id="{BECA9AD9-8331-8FAD-22DD-0715DB10B74F}"/>
              </a:ext>
            </a:extLst>
          </p:cNvPr>
          <p:cNvGrpSpPr/>
          <p:nvPr/>
        </p:nvGrpSpPr>
        <p:grpSpPr>
          <a:xfrm rot="20931989">
            <a:off x="3998779" y="3989304"/>
            <a:ext cx="2786514" cy="1437620"/>
            <a:chOff x="4419600" y="3962400"/>
            <a:chExt cx="2786514" cy="1437620"/>
          </a:xfrm>
          <a:scene3d>
            <a:camera prst="orthographicFront">
              <a:rot lat="1200000" lon="3000000" rev="0"/>
            </a:camera>
            <a:lightRig rig="threePt" dir="t"/>
          </a:scene3d>
        </p:grpSpPr>
        <p:sp>
          <p:nvSpPr>
            <p:cNvPr id="9" name="Right Arrow 8">
              <a:extLst>
                <a:ext uri="{FF2B5EF4-FFF2-40B4-BE49-F238E27FC236}">
                  <a16:creationId xmlns:a16="http://schemas.microsoft.com/office/drawing/2014/main" id="{A639D9D5-E5DD-4649-EB58-8614198063AF}"/>
                </a:ext>
              </a:extLst>
            </p:cNvPr>
            <p:cNvSpPr/>
            <p:nvPr/>
          </p:nvSpPr>
          <p:spPr>
            <a:xfrm>
              <a:off x="4419600" y="3962400"/>
              <a:ext cx="2590800" cy="762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Box 15">
              <a:extLst>
                <a:ext uri="{FF2B5EF4-FFF2-40B4-BE49-F238E27FC236}">
                  <a16:creationId xmlns:a16="http://schemas.microsoft.com/office/drawing/2014/main" id="{14D960DE-BE88-C57A-EA9F-17D3219FA740}"/>
                </a:ext>
              </a:extLst>
            </p:cNvPr>
            <p:cNvSpPr txBox="1"/>
            <p:nvPr/>
          </p:nvSpPr>
          <p:spPr>
            <a:xfrm>
              <a:off x="5715000" y="4876800"/>
              <a:ext cx="1491114" cy="523220"/>
            </a:xfrm>
            <a:prstGeom prst="rect">
              <a:avLst/>
            </a:prstGeom>
            <a:noFill/>
          </p:spPr>
          <p:txBody>
            <a:bodyPr wrap="none">
              <a:spAutoFit/>
            </a:bodyPr>
            <a:lstStyle/>
            <a:p>
              <a:pPr>
                <a:defRPr/>
              </a:pPr>
              <a:r>
                <a:rPr lang="en-US" dirty="0"/>
                <a:t>Fluid out</a:t>
              </a:r>
            </a:p>
          </p:txBody>
        </p:sp>
      </p:grpSp>
      <mc:AlternateContent xmlns:mc="http://schemas.openxmlformats.org/markup-compatibility/2006" xmlns:p14="http://schemas.microsoft.com/office/powerpoint/2010/main">
        <mc:Choice Requires="p14">
          <p:contentPart p14:bwMode="auto" r:id="rId3">
            <p14:nvContentPartPr>
              <p14:cNvPr id="2050" name="Ink 13">
                <a:extLst>
                  <a:ext uri="{FF2B5EF4-FFF2-40B4-BE49-F238E27FC236}">
                    <a16:creationId xmlns:a16="http://schemas.microsoft.com/office/drawing/2014/main" id="{B1DA0249-75A8-4C81-46C0-6CC57D5EC8D3}"/>
                  </a:ext>
                </a:extLst>
              </p14:cNvPr>
              <p14:cNvContentPartPr>
                <a14:cpLocks xmlns:a14="http://schemas.microsoft.com/office/drawing/2010/main" noRot="1" noChangeAspect="1" noEditPoints="1" noChangeArrowheads="1" noChangeShapeType="1"/>
              </p14:cNvContentPartPr>
              <p14:nvPr/>
            </p14:nvContentPartPr>
            <p14:xfrm>
              <a:off x="1422400" y="1758950"/>
              <a:ext cx="14288" cy="7938"/>
            </p14:xfrm>
          </p:contentPart>
        </mc:Choice>
        <mc:Fallback xmlns="">
          <p:pic>
            <p:nvPicPr>
              <p:cNvPr id="2050" name="Ink 13">
                <a:extLst>
                  <a:ext uri="{FF2B5EF4-FFF2-40B4-BE49-F238E27FC236}">
                    <a16:creationId xmlns:a16="http://schemas.microsoft.com/office/drawing/2014/main" id="{B1DA0249-75A8-4C81-46C0-6CC57D5EC8D3}"/>
                  </a:ext>
                </a:extLst>
              </p:cNvPr>
              <p:cNvPicPr>
                <a:picLocks noRot="1" noChangeAspect="1" noEditPoints="1" noChangeArrowheads="1" noChangeShapeType="1"/>
              </p:cNvPicPr>
              <p:nvPr/>
            </p:nvPicPr>
            <p:blipFill>
              <a:blip r:embed="rId4"/>
              <a:stretch>
                <a:fillRect/>
              </a:stretch>
            </p:blipFill>
            <p:spPr>
              <a:xfrm>
                <a:off x="1414970" y="1753217"/>
                <a:ext cx="29148" cy="19404"/>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51" name="Ink 24">
                <a:extLst>
                  <a:ext uri="{FF2B5EF4-FFF2-40B4-BE49-F238E27FC236}">
                    <a16:creationId xmlns:a16="http://schemas.microsoft.com/office/drawing/2014/main" id="{7DBB4B0C-C582-562A-B701-CECF34EBE2B2}"/>
                  </a:ext>
                </a:extLst>
              </p14:cNvPr>
              <p14:cNvContentPartPr>
                <a14:cpLocks xmlns:a14="http://schemas.microsoft.com/office/drawing/2010/main" noRot="1" noChangeAspect="1" noEditPoints="1" noChangeArrowheads="1" noChangeShapeType="1"/>
              </p14:cNvContentPartPr>
              <p14:nvPr/>
            </p14:nvContentPartPr>
            <p14:xfrm>
              <a:off x="2452688" y="4754563"/>
              <a:ext cx="12700" cy="4762"/>
            </p14:xfrm>
          </p:contentPart>
        </mc:Choice>
        <mc:Fallback xmlns="">
          <p:pic>
            <p:nvPicPr>
              <p:cNvPr id="2051" name="Ink 24">
                <a:extLst>
                  <a:ext uri="{FF2B5EF4-FFF2-40B4-BE49-F238E27FC236}">
                    <a16:creationId xmlns:a16="http://schemas.microsoft.com/office/drawing/2014/main" id="{7DBB4B0C-C582-562A-B701-CECF34EBE2B2}"/>
                  </a:ext>
                </a:extLst>
              </p:cNvPr>
              <p:cNvPicPr>
                <a:picLocks noRot="1" noChangeAspect="1" noEditPoints="1" noChangeArrowheads="1" noChangeShapeType="1"/>
              </p:cNvPicPr>
              <p:nvPr/>
            </p:nvPicPr>
            <p:blipFill>
              <a:blip r:embed="rId6"/>
              <a:stretch>
                <a:fillRect/>
              </a:stretch>
            </p:blipFill>
            <p:spPr>
              <a:xfrm>
                <a:off x="2444433" y="4748372"/>
                <a:ext cx="29210" cy="17143"/>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052" name="Ink 12">
                <a:extLst>
                  <a:ext uri="{FF2B5EF4-FFF2-40B4-BE49-F238E27FC236}">
                    <a16:creationId xmlns:a16="http://schemas.microsoft.com/office/drawing/2014/main" id="{90A32322-A8DE-04CA-997A-BE364243C0DA}"/>
                  </a:ext>
                </a:extLst>
              </p14:cNvPr>
              <p14:cNvContentPartPr>
                <a14:cpLocks xmlns:a14="http://schemas.microsoft.com/office/drawing/2010/main" noRot="1" noChangeAspect="1" noEditPoints="1" noChangeArrowheads="1" noChangeShapeType="1"/>
              </p14:cNvContentPartPr>
              <p14:nvPr/>
            </p14:nvContentPartPr>
            <p14:xfrm>
              <a:off x="8542338" y="6067425"/>
              <a:ext cx="1587" cy="1588"/>
            </p14:xfrm>
          </p:contentPart>
        </mc:Choice>
        <mc:Fallback xmlns="">
          <p:pic>
            <p:nvPicPr>
              <p:cNvPr id="2052" name="Ink 12">
                <a:extLst>
                  <a:ext uri="{FF2B5EF4-FFF2-40B4-BE49-F238E27FC236}">
                    <a16:creationId xmlns:a16="http://schemas.microsoft.com/office/drawing/2014/main" id="{90A32322-A8DE-04CA-997A-BE364243C0DA}"/>
                  </a:ext>
                </a:extLst>
              </p:cNvPr>
              <p:cNvPicPr>
                <a:picLocks noRot="1" noChangeAspect="1" noEditPoints="1" noChangeArrowheads="1" noChangeShapeType="1"/>
              </p:cNvPicPr>
              <p:nvPr/>
            </p:nvPicPr>
            <p:blipFill>
              <a:blip r:embed="rId8"/>
              <a:stretch>
                <a:fillRect/>
              </a:stretch>
            </p:blipFill>
            <p:spPr>
              <a:xfrm>
                <a:off x="8501076" y="6026137"/>
                <a:ext cx="84111" cy="84164"/>
              </a:xfrm>
              <a:prstGeom prst="rect">
                <a:avLst/>
              </a:prstGeom>
            </p:spPr>
          </p:pic>
        </mc:Fallback>
      </mc:AlternateContent>
      <p:pic>
        <p:nvPicPr>
          <p:cNvPr id="5" name="Picture 4">
            <a:extLst>
              <a:ext uri="{FF2B5EF4-FFF2-40B4-BE49-F238E27FC236}">
                <a16:creationId xmlns:a16="http://schemas.microsoft.com/office/drawing/2014/main" id="{70ADC0D5-77BD-B2FF-4F25-231C9230E6B8}"/>
              </a:ext>
            </a:extLst>
          </p:cNvPr>
          <p:cNvPicPr>
            <a:picLocks noChangeAspect="1"/>
          </p:cNvPicPr>
          <p:nvPr/>
        </p:nvPicPr>
        <p:blipFill>
          <a:blip r:embed="rId9"/>
          <a:stretch>
            <a:fillRect/>
          </a:stretch>
        </p:blipFill>
        <p:spPr>
          <a:xfrm>
            <a:off x="5378035" y="1931555"/>
            <a:ext cx="1876425" cy="1533525"/>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grpSp>
        <p:nvGrpSpPr>
          <p:cNvPr id="6" name="Group 5">
            <a:extLst>
              <a:ext uri="{FF2B5EF4-FFF2-40B4-BE49-F238E27FC236}">
                <a16:creationId xmlns:a16="http://schemas.microsoft.com/office/drawing/2014/main" id="{5255AF83-0132-6B82-82CF-28263FD152CF}"/>
              </a:ext>
            </a:extLst>
          </p:cNvPr>
          <p:cNvGrpSpPr/>
          <p:nvPr/>
        </p:nvGrpSpPr>
        <p:grpSpPr>
          <a:xfrm>
            <a:off x="0" y="0"/>
            <a:ext cx="9144000" cy="6858000"/>
            <a:chOff x="0" y="0"/>
            <a:chExt cx="9144000" cy="6858000"/>
          </a:xfrm>
        </p:grpSpPr>
        <p:pic>
          <p:nvPicPr>
            <p:cNvPr id="7" name="Picture 22" descr="Logo usage Guidelines">
              <a:extLst>
                <a:ext uri="{FF2B5EF4-FFF2-40B4-BE49-F238E27FC236}">
                  <a16:creationId xmlns:a16="http://schemas.microsoft.com/office/drawing/2014/main" id="{4D850BC6-A86F-80A2-E48A-21A2EDF8052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EAC51844-49A0-E81A-A5F3-C678B7F237A9}"/>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D986F037-A0A5-03F5-41E0-E5BE0D5EFB84}"/>
                  </a:ext>
                </a:extLst>
              </p:cNvPr>
              <p:cNvGrpSpPr>
                <a:grpSpLocks/>
              </p:cNvGrpSpPr>
              <p:nvPr/>
            </p:nvGrpSpPr>
            <p:grpSpPr bwMode="auto">
              <a:xfrm>
                <a:off x="0" y="0"/>
                <a:ext cx="9144000" cy="6858000"/>
                <a:chOff x="0" y="0"/>
                <a:chExt cx="9144000" cy="6858000"/>
              </a:xfrm>
            </p:grpSpPr>
            <p:grpSp>
              <p:nvGrpSpPr>
                <p:cNvPr id="15" name="Group 14">
                  <a:extLst>
                    <a:ext uri="{FF2B5EF4-FFF2-40B4-BE49-F238E27FC236}">
                      <a16:creationId xmlns:a16="http://schemas.microsoft.com/office/drawing/2014/main" id="{E0C13181-6E02-8AB8-F1F9-4CDFF103D9A4}"/>
                    </a:ext>
                  </a:extLst>
                </p:cNvPr>
                <p:cNvGrpSpPr>
                  <a:grpSpLocks/>
                </p:cNvGrpSpPr>
                <p:nvPr/>
              </p:nvGrpSpPr>
              <p:grpSpPr bwMode="auto">
                <a:xfrm>
                  <a:off x="0" y="0"/>
                  <a:ext cx="9144000" cy="6858000"/>
                  <a:chOff x="0" y="0"/>
                  <a:chExt cx="5760" cy="4320"/>
                </a:xfrm>
              </p:grpSpPr>
              <p:grpSp>
                <p:nvGrpSpPr>
                  <p:cNvPr id="18" name="Group 9">
                    <a:extLst>
                      <a:ext uri="{FF2B5EF4-FFF2-40B4-BE49-F238E27FC236}">
                        <a16:creationId xmlns:a16="http://schemas.microsoft.com/office/drawing/2014/main" id="{BE91F8DE-BD41-036A-DA73-1706736DBF1E}"/>
                      </a:ext>
                    </a:extLst>
                  </p:cNvPr>
                  <p:cNvGrpSpPr>
                    <a:grpSpLocks/>
                  </p:cNvGrpSpPr>
                  <p:nvPr/>
                </p:nvGrpSpPr>
                <p:grpSpPr bwMode="auto">
                  <a:xfrm>
                    <a:off x="0" y="0"/>
                    <a:ext cx="192" cy="4320"/>
                    <a:chOff x="0" y="-48"/>
                    <a:chExt cx="144" cy="4368"/>
                  </a:xfrm>
                </p:grpSpPr>
                <p:sp>
                  <p:nvSpPr>
                    <p:cNvPr id="28" name="Rectangle 10">
                      <a:extLst>
                        <a:ext uri="{FF2B5EF4-FFF2-40B4-BE49-F238E27FC236}">
                          <a16:creationId xmlns:a16="http://schemas.microsoft.com/office/drawing/2014/main" id="{D555FE65-96F9-56A2-392F-B75C8811AA2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9" name="Rectangle 11">
                      <a:extLst>
                        <a:ext uri="{FF2B5EF4-FFF2-40B4-BE49-F238E27FC236}">
                          <a16:creationId xmlns:a16="http://schemas.microsoft.com/office/drawing/2014/main" id="{B4BD6D8D-ECB9-3A45-0EE9-325AE62ED8B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01E86CE1-174A-D1A7-8792-292F36B81FBB}"/>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1CC01B15-3CA6-AE5E-8BBC-2427BBA6795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4">
                      <a:extLst>
                        <a:ext uri="{FF2B5EF4-FFF2-40B4-BE49-F238E27FC236}">
                          <a16:creationId xmlns:a16="http://schemas.microsoft.com/office/drawing/2014/main" id="{31CA898E-687E-6A6F-B079-C8D9E39DBCA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EC64ADAA-65E8-6776-152C-CA683A35AD2B}"/>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DF85B721-3D0A-CF27-8E72-8A6DF16997B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33853C54-4908-C2DD-E0DC-22E76393068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DFB80F25-7F52-3F9D-E3E7-688BD5ADB3AC}"/>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BCCD95AA-63C6-2537-A0D2-F1E21A9728E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AAC547C4-CC1B-ED2F-07ED-878FB8D6B22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CBA36C9F-C124-3191-99B0-8A0D9E25261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3" name="Picture 42" descr="A picture containing shape&#10;&#10;Description automatically generated">
                <a:extLst>
                  <a:ext uri="{FF2B5EF4-FFF2-40B4-BE49-F238E27FC236}">
                    <a16:creationId xmlns:a16="http://schemas.microsoft.com/office/drawing/2014/main" id="{38163196-DE3D-E432-EF26-30889C19BCA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30" name="TextBox 29">
            <a:extLst>
              <a:ext uri="{FF2B5EF4-FFF2-40B4-BE49-F238E27FC236}">
                <a16:creationId xmlns:a16="http://schemas.microsoft.com/office/drawing/2014/main" id="{1EB71CA9-E285-346A-1C77-C0AB629E2C98}"/>
              </a:ext>
            </a:extLst>
          </p:cNvPr>
          <p:cNvSpPr txBox="1"/>
          <p:nvPr/>
        </p:nvSpPr>
        <p:spPr>
          <a:xfrm>
            <a:off x="762000" y="6019800"/>
            <a:ext cx="7325980" cy="523220"/>
          </a:xfrm>
          <a:prstGeom prst="rect">
            <a:avLst/>
          </a:prstGeom>
          <a:noFill/>
        </p:spPr>
        <p:txBody>
          <a:bodyPr wrap="none" rtlCol="0">
            <a:spAutoFit/>
          </a:bodyPr>
          <a:lstStyle/>
          <a:p>
            <a:r>
              <a:rPr lang="en-US" dirty="0">
                <a:solidFill>
                  <a:schemeClr val="accent2"/>
                </a:solidFill>
              </a:rPr>
              <a:t>Many innovations… What is the most suitable???</a:t>
            </a:r>
          </a:p>
        </p:txBody>
      </p:sp>
      <mc:AlternateContent xmlns:mc="http://schemas.openxmlformats.org/markup-compatibility/2006" xmlns:p14="http://schemas.microsoft.com/office/powerpoint/2010/main">
        <mc:Choice Requires="p14">
          <p:contentPart p14:bwMode="auto" r:id="rId12">
            <p14:nvContentPartPr>
              <p14:cNvPr id="31" name="Ink 30">
                <a:extLst>
                  <a:ext uri="{FF2B5EF4-FFF2-40B4-BE49-F238E27FC236}">
                    <a16:creationId xmlns:a16="http://schemas.microsoft.com/office/drawing/2014/main" id="{3AC30F12-3F3B-81AB-561D-85E3FD9D65E8}"/>
                  </a:ext>
                </a:extLst>
              </p14:cNvPr>
              <p14:cNvContentPartPr/>
              <p14:nvPr/>
            </p14:nvContentPartPr>
            <p14:xfrm>
              <a:off x="519480" y="3409920"/>
              <a:ext cx="6926760" cy="2604960"/>
            </p14:xfrm>
          </p:contentPart>
        </mc:Choice>
        <mc:Fallback xmlns="">
          <p:pic>
            <p:nvPicPr>
              <p:cNvPr id="31" name="Ink 30">
                <a:extLst>
                  <a:ext uri="{FF2B5EF4-FFF2-40B4-BE49-F238E27FC236}">
                    <a16:creationId xmlns:a16="http://schemas.microsoft.com/office/drawing/2014/main" id="{3AC30F12-3F3B-81AB-561D-85E3FD9D65E8}"/>
                  </a:ext>
                </a:extLst>
              </p:cNvPr>
              <p:cNvPicPr/>
              <p:nvPr/>
            </p:nvPicPr>
            <p:blipFill>
              <a:blip r:embed="rId13"/>
              <a:stretch>
                <a:fillRect/>
              </a:stretch>
            </p:blipFill>
            <p:spPr>
              <a:xfrm>
                <a:off x="510120" y="3400560"/>
                <a:ext cx="6945480" cy="26236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dissolve">
                                      <p:cBhvr>
                                        <p:cTn id="7" dur="50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dissolve">
                                      <p:cBhvr>
                                        <p:cTn id="28" dur="5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1" presetClass="entr" presetSubtype="0" fill="hold" nodeType="clickEffect">
                                  <p:stCondLst>
                                    <p:cond delay="0"/>
                                  </p:stCondLst>
                                  <p:childTnLst>
                                    <p:set>
                                      <p:cBhvr>
                                        <p:cTn id="32" dur="1" fill="hold">
                                          <p:stCondLst>
                                            <p:cond delay="0"/>
                                          </p:stCondLst>
                                        </p:cTn>
                                        <p:tgtEl>
                                          <p:spTgt spid="9218"/>
                                        </p:tgtEl>
                                        <p:attrNameLst>
                                          <p:attrName>style.visibility</p:attrName>
                                        </p:attrNameLst>
                                      </p:cBhvr>
                                      <p:to>
                                        <p:strVal val="visible"/>
                                      </p:to>
                                    </p:set>
                                    <p:anim calcmode="lin" valueType="num">
                                      <p:cBhvr>
                                        <p:cTn id="33" dur="1000" fill="hold"/>
                                        <p:tgtEl>
                                          <p:spTgt spid="9218"/>
                                        </p:tgtEl>
                                        <p:attrNameLst>
                                          <p:attrName>ppt_w</p:attrName>
                                        </p:attrNameLst>
                                      </p:cBhvr>
                                      <p:tavLst>
                                        <p:tav tm="0">
                                          <p:val>
                                            <p:fltVal val="0"/>
                                          </p:val>
                                        </p:tav>
                                        <p:tav tm="100000">
                                          <p:val>
                                            <p:strVal val="#ppt_w"/>
                                          </p:val>
                                        </p:tav>
                                      </p:tavLst>
                                    </p:anim>
                                    <p:anim calcmode="lin" valueType="num">
                                      <p:cBhvr>
                                        <p:cTn id="34" dur="1000" fill="hold"/>
                                        <p:tgtEl>
                                          <p:spTgt spid="9218"/>
                                        </p:tgtEl>
                                        <p:attrNameLst>
                                          <p:attrName>ppt_h</p:attrName>
                                        </p:attrNameLst>
                                      </p:cBhvr>
                                      <p:tavLst>
                                        <p:tav tm="0">
                                          <p:val>
                                            <p:fltVal val="0"/>
                                          </p:val>
                                        </p:tav>
                                        <p:tav tm="100000">
                                          <p:val>
                                            <p:strVal val="#ppt_h"/>
                                          </p:val>
                                        </p:tav>
                                      </p:tavLst>
                                    </p:anim>
                                    <p:anim calcmode="lin" valueType="num">
                                      <p:cBhvr>
                                        <p:cTn id="35" dur="1000" fill="hold"/>
                                        <p:tgtEl>
                                          <p:spTgt spid="9218"/>
                                        </p:tgtEl>
                                        <p:attrNameLst>
                                          <p:attrName>style.rotation</p:attrName>
                                        </p:attrNameLst>
                                      </p:cBhvr>
                                      <p:tavLst>
                                        <p:tav tm="0">
                                          <p:val>
                                            <p:fltVal val="90"/>
                                          </p:val>
                                        </p:tav>
                                        <p:tav tm="100000">
                                          <p:val>
                                            <p:fltVal val="0"/>
                                          </p:val>
                                        </p:tav>
                                      </p:tavLst>
                                    </p:anim>
                                    <p:animEffect transition="in" filter="fade">
                                      <p:cBhvr>
                                        <p:cTn id="36" dur="1000"/>
                                        <p:tgtEl>
                                          <p:spTgt spid="921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41" name="Text Box 9">
            <a:extLst>
              <a:ext uri="{FF2B5EF4-FFF2-40B4-BE49-F238E27FC236}">
                <a16:creationId xmlns:a16="http://schemas.microsoft.com/office/drawing/2014/main" id="{6BC1155B-ED74-3C13-6F90-920EEAB72571}"/>
              </a:ext>
            </a:extLst>
          </p:cNvPr>
          <p:cNvSpPr txBox="1">
            <a:spLocks noChangeArrowheads="1"/>
          </p:cNvSpPr>
          <p:nvPr/>
        </p:nvSpPr>
        <p:spPr bwMode="auto">
          <a:xfrm>
            <a:off x="381000" y="1371600"/>
            <a:ext cx="64139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a given flow through a turbo-machine: </a:t>
            </a:r>
          </a:p>
        </p:txBody>
      </p:sp>
      <p:sp>
        <p:nvSpPr>
          <p:cNvPr id="172042" name="Text Box 10">
            <a:extLst>
              <a:ext uri="{FF2B5EF4-FFF2-40B4-BE49-F238E27FC236}">
                <a16:creationId xmlns:a16="http://schemas.microsoft.com/office/drawing/2014/main" id="{05E96F8C-BE24-B7A3-736C-238F1F858D77}"/>
              </a:ext>
            </a:extLst>
          </p:cNvPr>
          <p:cNvSpPr txBox="1">
            <a:spLocks noChangeArrowheads="1"/>
          </p:cNvSpPr>
          <p:nvPr/>
        </p:nvSpPr>
        <p:spPr bwMode="auto">
          <a:xfrm>
            <a:off x="381000" y="2143125"/>
            <a:ext cx="5026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a:t>Inlet rate of angular momentum : </a:t>
            </a:r>
          </a:p>
        </p:txBody>
      </p:sp>
      <p:grpSp>
        <p:nvGrpSpPr>
          <p:cNvPr id="2" name="Group 1">
            <a:extLst>
              <a:ext uri="{FF2B5EF4-FFF2-40B4-BE49-F238E27FC236}">
                <a16:creationId xmlns:a16="http://schemas.microsoft.com/office/drawing/2014/main" id="{C509E0CA-7083-490E-700A-83A521FEAE6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06988B63-5B98-F960-8AEF-C603849318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9C94F787-7C49-B55A-0D3F-CD6040DD43EC}"/>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A9063168-03EF-70A1-C0F4-E661A3A49D83}"/>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E467310E-8699-5D52-444A-B9F9145F1EF6}"/>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41914D65-1CE3-CBA5-995D-0D1AE7E646C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9D88268F-28B9-E129-C7F4-BC37B936BE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692CF6B-52BA-1B21-F7EB-BE16F32117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3663DBA5-1342-6B0B-C653-4EF2669FE1E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74A6D0EE-5E7A-8A58-23CA-F944ABA84F8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D47591EC-C35C-4505-BB92-DD5474BCC6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7F2707AF-0835-E945-0D0E-65B93170637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0A1398D9-AC05-5F28-4C3C-D4F93C2E3D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80EE9089-43F1-C420-667B-E3FA96A4505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780EFC5-3847-CDA2-C19B-D1C6581F165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CFA81917-10E2-09E3-A0C8-8EB9BA0C017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00D0CBA-3890-212E-B5E6-C40E9763EA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8D9C0881-A275-5018-C268-413DF5B2C3EA}"/>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1DFF1C34-5659-3018-9604-337996B73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itle 20">
            <a:extLst>
              <a:ext uri="{FF2B5EF4-FFF2-40B4-BE49-F238E27FC236}">
                <a16:creationId xmlns:a16="http://schemas.microsoft.com/office/drawing/2014/main" id="{8D27AAD1-7E95-240D-218B-8C3FA20957C7}"/>
              </a:ext>
            </a:extLst>
          </p:cNvPr>
          <p:cNvSpPr>
            <a:spLocks noGrp="1"/>
          </p:cNvSpPr>
          <p:nvPr>
            <p:ph type="title"/>
          </p:nvPr>
        </p:nvSpPr>
        <p:spPr>
          <a:xfrm>
            <a:off x="1524000" y="76200"/>
            <a:ext cx="6705600" cy="1143000"/>
          </a:xfrm>
        </p:spPr>
        <p:txBody>
          <a:bodyPr/>
          <a:lstStyle/>
          <a:p>
            <a:r>
              <a:rPr lang="en-US" sz="2800" dirty="0"/>
              <a:t>Eulerian View of Flow Momentum in A Turbomachine</a:t>
            </a:r>
            <a:endParaRPr lang="en-IN" sz="2800" dirty="0"/>
          </a:p>
        </p:txBody>
      </p:sp>
      <p:sp>
        <p:nvSpPr>
          <p:cNvPr id="22" name="Text Box 4">
            <a:extLst>
              <a:ext uri="{FF2B5EF4-FFF2-40B4-BE49-F238E27FC236}">
                <a16:creationId xmlns:a16="http://schemas.microsoft.com/office/drawing/2014/main" id="{3F9DB4DD-48A2-C12C-4D1B-CEDB6D46565D}"/>
              </a:ext>
            </a:extLst>
          </p:cNvPr>
          <p:cNvSpPr txBox="1">
            <a:spLocks noChangeArrowheads="1"/>
          </p:cNvSpPr>
          <p:nvPr/>
        </p:nvSpPr>
        <p:spPr bwMode="auto">
          <a:xfrm>
            <a:off x="304800" y="2905125"/>
            <a:ext cx="58515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Exit rate of angular momentum at exit: </a:t>
            </a:r>
          </a:p>
        </p:txBody>
      </p:sp>
      <p:sp>
        <p:nvSpPr>
          <p:cNvPr id="23" name="Text Box 6">
            <a:extLst>
              <a:ext uri="{FF2B5EF4-FFF2-40B4-BE49-F238E27FC236}">
                <a16:creationId xmlns:a16="http://schemas.microsoft.com/office/drawing/2014/main" id="{1CDCEAC9-01D9-9C07-4933-F1CCBBDE54E9}"/>
              </a:ext>
            </a:extLst>
          </p:cNvPr>
          <p:cNvSpPr txBox="1">
            <a:spLocks noChangeArrowheads="1"/>
          </p:cNvSpPr>
          <p:nvPr/>
        </p:nvSpPr>
        <p:spPr bwMode="auto">
          <a:xfrm>
            <a:off x="228600" y="3657600"/>
            <a:ext cx="5770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Change in Rate of angular momentum:</a:t>
            </a:r>
          </a:p>
        </p:txBody>
      </p:sp>
      <p:sp>
        <p:nvSpPr>
          <p:cNvPr id="24" name="Text Box 9">
            <a:extLst>
              <a:ext uri="{FF2B5EF4-FFF2-40B4-BE49-F238E27FC236}">
                <a16:creationId xmlns:a16="http://schemas.microsoft.com/office/drawing/2014/main" id="{9EC24CAA-79C7-CD86-B2F2-BF7B288A2738}"/>
              </a:ext>
            </a:extLst>
          </p:cNvPr>
          <p:cNvSpPr txBox="1">
            <a:spLocks noChangeArrowheads="1"/>
          </p:cNvSpPr>
          <p:nvPr/>
        </p:nvSpPr>
        <p:spPr bwMode="auto">
          <a:xfrm>
            <a:off x="228600" y="5039380"/>
            <a:ext cx="65742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dirty="0"/>
              <a:t>For a Steady flow through a turbo-machine: </a:t>
            </a:r>
          </a:p>
        </p:txBody>
      </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C2824AFF-AA29-E699-8862-124CC1C58376}"/>
                  </a:ext>
                </a:extLst>
              </p:cNvPr>
              <p:cNvSpPr txBox="1"/>
              <p:nvPr/>
            </p:nvSpPr>
            <p:spPr>
              <a:xfrm>
                <a:off x="5541708" y="2209800"/>
                <a:ext cx="2709460" cy="473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US" b="0" i="1" smtClean="0">
                                  <a:latin typeface="Cambria Math" panose="02040503050406030204" pitchFamily="18" charset="0"/>
                                </a:rPr>
                                <m:t>𝐿</m:t>
                              </m:r>
                            </m:e>
                          </m:acc>
                        </m:e>
                        <m:sub>
                          <m:r>
                            <a:rPr lang="en-US" b="0" i="1" smtClean="0">
                              <a:latin typeface="Cambria Math" panose="02040503050406030204" pitchFamily="18" charset="0"/>
                            </a:rPr>
                            <m:t>𝑖𝑛</m:t>
                          </m:r>
                        </m:sub>
                      </m:sSub>
                      <m:r>
                        <a:rPr lang="en-US" b="0" i="1" smtClean="0">
                          <a:latin typeface="Cambria Math" panose="02040503050406030204" pitchFamily="18" charset="0"/>
                        </a:rPr>
                        <m:t>=</m:t>
                      </m:r>
                      <m:sSub>
                        <m:sSubPr>
                          <m:ctrlPr>
                            <a:rPr lang="en-IN" i="1">
                              <a:latin typeface="Cambria Math" panose="02040503050406030204" pitchFamily="18" charset="0"/>
                            </a:rPr>
                          </m:ctrlPr>
                        </m:sSubPr>
                        <m:e>
                          <m:acc>
                            <m:accPr>
                              <m:chr m:val="̇"/>
                              <m:ctrlPr>
                                <a:rPr lang="en-IN" i="1">
                                  <a:latin typeface="Cambria Math" panose="02040503050406030204" pitchFamily="18" charset="0"/>
                                </a:rPr>
                              </m:ctrlPr>
                            </m:accPr>
                            <m:e>
                              <m:r>
                                <a:rPr lang="en-US" b="0" i="1" smtClean="0">
                                  <a:latin typeface="Cambria Math" panose="02040503050406030204" pitchFamily="18" charset="0"/>
                                </a:rPr>
                                <m:t>𝑚</m:t>
                              </m:r>
                            </m:e>
                          </m:acc>
                        </m:e>
                        <m:sub>
                          <m:r>
                            <a:rPr lang="en-US" i="1">
                              <a:latin typeface="Cambria Math" panose="02040503050406030204" pitchFamily="18" charset="0"/>
                            </a:rPr>
                            <m:t>𝑖𝑛</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𝑖𝑛</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𝑖𝑛</m:t>
                          </m:r>
                        </m:sub>
                      </m:sSub>
                    </m:oMath>
                  </m:oMathPara>
                </a14:m>
                <a:endParaRPr lang="en-IN" dirty="0"/>
              </a:p>
            </p:txBody>
          </p:sp>
        </mc:Choice>
        <mc:Fallback xmlns="">
          <p:sp>
            <p:nvSpPr>
              <p:cNvPr id="25" name="TextBox 24">
                <a:extLst>
                  <a:ext uri="{FF2B5EF4-FFF2-40B4-BE49-F238E27FC236}">
                    <a16:creationId xmlns:a16="http://schemas.microsoft.com/office/drawing/2014/main" id="{C2824AFF-AA29-E699-8862-124CC1C58376}"/>
                  </a:ext>
                </a:extLst>
              </p:cNvPr>
              <p:cNvSpPr txBox="1">
                <a:spLocks noRot="1" noChangeAspect="1" noMove="1" noResize="1" noEditPoints="1" noAdjustHandles="1" noChangeArrowheads="1" noChangeShapeType="1" noTextEdit="1"/>
              </p:cNvSpPr>
              <p:nvPr/>
            </p:nvSpPr>
            <p:spPr>
              <a:xfrm>
                <a:off x="5541708" y="2209800"/>
                <a:ext cx="2709460" cy="473271"/>
              </a:xfrm>
              <a:prstGeom prst="rect">
                <a:avLst/>
              </a:prstGeom>
              <a:blipFill>
                <a:blip r:embed="rId4"/>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ED618AC-EC36-ED18-68BD-996E817125E6}"/>
                  </a:ext>
                </a:extLst>
              </p:cNvPr>
              <p:cNvSpPr txBox="1"/>
              <p:nvPr/>
            </p:nvSpPr>
            <p:spPr>
              <a:xfrm>
                <a:off x="5992202" y="2955729"/>
                <a:ext cx="2846998" cy="473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acc>
                            <m:accPr>
                              <m:chr m:val="̇"/>
                              <m:ctrlPr>
                                <a:rPr lang="en-IN" i="1" smtClean="0">
                                  <a:latin typeface="Cambria Math" panose="02040503050406030204" pitchFamily="18" charset="0"/>
                                </a:rPr>
                              </m:ctrlPr>
                            </m:accPr>
                            <m:e>
                              <m:r>
                                <a:rPr lang="en-US" b="0" i="1" smtClean="0">
                                  <a:latin typeface="Cambria Math" panose="02040503050406030204" pitchFamily="18" charset="0"/>
                                </a:rPr>
                                <m:t>𝐿</m:t>
                              </m:r>
                            </m:e>
                          </m:acc>
                        </m:e>
                        <m:sub>
                          <m:r>
                            <a:rPr lang="en-US" b="0" i="1" smtClean="0">
                              <a:latin typeface="Cambria Math" panose="02040503050406030204" pitchFamily="18" charset="0"/>
                            </a:rPr>
                            <m:t>𝑒𝑥</m:t>
                          </m:r>
                        </m:sub>
                      </m:sSub>
                      <m:r>
                        <a:rPr lang="en-US" b="0" i="1" smtClean="0">
                          <a:latin typeface="Cambria Math" panose="02040503050406030204" pitchFamily="18" charset="0"/>
                        </a:rPr>
                        <m:t>=</m:t>
                      </m:r>
                      <m:sSub>
                        <m:sSubPr>
                          <m:ctrlPr>
                            <a:rPr lang="en-IN" i="1">
                              <a:latin typeface="Cambria Math" panose="02040503050406030204" pitchFamily="18" charset="0"/>
                            </a:rPr>
                          </m:ctrlPr>
                        </m:sSubPr>
                        <m:e>
                          <m:acc>
                            <m:accPr>
                              <m:chr m:val="̇"/>
                              <m:ctrlPr>
                                <a:rPr lang="en-IN" i="1">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𝑒𝑥</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𝑒𝑥</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𝑒𝑥</m:t>
                          </m:r>
                        </m:sub>
                      </m:sSub>
                    </m:oMath>
                  </m:oMathPara>
                </a14:m>
                <a:endParaRPr lang="en-IN" dirty="0"/>
              </a:p>
            </p:txBody>
          </p:sp>
        </mc:Choice>
        <mc:Fallback xmlns="">
          <p:sp>
            <p:nvSpPr>
              <p:cNvPr id="26" name="TextBox 25">
                <a:extLst>
                  <a:ext uri="{FF2B5EF4-FFF2-40B4-BE49-F238E27FC236}">
                    <a16:creationId xmlns:a16="http://schemas.microsoft.com/office/drawing/2014/main" id="{DED618AC-EC36-ED18-68BD-996E817125E6}"/>
                  </a:ext>
                </a:extLst>
              </p:cNvPr>
              <p:cNvSpPr txBox="1">
                <a:spLocks noRot="1" noChangeAspect="1" noMove="1" noResize="1" noEditPoints="1" noAdjustHandles="1" noChangeArrowheads="1" noChangeShapeType="1" noTextEdit="1"/>
              </p:cNvSpPr>
              <p:nvPr/>
            </p:nvSpPr>
            <p:spPr>
              <a:xfrm>
                <a:off x="5992202" y="2955729"/>
                <a:ext cx="2846998" cy="473271"/>
              </a:xfrm>
              <a:prstGeom prst="rect">
                <a:avLst/>
              </a:prstGeom>
              <a:blipFill>
                <a:blip r:embed="rId5"/>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44EF2F4D-32A9-8BE6-CCDD-37D62BD1C728}"/>
                  </a:ext>
                </a:extLst>
              </p:cNvPr>
              <p:cNvSpPr txBox="1"/>
              <p:nvPr/>
            </p:nvSpPr>
            <p:spPr>
              <a:xfrm>
                <a:off x="2286000" y="4327329"/>
                <a:ext cx="5505033" cy="47327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i="1" smtClean="0">
                              <a:latin typeface="Cambria Math" panose="02040503050406030204" pitchFamily="18" charset="0"/>
                              <a:ea typeface="Cambria Math" panose="02040503050406030204" pitchFamily="18" charset="0"/>
                            </a:rPr>
                            <m:t>∆</m:t>
                          </m:r>
                          <m:acc>
                            <m:accPr>
                              <m:chr m:val="̇"/>
                              <m:ctrlPr>
                                <a:rPr lang="en-IN" i="1" smtClean="0">
                                  <a:latin typeface="Cambria Math" panose="02040503050406030204" pitchFamily="18" charset="0"/>
                                </a:rPr>
                              </m:ctrlPr>
                            </m:accPr>
                            <m:e>
                              <m:r>
                                <a:rPr lang="en-US" b="0" i="1" smtClean="0">
                                  <a:latin typeface="Cambria Math" panose="02040503050406030204" pitchFamily="18" charset="0"/>
                                </a:rPr>
                                <m:t>𝐿</m:t>
                              </m:r>
                            </m:e>
                          </m:acc>
                        </m:e>
                        <m:sub>
                          <m:r>
                            <a:rPr lang="en-US" b="0" i="1" smtClean="0">
                              <a:latin typeface="Cambria Math" panose="02040503050406030204" pitchFamily="18" charset="0"/>
                            </a:rPr>
                            <m:t>𝑡𝑢𝑟𝑏𝑜</m:t>
                          </m:r>
                        </m:sub>
                      </m:sSub>
                      <m:r>
                        <a:rPr lang="en-US" b="0" i="1" smtClean="0">
                          <a:latin typeface="Cambria Math" panose="02040503050406030204" pitchFamily="18" charset="0"/>
                        </a:rPr>
                        <m:t>=</m:t>
                      </m:r>
                      <m:sSub>
                        <m:sSubPr>
                          <m:ctrlPr>
                            <a:rPr lang="en-IN" i="1">
                              <a:latin typeface="Cambria Math" panose="02040503050406030204" pitchFamily="18" charset="0"/>
                            </a:rPr>
                          </m:ctrlPr>
                        </m:sSubPr>
                        <m:e>
                          <m:acc>
                            <m:accPr>
                              <m:chr m:val="̇"/>
                              <m:ctrlPr>
                                <a:rPr lang="en-IN" i="1">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𝑒𝑥</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𝑒𝑥</m:t>
                          </m:r>
                        </m:sub>
                      </m:sSub>
                      <m:sSub>
                        <m:sSubPr>
                          <m:ctrlPr>
                            <a:rPr lang="en-US"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𝑒𝑥</m:t>
                          </m:r>
                        </m:sub>
                      </m:sSub>
                      <m:r>
                        <a:rPr lang="en-US" b="0" i="1" smtClean="0">
                          <a:latin typeface="Cambria Math" panose="02040503050406030204" pitchFamily="18" charset="0"/>
                        </a:rPr>
                        <m:t>−</m:t>
                      </m:r>
                      <m:sSub>
                        <m:sSubPr>
                          <m:ctrlPr>
                            <a:rPr lang="en-IN" i="1">
                              <a:latin typeface="Cambria Math" panose="02040503050406030204" pitchFamily="18" charset="0"/>
                            </a:rPr>
                          </m:ctrlPr>
                        </m:sSubPr>
                        <m:e>
                          <m:acc>
                            <m:accPr>
                              <m:chr m:val="̇"/>
                              <m:ctrlPr>
                                <a:rPr lang="en-IN" i="1">
                                  <a:latin typeface="Cambria Math" panose="02040503050406030204" pitchFamily="18" charset="0"/>
                                </a:rPr>
                              </m:ctrlPr>
                            </m:accPr>
                            <m:e>
                              <m:r>
                                <a:rPr lang="en-US" i="1">
                                  <a:latin typeface="Cambria Math" panose="02040503050406030204" pitchFamily="18" charset="0"/>
                                </a:rPr>
                                <m:t>𝑚</m:t>
                              </m:r>
                            </m:e>
                          </m:acc>
                        </m:e>
                        <m:sub>
                          <m:r>
                            <a:rPr lang="en-US" i="1">
                              <a:latin typeface="Cambria Math" panose="02040503050406030204" pitchFamily="18" charset="0"/>
                            </a:rPr>
                            <m:t>𝑖𝑛</m:t>
                          </m:r>
                        </m:sub>
                      </m:sSub>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𝑖𝑛</m:t>
                          </m:r>
                        </m:sub>
                      </m:s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𝑖𝑛</m:t>
                          </m:r>
                        </m:sub>
                      </m:sSub>
                    </m:oMath>
                  </m:oMathPara>
                </a14:m>
                <a:endParaRPr lang="en-IN" dirty="0"/>
              </a:p>
            </p:txBody>
          </p:sp>
        </mc:Choice>
        <mc:Fallback xmlns="">
          <p:sp>
            <p:nvSpPr>
              <p:cNvPr id="27" name="TextBox 26">
                <a:extLst>
                  <a:ext uri="{FF2B5EF4-FFF2-40B4-BE49-F238E27FC236}">
                    <a16:creationId xmlns:a16="http://schemas.microsoft.com/office/drawing/2014/main" id="{44EF2F4D-32A9-8BE6-CCDD-37D62BD1C728}"/>
                  </a:ext>
                </a:extLst>
              </p:cNvPr>
              <p:cNvSpPr txBox="1">
                <a:spLocks noRot="1" noChangeAspect="1" noMove="1" noResize="1" noEditPoints="1" noAdjustHandles="1" noChangeArrowheads="1" noChangeShapeType="1" noTextEdit="1"/>
              </p:cNvSpPr>
              <p:nvPr/>
            </p:nvSpPr>
            <p:spPr>
              <a:xfrm>
                <a:off x="2286000" y="4327329"/>
                <a:ext cx="5505033" cy="473271"/>
              </a:xfrm>
              <a:prstGeom prst="rect">
                <a:avLst/>
              </a:prstGeom>
              <a:blipFill>
                <a:blip r:embed="rId6"/>
                <a:stretch>
                  <a:fillRect/>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1DAF5880-6DC4-AAC4-522A-59074DB7D6C1}"/>
                  </a:ext>
                </a:extLst>
              </p:cNvPr>
              <p:cNvSpPr txBox="1"/>
              <p:nvPr/>
            </p:nvSpPr>
            <p:spPr>
              <a:xfrm>
                <a:off x="2438400" y="5715000"/>
                <a:ext cx="4965655" cy="48423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IN" i="1" smtClean="0">
                              <a:latin typeface="Cambria Math" panose="02040503050406030204" pitchFamily="18" charset="0"/>
                            </a:rPr>
                          </m:ctrlPr>
                        </m:sSubPr>
                        <m:e>
                          <m:r>
                            <a:rPr lang="en-IN" i="1" smtClean="0">
                              <a:latin typeface="Cambria Math" panose="02040503050406030204" pitchFamily="18" charset="0"/>
                              <a:ea typeface="Cambria Math" panose="02040503050406030204" pitchFamily="18" charset="0"/>
                            </a:rPr>
                            <m:t>∆</m:t>
                          </m:r>
                          <m:acc>
                            <m:accPr>
                              <m:chr m:val="̇"/>
                              <m:ctrlPr>
                                <a:rPr lang="en-IN" i="1" smtClean="0">
                                  <a:latin typeface="Cambria Math" panose="02040503050406030204" pitchFamily="18" charset="0"/>
                                </a:rPr>
                              </m:ctrlPr>
                            </m:accPr>
                            <m:e>
                              <m:r>
                                <a:rPr lang="en-US" b="0" i="1" smtClean="0">
                                  <a:latin typeface="Cambria Math" panose="02040503050406030204" pitchFamily="18" charset="0"/>
                                </a:rPr>
                                <m:t>𝐿</m:t>
                              </m:r>
                            </m:e>
                          </m:acc>
                        </m:e>
                        <m:sub>
                          <m:r>
                            <a:rPr lang="en-US" b="0" i="1" smtClean="0">
                              <a:latin typeface="Cambria Math" panose="02040503050406030204" pitchFamily="18" charset="0"/>
                            </a:rPr>
                            <m:t>𝑡𝑢𝑟𝑏𝑜</m:t>
                          </m:r>
                        </m:sub>
                      </m:sSub>
                      <m:r>
                        <a:rPr lang="en-US" b="0" i="1" smtClean="0">
                          <a:latin typeface="Cambria Math" panose="02040503050406030204" pitchFamily="18" charset="0"/>
                        </a:rPr>
                        <m:t>=</m:t>
                      </m:r>
                      <m:acc>
                        <m:accPr>
                          <m:chr m:val="̇"/>
                          <m:ctrlPr>
                            <a:rPr lang="en-IN" i="1">
                              <a:latin typeface="Cambria Math" panose="02040503050406030204" pitchFamily="18" charset="0"/>
                            </a:rPr>
                          </m:ctrlPr>
                        </m:accPr>
                        <m:e>
                          <m:r>
                            <a:rPr lang="en-US" i="1">
                              <a:latin typeface="Cambria Math" panose="02040503050406030204" pitchFamily="18" charset="0"/>
                            </a:rPr>
                            <m:t>𝑚</m:t>
                          </m:r>
                        </m:e>
                      </m:acc>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𝑒𝑥</m:t>
                              </m:r>
                            </m:sub>
                          </m:s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𝑒𝑥</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𝑉</m:t>
                              </m:r>
                            </m:e>
                            <m:sub>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𝑖𝑛</m:t>
                              </m:r>
                            </m:sub>
                          </m:sSub>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i="1">
                                  <a:latin typeface="Cambria Math" panose="02040503050406030204" pitchFamily="18" charset="0"/>
                                </a:rPr>
                                <m:t>𝑖𝑛</m:t>
                              </m:r>
                            </m:sub>
                          </m:sSub>
                        </m:e>
                      </m:d>
                    </m:oMath>
                  </m:oMathPara>
                </a14:m>
                <a:endParaRPr lang="en-IN" dirty="0"/>
              </a:p>
            </p:txBody>
          </p:sp>
        </mc:Choice>
        <mc:Fallback xmlns="">
          <p:sp>
            <p:nvSpPr>
              <p:cNvPr id="28" name="TextBox 27">
                <a:extLst>
                  <a:ext uri="{FF2B5EF4-FFF2-40B4-BE49-F238E27FC236}">
                    <a16:creationId xmlns:a16="http://schemas.microsoft.com/office/drawing/2014/main" id="{1DAF5880-6DC4-AAC4-522A-59074DB7D6C1}"/>
                  </a:ext>
                </a:extLst>
              </p:cNvPr>
              <p:cNvSpPr txBox="1">
                <a:spLocks noRot="1" noChangeAspect="1" noMove="1" noResize="1" noEditPoints="1" noAdjustHandles="1" noChangeArrowheads="1" noChangeShapeType="1" noTextEdit="1"/>
              </p:cNvSpPr>
              <p:nvPr/>
            </p:nvSpPr>
            <p:spPr>
              <a:xfrm>
                <a:off x="2438400" y="5715000"/>
                <a:ext cx="4965655" cy="484235"/>
              </a:xfrm>
              <a:prstGeom prst="rect">
                <a:avLst/>
              </a:prstGeom>
              <a:blipFill>
                <a:blip r:embed="rId7"/>
                <a:stretch>
                  <a:fillRect/>
                </a:stretch>
              </a:blipFill>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2041"/>
                                        </p:tgtEl>
                                        <p:attrNameLst>
                                          <p:attrName>style.visibility</p:attrName>
                                        </p:attrNameLst>
                                      </p:cBhvr>
                                      <p:to>
                                        <p:strVal val="visible"/>
                                      </p:to>
                                    </p:set>
                                    <p:animEffect transition="in" filter="dissolve">
                                      <p:cBhvr>
                                        <p:cTn id="7" dur="500"/>
                                        <p:tgtEl>
                                          <p:spTgt spid="17204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2042"/>
                                        </p:tgtEl>
                                        <p:attrNameLst>
                                          <p:attrName>style.visibility</p:attrName>
                                        </p:attrNameLst>
                                      </p:cBhvr>
                                      <p:to>
                                        <p:strVal val="visible"/>
                                      </p:to>
                                    </p:set>
                                    <p:animEffect transition="in" filter="dissolve">
                                      <p:cBhvr>
                                        <p:cTn id="12" dur="500"/>
                                        <p:tgtEl>
                                          <p:spTgt spid="17204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ssolv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ppt_x"/>
                                          </p:val>
                                        </p:tav>
                                        <p:tav tm="100000">
                                          <p:val>
                                            <p:strVal val="#ppt_x"/>
                                          </p:val>
                                        </p:tav>
                                      </p:tavLst>
                                    </p:anim>
                                    <p:anim calcmode="lin" valueType="num">
                                      <p:cBhvr additive="base">
                                        <p:cTn id="29"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dissolv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dissolve">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ppt_x"/>
                                          </p:val>
                                        </p:tav>
                                        <p:tav tm="100000">
                                          <p:val>
                                            <p:strVal val="#ppt_x"/>
                                          </p:val>
                                        </p:tav>
                                      </p:tavLst>
                                    </p:anim>
                                    <p:anim calcmode="lin" valueType="num">
                                      <p:cBhvr additive="base">
                                        <p:cTn id="51"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41" grpId="0"/>
      <p:bldP spid="172042" grpId="0"/>
      <p:bldP spid="22" grpId="0"/>
      <p:bldP spid="23" grpId="0"/>
      <p:bldP spid="24" grpId="0"/>
      <p:bldP spid="25" grpId="0"/>
      <p:bldP spid="26" grpId="0"/>
      <p:bldP spid="27"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713EA695-CDC6-FA7A-536E-0F574CB2AFE1}"/>
              </a:ext>
            </a:extLst>
          </p:cNvPr>
          <p:cNvSpPr>
            <a:spLocks noGrp="1" noChangeArrowheads="1"/>
          </p:cNvSpPr>
          <p:nvPr>
            <p:ph type="title" idx="4294967295"/>
          </p:nvPr>
        </p:nvSpPr>
        <p:spPr>
          <a:xfrm>
            <a:off x="1828800" y="334963"/>
            <a:ext cx="5896099" cy="685800"/>
          </a:xfrm>
        </p:spPr>
        <p:txBody>
          <a:bodyPr/>
          <a:lstStyle/>
          <a:p>
            <a:r>
              <a:rPr lang="en-US" altLang="en-US" sz="2800" dirty="0"/>
              <a:t>Infinitesimal interaction Kinetics along the Meridional Plane</a:t>
            </a:r>
          </a:p>
        </p:txBody>
      </p:sp>
      <p:sp>
        <p:nvSpPr>
          <p:cNvPr id="159750" name="Text Box 6">
            <a:extLst>
              <a:ext uri="{FF2B5EF4-FFF2-40B4-BE49-F238E27FC236}">
                <a16:creationId xmlns:a16="http://schemas.microsoft.com/office/drawing/2014/main" id="{23A3A08A-2AB3-6ED6-43C3-80995A974C70}"/>
              </a:ext>
            </a:extLst>
          </p:cNvPr>
          <p:cNvSpPr txBox="1">
            <a:spLocks noChangeArrowheads="1"/>
          </p:cNvSpPr>
          <p:nvPr/>
        </p:nvSpPr>
        <p:spPr bwMode="auto">
          <a:xfrm>
            <a:off x="4605533" y="1240437"/>
            <a:ext cx="442026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For an infinitesimal interaction between fluid and the blade along a Meridional Plane,</a:t>
            </a:r>
          </a:p>
          <a:p>
            <a:pPr>
              <a:spcBef>
                <a:spcPct val="0"/>
              </a:spcBef>
              <a:buFontTx/>
              <a:buNone/>
            </a:pPr>
            <a:r>
              <a:rPr lang="en-US" altLang="en-US" sz="2400" dirty="0"/>
              <a:t> </a:t>
            </a:r>
          </a:p>
          <a:p>
            <a:pPr>
              <a:spcBef>
                <a:spcPct val="0"/>
              </a:spcBef>
              <a:buFontTx/>
              <a:buNone/>
            </a:pPr>
            <a:endParaRPr lang="en-US" altLang="en-US" sz="2400" dirty="0"/>
          </a:p>
        </p:txBody>
      </p:sp>
      <mc:AlternateContent xmlns:mc="http://schemas.openxmlformats.org/markup-compatibility/2006" xmlns:a14="http://schemas.microsoft.com/office/drawing/2010/main">
        <mc:Choice Requires="a14">
          <p:sp>
            <p:nvSpPr>
              <p:cNvPr id="5" name="Object 3">
                <a:extLst>
                  <a:ext uri="{FF2B5EF4-FFF2-40B4-BE49-F238E27FC236}">
                    <a16:creationId xmlns:a16="http://schemas.microsoft.com/office/drawing/2014/main" id="{DDA607CE-5F6A-D11A-54E6-F0ACE7EFBA5D}"/>
                  </a:ext>
                </a:extLst>
              </p:cNvPr>
              <p:cNvSpPr txBox="1"/>
              <p:nvPr/>
            </p:nvSpPr>
            <p:spPr bwMode="auto">
              <a:xfrm>
                <a:off x="5441950" y="3733800"/>
                <a:ext cx="2406650" cy="642937"/>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𝑑</m:t>
                      </m:r>
                      <m:r>
                        <a:rPr lang="en-IN" i="1" smtClean="0">
                          <a:solidFill>
                            <a:srgbClr val="000000"/>
                          </a:solidFill>
                          <a:latin typeface="Cambria Math" panose="02040503050406030204" pitchFamily="18" charset="0"/>
                        </a:rPr>
                        <m:t>𝜏</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𝑑</m:t>
                      </m:r>
                      <m:d>
                        <m:dPr>
                          <m:begChr m:val="{"/>
                          <m:endChr m:val="}"/>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r>
                            <a:rPr lang="en-US" b="0" i="1" smtClean="0">
                              <a:solidFill>
                                <a:srgbClr val="000000"/>
                              </a:solidFill>
                              <a:latin typeface="Cambria Math" panose="02040503050406030204" pitchFamily="18" charset="0"/>
                            </a:rPr>
                            <m:t>𝑟</m:t>
                          </m:r>
                        </m:e>
                      </m:d>
                    </m:oMath>
                  </m:oMathPara>
                </a14:m>
                <a:endParaRPr lang="en-IN" dirty="0"/>
              </a:p>
            </p:txBody>
          </p:sp>
        </mc:Choice>
        <mc:Fallback xmlns="">
          <p:sp>
            <p:nvSpPr>
              <p:cNvPr id="5" name="Object 3">
                <a:extLst>
                  <a:ext uri="{FF2B5EF4-FFF2-40B4-BE49-F238E27FC236}">
                    <a16:creationId xmlns:a16="http://schemas.microsoft.com/office/drawing/2014/main" id="{DDA607CE-5F6A-D11A-54E6-F0ACE7EFBA5D}"/>
                  </a:ext>
                </a:extLst>
              </p:cNvPr>
              <p:cNvSpPr txBox="1">
                <a:spLocks noRot="1" noChangeAspect="1" noMove="1" noResize="1" noEditPoints="1" noAdjustHandles="1" noChangeArrowheads="1" noChangeShapeType="1" noTextEdit="1"/>
              </p:cNvSpPr>
              <p:nvPr/>
            </p:nvSpPr>
            <p:spPr bwMode="auto">
              <a:xfrm>
                <a:off x="5441950" y="3733800"/>
                <a:ext cx="2406650" cy="642937"/>
              </a:xfrm>
              <a:prstGeom prst="rect">
                <a:avLst/>
              </a:prstGeom>
              <a:blipFill>
                <a:blip r:embed="rId2"/>
                <a:stretch>
                  <a:fillRect/>
                </a:stretch>
              </a:blipFill>
              <a:ln>
                <a:noFill/>
              </a:ln>
              <a:effectLst/>
            </p:spPr>
            <p:txBody>
              <a:bodyPr/>
              <a:lstStyle/>
              <a:p>
                <a:r>
                  <a:rPr lang="en-US">
                    <a:noFill/>
                  </a:rPr>
                  <a:t> </a:t>
                </a:r>
              </a:p>
            </p:txBody>
          </p:sp>
        </mc:Fallback>
      </mc:AlternateContent>
      <p:sp>
        <p:nvSpPr>
          <p:cNvPr id="6" name="Text Box 8">
            <a:extLst>
              <a:ext uri="{FF2B5EF4-FFF2-40B4-BE49-F238E27FC236}">
                <a16:creationId xmlns:a16="http://schemas.microsoft.com/office/drawing/2014/main" id="{45B42543-92C4-BD71-2357-8572697FD4BC}"/>
              </a:ext>
            </a:extLst>
          </p:cNvPr>
          <p:cNvSpPr txBox="1">
            <a:spLocks noChangeArrowheads="1"/>
          </p:cNvSpPr>
          <p:nvPr/>
        </p:nvSpPr>
        <p:spPr bwMode="auto">
          <a:xfrm>
            <a:off x="4593562" y="2286000"/>
            <a:ext cx="43980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Euler Differential Turbomachine Equation is written as:</a:t>
            </a:r>
          </a:p>
          <a:p>
            <a:pPr>
              <a:spcBef>
                <a:spcPct val="0"/>
              </a:spcBef>
              <a:buFontTx/>
              <a:buNone/>
            </a:pPr>
            <a:endParaRPr lang="en-US" altLang="en-US" sz="2400" dirty="0"/>
          </a:p>
        </p:txBody>
      </p:sp>
      <mc:AlternateContent xmlns:mc="http://schemas.openxmlformats.org/markup-compatibility/2006" xmlns:p14="http://schemas.microsoft.com/office/powerpoint/2010/main">
        <mc:Choice Requires="p14">
          <p:contentPart p14:bwMode="auto" r:id="rId3">
            <p14:nvContentPartPr>
              <p14:cNvPr id="1027" name="Ink 17">
                <a:extLst>
                  <a:ext uri="{FF2B5EF4-FFF2-40B4-BE49-F238E27FC236}">
                    <a16:creationId xmlns:a16="http://schemas.microsoft.com/office/drawing/2014/main" id="{DED5C764-0BA3-407E-AD8B-CACDCFD64A43}"/>
                  </a:ext>
                </a:extLst>
              </p14:cNvPr>
              <p14:cNvContentPartPr>
                <a14:cpLocks xmlns:a14="http://schemas.microsoft.com/office/drawing/2010/main" noRot="1" noChangeAspect="1" noEditPoints="1" noChangeArrowheads="1" noChangeShapeType="1"/>
              </p14:cNvContentPartPr>
              <p14:nvPr/>
            </p14:nvContentPartPr>
            <p14:xfrm>
              <a:off x="3376613" y="6694488"/>
              <a:ext cx="5102225" cy="150812"/>
            </p14:xfrm>
          </p:contentPart>
        </mc:Choice>
        <mc:Fallback xmlns="">
          <p:pic>
            <p:nvPicPr>
              <p:cNvPr id="1027" name="Ink 17">
                <a:extLst>
                  <a:ext uri="{FF2B5EF4-FFF2-40B4-BE49-F238E27FC236}">
                    <a16:creationId xmlns:a16="http://schemas.microsoft.com/office/drawing/2014/main" id="{DED5C764-0BA3-407E-AD8B-CACDCFD64A43}"/>
                  </a:ext>
                </a:extLst>
              </p:cNvPr>
              <p:cNvPicPr>
                <a:picLocks noRot="1" noChangeAspect="1" noEditPoints="1" noChangeArrowheads="1" noChangeShapeType="1"/>
              </p:cNvPicPr>
              <p:nvPr/>
            </p:nvPicPr>
            <p:blipFill>
              <a:blip r:embed="rId6"/>
              <a:stretch>
                <a:fillRect/>
              </a:stretch>
            </p:blipFill>
            <p:spPr>
              <a:xfrm>
                <a:off x="3367253" y="6685130"/>
                <a:ext cx="5120945" cy="16952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30" name="Ink 12">
                <a:extLst>
                  <a:ext uri="{FF2B5EF4-FFF2-40B4-BE49-F238E27FC236}">
                    <a16:creationId xmlns:a16="http://schemas.microsoft.com/office/drawing/2014/main" id="{80FC55B3-FE98-5237-A70F-276225CD3E81}"/>
                  </a:ext>
                </a:extLst>
              </p14:cNvPr>
              <p14:cNvContentPartPr>
                <a14:cpLocks xmlns:a14="http://schemas.microsoft.com/office/drawing/2010/main" noRot="1" noChangeAspect="1" noEditPoints="1" noChangeArrowheads="1" noChangeShapeType="1"/>
              </p14:cNvContentPartPr>
              <p14:nvPr/>
            </p14:nvContentPartPr>
            <p14:xfrm>
              <a:off x="752475" y="5565775"/>
              <a:ext cx="3175" cy="4763"/>
            </p14:xfrm>
          </p:contentPart>
        </mc:Choice>
        <mc:Fallback xmlns="">
          <p:pic>
            <p:nvPicPr>
              <p:cNvPr id="1030" name="Ink 12">
                <a:extLst>
                  <a:ext uri="{FF2B5EF4-FFF2-40B4-BE49-F238E27FC236}">
                    <a16:creationId xmlns:a16="http://schemas.microsoft.com/office/drawing/2014/main" id="{80FC55B3-FE98-5237-A70F-276225CD3E81}"/>
                  </a:ext>
                </a:extLst>
              </p:cNvPr>
              <p:cNvPicPr>
                <a:picLocks noRot="1" noChangeAspect="1" noEditPoints="1" noChangeArrowheads="1" noChangeShapeType="1"/>
              </p:cNvPicPr>
              <p:nvPr/>
            </p:nvPicPr>
            <p:blipFill>
              <a:blip r:embed="rId8"/>
              <a:stretch>
                <a:fillRect/>
              </a:stretch>
            </p:blipFill>
            <p:spPr>
              <a:xfrm>
                <a:off x="742156" y="5559257"/>
                <a:ext cx="23813" cy="17799"/>
              </a:xfrm>
              <a:prstGeom prst="rect">
                <a:avLst/>
              </a:prstGeom>
            </p:spPr>
          </p:pic>
        </mc:Fallback>
      </mc:AlternateContent>
      <p:grpSp>
        <p:nvGrpSpPr>
          <p:cNvPr id="3" name="Group 2">
            <a:extLst>
              <a:ext uri="{FF2B5EF4-FFF2-40B4-BE49-F238E27FC236}">
                <a16:creationId xmlns:a16="http://schemas.microsoft.com/office/drawing/2014/main" id="{05086A6D-7BA6-0BEA-A6EA-2CD5885200B8}"/>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A76C8A5-E02B-566E-2166-5582B5C2BD3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38">
              <a:extLst>
                <a:ext uri="{FF2B5EF4-FFF2-40B4-BE49-F238E27FC236}">
                  <a16:creationId xmlns:a16="http://schemas.microsoft.com/office/drawing/2014/main" id="{FB16497B-E5FE-789C-3C57-031D6BDC97E3}"/>
                </a:ext>
              </a:extLst>
            </p:cNvPr>
            <p:cNvGrpSpPr>
              <a:grpSpLocks/>
            </p:cNvGrpSpPr>
            <p:nvPr/>
          </p:nvGrpSpPr>
          <p:grpSpPr bwMode="auto">
            <a:xfrm>
              <a:off x="0" y="0"/>
              <a:ext cx="9144000" cy="6858000"/>
              <a:chOff x="0" y="0"/>
              <a:chExt cx="9144000" cy="6858000"/>
            </a:xfrm>
          </p:grpSpPr>
          <p:grpSp>
            <p:nvGrpSpPr>
              <p:cNvPr id="8" name="Group 19">
                <a:extLst>
                  <a:ext uri="{FF2B5EF4-FFF2-40B4-BE49-F238E27FC236}">
                    <a16:creationId xmlns:a16="http://schemas.microsoft.com/office/drawing/2014/main" id="{1395605C-B74E-5F79-08E7-A0A489764287}"/>
                  </a:ext>
                </a:extLst>
              </p:cNvPr>
              <p:cNvGrpSpPr>
                <a:grpSpLocks/>
              </p:cNvGrpSpPr>
              <p:nvPr/>
            </p:nvGrpSpPr>
            <p:grpSpPr bwMode="auto">
              <a:xfrm>
                <a:off x="0" y="0"/>
                <a:ext cx="9144000" cy="6858000"/>
                <a:chOff x="0" y="0"/>
                <a:chExt cx="9144000" cy="6858000"/>
              </a:xfrm>
            </p:grpSpPr>
            <p:grpSp>
              <p:nvGrpSpPr>
                <p:cNvPr id="10" name="Group 9">
                  <a:extLst>
                    <a:ext uri="{FF2B5EF4-FFF2-40B4-BE49-F238E27FC236}">
                      <a16:creationId xmlns:a16="http://schemas.microsoft.com/office/drawing/2014/main" id="{0A09BF57-7556-D578-40EA-8C93D11A6766}"/>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269EE39E-9F70-8B41-B51C-0707E48D79C5}"/>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B31D28E7-807A-468A-A4E4-303054A53F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F31ACEBD-E44B-B370-35F9-DC1C6D731C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80E48D51-7CD0-7D21-651A-C09CA078D75B}"/>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29137215-4B50-E54D-F246-840B2CDD2AC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A7C933EB-1F0F-2DE6-E870-694E5E1185F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CE04C275-9749-8602-4DB4-D0FDF2A65EAB}"/>
                      </a:ext>
                    </a:extLst>
                  </p:cNvPr>
                  <p:cNvGrpSpPr>
                    <a:grpSpLocks/>
                  </p:cNvGrpSpPr>
                  <p:nvPr/>
                </p:nvGrpSpPr>
                <p:grpSpPr bwMode="auto">
                  <a:xfrm>
                    <a:off x="144" y="0"/>
                    <a:ext cx="5616" cy="144"/>
                    <a:chOff x="96" y="-48"/>
                    <a:chExt cx="5520" cy="144"/>
                  </a:xfrm>
                </p:grpSpPr>
                <p:sp>
                  <p:nvSpPr>
                    <p:cNvPr id="18" name="Rectangle 17">
                      <a:extLst>
                        <a:ext uri="{FF2B5EF4-FFF2-40B4-BE49-F238E27FC236}">
                          <a16:creationId xmlns:a16="http://schemas.microsoft.com/office/drawing/2014/main" id="{E43F1589-2826-A587-AD37-B6496A08566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8">
                      <a:extLst>
                        <a:ext uri="{FF2B5EF4-FFF2-40B4-BE49-F238E27FC236}">
                          <a16:creationId xmlns:a16="http://schemas.microsoft.com/office/drawing/2014/main" id="{AD2C31BA-2D8A-8C0E-0F24-B4EA8616ADF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E499C7FA-8283-0100-60F2-A6D7E8CF43CC}"/>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DAE751F4-F799-8098-8D22-2C1BF804A9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CC91D9FA-DF93-8580-B600-23EC0FB3D20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1" name="Rectangle 21">
                  <a:extLst>
                    <a:ext uri="{FF2B5EF4-FFF2-40B4-BE49-F238E27FC236}">
                      <a16:creationId xmlns:a16="http://schemas.microsoft.com/office/drawing/2014/main" id="{774AF29D-68A0-245B-1862-4728A903B43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9" name="Picture 42" descr="A picture containing shape&#10;&#10;Description automatically generated">
                <a:extLst>
                  <a:ext uri="{FF2B5EF4-FFF2-40B4-BE49-F238E27FC236}">
                    <a16:creationId xmlns:a16="http://schemas.microsoft.com/office/drawing/2014/main" id="{2040233B-075E-98A7-3F05-24F22FFA553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aphicFrame>
        <p:nvGraphicFramePr>
          <p:cNvPr id="2" name="Object 2">
            <a:extLst>
              <a:ext uri="{FF2B5EF4-FFF2-40B4-BE49-F238E27FC236}">
                <a16:creationId xmlns:a16="http://schemas.microsoft.com/office/drawing/2014/main" id="{FBDEA486-666D-F015-7143-BD917AFCB62F}"/>
              </a:ext>
            </a:extLst>
          </p:cNvPr>
          <p:cNvGraphicFramePr>
            <a:graphicFrameLocks noChangeAspect="1"/>
          </p:cNvGraphicFramePr>
          <p:nvPr>
            <p:extLst>
              <p:ext uri="{D42A27DB-BD31-4B8C-83A1-F6EECF244321}">
                <p14:modId xmlns:p14="http://schemas.microsoft.com/office/powerpoint/2010/main" val="1821217477"/>
              </p:ext>
            </p:extLst>
          </p:nvPr>
        </p:nvGraphicFramePr>
        <p:xfrm>
          <a:off x="304800" y="1348118"/>
          <a:ext cx="4003467" cy="5117894"/>
        </p:xfrm>
        <a:graphic>
          <a:graphicData uri="http://schemas.openxmlformats.org/presentationml/2006/ole">
            <mc:AlternateContent xmlns:mc="http://schemas.openxmlformats.org/markup-compatibility/2006">
              <mc:Choice xmlns:v="urn:schemas-microsoft-com:vml" Requires="v">
                <p:oleObj name="Bitmap Image" r:id="rId11" imgW="3971429" imgH="5076190" progId="Paint.Picture">
                  <p:embed/>
                </p:oleObj>
              </mc:Choice>
              <mc:Fallback>
                <p:oleObj name="Bitmap Image" r:id="rId11" imgW="3971429" imgH="5076190" progId="Paint.Picture">
                  <p:embed/>
                  <p:pic>
                    <p:nvPicPr>
                      <p:cNvPr id="159749" name="Object 2">
                        <a:extLst>
                          <a:ext uri="{FF2B5EF4-FFF2-40B4-BE49-F238E27FC236}">
                            <a16:creationId xmlns:a16="http://schemas.microsoft.com/office/drawing/2014/main" id="{C54A381E-CAFE-D2B1-1905-4E7E2D6776E1}"/>
                          </a:ext>
                        </a:extLst>
                      </p:cNvPr>
                      <p:cNvPicPr>
                        <a:picLocks noChangeAspect="1" noChangeArrowheads="1"/>
                      </p:cNvPicPr>
                      <p:nvPr/>
                    </p:nvPicPr>
                    <p:blipFill>
                      <a:blip r:embed="rId12">
                        <a:extLst>
                          <a:ext uri="{BEBA8EAE-BF5A-486C-A8C5-ECC9F3942E4B}">
                            <a14:imgProps xmlns:a14="http://schemas.microsoft.com/office/drawing/2010/main">
                              <a14:imgLayer r:embed="rId13">
                                <a14:imgEffect>
                                  <a14:sharpenSoften amount="25000"/>
                                </a14:imgEffect>
                                <a14:imgEffect>
                                  <a14:brightnessContrast bright="-37000" contrast="80000"/>
                                </a14:imgEffect>
                              </a14:imgLayer>
                            </a14:imgProps>
                          </a:ext>
                          <a:ext uri="{28A0092B-C50C-407E-A947-70E740481C1C}">
                            <a14:useLocalDpi xmlns:a14="http://schemas.microsoft.com/office/drawing/2010/main" val="0"/>
                          </a:ext>
                        </a:extLst>
                      </a:blip>
                      <a:srcRect/>
                      <a:stretch>
                        <a:fillRect/>
                      </a:stretch>
                    </p:blipFill>
                    <p:spPr bwMode="auto">
                      <a:xfrm>
                        <a:off x="304800" y="1348118"/>
                        <a:ext cx="4003467" cy="5117894"/>
                      </a:xfrm>
                      <a:prstGeom prst="rect">
                        <a:avLst/>
                      </a:prstGeom>
                      <a:noFill/>
                      <a:ln>
                        <a:noFill/>
                      </a:ln>
                      <a:effectLst/>
                    </p:spPr>
                  </p:pic>
                </p:oleObj>
              </mc:Fallback>
            </mc:AlternateContent>
          </a:graphicData>
        </a:graphic>
      </p:graphicFrame>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23E5E908-82DE-756C-0151-9D4E75999B03}"/>
                  </a:ext>
                </a:extLst>
              </p14:cNvPr>
              <p14:cNvContentPartPr/>
              <p14:nvPr/>
            </p14:nvContentPartPr>
            <p14:xfrm>
              <a:off x="703080" y="1621440"/>
              <a:ext cx="7521840" cy="5088960"/>
            </p14:xfrm>
          </p:contentPart>
        </mc:Choice>
        <mc:Fallback xmlns="">
          <p:pic>
            <p:nvPicPr>
              <p:cNvPr id="24" name="Ink 23">
                <a:extLst>
                  <a:ext uri="{FF2B5EF4-FFF2-40B4-BE49-F238E27FC236}">
                    <a16:creationId xmlns:a16="http://schemas.microsoft.com/office/drawing/2014/main" id="{23E5E908-82DE-756C-0151-9D4E75999B03}"/>
                  </a:ext>
                </a:extLst>
              </p:cNvPr>
              <p:cNvPicPr/>
              <p:nvPr/>
            </p:nvPicPr>
            <p:blipFill>
              <a:blip r:embed="rId15"/>
              <a:stretch>
                <a:fillRect/>
              </a:stretch>
            </p:blipFill>
            <p:spPr>
              <a:xfrm>
                <a:off x="693720" y="1612080"/>
                <a:ext cx="7540560" cy="510768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9750">
                                            <p:txEl>
                                              <p:pRg st="0" end="0"/>
                                            </p:txEl>
                                          </p:spTgt>
                                        </p:tgtEl>
                                        <p:attrNameLst>
                                          <p:attrName>style.visibility</p:attrName>
                                        </p:attrNameLst>
                                      </p:cBhvr>
                                      <p:to>
                                        <p:strVal val="visible"/>
                                      </p:to>
                                    </p:set>
                                    <p:animEffect transition="in" filter="dissolve">
                                      <p:cBhvr>
                                        <p:cTn id="7" dur="500"/>
                                        <p:tgtEl>
                                          <p:spTgt spid="1597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9750">
                                            <p:txEl>
                                              <p:pRg st="1" end="1"/>
                                            </p:txEl>
                                          </p:spTgt>
                                        </p:tgtEl>
                                        <p:attrNameLst>
                                          <p:attrName>style.visibility</p:attrName>
                                        </p:attrNameLst>
                                      </p:cBhvr>
                                      <p:to>
                                        <p:strVal val="visible"/>
                                      </p:to>
                                    </p:set>
                                    <p:animEffect transition="in" filter="dissolve">
                                      <p:cBhvr>
                                        <p:cTn id="12" dur="500"/>
                                        <p:tgtEl>
                                          <p:spTgt spid="1597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50" grpId="0" build="p"/>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CF6D9862-CFC1-E69D-A846-5AB7D789D81F}"/>
              </a:ext>
            </a:extLst>
          </p:cNvPr>
          <p:cNvSpPr>
            <a:spLocks noGrp="1"/>
          </p:cNvSpPr>
          <p:nvPr>
            <p:ph type="title"/>
          </p:nvPr>
        </p:nvSpPr>
        <p:spPr>
          <a:xfrm>
            <a:off x="674688" y="12700"/>
            <a:ext cx="7772400" cy="1143000"/>
          </a:xfrm>
        </p:spPr>
        <p:txBody>
          <a:bodyPr/>
          <a:lstStyle/>
          <a:p>
            <a:r>
              <a:rPr lang="en-US" altLang="en-US" sz="2800" dirty="0"/>
              <a:t>Euler  Turbomachine Equation for a Quasistatic Process</a:t>
            </a:r>
          </a:p>
        </p:txBody>
      </p:sp>
      <mc:AlternateContent xmlns:mc="http://schemas.openxmlformats.org/markup-compatibility/2006" xmlns:p14="http://schemas.microsoft.com/office/powerpoint/2010/main">
        <mc:Choice Requires="p14">
          <p:contentPart p14:bwMode="auto" r:id="rId2">
            <p14:nvContentPartPr>
              <p14:cNvPr id="2057" name="Ink 10">
                <a:extLst>
                  <a:ext uri="{FF2B5EF4-FFF2-40B4-BE49-F238E27FC236}">
                    <a16:creationId xmlns:a16="http://schemas.microsoft.com/office/drawing/2014/main" id="{5E27331D-49F8-88DE-0ECB-6446919B462F}"/>
                  </a:ext>
                </a:extLst>
              </p14:cNvPr>
              <p14:cNvContentPartPr>
                <a14:cpLocks xmlns:a14="http://schemas.microsoft.com/office/drawing/2010/main" noRot="1" noChangeAspect="1" noEditPoints="1" noChangeArrowheads="1" noChangeShapeType="1"/>
              </p14:cNvContentPartPr>
              <p14:nvPr/>
            </p14:nvContentPartPr>
            <p14:xfrm>
              <a:off x="6499225" y="4260850"/>
              <a:ext cx="733425" cy="2522538"/>
            </p14:xfrm>
          </p:contentPart>
        </mc:Choice>
        <mc:Fallback xmlns="">
          <p:pic>
            <p:nvPicPr>
              <p:cNvPr id="2057" name="Ink 10">
                <a:extLst>
                  <a:ext uri="{FF2B5EF4-FFF2-40B4-BE49-F238E27FC236}">
                    <a16:creationId xmlns:a16="http://schemas.microsoft.com/office/drawing/2014/main" id="{5E27331D-49F8-88DE-0ECB-6446919B462F}"/>
                  </a:ext>
                </a:extLst>
              </p:cNvPr>
              <p:cNvPicPr>
                <a:picLocks noRot="1" noChangeAspect="1" noEditPoints="1" noChangeArrowheads="1" noChangeShapeType="1"/>
              </p:cNvPicPr>
              <p:nvPr/>
            </p:nvPicPr>
            <p:blipFill>
              <a:blip r:embed="rId3"/>
              <a:stretch>
                <a:fillRect/>
              </a:stretch>
            </p:blipFill>
            <p:spPr>
              <a:xfrm>
                <a:off x="6489864" y="4251490"/>
                <a:ext cx="752148" cy="2541258"/>
              </a:xfrm>
              <a:prstGeom prst="rect">
                <a:avLst/>
              </a:prstGeom>
            </p:spPr>
          </p:pic>
        </mc:Fallback>
      </mc:AlternateContent>
      <mc:AlternateContent xmlns:mc="http://schemas.openxmlformats.org/markup-compatibility/2006" xmlns:a14="http://schemas.microsoft.com/office/drawing/2010/main">
        <mc:Choice Requires="a14">
          <p:sp>
            <p:nvSpPr>
              <p:cNvPr id="11" name="Object 3">
                <a:extLst>
                  <a:ext uri="{FF2B5EF4-FFF2-40B4-BE49-F238E27FC236}">
                    <a16:creationId xmlns:a16="http://schemas.microsoft.com/office/drawing/2014/main" id="{9F2ED1EC-2F26-1872-18B9-E13B4AA56402}"/>
                  </a:ext>
                </a:extLst>
              </p:cNvPr>
              <p:cNvSpPr txBox="1"/>
              <p:nvPr/>
            </p:nvSpPr>
            <p:spPr bwMode="auto">
              <a:xfrm>
                <a:off x="2990850" y="1143000"/>
                <a:ext cx="2406650" cy="642938"/>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𝑑</m:t>
                      </m:r>
                      <m:r>
                        <a:rPr lang="en-IN" i="1" smtClean="0">
                          <a:solidFill>
                            <a:srgbClr val="000000"/>
                          </a:solidFill>
                          <a:latin typeface="Cambria Math" panose="02040503050406030204" pitchFamily="18" charset="0"/>
                        </a:rPr>
                        <m:t>𝜏</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𝑑</m:t>
                      </m:r>
                      <m:d>
                        <m:dPr>
                          <m:begChr m:val="{"/>
                          <m:endChr m:val="}"/>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r>
                            <a:rPr lang="en-US" b="0" i="1" smtClean="0">
                              <a:solidFill>
                                <a:srgbClr val="000000"/>
                              </a:solidFill>
                              <a:latin typeface="Cambria Math" panose="02040503050406030204" pitchFamily="18" charset="0"/>
                            </a:rPr>
                            <m:t>𝑟</m:t>
                          </m:r>
                        </m:e>
                      </m:d>
                    </m:oMath>
                  </m:oMathPara>
                </a14:m>
                <a:endParaRPr lang="en-IN" dirty="0"/>
              </a:p>
            </p:txBody>
          </p:sp>
        </mc:Choice>
        <mc:Fallback xmlns="">
          <p:sp>
            <p:nvSpPr>
              <p:cNvPr id="11" name="Object 3">
                <a:extLst>
                  <a:ext uri="{FF2B5EF4-FFF2-40B4-BE49-F238E27FC236}">
                    <a16:creationId xmlns:a16="http://schemas.microsoft.com/office/drawing/2014/main" id="{9F2ED1EC-2F26-1872-18B9-E13B4AA56402}"/>
                  </a:ext>
                </a:extLst>
              </p:cNvPr>
              <p:cNvSpPr txBox="1">
                <a:spLocks noRot="1" noChangeAspect="1" noMove="1" noResize="1" noEditPoints="1" noAdjustHandles="1" noChangeArrowheads="1" noChangeShapeType="1" noTextEdit="1"/>
              </p:cNvSpPr>
              <p:nvPr/>
            </p:nvSpPr>
            <p:spPr bwMode="auto">
              <a:xfrm>
                <a:off x="2990850" y="1143000"/>
                <a:ext cx="2406650" cy="642938"/>
              </a:xfrm>
              <a:prstGeom prst="rect">
                <a:avLst/>
              </a:prstGeom>
              <a:blipFill>
                <a:blip r:embed="rId4"/>
                <a:stretch>
                  <a:fillRect/>
                </a:stretch>
              </a:blipFill>
              <a:ln>
                <a:noFill/>
              </a:ln>
              <a:effectLst/>
            </p:spPr>
            <p:txBody>
              <a:bodyPr/>
              <a:lstStyle/>
              <a:p>
                <a:r>
                  <a:rPr lang="en-IN">
                    <a:noFill/>
                  </a:rPr>
                  <a:t> </a:t>
                </a:r>
              </a:p>
            </p:txBody>
          </p:sp>
        </mc:Fallback>
      </mc:AlternateContent>
      <p:sp>
        <p:nvSpPr>
          <p:cNvPr id="2" name="TextBox 1">
            <a:extLst>
              <a:ext uri="{FF2B5EF4-FFF2-40B4-BE49-F238E27FC236}">
                <a16:creationId xmlns:a16="http://schemas.microsoft.com/office/drawing/2014/main" id="{C7CDD75F-312F-34A9-F9D6-21E2937E1274}"/>
              </a:ext>
            </a:extLst>
          </p:cNvPr>
          <p:cNvSpPr txBox="1">
            <a:spLocks noChangeArrowheads="1"/>
          </p:cNvSpPr>
          <p:nvPr/>
        </p:nvSpPr>
        <p:spPr bwMode="auto">
          <a:xfrm>
            <a:off x="702545" y="1752600"/>
            <a:ext cx="34884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For an axial flow machine.</a:t>
            </a:r>
          </a:p>
        </p:txBody>
      </p:sp>
      <mc:AlternateContent xmlns:mc="http://schemas.openxmlformats.org/markup-compatibility/2006" xmlns:a14="http://schemas.microsoft.com/office/drawing/2010/main">
        <mc:Choice Requires="a14">
          <p:sp>
            <p:nvSpPr>
              <p:cNvPr id="13" name="Object 3">
                <a:extLst>
                  <a:ext uri="{FF2B5EF4-FFF2-40B4-BE49-F238E27FC236}">
                    <a16:creationId xmlns:a16="http://schemas.microsoft.com/office/drawing/2014/main" id="{29B180CA-F238-554F-075E-C5519570E266}"/>
                  </a:ext>
                </a:extLst>
              </p:cNvPr>
              <p:cNvSpPr txBox="1"/>
              <p:nvPr/>
            </p:nvSpPr>
            <p:spPr bwMode="auto">
              <a:xfrm>
                <a:off x="4343400" y="1676400"/>
                <a:ext cx="2338388" cy="609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𝑑</m:t>
                      </m:r>
                      <m:r>
                        <a:rPr lang="en-IN" i="1" smtClean="0">
                          <a:solidFill>
                            <a:srgbClr val="000000"/>
                          </a:solidFill>
                          <a:latin typeface="Cambria Math" panose="02040503050406030204" pitchFamily="18" charset="0"/>
                        </a:rPr>
                        <m:t>𝜏</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𝑑</m:t>
                      </m:r>
                      <m:d>
                        <m:dPr>
                          <m:begChr m:val="{"/>
                          <m:endChr m:val="}"/>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r>
                            <a:rPr lang="en-US" b="0" i="1" smtClean="0">
                              <a:solidFill>
                                <a:srgbClr val="000000"/>
                              </a:solidFill>
                              <a:latin typeface="Cambria Math" panose="02040503050406030204" pitchFamily="18" charset="0"/>
                            </a:rPr>
                            <m:t>𝑟</m:t>
                          </m:r>
                        </m:e>
                      </m:d>
                    </m:oMath>
                  </m:oMathPara>
                </a14:m>
                <a:endParaRPr lang="en-IN" dirty="0"/>
              </a:p>
            </p:txBody>
          </p:sp>
        </mc:Choice>
        <mc:Fallback xmlns="">
          <p:sp>
            <p:nvSpPr>
              <p:cNvPr id="13" name="Object 3">
                <a:extLst>
                  <a:ext uri="{FF2B5EF4-FFF2-40B4-BE49-F238E27FC236}">
                    <a16:creationId xmlns:a16="http://schemas.microsoft.com/office/drawing/2014/main" id="{29B180CA-F238-554F-075E-C5519570E266}"/>
                  </a:ext>
                </a:extLst>
              </p:cNvPr>
              <p:cNvSpPr txBox="1">
                <a:spLocks noRot="1" noChangeAspect="1" noMove="1" noResize="1" noEditPoints="1" noAdjustHandles="1" noChangeArrowheads="1" noChangeShapeType="1" noTextEdit="1"/>
              </p:cNvSpPr>
              <p:nvPr/>
            </p:nvSpPr>
            <p:spPr bwMode="auto">
              <a:xfrm>
                <a:off x="4343400" y="1676400"/>
                <a:ext cx="2338388" cy="609600"/>
              </a:xfrm>
              <a:prstGeom prst="rect">
                <a:avLst/>
              </a:prstGeom>
              <a:blipFill>
                <a:blip r:embed="rId5"/>
                <a:stretch>
                  <a:fillRect/>
                </a:stretch>
              </a:blipFill>
              <a:ln>
                <a:noFill/>
              </a:ln>
              <a:effectLst/>
            </p:spPr>
            <p:txBody>
              <a:bodyPr/>
              <a:lstStyle/>
              <a:p>
                <a:r>
                  <a:rPr lang="en-IN">
                    <a:noFill/>
                  </a:rPr>
                  <a:t> </a:t>
                </a:r>
              </a:p>
            </p:txBody>
          </p:sp>
        </mc:Fallback>
      </mc:AlternateContent>
      <p:sp>
        <p:nvSpPr>
          <p:cNvPr id="14" name="TextBox 13">
            <a:extLst>
              <a:ext uri="{FF2B5EF4-FFF2-40B4-BE49-F238E27FC236}">
                <a16:creationId xmlns:a16="http://schemas.microsoft.com/office/drawing/2014/main" id="{60316516-447A-D89C-0A2C-7F5B69DD043D}"/>
              </a:ext>
            </a:extLst>
          </p:cNvPr>
          <p:cNvSpPr txBox="1">
            <a:spLocks noChangeArrowheads="1"/>
          </p:cNvSpPr>
          <p:nvPr/>
        </p:nvSpPr>
        <p:spPr bwMode="auto">
          <a:xfrm>
            <a:off x="640872" y="2510135"/>
            <a:ext cx="41597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For a SSSF  flow Turbomachine</a:t>
            </a:r>
          </a:p>
        </p:txBody>
      </p:sp>
      <mc:AlternateContent xmlns:mc="http://schemas.openxmlformats.org/markup-compatibility/2006" xmlns:a14="http://schemas.microsoft.com/office/drawing/2010/main">
        <mc:Choice Requires="a14">
          <p:sp>
            <p:nvSpPr>
              <p:cNvPr id="15" name="Object 3">
                <a:extLst>
                  <a:ext uri="{FF2B5EF4-FFF2-40B4-BE49-F238E27FC236}">
                    <a16:creationId xmlns:a16="http://schemas.microsoft.com/office/drawing/2014/main" id="{7295FB90-CB80-97AE-511D-E47A1D67FEC2}"/>
                  </a:ext>
                </a:extLst>
              </p:cNvPr>
              <p:cNvSpPr txBox="1"/>
              <p:nvPr/>
            </p:nvSpPr>
            <p:spPr bwMode="auto">
              <a:xfrm>
                <a:off x="5314950" y="2438400"/>
                <a:ext cx="2305050" cy="60960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r>
                        <a:rPr lang="en-IN" i="1">
                          <a:solidFill>
                            <a:srgbClr val="000000"/>
                          </a:solidFill>
                          <a:latin typeface="Cambria Math" panose="02040503050406030204" pitchFamily="18" charset="0"/>
                        </a:rPr>
                        <m:t>𝑑</m:t>
                      </m:r>
                      <m:r>
                        <a:rPr lang="en-IN" i="1">
                          <a:solidFill>
                            <a:srgbClr val="000000"/>
                          </a:solidFill>
                          <a:latin typeface="Cambria Math" panose="02040503050406030204" pitchFamily="18" charset="0"/>
                        </a:rPr>
                        <m:t>𝜏</m:t>
                      </m:r>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𝑑</m:t>
                      </m:r>
                      <m:d>
                        <m:dPr>
                          <m:begChr m:val="{"/>
                          <m:endChr m:val="}"/>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𝑟</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e>
                      </m:d>
                    </m:oMath>
                  </m:oMathPara>
                </a14:m>
                <a:endParaRPr lang="en-IN" dirty="0"/>
              </a:p>
            </p:txBody>
          </p:sp>
        </mc:Choice>
        <mc:Fallback xmlns="">
          <p:sp>
            <p:nvSpPr>
              <p:cNvPr id="15" name="Object 3">
                <a:extLst>
                  <a:ext uri="{FF2B5EF4-FFF2-40B4-BE49-F238E27FC236}">
                    <a16:creationId xmlns:a16="http://schemas.microsoft.com/office/drawing/2014/main" id="{7295FB90-CB80-97AE-511D-E47A1D67FEC2}"/>
                  </a:ext>
                </a:extLst>
              </p:cNvPr>
              <p:cNvSpPr txBox="1">
                <a:spLocks noRot="1" noChangeAspect="1" noMove="1" noResize="1" noEditPoints="1" noAdjustHandles="1" noChangeArrowheads="1" noChangeShapeType="1" noTextEdit="1"/>
              </p:cNvSpPr>
              <p:nvPr/>
            </p:nvSpPr>
            <p:spPr bwMode="auto">
              <a:xfrm>
                <a:off x="5314950" y="2438400"/>
                <a:ext cx="2305050" cy="609600"/>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3" name="Object 2">
                <a:extLst>
                  <a:ext uri="{FF2B5EF4-FFF2-40B4-BE49-F238E27FC236}">
                    <a16:creationId xmlns:a16="http://schemas.microsoft.com/office/drawing/2014/main" id="{98EEDDC6-C455-4770-E0EF-C84DAD8CC5DB}"/>
                  </a:ext>
                </a:extLst>
              </p:cNvPr>
              <p:cNvSpPr txBox="1"/>
              <p:nvPr/>
            </p:nvSpPr>
            <p:spPr bwMode="auto">
              <a:xfrm>
                <a:off x="6248400" y="3048000"/>
                <a:ext cx="2073275" cy="1211263"/>
              </a:xfrm>
              <a:prstGeom prst="rect">
                <a:avLst/>
              </a:prstGeom>
              <a:noFill/>
              <a:ln>
                <a:noFill/>
              </a:ln>
            </p:spPr>
            <p:txBody>
              <a:bodyPr>
                <a:normAutofit fontScale="70000" lnSpcReduction="2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𝜏</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nary>
                        <m:naryPr>
                          <m:limLoc m:val="undOvr"/>
                          <m:ctrlPr>
                            <a:rPr lang="en-IN" i="1">
                              <a:solidFill>
                                <a:srgbClr val="000000"/>
                              </a:solidFill>
                              <a:latin typeface="Cambria Math" panose="02040503050406030204" pitchFamily="18" charset="0"/>
                            </a:rPr>
                          </m:ctrlPr>
                        </m:naryPr>
                        <m:sub>
                          <m:r>
                            <a:rPr lang="en-IN" i="1">
                              <a:solidFill>
                                <a:srgbClr val="000000"/>
                              </a:solidFill>
                              <a:latin typeface="Cambria Math" panose="02040503050406030204" pitchFamily="18" charset="0"/>
                            </a:rPr>
                            <m:t>𝑖𝑛𝑙𝑒𝑡</m:t>
                          </m:r>
                        </m:sub>
                        <m:sup>
                          <m:r>
                            <a:rPr lang="en-IN" i="1">
                              <a:solidFill>
                                <a:srgbClr val="000000"/>
                              </a:solidFill>
                              <a:latin typeface="Cambria Math" panose="02040503050406030204" pitchFamily="18" charset="0"/>
                            </a:rPr>
                            <m:t>𝑒𝑥𝑖𝑡</m:t>
                          </m:r>
                        </m:sup>
                        <m:e>
                          <m:r>
                            <a:rPr lang="en-US" b="0" i="1" smtClean="0">
                              <a:solidFill>
                                <a:srgbClr val="000000"/>
                              </a:solidFill>
                              <a:latin typeface="Cambria Math" panose="02040503050406030204" pitchFamily="18" charset="0"/>
                            </a:rPr>
                            <m:t>𝑟</m:t>
                          </m:r>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sub>
                          </m:sSub>
                        </m:e>
                      </m:nary>
                    </m:oMath>
                  </m:oMathPara>
                </a14:m>
                <a:endParaRPr lang="en-IN" dirty="0"/>
              </a:p>
            </p:txBody>
          </p:sp>
        </mc:Choice>
        <mc:Fallback xmlns="">
          <p:sp>
            <p:nvSpPr>
              <p:cNvPr id="3" name="Object 2">
                <a:extLst>
                  <a:ext uri="{FF2B5EF4-FFF2-40B4-BE49-F238E27FC236}">
                    <a16:creationId xmlns:a16="http://schemas.microsoft.com/office/drawing/2014/main" id="{98EEDDC6-C455-4770-E0EF-C84DAD8CC5DB}"/>
                  </a:ext>
                </a:extLst>
              </p:cNvPr>
              <p:cNvSpPr txBox="1">
                <a:spLocks noRot="1" noChangeAspect="1" noMove="1" noResize="1" noEditPoints="1" noAdjustHandles="1" noChangeArrowheads="1" noChangeShapeType="1" noTextEdit="1"/>
              </p:cNvSpPr>
              <p:nvPr/>
            </p:nvSpPr>
            <p:spPr bwMode="auto">
              <a:xfrm>
                <a:off x="6248400" y="3048000"/>
                <a:ext cx="2073275" cy="1211263"/>
              </a:xfrm>
              <a:prstGeom prst="rect">
                <a:avLst/>
              </a:prstGeom>
              <a:blipFill>
                <a:blip r:embed="rId7"/>
                <a:stretch>
                  <a:fillRect/>
                </a:stretch>
              </a:blipFill>
              <a:ln>
                <a:noFill/>
              </a:ln>
            </p:spPr>
            <p:txBody>
              <a:bodyPr/>
              <a:lstStyle/>
              <a:p>
                <a:r>
                  <a:rPr lang="en-IN">
                    <a:noFill/>
                  </a:rPr>
                  <a:t> </a:t>
                </a:r>
              </a:p>
            </p:txBody>
          </p:sp>
        </mc:Fallback>
      </mc:AlternateContent>
      <p:sp>
        <p:nvSpPr>
          <p:cNvPr id="18" name="TextBox 17">
            <a:extLst>
              <a:ext uri="{FF2B5EF4-FFF2-40B4-BE49-F238E27FC236}">
                <a16:creationId xmlns:a16="http://schemas.microsoft.com/office/drawing/2014/main" id="{63719799-E21F-F19B-BE18-017EFB08BCA5}"/>
              </a:ext>
            </a:extLst>
          </p:cNvPr>
          <p:cNvSpPr txBox="1">
            <a:spLocks noChangeArrowheads="1"/>
          </p:cNvSpPr>
          <p:nvPr/>
        </p:nvSpPr>
        <p:spPr bwMode="auto">
          <a:xfrm>
            <a:off x="381000" y="3276600"/>
            <a:ext cx="5012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IN" altLang="en-US" sz="2400" dirty="0"/>
              <a:t>Torque developed by an turbo-machine</a:t>
            </a:r>
          </a:p>
        </p:txBody>
      </p:sp>
      <p:sp>
        <p:nvSpPr>
          <p:cNvPr id="34" name="TextBox 33">
            <a:extLst>
              <a:ext uri="{FF2B5EF4-FFF2-40B4-BE49-F238E27FC236}">
                <a16:creationId xmlns:a16="http://schemas.microsoft.com/office/drawing/2014/main" id="{38A896B8-45BF-4DD3-D676-7F0AFC96B3A5}"/>
              </a:ext>
            </a:extLst>
          </p:cNvPr>
          <p:cNvSpPr txBox="1">
            <a:spLocks noChangeArrowheads="1"/>
          </p:cNvSpPr>
          <p:nvPr/>
        </p:nvSpPr>
        <p:spPr bwMode="auto">
          <a:xfrm>
            <a:off x="1447800" y="4664075"/>
            <a:ext cx="21812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latin typeface="Script MT Bold" panose="03040602040607080904" pitchFamily="66" charset="0"/>
              </a:rPr>
              <a:t>Euler Theory:</a:t>
            </a:r>
          </a:p>
        </p:txBody>
      </p:sp>
      <mc:AlternateContent xmlns:mc="http://schemas.openxmlformats.org/markup-compatibility/2006" xmlns:a14="http://schemas.microsoft.com/office/drawing/2010/main">
        <mc:Choice Requires="a14">
          <p:sp>
            <p:nvSpPr>
              <p:cNvPr id="35" name="Object 4">
                <a:extLst>
                  <a:ext uri="{FF2B5EF4-FFF2-40B4-BE49-F238E27FC236}">
                    <a16:creationId xmlns:a16="http://schemas.microsoft.com/office/drawing/2014/main" id="{14B98A9E-1930-5697-C0F3-CB041B2F10FB}"/>
                  </a:ext>
                </a:extLst>
              </p:cNvPr>
              <p:cNvSpPr txBox="1"/>
              <p:nvPr/>
            </p:nvSpPr>
            <p:spPr bwMode="auto">
              <a:xfrm>
                <a:off x="3776663" y="4572000"/>
                <a:ext cx="3490912" cy="64293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𝜏</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d>
                        <m:dPr>
                          <m:ctrlPr>
                            <a:rPr lang="en-IN" i="1">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sSub>
                                <m:sSubPr>
                                  <m:ctrlPr>
                                    <a:rPr lang="en-IN"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𝑖𝑛</m:t>
                              </m:r>
                            </m:sub>
                          </m:sSub>
                        </m:e>
                      </m:d>
                    </m:oMath>
                  </m:oMathPara>
                </a14:m>
                <a:endParaRPr lang="en-IN" dirty="0"/>
              </a:p>
            </p:txBody>
          </p:sp>
        </mc:Choice>
        <mc:Fallback xmlns="">
          <p:sp>
            <p:nvSpPr>
              <p:cNvPr id="35" name="Object 4">
                <a:extLst>
                  <a:ext uri="{FF2B5EF4-FFF2-40B4-BE49-F238E27FC236}">
                    <a16:creationId xmlns:a16="http://schemas.microsoft.com/office/drawing/2014/main" id="{14B98A9E-1930-5697-C0F3-CB041B2F10FB}"/>
                  </a:ext>
                </a:extLst>
              </p:cNvPr>
              <p:cNvSpPr txBox="1">
                <a:spLocks noRot="1" noChangeAspect="1" noMove="1" noResize="1" noEditPoints="1" noAdjustHandles="1" noChangeArrowheads="1" noChangeShapeType="1" noTextEdit="1"/>
              </p:cNvSpPr>
              <p:nvPr/>
            </p:nvSpPr>
            <p:spPr bwMode="auto">
              <a:xfrm>
                <a:off x="3776663" y="4572000"/>
                <a:ext cx="3490912" cy="642938"/>
              </a:xfrm>
              <a:prstGeom prst="rect">
                <a:avLst/>
              </a:prstGeom>
              <a:blipFill>
                <a:blip r:embed="rId8"/>
                <a:stretch>
                  <a:fillRect/>
                </a:stretch>
              </a:blipFill>
              <a:ln>
                <a:noFill/>
              </a:ln>
              <a:effectLst/>
            </p:spPr>
            <p:txBody>
              <a:bodyPr/>
              <a:lstStyle/>
              <a:p>
                <a:r>
                  <a:rPr lang="en-IN">
                    <a:noFill/>
                  </a:rPr>
                  <a:t> </a:t>
                </a:r>
              </a:p>
            </p:txBody>
          </p:sp>
        </mc:Fallback>
      </mc:AlternateContent>
      <p:sp>
        <p:nvSpPr>
          <p:cNvPr id="36" name="Text Box 9">
            <a:extLst>
              <a:ext uri="{FF2B5EF4-FFF2-40B4-BE49-F238E27FC236}">
                <a16:creationId xmlns:a16="http://schemas.microsoft.com/office/drawing/2014/main" id="{B3BACA55-5041-4DD2-C2D6-20760D9FB93F}"/>
              </a:ext>
            </a:extLst>
          </p:cNvPr>
          <p:cNvSpPr txBox="1">
            <a:spLocks noChangeArrowheads="1"/>
          </p:cNvSpPr>
          <p:nvPr/>
        </p:nvSpPr>
        <p:spPr bwMode="auto">
          <a:xfrm>
            <a:off x="381000" y="5638800"/>
            <a:ext cx="561628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Power lost/gained by flowing fluid: Action :</a:t>
            </a:r>
          </a:p>
        </p:txBody>
      </p:sp>
      <mc:AlternateContent xmlns:mc="http://schemas.openxmlformats.org/markup-compatibility/2006" xmlns:a14="http://schemas.microsoft.com/office/drawing/2010/main">
        <mc:Choice Requires="a14">
          <p:sp>
            <p:nvSpPr>
              <p:cNvPr id="37" name="Object 4">
                <a:extLst>
                  <a:ext uri="{FF2B5EF4-FFF2-40B4-BE49-F238E27FC236}">
                    <a16:creationId xmlns:a16="http://schemas.microsoft.com/office/drawing/2014/main" id="{0EB40435-F3A3-01CF-DBA8-BC7FF7595325}"/>
                  </a:ext>
                </a:extLst>
              </p:cNvPr>
              <p:cNvSpPr txBox="1"/>
              <p:nvPr/>
            </p:nvSpPr>
            <p:spPr bwMode="auto">
              <a:xfrm>
                <a:off x="4162425" y="6062663"/>
                <a:ext cx="4676775" cy="642937"/>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𝜏𝜔</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𝑟</m:t>
                              </m:r>
                            </m:e>
                            <m:sub>
                              <m:r>
                                <a:rPr lang="en-US" i="1">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𝑟</m:t>
                                  </m:r>
                                </m:e>
                                <m:sub>
                                  <m:r>
                                    <a:rPr lang="en-US"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𝑖𝑛</m:t>
                              </m:r>
                            </m:sub>
                          </m:sSub>
                        </m:e>
                      </m:d>
                    </m:oMath>
                  </m:oMathPara>
                </a14:m>
                <a:endParaRPr lang="en-IN" dirty="0"/>
              </a:p>
              <a:p>
                <a:endParaRPr lang="en-IN" dirty="0"/>
              </a:p>
            </p:txBody>
          </p:sp>
        </mc:Choice>
        <mc:Fallback xmlns="">
          <p:sp>
            <p:nvSpPr>
              <p:cNvPr id="37" name="Object 4">
                <a:extLst>
                  <a:ext uri="{FF2B5EF4-FFF2-40B4-BE49-F238E27FC236}">
                    <a16:creationId xmlns:a16="http://schemas.microsoft.com/office/drawing/2014/main" id="{0EB40435-F3A3-01CF-DBA8-BC7FF7595325}"/>
                  </a:ext>
                </a:extLst>
              </p:cNvPr>
              <p:cNvSpPr txBox="1">
                <a:spLocks noRot="1" noChangeAspect="1" noMove="1" noResize="1" noEditPoints="1" noAdjustHandles="1" noChangeArrowheads="1" noChangeShapeType="1" noTextEdit="1"/>
              </p:cNvSpPr>
              <p:nvPr/>
            </p:nvSpPr>
            <p:spPr bwMode="auto">
              <a:xfrm>
                <a:off x="4162425" y="6062663"/>
                <a:ext cx="4676775" cy="642937"/>
              </a:xfrm>
              <a:prstGeom prst="rect">
                <a:avLst/>
              </a:prstGeom>
              <a:blipFill>
                <a:blip r:embed="rId9"/>
                <a:stretch>
                  <a:fillRect/>
                </a:stretch>
              </a:blipFill>
              <a:ln>
                <a:noFill/>
              </a:ln>
              <a:effectLst/>
            </p:spPr>
            <p:txBody>
              <a:bodyPr/>
              <a:lstStyle/>
              <a:p>
                <a:r>
                  <a:rPr lang="en-IN">
                    <a:noFill/>
                  </a:rPr>
                  <a:t> </a:t>
                </a:r>
              </a:p>
            </p:txBody>
          </p:sp>
        </mc:Fallback>
      </mc:AlternateContent>
      <p:grpSp>
        <p:nvGrpSpPr>
          <p:cNvPr id="4" name="Group 3">
            <a:extLst>
              <a:ext uri="{FF2B5EF4-FFF2-40B4-BE49-F238E27FC236}">
                <a16:creationId xmlns:a16="http://schemas.microsoft.com/office/drawing/2014/main" id="{3245C40E-9539-342F-E68C-74A58DF473CC}"/>
              </a:ext>
            </a:extLst>
          </p:cNvPr>
          <p:cNvGrpSpPr/>
          <p:nvPr/>
        </p:nvGrpSpPr>
        <p:grpSpPr>
          <a:xfrm>
            <a:off x="0" y="0"/>
            <a:ext cx="9144000" cy="6858000"/>
            <a:chOff x="0" y="0"/>
            <a:chExt cx="9144000" cy="6858000"/>
          </a:xfrm>
        </p:grpSpPr>
        <p:pic>
          <p:nvPicPr>
            <p:cNvPr id="5" name="Picture 22" descr="Logo usage Guidelines">
              <a:extLst>
                <a:ext uri="{FF2B5EF4-FFF2-40B4-BE49-F238E27FC236}">
                  <a16:creationId xmlns:a16="http://schemas.microsoft.com/office/drawing/2014/main" id="{23540D70-3F50-6843-D587-33D29D5E0B9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38">
              <a:extLst>
                <a:ext uri="{FF2B5EF4-FFF2-40B4-BE49-F238E27FC236}">
                  <a16:creationId xmlns:a16="http://schemas.microsoft.com/office/drawing/2014/main" id="{74A1E756-5C38-9BFE-4FCA-EA1DF2307454}"/>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956E639F-E303-6502-8287-FEDCB62D4DF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16554794-70EE-910E-F29D-A2B6286524B2}"/>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DCBBBCCC-3B46-AB8C-F64E-FCFB6FF7A85D}"/>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7F39918A-BDD8-AE31-1517-8E3D6BBEE44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CBB64DEA-04ED-8538-9E3E-D170BF548D4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B603E5CE-29ED-74E5-9A90-CE32CB177255}"/>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F3C1AD01-C2F8-41D8-547D-DAF18DA3B1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24CE3A9F-CDAA-3781-7BD7-D49DAD9185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508946CE-0E5B-E2FF-EBE3-7CA5EA344F70}"/>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BF99838D-C287-6C5E-2AC6-545C3F474E2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40702708-833D-7A3D-940B-774BBD00EEF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23757947-48AA-9D42-B44A-CF3D4B56732D}"/>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1FD44FB1-3F2F-8020-A0CB-FAAF2582164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0FF929F2-DD64-34E5-E972-D40C079DA27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DBA2385-D1E2-78C8-4B4E-2EAC6F0399E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042C83E-8DBE-B5BF-7EFB-3671F2A8A6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8" name="TextBox 27">
            <a:extLst>
              <a:ext uri="{FF2B5EF4-FFF2-40B4-BE49-F238E27FC236}">
                <a16:creationId xmlns:a16="http://schemas.microsoft.com/office/drawing/2014/main" id="{7DFF53E1-7CE2-5CA4-2469-74080FC7685C}"/>
              </a:ext>
            </a:extLst>
          </p:cNvPr>
          <p:cNvSpPr txBox="1"/>
          <p:nvPr/>
        </p:nvSpPr>
        <p:spPr>
          <a:xfrm>
            <a:off x="457200" y="4114800"/>
            <a:ext cx="7247497" cy="523220"/>
          </a:xfrm>
          <a:prstGeom prst="rect">
            <a:avLst/>
          </a:prstGeom>
          <a:noFill/>
        </p:spPr>
        <p:txBody>
          <a:bodyPr wrap="none" rtlCol="0">
            <a:spAutoFit/>
          </a:bodyPr>
          <a:lstStyle/>
          <a:p>
            <a:r>
              <a:rPr lang="en-US" dirty="0"/>
              <a:t>For an ideal flow machine along Meridional Path</a:t>
            </a:r>
            <a:endParaRPr lang="en-IN" dirty="0"/>
          </a:p>
        </p:txBody>
      </p:sp>
      <p:sp>
        <p:nvSpPr>
          <p:cNvPr id="29" name="TextBox 28">
            <a:extLst>
              <a:ext uri="{FF2B5EF4-FFF2-40B4-BE49-F238E27FC236}">
                <a16:creationId xmlns:a16="http://schemas.microsoft.com/office/drawing/2014/main" id="{D33970C0-3231-48C8-3CEA-FB2EFEA5FC9C}"/>
              </a:ext>
            </a:extLst>
          </p:cNvPr>
          <p:cNvSpPr txBox="1"/>
          <p:nvPr/>
        </p:nvSpPr>
        <p:spPr>
          <a:xfrm>
            <a:off x="533400" y="5105400"/>
            <a:ext cx="8254183" cy="523220"/>
          </a:xfrm>
          <a:prstGeom prst="rect">
            <a:avLst/>
          </a:prstGeom>
          <a:noFill/>
        </p:spPr>
        <p:txBody>
          <a:bodyPr wrap="none" rtlCol="0">
            <a:spAutoFit/>
          </a:bodyPr>
          <a:lstStyle/>
          <a:p>
            <a:r>
              <a:rPr lang="en-US" dirty="0"/>
              <a:t>Torque experienced by flowing fluid from rotor : Action</a:t>
            </a:r>
            <a:endParaRPr lang="en-IN" dirty="0"/>
          </a:p>
        </p:txBody>
      </p:sp>
      <mc:AlternateContent xmlns:mc="http://schemas.openxmlformats.org/markup-compatibility/2006" xmlns:p14="http://schemas.microsoft.com/office/powerpoint/2010/main">
        <mc:Choice Requires="p14">
          <p:contentPart p14:bwMode="auto" r:id="rId12">
            <p14:nvContentPartPr>
              <p14:cNvPr id="30" name="Ink 29">
                <a:extLst>
                  <a:ext uri="{FF2B5EF4-FFF2-40B4-BE49-F238E27FC236}">
                    <a16:creationId xmlns:a16="http://schemas.microsoft.com/office/drawing/2014/main" id="{D3396A61-4CAB-286E-513A-0DDB6967413B}"/>
                  </a:ext>
                </a:extLst>
              </p14:cNvPr>
              <p14:cNvContentPartPr/>
              <p14:nvPr/>
            </p14:nvContentPartPr>
            <p14:xfrm>
              <a:off x="5253120" y="1616040"/>
              <a:ext cx="3370320" cy="5240520"/>
            </p14:xfrm>
          </p:contentPart>
        </mc:Choice>
        <mc:Fallback xmlns="">
          <p:pic>
            <p:nvPicPr>
              <p:cNvPr id="30" name="Ink 29">
                <a:extLst>
                  <a:ext uri="{FF2B5EF4-FFF2-40B4-BE49-F238E27FC236}">
                    <a16:creationId xmlns:a16="http://schemas.microsoft.com/office/drawing/2014/main" id="{D3396A61-4CAB-286E-513A-0DDB6967413B}"/>
                  </a:ext>
                </a:extLst>
              </p:cNvPr>
              <p:cNvPicPr/>
              <p:nvPr/>
            </p:nvPicPr>
            <p:blipFill>
              <a:blip r:embed="rId13"/>
              <a:stretch>
                <a:fillRect/>
              </a:stretch>
            </p:blipFill>
            <p:spPr>
              <a:xfrm>
                <a:off x="5243760" y="1606680"/>
                <a:ext cx="3389040" cy="5259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dissolve">
                                      <p:cBhvr>
                                        <p:cTn id="43" dur="500"/>
                                        <p:tgtEl>
                                          <p:spTgt spid="34"/>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ppt_x"/>
                                          </p:val>
                                        </p:tav>
                                        <p:tav tm="100000">
                                          <p:val>
                                            <p:strVal val="#ppt_x"/>
                                          </p:val>
                                        </p:tav>
                                      </p:tavLst>
                                    </p:anim>
                                    <p:anim calcmode="lin" valueType="num">
                                      <p:cBhvr additive="base">
                                        <p:cTn id="5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dissolve">
                                      <p:cBhvr>
                                        <p:cTn id="60" dur="500"/>
                                        <p:tgtEl>
                                          <p:spTgt spid="36"/>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grpId="0" nodeType="click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circle(in)">
                                      <p:cBhvr>
                                        <p:cTn id="65" dur="7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5" grpId="0"/>
      <p:bldP spid="3" grpId="0"/>
      <p:bldP spid="18" grpId="0"/>
      <p:bldP spid="34" grpId="0"/>
      <p:bldP spid="35" grpId="0"/>
      <p:bldP spid="36" grpId="0"/>
      <p:bldP spid="3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0215490E-281E-8ADB-7DFC-EF14E68E2192}"/>
              </a:ext>
            </a:extLst>
          </p:cNvPr>
          <p:cNvSpPr>
            <a:spLocks noGrp="1"/>
          </p:cNvSpPr>
          <p:nvPr>
            <p:ph type="title"/>
          </p:nvPr>
        </p:nvSpPr>
        <p:spPr>
          <a:xfrm>
            <a:off x="554038" y="138113"/>
            <a:ext cx="7772400" cy="673100"/>
          </a:xfrm>
        </p:spPr>
        <p:txBody>
          <a:bodyPr/>
          <a:lstStyle/>
          <a:p>
            <a:r>
              <a:rPr lang="en-US" altLang="en-US" sz="2800" dirty="0"/>
              <a:t>Euler Turbomachine Theory </a:t>
            </a:r>
          </a:p>
        </p:txBody>
      </p:sp>
      <mc:AlternateContent xmlns:mc="http://schemas.openxmlformats.org/markup-compatibility/2006" xmlns:p14="http://schemas.microsoft.com/office/powerpoint/2010/main">
        <mc:Choice Requires="p14">
          <p:contentPart p14:bwMode="auto" r:id="rId2">
            <p14:nvContentPartPr>
              <p14:cNvPr id="2057" name="Ink 10">
                <a:extLst>
                  <a:ext uri="{FF2B5EF4-FFF2-40B4-BE49-F238E27FC236}">
                    <a16:creationId xmlns:a16="http://schemas.microsoft.com/office/drawing/2014/main" id="{09ABA453-DCEC-C099-8C57-5041CA669C8C}"/>
                  </a:ext>
                </a:extLst>
              </p14:cNvPr>
              <p14:cNvContentPartPr>
                <a14:cpLocks xmlns:a14="http://schemas.microsoft.com/office/drawing/2010/main" noRot="1" noChangeAspect="1" noEditPoints="1" noChangeArrowheads="1" noChangeShapeType="1"/>
              </p14:cNvContentPartPr>
              <p14:nvPr/>
            </p14:nvContentPartPr>
            <p14:xfrm>
              <a:off x="6499225" y="4260850"/>
              <a:ext cx="733425" cy="2522538"/>
            </p14:xfrm>
          </p:contentPart>
        </mc:Choice>
        <mc:Fallback xmlns="">
          <p:pic>
            <p:nvPicPr>
              <p:cNvPr id="2057" name="Ink 10">
                <a:extLst>
                  <a:ext uri="{FF2B5EF4-FFF2-40B4-BE49-F238E27FC236}">
                    <a16:creationId xmlns:a16="http://schemas.microsoft.com/office/drawing/2014/main" id="{09ABA453-DCEC-C099-8C57-5041CA669C8C}"/>
                  </a:ext>
                </a:extLst>
              </p:cNvPr>
              <p:cNvPicPr>
                <a:picLocks noRot="1" noChangeAspect="1" noEditPoints="1" noChangeArrowheads="1" noChangeShapeType="1"/>
              </p:cNvPicPr>
              <p:nvPr/>
            </p:nvPicPr>
            <p:blipFill>
              <a:blip r:embed="rId3"/>
              <a:stretch>
                <a:fillRect/>
              </a:stretch>
            </p:blipFill>
            <p:spPr>
              <a:xfrm>
                <a:off x="6489864" y="4251490"/>
                <a:ext cx="752148" cy="2541258"/>
              </a:xfrm>
              <a:prstGeom prst="rect">
                <a:avLst/>
              </a:prstGeom>
            </p:spPr>
          </p:pic>
        </mc:Fallback>
      </mc:AlternateContent>
      <p:sp>
        <p:nvSpPr>
          <p:cNvPr id="38" name="TextBox 8">
            <a:extLst>
              <a:ext uri="{FF2B5EF4-FFF2-40B4-BE49-F238E27FC236}">
                <a16:creationId xmlns:a16="http://schemas.microsoft.com/office/drawing/2014/main" id="{04D7ACA4-1133-3CE6-8184-98AA191BD785}"/>
              </a:ext>
            </a:extLst>
          </p:cNvPr>
          <p:cNvSpPr txBox="1">
            <a:spLocks noChangeArrowheads="1"/>
          </p:cNvSpPr>
          <p:nvPr/>
        </p:nvSpPr>
        <p:spPr bwMode="auto">
          <a:xfrm>
            <a:off x="728663" y="2301875"/>
            <a:ext cx="7999412" cy="1939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2400" dirty="0"/>
              <a:t>A change in Whirl Velocity of fluid can only establish Power Exchange between fluid and rotor in a Turbomachine !</a:t>
            </a:r>
          </a:p>
          <a:p>
            <a:pPr algn="ctr">
              <a:spcBef>
                <a:spcPct val="0"/>
              </a:spcBef>
              <a:buFontTx/>
              <a:buNone/>
            </a:pPr>
            <a:endParaRPr lang="en-US" altLang="en-US" sz="2400" dirty="0"/>
          </a:p>
          <a:p>
            <a:pPr algn="ctr">
              <a:spcBef>
                <a:spcPct val="0"/>
              </a:spcBef>
              <a:buFontTx/>
              <a:buNone/>
            </a:pPr>
            <a:r>
              <a:rPr lang="en-US" altLang="en-US" sz="2400" dirty="0"/>
              <a:t>A successful Turbomachine must generate a net change in angular velocity by </a:t>
            </a:r>
            <a:r>
              <a:rPr lang="en-US" altLang="en-US" sz="2400" i="1" dirty="0">
                <a:solidFill>
                  <a:srgbClr val="0070C0"/>
                </a:solidFill>
              </a:rPr>
              <a:t>appropriate</a:t>
            </a:r>
            <a:r>
              <a:rPr lang="en-US" altLang="en-US" sz="2400" dirty="0"/>
              <a:t> means…..</a:t>
            </a:r>
          </a:p>
        </p:txBody>
      </p:sp>
      <p:grpSp>
        <p:nvGrpSpPr>
          <p:cNvPr id="2" name="Group 1">
            <a:extLst>
              <a:ext uri="{FF2B5EF4-FFF2-40B4-BE49-F238E27FC236}">
                <a16:creationId xmlns:a16="http://schemas.microsoft.com/office/drawing/2014/main" id="{2A07DF4E-888A-EC9B-89E6-92BF5527D0EF}"/>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3E010BFE-3D9E-81FC-7465-98E8B9992A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B7BDB49B-B702-FB0F-A972-26AB8AE7A83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159419C1-F081-5396-95D2-FFB52491674F}"/>
                  </a:ext>
                </a:extLst>
              </p:cNvPr>
              <p:cNvGrpSpPr>
                <a:grpSpLocks/>
              </p:cNvGrpSpPr>
              <p:nvPr/>
            </p:nvGrpSpPr>
            <p:grpSpPr bwMode="auto">
              <a:xfrm>
                <a:off x="0" y="0"/>
                <a:ext cx="9144000" cy="6858000"/>
                <a:chOff x="0" y="0"/>
                <a:chExt cx="9144000" cy="6858000"/>
              </a:xfrm>
            </p:grpSpPr>
            <p:grpSp>
              <p:nvGrpSpPr>
                <p:cNvPr id="7" name="Group 6">
                  <a:extLst>
                    <a:ext uri="{FF2B5EF4-FFF2-40B4-BE49-F238E27FC236}">
                      <a16:creationId xmlns:a16="http://schemas.microsoft.com/office/drawing/2014/main" id="{F79AB3B6-872F-D623-C15F-B63AD3C5E3F1}"/>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C7DCF939-DC63-D47F-C112-D795E4CD17C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FF2225A1-0ED1-BC62-752C-3C2FE623596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1E360AE7-61E5-755E-ABB4-952E7D3D0E5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E1510010-1214-27A7-8964-BBACB0790AE1}"/>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E6F52B48-BC28-1293-8F8B-A22E6EB8E5B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4469E595-CE9B-E010-AD73-135062E06E5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2516E5CF-A245-8DA9-1FC0-9232C2E2850B}"/>
                      </a:ext>
                    </a:extLst>
                  </p:cNvPr>
                  <p:cNvGrpSpPr>
                    <a:grpSpLocks/>
                  </p:cNvGrpSpPr>
                  <p:nvPr/>
                </p:nvGrpSpPr>
                <p:grpSpPr bwMode="auto">
                  <a:xfrm>
                    <a:off x="144" y="0"/>
                    <a:ext cx="5616" cy="144"/>
                    <a:chOff x="96" y="-48"/>
                    <a:chExt cx="5520" cy="144"/>
                  </a:xfrm>
                </p:grpSpPr>
                <p:sp>
                  <p:nvSpPr>
                    <p:cNvPr id="15" name="Rectangle 14">
                      <a:extLst>
                        <a:ext uri="{FF2B5EF4-FFF2-40B4-BE49-F238E27FC236}">
                          <a16:creationId xmlns:a16="http://schemas.microsoft.com/office/drawing/2014/main" id="{3404654F-2D29-EAB0-00BA-F1C974EDDF7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5">
                      <a:extLst>
                        <a:ext uri="{FF2B5EF4-FFF2-40B4-BE49-F238E27FC236}">
                          <a16:creationId xmlns:a16="http://schemas.microsoft.com/office/drawing/2014/main" id="{D40C4DC3-1D8A-853C-661C-3F3A775FF54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F27A263-2489-EB99-8FA7-8F9A4F8B3F74}"/>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E9C16C76-CA93-7AB3-70D5-B82E0A5FCE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DC62ED6C-4FE3-78BD-BDFF-3CE4EB267A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B800D87A-641C-206F-EBC6-CF607DC81E6D}"/>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E6A2AB45-C2ED-951A-ABB3-56361DF768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1" name="Text Box 9">
            <a:extLst>
              <a:ext uri="{FF2B5EF4-FFF2-40B4-BE49-F238E27FC236}">
                <a16:creationId xmlns:a16="http://schemas.microsoft.com/office/drawing/2014/main" id="{CE8AC988-4D10-9F2F-42CF-5EEEAEC6FD0D}"/>
              </a:ext>
            </a:extLst>
          </p:cNvPr>
          <p:cNvSpPr txBox="1">
            <a:spLocks noChangeArrowheads="1"/>
          </p:cNvSpPr>
          <p:nvPr/>
        </p:nvSpPr>
        <p:spPr bwMode="auto">
          <a:xfrm>
            <a:off x="381000" y="4724400"/>
            <a:ext cx="49744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dirty="0"/>
              <a:t>Power lost/gained by Rotor: Reaction :</a:t>
            </a:r>
          </a:p>
        </p:txBody>
      </p:sp>
      <mc:AlternateContent xmlns:mc="http://schemas.openxmlformats.org/markup-compatibility/2006" xmlns:a14="http://schemas.microsoft.com/office/drawing/2010/main">
        <mc:Choice Requires="a14">
          <p:sp>
            <p:nvSpPr>
              <p:cNvPr id="22" name="Object 4">
                <a:extLst>
                  <a:ext uri="{FF2B5EF4-FFF2-40B4-BE49-F238E27FC236}">
                    <a16:creationId xmlns:a16="http://schemas.microsoft.com/office/drawing/2014/main" id="{4732F1EF-A416-E5A1-2369-495EEA8C6C8C}"/>
                  </a:ext>
                </a:extLst>
              </p:cNvPr>
              <p:cNvSpPr txBox="1"/>
              <p:nvPr/>
            </p:nvSpPr>
            <p:spPr bwMode="auto">
              <a:xfrm>
                <a:off x="2667000" y="5334000"/>
                <a:ext cx="4676775" cy="642937"/>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𝜏𝜔</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𝑟</m:t>
                                  </m:r>
                                </m:e>
                                <m:sub>
                                  <m:r>
                                    <a:rPr lang="en-US"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𝑟</m:t>
                              </m:r>
                            </m:e>
                            <m:sub>
                              <m:r>
                                <a:rPr lang="en-US" i="1">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𝑒𝑥</m:t>
                              </m:r>
                            </m:sub>
                          </m:sSub>
                        </m:e>
                      </m:d>
                    </m:oMath>
                  </m:oMathPara>
                </a14:m>
                <a:endParaRPr lang="en-IN" dirty="0"/>
              </a:p>
              <a:p>
                <a:endParaRPr lang="en-IN" dirty="0"/>
              </a:p>
            </p:txBody>
          </p:sp>
        </mc:Choice>
        <mc:Fallback xmlns="">
          <p:sp>
            <p:nvSpPr>
              <p:cNvPr id="22" name="Object 4">
                <a:extLst>
                  <a:ext uri="{FF2B5EF4-FFF2-40B4-BE49-F238E27FC236}">
                    <a16:creationId xmlns:a16="http://schemas.microsoft.com/office/drawing/2014/main" id="{4732F1EF-A416-E5A1-2369-495EEA8C6C8C}"/>
                  </a:ext>
                </a:extLst>
              </p:cNvPr>
              <p:cNvSpPr txBox="1">
                <a:spLocks noRot="1" noChangeAspect="1" noMove="1" noResize="1" noEditPoints="1" noAdjustHandles="1" noChangeArrowheads="1" noChangeShapeType="1" noTextEdit="1"/>
              </p:cNvSpPr>
              <p:nvPr/>
            </p:nvSpPr>
            <p:spPr bwMode="auto">
              <a:xfrm>
                <a:off x="2667000" y="5334000"/>
                <a:ext cx="4676775" cy="642937"/>
              </a:xfrm>
              <a:prstGeom prst="rect">
                <a:avLst/>
              </a:prstGeom>
              <a:blipFill>
                <a:blip r:embed="rId6"/>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8">
                                            <p:bg/>
                                          </p:spTgt>
                                        </p:tgtEl>
                                        <p:attrNameLst>
                                          <p:attrName>style.visibility</p:attrName>
                                        </p:attrNameLst>
                                      </p:cBhvr>
                                      <p:to>
                                        <p:strVal val="visible"/>
                                      </p:to>
                                    </p:set>
                                    <p:animEffect transition="in" filter="dissolve">
                                      <p:cBhvr>
                                        <p:cTn id="7" dur="500"/>
                                        <p:tgtEl>
                                          <p:spTgt spid="38">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Effect transition="in" filter="dissolve">
                                      <p:cBhvr>
                                        <p:cTn id="12" dur="500"/>
                                        <p:tgtEl>
                                          <p:spTgt spid="3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8">
                                            <p:txEl>
                                              <p:pRg st="2" end="2"/>
                                            </p:txEl>
                                          </p:spTgt>
                                        </p:tgtEl>
                                        <p:attrNameLst>
                                          <p:attrName>style.visibility</p:attrName>
                                        </p:attrNameLst>
                                      </p:cBhvr>
                                      <p:to>
                                        <p:strVal val="visible"/>
                                      </p:to>
                                    </p:set>
                                    <p:animEffect transition="in" filter="dissolve">
                                      <p:cBhvr>
                                        <p:cTn id="17" dur="500"/>
                                        <p:tgtEl>
                                          <p:spTgt spid="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uild="p" animBg="1"/>
      <p:bldP spid="21" grpId="0"/>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492C7C51-FB2B-A043-F974-A749A4466DBB}"/>
              </a:ext>
            </a:extLst>
          </p:cNvPr>
          <p:cNvSpPr>
            <a:spLocks noGrp="1" noChangeArrowheads="1"/>
          </p:cNvSpPr>
          <p:nvPr>
            <p:ph type="title"/>
          </p:nvPr>
        </p:nvSpPr>
        <p:spPr>
          <a:xfrm>
            <a:off x="1219200" y="304800"/>
            <a:ext cx="7315200" cy="609600"/>
          </a:xfrm>
        </p:spPr>
        <p:txBody>
          <a:bodyPr/>
          <a:lstStyle/>
          <a:p>
            <a:r>
              <a:rPr lang="en-US" altLang="en-US" sz="2800" dirty="0"/>
              <a:t>Laws of Nature for A Control Volume</a:t>
            </a:r>
          </a:p>
        </p:txBody>
      </p:sp>
      <p:sp>
        <p:nvSpPr>
          <p:cNvPr id="4103" name="Rectangle 3">
            <a:extLst>
              <a:ext uri="{FF2B5EF4-FFF2-40B4-BE49-F238E27FC236}">
                <a16:creationId xmlns:a16="http://schemas.microsoft.com/office/drawing/2014/main" id="{DD7D75AE-D93A-C782-E6C4-D5C6FA5B43DE}"/>
              </a:ext>
            </a:extLst>
          </p:cNvPr>
          <p:cNvSpPr>
            <a:spLocks noGrp="1" noChangeArrowheads="1"/>
          </p:cNvSpPr>
          <p:nvPr>
            <p:ph type="body" idx="1"/>
          </p:nvPr>
        </p:nvSpPr>
        <p:spPr>
          <a:xfrm>
            <a:off x="314325" y="1100138"/>
            <a:ext cx="3303588" cy="609600"/>
          </a:xfrm>
        </p:spPr>
        <p:txBody>
          <a:bodyPr/>
          <a:lstStyle/>
          <a:p>
            <a:r>
              <a:rPr lang="en-US" altLang="en-US" sz="2400"/>
              <a:t>Conservation of mass:</a:t>
            </a:r>
          </a:p>
        </p:txBody>
      </p:sp>
      <mc:AlternateContent xmlns:mc="http://schemas.openxmlformats.org/markup-compatibility/2006" xmlns:a14="http://schemas.microsoft.com/office/drawing/2010/main">
        <mc:Choice Requires="a14">
          <p:sp>
            <p:nvSpPr>
              <p:cNvPr id="95236" name="Object 2">
                <a:extLst>
                  <a:ext uri="{FF2B5EF4-FFF2-40B4-BE49-F238E27FC236}">
                    <a16:creationId xmlns:a16="http://schemas.microsoft.com/office/drawing/2014/main" id="{704F3958-5B5D-1F37-67D4-17E36F0189FA}"/>
                  </a:ext>
                </a:extLst>
              </p:cNvPr>
              <p:cNvSpPr txBox="1"/>
              <p:nvPr/>
            </p:nvSpPr>
            <p:spPr bwMode="auto">
              <a:xfrm>
                <a:off x="1944687" y="1509713"/>
                <a:ext cx="2855913" cy="77628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𝑚</m:t>
                              </m:r>
                            </m:e>
                            <m:sub>
                              <m:r>
                                <a:rPr lang="en-US" b="0" i="1" smtClean="0">
                                  <a:solidFill>
                                    <a:srgbClr val="000000"/>
                                  </a:solidFill>
                                  <a:latin typeface="Cambria Math" panose="02040503050406030204" pitchFamily="18" charset="0"/>
                                </a:rPr>
                                <m:t>𝑆</m:t>
                              </m:r>
                              <m:r>
                                <a:rPr lang="en-IN" i="1">
                                  <a:solidFill>
                                    <a:srgbClr val="000000"/>
                                  </a:solidFill>
                                  <a:latin typeface="Cambria Math" panose="02040503050406030204" pitchFamily="18" charset="0"/>
                                </a:rPr>
                                <m:t>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=0</m:t>
                      </m:r>
                    </m:oMath>
                  </m:oMathPara>
                </a14:m>
                <a:endParaRPr lang="en-IN" dirty="0"/>
              </a:p>
            </p:txBody>
          </p:sp>
        </mc:Choice>
        <mc:Fallback xmlns="">
          <p:sp>
            <p:nvSpPr>
              <p:cNvPr id="95236" name="Object 2">
                <a:extLst>
                  <a:ext uri="{FF2B5EF4-FFF2-40B4-BE49-F238E27FC236}">
                    <a16:creationId xmlns:a16="http://schemas.microsoft.com/office/drawing/2014/main" id="{704F3958-5B5D-1F37-67D4-17E36F0189FA}"/>
                  </a:ext>
                </a:extLst>
              </p:cNvPr>
              <p:cNvSpPr txBox="1">
                <a:spLocks noRot="1" noChangeAspect="1" noMove="1" noResize="1" noEditPoints="1" noAdjustHandles="1" noChangeArrowheads="1" noChangeShapeType="1" noTextEdit="1"/>
              </p:cNvSpPr>
              <p:nvPr/>
            </p:nvSpPr>
            <p:spPr bwMode="auto">
              <a:xfrm>
                <a:off x="1944687" y="1509713"/>
                <a:ext cx="2855913" cy="776287"/>
              </a:xfrm>
              <a:prstGeom prst="rect">
                <a:avLst/>
              </a:prstGeom>
              <a:blipFill>
                <a:blip r:embed="rId2"/>
                <a:stretch>
                  <a:fillRect/>
                </a:stretch>
              </a:blipFill>
              <a:ln>
                <a:noFill/>
              </a:ln>
              <a:effectLst/>
            </p:spPr>
            <p:txBody>
              <a:bodyPr/>
              <a:lstStyle/>
              <a:p>
                <a:r>
                  <a:rPr lang="en-IN">
                    <a:noFill/>
                  </a:rPr>
                  <a:t> </a:t>
                </a:r>
              </a:p>
            </p:txBody>
          </p:sp>
        </mc:Fallback>
      </mc:AlternateContent>
      <p:sp>
        <p:nvSpPr>
          <p:cNvPr id="4104" name="Rectangle 5">
            <a:extLst>
              <a:ext uri="{FF2B5EF4-FFF2-40B4-BE49-F238E27FC236}">
                <a16:creationId xmlns:a16="http://schemas.microsoft.com/office/drawing/2014/main" id="{AB4205D7-463F-22E7-45D2-A83F2954458A}"/>
              </a:ext>
            </a:extLst>
          </p:cNvPr>
          <p:cNvSpPr>
            <a:spLocks noChangeArrowheads="1"/>
          </p:cNvSpPr>
          <p:nvPr/>
        </p:nvSpPr>
        <p:spPr bwMode="auto">
          <a:xfrm>
            <a:off x="504825" y="3581400"/>
            <a:ext cx="3581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a:t>Conservation of energy:</a:t>
            </a:r>
          </a:p>
        </p:txBody>
      </p:sp>
      <mc:AlternateContent xmlns:mc="http://schemas.openxmlformats.org/markup-compatibility/2006" xmlns:a14="http://schemas.microsoft.com/office/drawing/2010/main">
        <mc:Choice Requires="a14">
          <p:sp>
            <p:nvSpPr>
              <p:cNvPr id="95239" name="Object 4">
                <a:extLst>
                  <a:ext uri="{FF2B5EF4-FFF2-40B4-BE49-F238E27FC236}">
                    <a16:creationId xmlns:a16="http://schemas.microsoft.com/office/drawing/2014/main" id="{E0B8AB84-C1F6-E43F-9230-E2D181F7B2F3}"/>
                  </a:ext>
                </a:extLst>
              </p:cNvPr>
              <p:cNvSpPr txBox="1"/>
              <p:nvPr/>
            </p:nvSpPr>
            <p:spPr bwMode="auto">
              <a:xfrm>
                <a:off x="2943225" y="4022725"/>
                <a:ext cx="3533775" cy="7778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US" b="0" i="1" smtClean="0">
                                  <a:solidFill>
                                    <a:srgbClr val="000000"/>
                                  </a:solidFill>
                                  <a:latin typeface="Cambria Math" panose="02040503050406030204" pitchFamily="18" charset="0"/>
                                </a:rPr>
                                <m:t>𝑆</m:t>
                              </m:r>
                              <m:r>
                                <a:rPr lang="en-IN" i="1">
                                  <a:solidFill>
                                    <a:srgbClr val="000000"/>
                                  </a:solidFill>
                                  <a:latin typeface="Cambria Math" panose="02040503050406030204" pitchFamily="18" charset="0"/>
                                </a:rPr>
                                <m:t>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95239" name="Object 4">
                <a:extLst>
                  <a:ext uri="{FF2B5EF4-FFF2-40B4-BE49-F238E27FC236}">
                    <a16:creationId xmlns:a16="http://schemas.microsoft.com/office/drawing/2014/main" id="{E0B8AB84-C1F6-E43F-9230-E2D181F7B2F3}"/>
                  </a:ext>
                </a:extLst>
              </p:cNvPr>
              <p:cNvSpPr txBox="1">
                <a:spLocks noRot="1" noChangeAspect="1" noMove="1" noResize="1" noEditPoints="1" noAdjustHandles="1" noChangeArrowheads="1" noChangeShapeType="1" noTextEdit="1"/>
              </p:cNvSpPr>
              <p:nvPr/>
            </p:nvSpPr>
            <p:spPr bwMode="auto">
              <a:xfrm>
                <a:off x="2943225" y="4022725"/>
                <a:ext cx="3533775" cy="777875"/>
              </a:xfrm>
              <a:prstGeom prst="rect">
                <a:avLst/>
              </a:prstGeom>
              <a:blipFill>
                <a:blip r:embed="rId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93191" name="Object 3">
                <a:extLst>
                  <a:ext uri="{FF2B5EF4-FFF2-40B4-BE49-F238E27FC236}">
                    <a16:creationId xmlns:a16="http://schemas.microsoft.com/office/drawing/2014/main" id="{F3E2AEEF-E6E7-449E-0BEA-6B1CF4D51DB4}"/>
                  </a:ext>
                </a:extLst>
              </p:cNvPr>
              <p:cNvSpPr txBox="1"/>
              <p:nvPr/>
            </p:nvSpPr>
            <p:spPr bwMode="auto">
              <a:xfrm>
                <a:off x="533400" y="2678112"/>
                <a:ext cx="4241800" cy="827088"/>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𝑚</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e>
                            <m:sub>
                              <m:r>
                                <a:rPr lang="en-US" b="0" i="1" smtClean="0">
                                  <a:solidFill>
                                    <a:srgbClr val="000000"/>
                                  </a:solidFill>
                                  <a:latin typeface="Cambria Math" panose="02040503050406030204" pitchFamily="18" charset="0"/>
                                </a:rPr>
                                <m:t>𝑆</m:t>
                              </m:r>
                              <m:r>
                                <a:rPr lang="en-IN" i="1">
                                  <a:solidFill>
                                    <a:srgbClr val="000000"/>
                                  </a:solidFill>
                                  <a:latin typeface="Cambria Math" panose="02040503050406030204" pitchFamily="18" charset="0"/>
                                </a:rPr>
                                <m:t>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d>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𝐹</m:t>
                          </m:r>
                        </m:e>
                      </m:acc>
                    </m:oMath>
                  </m:oMathPara>
                </a14:m>
                <a:endParaRPr lang="en-IN" dirty="0"/>
              </a:p>
            </p:txBody>
          </p:sp>
        </mc:Choice>
        <mc:Fallback xmlns="">
          <p:sp>
            <p:nvSpPr>
              <p:cNvPr id="93191" name="Object 3">
                <a:extLst>
                  <a:ext uri="{FF2B5EF4-FFF2-40B4-BE49-F238E27FC236}">
                    <a16:creationId xmlns:a16="http://schemas.microsoft.com/office/drawing/2014/main" id="{F3E2AEEF-E6E7-449E-0BEA-6B1CF4D51DB4}"/>
                  </a:ext>
                </a:extLst>
              </p:cNvPr>
              <p:cNvSpPr txBox="1">
                <a:spLocks noRot="1" noChangeAspect="1" noMove="1" noResize="1" noEditPoints="1" noAdjustHandles="1" noChangeArrowheads="1" noChangeShapeType="1" noTextEdit="1"/>
              </p:cNvSpPr>
              <p:nvPr/>
            </p:nvSpPr>
            <p:spPr bwMode="auto">
              <a:xfrm>
                <a:off x="533400" y="2678112"/>
                <a:ext cx="4241800" cy="827088"/>
              </a:xfrm>
              <a:prstGeom prst="rect">
                <a:avLst/>
              </a:prstGeom>
              <a:blipFill>
                <a:blip r:embed="rId4"/>
                <a:stretch>
                  <a:fillRect/>
                </a:stretch>
              </a:blipFill>
              <a:ln>
                <a:noFill/>
              </a:ln>
              <a:effectLst/>
            </p:spPr>
            <p:txBody>
              <a:bodyPr/>
              <a:lstStyle/>
              <a:p>
                <a:r>
                  <a:rPr lang="en-IN">
                    <a:noFill/>
                  </a:rPr>
                  <a:t> </a:t>
                </a:r>
              </a:p>
            </p:txBody>
          </p:sp>
        </mc:Fallback>
      </mc:AlternateContent>
      <p:sp>
        <p:nvSpPr>
          <p:cNvPr id="9" name="Rectangle 3">
            <a:extLst>
              <a:ext uri="{FF2B5EF4-FFF2-40B4-BE49-F238E27FC236}">
                <a16:creationId xmlns:a16="http://schemas.microsoft.com/office/drawing/2014/main" id="{944EB763-28B2-EB9B-DC68-FD726FBD4E7A}"/>
              </a:ext>
            </a:extLst>
          </p:cNvPr>
          <p:cNvSpPr txBox="1">
            <a:spLocks noChangeArrowheads="1"/>
          </p:cNvSpPr>
          <p:nvPr/>
        </p:nvSpPr>
        <p:spPr bwMode="auto">
          <a:xfrm>
            <a:off x="304800" y="2133600"/>
            <a:ext cx="7772400" cy="609600"/>
          </a:xfrm>
          <a:prstGeom prst="rect">
            <a:avLst/>
          </a:prstGeom>
          <a:noFill/>
          <a:ln w="9525">
            <a:noFill/>
            <a:miter lim="800000"/>
            <a:headEnd/>
            <a:tailEnd/>
          </a:ln>
        </p:spPr>
        <p:txBody>
          <a:bodyPr/>
          <a:lstStyle/>
          <a:p>
            <a:pPr marL="342900" indent="-342900">
              <a:spcBef>
                <a:spcPct val="20000"/>
              </a:spcBef>
              <a:buFontTx/>
              <a:buChar char="•"/>
              <a:defRPr/>
            </a:pPr>
            <a:r>
              <a:rPr lang="en-US" kern="0" dirty="0">
                <a:latin typeface="+mn-lt"/>
              </a:rPr>
              <a:t>Conservation of momentum:</a:t>
            </a:r>
          </a:p>
        </p:txBody>
      </p:sp>
      <p:sp>
        <p:nvSpPr>
          <p:cNvPr id="27" name="Rectangle 5">
            <a:extLst>
              <a:ext uri="{FF2B5EF4-FFF2-40B4-BE49-F238E27FC236}">
                <a16:creationId xmlns:a16="http://schemas.microsoft.com/office/drawing/2014/main" id="{37707722-8337-EACE-0F5F-18D5D62B945F}"/>
              </a:ext>
            </a:extLst>
          </p:cNvPr>
          <p:cNvSpPr>
            <a:spLocks noChangeArrowheads="1"/>
          </p:cNvSpPr>
          <p:nvPr/>
        </p:nvSpPr>
        <p:spPr bwMode="auto">
          <a:xfrm>
            <a:off x="365125" y="4911725"/>
            <a:ext cx="8626475" cy="156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dirty="0"/>
              <a:t>E=me: is the total energy of the substance present inside the boundary of SV.</a:t>
            </a:r>
          </a:p>
          <a:p>
            <a:pPr eaLnBrk="1" hangingPunct="1"/>
            <a:r>
              <a:rPr lang="en-US" altLang="en-US" sz="2400" i="1" dirty="0">
                <a:sym typeface="Symbol" panose="05050102010706020507" pitchFamily="18" charset="2"/>
              </a:rPr>
              <a:t> : m = Total energy flow rate of A Flowing substance</a:t>
            </a:r>
            <a:endParaRPr lang="en-US" altLang="en-US" sz="2400" i="1" dirty="0"/>
          </a:p>
        </p:txBody>
      </p:sp>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611CD29C-62A9-EA41-19E7-36033D5B6F20}"/>
                  </a:ext>
                </a:extLst>
              </p14:cNvPr>
              <p14:cNvContentPartPr/>
              <p14:nvPr/>
            </p14:nvContentPartPr>
            <p14:xfrm>
              <a:off x="2813760" y="4007160"/>
              <a:ext cx="14760" cy="6120"/>
            </p14:xfrm>
          </p:contentPart>
        </mc:Choice>
        <mc:Fallback xmlns="">
          <p:pic>
            <p:nvPicPr>
              <p:cNvPr id="3" name="Ink 2">
                <a:extLst>
                  <a:ext uri="{FF2B5EF4-FFF2-40B4-BE49-F238E27FC236}">
                    <a16:creationId xmlns:a16="http://schemas.microsoft.com/office/drawing/2014/main" id="{611CD29C-62A9-EA41-19E7-36033D5B6F20}"/>
                  </a:ext>
                </a:extLst>
              </p:cNvPr>
              <p:cNvPicPr/>
              <p:nvPr/>
            </p:nvPicPr>
            <p:blipFill>
              <a:blip r:embed="rId6"/>
              <a:stretch>
                <a:fillRect/>
              </a:stretch>
            </p:blipFill>
            <p:spPr>
              <a:xfrm>
                <a:off x="2804400" y="3997800"/>
                <a:ext cx="33480" cy="24840"/>
              </a:xfrm>
              <a:prstGeom prst="rect">
                <a:avLst/>
              </a:prstGeom>
            </p:spPr>
          </p:pic>
        </mc:Fallback>
      </mc:AlternateContent>
      <p:pic>
        <p:nvPicPr>
          <p:cNvPr id="5132" name="Picture 25">
            <a:extLst>
              <a:ext uri="{FF2B5EF4-FFF2-40B4-BE49-F238E27FC236}">
                <a16:creationId xmlns:a16="http://schemas.microsoft.com/office/drawing/2014/main" id="{E7A3EC37-25E9-B227-957C-CEBF186635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0200" y="1406525"/>
            <a:ext cx="3149600"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Group 10">
            <a:extLst>
              <a:ext uri="{FF2B5EF4-FFF2-40B4-BE49-F238E27FC236}">
                <a16:creationId xmlns:a16="http://schemas.microsoft.com/office/drawing/2014/main" id="{04090B88-E32D-718E-D19B-E789A44B8C54}"/>
              </a:ext>
            </a:extLst>
          </p:cNvPr>
          <p:cNvGrpSpPr/>
          <p:nvPr/>
        </p:nvGrpSpPr>
        <p:grpSpPr>
          <a:xfrm>
            <a:off x="0" y="0"/>
            <a:ext cx="9144000" cy="6858000"/>
            <a:chOff x="0" y="0"/>
            <a:chExt cx="9144000" cy="6858000"/>
          </a:xfrm>
        </p:grpSpPr>
        <p:pic>
          <p:nvPicPr>
            <p:cNvPr id="12" name="Picture 22" descr="Logo usage Guidelines">
              <a:extLst>
                <a:ext uri="{FF2B5EF4-FFF2-40B4-BE49-F238E27FC236}">
                  <a16:creationId xmlns:a16="http://schemas.microsoft.com/office/drawing/2014/main" id="{2A901561-164D-F474-A53F-2BFD34B4546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38">
              <a:extLst>
                <a:ext uri="{FF2B5EF4-FFF2-40B4-BE49-F238E27FC236}">
                  <a16:creationId xmlns:a16="http://schemas.microsoft.com/office/drawing/2014/main" id="{E4151B6B-07B4-63A0-C0C5-7740405EC641}"/>
                </a:ext>
              </a:extLst>
            </p:cNvPr>
            <p:cNvGrpSpPr>
              <a:grpSpLocks/>
            </p:cNvGrpSpPr>
            <p:nvPr/>
          </p:nvGrpSpPr>
          <p:grpSpPr bwMode="auto">
            <a:xfrm>
              <a:off x="0" y="0"/>
              <a:ext cx="9144000" cy="6858000"/>
              <a:chOff x="0" y="0"/>
              <a:chExt cx="9144000" cy="6858000"/>
            </a:xfrm>
          </p:grpSpPr>
          <p:grpSp>
            <p:nvGrpSpPr>
              <p:cNvPr id="14" name="Group 19">
                <a:extLst>
                  <a:ext uri="{FF2B5EF4-FFF2-40B4-BE49-F238E27FC236}">
                    <a16:creationId xmlns:a16="http://schemas.microsoft.com/office/drawing/2014/main" id="{2F0D8DB1-42D7-8E34-F296-D7694150CE37}"/>
                  </a:ext>
                </a:extLst>
              </p:cNvPr>
              <p:cNvGrpSpPr>
                <a:grpSpLocks/>
              </p:cNvGrpSpPr>
              <p:nvPr/>
            </p:nvGrpSpPr>
            <p:grpSpPr bwMode="auto">
              <a:xfrm>
                <a:off x="0" y="0"/>
                <a:ext cx="9144000" cy="6858000"/>
                <a:chOff x="0" y="0"/>
                <a:chExt cx="9144000" cy="6858000"/>
              </a:xfrm>
            </p:grpSpPr>
            <p:grpSp>
              <p:nvGrpSpPr>
                <p:cNvPr id="16" name="Group 15">
                  <a:extLst>
                    <a:ext uri="{FF2B5EF4-FFF2-40B4-BE49-F238E27FC236}">
                      <a16:creationId xmlns:a16="http://schemas.microsoft.com/office/drawing/2014/main" id="{A6D4C5C9-7152-4A29-C70E-7FADC5E6E6F2}"/>
                    </a:ext>
                  </a:extLst>
                </p:cNvPr>
                <p:cNvGrpSpPr>
                  <a:grpSpLocks/>
                </p:cNvGrpSpPr>
                <p:nvPr/>
              </p:nvGrpSpPr>
              <p:grpSpPr bwMode="auto">
                <a:xfrm>
                  <a:off x="0" y="0"/>
                  <a:ext cx="9144000" cy="6858000"/>
                  <a:chOff x="0" y="0"/>
                  <a:chExt cx="5760" cy="4320"/>
                </a:xfrm>
              </p:grpSpPr>
              <p:grpSp>
                <p:nvGrpSpPr>
                  <p:cNvPr id="18" name="Group 9">
                    <a:extLst>
                      <a:ext uri="{FF2B5EF4-FFF2-40B4-BE49-F238E27FC236}">
                        <a16:creationId xmlns:a16="http://schemas.microsoft.com/office/drawing/2014/main" id="{DD392E1A-C8F4-B473-DC7F-048B91B57032}"/>
                      </a:ext>
                    </a:extLst>
                  </p:cNvPr>
                  <p:cNvGrpSpPr>
                    <a:grpSpLocks/>
                  </p:cNvGrpSpPr>
                  <p:nvPr/>
                </p:nvGrpSpPr>
                <p:grpSpPr bwMode="auto">
                  <a:xfrm>
                    <a:off x="0" y="0"/>
                    <a:ext cx="192" cy="4320"/>
                    <a:chOff x="0" y="-48"/>
                    <a:chExt cx="144" cy="4368"/>
                  </a:xfrm>
                </p:grpSpPr>
                <p:sp>
                  <p:nvSpPr>
                    <p:cNvPr id="29" name="Rectangle 10">
                      <a:extLst>
                        <a:ext uri="{FF2B5EF4-FFF2-40B4-BE49-F238E27FC236}">
                          <a16:creationId xmlns:a16="http://schemas.microsoft.com/office/drawing/2014/main" id="{9462C3E5-5B17-5149-8FE9-E23CA590407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0" name="Rectangle 11">
                      <a:extLst>
                        <a:ext uri="{FF2B5EF4-FFF2-40B4-BE49-F238E27FC236}">
                          <a16:creationId xmlns:a16="http://schemas.microsoft.com/office/drawing/2014/main" id="{B9E3DB34-F165-F0BC-239B-33B996BDB8C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2">
                    <a:extLst>
                      <a:ext uri="{FF2B5EF4-FFF2-40B4-BE49-F238E27FC236}">
                        <a16:creationId xmlns:a16="http://schemas.microsoft.com/office/drawing/2014/main" id="{A0FC8D6C-EE8E-9991-6D74-96ABA4BC5B68}"/>
                      </a:ext>
                    </a:extLst>
                  </p:cNvPr>
                  <p:cNvGrpSpPr>
                    <a:grpSpLocks/>
                  </p:cNvGrpSpPr>
                  <p:nvPr/>
                </p:nvGrpSpPr>
                <p:grpSpPr bwMode="auto">
                  <a:xfrm>
                    <a:off x="5674" y="24"/>
                    <a:ext cx="86" cy="4296"/>
                    <a:chOff x="5616" y="-48"/>
                    <a:chExt cx="144" cy="4368"/>
                  </a:xfrm>
                </p:grpSpPr>
                <p:sp>
                  <p:nvSpPr>
                    <p:cNvPr id="26" name="Rectangle 13">
                      <a:extLst>
                        <a:ext uri="{FF2B5EF4-FFF2-40B4-BE49-F238E27FC236}">
                          <a16:creationId xmlns:a16="http://schemas.microsoft.com/office/drawing/2014/main" id="{BE54A169-11FA-00AC-8080-AEE59BDAB9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4">
                      <a:extLst>
                        <a:ext uri="{FF2B5EF4-FFF2-40B4-BE49-F238E27FC236}">
                          <a16:creationId xmlns:a16="http://schemas.microsoft.com/office/drawing/2014/main" id="{8D61A650-7168-BE39-EB13-46A802F08E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0" name="Group 15">
                    <a:extLst>
                      <a:ext uri="{FF2B5EF4-FFF2-40B4-BE49-F238E27FC236}">
                        <a16:creationId xmlns:a16="http://schemas.microsoft.com/office/drawing/2014/main" id="{009D9659-64F7-6155-E97F-08D5659B6207}"/>
                      </a:ext>
                    </a:extLst>
                  </p:cNvPr>
                  <p:cNvGrpSpPr>
                    <a:grpSpLocks/>
                  </p:cNvGrpSpPr>
                  <p:nvPr/>
                </p:nvGrpSpPr>
                <p:grpSpPr bwMode="auto">
                  <a:xfrm>
                    <a:off x="144" y="0"/>
                    <a:ext cx="5616" cy="144"/>
                    <a:chOff x="96" y="-48"/>
                    <a:chExt cx="5520" cy="144"/>
                  </a:xfrm>
                </p:grpSpPr>
                <p:sp>
                  <p:nvSpPr>
                    <p:cNvPr id="24" name="Rectangle 23">
                      <a:extLst>
                        <a:ext uri="{FF2B5EF4-FFF2-40B4-BE49-F238E27FC236}">
                          <a16:creationId xmlns:a16="http://schemas.microsoft.com/office/drawing/2014/main" id="{B5C33B66-2351-BC1D-A792-DAC3529844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24">
                      <a:extLst>
                        <a:ext uri="{FF2B5EF4-FFF2-40B4-BE49-F238E27FC236}">
                          <a16:creationId xmlns:a16="http://schemas.microsoft.com/office/drawing/2014/main" id="{139A1D35-3CA9-474F-5039-68FB46B483D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21" name="Group 18">
                    <a:extLst>
                      <a:ext uri="{FF2B5EF4-FFF2-40B4-BE49-F238E27FC236}">
                        <a16:creationId xmlns:a16="http://schemas.microsoft.com/office/drawing/2014/main" id="{D82B6985-91CA-ED01-9ED2-3416D2245B38}"/>
                      </a:ext>
                    </a:extLst>
                  </p:cNvPr>
                  <p:cNvGrpSpPr>
                    <a:grpSpLocks/>
                  </p:cNvGrpSpPr>
                  <p:nvPr/>
                </p:nvGrpSpPr>
                <p:grpSpPr bwMode="auto">
                  <a:xfrm>
                    <a:off x="144" y="4234"/>
                    <a:ext cx="5616" cy="86"/>
                    <a:chOff x="96" y="4176"/>
                    <a:chExt cx="5520" cy="144"/>
                  </a:xfrm>
                </p:grpSpPr>
                <p:sp>
                  <p:nvSpPr>
                    <p:cNvPr id="22" name="Rectangle 19">
                      <a:extLst>
                        <a:ext uri="{FF2B5EF4-FFF2-40B4-BE49-F238E27FC236}">
                          <a16:creationId xmlns:a16="http://schemas.microsoft.com/office/drawing/2014/main" id="{0E1F9FE5-A432-7B80-3FCC-A3DB45930E6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0">
                      <a:extLst>
                        <a:ext uri="{FF2B5EF4-FFF2-40B4-BE49-F238E27FC236}">
                          <a16:creationId xmlns:a16="http://schemas.microsoft.com/office/drawing/2014/main" id="{7D62AE3F-3C66-4D21-AF3E-4E63691EE98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7" name="Rectangle 21">
                  <a:extLst>
                    <a:ext uri="{FF2B5EF4-FFF2-40B4-BE49-F238E27FC236}">
                      <a16:creationId xmlns:a16="http://schemas.microsoft.com/office/drawing/2014/main" id="{0E30D207-933B-7EDD-0D61-17C55F4B8F89}"/>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5" name="Picture 42" descr="A picture containing shape&#10;&#10;Description automatically generated">
                <a:extLst>
                  <a:ext uri="{FF2B5EF4-FFF2-40B4-BE49-F238E27FC236}">
                    <a16:creationId xmlns:a16="http://schemas.microsoft.com/office/drawing/2014/main" id="{BBA4BE51-6E23-B705-133C-150D799FCD5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03">
                                            <p:txEl>
                                              <p:pRg st="0" end="0"/>
                                            </p:txEl>
                                          </p:spTgt>
                                        </p:tgtEl>
                                        <p:attrNameLst>
                                          <p:attrName>style.visibility</p:attrName>
                                        </p:attrNameLst>
                                      </p:cBhvr>
                                      <p:to>
                                        <p:strVal val="visible"/>
                                      </p:to>
                                    </p:set>
                                    <p:animEffect transition="in" filter="dissolve">
                                      <p:cBhvr>
                                        <p:cTn id="7" dur="500"/>
                                        <p:tgtEl>
                                          <p:spTgt spid="410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5236"/>
                                        </p:tgtEl>
                                        <p:attrNameLst>
                                          <p:attrName>style.visibility</p:attrName>
                                        </p:attrNameLst>
                                      </p:cBhvr>
                                      <p:to>
                                        <p:strVal val="visible"/>
                                      </p:to>
                                    </p:set>
                                    <p:anim calcmode="lin" valueType="num">
                                      <p:cBhvr additive="base">
                                        <p:cTn id="12" dur="500" fill="hold"/>
                                        <p:tgtEl>
                                          <p:spTgt spid="95236"/>
                                        </p:tgtEl>
                                        <p:attrNameLst>
                                          <p:attrName>ppt_x</p:attrName>
                                        </p:attrNameLst>
                                      </p:cBhvr>
                                      <p:tavLst>
                                        <p:tav tm="0">
                                          <p:val>
                                            <p:strVal val="#ppt_x"/>
                                          </p:val>
                                        </p:tav>
                                        <p:tav tm="100000">
                                          <p:val>
                                            <p:strVal val="#ppt_x"/>
                                          </p:val>
                                        </p:tav>
                                      </p:tavLst>
                                    </p:anim>
                                    <p:anim calcmode="lin" valueType="num">
                                      <p:cBhvr additive="base">
                                        <p:cTn id="13" dur="500" fill="hold"/>
                                        <p:tgtEl>
                                          <p:spTgt spid="9523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3191"/>
                                        </p:tgtEl>
                                        <p:attrNameLst>
                                          <p:attrName>style.visibility</p:attrName>
                                        </p:attrNameLst>
                                      </p:cBhvr>
                                      <p:to>
                                        <p:strVal val="visible"/>
                                      </p:to>
                                    </p:set>
                                    <p:anim calcmode="lin" valueType="num">
                                      <p:cBhvr additive="base">
                                        <p:cTn id="23" dur="500" fill="hold"/>
                                        <p:tgtEl>
                                          <p:spTgt spid="93191"/>
                                        </p:tgtEl>
                                        <p:attrNameLst>
                                          <p:attrName>ppt_x</p:attrName>
                                        </p:attrNameLst>
                                      </p:cBhvr>
                                      <p:tavLst>
                                        <p:tav tm="0">
                                          <p:val>
                                            <p:strVal val="#ppt_x"/>
                                          </p:val>
                                        </p:tav>
                                        <p:tav tm="100000">
                                          <p:val>
                                            <p:strVal val="#ppt_x"/>
                                          </p:val>
                                        </p:tav>
                                      </p:tavLst>
                                    </p:anim>
                                    <p:anim calcmode="lin" valueType="num">
                                      <p:cBhvr additive="base">
                                        <p:cTn id="24" dur="500" fill="hold"/>
                                        <p:tgtEl>
                                          <p:spTgt spid="9319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104"/>
                                        </p:tgtEl>
                                        <p:attrNameLst>
                                          <p:attrName>style.visibility</p:attrName>
                                        </p:attrNameLst>
                                      </p:cBhvr>
                                      <p:to>
                                        <p:strVal val="visible"/>
                                      </p:to>
                                    </p:set>
                                    <p:animEffect transition="in" filter="dissolve">
                                      <p:cBhvr>
                                        <p:cTn id="29" dur="500"/>
                                        <p:tgtEl>
                                          <p:spTgt spid="410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dissolv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5239"/>
                                        </p:tgtEl>
                                        <p:attrNameLst>
                                          <p:attrName>style.visibility</p:attrName>
                                        </p:attrNameLst>
                                      </p:cBhvr>
                                      <p:to>
                                        <p:strVal val="visible"/>
                                      </p:to>
                                    </p:set>
                                    <p:anim calcmode="lin" valueType="num">
                                      <p:cBhvr additive="base">
                                        <p:cTn id="39" dur="500" fill="hold"/>
                                        <p:tgtEl>
                                          <p:spTgt spid="95239"/>
                                        </p:tgtEl>
                                        <p:attrNameLst>
                                          <p:attrName>ppt_x</p:attrName>
                                        </p:attrNameLst>
                                      </p:cBhvr>
                                      <p:tavLst>
                                        <p:tav tm="0">
                                          <p:val>
                                            <p:strVal val="#ppt_x"/>
                                          </p:val>
                                        </p:tav>
                                        <p:tav tm="100000">
                                          <p:val>
                                            <p:strVal val="#ppt_x"/>
                                          </p:val>
                                        </p:tav>
                                      </p:tavLst>
                                    </p:anim>
                                    <p:anim calcmode="lin" valueType="num">
                                      <p:cBhvr additive="base">
                                        <p:cTn id="40" dur="500" fill="hold"/>
                                        <p:tgtEl>
                                          <p:spTgt spid="952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p"/>
      <p:bldP spid="95236" grpId="0"/>
      <p:bldP spid="4104" grpId="0"/>
      <p:bldP spid="95239" grpId="0"/>
      <p:bldP spid="93191" grpId="0"/>
      <p:bldP spid="9"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0C4C9A-68C4-6056-8896-35E43F16D129}"/>
              </a:ext>
            </a:extLst>
          </p:cNvPr>
          <p:cNvSpPr>
            <a:spLocks noChangeArrowheads="1"/>
          </p:cNvSpPr>
          <p:nvPr/>
        </p:nvSpPr>
        <p:spPr bwMode="auto">
          <a:xfrm>
            <a:off x="228600" y="11382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cs typeface="Times New Roman" panose="02020603050405020304" pitchFamily="18" charset="0"/>
              </a:rPr>
              <a:t>The first law of thermodynamics for a E/E Control Volume:</a:t>
            </a:r>
            <a:endParaRPr lang="en-US" altLang="en-US" sz="2400" i="1">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2">
            <p14:nvContentPartPr>
              <p14:cNvPr id="3082" name="Ink 11">
                <a:extLst>
                  <a:ext uri="{FF2B5EF4-FFF2-40B4-BE49-F238E27FC236}">
                    <a16:creationId xmlns:a16="http://schemas.microsoft.com/office/drawing/2014/main" id="{17B25C97-7B92-A303-C9C3-7833489A17A3}"/>
                  </a:ext>
                </a:extLst>
              </p14:cNvPr>
              <p14:cNvContentPartPr>
                <a14:cpLocks xmlns:a14="http://schemas.microsoft.com/office/drawing/2010/main" noRot="1" noChangeAspect="1" noEditPoints="1" noChangeArrowheads="1" noChangeShapeType="1"/>
              </p14:cNvContentPartPr>
              <p14:nvPr/>
            </p14:nvContentPartPr>
            <p14:xfrm>
              <a:off x="6972300" y="6370638"/>
              <a:ext cx="31750" cy="80962"/>
            </p14:xfrm>
          </p:contentPart>
        </mc:Choice>
        <mc:Fallback xmlns="">
          <p:pic>
            <p:nvPicPr>
              <p:cNvPr id="3082" name="Ink 11">
                <a:extLst>
                  <a:ext uri="{FF2B5EF4-FFF2-40B4-BE49-F238E27FC236}">
                    <a16:creationId xmlns:a16="http://schemas.microsoft.com/office/drawing/2014/main" id="{17B25C97-7B92-A303-C9C3-7833489A17A3}"/>
                  </a:ext>
                </a:extLst>
              </p:cNvPr>
              <p:cNvPicPr>
                <a:picLocks noRot="1" noChangeAspect="1" noEditPoints="1" noChangeArrowheads="1" noChangeShapeType="1"/>
              </p:cNvPicPr>
              <p:nvPr/>
            </p:nvPicPr>
            <p:blipFill>
              <a:blip r:embed="rId3"/>
              <a:stretch>
                <a:fillRect/>
              </a:stretch>
            </p:blipFill>
            <p:spPr>
              <a:xfrm>
                <a:off x="6962919" y="6361282"/>
                <a:ext cx="50511" cy="99673"/>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083" name="Ink 12">
                <a:extLst>
                  <a:ext uri="{FF2B5EF4-FFF2-40B4-BE49-F238E27FC236}">
                    <a16:creationId xmlns:a16="http://schemas.microsoft.com/office/drawing/2014/main" id="{0347F6A8-4C9E-AF85-0CEE-5AEDF44E6B86}"/>
                  </a:ext>
                </a:extLst>
              </p14:cNvPr>
              <p14:cNvContentPartPr>
                <a14:cpLocks xmlns:a14="http://schemas.microsoft.com/office/drawing/2010/main" noRot="1" noChangeAspect="1" noEditPoints="1" noChangeArrowheads="1" noChangeShapeType="1"/>
              </p14:cNvContentPartPr>
              <p14:nvPr/>
            </p14:nvContentPartPr>
            <p14:xfrm>
              <a:off x="6594475" y="6303963"/>
              <a:ext cx="225425" cy="58737"/>
            </p14:xfrm>
          </p:contentPart>
        </mc:Choice>
        <mc:Fallback xmlns="">
          <p:pic>
            <p:nvPicPr>
              <p:cNvPr id="3083" name="Ink 12">
                <a:extLst>
                  <a:ext uri="{FF2B5EF4-FFF2-40B4-BE49-F238E27FC236}">
                    <a16:creationId xmlns:a16="http://schemas.microsoft.com/office/drawing/2014/main" id="{0347F6A8-4C9E-AF85-0CEE-5AEDF44E6B86}"/>
                  </a:ext>
                </a:extLst>
              </p:cNvPr>
              <p:cNvPicPr>
                <a:picLocks noRot="1" noChangeAspect="1" noEditPoints="1" noChangeArrowheads="1" noChangeShapeType="1"/>
              </p:cNvPicPr>
              <p:nvPr/>
            </p:nvPicPr>
            <p:blipFill>
              <a:blip r:embed="rId5"/>
              <a:stretch>
                <a:fillRect/>
              </a:stretch>
            </p:blipFill>
            <p:spPr>
              <a:xfrm>
                <a:off x="6585112" y="6294594"/>
                <a:ext cx="244150" cy="77475"/>
              </a:xfrm>
              <a:prstGeom prst="rect">
                <a:avLst/>
              </a:prstGeom>
            </p:spPr>
          </p:pic>
        </mc:Fallback>
      </mc:AlternateContent>
      <p:sp>
        <p:nvSpPr>
          <p:cNvPr id="6150" name="Title 1">
            <a:extLst>
              <a:ext uri="{FF2B5EF4-FFF2-40B4-BE49-F238E27FC236}">
                <a16:creationId xmlns:a16="http://schemas.microsoft.com/office/drawing/2014/main" id="{8ECEF3F1-0309-3D32-EDA3-55C13AA2AEC0}"/>
              </a:ext>
            </a:extLst>
          </p:cNvPr>
          <p:cNvSpPr>
            <a:spLocks noGrp="1" noChangeArrowheads="1"/>
          </p:cNvSpPr>
          <p:nvPr>
            <p:ph type="title"/>
          </p:nvPr>
        </p:nvSpPr>
        <p:spPr>
          <a:xfrm>
            <a:off x="2438400" y="136525"/>
            <a:ext cx="4664075" cy="1143000"/>
          </a:xfrm>
        </p:spPr>
        <p:txBody>
          <a:bodyPr/>
          <a:lstStyle/>
          <a:p>
            <a:r>
              <a:rPr lang="en-IN" altLang="en-US" sz="2800" dirty="0"/>
              <a:t>Energy Audit of A Simple CV</a:t>
            </a:r>
          </a:p>
        </p:txBody>
      </p:sp>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5AC8814E-170E-2856-6053-1528E5369993}"/>
                  </a:ext>
                </a:extLst>
              </p:cNvPr>
              <p:cNvSpPr txBox="1"/>
              <p:nvPr/>
            </p:nvSpPr>
            <p:spPr bwMode="auto">
              <a:xfrm>
                <a:off x="2806700" y="1570038"/>
                <a:ext cx="3533775" cy="779462"/>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i="1">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7" name="Object 4">
                <a:extLst>
                  <a:ext uri="{FF2B5EF4-FFF2-40B4-BE49-F238E27FC236}">
                    <a16:creationId xmlns:a16="http://schemas.microsoft.com/office/drawing/2014/main" id="{5AC8814E-170E-2856-6053-1528E5369993}"/>
                  </a:ext>
                </a:extLst>
              </p:cNvPr>
              <p:cNvSpPr txBox="1">
                <a:spLocks noRot="1" noChangeAspect="1" noMove="1" noResize="1" noEditPoints="1" noAdjustHandles="1" noChangeArrowheads="1" noChangeShapeType="1" noTextEdit="1"/>
              </p:cNvSpPr>
              <p:nvPr/>
            </p:nvSpPr>
            <p:spPr bwMode="auto">
              <a:xfrm>
                <a:off x="2806700" y="1570038"/>
                <a:ext cx="3533775" cy="779462"/>
              </a:xfrm>
              <a:prstGeom prst="rect">
                <a:avLst/>
              </a:prstGeom>
              <a:blipFill>
                <a:blip r:embed="rId6"/>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CB1F1352-540A-8424-04CA-13428E41A42D}"/>
                  </a:ext>
                </a:extLst>
              </p:cNvPr>
              <p:cNvSpPr txBox="1"/>
              <p:nvPr/>
            </p:nvSpPr>
            <p:spPr bwMode="auto">
              <a:xfrm>
                <a:off x="573088" y="4724400"/>
                <a:ext cx="8093075" cy="2089150"/>
              </a:xfrm>
              <a:prstGeom prst="rect">
                <a:avLst/>
              </a:prstGeom>
              <a:noFill/>
              <a:ln>
                <a:noFill/>
              </a:ln>
            </p:spPr>
            <p:txBody>
              <a:bodyPr>
                <a:normAutofit fontScale="77500" lnSpcReduction="200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𝑖𝑛</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oMath>
                    <m:oMath xmlns:m="http://schemas.openxmlformats.org/officeDocument/2006/math">
                      <m:r>
                        <m:rPr>
                          <m:nor/>
                        </m:rPr>
                        <a:rPr lang="en-IN" i="0">
                          <a:solidFill>
                            <a:srgbClr val="000000"/>
                          </a:solidFill>
                          <a:latin typeface="Cambria Math" panose="02040503050406030204" pitchFamily="18" charset="0"/>
                        </a:rPr>
                        <m:t>        </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num>
                        <m:den>
                          <m:r>
                            <a:rPr lang="en-IN" i="1">
                              <a:solidFill>
                                <a:srgbClr val="000000"/>
                              </a:solidFill>
                              <a:latin typeface="Cambria Math" panose="02040503050406030204" pitchFamily="18" charset="0"/>
                            </a:rPr>
                            <m:t>𝑑𝑡</m:t>
                          </m:r>
                        </m:den>
                      </m:f>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𝑈</m:t>
                              </m:r>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𝑔𝑍</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e>
                        <m:sub>
                          <m:r>
                            <a:rPr lang="en-IN" i="1">
                              <a:solidFill>
                                <a:srgbClr val="000000"/>
                              </a:solidFill>
                              <a:latin typeface="Cambria Math" panose="02040503050406030204" pitchFamily="18" charset="0"/>
                            </a:rPr>
                            <m:t>𝑆𝑉</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𝑍</m:t>
                              </m:r>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bSup>
                                <m:sSubSupPr>
                                  <m:ctrlPr>
                                    <a:rPr lang="en-IN" i="1">
                                      <a:solidFill>
                                        <a:srgbClr val="000000"/>
                                      </a:solidFill>
                                      <a:latin typeface="Cambria Math" panose="02040503050406030204" pitchFamily="18" charset="0"/>
                                    </a:rPr>
                                  </m:ctrlPr>
                                </m:sSubSupPr>
                                <m:e>
                                  <m:r>
                                    <a:rPr lang="en-IN" i="1">
                                      <a:solidFill>
                                        <a:srgbClr val="000000"/>
                                      </a:solidFill>
                                      <a:latin typeface="Cambria Math" panose="02040503050406030204" pitchFamily="18" charset="0"/>
                                    </a:rPr>
                                    <m:t>𝑉</m:t>
                                  </m:r>
                                </m:e>
                                <m:sub>
                                  <m:r>
                                    <a:rPr lang="en-US" b="0" i="1" smtClean="0">
                                      <a:solidFill>
                                        <a:srgbClr val="000000"/>
                                      </a:solidFill>
                                      <a:latin typeface="Cambria Math" panose="02040503050406030204" pitchFamily="18" charset="0"/>
                                    </a:rPr>
                                    <m:t>𝑒𝑥</m:t>
                                  </m:r>
                                </m:sub>
                                <m:sup>
                                  <m:r>
                                    <a:rPr lang="en-IN" i="1">
                                      <a:solidFill>
                                        <a:srgbClr val="000000"/>
                                      </a:solidFill>
                                      <a:latin typeface="Cambria Math" panose="02040503050406030204" pitchFamily="18" charset="0"/>
                                    </a:rPr>
                                    <m:t>2</m:t>
                                  </m:r>
                                </m:sup>
                              </m:sSubSup>
                            </m:num>
                            <m:den>
                              <m:r>
                                <a:rPr lang="en-IN" i="1">
                                  <a:solidFill>
                                    <a:srgbClr val="000000"/>
                                  </a:solidFill>
                                  <a:latin typeface="Cambria Math" panose="02040503050406030204" pitchFamily="18" charset="0"/>
                                </a:rPr>
                                <m:t>2</m:t>
                              </m:r>
                            </m:den>
                          </m:f>
                        </m:e>
                      </m:d>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8" name="Object 4">
                <a:extLst>
                  <a:ext uri="{FF2B5EF4-FFF2-40B4-BE49-F238E27FC236}">
                    <a16:creationId xmlns:a16="http://schemas.microsoft.com/office/drawing/2014/main" id="{CB1F1352-540A-8424-04CA-13428E41A42D}"/>
                  </a:ext>
                </a:extLst>
              </p:cNvPr>
              <p:cNvSpPr txBox="1">
                <a:spLocks noRot="1" noChangeAspect="1" noMove="1" noResize="1" noEditPoints="1" noAdjustHandles="1" noChangeArrowheads="1" noChangeShapeType="1" noTextEdit="1"/>
              </p:cNvSpPr>
              <p:nvPr/>
            </p:nvSpPr>
            <p:spPr bwMode="auto">
              <a:xfrm>
                <a:off x="573088" y="4724400"/>
                <a:ext cx="8093075" cy="2089150"/>
              </a:xfrm>
              <a:prstGeom prst="rect">
                <a:avLst/>
              </a:prstGeom>
              <a:blipFill>
                <a:blip r:embed="rId7"/>
                <a:stretch>
                  <a:fillRect/>
                </a:stretch>
              </a:blipFill>
              <a:ln>
                <a:noFill/>
              </a:ln>
            </p:spPr>
            <p:txBody>
              <a:bodyPr/>
              <a:lstStyle/>
              <a:p>
                <a:r>
                  <a:rPr lang="en-IN">
                    <a:noFill/>
                  </a:rPr>
                  <a:t> </a:t>
                </a:r>
              </a:p>
            </p:txBody>
          </p:sp>
        </mc:Fallback>
      </mc:AlternateContent>
      <p:sp>
        <p:nvSpPr>
          <p:cNvPr id="29" name="Rectangle 28">
            <a:extLst>
              <a:ext uri="{FF2B5EF4-FFF2-40B4-BE49-F238E27FC236}">
                <a16:creationId xmlns:a16="http://schemas.microsoft.com/office/drawing/2014/main" id="{24ABB419-D5F9-E777-FC82-31611F0B5C0D}"/>
              </a:ext>
            </a:extLst>
          </p:cNvPr>
          <p:cNvSpPr>
            <a:spLocks noChangeArrowheads="1"/>
          </p:cNvSpPr>
          <p:nvPr/>
        </p:nvSpPr>
        <p:spPr bwMode="auto">
          <a:xfrm>
            <a:off x="381000" y="2293938"/>
            <a:ext cx="2895600" cy="83026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cs typeface="Times New Roman" panose="02020603050405020304" pitchFamily="18" charset="0"/>
              </a:rPr>
              <a:t>Net Rate of Heat Transfer (-ve)</a:t>
            </a:r>
          </a:p>
        </p:txBody>
      </p:sp>
      <p:sp>
        <p:nvSpPr>
          <p:cNvPr id="30" name="Rectangle 29">
            <a:extLst>
              <a:ext uri="{FF2B5EF4-FFF2-40B4-BE49-F238E27FC236}">
                <a16:creationId xmlns:a16="http://schemas.microsoft.com/office/drawing/2014/main" id="{18CB8CA8-C897-02CB-E27B-7AC68F34AD6B}"/>
              </a:ext>
            </a:extLst>
          </p:cNvPr>
          <p:cNvSpPr>
            <a:spLocks noChangeArrowheads="1"/>
          </p:cNvSpPr>
          <p:nvPr/>
        </p:nvSpPr>
        <p:spPr bwMode="auto">
          <a:xfrm>
            <a:off x="6096000" y="2133600"/>
            <a:ext cx="2895600" cy="83185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cs typeface="Times New Roman" panose="02020603050405020304" pitchFamily="18" charset="0"/>
              </a:rPr>
              <a:t>Net Rate of Work Transfer (+ve/-ve)</a:t>
            </a:r>
          </a:p>
        </p:txBody>
      </p:sp>
      <p:sp>
        <p:nvSpPr>
          <p:cNvPr id="31" name="Rectangle 30">
            <a:extLst>
              <a:ext uri="{FF2B5EF4-FFF2-40B4-BE49-F238E27FC236}">
                <a16:creationId xmlns:a16="http://schemas.microsoft.com/office/drawing/2014/main" id="{424C8A0C-F047-46BC-C16C-A8BD4A100C50}"/>
              </a:ext>
            </a:extLst>
          </p:cNvPr>
          <p:cNvSpPr>
            <a:spLocks noChangeArrowheads="1"/>
          </p:cNvSpPr>
          <p:nvPr/>
        </p:nvSpPr>
        <p:spPr bwMode="auto">
          <a:xfrm>
            <a:off x="292100" y="3276600"/>
            <a:ext cx="3276600" cy="4619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cs typeface="Times New Roman" panose="02020603050405020304" pitchFamily="18" charset="0"/>
              </a:rPr>
              <a:t> Inflow Rate of Methalpy</a:t>
            </a:r>
          </a:p>
        </p:txBody>
      </p:sp>
      <p:sp>
        <p:nvSpPr>
          <p:cNvPr id="32" name="Rectangle 31">
            <a:extLst>
              <a:ext uri="{FF2B5EF4-FFF2-40B4-BE49-F238E27FC236}">
                <a16:creationId xmlns:a16="http://schemas.microsoft.com/office/drawing/2014/main" id="{2ABEC7EC-1C64-D4E3-C222-F665BFBEB5DF}"/>
              </a:ext>
            </a:extLst>
          </p:cNvPr>
          <p:cNvSpPr>
            <a:spLocks noChangeArrowheads="1"/>
          </p:cNvSpPr>
          <p:nvPr/>
        </p:nvSpPr>
        <p:spPr bwMode="auto">
          <a:xfrm>
            <a:off x="5638800" y="3124200"/>
            <a:ext cx="3276600" cy="830263"/>
          </a:xfrm>
          <a:prstGeom prst="rect">
            <a:avLst/>
          </a:prstGeom>
          <a:noFill/>
          <a:ln w="28575">
            <a:solidFill>
              <a:srgbClr val="0070C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cs typeface="Times New Roman" panose="02020603050405020304" pitchFamily="18" charset="0"/>
              </a:rPr>
              <a:t> Outflow Rate of Methalpy</a:t>
            </a:r>
          </a:p>
        </p:txBody>
      </p:sp>
      <p:sp>
        <p:nvSpPr>
          <p:cNvPr id="33" name="Rectangle 32">
            <a:extLst>
              <a:ext uri="{FF2B5EF4-FFF2-40B4-BE49-F238E27FC236}">
                <a16:creationId xmlns:a16="http://schemas.microsoft.com/office/drawing/2014/main" id="{896270F8-AA29-26B2-3268-B88CF5921FA4}"/>
              </a:ext>
            </a:extLst>
          </p:cNvPr>
          <p:cNvSpPr>
            <a:spLocks noChangeArrowheads="1"/>
          </p:cNvSpPr>
          <p:nvPr/>
        </p:nvSpPr>
        <p:spPr bwMode="auto">
          <a:xfrm>
            <a:off x="2438400" y="3886200"/>
            <a:ext cx="3276600" cy="830263"/>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i="1">
                <a:cs typeface="Times New Roman" panose="02020603050405020304" pitchFamily="18" charset="0"/>
              </a:rPr>
              <a:t>Rate of Change in Total Energy of SV of  CV</a:t>
            </a:r>
          </a:p>
        </p:txBody>
      </p:sp>
      <p:grpSp>
        <p:nvGrpSpPr>
          <p:cNvPr id="8" name="Group 7">
            <a:extLst>
              <a:ext uri="{FF2B5EF4-FFF2-40B4-BE49-F238E27FC236}">
                <a16:creationId xmlns:a16="http://schemas.microsoft.com/office/drawing/2014/main" id="{6F6525F6-B947-1964-648B-46FD8BED9031}"/>
              </a:ext>
            </a:extLst>
          </p:cNvPr>
          <p:cNvGrpSpPr/>
          <p:nvPr/>
        </p:nvGrpSpPr>
        <p:grpSpPr>
          <a:xfrm>
            <a:off x="0" y="0"/>
            <a:ext cx="9144000" cy="6858000"/>
            <a:chOff x="0" y="0"/>
            <a:chExt cx="9144000" cy="6858000"/>
          </a:xfrm>
        </p:grpSpPr>
        <p:pic>
          <p:nvPicPr>
            <p:cNvPr id="9" name="Picture 22" descr="Logo usage Guidelines">
              <a:extLst>
                <a:ext uri="{FF2B5EF4-FFF2-40B4-BE49-F238E27FC236}">
                  <a16:creationId xmlns:a16="http://schemas.microsoft.com/office/drawing/2014/main" id="{32E29536-5C36-8459-BED6-769A1A2B162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38">
              <a:extLst>
                <a:ext uri="{FF2B5EF4-FFF2-40B4-BE49-F238E27FC236}">
                  <a16:creationId xmlns:a16="http://schemas.microsoft.com/office/drawing/2014/main" id="{1F485DB1-BB40-B49A-45F3-4E43BC9B969D}"/>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9FD1F950-6055-4919-7CC5-F96185022265}"/>
                  </a:ext>
                </a:extLst>
              </p:cNvPr>
              <p:cNvGrpSpPr>
                <a:grpSpLocks/>
              </p:cNvGrpSpPr>
              <p:nvPr/>
            </p:nvGrpSpPr>
            <p:grpSpPr bwMode="auto">
              <a:xfrm>
                <a:off x="0" y="0"/>
                <a:ext cx="9144000" cy="6858000"/>
                <a:chOff x="0" y="0"/>
                <a:chExt cx="9144000" cy="6858000"/>
              </a:xfrm>
            </p:grpSpPr>
            <p:grpSp>
              <p:nvGrpSpPr>
                <p:cNvPr id="13" name="Group 12">
                  <a:extLst>
                    <a:ext uri="{FF2B5EF4-FFF2-40B4-BE49-F238E27FC236}">
                      <a16:creationId xmlns:a16="http://schemas.microsoft.com/office/drawing/2014/main" id="{F8307019-B1D0-1BAB-D2D6-E3FB6B6C725B}"/>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BED345A7-FD23-5765-DA52-3FB913171A10}"/>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2334D66F-31EE-9B70-899E-A0325541223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1">
                      <a:extLst>
                        <a:ext uri="{FF2B5EF4-FFF2-40B4-BE49-F238E27FC236}">
                          <a16:creationId xmlns:a16="http://schemas.microsoft.com/office/drawing/2014/main" id="{DFF92D85-74B4-EBD8-CF8A-AFEFAA1832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2">
                    <a:extLst>
                      <a:ext uri="{FF2B5EF4-FFF2-40B4-BE49-F238E27FC236}">
                        <a16:creationId xmlns:a16="http://schemas.microsoft.com/office/drawing/2014/main" id="{174099CF-055B-BFFA-4B12-61F96058AA42}"/>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1C354FA5-DB22-75D2-1792-ABE1F5644A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4FFEAA05-65EF-DD30-4A3B-9EF80935FC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5">
                    <a:extLst>
                      <a:ext uri="{FF2B5EF4-FFF2-40B4-BE49-F238E27FC236}">
                        <a16:creationId xmlns:a16="http://schemas.microsoft.com/office/drawing/2014/main" id="{6EE545C8-6B4D-6E76-AC2B-039214F7828E}"/>
                      </a:ext>
                    </a:extLst>
                  </p:cNvPr>
                  <p:cNvGrpSpPr>
                    <a:grpSpLocks/>
                  </p:cNvGrpSpPr>
                  <p:nvPr/>
                </p:nvGrpSpPr>
                <p:grpSpPr bwMode="auto">
                  <a:xfrm>
                    <a:off x="144" y="0"/>
                    <a:ext cx="5616" cy="144"/>
                    <a:chOff x="96" y="-48"/>
                    <a:chExt cx="5520" cy="144"/>
                  </a:xfrm>
                </p:grpSpPr>
                <p:sp>
                  <p:nvSpPr>
                    <p:cNvPr id="22" name="Rectangle 21">
                      <a:extLst>
                        <a:ext uri="{FF2B5EF4-FFF2-40B4-BE49-F238E27FC236}">
                          <a16:creationId xmlns:a16="http://schemas.microsoft.com/office/drawing/2014/main" id="{AAD6B4C6-A123-0516-8D0D-E8863DB9FE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22">
                      <a:extLst>
                        <a:ext uri="{FF2B5EF4-FFF2-40B4-BE49-F238E27FC236}">
                          <a16:creationId xmlns:a16="http://schemas.microsoft.com/office/drawing/2014/main" id="{123AEC80-E9F6-AD42-62F4-6217A12091C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9" name="Group 18">
                    <a:extLst>
                      <a:ext uri="{FF2B5EF4-FFF2-40B4-BE49-F238E27FC236}">
                        <a16:creationId xmlns:a16="http://schemas.microsoft.com/office/drawing/2014/main" id="{41C31497-2304-0C53-3B4C-490036AF4ABB}"/>
                      </a:ext>
                    </a:extLst>
                  </p:cNvPr>
                  <p:cNvGrpSpPr>
                    <a:grpSpLocks/>
                  </p:cNvGrpSpPr>
                  <p:nvPr/>
                </p:nvGrpSpPr>
                <p:grpSpPr bwMode="auto">
                  <a:xfrm>
                    <a:off x="144" y="4234"/>
                    <a:ext cx="5616" cy="86"/>
                    <a:chOff x="96" y="4176"/>
                    <a:chExt cx="5520" cy="144"/>
                  </a:xfrm>
                </p:grpSpPr>
                <p:sp>
                  <p:nvSpPr>
                    <p:cNvPr id="20" name="Rectangle 19">
                      <a:extLst>
                        <a:ext uri="{FF2B5EF4-FFF2-40B4-BE49-F238E27FC236}">
                          <a16:creationId xmlns:a16="http://schemas.microsoft.com/office/drawing/2014/main" id="{8C9417AB-16AB-C6E1-EBFB-F2D356B4671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20">
                      <a:extLst>
                        <a:ext uri="{FF2B5EF4-FFF2-40B4-BE49-F238E27FC236}">
                          <a16:creationId xmlns:a16="http://schemas.microsoft.com/office/drawing/2014/main" id="{F21D2C31-125B-468A-FAAC-971EAF46CE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20F2970C-DAED-A78F-7F5E-52756A6732B2}"/>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3EF68AEE-0FBF-A653-8B27-28745218D8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0">
            <p14:nvContentPartPr>
              <p14:cNvPr id="2" name="Ink 1">
                <a:extLst>
                  <a:ext uri="{FF2B5EF4-FFF2-40B4-BE49-F238E27FC236}">
                    <a16:creationId xmlns:a16="http://schemas.microsoft.com/office/drawing/2014/main" id="{CF8BACAB-639E-24AE-E392-3823D32F9825}"/>
                  </a:ext>
                </a:extLst>
              </p14:cNvPr>
              <p14:cNvContentPartPr/>
              <p14:nvPr/>
            </p14:nvContentPartPr>
            <p14:xfrm>
              <a:off x="3473280" y="2214000"/>
              <a:ext cx="2362320" cy="1606320"/>
            </p14:xfrm>
          </p:contentPart>
        </mc:Choice>
        <mc:Fallback xmlns="">
          <p:pic>
            <p:nvPicPr>
              <p:cNvPr id="2" name="Ink 1">
                <a:extLst>
                  <a:ext uri="{FF2B5EF4-FFF2-40B4-BE49-F238E27FC236}">
                    <a16:creationId xmlns:a16="http://schemas.microsoft.com/office/drawing/2014/main" id="{CF8BACAB-639E-24AE-E392-3823D32F9825}"/>
                  </a:ext>
                </a:extLst>
              </p:cNvPr>
              <p:cNvPicPr/>
              <p:nvPr/>
            </p:nvPicPr>
            <p:blipFill>
              <a:blip r:embed="rId11"/>
              <a:stretch>
                <a:fillRect/>
              </a:stretch>
            </p:blipFill>
            <p:spPr>
              <a:xfrm>
                <a:off x="3463920" y="2204640"/>
                <a:ext cx="2381040" cy="1625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dissolv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dissolve">
                                      <p:cBhvr>
                                        <p:cTn id="23" dur="500"/>
                                        <p:tgtEl>
                                          <p:spTgt spid="2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dissolve">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dissolve">
                                      <p:cBhvr>
                                        <p:cTn id="33" dur="500"/>
                                        <p:tgtEl>
                                          <p:spTgt spid="32"/>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dissolve">
                                      <p:cBhvr>
                                        <p:cTn id="38" dur="500"/>
                                        <p:tgtEl>
                                          <p:spTgt spid="3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p:bldP spid="28" grpId="0"/>
      <p:bldP spid="29" grpId="0" animBg="1"/>
      <p:bldP spid="30" grpId="0" animBg="1"/>
      <p:bldP spid="31" grpId="0" animBg="1"/>
      <p:bldP spid="32" grpId="0" animBg="1"/>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85A952F-E1E3-F424-0B2D-4C5681CA19A8}"/>
              </a:ext>
            </a:extLst>
          </p:cNvPr>
          <p:cNvSpPr>
            <a:spLocks noGrp="1" noChangeArrowheads="1"/>
          </p:cNvSpPr>
          <p:nvPr>
            <p:ph type="title"/>
          </p:nvPr>
        </p:nvSpPr>
        <p:spPr>
          <a:xfrm>
            <a:off x="1770063" y="173251"/>
            <a:ext cx="5845174" cy="1011023"/>
          </a:xfrm>
        </p:spPr>
        <p:txBody>
          <a:bodyPr/>
          <a:lstStyle/>
          <a:p>
            <a:r>
              <a:rPr lang="en-US" altLang="en-US" sz="2800" dirty="0"/>
              <a:t>First Law for A CV: Steady State Steady Flow</a:t>
            </a:r>
            <a:r>
              <a:rPr lang="en-US" altLang="en-US" dirty="0"/>
              <a:t> </a:t>
            </a:r>
          </a:p>
        </p:txBody>
      </p:sp>
      <p:sp>
        <p:nvSpPr>
          <p:cNvPr id="74763" name="Rectangle 11">
            <a:extLst>
              <a:ext uri="{FF2B5EF4-FFF2-40B4-BE49-F238E27FC236}">
                <a16:creationId xmlns:a16="http://schemas.microsoft.com/office/drawing/2014/main" id="{EE1D3C7B-2A4C-2AA3-4235-70F15A3B48C9}"/>
              </a:ext>
            </a:extLst>
          </p:cNvPr>
          <p:cNvSpPr>
            <a:spLocks noGrp="1" noChangeArrowheads="1"/>
          </p:cNvSpPr>
          <p:nvPr>
            <p:ph type="body" idx="1"/>
          </p:nvPr>
        </p:nvSpPr>
        <p:spPr>
          <a:xfrm>
            <a:off x="533400" y="1828800"/>
            <a:ext cx="7772400" cy="609600"/>
          </a:xfrm>
          <a:noFill/>
        </p:spPr>
        <p:txBody>
          <a:bodyPr/>
          <a:lstStyle/>
          <a:p>
            <a:r>
              <a:rPr lang="en-US" altLang="en-US" sz="2400"/>
              <a:t>Conservation of mass:</a:t>
            </a:r>
          </a:p>
        </p:txBody>
      </p:sp>
      <mc:AlternateContent xmlns:mc="http://schemas.openxmlformats.org/markup-compatibility/2006" xmlns:a14="http://schemas.microsoft.com/office/drawing/2010/main">
        <mc:Choice Requires="a14">
          <p:sp>
            <p:nvSpPr>
              <p:cNvPr id="74764" name="Object 2">
                <a:extLst>
                  <a:ext uri="{FF2B5EF4-FFF2-40B4-BE49-F238E27FC236}">
                    <a16:creationId xmlns:a16="http://schemas.microsoft.com/office/drawing/2014/main" id="{6D7E7F76-149F-E14E-9472-CE399563ECAC}"/>
                  </a:ext>
                </a:extLst>
              </p:cNvPr>
              <p:cNvSpPr txBox="1"/>
              <p:nvPr/>
            </p:nvSpPr>
            <p:spPr bwMode="auto">
              <a:xfrm>
                <a:off x="1073150" y="2268538"/>
                <a:ext cx="3508375" cy="776287"/>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𝑚</m:t>
                              </m:r>
                            </m:e>
                            <m:sub>
                              <m:r>
                                <a:rPr lang="en-IN" i="1">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=0⇒</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=0</m:t>
                      </m:r>
                    </m:oMath>
                  </m:oMathPara>
                </a14:m>
                <a:endParaRPr lang="en-IN" dirty="0"/>
              </a:p>
            </p:txBody>
          </p:sp>
        </mc:Choice>
        <mc:Fallback xmlns="">
          <p:sp>
            <p:nvSpPr>
              <p:cNvPr id="74764" name="Object 2">
                <a:extLst>
                  <a:ext uri="{FF2B5EF4-FFF2-40B4-BE49-F238E27FC236}">
                    <a16:creationId xmlns:a16="http://schemas.microsoft.com/office/drawing/2014/main" id="{6D7E7F76-149F-E14E-9472-CE399563ECAC}"/>
                  </a:ext>
                </a:extLst>
              </p:cNvPr>
              <p:cNvSpPr txBox="1">
                <a:spLocks noRot="1" noChangeAspect="1" noMove="1" noResize="1" noEditPoints="1" noAdjustHandles="1" noChangeArrowheads="1" noChangeShapeType="1" noTextEdit="1"/>
              </p:cNvSpPr>
              <p:nvPr/>
            </p:nvSpPr>
            <p:spPr bwMode="auto">
              <a:xfrm>
                <a:off x="1073150" y="2268538"/>
                <a:ext cx="3508375" cy="776287"/>
              </a:xfrm>
              <a:prstGeom prst="rect">
                <a:avLst/>
              </a:prstGeom>
              <a:blipFill>
                <a:blip r:embed="rId2"/>
                <a:stretch>
                  <a:fillRect/>
                </a:stretch>
              </a:blipFill>
              <a:ln>
                <a:noFill/>
              </a:ln>
              <a:effectLst/>
            </p:spPr>
            <p:txBody>
              <a:bodyPr/>
              <a:lstStyle/>
              <a:p>
                <a:r>
                  <a:rPr lang="en-IN">
                    <a:noFill/>
                  </a:rPr>
                  <a:t> </a:t>
                </a:r>
              </a:p>
            </p:txBody>
          </p:sp>
        </mc:Fallback>
      </mc:AlternateContent>
      <p:sp>
        <p:nvSpPr>
          <p:cNvPr id="74765" name="Rectangle 13">
            <a:extLst>
              <a:ext uri="{FF2B5EF4-FFF2-40B4-BE49-F238E27FC236}">
                <a16:creationId xmlns:a16="http://schemas.microsoft.com/office/drawing/2014/main" id="{B95015BD-BBD3-0270-C884-79E670FA2AEA}"/>
              </a:ext>
            </a:extLst>
          </p:cNvPr>
          <p:cNvSpPr>
            <a:spLocks noChangeArrowheads="1"/>
          </p:cNvSpPr>
          <p:nvPr/>
        </p:nvSpPr>
        <p:spPr bwMode="auto">
          <a:xfrm>
            <a:off x="304800" y="35814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r>
              <a:rPr lang="en-US" altLang="en-US" sz="2400" i="1"/>
              <a:t>First Law:</a:t>
            </a:r>
          </a:p>
        </p:txBody>
      </p:sp>
      <mc:AlternateContent xmlns:mc="http://schemas.openxmlformats.org/markup-compatibility/2006" xmlns:a14="http://schemas.microsoft.com/office/drawing/2010/main">
        <mc:Choice Requires="a14">
          <p:sp>
            <p:nvSpPr>
              <p:cNvPr id="74767" name="Object 3">
                <a:extLst>
                  <a:ext uri="{FF2B5EF4-FFF2-40B4-BE49-F238E27FC236}">
                    <a16:creationId xmlns:a16="http://schemas.microsoft.com/office/drawing/2014/main" id="{76B1E22C-8D9A-FEB6-EA28-5F2C100EE991}"/>
                  </a:ext>
                </a:extLst>
              </p:cNvPr>
              <p:cNvSpPr txBox="1"/>
              <p:nvPr/>
            </p:nvSpPr>
            <p:spPr bwMode="auto">
              <a:xfrm>
                <a:off x="2028825" y="4175125"/>
                <a:ext cx="3533775" cy="7778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i="1">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74767" name="Object 3">
                <a:extLst>
                  <a:ext uri="{FF2B5EF4-FFF2-40B4-BE49-F238E27FC236}">
                    <a16:creationId xmlns:a16="http://schemas.microsoft.com/office/drawing/2014/main" id="{76B1E22C-8D9A-FEB6-EA28-5F2C100EE991}"/>
                  </a:ext>
                </a:extLst>
              </p:cNvPr>
              <p:cNvSpPr txBox="1">
                <a:spLocks noRot="1" noChangeAspect="1" noMove="1" noResize="1" noEditPoints="1" noAdjustHandles="1" noChangeArrowheads="1" noChangeShapeType="1" noTextEdit="1"/>
              </p:cNvSpPr>
              <p:nvPr/>
            </p:nvSpPr>
            <p:spPr bwMode="auto">
              <a:xfrm>
                <a:off x="2028825" y="4175125"/>
                <a:ext cx="3533775" cy="777875"/>
              </a:xfrm>
              <a:prstGeom prst="rect">
                <a:avLst/>
              </a:prstGeom>
              <a:blipFill>
                <a:blip r:embed="rId3"/>
                <a:stretch>
                  <a:fillRect/>
                </a:stretch>
              </a:blipFill>
              <a:ln>
                <a:noFill/>
              </a:ln>
              <a:effectLst/>
            </p:spPr>
            <p:txBody>
              <a:bodyPr/>
              <a:lstStyle/>
              <a:p>
                <a:r>
                  <a:rPr lang="en-IN">
                    <a:noFill/>
                  </a:rPr>
                  <a:t> </a:t>
                </a:r>
              </a:p>
            </p:txBody>
          </p:sp>
        </mc:Fallback>
      </mc:AlternateContent>
      <p:sp>
        <p:nvSpPr>
          <p:cNvPr id="74768" name="Text Box 16">
            <a:extLst>
              <a:ext uri="{FF2B5EF4-FFF2-40B4-BE49-F238E27FC236}">
                <a16:creationId xmlns:a16="http://schemas.microsoft.com/office/drawing/2014/main" id="{674E33D2-0319-7412-C6AC-6E267FDC3258}"/>
              </a:ext>
            </a:extLst>
          </p:cNvPr>
          <p:cNvSpPr txBox="1">
            <a:spLocks noChangeArrowheads="1"/>
          </p:cNvSpPr>
          <p:nvPr/>
        </p:nvSpPr>
        <p:spPr bwMode="auto">
          <a:xfrm>
            <a:off x="669925" y="1260475"/>
            <a:ext cx="68262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a:t>Properties of CV are Invariant: not varying with time.</a:t>
            </a:r>
          </a:p>
        </p:txBody>
      </p:sp>
      <mc:AlternateContent xmlns:mc="http://schemas.openxmlformats.org/markup-compatibility/2006" xmlns:a14="http://schemas.microsoft.com/office/drawing/2010/main">
        <mc:Choice Requires="a14">
          <p:sp>
            <p:nvSpPr>
              <p:cNvPr id="74769" name="Object 4">
                <a:extLst>
                  <a:ext uri="{FF2B5EF4-FFF2-40B4-BE49-F238E27FC236}">
                    <a16:creationId xmlns:a16="http://schemas.microsoft.com/office/drawing/2014/main" id="{4CE8BFA4-31DC-F2E7-CFA6-65ED4CF457A6}"/>
                  </a:ext>
                </a:extLst>
              </p:cNvPr>
              <p:cNvSpPr txBox="1"/>
              <p:nvPr/>
            </p:nvSpPr>
            <p:spPr bwMode="auto">
              <a:xfrm>
                <a:off x="2060575" y="5105400"/>
                <a:ext cx="4187825" cy="777875"/>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f>
                        <m:fPr>
                          <m:ctrlPr>
                            <a:rPr lang="en-IN" i="1" smtClean="0">
                              <a:solidFill>
                                <a:srgbClr val="000000"/>
                              </a:solidFill>
                              <a:latin typeface="Cambria Math" panose="02040503050406030204" pitchFamily="18" charset="0"/>
                            </a:rPr>
                          </m:ctrlPr>
                        </m:fPr>
                        <m:num>
                          <m:r>
                            <a:rPr lang="en-IN" i="1">
                              <a:solidFill>
                                <a:srgbClr val="000000"/>
                              </a:solidFill>
                              <a:latin typeface="Cambria Math" panose="02040503050406030204" pitchFamily="18" charset="0"/>
                            </a:rPr>
                            <m:t>𝑑</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𝐸</m:t>
                              </m:r>
                            </m:e>
                            <m:sub>
                              <m:r>
                                <a:rPr lang="en-IN" i="1">
                                  <a:solidFill>
                                    <a:srgbClr val="000000"/>
                                  </a:solidFill>
                                  <a:latin typeface="Cambria Math" panose="02040503050406030204" pitchFamily="18" charset="0"/>
                                </a:rPr>
                                <m:t>𝐶𝑉</m:t>
                              </m:r>
                            </m:sub>
                          </m:sSub>
                        </m:num>
                        <m:den>
                          <m:r>
                            <a:rPr lang="en-IN" i="1">
                              <a:solidFill>
                                <a:srgbClr val="000000"/>
                              </a:solidFill>
                              <a:latin typeface="Cambria Math" panose="02040503050406030204" pitchFamily="18" charset="0"/>
                            </a:rPr>
                            <m:t>𝑑𝑡</m:t>
                          </m:r>
                        </m:den>
                      </m:f>
                      <m:r>
                        <a:rPr lang="en-IN" i="1">
                          <a:solidFill>
                            <a:srgbClr val="000000"/>
                          </a:solidFill>
                          <a:latin typeface="Cambria Math" panose="02040503050406030204" pitchFamily="18" charset="0"/>
                        </a:rPr>
                        <m:t>=0⇒</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74769" name="Object 4">
                <a:extLst>
                  <a:ext uri="{FF2B5EF4-FFF2-40B4-BE49-F238E27FC236}">
                    <a16:creationId xmlns:a16="http://schemas.microsoft.com/office/drawing/2014/main" id="{4CE8BFA4-31DC-F2E7-CFA6-65ED4CF457A6}"/>
                  </a:ext>
                </a:extLst>
              </p:cNvPr>
              <p:cNvSpPr txBox="1">
                <a:spLocks noRot="1" noChangeAspect="1" noMove="1" noResize="1" noEditPoints="1" noAdjustHandles="1" noChangeArrowheads="1" noChangeShapeType="1" noTextEdit="1"/>
              </p:cNvSpPr>
              <p:nvPr/>
            </p:nvSpPr>
            <p:spPr bwMode="auto">
              <a:xfrm>
                <a:off x="2060575" y="5105400"/>
                <a:ext cx="4187825" cy="777875"/>
              </a:xfrm>
              <a:prstGeom prst="rect">
                <a:avLst/>
              </a:prstGeom>
              <a:blipFill>
                <a:blip r:embed="rId4"/>
                <a:stretch>
                  <a:fillRect/>
                </a:stretch>
              </a:blipFill>
              <a:ln>
                <a:noFill/>
              </a:ln>
              <a:effectLst/>
            </p:spPr>
            <p:txBody>
              <a:bodyPr/>
              <a:lstStyle/>
              <a:p>
                <a:r>
                  <a:rPr lang="en-IN">
                    <a:noFill/>
                  </a:rPr>
                  <a:t> </a:t>
                </a:r>
              </a:p>
            </p:txBody>
          </p:sp>
        </mc:Fallback>
      </mc:AlternateContent>
      <p:sp>
        <p:nvSpPr>
          <p:cNvPr id="74770" name="Text Box 18">
            <a:extLst>
              <a:ext uri="{FF2B5EF4-FFF2-40B4-BE49-F238E27FC236}">
                <a16:creationId xmlns:a16="http://schemas.microsoft.com/office/drawing/2014/main" id="{01A8FB9B-F11E-BA04-9D1A-ED8775D1301C}"/>
              </a:ext>
            </a:extLst>
          </p:cNvPr>
          <p:cNvSpPr txBox="1">
            <a:spLocks noChangeArrowheads="1"/>
          </p:cNvSpPr>
          <p:nvPr/>
        </p:nvSpPr>
        <p:spPr bwMode="auto">
          <a:xfrm>
            <a:off x="465138" y="2971800"/>
            <a:ext cx="79168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NO accumulation or depletion of mass inside SV. However, there is a Rotor inside SV of a turbomachine.</a:t>
            </a:r>
          </a:p>
        </p:txBody>
      </p:sp>
      <p:sp>
        <p:nvSpPr>
          <p:cNvPr id="74771" name="Text Box 19">
            <a:extLst>
              <a:ext uri="{FF2B5EF4-FFF2-40B4-BE49-F238E27FC236}">
                <a16:creationId xmlns:a16="http://schemas.microsoft.com/office/drawing/2014/main" id="{A8150BE9-4CF3-DEA4-C35C-A9393D575765}"/>
              </a:ext>
            </a:extLst>
          </p:cNvPr>
          <p:cNvSpPr txBox="1">
            <a:spLocks noChangeArrowheads="1"/>
          </p:cNvSpPr>
          <p:nvPr/>
        </p:nvSpPr>
        <p:spPr bwMode="auto">
          <a:xfrm>
            <a:off x="485265" y="5867400"/>
            <a:ext cx="70585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i="1" dirty="0"/>
              <a:t>No accumulation or depletion of fluid energy inside SV.</a:t>
            </a:r>
          </a:p>
        </p:txBody>
      </p:sp>
      <mc:AlternateContent xmlns:mc="http://schemas.openxmlformats.org/markup-compatibility/2006" xmlns:p14="http://schemas.microsoft.com/office/powerpoint/2010/main">
        <mc:Choice Requires="p14">
          <p:contentPart p14:bwMode="auto" r:id="rId5">
            <p14:nvContentPartPr>
              <p14:cNvPr id="19461" name="Ink 11">
                <a:extLst>
                  <a:ext uri="{FF2B5EF4-FFF2-40B4-BE49-F238E27FC236}">
                    <a16:creationId xmlns:a16="http://schemas.microsoft.com/office/drawing/2014/main" id="{A843A21D-6441-613E-4D7C-AED8B213039B}"/>
                  </a:ext>
                </a:extLst>
              </p14:cNvPr>
              <p14:cNvContentPartPr>
                <a14:cpLocks xmlns:a14="http://schemas.microsoft.com/office/drawing/2010/main" noRot="1" noChangeAspect="1" noEditPoints="1" noChangeArrowheads="1" noChangeShapeType="1"/>
              </p14:cNvContentPartPr>
              <p14:nvPr/>
            </p14:nvContentPartPr>
            <p14:xfrm>
              <a:off x="4165600" y="957263"/>
              <a:ext cx="11113" cy="11112"/>
            </p14:xfrm>
          </p:contentPart>
        </mc:Choice>
        <mc:Fallback xmlns="">
          <p:pic>
            <p:nvPicPr>
              <p:cNvPr id="19461" name="Ink 11">
                <a:extLst>
                  <a:ext uri="{FF2B5EF4-FFF2-40B4-BE49-F238E27FC236}">
                    <a16:creationId xmlns:a16="http://schemas.microsoft.com/office/drawing/2014/main" id="{A843A21D-6441-613E-4D7C-AED8B213039B}"/>
                  </a:ext>
                </a:extLst>
              </p:cNvPr>
              <p:cNvPicPr>
                <a:picLocks noRot="1" noChangeAspect="1" noEditPoints="1" noChangeArrowheads="1" noChangeShapeType="1"/>
              </p:cNvPicPr>
              <p:nvPr/>
            </p:nvPicPr>
            <p:blipFill>
              <a:blip r:embed="rId6"/>
              <a:stretch>
                <a:fillRect/>
              </a:stretch>
            </p:blipFill>
            <p:spPr>
              <a:xfrm>
                <a:off x="4156279" y="947943"/>
                <a:ext cx="29754" cy="2975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462" name="Ink 14">
                <a:extLst>
                  <a:ext uri="{FF2B5EF4-FFF2-40B4-BE49-F238E27FC236}">
                    <a16:creationId xmlns:a16="http://schemas.microsoft.com/office/drawing/2014/main" id="{2A1B11BB-C8FD-3A0A-05FA-F14A89217E07}"/>
                  </a:ext>
                </a:extLst>
              </p14:cNvPr>
              <p14:cNvContentPartPr>
                <a14:cpLocks xmlns:a14="http://schemas.microsoft.com/office/drawing/2010/main" noRot="1" noChangeAspect="1" noEditPoints="1" noChangeArrowheads="1" noChangeShapeType="1"/>
              </p14:cNvContentPartPr>
              <p14:nvPr/>
            </p14:nvContentPartPr>
            <p14:xfrm>
              <a:off x="6600825" y="6804025"/>
              <a:ext cx="1588" cy="1588"/>
            </p14:xfrm>
          </p:contentPart>
        </mc:Choice>
        <mc:Fallback xmlns="">
          <p:pic>
            <p:nvPicPr>
              <p:cNvPr id="19462" name="Ink 14">
                <a:extLst>
                  <a:ext uri="{FF2B5EF4-FFF2-40B4-BE49-F238E27FC236}">
                    <a16:creationId xmlns:a16="http://schemas.microsoft.com/office/drawing/2014/main" id="{2A1B11BB-C8FD-3A0A-05FA-F14A89217E07}"/>
                  </a:ext>
                </a:extLst>
              </p:cNvPr>
              <p:cNvPicPr>
                <a:picLocks noRot="1" noChangeAspect="1" noEditPoints="1" noChangeArrowheads="1" noChangeShapeType="1"/>
              </p:cNvPicPr>
              <p:nvPr/>
            </p:nvPicPr>
            <p:blipFill>
              <a:blip r:embed="rId8"/>
              <a:stretch>
                <a:fillRect/>
              </a:stretch>
            </p:blipFill>
            <p:spPr>
              <a:xfrm>
                <a:off x="6559537" y="6762737"/>
                <a:ext cx="84164" cy="84164"/>
              </a:xfrm>
              <a:prstGeom prst="rect">
                <a:avLst/>
              </a:prstGeom>
            </p:spPr>
          </p:pic>
        </mc:Fallback>
      </mc:AlternateContent>
      <p:grpSp>
        <p:nvGrpSpPr>
          <p:cNvPr id="3" name="Group 2">
            <a:extLst>
              <a:ext uri="{FF2B5EF4-FFF2-40B4-BE49-F238E27FC236}">
                <a16:creationId xmlns:a16="http://schemas.microsoft.com/office/drawing/2014/main" id="{A82810ED-E182-8618-BC21-007EFC8F10E5}"/>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DD8A21DC-429B-2F9E-2B79-E93C4CC762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C2FBF08E-7F5E-049F-69E3-03A53957D52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FC45CE9-4032-D4E5-163B-CDCF852DFCA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D7DF4255-10BE-A4A5-5F22-3EFAD756FFF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F4320C7-8157-0D5E-7DE6-11BFE287BA7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9AA5E46-EE13-4344-F829-81AD21FD9B9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97263D9-5077-1F24-884D-A0F92DF8A41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27C9463-63F4-15DE-9DB2-718B7227EED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0FB8781-A52C-A46D-6101-B0FA8C2E46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081F2E1-D087-0480-187E-43F9161044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B8131AA-3EFE-5E04-E272-C698FDB2F454}"/>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AC953D6D-ABCC-AD60-A1ED-9090D2519D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8AC1B2C3-BC4A-5FFC-932A-D159F047E16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889AFC6-93FB-A6DE-6932-42D7B3AF4DA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E68EE07-2D8B-5477-F5AB-4E6C8A8F07C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C7CEA1A-EF6A-FB3C-E760-1DFB5FD2968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DE9950B-75C0-9BE8-66EE-90F162CAF9BE}"/>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AED8830-FACC-53DC-A135-864E8AA3493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p14="http://schemas.microsoft.com/office/powerpoint/2010/main">
        <mc:Choice Requires="p14">
          <p:contentPart p14:bwMode="auto" r:id="rId11">
            <p14:nvContentPartPr>
              <p14:cNvPr id="2" name="Ink 1">
                <a:extLst>
                  <a:ext uri="{FF2B5EF4-FFF2-40B4-BE49-F238E27FC236}">
                    <a16:creationId xmlns:a16="http://schemas.microsoft.com/office/drawing/2014/main" id="{AEBE6136-BEA1-3B39-6E1F-FC334D16A1DF}"/>
                  </a:ext>
                </a:extLst>
              </p14:cNvPr>
              <p14:cNvContentPartPr/>
              <p14:nvPr/>
            </p14:nvContentPartPr>
            <p14:xfrm>
              <a:off x="3478680" y="4069440"/>
              <a:ext cx="925200" cy="785520"/>
            </p14:xfrm>
          </p:contentPart>
        </mc:Choice>
        <mc:Fallback xmlns="">
          <p:pic>
            <p:nvPicPr>
              <p:cNvPr id="2" name="Ink 1">
                <a:extLst>
                  <a:ext uri="{FF2B5EF4-FFF2-40B4-BE49-F238E27FC236}">
                    <a16:creationId xmlns:a16="http://schemas.microsoft.com/office/drawing/2014/main" id="{AEBE6136-BEA1-3B39-6E1F-FC334D16A1DF}"/>
                  </a:ext>
                </a:extLst>
              </p:cNvPr>
              <p:cNvPicPr/>
              <p:nvPr/>
            </p:nvPicPr>
            <p:blipFill>
              <a:blip r:embed="rId12"/>
              <a:stretch>
                <a:fillRect/>
              </a:stretch>
            </p:blipFill>
            <p:spPr>
              <a:xfrm>
                <a:off x="3469320" y="4060080"/>
                <a:ext cx="943920" cy="804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4768"/>
                                        </p:tgtEl>
                                        <p:attrNameLst>
                                          <p:attrName>style.visibility</p:attrName>
                                        </p:attrNameLst>
                                      </p:cBhvr>
                                      <p:to>
                                        <p:strVal val="visible"/>
                                      </p:to>
                                    </p:set>
                                    <p:animEffect transition="in" filter="dissolve">
                                      <p:cBhvr>
                                        <p:cTn id="7" dur="500"/>
                                        <p:tgtEl>
                                          <p:spTgt spid="747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74763">
                                            <p:txEl>
                                              <p:pRg st="0" end="0"/>
                                            </p:txEl>
                                          </p:spTgt>
                                        </p:tgtEl>
                                        <p:attrNameLst>
                                          <p:attrName>style.visibility</p:attrName>
                                        </p:attrNameLst>
                                      </p:cBhvr>
                                      <p:to>
                                        <p:strVal val="visible"/>
                                      </p:to>
                                    </p:set>
                                    <p:animEffect transition="in" filter="dissolve">
                                      <p:cBhvr>
                                        <p:cTn id="12" dur="500"/>
                                        <p:tgtEl>
                                          <p:spTgt spid="7476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4764"/>
                                        </p:tgtEl>
                                        <p:attrNameLst>
                                          <p:attrName>style.visibility</p:attrName>
                                        </p:attrNameLst>
                                      </p:cBhvr>
                                      <p:to>
                                        <p:strVal val="visible"/>
                                      </p:to>
                                    </p:set>
                                    <p:anim calcmode="lin" valueType="num">
                                      <p:cBhvr additive="base">
                                        <p:cTn id="17" dur="500" fill="hold"/>
                                        <p:tgtEl>
                                          <p:spTgt spid="74764"/>
                                        </p:tgtEl>
                                        <p:attrNameLst>
                                          <p:attrName>ppt_x</p:attrName>
                                        </p:attrNameLst>
                                      </p:cBhvr>
                                      <p:tavLst>
                                        <p:tav tm="0">
                                          <p:val>
                                            <p:strVal val="#ppt_x"/>
                                          </p:val>
                                        </p:tav>
                                        <p:tav tm="100000">
                                          <p:val>
                                            <p:strVal val="#ppt_x"/>
                                          </p:val>
                                        </p:tav>
                                      </p:tavLst>
                                    </p:anim>
                                    <p:anim calcmode="lin" valueType="num">
                                      <p:cBhvr additive="base">
                                        <p:cTn id="18" dur="500" fill="hold"/>
                                        <p:tgtEl>
                                          <p:spTgt spid="7476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74770"/>
                                        </p:tgtEl>
                                        <p:attrNameLst>
                                          <p:attrName>style.visibility</p:attrName>
                                        </p:attrNameLst>
                                      </p:cBhvr>
                                      <p:to>
                                        <p:strVal val="visible"/>
                                      </p:to>
                                    </p:set>
                                    <p:animEffect transition="in" filter="dissolve">
                                      <p:cBhvr>
                                        <p:cTn id="23" dur="500"/>
                                        <p:tgtEl>
                                          <p:spTgt spid="7477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74765"/>
                                        </p:tgtEl>
                                        <p:attrNameLst>
                                          <p:attrName>style.visibility</p:attrName>
                                        </p:attrNameLst>
                                      </p:cBhvr>
                                      <p:to>
                                        <p:strVal val="visible"/>
                                      </p:to>
                                    </p:set>
                                    <p:animEffect transition="in" filter="dissolve">
                                      <p:cBhvr>
                                        <p:cTn id="28" dur="500"/>
                                        <p:tgtEl>
                                          <p:spTgt spid="74765"/>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4767"/>
                                        </p:tgtEl>
                                        <p:attrNameLst>
                                          <p:attrName>style.visibility</p:attrName>
                                        </p:attrNameLst>
                                      </p:cBhvr>
                                      <p:to>
                                        <p:strVal val="visible"/>
                                      </p:to>
                                    </p:set>
                                    <p:anim calcmode="lin" valueType="num">
                                      <p:cBhvr additive="base">
                                        <p:cTn id="33" dur="500" fill="hold"/>
                                        <p:tgtEl>
                                          <p:spTgt spid="74767"/>
                                        </p:tgtEl>
                                        <p:attrNameLst>
                                          <p:attrName>ppt_x</p:attrName>
                                        </p:attrNameLst>
                                      </p:cBhvr>
                                      <p:tavLst>
                                        <p:tav tm="0">
                                          <p:val>
                                            <p:strVal val="#ppt_x"/>
                                          </p:val>
                                        </p:tav>
                                        <p:tav tm="100000">
                                          <p:val>
                                            <p:strVal val="#ppt_x"/>
                                          </p:val>
                                        </p:tav>
                                      </p:tavLst>
                                    </p:anim>
                                    <p:anim calcmode="lin" valueType="num">
                                      <p:cBhvr additive="base">
                                        <p:cTn id="34" dur="500" fill="hold"/>
                                        <p:tgtEl>
                                          <p:spTgt spid="74767"/>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4769"/>
                                        </p:tgtEl>
                                        <p:attrNameLst>
                                          <p:attrName>style.visibility</p:attrName>
                                        </p:attrNameLst>
                                      </p:cBhvr>
                                      <p:to>
                                        <p:strVal val="visible"/>
                                      </p:to>
                                    </p:set>
                                    <p:anim calcmode="lin" valueType="num">
                                      <p:cBhvr additive="base">
                                        <p:cTn id="39" dur="500" fill="hold"/>
                                        <p:tgtEl>
                                          <p:spTgt spid="74769"/>
                                        </p:tgtEl>
                                        <p:attrNameLst>
                                          <p:attrName>ppt_x</p:attrName>
                                        </p:attrNameLst>
                                      </p:cBhvr>
                                      <p:tavLst>
                                        <p:tav tm="0">
                                          <p:val>
                                            <p:strVal val="#ppt_x"/>
                                          </p:val>
                                        </p:tav>
                                        <p:tav tm="100000">
                                          <p:val>
                                            <p:strVal val="#ppt_x"/>
                                          </p:val>
                                        </p:tav>
                                      </p:tavLst>
                                    </p:anim>
                                    <p:anim calcmode="lin" valueType="num">
                                      <p:cBhvr additive="base">
                                        <p:cTn id="40" dur="500" fill="hold"/>
                                        <p:tgtEl>
                                          <p:spTgt spid="7476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74771"/>
                                        </p:tgtEl>
                                        <p:attrNameLst>
                                          <p:attrName>style.visibility</p:attrName>
                                        </p:attrNameLst>
                                      </p:cBhvr>
                                      <p:to>
                                        <p:strVal val="visible"/>
                                      </p:to>
                                    </p:set>
                                    <p:animEffect transition="in" filter="dissolve">
                                      <p:cBhvr>
                                        <p:cTn id="45" dur="500"/>
                                        <p:tgtEl>
                                          <p:spTgt spid="747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63" grpId="0" build="p" autoUpdateAnimBg="0"/>
      <p:bldP spid="74764" grpId="0"/>
      <p:bldP spid="74765" grpId="0" autoUpdateAnimBg="0"/>
      <p:bldP spid="74767" grpId="0"/>
      <p:bldP spid="74768" grpId="0" autoUpdateAnimBg="0"/>
      <p:bldP spid="74769" grpId="0"/>
      <p:bldP spid="74770" grpId="0" autoUpdateAnimBg="0"/>
      <p:bldP spid="74771"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
            <a:extLst>
              <a:ext uri="{FF2B5EF4-FFF2-40B4-BE49-F238E27FC236}">
                <a16:creationId xmlns:a16="http://schemas.microsoft.com/office/drawing/2014/main" id="{CCC88AD1-E6EA-3D87-2E00-B44C77EB7D4F}"/>
              </a:ext>
            </a:extLst>
          </p:cNvPr>
          <p:cNvSpPr>
            <a:spLocks noChangeArrowheads="1"/>
          </p:cNvSpPr>
          <p:nvPr/>
        </p:nvSpPr>
        <p:spPr bwMode="auto">
          <a:xfrm>
            <a:off x="457200" y="2895600"/>
            <a:ext cx="55740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dirty="0"/>
              <a:t>Consider an isentropic Turbomachine</a:t>
            </a:r>
          </a:p>
        </p:txBody>
      </p:sp>
      <p:sp>
        <p:nvSpPr>
          <p:cNvPr id="9252" name="Title 8">
            <a:extLst>
              <a:ext uri="{FF2B5EF4-FFF2-40B4-BE49-F238E27FC236}">
                <a16:creationId xmlns:a16="http://schemas.microsoft.com/office/drawing/2014/main" id="{7F5A98FF-CF61-1951-0191-B98E2BBFAAB7}"/>
              </a:ext>
            </a:extLst>
          </p:cNvPr>
          <p:cNvSpPr>
            <a:spLocks noGrp="1"/>
          </p:cNvSpPr>
          <p:nvPr>
            <p:ph type="title"/>
          </p:nvPr>
        </p:nvSpPr>
        <p:spPr>
          <a:xfrm>
            <a:off x="685800" y="304800"/>
            <a:ext cx="7772400" cy="609600"/>
          </a:xfrm>
        </p:spPr>
        <p:txBody>
          <a:bodyPr/>
          <a:lstStyle/>
          <a:p>
            <a:r>
              <a:rPr lang="en-US" altLang="en-US" sz="2800" dirty="0"/>
              <a:t>Conservation of Energy for SSSF</a:t>
            </a:r>
          </a:p>
        </p:txBody>
      </p:sp>
      <mc:AlternateContent xmlns:mc="http://schemas.openxmlformats.org/markup-compatibility/2006" xmlns:p14="http://schemas.microsoft.com/office/powerpoint/2010/main">
        <mc:Choice Requires="p14">
          <p:contentPart p14:bwMode="auto" r:id="rId2">
            <p14:nvContentPartPr>
              <p14:cNvPr id="9246" name="Ink 34">
                <a:extLst>
                  <a:ext uri="{FF2B5EF4-FFF2-40B4-BE49-F238E27FC236}">
                    <a16:creationId xmlns:a16="http://schemas.microsoft.com/office/drawing/2014/main" id="{EF9D8037-1657-579B-8274-1D61DEA07AF6}"/>
                  </a:ext>
                </a:extLst>
              </p14:cNvPr>
              <p14:cNvContentPartPr>
                <a14:cpLocks xmlns:a14="http://schemas.microsoft.com/office/drawing/2010/main" noRot="1" noChangeAspect="1" noEditPoints="1" noChangeArrowheads="1" noChangeShapeType="1"/>
              </p14:cNvContentPartPr>
              <p14:nvPr/>
            </p14:nvContentPartPr>
            <p14:xfrm>
              <a:off x="7253288" y="6345238"/>
              <a:ext cx="420687" cy="193675"/>
            </p14:xfrm>
          </p:contentPart>
        </mc:Choice>
        <mc:Fallback xmlns="">
          <p:pic>
            <p:nvPicPr>
              <p:cNvPr id="9246" name="Ink 34">
                <a:extLst>
                  <a:ext uri="{FF2B5EF4-FFF2-40B4-BE49-F238E27FC236}">
                    <a16:creationId xmlns:a16="http://schemas.microsoft.com/office/drawing/2014/main" id="{EF9D8037-1657-579B-8274-1D61DEA07AF6}"/>
                  </a:ext>
                </a:extLst>
              </p:cNvPr>
              <p:cNvPicPr>
                <a:picLocks noRot="1" noChangeAspect="1" noEditPoints="1" noChangeArrowheads="1" noChangeShapeType="1"/>
              </p:cNvPicPr>
              <p:nvPr/>
            </p:nvPicPr>
            <p:blipFill>
              <a:blip r:embed="rId59"/>
              <a:stretch>
                <a:fillRect/>
              </a:stretch>
            </p:blipFill>
            <p:spPr>
              <a:xfrm>
                <a:off x="7243923" y="6335878"/>
                <a:ext cx="439416" cy="212395"/>
              </a:xfrm>
              <a:prstGeom prst="rect">
                <a:avLst/>
              </a:prstGeom>
            </p:spPr>
          </p:pic>
        </mc:Fallback>
      </mc:AlternateContent>
      <p:grpSp>
        <p:nvGrpSpPr>
          <p:cNvPr id="2" name="Group 1">
            <a:extLst>
              <a:ext uri="{FF2B5EF4-FFF2-40B4-BE49-F238E27FC236}">
                <a16:creationId xmlns:a16="http://schemas.microsoft.com/office/drawing/2014/main" id="{3A12C8FB-F907-1C74-DDC0-F1BE16D22C7B}"/>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6BC8D4D8-329C-546A-C9F8-257DB24DA54E}"/>
                </a:ext>
              </a:extLst>
            </p:cNvPr>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C1AFB821-8ECD-33FF-5A82-5F6928F178A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97FA962-730E-9D47-A9B5-5D58217BE364}"/>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7B1E1DEE-0966-A889-BE23-FF1CB0CDF8A3}"/>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5C16D593-4A20-C5E9-1071-68473BBE7A92}"/>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8BC05EB7-0083-2204-1228-FD0E28639AF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8CEAC712-BB4F-3A0F-CB34-8E3D4039377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DAA1C5E4-04F7-4F46-0BA0-2A176B14C095}"/>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35CA78BF-E100-10D6-096B-B3602649A33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42B04C5A-42D9-56FD-FB46-D29E280ED3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9B09AE14-6079-0616-2FAC-18AB10B7B140}"/>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7783B9A1-1BBC-703A-1DDF-7792FD1BDB7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A17999FC-36F3-B40A-F492-F43ABBCB871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36C0BF5-FB57-E873-23F2-36533F692E71}"/>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D8271EA6-3D5A-D2CD-C703-5D9B43DAE30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1047B482-4C1C-B131-8218-1A9337EC8D7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9BF9C555-4811-8ACC-6111-E16CE02AE975}"/>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3329AFA-A352-9F15-204B-941F9C7E3030}"/>
                  </a:ext>
                </a:extLst>
              </p:cNvPr>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23" name="Text Box 9">
            <a:extLst>
              <a:ext uri="{FF2B5EF4-FFF2-40B4-BE49-F238E27FC236}">
                <a16:creationId xmlns:a16="http://schemas.microsoft.com/office/drawing/2014/main" id="{EA24D09B-4AB5-6BC0-2E3F-06C24CCB81DE}"/>
              </a:ext>
            </a:extLst>
          </p:cNvPr>
          <p:cNvSpPr txBox="1">
            <a:spLocks noChangeArrowheads="1"/>
          </p:cNvSpPr>
          <p:nvPr/>
        </p:nvSpPr>
        <p:spPr bwMode="auto">
          <a:xfrm>
            <a:off x="357187" y="1304925"/>
            <a:ext cx="81100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r>
              <a:rPr lang="en-US" altLang="en-US" dirty="0"/>
              <a:t>First Law for Steady Flow Steady State Turbomachine:</a:t>
            </a:r>
          </a:p>
        </p:txBody>
      </p:sp>
      <mc:AlternateContent xmlns:mc="http://schemas.openxmlformats.org/markup-compatibility/2006" xmlns:a14="http://schemas.microsoft.com/office/drawing/2010/main">
        <mc:Choice Requires="a14">
          <p:sp>
            <p:nvSpPr>
              <p:cNvPr id="24" name="Object 4">
                <a:extLst>
                  <a:ext uri="{FF2B5EF4-FFF2-40B4-BE49-F238E27FC236}">
                    <a16:creationId xmlns:a16="http://schemas.microsoft.com/office/drawing/2014/main" id="{01110C6F-9307-14CC-7884-06A98F90EA57}"/>
                  </a:ext>
                </a:extLst>
              </p:cNvPr>
              <p:cNvSpPr txBox="1"/>
              <p:nvPr/>
            </p:nvSpPr>
            <p:spPr bwMode="auto">
              <a:xfrm>
                <a:off x="1146175" y="1981200"/>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acc>
                        <m:accPr>
                          <m:chr m:val="̇"/>
                          <m:ctrlPr>
                            <a:rPr lang="en-IN" i="1" smtClean="0">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𝑄</m:t>
                          </m:r>
                        </m:e>
                      </m:acc>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4" name="Object 4">
                <a:extLst>
                  <a:ext uri="{FF2B5EF4-FFF2-40B4-BE49-F238E27FC236}">
                    <a16:creationId xmlns:a16="http://schemas.microsoft.com/office/drawing/2014/main" id="{01110C6F-9307-14CC-7884-06A98F90EA57}"/>
                  </a:ext>
                </a:extLst>
              </p:cNvPr>
              <p:cNvSpPr txBox="1">
                <a:spLocks noRot="1" noChangeAspect="1" noMove="1" noResize="1" noEditPoints="1" noAdjustHandles="1" noChangeArrowheads="1" noChangeShapeType="1" noTextEdit="1"/>
              </p:cNvSpPr>
              <p:nvPr/>
            </p:nvSpPr>
            <p:spPr bwMode="auto">
              <a:xfrm>
                <a:off x="1146175" y="1981200"/>
                <a:ext cx="4187825" cy="777875"/>
              </a:xfrm>
              <a:prstGeom prst="rect">
                <a:avLst/>
              </a:prstGeom>
              <a:blipFill>
                <a:blip r:embed="rId62"/>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7" name="Object 4">
                <a:extLst>
                  <a:ext uri="{FF2B5EF4-FFF2-40B4-BE49-F238E27FC236}">
                    <a16:creationId xmlns:a16="http://schemas.microsoft.com/office/drawing/2014/main" id="{CB119FCA-DF88-C302-3A84-6495C1C0FF2A}"/>
                  </a:ext>
                </a:extLst>
              </p:cNvPr>
              <p:cNvSpPr txBox="1"/>
              <p:nvPr/>
            </p:nvSpPr>
            <p:spPr bwMode="auto">
              <a:xfrm>
                <a:off x="2212975" y="3505200"/>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IN"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r>
                        <a:rPr lang="en-IN" i="1">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𝑊</m:t>
                          </m:r>
                        </m:e>
                      </m:acc>
                    </m:oMath>
                  </m:oMathPara>
                </a14:m>
                <a:endParaRPr lang="en-IN" dirty="0"/>
              </a:p>
            </p:txBody>
          </p:sp>
        </mc:Choice>
        <mc:Fallback xmlns="">
          <p:sp>
            <p:nvSpPr>
              <p:cNvPr id="27" name="Object 4">
                <a:extLst>
                  <a:ext uri="{FF2B5EF4-FFF2-40B4-BE49-F238E27FC236}">
                    <a16:creationId xmlns:a16="http://schemas.microsoft.com/office/drawing/2014/main" id="{CB119FCA-DF88-C302-3A84-6495C1C0FF2A}"/>
                  </a:ext>
                </a:extLst>
              </p:cNvPr>
              <p:cNvSpPr txBox="1">
                <a:spLocks noRot="1" noChangeAspect="1" noMove="1" noResize="1" noEditPoints="1" noAdjustHandles="1" noChangeArrowheads="1" noChangeShapeType="1" noTextEdit="1"/>
              </p:cNvSpPr>
              <p:nvPr/>
            </p:nvSpPr>
            <p:spPr bwMode="auto">
              <a:xfrm>
                <a:off x="2212975" y="3505200"/>
                <a:ext cx="4187825" cy="777875"/>
              </a:xfrm>
              <a:prstGeom prst="rect">
                <a:avLst/>
              </a:prstGeom>
              <a:blipFill>
                <a:blip r:embed="rId63"/>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8" name="Object 4">
                <a:extLst>
                  <a:ext uri="{FF2B5EF4-FFF2-40B4-BE49-F238E27FC236}">
                    <a16:creationId xmlns:a16="http://schemas.microsoft.com/office/drawing/2014/main" id="{DBF4159A-E254-38E9-E44C-5510E57C782F}"/>
                  </a:ext>
                </a:extLst>
              </p:cNvPr>
              <p:cNvSpPr txBox="1"/>
              <p:nvPr/>
            </p:nvSpPr>
            <p:spPr bwMode="auto">
              <a:xfrm>
                <a:off x="1831975" y="4572000"/>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oMath>
                  </m:oMathPara>
                </a14:m>
                <a:endParaRPr lang="en-IN" dirty="0"/>
              </a:p>
            </p:txBody>
          </p:sp>
        </mc:Choice>
        <mc:Fallback xmlns="">
          <p:sp>
            <p:nvSpPr>
              <p:cNvPr id="28" name="Object 4">
                <a:extLst>
                  <a:ext uri="{FF2B5EF4-FFF2-40B4-BE49-F238E27FC236}">
                    <a16:creationId xmlns:a16="http://schemas.microsoft.com/office/drawing/2014/main" id="{DBF4159A-E254-38E9-E44C-5510E57C782F}"/>
                  </a:ext>
                </a:extLst>
              </p:cNvPr>
              <p:cNvSpPr txBox="1">
                <a:spLocks noRot="1" noChangeAspect="1" noMove="1" noResize="1" noEditPoints="1" noAdjustHandles="1" noChangeArrowheads="1" noChangeShapeType="1" noTextEdit="1"/>
              </p:cNvSpPr>
              <p:nvPr/>
            </p:nvSpPr>
            <p:spPr bwMode="auto">
              <a:xfrm>
                <a:off x="1831975" y="4572000"/>
                <a:ext cx="4187825" cy="777875"/>
              </a:xfrm>
              <a:prstGeom prst="rect">
                <a:avLst/>
              </a:prstGeom>
              <a:blipFill>
                <a:blip r:embed="rId64"/>
                <a:stretch>
                  <a:fillRect/>
                </a:stretch>
              </a:blipFill>
              <a:ln>
                <a:noFill/>
              </a:ln>
              <a:effectLst/>
            </p:spPr>
            <p:txBody>
              <a:bodyPr/>
              <a:lstStyle/>
              <a:p>
                <a:r>
                  <a:rPr lang="en-IN">
                    <a:noFill/>
                  </a:rPr>
                  <a:t> </a:t>
                </a:r>
              </a:p>
            </p:txBody>
          </p:sp>
        </mc:Fallback>
      </mc:AlternateContent>
      <p:grpSp>
        <p:nvGrpSpPr>
          <p:cNvPr id="26" name="Group 25">
            <a:extLst>
              <a:ext uri="{FF2B5EF4-FFF2-40B4-BE49-F238E27FC236}">
                <a16:creationId xmlns:a16="http://schemas.microsoft.com/office/drawing/2014/main" id="{8A1829B9-7DCC-227C-ABF2-A671FAAF3576}"/>
              </a:ext>
            </a:extLst>
          </p:cNvPr>
          <p:cNvGrpSpPr/>
          <p:nvPr/>
        </p:nvGrpSpPr>
        <p:grpSpPr>
          <a:xfrm>
            <a:off x="1676400" y="5029200"/>
            <a:ext cx="2438400" cy="1542814"/>
            <a:chOff x="1676400" y="5130801"/>
            <a:chExt cx="2438400" cy="1542814"/>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400AAA0-32C1-2DA3-2D17-35CFB44AE77D}"/>
                    </a:ext>
                  </a:extLst>
                </p:cNvPr>
                <p:cNvSpPr txBox="1"/>
                <p:nvPr/>
              </p:nvSpPr>
              <p:spPr>
                <a:xfrm>
                  <a:off x="1676400" y="5645797"/>
                  <a:ext cx="2294924" cy="98360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trlPr>
                              <a:rPr lang="en-IN"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𝑛𝑙𝑒𝑡</m:t>
                            </m:r>
                            <m:r>
                              <a:rPr lang="en-US" b="0" i="1" smtClean="0">
                                <a:latin typeface="Cambria Math" panose="02040503050406030204" pitchFamily="18" charset="0"/>
                              </a:rPr>
                              <m:t> </m:t>
                            </m:r>
                          </m:sub>
                          <m:sup>
                            <m:r>
                              <a:rPr lang="en-US" b="0" i="1" smtClean="0">
                                <a:latin typeface="Cambria Math" panose="02040503050406030204" pitchFamily="18" charset="0"/>
                              </a:rPr>
                              <m:t>𝑒𝑥𝑖𝑡</m:t>
                            </m:r>
                          </m:sup>
                          <m:e>
                            <m:r>
                              <a:rPr lang="en-US" b="0" i="1" smtClean="0">
                                <a:latin typeface="Cambria Math" panose="02040503050406030204" pitchFamily="18" charset="0"/>
                              </a:rPr>
                              <m:t>𝑑</m:t>
                            </m:r>
                            <m:d>
                              <m:dPr>
                                <m:ctrlPr>
                                  <a:rPr lang="en-US" b="0" i="1" smtClean="0">
                                    <a:latin typeface="Cambria Math" panose="02040503050406030204" pitchFamily="18" charset="0"/>
                                  </a:rPr>
                                </m:ctrlPr>
                              </m:d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sSub>
                                  <m:sSubPr>
                                    <m:ctrlPr>
                                      <a:rPr lang="en-IN" i="1" smtClean="0">
                                        <a:latin typeface="Cambria Math" panose="02040503050406030204" pitchFamily="18" charset="0"/>
                                      </a:rPr>
                                    </m:ctrlPr>
                                  </m:sSubPr>
                                  <m:e>
                                    <m:r>
                                      <a:rPr lang="en-US" b="0" i="1" smtClean="0">
                                        <a:latin typeface="Cambria Math" panose="02040503050406030204" pitchFamily="18" charset="0"/>
                                      </a:rPr>
                                      <m:t>𝑉</m:t>
                                    </m:r>
                                  </m:e>
                                  <m:sub>
                                    <m:r>
                                      <a:rPr lang="en-IN" i="1" smtClean="0">
                                        <a:latin typeface="Cambria Math" panose="02040503050406030204" pitchFamily="18" charset="0"/>
                                        <a:ea typeface="Cambria Math" panose="02040503050406030204" pitchFamily="18" charset="0"/>
                                      </a:rPr>
                                      <m:t>𝜃</m:t>
                                    </m:r>
                                  </m:sub>
                                </m:sSub>
                                <m:r>
                                  <m:rPr>
                                    <m:brk m:alnAt="23"/>
                                  </m:rPr>
                                  <a:rPr lang="en-US" b="0" i="1" smtClean="0">
                                    <a:latin typeface="Cambria Math" panose="02040503050406030204" pitchFamily="18" charset="0"/>
                                  </a:rPr>
                                  <m:t>𝑟</m:t>
                                </m:r>
                              </m:e>
                            </m:d>
                          </m:e>
                        </m:nary>
                      </m:oMath>
                    </m:oMathPara>
                  </a14:m>
                  <a:endParaRPr lang="en-IN" dirty="0"/>
                </a:p>
              </p:txBody>
            </p:sp>
          </mc:Choice>
          <mc:Fallback xmlns="">
            <p:sp>
              <p:nvSpPr>
                <p:cNvPr id="3" name="TextBox 2">
                  <a:extLst>
                    <a:ext uri="{FF2B5EF4-FFF2-40B4-BE49-F238E27FC236}">
                      <a16:creationId xmlns:a16="http://schemas.microsoft.com/office/drawing/2014/main" id="{E400AAA0-32C1-2DA3-2D17-35CFB44AE77D}"/>
                    </a:ext>
                  </a:extLst>
                </p:cNvPr>
                <p:cNvSpPr txBox="1">
                  <a:spLocks noRot="1" noChangeAspect="1" noMove="1" noResize="1" noEditPoints="1" noAdjustHandles="1" noChangeArrowheads="1" noChangeShapeType="1" noTextEdit="1"/>
                </p:cNvSpPr>
                <p:nvPr/>
              </p:nvSpPr>
              <p:spPr>
                <a:xfrm>
                  <a:off x="1676400" y="5645797"/>
                  <a:ext cx="2294924" cy="983603"/>
                </a:xfrm>
                <a:prstGeom prst="rect">
                  <a:avLst/>
                </a:prstGeom>
                <a:blipFill>
                  <a:blip r:embed="rId65"/>
                  <a:stretch>
                    <a:fillRect/>
                  </a:stretch>
                </a:blipFill>
              </p:spPr>
              <p:txBody>
                <a:bodyPr/>
                <a:lstStyle/>
                <a:p>
                  <a:r>
                    <a:rPr lang="en-IN">
                      <a:noFill/>
                    </a:rPr>
                    <a:t> </a:t>
                  </a:r>
                </a:p>
              </p:txBody>
            </p:sp>
          </mc:Fallback>
        </mc:AlternateContent>
        <p:sp>
          <p:nvSpPr>
            <p:cNvPr id="25" name="Callout: Up Arrow 24">
              <a:extLst>
                <a:ext uri="{FF2B5EF4-FFF2-40B4-BE49-F238E27FC236}">
                  <a16:creationId xmlns:a16="http://schemas.microsoft.com/office/drawing/2014/main" id="{7648C2F8-9235-DE49-D7D5-31F05051F7A9}"/>
                </a:ext>
              </a:extLst>
            </p:cNvPr>
            <p:cNvSpPr/>
            <p:nvPr/>
          </p:nvSpPr>
          <p:spPr>
            <a:xfrm>
              <a:off x="1676400" y="5130801"/>
              <a:ext cx="2438400" cy="1542814"/>
            </a:xfrm>
            <a:prstGeom prst="upArrowCallou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mc:AlternateContent xmlns:mc="http://schemas.openxmlformats.org/markup-compatibility/2006" xmlns:p14="http://schemas.microsoft.com/office/powerpoint/2010/main">
        <mc:Choice Requires="p14">
          <p:contentPart p14:bwMode="auto" r:id="rId66">
            <p14:nvContentPartPr>
              <p14:cNvPr id="29" name="Ink 28">
                <a:extLst>
                  <a:ext uri="{FF2B5EF4-FFF2-40B4-BE49-F238E27FC236}">
                    <a16:creationId xmlns:a16="http://schemas.microsoft.com/office/drawing/2014/main" id="{71D66A04-A7F8-95A4-BF69-BD6076B7B0B7}"/>
                  </a:ext>
                </a:extLst>
              </p14:cNvPr>
              <p14:cNvContentPartPr/>
              <p14:nvPr/>
            </p14:nvContentPartPr>
            <p14:xfrm>
              <a:off x="6104160" y="4267440"/>
              <a:ext cx="1654920" cy="308520"/>
            </p14:xfrm>
          </p:contentPart>
        </mc:Choice>
        <mc:Fallback xmlns="">
          <p:pic>
            <p:nvPicPr>
              <p:cNvPr id="29" name="Ink 28">
                <a:extLst>
                  <a:ext uri="{FF2B5EF4-FFF2-40B4-BE49-F238E27FC236}">
                    <a16:creationId xmlns:a16="http://schemas.microsoft.com/office/drawing/2014/main" id="{71D66A04-A7F8-95A4-BF69-BD6076B7B0B7}"/>
                  </a:ext>
                </a:extLst>
              </p:cNvPr>
              <p:cNvPicPr/>
              <p:nvPr/>
            </p:nvPicPr>
            <p:blipFill>
              <a:blip r:embed="rId67"/>
              <a:stretch>
                <a:fillRect/>
              </a:stretch>
            </p:blipFill>
            <p:spPr>
              <a:xfrm>
                <a:off x="6094800" y="4258080"/>
                <a:ext cx="1673640" cy="3272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1000" fill="hold"/>
                                        <p:tgtEl>
                                          <p:spTgt spid="26"/>
                                        </p:tgtEl>
                                        <p:attrNameLst>
                                          <p:attrName>ppt_w</p:attrName>
                                        </p:attrNameLst>
                                      </p:cBhvr>
                                      <p:tavLst>
                                        <p:tav tm="0">
                                          <p:val>
                                            <p:fltVal val="0"/>
                                          </p:val>
                                        </p:tav>
                                        <p:tav tm="100000">
                                          <p:val>
                                            <p:strVal val="#ppt_w"/>
                                          </p:val>
                                        </p:tav>
                                      </p:tavLst>
                                    </p:anim>
                                    <p:anim calcmode="lin" valueType="num">
                                      <p:cBhvr>
                                        <p:cTn id="36" dur="1000" fill="hold"/>
                                        <p:tgtEl>
                                          <p:spTgt spid="26"/>
                                        </p:tgtEl>
                                        <p:attrNameLst>
                                          <p:attrName>ppt_h</p:attrName>
                                        </p:attrNameLst>
                                      </p:cBhvr>
                                      <p:tavLst>
                                        <p:tav tm="0">
                                          <p:val>
                                            <p:fltVal val="0"/>
                                          </p:val>
                                        </p:tav>
                                        <p:tav tm="100000">
                                          <p:val>
                                            <p:strVal val="#ppt_h"/>
                                          </p:val>
                                        </p:tav>
                                      </p:tavLst>
                                    </p:anim>
                                    <p:anim calcmode="lin" valueType="num">
                                      <p:cBhvr>
                                        <p:cTn id="37" dur="1000" fill="hold"/>
                                        <p:tgtEl>
                                          <p:spTgt spid="26"/>
                                        </p:tgtEl>
                                        <p:attrNameLst>
                                          <p:attrName>style.rotation</p:attrName>
                                        </p:attrNameLst>
                                      </p:cBhvr>
                                      <p:tavLst>
                                        <p:tav tm="0">
                                          <p:val>
                                            <p:fltVal val="90"/>
                                          </p:val>
                                        </p:tav>
                                        <p:tav tm="100000">
                                          <p:val>
                                            <p:fltVal val="0"/>
                                          </p:val>
                                        </p:tav>
                                      </p:tavLst>
                                    </p:anim>
                                    <p:animEffect transition="in" filter="fade">
                                      <p:cBhvr>
                                        <p:cTn id="38"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3" grpId="0"/>
      <p:bldP spid="24"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a:extLst>
              <a:ext uri="{FF2B5EF4-FFF2-40B4-BE49-F238E27FC236}">
                <a16:creationId xmlns:a16="http://schemas.microsoft.com/office/drawing/2014/main" id="{79D3F468-64C1-7C9A-04FD-29567E65C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914399"/>
            <a:ext cx="3684041" cy="250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81255" name="Object 3">
                <a:extLst>
                  <a:ext uri="{FF2B5EF4-FFF2-40B4-BE49-F238E27FC236}">
                    <a16:creationId xmlns:a16="http://schemas.microsoft.com/office/drawing/2014/main" id="{76FEF579-8CFC-9370-6E48-D97FBC6FCAE1}"/>
                  </a:ext>
                </a:extLst>
              </p:cNvPr>
              <p:cNvSpPr txBox="1"/>
              <p:nvPr/>
            </p:nvSpPr>
            <p:spPr bwMode="auto">
              <a:xfrm>
                <a:off x="457200" y="4267200"/>
                <a:ext cx="6437313" cy="60960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𝑃</m:t>
                      </m:r>
                      <m:r>
                        <a:rPr lang="en-IN" i="1" smtClean="0">
                          <a:solidFill>
                            <a:srgbClr val="000000"/>
                          </a:solidFill>
                          <a:latin typeface="Cambria Math" panose="02040503050406030204" pitchFamily="18" charset="0"/>
                        </a:rPr>
                        <m:t>=</m:t>
                      </m:r>
                      <m:r>
                        <a:rPr lang="en-IN" i="1" smtClean="0">
                          <a:solidFill>
                            <a:srgbClr val="000000"/>
                          </a:solidFill>
                          <a:latin typeface="Cambria Math" panose="02040503050406030204" pitchFamily="18" charset="0"/>
                        </a:rPr>
                        <m:t>𝜏𝜔</m:t>
                      </m:r>
                      <m:r>
                        <a:rPr lang="en-IN"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𝑚</m:t>
                          </m:r>
                        </m:e>
                      </m:acc>
                      <m:r>
                        <a:rPr lang="en-IN" i="1">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e>
                      </m:d>
                    </m:oMath>
                  </m:oMathPara>
                </a14:m>
                <a:endParaRPr lang="en-IN" dirty="0"/>
              </a:p>
            </p:txBody>
          </p:sp>
        </mc:Choice>
        <mc:Fallback xmlns="">
          <p:sp>
            <p:nvSpPr>
              <p:cNvPr id="181255" name="Object 3">
                <a:extLst>
                  <a:ext uri="{FF2B5EF4-FFF2-40B4-BE49-F238E27FC236}">
                    <a16:creationId xmlns:a16="http://schemas.microsoft.com/office/drawing/2014/main" id="{76FEF579-8CFC-9370-6E48-D97FBC6FCAE1}"/>
                  </a:ext>
                </a:extLst>
              </p:cNvPr>
              <p:cNvSpPr txBox="1">
                <a:spLocks noRot="1" noChangeAspect="1" noMove="1" noResize="1" noEditPoints="1" noAdjustHandles="1" noChangeArrowheads="1" noChangeShapeType="1" noTextEdit="1"/>
              </p:cNvSpPr>
              <p:nvPr/>
            </p:nvSpPr>
            <p:spPr bwMode="auto">
              <a:xfrm>
                <a:off x="457200" y="4267200"/>
                <a:ext cx="6437313" cy="609600"/>
              </a:xfrm>
              <a:prstGeom prst="rect">
                <a:avLst/>
              </a:prstGeom>
              <a:blipFill>
                <a:blip r:embed="rId3"/>
                <a:stretch>
                  <a:fillRect/>
                </a:stretch>
              </a:blipFill>
              <a:ln>
                <a:noFill/>
              </a:ln>
              <a:effectLst/>
            </p:spPr>
            <p:txBody>
              <a:bodyPr/>
              <a:lstStyle/>
              <a:p>
                <a:r>
                  <a:rPr lang="en-IN">
                    <a:noFill/>
                  </a:rPr>
                  <a:t> </a:t>
                </a:r>
              </a:p>
            </p:txBody>
          </p:sp>
        </mc:Fallback>
      </mc:AlternateContent>
      <p:sp>
        <p:nvSpPr>
          <p:cNvPr id="181256" name="Text Box 8">
            <a:extLst>
              <a:ext uri="{FF2B5EF4-FFF2-40B4-BE49-F238E27FC236}">
                <a16:creationId xmlns:a16="http://schemas.microsoft.com/office/drawing/2014/main" id="{0DFB1A1E-4D7C-7B19-5D49-96281F0DDA4C}"/>
              </a:ext>
            </a:extLst>
          </p:cNvPr>
          <p:cNvSpPr txBox="1">
            <a:spLocks noChangeArrowheads="1"/>
          </p:cNvSpPr>
          <p:nvPr/>
        </p:nvSpPr>
        <p:spPr bwMode="auto">
          <a:xfrm>
            <a:off x="449262" y="3652837"/>
            <a:ext cx="51895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Times New Roman" panose="02020603050405020304" pitchFamily="18" charset="0"/>
              </a:defRPr>
            </a:lvl1pPr>
            <a:lvl2pPr marL="742950" indent="-285750" eaLnBrk="0" hangingPunct="0">
              <a:defRPr sz="2800">
                <a:solidFill>
                  <a:schemeClr val="tx1"/>
                </a:solidFill>
                <a:latin typeface="Times New Roman" panose="02020603050405020304" pitchFamily="18" charset="0"/>
              </a:defRPr>
            </a:lvl2pPr>
            <a:lvl3pPr marL="1143000" indent="-228600" eaLnBrk="0" hangingPunct="0">
              <a:defRPr sz="2800">
                <a:solidFill>
                  <a:schemeClr val="tx1"/>
                </a:solidFill>
                <a:latin typeface="Times New Roman" panose="02020603050405020304" pitchFamily="18" charset="0"/>
              </a:defRPr>
            </a:lvl3pPr>
            <a:lvl4pPr marL="1600200" indent="-228600" eaLnBrk="0" hangingPunct="0">
              <a:defRPr sz="2800">
                <a:solidFill>
                  <a:schemeClr val="tx1"/>
                </a:solidFill>
                <a:latin typeface="Times New Roman" panose="02020603050405020304" pitchFamily="18" charset="0"/>
              </a:defRPr>
            </a:lvl4pPr>
            <a:lvl5pPr marL="2057400" indent="-228600" eaLnBrk="0" hangingPunct="0">
              <a:defRPr sz="2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a:solidFill>
                  <a:schemeClr val="tx1"/>
                </a:solidFill>
                <a:latin typeface="Times New Roman" panose="02020603050405020304" pitchFamily="18" charset="0"/>
              </a:defRPr>
            </a:lvl9pPr>
          </a:lstStyle>
          <a:p>
            <a:pPr eaLnBrk="1" hangingPunct="1"/>
            <a:r>
              <a:rPr lang="en-US" altLang="en-US" sz="2400"/>
              <a:t>Euler Turbo-machinery Power Equation.</a:t>
            </a:r>
          </a:p>
        </p:txBody>
      </p:sp>
      <mc:AlternateContent xmlns:mc="http://schemas.openxmlformats.org/markup-compatibility/2006" xmlns:a14="http://schemas.microsoft.com/office/drawing/2010/main">
        <mc:Choice Requires="a14">
          <p:sp>
            <p:nvSpPr>
              <p:cNvPr id="164887" name="Object 5">
                <a:extLst>
                  <a:ext uri="{FF2B5EF4-FFF2-40B4-BE49-F238E27FC236}">
                    <a16:creationId xmlns:a16="http://schemas.microsoft.com/office/drawing/2014/main" id="{FE7A2209-A0B8-11D1-0652-B9BEC77B5C7A}"/>
                  </a:ext>
                </a:extLst>
              </p:cNvPr>
              <p:cNvSpPr txBox="1"/>
              <p:nvPr/>
            </p:nvSpPr>
            <p:spPr bwMode="auto">
              <a:xfrm>
                <a:off x="228600" y="2517730"/>
                <a:ext cx="6492875" cy="1368470"/>
              </a:xfrm>
              <a:prstGeom prst="rect">
                <a:avLst/>
              </a:prstGeom>
              <a:noFill/>
              <a:ln>
                <a:noFill/>
              </a:ln>
              <a:effectLst/>
            </p:spPr>
            <p:txBody>
              <a:bodyPr>
                <a:noAutofit/>
              </a:bodyPr>
              <a:lstStyle/>
              <a:p>
                <a:pPr/>
                <a14:m>
                  <m:oMathPara xmlns:m="http://schemas.openxmlformats.org/officeDocument/2006/math">
                    <m:oMathParaPr>
                      <m:jc m:val="left"/>
                    </m:oMathParaPr>
                    <m:oMath xmlns:m="http://schemas.openxmlformats.org/officeDocument/2006/math">
                      <m:r>
                        <a:rPr lang="en-US" sz="2400" b="0" i="1" smtClean="0">
                          <a:solidFill>
                            <a:srgbClr val="000000"/>
                          </a:solidFill>
                          <a:latin typeface="Cambria Math" panose="02040503050406030204" pitchFamily="18" charset="0"/>
                        </a:rPr>
                        <m:t>𝑃</m:t>
                      </m:r>
                      <m:r>
                        <a:rPr lang="en-US" sz="2400" b="0" i="1" smtClean="0">
                          <a:solidFill>
                            <a:srgbClr val="000000"/>
                          </a:solidFill>
                          <a:latin typeface="Cambria Math" panose="02040503050406030204" pitchFamily="18" charset="0"/>
                        </a:rPr>
                        <m:t>=</m:t>
                      </m:r>
                      <m:acc>
                        <m:accPr>
                          <m:chr m:val="̇"/>
                          <m:ctrlPr>
                            <a:rPr lang="en-IN" sz="2400" i="1">
                              <a:solidFill>
                                <a:srgbClr val="000000"/>
                              </a:solidFill>
                              <a:latin typeface="Cambria Math" panose="02040503050406030204" pitchFamily="18" charset="0"/>
                            </a:rPr>
                          </m:ctrlPr>
                        </m:accPr>
                        <m:e>
                          <m:r>
                            <a:rPr lang="en-IN" sz="2400" i="1">
                              <a:solidFill>
                                <a:srgbClr val="000000"/>
                              </a:solidFill>
                              <a:latin typeface="Cambria Math" panose="02040503050406030204" pitchFamily="18" charset="0"/>
                            </a:rPr>
                            <m:t>𝑚</m:t>
                          </m:r>
                        </m:e>
                      </m:acc>
                      <m:d>
                        <m:dPr>
                          <m:ctrlPr>
                            <a:rPr lang="en-IN" sz="2400" i="1">
                              <a:solidFill>
                                <a:srgbClr val="000000"/>
                              </a:solidFill>
                              <a:latin typeface="Cambria Math" panose="02040503050406030204" pitchFamily="18" charset="0"/>
                            </a:rPr>
                          </m:ctrlPr>
                        </m:dPr>
                        <m:e>
                          <m:sSub>
                            <m:sSubPr>
                              <m:ctrlPr>
                                <a:rPr lang="en-IN" sz="2400" i="1">
                                  <a:solidFill>
                                    <a:srgbClr val="000000"/>
                                  </a:solidFill>
                                  <a:latin typeface="Cambria Math" panose="02040503050406030204" pitchFamily="18" charset="0"/>
                                </a:rPr>
                              </m:ctrlPr>
                            </m:sSubPr>
                            <m:e>
                              <m:d>
                                <m:dPr>
                                  <m:ctrlPr>
                                    <a:rPr lang="en-IN" sz="2400" i="1">
                                      <a:solidFill>
                                        <a:srgbClr val="000000"/>
                                      </a:solidFill>
                                      <a:latin typeface="Cambria Math" panose="02040503050406030204" pitchFamily="18" charset="0"/>
                                    </a:rPr>
                                  </m:ctrlPr>
                                </m:dPr>
                                <m:e>
                                  <m:r>
                                    <a:rPr lang="en-IN" sz="2400" i="1">
                                      <a:solidFill>
                                        <a:srgbClr val="000000"/>
                                      </a:solidFill>
                                      <a:latin typeface="Cambria Math" panose="02040503050406030204" pitchFamily="18" charset="0"/>
                                    </a:rPr>
                                    <m:t>h</m:t>
                                  </m:r>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p>
                                        <m:sSupPr>
                                          <m:ctrlPr>
                                            <a:rPr lang="en-IN" sz="2400" i="1">
                                              <a:solidFill>
                                                <a:srgbClr val="000000"/>
                                              </a:solidFill>
                                              <a:latin typeface="Cambria Math" panose="02040503050406030204" pitchFamily="18" charset="0"/>
                                            </a:rPr>
                                          </m:ctrlPr>
                                        </m:sSupPr>
                                        <m:e>
                                          <m:acc>
                                            <m:accPr>
                                              <m:chr m:val="⃗"/>
                                              <m:ctrlPr>
                                                <a:rPr lang="en-IN" sz="2400" i="1">
                                                  <a:solidFill>
                                                    <a:srgbClr val="000000"/>
                                                  </a:solidFill>
                                                  <a:latin typeface="Cambria Math" panose="02040503050406030204" pitchFamily="18" charset="0"/>
                                                </a:rPr>
                                              </m:ctrlPr>
                                            </m:accPr>
                                            <m:e>
                                              <m:r>
                                                <a:rPr lang="en-IN" sz="2400" i="1">
                                                  <a:solidFill>
                                                    <a:srgbClr val="000000"/>
                                                  </a:solidFill>
                                                  <a:latin typeface="Cambria Math" panose="02040503050406030204" pitchFamily="18" charset="0"/>
                                                </a:rPr>
                                                <m:t>𝑉</m:t>
                                              </m:r>
                                            </m:e>
                                          </m:acc>
                                        </m:e>
                                        <m:sup>
                                          <m:r>
                                            <a:rPr lang="en-IN" sz="2400" i="1">
                                              <a:solidFill>
                                                <a:srgbClr val="000000"/>
                                              </a:solidFill>
                                              <a:latin typeface="Cambria Math" panose="02040503050406030204" pitchFamily="18" charset="0"/>
                                            </a:rPr>
                                            <m:t>2</m:t>
                                          </m:r>
                                        </m:sup>
                                      </m:sSup>
                                    </m:num>
                                    <m:den>
                                      <m:r>
                                        <a:rPr lang="en-IN" sz="2400" i="1">
                                          <a:solidFill>
                                            <a:srgbClr val="000000"/>
                                          </a:solidFill>
                                          <a:latin typeface="Cambria Math" panose="02040503050406030204" pitchFamily="18" charset="0"/>
                                        </a:rPr>
                                        <m:t>2</m:t>
                                      </m:r>
                                    </m:den>
                                  </m:f>
                                  <m:r>
                                    <a:rPr lang="en-IN" sz="2400" i="1">
                                      <a:solidFill>
                                        <a:srgbClr val="000000"/>
                                      </a:solidFill>
                                      <a:latin typeface="Cambria Math" panose="02040503050406030204" pitchFamily="18" charset="0"/>
                                    </a:rPr>
                                    <m:t>+</m:t>
                                  </m:r>
                                  <m:r>
                                    <a:rPr lang="en-IN" sz="2400" i="1">
                                      <a:solidFill>
                                        <a:srgbClr val="000000"/>
                                      </a:solidFill>
                                      <a:latin typeface="Cambria Math" panose="02040503050406030204" pitchFamily="18" charset="0"/>
                                    </a:rPr>
                                    <m:t>𝑔𝑧</m:t>
                                  </m:r>
                                </m:e>
                              </m:d>
                            </m:e>
                            <m:sub>
                              <m:r>
                                <a:rPr lang="en-US" sz="2400" b="0" i="1" smtClean="0">
                                  <a:solidFill>
                                    <a:srgbClr val="000000"/>
                                  </a:solidFill>
                                  <a:latin typeface="Cambria Math" panose="02040503050406030204" pitchFamily="18" charset="0"/>
                                </a:rPr>
                                <m:t>𝑖𝑛</m:t>
                              </m:r>
                            </m:sub>
                          </m:sSub>
                          <m:r>
                            <a:rPr lang="en-IN" sz="2400" i="1">
                              <a:solidFill>
                                <a:srgbClr val="000000"/>
                              </a:solidFill>
                              <a:latin typeface="Cambria Math" panose="02040503050406030204" pitchFamily="18" charset="0"/>
                            </a:rPr>
                            <m:t>−</m:t>
                          </m:r>
                          <m:sSub>
                            <m:sSubPr>
                              <m:ctrlPr>
                                <a:rPr lang="en-IN" sz="2400" i="1">
                                  <a:solidFill>
                                    <a:srgbClr val="000000"/>
                                  </a:solidFill>
                                  <a:latin typeface="Cambria Math" panose="02040503050406030204" pitchFamily="18" charset="0"/>
                                </a:rPr>
                              </m:ctrlPr>
                            </m:sSubPr>
                            <m:e>
                              <m:d>
                                <m:dPr>
                                  <m:ctrlPr>
                                    <a:rPr lang="en-IN" sz="2400" i="1">
                                      <a:solidFill>
                                        <a:srgbClr val="000000"/>
                                      </a:solidFill>
                                      <a:latin typeface="Cambria Math" panose="02040503050406030204" pitchFamily="18" charset="0"/>
                                    </a:rPr>
                                  </m:ctrlPr>
                                </m:dPr>
                                <m:e>
                                  <m:r>
                                    <a:rPr lang="en-IN" sz="2400" i="1">
                                      <a:solidFill>
                                        <a:srgbClr val="000000"/>
                                      </a:solidFill>
                                      <a:latin typeface="Cambria Math" panose="02040503050406030204" pitchFamily="18" charset="0"/>
                                    </a:rPr>
                                    <m:t>h</m:t>
                                  </m:r>
                                  <m:r>
                                    <a:rPr lang="en-IN" sz="2400" i="1">
                                      <a:solidFill>
                                        <a:srgbClr val="000000"/>
                                      </a:solidFill>
                                      <a:latin typeface="Cambria Math" panose="02040503050406030204" pitchFamily="18" charset="0"/>
                                    </a:rPr>
                                    <m:t>+</m:t>
                                  </m:r>
                                  <m:f>
                                    <m:fPr>
                                      <m:ctrlPr>
                                        <a:rPr lang="en-IN" sz="2400" i="1">
                                          <a:solidFill>
                                            <a:srgbClr val="000000"/>
                                          </a:solidFill>
                                          <a:latin typeface="Cambria Math" panose="02040503050406030204" pitchFamily="18" charset="0"/>
                                        </a:rPr>
                                      </m:ctrlPr>
                                    </m:fPr>
                                    <m:num>
                                      <m:sSup>
                                        <m:sSupPr>
                                          <m:ctrlPr>
                                            <a:rPr lang="en-IN" sz="2400" i="1">
                                              <a:solidFill>
                                                <a:srgbClr val="000000"/>
                                              </a:solidFill>
                                              <a:latin typeface="Cambria Math" panose="02040503050406030204" pitchFamily="18" charset="0"/>
                                            </a:rPr>
                                          </m:ctrlPr>
                                        </m:sSupPr>
                                        <m:e>
                                          <m:acc>
                                            <m:accPr>
                                              <m:chr m:val="⃗"/>
                                              <m:ctrlPr>
                                                <a:rPr lang="en-IN" sz="2400" i="1">
                                                  <a:solidFill>
                                                    <a:srgbClr val="000000"/>
                                                  </a:solidFill>
                                                  <a:latin typeface="Cambria Math" panose="02040503050406030204" pitchFamily="18" charset="0"/>
                                                </a:rPr>
                                              </m:ctrlPr>
                                            </m:accPr>
                                            <m:e>
                                              <m:r>
                                                <a:rPr lang="en-IN" sz="2400" i="1">
                                                  <a:solidFill>
                                                    <a:srgbClr val="000000"/>
                                                  </a:solidFill>
                                                  <a:latin typeface="Cambria Math" panose="02040503050406030204" pitchFamily="18" charset="0"/>
                                                </a:rPr>
                                                <m:t>𝑉</m:t>
                                              </m:r>
                                            </m:e>
                                          </m:acc>
                                        </m:e>
                                        <m:sup>
                                          <m:r>
                                            <a:rPr lang="en-IN" sz="2400" i="1">
                                              <a:solidFill>
                                                <a:srgbClr val="000000"/>
                                              </a:solidFill>
                                              <a:latin typeface="Cambria Math" panose="02040503050406030204" pitchFamily="18" charset="0"/>
                                            </a:rPr>
                                            <m:t>2</m:t>
                                          </m:r>
                                        </m:sup>
                                      </m:sSup>
                                    </m:num>
                                    <m:den>
                                      <m:r>
                                        <a:rPr lang="en-IN" sz="2400" i="1">
                                          <a:solidFill>
                                            <a:srgbClr val="000000"/>
                                          </a:solidFill>
                                          <a:latin typeface="Cambria Math" panose="02040503050406030204" pitchFamily="18" charset="0"/>
                                        </a:rPr>
                                        <m:t>2</m:t>
                                      </m:r>
                                    </m:den>
                                  </m:f>
                                  <m:r>
                                    <a:rPr lang="en-IN" sz="2400" i="1">
                                      <a:solidFill>
                                        <a:srgbClr val="000000"/>
                                      </a:solidFill>
                                      <a:latin typeface="Cambria Math" panose="02040503050406030204" pitchFamily="18" charset="0"/>
                                    </a:rPr>
                                    <m:t>+</m:t>
                                  </m:r>
                                  <m:r>
                                    <a:rPr lang="en-IN" sz="2400" i="1">
                                      <a:solidFill>
                                        <a:srgbClr val="000000"/>
                                      </a:solidFill>
                                      <a:latin typeface="Cambria Math" panose="02040503050406030204" pitchFamily="18" charset="0"/>
                                    </a:rPr>
                                    <m:t>𝑔𝑧</m:t>
                                  </m:r>
                                </m:e>
                              </m:d>
                            </m:e>
                            <m:sub>
                              <m:r>
                                <a:rPr lang="en-US" sz="2400" b="0" i="1" smtClean="0">
                                  <a:solidFill>
                                    <a:srgbClr val="000000"/>
                                  </a:solidFill>
                                  <a:latin typeface="Cambria Math" panose="02040503050406030204" pitchFamily="18" charset="0"/>
                                </a:rPr>
                                <m:t>𝑒𝑥</m:t>
                              </m:r>
                            </m:sub>
                          </m:sSub>
                        </m:e>
                      </m:d>
                    </m:oMath>
                  </m:oMathPara>
                </a14:m>
                <a:endParaRPr lang="en-IN" sz="2400" dirty="0"/>
              </a:p>
            </p:txBody>
          </p:sp>
        </mc:Choice>
        <mc:Fallback xmlns="">
          <p:sp>
            <p:nvSpPr>
              <p:cNvPr id="164887" name="Object 5">
                <a:extLst>
                  <a:ext uri="{FF2B5EF4-FFF2-40B4-BE49-F238E27FC236}">
                    <a16:creationId xmlns:a16="http://schemas.microsoft.com/office/drawing/2014/main" id="{FE7A2209-A0B8-11D1-0652-B9BEC77B5C7A}"/>
                  </a:ext>
                </a:extLst>
              </p:cNvPr>
              <p:cNvSpPr txBox="1">
                <a:spLocks noRot="1" noChangeAspect="1" noMove="1" noResize="1" noEditPoints="1" noAdjustHandles="1" noChangeArrowheads="1" noChangeShapeType="1" noTextEdit="1"/>
              </p:cNvSpPr>
              <p:nvPr/>
            </p:nvSpPr>
            <p:spPr bwMode="auto">
              <a:xfrm>
                <a:off x="228600" y="2517730"/>
                <a:ext cx="6492875" cy="1368470"/>
              </a:xfrm>
              <a:prstGeom prst="rect">
                <a:avLst/>
              </a:prstGeom>
              <a:blipFill>
                <a:blip r:embed="rId4"/>
                <a:stretch>
                  <a:fillRect/>
                </a:stretch>
              </a:blipFill>
              <a:ln>
                <a:noFill/>
              </a:ln>
              <a:effectLst/>
            </p:spPr>
            <p:txBody>
              <a:bodyPr/>
              <a:lstStyle/>
              <a:p>
                <a:r>
                  <a:rPr lang="en-IN">
                    <a:noFill/>
                  </a:rPr>
                  <a:t> </a:t>
                </a:r>
              </a:p>
            </p:txBody>
          </p:sp>
        </mc:Fallback>
      </mc:AlternateContent>
      <p:sp>
        <p:nvSpPr>
          <p:cNvPr id="12302" name="Title 5">
            <a:extLst>
              <a:ext uri="{FF2B5EF4-FFF2-40B4-BE49-F238E27FC236}">
                <a16:creationId xmlns:a16="http://schemas.microsoft.com/office/drawing/2014/main" id="{2737F796-5FC7-9754-8C9F-D85454DD8620}"/>
              </a:ext>
            </a:extLst>
          </p:cNvPr>
          <p:cNvSpPr>
            <a:spLocks noGrp="1"/>
          </p:cNvSpPr>
          <p:nvPr>
            <p:ph type="title"/>
          </p:nvPr>
        </p:nvSpPr>
        <p:spPr>
          <a:xfrm>
            <a:off x="1904226" y="93663"/>
            <a:ext cx="5826236" cy="1143000"/>
          </a:xfrm>
        </p:spPr>
        <p:txBody>
          <a:bodyPr/>
          <a:lstStyle/>
          <a:p>
            <a:r>
              <a:rPr lang="en-US" altLang="en-US" sz="2800" dirty="0"/>
              <a:t>Conservation of Energy for an Isentropic Turbomachine</a:t>
            </a:r>
          </a:p>
        </p:txBody>
      </p:sp>
      <mc:AlternateContent xmlns:mc="http://schemas.openxmlformats.org/markup-compatibility/2006" xmlns:a14="http://schemas.microsoft.com/office/drawing/2010/main">
        <mc:Choice Requires="a14">
          <p:sp>
            <p:nvSpPr>
              <p:cNvPr id="181257" name="Object 4">
                <a:extLst>
                  <a:ext uri="{FF2B5EF4-FFF2-40B4-BE49-F238E27FC236}">
                    <a16:creationId xmlns:a16="http://schemas.microsoft.com/office/drawing/2014/main" id="{3DF04821-8DE8-7BBF-E0BC-2F054CBF3D25}"/>
                  </a:ext>
                </a:extLst>
              </p:cNvPr>
              <p:cNvSpPr txBox="1"/>
              <p:nvPr/>
            </p:nvSpPr>
            <p:spPr bwMode="auto">
              <a:xfrm>
                <a:off x="369506" y="5075419"/>
                <a:ext cx="8774493" cy="1706381"/>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e>
                      </m:d>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b="0" i="1" smtClean="0">
                                  <a:solidFill>
                                    <a:srgbClr val="000000"/>
                                  </a:solidFill>
                                  <a:latin typeface="Cambria Math" panose="02040503050406030204" pitchFamily="18" charset="0"/>
                                </a:rPr>
                                <m:t>𝑒𝑥</m:t>
                              </m:r>
                            </m:sub>
                          </m:sSub>
                        </m:e>
                      </m:d>
                    </m:oMath>
                  </m:oMathPara>
                </a14:m>
                <a:endParaRPr lang="en-IN" dirty="0"/>
              </a:p>
            </p:txBody>
          </p:sp>
        </mc:Choice>
        <mc:Fallback xmlns="">
          <p:sp>
            <p:nvSpPr>
              <p:cNvPr id="181257" name="Object 4">
                <a:extLst>
                  <a:ext uri="{FF2B5EF4-FFF2-40B4-BE49-F238E27FC236}">
                    <a16:creationId xmlns:a16="http://schemas.microsoft.com/office/drawing/2014/main" id="{3DF04821-8DE8-7BBF-E0BC-2F054CBF3D25}"/>
                  </a:ext>
                </a:extLst>
              </p:cNvPr>
              <p:cNvSpPr txBox="1">
                <a:spLocks noRot="1" noChangeAspect="1" noMove="1" noResize="1" noEditPoints="1" noAdjustHandles="1" noChangeArrowheads="1" noChangeShapeType="1" noTextEdit="1"/>
              </p:cNvSpPr>
              <p:nvPr/>
            </p:nvSpPr>
            <p:spPr bwMode="auto">
              <a:xfrm>
                <a:off x="369506" y="5075419"/>
                <a:ext cx="8774493" cy="1706381"/>
              </a:xfrm>
              <a:prstGeom prst="rect">
                <a:avLst/>
              </a:prstGeom>
              <a:blipFill>
                <a:blip r:embed="rId5"/>
                <a:stretch>
                  <a:fillRect/>
                </a:stretch>
              </a:blipFill>
              <a:ln>
                <a:noFill/>
              </a:ln>
              <a:effectLst/>
            </p:spPr>
            <p:txBody>
              <a:bodyPr/>
              <a:lstStyle/>
              <a:p>
                <a:r>
                  <a:rPr lang="en-IN">
                    <a:noFill/>
                  </a:rPr>
                  <a:t> </a:t>
                </a:r>
              </a:p>
            </p:txBody>
          </p:sp>
        </mc:Fallback>
      </mc:AlternateContent>
      <p:grpSp>
        <p:nvGrpSpPr>
          <p:cNvPr id="2" name="Group 1">
            <a:extLst>
              <a:ext uri="{FF2B5EF4-FFF2-40B4-BE49-F238E27FC236}">
                <a16:creationId xmlns:a16="http://schemas.microsoft.com/office/drawing/2014/main" id="{632D00D4-CDDA-26AD-E32D-097819B69302}"/>
              </a:ext>
            </a:extLst>
          </p:cNvPr>
          <p:cNvGrpSpPr/>
          <p:nvPr/>
        </p:nvGrpSpPr>
        <p:grpSpPr>
          <a:xfrm>
            <a:off x="0" y="0"/>
            <a:ext cx="9144000" cy="6858000"/>
            <a:chOff x="0" y="0"/>
            <a:chExt cx="9144000" cy="6858000"/>
          </a:xfrm>
        </p:grpSpPr>
        <p:pic>
          <p:nvPicPr>
            <p:cNvPr id="3" name="Picture 22" descr="Logo usage Guidelines">
              <a:extLst>
                <a:ext uri="{FF2B5EF4-FFF2-40B4-BE49-F238E27FC236}">
                  <a16:creationId xmlns:a16="http://schemas.microsoft.com/office/drawing/2014/main" id="{9F6F0830-DB86-CDCA-60B5-53BF42ED27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8">
              <a:extLst>
                <a:ext uri="{FF2B5EF4-FFF2-40B4-BE49-F238E27FC236}">
                  <a16:creationId xmlns:a16="http://schemas.microsoft.com/office/drawing/2014/main" id="{F7EF1B70-BC45-F453-732A-7535C6450B53}"/>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EF77A96-FC07-44AE-2A54-7E504FBE6CB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1DC24666-35F1-181E-1102-E716C5F2674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B4511B0-0F91-1170-8EDB-A5243BB1E30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99DF1A7-8F53-A859-86F1-02E1F09C1E5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A2269B2-60A9-54DE-8CCC-1FB0153594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9715ACC-EFCE-8671-E857-4E1AC3CB3F5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AD10D00-45D6-3EF3-8512-822E95FE362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A8E2056-20B5-6157-8FA8-4F50C1AB4D9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78791E6-E51C-886C-A84D-69338CC56649}"/>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8C3E71E7-A050-7855-7B03-6E260CEB45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04AC8852-F4AA-4AA0-E004-843A06B8407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BB8A161-922A-C340-C1E3-17CA96416F3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5FCF6A3-73D0-DFB0-B1D7-7EF20A5930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A44C0C4-E9A2-A5E3-C965-18008327E5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A34610C-5079-42FA-3BE5-B07D62801554}"/>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582D83ED-26D9-F1BB-72D5-789F6FC3044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4">
                <a:extLst>
                  <a:ext uri="{FF2B5EF4-FFF2-40B4-BE49-F238E27FC236}">
                    <a16:creationId xmlns:a16="http://schemas.microsoft.com/office/drawing/2014/main" id="{267CE978-99D2-71DE-D01F-C580084A7CF3}"/>
                  </a:ext>
                </a:extLst>
              </p:cNvPr>
              <p:cNvSpPr txBox="1"/>
              <p:nvPr/>
            </p:nvSpPr>
            <p:spPr bwMode="auto">
              <a:xfrm>
                <a:off x="762000" y="1355725"/>
                <a:ext cx="4187825" cy="777875"/>
              </a:xfrm>
              <a:prstGeom prst="rect">
                <a:avLst/>
              </a:prstGeom>
              <a:noFill/>
              <a:ln>
                <a:noFill/>
              </a:ln>
              <a:effectLst/>
            </p:spPr>
            <p:txBody>
              <a:bodyPr>
                <a:normAutofit/>
              </a:bodyPr>
              <a:lstStyle/>
              <a:p>
                <a:pPr/>
                <a14:m>
                  <m:oMathPara xmlns:m="http://schemas.openxmlformats.org/officeDocument/2006/math">
                    <m:oMathParaPr>
                      <m:jc m:val="center"/>
                    </m:oMathParaPr>
                    <m:oMath xmlns:m="http://schemas.openxmlformats.org/officeDocument/2006/math">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𝑃</m:t>
                          </m:r>
                          <m:r>
                            <a:rPr lang="en-US" b="0" i="1" smtClean="0">
                              <a:solidFill>
                                <a:srgbClr val="000000"/>
                              </a:solidFill>
                              <a:latin typeface="Cambria Math" panose="02040503050406030204" pitchFamily="18" charset="0"/>
                            </a:rPr>
                            <m:t>=</m:t>
                          </m:r>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𝑖𝑛</m:t>
                          </m:r>
                        </m:sub>
                      </m:sSub>
                      <m:r>
                        <a:rPr lang="en-US" b="0" i="1" smtClean="0">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acc>
                            <m:accPr>
                              <m:chr m:val="̇"/>
                              <m:ctrlPr>
                                <a:rPr lang="en-IN" i="1">
                                  <a:solidFill>
                                    <a:srgbClr val="000000"/>
                                  </a:solidFill>
                                  <a:latin typeface="Cambria Math" panose="02040503050406030204" pitchFamily="18" charset="0"/>
                                </a:rPr>
                              </m:ctrlPr>
                            </m:accPr>
                            <m:e>
                              <m:r>
                                <m:rPr>
                                  <m:sty m:val="p"/>
                                </m:rPr>
                                <a:rPr lang="en-IN" i="1">
                                  <a:solidFill>
                                    <a:srgbClr val="000000"/>
                                  </a:solidFill>
                                  <a:latin typeface="Cambria Math" panose="02040503050406030204" pitchFamily="18" charset="0"/>
                                </a:rPr>
                                <m:t>Θ</m:t>
                              </m:r>
                            </m:e>
                          </m:acc>
                        </m:e>
                        <m:sub>
                          <m:r>
                            <a:rPr lang="en-US" b="0" i="1" smtClean="0">
                              <a:solidFill>
                                <a:srgbClr val="000000"/>
                              </a:solidFill>
                              <a:latin typeface="Cambria Math" panose="02040503050406030204" pitchFamily="18" charset="0"/>
                            </a:rPr>
                            <m:t>𝑒𝑥</m:t>
                          </m:r>
                        </m:sub>
                      </m:sSub>
                    </m:oMath>
                  </m:oMathPara>
                </a14:m>
                <a:endParaRPr lang="en-IN" dirty="0"/>
              </a:p>
            </p:txBody>
          </p:sp>
        </mc:Choice>
        <mc:Fallback xmlns="">
          <p:sp>
            <p:nvSpPr>
              <p:cNvPr id="22" name="Object 4">
                <a:extLst>
                  <a:ext uri="{FF2B5EF4-FFF2-40B4-BE49-F238E27FC236}">
                    <a16:creationId xmlns:a16="http://schemas.microsoft.com/office/drawing/2014/main" id="{267CE978-99D2-71DE-D01F-C580084A7CF3}"/>
                  </a:ext>
                </a:extLst>
              </p:cNvPr>
              <p:cNvSpPr txBox="1">
                <a:spLocks noRot="1" noChangeAspect="1" noMove="1" noResize="1" noEditPoints="1" noAdjustHandles="1" noChangeArrowheads="1" noChangeShapeType="1" noTextEdit="1"/>
              </p:cNvSpPr>
              <p:nvPr/>
            </p:nvSpPr>
            <p:spPr bwMode="auto">
              <a:xfrm>
                <a:off x="762000" y="1355725"/>
                <a:ext cx="4187825" cy="777875"/>
              </a:xfrm>
              <a:prstGeom prst="rect">
                <a:avLst/>
              </a:prstGeom>
              <a:blipFill>
                <a:blip r:embed="rId8"/>
                <a:stretch>
                  <a:fillRect/>
                </a:stretch>
              </a:blipFill>
              <a:ln>
                <a:noFill/>
              </a:ln>
              <a:effectLst/>
            </p:spPr>
            <p:txBody>
              <a:bodyPr/>
              <a:lstStyle/>
              <a:p>
                <a:r>
                  <a:rPr lang="en-IN">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4887"/>
                                        </p:tgtEl>
                                        <p:attrNameLst>
                                          <p:attrName>style.visibility</p:attrName>
                                        </p:attrNameLst>
                                      </p:cBhvr>
                                      <p:to>
                                        <p:strVal val="visible"/>
                                      </p:to>
                                    </p:set>
                                    <p:anim calcmode="lin" valueType="num">
                                      <p:cBhvr additive="base">
                                        <p:cTn id="7" dur="500" fill="hold"/>
                                        <p:tgtEl>
                                          <p:spTgt spid="164887"/>
                                        </p:tgtEl>
                                        <p:attrNameLst>
                                          <p:attrName>ppt_x</p:attrName>
                                        </p:attrNameLst>
                                      </p:cBhvr>
                                      <p:tavLst>
                                        <p:tav tm="0">
                                          <p:val>
                                            <p:strVal val="#ppt_x"/>
                                          </p:val>
                                        </p:tav>
                                        <p:tav tm="100000">
                                          <p:val>
                                            <p:strVal val="#ppt_x"/>
                                          </p:val>
                                        </p:tav>
                                      </p:tavLst>
                                    </p:anim>
                                    <p:anim calcmode="lin" valueType="num">
                                      <p:cBhvr additive="base">
                                        <p:cTn id="8" dur="500" fill="hold"/>
                                        <p:tgtEl>
                                          <p:spTgt spid="16488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81256"/>
                                        </p:tgtEl>
                                        <p:attrNameLst>
                                          <p:attrName>style.visibility</p:attrName>
                                        </p:attrNameLst>
                                      </p:cBhvr>
                                      <p:to>
                                        <p:strVal val="visible"/>
                                      </p:to>
                                    </p:set>
                                    <p:animEffect transition="in" filter="dissolve">
                                      <p:cBhvr>
                                        <p:cTn id="13" dur="500"/>
                                        <p:tgtEl>
                                          <p:spTgt spid="18125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81255"/>
                                        </p:tgtEl>
                                        <p:attrNameLst>
                                          <p:attrName>style.visibility</p:attrName>
                                        </p:attrNameLst>
                                      </p:cBhvr>
                                      <p:to>
                                        <p:strVal val="visible"/>
                                      </p:to>
                                    </p:set>
                                    <p:anim calcmode="lin" valueType="num">
                                      <p:cBhvr additive="base">
                                        <p:cTn id="18" dur="500" fill="hold"/>
                                        <p:tgtEl>
                                          <p:spTgt spid="181255"/>
                                        </p:tgtEl>
                                        <p:attrNameLst>
                                          <p:attrName>ppt_x</p:attrName>
                                        </p:attrNameLst>
                                      </p:cBhvr>
                                      <p:tavLst>
                                        <p:tav tm="0">
                                          <p:val>
                                            <p:strVal val="#ppt_x"/>
                                          </p:val>
                                        </p:tav>
                                        <p:tav tm="100000">
                                          <p:val>
                                            <p:strVal val="#ppt_x"/>
                                          </p:val>
                                        </p:tav>
                                      </p:tavLst>
                                    </p:anim>
                                    <p:anim calcmode="lin" valueType="num">
                                      <p:cBhvr additive="base">
                                        <p:cTn id="19" dur="500" fill="hold"/>
                                        <p:tgtEl>
                                          <p:spTgt spid="18125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81257"/>
                                        </p:tgtEl>
                                        <p:attrNameLst>
                                          <p:attrName>style.visibility</p:attrName>
                                        </p:attrNameLst>
                                      </p:cBhvr>
                                      <p:to>
                                        <p:strVal val="visible"/>
                                      </p:to>
                                    </p:set>
                                    <p:anim calcmode="lin" valueType="num">
                                      <p:cBhvr additive="base">
                                        <p:cTn id="24" dur="500" fill="hold"/>
                                        <p:tgtEl>
                                          <p:spTgt spid="181257"/>
                                        </p:tgtEl>
                                        <p:attrNameLst>
                                          <p:attrName>ppt_x</p:attrName>
                                        </p:attrNameLst>
                                      </p:cBhvr>
                                      <p:tavLst>
                                        <p:tav tm="0">
                                          <p:val>
                                            <p:strVal val="#ppt_x"/>
                                          </p:val>
                                        </p:tav>
                                        <p:tav tm="100000">
                                          <p:val>
                                            <p:strVal val="#ppt_x"/>
                                          </p:val>
                                        </p:tav>
                                      </p:tavLst>
                                    </p:anim>
                                    <p:anim calcmode="lin" valueType="num">
                                      <p:cBhvr additive="base">
                                        <p:cTn id="25" dur="500" fill="hold"/>
                                        <p:tgtEl>
                                          <p:spTgt spid="18125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5" grpId="0"/>
      <p:bldP spid="181256" grpId="0"/>
      <p:bldP spid="164887" grpId="0"/>
      <p:bldP spid="181257"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51123CBD-7F5D-61ED-2812-C36E31D1A9A9}"/>
              </a:ext>
            </a:extLst>
          </p:cNvPr>
          <p:cNvSpPr>
            <a:spLocks noGrp="1"/>
          </p:cNvSpPr>
          <p:nvPr>
            <p:ph type="title"/>
          </p:nvPr>
        </p:nvSpPr>
        <p:spPr>
          <a:xfrm>
            <a:off x="1828800" y="76200"/>
            <a:ext cx="6237737" cy="1143000"/>
          </a:xfrm>
        </p:spPr>
        <p:txBody>
          <a:bodyPr/>
          <a:lstStyle/>
          <a:p>
            <a:r>
              <a:rPr lang="en-US" altLang="en-US" sz="2800" dirty="0"/>
              <a:t>Read Through Euler Turbo-machinery Equation: Axial Flow</a:t>
            </a:r>
            <a:endParaRPr lang="en-IN" altLang="en-US" sz="2800" dirty="0"/>
          </a:p>
        </p:txBody>
      </p:sp>
      <p:sp>
        <p:nvSpPr>
          <p:cNvPr id="3" name="Content Placeholder 2">
            <a:extLst>
              <a:ext uri="{FF2B5EF4-FFF2-40B4-BE49-F238E27FC236}">
                <a16:creationId xmlns:a16="http://schemas.microsoft.com/office/drawing/2014/main" id="{1112F5CF-C2D1-2ACF-BE72-945391E2B470}"/>
              </a:ext>
            </a:extLst>
          </p:cNvPr>
          <p:cNvSpPr>
            <a:spLocks noGrp="1"/>
          </p:cNvSpPr>
          <p:nvPr>
            <p:ph idx="1"/>
          </p:nvPr>
        </p:nvSpPr>
        <p:spPr>
          <a:xfrm>
            <a:off x="435781" y="3352800"/>
            <a:ext cx="8458200" cy="3267042"/>
          </a:xfrm>
        </p:spPr>
        <p:txBody>
          <a:bodyPr/>
          <a:lstStyle/>
          <a:p>
            <a:r>
              <a:rPr lang="en-US" altLang="en-US" sz="2400" dirty="0"/>
              <a:t>A Change in </a:t>
            </a:r>
            <a:r>
              <a:rPr lang="en-US" altLang="en-US" sz="2400" dirty="0" err="1"/>
              <a:t>methalpy</a:t>
            </a:r>
            <a:r>
              <a:rPr lang="en-US" altLang="en-US" sz="2400" dirty="0"/>
              <a:t> is proportional to change  rate of angular momentum.</a:t>
            </a:r>
          </a:p>
          <a:p>
            <a:r>
              <a:rPr lang="en-US" altLang="en-US" sz="2400" dirty="0"/>
              <a:t>For engines with little change in mean radius (inlet to exit), the change in </a:t>
            </a:r>
            <a:r>
              <a:rPr lang="en-US" altLang="en-US" sz="2400" dirty="0" err="1"/>
              <a:t>methalpy</a:t>
            </a:r>
            <a:r>
              <a:rPr lang="en-US" altLang="en-US" sz="2400" dirty="0"/>
              <a:t> is due to change in tangential flow velocity of the fluid.</a:t>
            </a:r>
          </a:p>
          <a:p>
            <a:r>
              <a:rPr lang="en-US" altLang="en-US" sz="2400" dirty="0"/>
              <a:t>Can Create a small change in enthalpy of fluid.</a:t>
            </a:r>
          </a:p>
          <a:p>
            <a:r>
              <a:rPr lang="en-US" altLang="en-US" sz="2400" dirty="0"/>
              <a:t>Higher the speed of  a turbomachine, higher will be the change in </a:t>
            </a:r>
            <a:r>
              <a:rPr lang="en-US" altLang="en-US" sz="2400" dirty="0" err="1"/>
              <a:t>methtalpy</a:t>
            </a:r>
            <a:r>
              <a:rPr lang="en-US" altLang="en-US" sz="2400" dirty="0"/>
              <a:t>.</a:t>
            </a:r>
          </a:p>
        </p:txBody>
      </p:sp>
      <p:grpSp>
        <p:nvGrpSpPr>
          <p:cNvPr id="2" name="Group 1">
            <a:extLst>
              <a:ext uri="{FF2B5EF4-FFF2-40B4-BE49-F238E27FC236}">
                <a16:creationId xmlns:a16="http://schemas.microsoft.com/office/drawing/2014/main" id="{7845E949-5464-4CC0-2363-090061C9B6B1}"/>
              </a:ext>
            </a:extLst>
          </p:cNvPr>
          <p:cNvGrpSpPr/>
          <p:nvPr/>
        </p:nvGrpSpPr>
        <p:grpSpPr>
          <a:xfrm>
            <a:off x="0" y="0"/>
            <a:ext cx="9144000" cy="6858000"/>
            <a:chOff x="0" y="0"/>
            <a:chExt cx="9144000" cy="6858000"/>
          </a:xfrm>
        </p:grpSpPr>
        <p:pic>
          <p:nvPicPr>
            <p:cNvPr id="4" name="Picture 22" descr="Logo usage Guidelines">
              <a:extLst>
                <a:ext uri="{FF2B5EF4-FFF2-40B4-BE49-F238E27FC236}">
                  <a16:creationId xmlns:a16="http://schemas.microsoft.com/office/drawing/2014/main" id="{78961F6B-B8E8-9788-5CA6-CD47D9B6AB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85372" y="238158"/>
              <a:ext cx="945655" cy="1011023"/>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38">
              <a:extLst>
                <a:ext uri="{FF2B5EF4-FFF2-40B4-BE49-F238E27FC236}">
                  <a16:creationId xmlns:a16="http://schemas.microsoft.com/office/drawing/2014/main" id="{7DAB31F2-8987-E1C8-A22E-A476FB28095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478ACCD-279C-0484-0B64-141B2EADB14B}"/>
                  </a:ext>
                </a:extLst>
              </p:cNvPr>
              <p:cNvGrpSpPr>
                <a:grpSpLocks/>
              </p:cNvGrpSpPr>
              <p:nvPr/>
            </p:nvGrpSpPr>
            <p:grpSpPr bwMode="auto">
              <a:xfrm>
                <a:off x="0" y="0"/>
                <a:ext cx="9144000" cy="6858000"/>
                <a:chOff x="0" y="0"/>
                <a:chExt cx="9144000" cy="6858000"/>
              </a:xfrm>
            </p:grpSpPr>
            <p:grpSp>
              <p:nvGrpSpPr>
                <p:cNvPr id="8" name="Group 7">
                  <a:extLst>
                    <a:ext uri="{FF2B5EF4-FFF2-40B4-BE49-F238E27FC236}">
                      <a16:creationId xmlns:a16="http://schemas.microsoft.com/office/drawing/2014/main" id="{C61EBDED-B1EA-1890-F894-7BA232D21D4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DF168BC-55A7-83CB-9CA7-1E75D1BFF40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90635161-9C43-A804-AE6D-0125AB84289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2089356-3320-B6AF-FC2B-6F9FB2C6729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9AA2284-98DC-2560-9BEA-748B2C83CC6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C83AE42-18F1-6307-AC46-6CD608809D6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E221932-4018-4AD0-DF9C-130C11B484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972F05F-1A76-7831-0ACA-B646215E5DE1}"/>
                      </a:ext>
                    </a:extLst>
                  </p:cNvPr>
                  <p:cNvGrpSpPr>
                    <a:grpSpLocks/>
                  </p:cNvGrpSpPr>
                  <p:nvPr/>
                </p:nvGrpSpPr>
                <p:grpSpPr bwMode="auto">
                  <a:xfrm>
                    <a:off x="144" y="0"/>
                    <a:ext cx="5616" cy="144"/>
                    <a:chOff x="96" y="-48"/>
                    <a:chExt cx="5520" cy="144"/>
                  </a:xfrm>
                </p:grpSpPr>
                <p:sp>
                  <p:nvSpPr>
                    <p:cNvPr id="16" name="Rectangle 15">
                      <a:extLst>
                        <a:ext uri="{FF2B5EF4-FFF2-40B4-BE49-F238E27FC236}">
                          <a16:creationId xmlns:a16="http://schemas.microsoft.com/office/drawing/2014/main" id="{5FC08CC1-3284-AD01-6C4C-A5504B4C4137}"/>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6">
                      <a:extLst>
                        <a:ext uri="{FF2B5EF4-FFF2-40B4-BE49-F238E27FC236}">
                          <a16:creationId xmlns:a16="http://schemas.microsoft.com/office/drawing/2014/main" id="{CC7ACCAC-6170-9A55-8D0B-0A03654E9B9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3E9090B-0659-0288-1ADA-0ECE8C7AA13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39DD8B0-6472-8268-0D13-BAA5C7ED2BC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B2411B5-5FA5-0C7A-9188-0CA4E4992AC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C701B7F-8C7F-825D-307E-12EE8302C4BF}"/>
                    </a:ext>
                  </a:extLst>
                </p:cNvPr>
                <p:cNvSpPr>
                  <a:spLocks noChangeArrowheads="1"/>
                </p:cNvSpPr>
                <p:nvPr/>
              </p:nvSpPr>
              <p:spPr bwMode="auto">
                <a:xfrm>
                  <a:off x="252334"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dirty="0">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46A2535-8BAD-D788-B905-735742899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89"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mc:AlternateContent xmlns:mc="http://schemas.openxmlformats.org/markup-compatibility/2006" xmlns:a14="http://schemas.microsoft.com/office/drawing/2010/main">
        <mc:Choice Requires="a14">
          <p:sp>
            <p:nvSpPr>
              <p:cNvPr id="22" name="Object 4">
                <a:extLst>
                  <a:ext uri="{FF2B5EF4-FFF2-40B4-BE49-F238E27FC236}">
                    <a16:creationId xmlns:a16="http://schemas.microsoft.com/office/drawing/2014/main" id="{9B908D16-53AC-5B22-C4DA-3CDD6E8EDB1C}"/>
                  </a:ext>
                </a:extLst>
              </p:cNvPr>
              <p:cNvSpPr txBox="1"/>
              <p:nvPr/>
            </p:nvSpPr>
            <p:spPr bwMode="auto">
              <a:xfrm>
                <a:off x="369506" y="1143000"/>
                <a:ext cx="8774493" cy="1706381"/>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e>
                      </m:d>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r>
                                    <a:rPr lang="en-IN" i="1">
                                      <a:solidFill>
                                        <a:srgbClr val="000000"/>
                                      </a:solidFill>
                                      <a:latin typeface="Cambria Math" panose="02040503050406030204" pitchFamily="18" charset="0"/>
                                    </a:rPr>
                                    <m:t>h</m:t>
                                  </m:r>
                                  <m:r>
                                    <a:rPr lang="en-IN" i="1">
                                      <a:solidFill>
                                        <a:srgbClr val="000000"/>
                                      </a:solidFill>
                                      <a:latin typeface="Cambria Math" panose="02040503050406030204" pitchFamily="18" charset="0"/>
                                    </a:rPr>
                                    <m:t>+</m:t>
                                  </m:r>
                                  <m:f>
                                    <m:fPr>
                                      <m:ctrlPr>
                                        <a:rPr lang="en-IN" i="1">
                                          <a:solidFill>
                                            <a:srgbClr val="000000"/>
                                          </a:solidFill>
                                          <a:latin typeface="Cambria Math" panose="02040503050406030204" pitchFamily="18" charset="0"/>
                                        </a:rPr>
                                      </m:ctrlPr>
                                    </m:fPr>
                                    <m:num>
                                      <m:sSup>
                                        <m:sSupPr>
                                          <m:ctrlPr>
                                            <a:rPr lang="en-IN" i="1">
                                              <a:solidFill>
                                                <a:srgbClr val="000000"/>
                                              </a:solidFill>
                                              <a:latin typeface="Cambria Math" panose="02040503050406030204" pitchFamily="18" charset="0"/>
                                            </a:rPr>
                                          </m:ctrlPr>
                                        </m:sSupPr>
                                        <m:e>
                                          <m:acc>
                                            <m:accPr>
                                              <m:chr m:val="⃗"/>
                                              <m:ctrlPr>
                                                <a:rPr lang="en-IN" i="1">
                                                  <a:solidFill>
                                                    <a:srgbClr val="000000"/>
                                                  </a:solidFill>
                                                  <a:latin typeface="Cambria Math" panose="02040503050406030204" pitchFamily="18" charset="0"/>
                                                </a:rPr>
                                              </m:ctrlPr>
                                            </m:accPr>
                                            <m:e>
                                              <m:r>
                                                <a:rPr lang="en-IN" i="1">
                                                  <a:solidFill>
                                                    <a:srgbClr val="000000"/>
                                                  </a:solidFill>
                                                  <a:latin typeface="Cambria Math" panose="02040503050406030204" pitchFamily="18" charset="0"/>
                                                </a:rPr>
                                                <m:t>𝑉</m:t>
                                              </m:r>
                                            </m:e>
                                          </m:acc>
                                        </m:e>
                                        <m:sup>
                                          <m:r>
                                            <a:rPr lang="en-IN" i="1">
                                              <a:solidFill>
                                                <a:srgbClr val="000000"/>
                                              </a:solidFill>
                                              <a:latin typeface="Cambria Math" panose="02040503050406030204" pitchFamily="18" charset="0"/>
                                            </a:rPr>
                                            <m:t>2</m:t>
                                          </m:r>
                                        </m:sup>
                                      </m:sSup>
                                    </m:num>
                                    <m:den>
                                      <m:r>
                                        <a:rPr lang="en-IN" i="1">
                                          <a:solidFill>
                                            <a:srgbClr val="000000"/>
                                          </a:solidFill>
                                          <a:latin typeface="Cambria Math" panose="02040503050406030204" pitchFamily="18" charset="0"/>
                                        </a:rPr>
                                        <m:t>2</m:t>
                                      </m:r>
                                    </m:den>
                                  </m:f>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𝑒𝑥</m:t>
                              </m:r>
                            </m:sub>
                          </m:sSub>
                        </m:e>
                      </m:d>
                    </m:oMath>
                  </m:oMathPara>
                </a14:m>
                <a:endParaRPr lang="en-IN" dirty="0"/>
              </a:p>
              <a:p>
                <a:endParaRPr lang="en-IN" dirty="0"/>
              </a:p>
            </p:txBody>
          </p:sp>
        </mc:Choice>
        <mc:Fallback xmlns="">
          <p:sp>
            <p:nvSpPr>
              <p:cNvPr id="22" name="Object 4">
                <a:extLst>
                  <a:ext uri="{FF2B5EF4-FFF2-40B4-BE49-F238E27FC236}">
                    <a16:creationId xmlns:a16="http://schemas.microsoft.com/office/drawing/2014/main" id="{9B908D16-53AC-5B22-C4DA-3CDD6E8EDB1C}"/>
                  </a:ext>
                </a:extLst>
              </p:cNvPr>
              <p:cNvSpPr txBox="1">
                <a:spLocks noRot="1" noChangeAspect="1" noMove="1" noResize="1" noEditPoints="1" noAdjustHandles="1" noChangeArrowheads="1" noChangeShapeType="1" noTextEdit="1"/>
              </p:cNvSpPr>
              <p:nvPr/>
            </p:nvSpPr>
            <p:spPr bwMode="auto">
              <a:xfrm>
                <a:off x="369506" y="1143000"/>
                <a:ext cx="8774493" cy="1706381"/>
              </a:xfrm>
              <a:prstGeom prst="rect">
                <a:avLst/>
              </a:prstGeom>
              <a:blipFill>
                <a:blip r:embed="rId4"/>
                <a:stretch>
                  <a:fillRect/>
                </a:stretch>
              </a:blipFill>
              <a:ln>
                <a:noFill/>
              </a:ln>
              <a:effectLst/>
            </p:spPr>
            <p:txBody>
              <a:bodyPr/>
              <a:lstStyle/>
              <a:p>
                <a:r>
                  <a:rPr lang="en-IN">
                    <a:noFill/>
                  </a:rPr>
                  <a:t> </a:t>
                </a:r>
              </a:p>
            </p:txBody>
          </p:sp>
        </mc:Fallback>
      </mc:AlternateContent>
      <mc:AlternateContent xmlns:mc="http://schemas.openxmlformats.org/markup-compatibility/2006" xmlns:a14="http://schemas.microsoft.com/office/drawing/2010/main">
        <mc:Choice Requires="a14">
          <p:sp>
            <p:nvSpPr>
              <p:cNvPr id="23" name="Object 4">
                <a:extLst>
                  <a:ext uri="{FF2B5EF4-FFF2-40B4-BE49-F238E27FC236}">
                    <a16:creationId xmlns:a16="http://schemas.microsoft.com/office/drawing/2014/main" id="{AB67D314-77EC-753E-3B5C-F215A8D05B41}"/>
                  </a:ext>
                </a:extLst>
              </p:cNvPr>
              <p:cNvSpPr txBox="1"/>
              <p:nvPr/>
            </p:nvSpPr>
            <p:spPr bwMode="auto">
              <a:xfrm>
                <a:off x="369507" y="2667000"/>
                <a:ext cx="8774493" cy="680229"/>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en-IN" i="1" smtClean="0">
                          <a:solidFill>
                            <a:srgbClr val="000000"/>
                          </a:solidFill>
                          <a:latin typeface="Cambria Math" panose="02040503050406030204" pitchFamily="18" charset="0"/>
                        </a:rPr>
                        <m:t>𝜔</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𝑖𝑛</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𝑉</m:t>
                              </m:r>
                            </m:e>
                            <m:sub>
                              <m:r>
                                <a:rPr lang="en-IN" i="1">
                                  <a:solidFill>
                                    <a:srgbClr val="000000"/>
                                  </a:solidFill>
                                  <a:latin typeface="Cambria Math" panose="02040503050406030204" pitchFamily="18" charset="0"/>
                                </a:rPr>
                                <m:t>𝜃</m:t>
                              </m:r>
                              <m:r>
                                <a:rPr lang="en-US" b="0" i="1" smtClean="0">
                                  <a:solidFill>
                                    <a:srgbClr val="000000"/>
                                  </a:solidFill>
                                  <a:latin typeface="Cambria Math" panose="02040503050406030204" pitchFamily="18" charset="0"/>
                                </a:rPr>
                                <m:t>,</m:t>
                              </m:r>
                              <m:r>
                                <a:rPr lang="en-US" b="0" i="1" smtClean="0">
                                  <a:solidFill>
                                    <a:srgbClr val="000000"/>
                                  </a:solidFill>
                                  <a:latin typeface="Cambria Math" panose="02040503050406030204" pitchFamily="18" charset="0"/>
                                </a:rPr>
                                <m:t>𝑒𝑥</m:t>
                              </m:r>
                            </m:sub>
                          </m:sSub>
                          <m:sSub>
                            <m:sSubPr>
                              <m:ctrlPr>
                                <a:rPr lang="en-IN" i="1">
                                  <a:solidFill>
                                    <a:srgbClr val="000000"/>
                                  </a:solidFill>
                                  <a:latin typeface="Cambria Math" panose="02040503050406030204" pitchFamily="18" charset="0"/>
                                </a:rPr>
                              </m:ctrlPr>
                            </m:sSubPr>
                            <m:e>
                              <m:r>
                                <a:rPr lang="en-IN" i="1">
                                  <a:solidFill>
                                    <a:srgbClr val="000000"/>
                                  </a:solidFill>
                                  <a:latin typeface="Cambria Math" panose="02040503050406030204" pitchFamily="18" charset="0"/>
                                </a:rPr>
                                <m:t>𝑟</m:t>
                              </m:r>
                            </m:e>
                            <m:sub>
                              <m:r>
                                <a:rPr lang="en-US" b="0" i="1" smtClean="0">
                                  <a:solidFill>
                                    <a:srgbClr val="000000"/>
                                  </a:solidFill>
                                  <a:latin typeface="Cambria Math" panose="02040503050406030204" pitchFamily="18" charset="0"/>
                                </a:rPr>
                                <m:t>𝑒𝑥</m:t>
                              </m:r>
                            </m:sub>
                          </m:sSub>
                        </m:e>
                      </m:d>
                      <m:r>
                        <a:rPr lang="en-IN" i="1">
                          <a:solidFill>
                            <a:srgbClr val="000000"/>
                          </a:solidFill>
                          <a:latin typeface="Cambria Math" panose="02040503050406030204" pitchFamily="18" charset="0"/>
                        </a:rPr>
                        <m:t>=</m:t>
                      </m:r>
                      <m:d>
                        <m:dPr>
                          <m:ctrlPr>
                            <a:rPr lang="en-IN" i="1">
                              <a:solidFill>
                                <a:srgbClr val="000000"/>
                              </a:solidFill>
                              <a:latin typeface="Cambria Math" panose="02040503050406030204" pitchFamily="18" charset="0"/>
                            </a:rPr>
                          </m:ctrlPr>
                        </m:dPr>
                        <m:e>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𝑜</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𝑖𝑛</m:t>
                              </m:r>
                            </m:sub>
                          </m:sSub>
                          <m:r>
                            <a:rPr lang="en-IN" i="1">
                              <a:solidFill>
                                <a:srgbClr val="000000"/>
                              </a:solidFill>
                              <a:latin typeface="Cambria Math" panose="02040503050406030204" pitchFamily="18" charset="0"/>
                            </a:rPr>
                            <m:t>−</m:t>
                          </m:r>
                          <m:sSub>
                            <m:sSubPr>
                              <m:ctrlPr>
                                <a:rPr lang="en-IN" i="1">
                                  <a:solidFill>
                                    <a:srgbClr val="000000"/>
                                  </a:solidFill>
                                  <a:latin typeface="Cambria Math" panose="02040503050406030204" pitchFamily="18" charset="0"/>
                                </a:rPr>
                              </m:ctrlPr>
                            </m:sSubPr>
                            <m:e>
                              <m:d>
                                <m:dPr>
                                  <m:ctrlPr>
                                    <a:rPr lang="en-IN" i="1">
                                      <a:solidFill>
                                        <a:srgbClr val="000000"/>
                                      </a:solidFill>
                                      <a:latin typeface="Cambria Math" panose="02040503050406030204" pitchFamily="18" charset="0"/>
                                    </a:rPr>
                                  </m:ctrlPr>
                                </m:dPr>
                                <m:e>
                                  <m:sSub>
                                    <m:sSubPr>
                                      <m:ctrlPr>
                                        <a:rPr lang="en-IN"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h</m:t>
                                      </m:r>
                                    </m:e>
                                    <m:sub>
                                      <m:r>
                                        <a:rPr lang="en-US" b="0" i="1" smtClean="0">
                                          <a:solidFill>
                                            <a:srgbClr val="000000"/>
                                          </a:solidFill>
                                          <a:latin typeface="Cambria Math" panose="02040503050406030204" pitchFamily="18" charset="0"/>
                                        </a:rPr>
                                        <m:t>𝑜</m:t>
                                      </m:r>
                                    </m:sub>
                                  </m:sSub>
                                  <m:r>
                                    <a:rPr lang="en-IN" i="1">
                                      <a:solidFill>
                                        <a:srgbClr val="000000"/>
                                      </a:solidFill>
                                      <a:latin typeface="Cambria Math" panose="02040503050406030204" pitchFamily="18" charset="0"/>
                                    </a:rPr>
                                    <m:t>+</m:t>
                                  </m:r>
                                  <m:r>
                                    <a:rPr lang="en-IN" i="1">
                                      <a:solidFill>
                                        <a:srgbClr val="000000"/>
                                      </a:solidFill>
                                      <a:latin typeface="Cambria Math" panose="02040503050406030204" pitchFamily="18" charset="0"/>
                                    </a:rPr>
                                    <m:t>𝑔𝑧</m:t>
                                  </m:r>
                                </m:e>
                              </m:d>
                            </m:e>
                            <m:sub>
                              <m:r>
                                <a:rPr lang="en-US" i="1">
                                  <a:solidFill>
                                    <a:srgbClr val="000000"/>
                                  </a:solidFill>
                                  <a:latin typeface="Cambria Math" panose="02040503050406030204" pitchFamily="18" charset="0"/>
                                </a:rPr>
                                <m:t>𝑒𝑥</m:t>
                              </m:r>
                            </m:sub>
                          </m:sSub>
                        </m:e>
                      </m:d>
                    </m:oMath>
                  </m:oMathPara>
                </a14:m>
                <a:endParaRPr lang="en-IN" dirty="0"/>
              </a:p>
              <a:p>
                <a:endParaRPr lang="en-IN" dirty="0"/>
              </a:p>
            </p:txBody>
          </p:sp>
        </mc:Choice>
        <mc:Fallback xmlns="">
          <p:sp>
            <p:nvSpPr>
              <p:cNvPr id="23" name="Object 4">
                <a:extLst>
                  <a:ext uri="{FF2B5EF4-FFF2-40B4-BE49-F238E27FC236}">
                    <a16:creationId xmlns:a16="http://schemas.microsoft.com/office/drawing/2014/main" id="{AB67D314-77EC-753E-3B5C-F215A8D05B41}"/>
                  </a:ext>
                </a:extLst>
              </p:cNvPr>
              <p:cNvSpPr txBox="1">
                <a:spLocks noRot="1" noChangeAspect="1" noMove="1" noResize="1" noEditPoints="1" noAdjustHandles="1" noChangeArrowheads="1" noChangeShapeType="1" noTextEdit="1"/>
              </p:cNvSpPr>
              <p:nvPr/>
            </p:nvSpPr>
            <p:spPr bwMode="auto">
              <a:xfrm>
                <a:off x="369507" y="2667000"/>
                <a:ext cx="8774493" cy="680229"/>
              </a:xfrm>
              <a:prstGeom prst="rect">
                <a:avLst/>
              </a:prstGeom>
              <a:blipFill>
                <a:blip r:embed="rId5"/>
                <a:stretch>
                  <a:fillRect/>
                </a:stretch>
              </a:blipFill>
              <a:ln>
                <a:noFill/>
              </a:ln>
              <a:effectLst/>
            </p:spPr>
            <p:txBody>
              <a:bodyPr/>
              <a:lstStyle/>
              <a:p>
                <a:r>
                  <a:rPr lang="en-IN">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24" name="Ink 23">
                <a:extLst>
                  <a:ext uri="{FF2B5EF4-FFF2-40B4-BE49-F238E27FC236}">
                    <a16:creationId xmlns:a16="http://schemas.microsoft.com/office/drawing/2014/main" id="{887BE46A-4181-F9C9-B98C-D76BFB3A15C9}"/>
                  </a:ext>
                </a:extLst>
              </p14:cNvPr>
              <p14:cNvContentPartPr/>
              <p14:nvPr/>
            </p14:nvContentPartPr>
            <p14:xfrm>
              <a:off x="4072320" y="2176560"/>
              <a:ext cx="833040" cy="199800"/>
            </p14:xfrm>
          </p:contentPart>
        </mc:Choice>
        <mc:Fallback xmlns="">
          <p:pic>
            <p:nvPicPr>
              <p:cNvPr id="24" name="Ink 23">
                <a:extLst>
                  <a:ext uri="{FF2B5EF4-FFF2-40B4-BE49-F238E27FC236}">
                    <a16:creationId xmlns:a16="http://schemas.microsoft.com/office/drawing/2014/main" id="{887BE46A-4181-F9C9-B98C-D76BFB3A15C9}"/>
                  </a:ext>
                </a:extLst>
              </p:cNvPr>
              <p:cNvPicPr/>
              <p:nvPr/>
            </p:nvPicPr>
            <p:blipFill>
              <a:blip r:embed="rId7"/>
              <a:stretch>
                <a:fillRect/>
              </a:stretch>
            </p:blipFill>
            <p:spPr>
              <a:xfrm>
                <a:off x="4062960" y="2167200"/>
                <a:ext cx="851760" cy="218520"/>
              </a:xfrm>
              <a:prstGeom prst="rect">
                <a:avLst/>
              </a:prstGeom>
            </p:spPr>
          </p:pic>
        </mc:Fallback>
      </mc:AlternateContent>
    </p:spTree>
    <p:extLst>
      <p:ext uri="{BB962C8B-B14F-4D97-AF65-F5344CB8AC3E}">
        <p14:creationId xmlns:p14="http://schemas.microsoft.com/office/powerpoint/2010/main" val="38209668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dissolve">
                                      <p:cBhvr>
                                        <p:cTn id="2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3"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8814</TotalTime>
  <Words>679</Words>
  <Application>Microsoft Office PowerPoint</Application>
  <PresentationFormat>On-screen Show (4:3)</PresentationFormat>
  <Paragraphs>93</Paragraphs>
  <Slides>12</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22" baseType="lpstr">
      <vt:lpstr>Arial</vt:lpstr>
      <vt:lpstr>Cambria Math</vt:lpstr>
      <vt:lpstr>CommercialScript BT</vt:lpstr>
      <vt:lpstr>Harlow Solid Italic</vt:lpstr>
      <vt:lpstr>Script MT Bold</vt:lpstr>
      <vt:lpstr>Symbol</vt:lpstr>
      <vt:lpstr>Tempus Sans ITC</vt:lpstr>
      <vt:lpstr>Times New Roman</vt:lpstr>
      <vt:lpstr>Default Design</vt:lpstr>
      <vt:lpstr>Bitmap Image</vt:lpstr>
      <vt:lpstr>Confluence of Euler  Turbomachinery Equation with First Law of Thermodynamics</vt:lpstr>
      <vt:lpstr>An Essential Action Across  of A Fluid-machine</vt:lpstr>
      <vt:lpstr>Eulerian View of Flow Momentum in A Turbomachine</vt:lpstr>
      <vt:lpstr>Infinitesimal interaction Kinetics along the Meridional Plane</vt:lpstr>
      <vt:lpstr>Euler  Turbomachine Equation for a Quasistatic Process</vt:lpstr>
      <vt:lpstr>Euler Turbomachine Theory </vt:lpstr>
      <vt:lpstr>Laws of Nature for A Control Volume</vt:lpstr>
      <vt:lpstr>Energy Audit of A Simple CV</vt:lpstr>
      <vt:lpstr>First Law for A CV: Steady State Steady Flow </vt:lpstr>
      <vt:lpstr>Conservation of Energy for SSSF</vt:lpstr>
      <vt:lpstr>Conservation of Energy for an Isentropic Turbomachine</vt:lpstr>
      <vt:lpstr>Read Through Euler Turbo-machinery Equation: Axial Flow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813</cp:revision>
  <dcterms:created xsi:type="dcterms:W3CDTF">2003-07-30T05:45:36Z</dcterms:created>
  <dcterms:modified xsi:type="dcterms:W3CDTF">2025-08-04T02:23:23Z</dcterms:modified>
</cp:coreProperties>
</file>