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706" r:id="rId3"/>
    <p:sldId id="735" r:id="rId4"/>
    <p:sldId id="736" r:id="rId5"/>
    <p:sldId id="707" r:id="rId6"/>
    <p:sldId id="718" r:id="rId7"/>
    <p:sldId id="708" r:id="rId8"/>
    <p:sldId id="709" r:id="rId9"/>
    <p:sldId id="719" r:id="rId10"/>
    <p:sldId id="734" r:id="rId11"/>
    <p:sldId id="710" r:id="rId12"/>
    <p:sldId id="711" r:id="rId13"/>
    <p:sldId id="712" r:id="rId14"/>
    <p:sldId id="714" r:id="rId15"/>
    <p:sldId id="713" r:id="rId16"/>
    <p:sldId id="715" r:id="rId17"/>
    <p:sldId id="716" r:id="rId18"/>
    <p:sldId id="717" r:id="rId19"/>
    <p:sldId id="720" r:id="rId20"/>
    <p:sldId id="721" r:id="rId21"/>
    <p:sldId id="722" r:id="rId22"/>
    <p:sldId id="723" r:id="rId23"/>
    <p:sldId id="724" r:id="rId24"/>
    <p:sldId id="725" r:id="rId25"/>
    <p:sldId id="726" r:id="rId26"/>
    <p:sldId id="727" r:id="rId27"/>
    <p:sldId id="728" r:id="rId28"/>
    <p:sldId id="729" r:id="rId29"/>
    <p:sldId id="730" r:id="rId30"/>
    <p:sldId id="731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7" autoAdjust="0"/>
    <p:restoredTop sz="9466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4T05:37:14.0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15081 9584 283 0,'1'3'47'0,"0"-2"83"0,-1-1-11 0,0 0 3 0,0 0-96 0,0 1 13 16,0 0-13-16,0 0 15 0,0 0-7 0,0 0-2 16,1 0 2-16,0 0-1 0,0 0-15 0,0 0 12 15,1 0-12-15,-2 0 14 0,0-1-1 0,0 0 2 16,0 0 8-16,0 0-6 0,0 0-15 0,0-1-1 16,0 0-5-16,0 0 5 0,0 0-2 0,0 0-6 15,0 0 1-15,0-1-3 0,-2 0-4 0,-8-30 8 16,10 32-7-16,0 0 8 0,-1-1 3 0,-10-15-7 15,6 8 10-15,3 4-9 0,2 4 1 0,0-1 4 16,0 0-10-16,-1 0 9 0,1 0 0 0,-3 0-14 16,2 0 9-16,-26-21-10 0,21 15-3 15,1 4 9-15,-2 0 3 0,0-1 2 0,-1 3-7 0,0 1-3 16,-2 0-9-16,1 1 6 0,0 1-6 0,-7-3 8 16,2 0-4-16,4 3 5 0,3 3 4 15,-3-2-8-15,0 1 6 0,-4-1-8 0,-6 0 8 0,4 0-9 16,3 2 1-16,1 2-5 15,-1-2 10-15,5 7-6 0,-7-3 5 0,2 2-6 16,2 2 2-16,0 0 5 0,0 0-2 0,0-1 2 0,1 2-5 0,-1 1 2 16,0 1 0-16,1 2 3 0,0-1 2 0,2 0 4 15,0 1-6-15,3-1 4 0,2-1 4 0,-1 0-5 16,2 0 7-16,2 0-7 16,0 3-3-16,0 1 4 0,3 0-7 0,0 2 5 15,1-2 2-15,0 0-10 0,1 1 6 0,1 2-7 0,1 0 8 16,1 0-1-16,0 1 1 0,-1-1-2 0,2-4-3 15,-1 2 0-15,1-1-1 0,0 0 0 0,2 1-14 16,0-3 19-16,-3 0-7 0,6-2 10 16,-1-1-3-16,4 0-11 0,1-1 2 15,2-2-5-15,-1 0-2 0,1-2 10 0,2-1-11 0,0-2 11 16,3-1-1-16,-3-1 1 0,1-2 1 0,-1-3-3 16,-3 0 5-16,2-1 3 15,-3-3 0-15,0 2 1 0,2-3 3 0,-3-1 1 0,0 0 7 0,-1-4-7 16,-2 2-6-16,0-2 17 15,1-2-7-15,0 0 13 0,-5-2 1 0,5 0-2 0,-5-1-1 0,1-2 0 16,1 1 6-16,-4-2-18 16,-4-1 0-16,0 2-7 0,1 2 6 0,-1-1-9 15,1 1 14-15,-1 2-12 0,-3-3 13 0,-1 1 0 0,-3 0-6 0,0 4 5 16,-2 2 9-16,0 3-9 0,4 4 5 0,1 2-9 16,0 0-11-16,0 0 15 0,-9-6-1 15,7 5 7-15,2 1-15 0,0 0 4 16,0 0-6-16,-7 2 5 0,7 1-13 0,1 4 12 15,-2-3-3-15,2 3 8 0,0 0-3 16,1-2-2-16,5 3-1 0,-5-2 0 0,2 4-6 16,-3-2 9-16,-2 2-5 0,3-3 8 0,-2 0-4 0,5 0 1 0,-3 1 4 15,-2 0-1-15,2-1-4 16,-4 0 10-16,1 0-11 0,0 1 12 16,2 1 3-16,-2 0-9 0,1 2 11 0,-3-1-10 15,1 0 14-15,2 1-7 0,-2-2 6 0,1 1-7 0,1 0-4 0,0 1-3 16,0 0-5-16,0 2 4 0,0 0-7 15,0 0-3-15,-4 0-1 0,7 4-1 16,-2 0 6-16,0 5-3 0,0 0 3 0,-1-1-3 16,0 1 6-16,-1-1-11 0,1 2 4 0,0-1-5 15,0 0 11-15,-1-1-6 0,1 1 1 0,0-3-3 16,-1-1 2-16,-1 0-1 0,-2-2-4 16,0-1 1-16,-2-1 4 0,-1-2 0 0,2-3 2 15,3-2-2-15,2 0-11 0,-1-2 2 16,1 0-1-16,-3-2 2 0,-1-2 8 0,4-1-8 0,0 0 3 15,0 0-4-15,0 0 9 0,0 0-8 16,0 0-5-16,0 0-1 0,0 0 1 0,0 0 4 0,0 0 3 0,0 0-2 16,0-1-1-16,0 0 9 15,0 0-4-15,0 0 4 0,0 0 0 0,0 0-12 16,0 0 1-16,0 0-6 0,0 0-6 0,1-1 3 16,0 0-5-16,0 0 3 0,5-28-10 0,-7 24-2 15,-6 0-1-15,5-2 0 0,4 2 9 0,-2 0-3 16,7-1-4-16,-6 1 0 0,-1-1 8 0,0 1-38 15,0 0-15-15,0-1-14 0,0 0-75 16,5-1-95-16</inkml:trace>
  <inkml:trace contextRef="#ctx0" brushRef="#br0" timeOffset="957.78">15559 9490 459 0,'0'3'551'0,"0"5"-188"0,1-3-292 0,0 6 0 0,0-1-62 0,1 2 8 0,2 3-6 0,-1-1 8 16,1 1 1-16,-2-1-11 0,1 0 0 0,0 0-3 16,0 2 8-16,2-1-5 15,-2 1 6-15,2 1-6 0,3 0 3 0,-3 0-6 0,0 1 1 16,1 1-2-16,-2 1 6 0,1 1-12 0,-1 2 7 16,1 1-7-16,-4 2 8 0,1 3-3 15,0 0-3-15,1 6 2 0,-3 0 11 0,0 1-13 16,-1 1 8-16,-5-1-10 0,2 1 0 0,-1 0 3 0,2 0-3 15,0-1 2-15,-4-3 0 0,3-1-3 0,0-1 10 16,0-3-6-16,3 2 4 16,-3-4-2-16,1 0-1 0,2-3 3 0,-2-3 6 0,2-1 3 15,0-6-5-15,0-4 3 0,0-1-7 0,0-1 1 16,0-3-2-16,-1-1 1 0,2-3-10 16,0 0 11-16,0 0-5 0,0 0 8 15,-10-6-6-15,6-1-2 0,-2-4 3 0,-1-2-3 0,-1-4-1 0,0-3 2 16,-3 0-2-16,2-5 3 0,-2 1-5 0,0-1 1 15,0 0-2-15,-1 0 2 16,-3-4-6-16,1 4 13 0,-6 0-4 0,6 2 9 16,0 1-8-16,1 1-6 0,-2 0 6 0,-2 2-4 0,1 2 13 15,-3 2-14-15,15 5-9 0,-12 2 0 0,2 3-2 16,0 5 2-16,-4-1 3 0,4 5-2 16,2 3-3-16,1 4 4 0,-1 6-8 15,1 1 6-15,3 2 5 0,1 3-3 0,1 2 9 16,3 5-7-16,1-1 4 0,3 2-9 0,-1 0-2 0,3-3-1 15,0 2 11-15,1 0-10 0,3 2 8 16,0-4-10-16,-1-3 9 0,5-4-3 16,-1-2 9-16,0-2-6 0,3-2 5 0,0-5-12 15,-5-2-2-15,11-2-2 0,-1-3-1 0,5-1-20 0,3-3-13 16,0-5-1-16,2-4-30 0,2-4-60 0,3-2-35 0,-2-5-11 16,-1-3-70-16,-2-3 46 15</inkml:trace>
  <inkml:trace contextRef="#ctx0" brushRef="#br0" timeOffset="1899.3">16029 9590 1740 0,'0'0'72'0,"0"0"-33"0,0 0-10 0,0 0-5 15,0 0-28-15,2 2-6 0,1 3 3 0,-2 2-2 16,1 0 5-16,-2-1 0 0,0 4-1 0,0 0 2 16,0 3-1-16,-2-1 7 0,2 1-6 0,-1 0 6 0,-4 0 4 0,4 2-7 0,-1 2 8 15,-1 2-8-15,1 1-1 0,2 2 2 16,-1 0-2-16,1 3 4 0,0 1 0 16,0 1-4-16,0 5 1 0,0 4-3 0,-1 2 6 0,-2 0-8 0,0 5 4 15,-4-2-7-15,0 3 8 0,-1 1-4 0,-1-3 1 16,0-2-1-16,-1-1-1 0,2-1 3 15,-1-2 4 1,3 0 0-16,-1-5-3 0,3-4 2 0,-3-4-7 16,1-3 6-16,-3-3-5 0,5-4 0 0,-3-2 0 0,6-3 0 0,0 0-3 0,-3-4-8 31,4-4 1-31,0 0-3 0,0 0 1 0,0 0-6 16,-3-8-4-16,2-2 0 0,1-3 10 0,0-3-9 15,1-6 12-15,3-6-11 0,-3-3 23 0,2-4 4 16,-2-3 3-16,-1-3 0 0,1 3 3 0,-1-2-4 15,1 1-2-15,-1 1 0 0,0-2-7 0,0 2 6 16,-2 2 2-16,1-1 3 0,-4-4-5 0,2 4 1 16,0-1-3-16,-1 5 2 0,0 1 1 0,-1-1-8 15,-1 3 6-15,1 0-6 0,0 2 8 0,1 0-2 16,2 0-6-16,2 1 3 0,0-2-10 0,0 2 20 16,3-1-7-16,-1-1 13 0,1 0-1 0,2 1-6 15,0 1 8-15,2 2-8 0,1 2-6 0,2 4 7 16,2 1-7-16,1 2 9 0,1 3-13 0,0 3-1 15,-2 1-1-15,1 5 1 0,-1 0-9 16,0 3 16-16,-3 2-4 0,0 4 9 0,-1 4-5 16,-1 3-4-16,-3 3 1 0,1 5-3 0,-1 1 6 15,-1 5-2-15,-1 2 3 0,0 6-3 16,-2 0 6-16,0 4-4 0,-3 0 4 0,2 2-3 16,-3 2-6-16,1-2 12 0,1 1-11 0,-4-3 12 15,1 0-11-15,1 1 3 0,-2-2 3 0,3 1-1 16,-3 0-3-16,4-6 2 0,-3-1-3 0,2-2 5 15,2-5 8-15,-2 1-7 0,2-3 8 16,1-2-8-16,0-3-4 0,2-3 8 0,1-2-10 0,-2-4 9 16,2 0-6-16,0-6-3 0,-1 0-1 15,3-2-2-15,0 0-3 0,1-2 3 0,-3-2 2 16,3-3-1-16,1-2-11 0,-2-3 9 0,2-2-2 0,0-5 6 16,2-2-2-16,-1-2 6 0,4 0-2 0,-4-2 7 15,-1 0 16-15,2-4-6 0,-1 3 6 0,-1 0-7 16,2 0-3-16,-1 1-5 15,-2 1-6-15,3 6 3 0,-3 3-2 0,0 6 0 0,2 2 3 16,-4 4-3-16,0 1 0 0,-4 4-3 0,0 6-5 16,1 2-1-16,1 4-18 0,3 9 9 0,-2 2 2 15,4 6 3-15,-2 0 10 0,2-2-4 16,5 3 2-16,-3-4-1 0,1 1 1 0,4 1 0 0,-6-4 0 16,1-2-1-16,2-1-16 0,3-2 1 15,2-4-11-15,-4-2 6 0,0-6-15 0,-2-5-10 16,4-1-10-16,-4-3 0 0,3-1-28 15,-1-4-41-15,3-3-50 0,2-5 3 0,-1-5-117 0</inkml:trace>
  <inkml:trace contextRef="#ctx0" brushRef="#br0" timeOffset="2174.94">16261 9167 1361 0,'-15'0'239'0,"14"2"-185"0,4 2-15 0,6 1 10 0,1 1-44 0,8 0-3 16,4 3 5-16,3 0-4 0,2-3-3 15,-4 0 3-15,-2-2-14 0,-1-2 8 0,-1 0-17 16,-2-2-19-16,0 0 9 0,-1-3-12 0,0 0 37 16,0-2-28-16,2-1-11 0,4-2-12 0,3-4-54 15,-3 0-181-15,1-6-36 0</inkml:trace>
  <inkml:trace contextRef="#ctx0" brushRef="#br0" timeOffset="3091.48">16986 8947 999 0,'2'-1'76'0,"-2"-1"166"0,-2-1-230 0,2 2-12 0,0 1-12 16,0 0 7-16,0 0 10 0,0 0-3 0,2 0 11 0,-1 0-11 15,-1-1-5-15,8-17 21 0,-6 11-19 0,1 0 20 16,0 0-15-16,4-1-4 0,-3 0 12 16,7 1-11-16,0-1 0 15,-2 0 7-15,1 0-9 0,-2 1 9 0,2 0 6 0,2 2-12 0,-2 2 9 0,4 0-11 16,0 3-6-16,2 0 10 0,5 0-12 16,-1 4 11-16,0 1-6 0,-3 0-2 0,-1 2 5 0,-2 2-6 15,-2 0-8-15,-1 3 8 16,-2 1-7-16,-1 0 7 0,-1 3 1 0,-2-2 4 15,-1 1 4-15,0 0-3 0,-3-1-4 0,-1 2 10 16,0-1-1-16,-2 3 7 16,-3-4 3-16,0 0 4 0,0 1 6 0,-1-4 1 0,-1 3 9 15,0-1-9-15,-1-1 3 0,0-3-4 0,2-1-1 16,-2-1-7-16,-1-2 0 0,1 0 1 0,1-2-2 16,0-1 7-16,2-2-6 15,0-2 7-15,0-1 8 0,1-2-6 0,-3 2 12 16,1-3-10-16,4-1 4 0,1-1-1 0,1-3-7 15,2 0 6-15,-2-4-17 0,1 0-4 0,0-4-3 16,0 0 1-16,6-1-7 0,-2 1-6 0,5 3 0 0,-1-1-2 16,1 3-1-16,2-3 1 0,0 5 3 0,-3 0-2 15,0-1-4-15,0 3 12 0,1 0-9 0,-1 2 12 16,3 2-4-16,0 2-1 0,-2 0 0 0,2 2 0 16,0 0 2-16,-2 1-10 0,1 1-3 0,0 3-4 15,-1 0 0-15,1 2 6 0,1 0 1 0,-2 1 0 0,5 2 0 16,-3 0 0-16,0 3 3 0,0-1-3 0,0 2 5 15,-4-1 2-15,2 1 1 0,-5-2-1 16,-1-2-3-16,0 3 7 0,-4-3-5 0,6 5 7 0,-5-2 7 16,3-3-4-16,-3 2 11 0,-1-5-10 0,0 4 1 15,-5-6 0-15,1 3-9 0,-1-1 8 0,-2-1 2 16,3 3-4-16,-4-4 7 0,1-2-9 0,0-1-1 0,1-1 14 16,-3 1-2-16,1-2 7 0,3-1-2 15,-3-1 1-15,1-3-3 0,1-4 4 0,-3 2 4 0,6-3-9 16,2-1 1-16,1 1-4 0,0 1-4 0,-2-2-6 15,1 1 2-15,1-2-4 0,4 2-7 16,0-1 4-16,2 0-6 0,0 2 6 0,-1-1-6 0,1 1 2 16,2 2 3-16,2 0 0 0,2 2 1 0,1 0 1 15,0 1 0-15,-2 0 1 0,2 1-2 0,-1 2-4 0,0 0 1 16,3 3-1-16,0 0 5 0,-1 0-12 0,2 4 4 16,-1 1-5-16,-3-1 3 0,1 3 0 15,-1 1-2-15,-1 1 2 0,-2 2-1 0,-1 2-2 16,-2 2 5-16,-1 2-3 0,1 1 9 0,-5-1 0 0,1 3 0 0,-2 0 1 15,-2 2 2-15,0 0-1 0,-2-3 0 16,0 0 0-16,-3 0 9 0,0 0-8 16,1-1 4-16,-1 3-4 0,-2-2 10 0,2-1-7 0,-1 1 3 0,0-4-4 15,0 0 10-15,-1-3-13 0,-4-1 2 0,7-1-3 0,0 0 4 16,3-1-18-16,1-2-1 0,-4 0-9 16,5-2-18-16,-1-2-29 0,-1 2-25 0,3-1 0 0,-3-2-68 15,-2 2-172-15,1-2-35 16</inkml:trace>
  <inkml:trace contextRef="#ctx0" brushRef="#br0" timeOffset="3487.78">17689 9819 484 0,'-2'0'587'0,"2"0"-214"0,0 0-290 0,0 0 1 0,0 0-54 0,0 0-16 16,0 0-3-16,0 0-1 16,0 0 2-16,0 0-7 0,17-2 5 0,-13-1-6 15,4 0-4-15,0 0 3 0,0-2-11 0,5 1 9 0,-1-3 0 0,2-1-11 0,1 0 8 16,1-2-13-16,1 0-6 0,-3-1-12 16,5-1-10-16,-3 0-1 15,4 2-33-15,1 1-23 0,-9 2-3 0,4 4-7 0,-5 0 9 0,0 2 28 0,-1 2-29 0,-5 2 19 16,-4 2-54-1,-1 2-34-15</inkml:trace>
  <inkml:trace contextRef="#ctx0" brushRef="#br0" timeOffset="3688.77">17657 10166 1257 0,'-5'13'137'0,"0"-2"-43"15,2-1-13-15,1 0-4 0,2-4-29 0,0 0-21 16,5 0-3-16,2-4-4 0,-1 1-12 0,7-3-12 0,1-1-10 0,3-3 0 0,1-5-14 0,4-2 13 31,-1-3-8-31,3-3 6 0,0-1-24 0,1-2-58 16,-2 1-27-16,1 3-14 0,-2 2-85 0,0 0 32 15,0 3 7-15,-3 0 14 0,2 0 94 0,-3 2 46 16,3 2 12-16,-2 0-3 0,2 2-26 0,1 2-11 16</inkml:trace>
  <inkml:trace contextRef="#ctx0" brushRef="#br0" timeOffset="4190.83">18888 9685 871 0,'-1'-4'142'0,"1"1"-37"0,1 1-7 0,0-2 1 0,5 1-60 16,-2-1-15-16,-4 1 2 0,2 0-3 0,0-2 13 16,-2 1 5-16,1-1-1 0,1 0 2 0,-2 0-8 15,0-1-6-15,-2-3 0 0,-1-3 0 0,0 1-3 16,0 0 21-16,-2-3-4 0,2 2 10 0,-2 0-8 0,3-2-25 16,-3 1 3-16,5-1-9 0,-2-5 1 15,-6 2-6-15,6 2 0 0,-3 1-2 0,-4 1-4 0,6 1-1 16,0 3-5-16,-2-1 1 0,-1 2-3 0,-1 2-4 15,0-1 4-15,7 7-5 0,-13-2 2 16,2 3-5-16,0 3 0 0,-2 2-3 0,7 3-3 0,-9 2 4 16,5 2-4-16,-3 5 5 0,2 0 5 0,-1 3 2 15,2 3 3-15,0-3-3 0,1 4 4 0,1 3 1 0,0 0 4 16,2 3-1-16,0 0 3 0,2 1-3 16,-1-1 0-16,1-1 0 0,3 1 11 0,-1-2-1 0,2 1 5 15,3-1-3-15,1 1 8 0,3-3 3 16,1 1 3-16,1 0-1 0,2-4-4 0,2 2 2 0,1-3-2 0,-1-4 4 15,1-3 5-15,0-5-17 16,5 1 4-16,0-4-9 0,1 0 2 0,4-2-4 16,0 0-2-16,1-2 0 0,1-1-7 0,-1-1-31 15,-2-1-13-15,-1-2-6 0,-6-2-48 0,1 0-36 16,-3-2-45-16,0-2-2 0,2 1-158 0</inkml:trace>
  <inkml:trace contextRef="#ctx0" brushRef="#br0" timeOffset="8157.98">10251 15071 383 0,'-3'0'352'0,"0"1"-92"0,-1-1-158 0,2 2 6 0,-2-1-87 16,1 2-3-16,-1-2 6 0,0 0-6 0,-1 0-5 16,1-1 0-16,-3 0-9 0,0-1 8 15,1 0-5-15,0 0-4 0,-5 0 5 0,1-2-6 16,-1 2-14-16,-2-2 21 0,3 1-13 0,0 0 17 16,-2 0 0-16,-1 0-8 0,4 0 12 0,-2 0-10 15,-1 0 19-15,5 1-6 0,-1 1-1 0,3 0-1 16,1 1 6-16,1 0-11 0,-2 0 3 0,2 1-6 15,-1-1-4-15,2 1-6 0,1-1 4 16,1 1-4-16,-4 0 4 0,2-1-10 16,3 1 2-16,4 0-6 0,1 1-1 0,-3 0 13 0,-1 1-5 0,1 0 8 15,0-1-5-15,1 0-1 0,4 3 3 0,0-3-2 16,5 1-6-16,4 0 6 0,-1-3-5 16,4 0 5-16,-2 0 4 0,2-1-12 15,1 1 5-15,-1 0-8 0,2-1 6 0,-2 1 6 0,3-1-4 16,-2 0 5-16,2 0-4 0,1 2 0 0,0-1 2 0,3 3-3 15,2-2-12-15,0 1 16 0,3 2-5 0,6-3 9 16,-1 0-8-16,1 1 3 16,-1-2-2-16,-1 3 2 0,1-2-5 0,-1 0 6 0,-2 0-4 15,4-2 5-15,-1 2 6 0,9-2 0 16,5 1 12-16,3-1-8 0,1 0-1 0,-4-1-2 0,-3-3-9 16,-1 2 8-16,-5-1-2 15,6 1-8-15,-3-1 6 0,6-2-5 0,1 1 1 0,-2-2 11 0,-1 1-4 16,-4 0 8-16,0-3 0 0,2 0-6 15,-6 0-4-15,8 0 0 0,3 2-14 0,4-2 16 16,4 1-6-16,-7 0 11 0,0 2-5 0,-8 0-10 16,3 0 4-16,-1 1-6 0,4 1-8 15,2 2 17-15,0-2-5 0,-3 1 9 16,-5 0-3-16,-1 0-5 0,-2 1 6 0,-1 1-5 16,-1-2 6-16,2 2 3 0,1 0-4 0,2 0 6 0,4 0 6 0,-2 0 7 15,-5 1 2-15,-2 1 0 0,-3 0-6 16,-3-1-8-16,0 1 6 0,0 0-6 15,4 0-5-15,1 1-3 0,6-1-5 0,-2 1 5 16,1 1 13-16,-1 0-13 0,-8 0 3 16,2 1-6-16,-2 0 8 0,0 0-7 0,-2-1 5 15,3 0-6-15,0 1 5 0,5-1 5 0,2 2-2 16,0-2 4-16,3 3-4 0,-9-2 0 0,0 2 1 0,-2-3 1 0,-2 0-5 16,-1 1 0-16,3-2-1 15,-2 0 2-15,5 0-1 0,3 0-8 0,-5-1 1 16,3 1-4-16,-5-2 12 0,-1 1-7 0,1-2 6 15,-5 1-5-15,-1-2 2 0,2-1 0 0,-6 2-4 16,4-2 4-16,-2 2 3 0,0-3-7 16,1-1 0-16,-2 0-2 0,-1-1 11 0,5 3-6 15,-1 0 6-15,-3 0-8 0,0 0 0 0,-7 1 1 16,1-2 0-16,-2 2 1 0,-1-1 3 0,-4-1-5 16,1 2 3-16,-4 0-4 0,-1 0 2 0,0 1 1 0,-2 0-5 0,-3 0 3 15,-3 0-6-15,0 0-16 0,0 0 0 16,0 0-6-16,0 0 0 0,0 0-16 0,0 0-4 15,0 0-8-15,0 0-26 0,-12-4-37 16,2 2-21-16,-2-2-9 0,-2 1-69 0,-2-1-134 16</inkml:trace>
  <inkml:trace contextRef="#ctx0" brushRef="#br0" timeOffset="9252.4">10596 14582 410 0,'0'0'425'0,"0"0"-145"0,0 0-209 0,0 0-5 0,0 0-30 0,0 0-25 16,0 0-5-16,0 0-3 0,0 0 13 0,0 0-8 15,0 0 5-15,-1 1-8 0,0 0-5 0,0 0 14 16,1 0 3-16,-3 0 4 0,-17 17-2 0,15-15 3 15,-3 0-4-15,-3 0 4 0,5 2-12 0,-6 2 15 16,2-1-11-16,-2 1 13 0,0 0-7 0,-4 2 1 16,-1 2 2-16,1 1-1 15,-8 0 0-15,1 2-11 0,-1 0-4 0,-3 4-2 16,2 2-5-16,-4-1-1 0,-1 4-2 0,-1-3 0 16,-2 0 10-16,0 0-16 0,-1 0 12 0,-3-1-14 0,4-2 15 0,3-1-4 15,6-2-3-15,-2-3-2 0,4 0-1 16,1-1-9-16,0-2 0 0,4 1-3 15,-2-2 9-15,2 1-7 0,1-2 13 0,3 0-10 0,-3-1 6 16,4 1 11-16,1-3-1 0,2 0 7 16,3-2-9-16,2-1 1 0,-1 0-6 0,5 0 5 15,0 0-3-15,0 0-9 0,0 0 5 16,0 0-7-16,0 0-3 0,0 0-3 0,0 0 2 16,6-6-1-16,2 6 2 0,1 0 18 15,1 1-12-15,0 0 14 0,1 1-7 0,-1-1 5 0,2 1 2 16,1 2-1-16,2-1-10 0,-2 1 9 0,3 2-1 0,-2-1 5 15,2 1-4-15,0 0-2 16,0-2-3-16,4 4 1 0,1-2 0 0,-1 3-5 16,2 0 0-16,-4-1-2 0,0 1 3 0,2 1-1 0,-5 2 3 0,4-1-4 15,-2 0 3-15,-1 1-12 0,0-5 13 0,-6 4-11 16,4-1 19-16,-5 0-3 0,0 1-1 0,-1-4 0 16,0 2 1-16,0-1 8 0,-1-1-3 0,-2 3 5 15,2-4-11-15,-2-2 5 0,0 3-3 16,-1 0 5-16,-1 0-9 0,-1-1 14 15,0-1-12-15,-2-5 13 0,0 0-3 0,0 0 4 16,0 0 14-16,0 0-10 0,0 0 5 0,0 0 15 0,0 0 0 0,-3-13 10 16,1 4-1-1,0-7-12-15,1 0 0 0,1 0-2 0,-2-5-1 16,2 0-17-16,2-4-4 0,-2-2-3 0,2 1-6 16,2-5-5-16,-1 2 0 0,2-1-3 0,1 0-3 15,-1-1-6-15,-2 2-5 0,2 4-2 16,-4-2-16-16,0 1-7 0,0 1-2 0,-1 0-3 15,1-2-6-15,-1 0-59 0,2-1-81 0,1-5 3 0,0 2-236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171ABA-43F4-158B-C458-EE43B73087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28FC46-7560-8B6B-4215-01F43B8522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803719-4435-7E87-03BC-A2DFD561AE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704745-20C4-4AB8-8BCA-22C0FFD029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455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9765E-2A7A-ED27-7E2F-F9B92D9F36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88598C-5FA8-B73D-B747-904F346197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A323728-525B-32E2-ACB1-91DB56A045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291CC-04EF-4BE1-8A79-964F2D5690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4799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E8D421-041B-BEEC-C5D5-656D715F5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20EF1BC-F2FC-768F-39A3-1766340EC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48F570-6FA1-7D4A-2342-91DA37D53F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D78023-CA68-45C3-9383-91610D9714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443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6517D8-7F42-FE0D-6BE9-B4D27189F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E74493-987D-8BBC-35B1-446956627C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B6DC49-45BC-3B01-939F-869D3753DA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C951C8-6EAA-4F18-B596-A1C73C60C0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2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3F155F-B65B-8AFB-99B5-D9C4819470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BFDC11D-EED1-AD8F-B7BE-038CDD0D5F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AA2ACCF-7387-9BB4-F4E2-5B01DC1A8C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9F096F-475B-49F3-9DE4-F9ED29A1C3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7779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76B6E10-E7CA-CE3D-4A27-6C19137C8B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2212A82-D105-BA8C-B835-5AE579DF81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318F17A-3F53-CE69-B986-6A1775E5EC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2BADC6-3488-432D-8ADC-7DB9170867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124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81CBEFA-E72A-47AE-F689-FFDDA84D6D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233DF03-8804-1CCA-A804-89654A8862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96B28DD-E55B-AAF7-463D-822DC9A847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577D7-43FC-49FD-877E-28A325D673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35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977C6-AD83-D848-630A-20369F675C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5F1DCE-71F3-3BCC-A0F7-39F93A4F36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387BCA-A176-6E82-CC4A-C0F46C9B9C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BCF688-E97F-4B63-9E0D-DA13E155F1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52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75FA83-888C-A98B-ABCA-B60B462933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D9C103-9312-CB4F-D298-9D21FDD335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0D3AF0-4865-BCB7-5685-E7E6E829F8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1435AC-D9BB-4498-A5DE-C70AB9B0C7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04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C61977-6956-A5D4-9109-AE93AC8DC6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887EF9-3CFC-124F-A556-43A56CF028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782323-76D0-41EC-F335-BB17995296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17627-4442-437C-82BC-EFB5433AE6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32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DCE23E-8463-161E-935B-BC050E5AF0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E0815B-FC59-43E8-50BA-54007A9CC5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E41C91-CD38-11E2-DE72-B60D6EF907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D2624-40B9-41A8-8CD7-963AC471E3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708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9B21536-0C96-4FDB-BF9C-8061B20B3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737BB4F-866B-B653-BFD0-1882D47069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677711F-1DD9-356D-C3D2-53776301561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2F9E7B2-BFEB-ECEB-9AEA-ADD21B9079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567C592-7714-E68D-3BBD-04D1B9102DF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179C99C-F971-4FC9-B65E-17F07E46711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ustomXml" Target="../ink/ink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38A34FC-A5F1-32E8-16E5-7FB2BB072199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511175"/>
            <a:ext cx="7772400" cy="609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</a:rPr>
              <a:t>Microturbines for ORC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3835453-D1EB-4479-A589-C4C8A7EC876D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447800" y="3962400"/>
            <a:ext cx="6777038" cy="108902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B5CF7AD9-E5F5-05E5-BF65-CC5B01322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26114C98-89D6-02B8-9BDE-1BBF01BA6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" y="5311840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FF9900"/>
                </a:solidFill>
                <a:latin typeface="Harlow Solid Italic" panose="04030604020F02020D02" pitchFamily="82" charset="0"/>
              </a:rPr>
              <a:t>New Muscles to Utilize Low Quality Resource……</a:t>
            </a:r>
          </a:p>
        </p:txBody>
      </p:sp>
      <p:pic>
        <p:nvPicPr>
          <p:cNvPr id="21510" name="Rectangle 19458">
            <a:extLst>
              <a:ext uri="{FF2B5EF4-FFF2-40B4-BE49-F238E27FC236}">
                <a16:creationId xmlns:a16="http://schemas.microsoft.com/office/drawing/2014/main" id="{7297EFBE-00C9-0AD0-C61A-9B6B49B29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5257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1" name="Group 8">
            <a:extLst>
              <a:ext uri="{FF2B5EF4-FFF2-40B4-BE49-F238E27FC236}">
                <a16:creationId xmlns:a16="http://schemas.microsoft.com/office/drawing/2014/main" id="{36FCF33C-7D33-D881-E4F0-71EA331032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1512" name="Group 9">
              <a:extLst>
                <a:ext uri="{FF2B5EF4-FFF2-40B4-BE49-F238E27FC236}">
                  <a16:creationId xmlns:a16="http://schemas.microsoft.com/office/drawing/2014/main" id="{9AE1C012-1A7C-1154-F028-CAE876F051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21522" name="Rectangle 10">
                <a:extLst>
                  <a:ext uri="{FF2B5EF4-FFF2-40B4-BE49-F238E27FC236}">
                    <a16:creationId xmlns:a16="http://schemas.microsoft.com/office/drawing/2014/main" id="{1044E9FE-2E69-CFA7-A05B-F9AF6D526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523" name="Rectangle 11">
                <a:extLst>
                  <a:ext uri="{FF2B5EF4-FFF2-40B4-BE49-F238E27FC236}">
                    <a16:creationId xmlns:a16="http://schemas.microsoft.com/office/drawing/2014/main" id="{5DED66A8-DEAF-BF96-9901-3895C5093D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513" name="Group 12">
              <a:extLst>
                <a:ext uri="{FF2B5EF4-FFF2-40B4-BE49-F238E27FC236}">
                  <a16:creationId xmlns:a16="http://schemas.microsoft.com/office/drawing/2014/main" id="{91BB8503-4809-6389-DB89-228DE0371B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21520" name="Rectangle 13">
                <a:extLst>
                  <a:ext uri="{FF2B5EF4-FFF2-40B4-BE49-F238E27FC236}">
                    <a16:creationId xmlns:a16="http://schemas.microsoft.com/office/drawing/2014/main" id="{69AF6988-FC0F-F649-388C-AED577CD8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521" name="Rectangle 14">
                <a:extLst>
                  <a:ext uri="{FF2B5EF4-FFF2-40B4-BE49-F238E27FC236}">
                    <a16:creationId xmlns:a16="http://schemas.microsoft.com/office/drawing/2014/main" id="{F93F8D07-9C83-C2F3-3E2B-968DB2116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514" name="Group 15">
              <a:extLst>
                <a:ext uri="{FF2B5EF4-FFF2-40B4-BE49-F238E27FC236}">
                  <a16:creationId xmlns:a16="http://schemas.microsoft.com/office/drawing/2014/main" id="{7993B2DB-0A12-E38B-F8AD-543AD36B10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21518" name="Rectangle 16">
                <a:extLst>
                  <a:ext uri="{FF2B5EF4-FFF2-40B4-BE49-F238E27FC236}">
                    <a16:creationId xmlns:a16="http://schemas.microsoft.com/office/drawing/2014/main" id="{C20EE8F0-11B3-EDD9-97EF-394540F35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519" name="Rectangle 17">
                <a:extLst>
                  <a:ext uri="{FF2B5EF4-FFF2-40B4-BE49-F238E27FC236}">
                    <a16:creationId xmlns:a16="http://schemas.microsoft.com/office/drawing/2014/main" id="{E7BE9F94-40C2-C48F-927A-C464D9AA79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515" name="Group 18">
              <a:extLst>
                <a:ext uri="{FF2B5EF4-FFF2-40B4-BE49-F238E27FC236}">
                  <a16:creationId xmlns:a16="http://schemas.microsoft.com/office/drawing/2014/main" id="{5771FBF0-C8C3-3109-6AE7-93DCF37B80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21516" name="Rectangle 19">
                <a:extLst>
                  <a:ext uri="{FF2B5EF4-FFF2-40B4-BE49-F238E27FC236}">
                    <a16:creationId xmlns:a16="http://schemas.microsoft.com/office/drawing/2014/main" id="{146F3D8B-1524-EEC6-300C-59CE3FDB48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517" name="Rectangle 20">
                <a:extLst>
                  <a:ext uri="{FF2B5EF4-FFF2-40B4-BE49-F238E27FC236}">
                    <a16:creationId xmlns:a16="http://schemas.microsoft.com/office/drawing/2014/main" id="{C4F2E895-01E6-970E-A8E3-C4467DCE7D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4C170-921B-B855-C2B3-2F26FA7A4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90EF2755-3AD9-9044-9911-87DE11A88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2169"/>
            <a:ext cx="8229600" cy="1143000"/>
          </a:xfrm>
        </p:spPr>
        <p:txBody>
          <a:bodyPr/>
          <a:lstStyle/>
          <a:p>
            <a:pPr eaLnBrk="1" hangingPunct="1"/>
            <a:r>
              <a:rPr lang="en-IN" altLang="en-US" sz="2800" dirty="0"/>
              <a:t>Types of Turbines for ORC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741AD698-E6CF-6F9E-7784-1DF5C7E47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337" y="1147572"/>
            <a:ext cx="8229600" cy="146581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Radial Inflow Turbine.(RIT)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Axial Turbine (AT)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Radial outflow turbine (ROT)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AB48470-97DB-F34C-1A55-A127380574D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FE2CC67-F9DA-6287-C95A-409E254C83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323F336-0BEA-BE4C-12FF-2DD6E25345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DBA59B1-13E7-7293-67E6-C19C8FEB3A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794B9A9-5CD2-0C97-EC01-E370589554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E90A1C7-012C-9EC2-8BFD-A30E9F82D5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377778D-BFF0-0BE0-026F-6FF99137A2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B25B979-8C83-CDB4-5F1E-10FB15453C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54596C5-49A6-30B8-1DD0-794D3768D2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7F10B64-0134-21C5-6C90-3D85A40A45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4F7BCF5-009B-F748-6457-802BDDBE09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C0DDA22-171B-5223-58C8-DA7408ABF9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6F4C093-60AE-9ACE-2C07-4FAFE07D64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EBEE6EB-DB74-0FBA-358A-3A0117F33E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E84DB24-BDE6-6F19-E075-5EE1608EC9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0CD7985-029E-0DA2-46FA-B5BC90E6B7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85FF0D1-DE24-F4F3-6139-5A5198FAE7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6D81808-CDE9-17B5-74BA-A6D75F64BA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78515E2-8A2D-54EE-A9A1-A72A13FA23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9462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C6C31-1F58-4D32-A284-686944876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FC7A9833-9069-CDB6-AFC7-3C2AE12D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172169"/>
            <a:ext cx="6385172" cy="1143000"/>
          </a:xfrm>
        </p:spPr>
        <p:txBody>
          <a:bodyPr/>
          <a:lstStyle/>
          <a:p>
            <a:pPr eaLnBrk="1" hangingPunct="1"/>
            <a:r>
              <a:rPr lang="en-IN" altLang="en-US" sz="2800" dirty="0"/>
              <a:t>Natural Characteristic of Viscous Flow:</a:t>
            </a:r>
            <a:br>
              <a:rPr lang="en-IN" altLang="en-US" sz="2800" dirty="0"/>
            </a:br>
            <a:r>
              <a:rPr lang="en-IN" altLang="en-US" sz="2800" dirty="0"/>
              <a:t>Challenge to Micro Systems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20A2484-8E4C-2916-8B66-6B8D53BA722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2C7469E-26D0-329B-F703-9EF3AD19CC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17CB743-E260-6F56-CF38-BDAA4CAE56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5FBFD14-E60E-60C4-EC25-3F039B53C0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AE40E82-2F4C-188A-7999-7FB48A9346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75AFA24-57BD-9665-D14B-8917F650DF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9C20F2F-654C-79FF-EADA-970AC97540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6AFBFAC-FB49-2031-72B5-13FDE49DF7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F191F2E-3C17-EBB1-CB26-B4346074DB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D453D90-B69E-40AC-B8B8-F4E35E200C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75271E6-3CC2-4D10-1DF5-E8D9DD982D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D088960-6D62-40A5-19AF-C260C9ACD5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FAECA0E-6D4D-41C8-758F-348DB228C7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D81D2A4-76EA-E4A5-A188-EF28E8FAAA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5E00251-AC86-DEE4-2FCC-69772C5A0E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45BAAD3-EB02-2950-91F2-8ABAE0C96A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81B1EF5-C6E7-4938-AAB9-396C160D29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A2A5FD3-906A-45CE-88F8-5D6635A8C3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CFBFBCC-C4D1-AEDA-A31F-4E9B8685EE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D78CB01E-5BE8-8175-59B5-E716B996C9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381248" y="1291218"/>
            <a:ext cx="8162697" cy="529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850994DF-B80E-F193-A383-4FB9EAFAADBF}"/>
                  </a:ext>
                </a:extLst>
              </p14:cNvPr>
              <p14:cNvContentPartPr/>
              <p14:nvPr/>
            </p14:nvContentPartPr>
            <p14:xfrm>
              <a:off x="3518280" y="3173040"/>
              <a:ext cx="3337920" cy="23403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50994DF-B80E-F193-A383-4FB9EAFAADB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08920" y="3163680"/>
                <a:ext cx="3356640" cy="235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1176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60A4F-568D-9FAD-2042-F87311F84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E1AB44AD-3E59-7161-CED8-BA6A634864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142" y="1034335"/>
            <a:ext cx="8005531" cy="5610940"/>
          </a:xfrm>
          <a:prstGeom prst="rect">
            <a:avLst/>
          </a:prstGeom>
        </p:spPr>
      </p:pic>
      <p:sp>
        <p:nvSpPr>
          <p:cNvPr id="3077" name="Title 3">
            <a:extLst>
              <a:ext uri="{FF2B5EF4-FFF2-40B4-BE49-F238E27FC236}">
                <a16:creationId xmlns:a16="http://schemas.microsoft.com/office/drawing/2014/main" id="{38B0B276-02CA-5199-0232-D40F26618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4296" y="135318"/>
            <a:ext cx="5764909" cy="1143000"/>
          </a:xfrm>
        </p:spPr>
        <p:txBody>
          <a:bodyPr/>
          <a:lstStyle/>
          <a:p>
            <a:pPr eaLnBrk="1" hangingPunct="1"/>
            <a:r>
              <a:rPr lang="en-I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Characteristic of Viscous Flow: Challenge to Micro Systems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A5961A-60E1-8C26-9ADF-CBE91248ED1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8DD56F5-18E8-244B-DD34-75A2F89D9D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45291EA-625F-242C-CEE7-05B22026B7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E46DFD8-0E4E-4D14-718A-7A4B0FCD0A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79ECB4E-972F-2BB4-D00D-AF7A487A05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7C76930-F589-80E2-BA60-9697A1A154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83B6E67-1D01-522D-4A31-03956E1130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71E8CB9-2751-52F7-E592-32A8A6FE50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8ED9F6C-E75A-4898-B24F-35F9B074A1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6042C3F-26A0-A2FB-685F-E25B4CD1F9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33566E6-3191-1303-D5DA-FB7190E96B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8D526D5-1E15-6C92-000C-D2A2F5633D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01B8368-9CBB-423E-0754-D9DF746351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BC3E21F-98D8-3756-99E9-A95E952426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AF467CA-0D3E-BFA1-5990-153C4C7BA6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4E9103D-5382-2600-41D3-F6F6D22E02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C9CD68B-4D24-4055-760B-C4294CF42B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A8DB6C2-DBF7-5261-B493-F75FC94237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4E9FC82-5EB2-82C4-4A31-F444EBAF8F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15180B53-05AD-B355-037B-6A04AC9A31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841" y="1272923"/>
            <a:ext cx="260985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49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E91C3-24E1-BCD8-0254-A7CE30636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B6F4E8B0-7F40-1DDE-7E71-27B26906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707" y="284856"/>
            <a:ext cx="5996381" cy="799818"/>
          </a:xfrm>
        </p:spPr>
        <p:txBody>
          <a:bodyPr/>
          <a:lstStyle/>
          <a:p>
            <a:pPr eaLnBrk="1" hangingPunct="1"/>
            <a:r>
              <a:rPr lang="en-US" sz="2800" dirty="0"/>
              <a:t>Procedure for the Preliminary Design of ORC turbines.</a:t>
            </a:r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44A227C-819A-09C5-6B38-4F618C0C3DC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309C0F6-5EE1-35DA-1A41-84F62D78BD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1863086-04D4-016E-476E-1B4B1EB9D1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B610A10-2237-07BD-ABEC-2637AAFA27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89CFA09-2CF1-6540-F03B-FB743082F4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C92C8DB-607E-7BDA-A88F-F2961845FD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B83DDA2-8106-8685-7E14-78A06ACB1B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A1EC1525-9ECF-6A00-F89E-14CEE0CDC1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2338987-B814-DA3E-EA44-2BCAF1BEBF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CCAF125-CB38-8E18-B038-65F2EEE212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2AB001E-0712-763D-2231-F9C23AAE24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B2F3D18-1E5E-C718-5B69-660486184D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DFA7075-02C8-A401-ED24-2C4A10C2AE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CBE7F3A-2F10-34DC-0487-D5961C50F8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BEC4564-2FEA-AAC0-C5A8-67ED3DDAB6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7A8503D-A22B-E52A-BBC7-833C5B12B4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51D0692-8CC6-6888-2626-F6DA0F42FF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E6F694B-3B89-2C82-D40E-91DA571DAA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6F07AD9-67CE-BFAA-59BC-8992552EDA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55EC788E-07C3-4BD0-0328-343CC1E28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037" y="1199256"/>
            <a:ext cx="5795963" cy="550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38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437E5-4BFD-8ED1-5040-ED8B1EF02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821FDE3C-1A1E-6974-727F-8B4218D6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r>
              <a:rPr lang="en-IN" altLang="en-US" sz="2800" dirty="0"/>
              <a:t>Radial Inflow Turbine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E2D172C-CAA7-C524-D759-89AD53892F1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93CF0A5-C87F-0F6C-EC7F-7723A56700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F5F0081-7C0A-3DE0-BE01-6D55DA58A9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7F67835-EB27-2D5C-47FE-465BC87A7C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A1941C4-E200-E819-223D-14E1EFEE28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8B31B2F-39BC-C334-E58A-E494F11D7E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D5727A9-282A-DC54-F722-BCCC00CACE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01F1C43-ACE8-8A6A-F573-7B65F04467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00F9879-9763-079B-0A8E-F26CA2C492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53AA688-DCBF-0216-7CB3-B3F29CED24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37CA6AD-6A63-8679-4666-12188C7902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63229E4-36C9-EAB7-0BE0-65AD738315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50C9AF5-7C5D-429C-A700-489696833C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666D1ED-BE78-5DDC-F24F-F41A6E7F66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E5EE3EE3-7891-34EC-D988-5B3B8B546A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C1842FB-6C96-1431-5049-E9FE7F273E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5A95D5F-AEEA-6CEE-897D-53F50D9EC6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8201A53-BC7F-E90A-F829-DC6DC7E28E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0EA6211-E236-C6B3-D69A-C8AB343A38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3DF9D56-93C8-CB01-EC64-26803C121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03" y="1496173"/>
            <a:ext cx="8236398" cy="397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47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8D3F5-AAC6-E11F-7C87-D26A4108C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07270498-F2E2-2E3E-1CD2-2F9A253C8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sz="2800" dirty="0"/>
              <a:t>Radial Inflow Turbine</a:t>
            </a:r>
            <a:endParaRPr lang="en-IN" altLang="en-US" sz="280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B57ACB7E-3C34-A4AB-5952-BAAE5BA03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989" y="1249181"/>
            <a:ext cx="8695485" cy="536611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performances of RITs were investigated widely for small-scale ORCs.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capacities in the range of 9.3–684.26 kW.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maximum efficiency arrived at 91.75%.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working fluids were employed, including refrigerants (R245fa, R1234yf, R143a, R152a), hydrocarbons (toluene, propane, isobutane), and siloxanes (D4, MM).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designed turbine speed ranged from 3000 to 114,000 r/min.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expansion pressure ratios (EPRs) were in the range of 1.997–7.95 for most turbines.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high EPR is possible with a large molecular weight, such as toluene, MM, and D4, which were 25, 72.3, and 49.43, respectively.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F4519DB-3A8B-2975-30E3-340B2DF8BEB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49583E5-2CBC-F025-B064-8A571AF562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3F4A683-2C5D-102F-52BA-C8B0ED0CAB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A5F947B-79B8-6EA1-F11F-0CF061D740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92BC191-936A-F31B-DF8B-391085E847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909183E-E6A0-5EF6-9FAA-4269A81C27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535E23A-ED88-DA29-686F-85375EE7BB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B78A64D-02B7-EB5E-3286-2226A2F535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6DF369A-1C6C-1715-F8F4-F595C33FD0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70BE84D-71A3-33A0-DE85-CA7E0E2E8E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8A9CB84-D351-3B34-60E1-748E1D391D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5C67C77-DD4C-D617-89A2-68406900F3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DDD00748-F1E4-6E7B-6CA7-4188697DAC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EE7B903-E93C-27C4-693C-CCA42C6083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49EC0CE-E70B-7DC5-7C12-5A424FD03E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247C45D-8052-94E1-5923-02A61D1BD6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C339D18-DFBF-9017-E22A-354E614F5A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1944A5F-358F-0760-FF59-AFDBEA525C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5366309-BB97-8DC1-EABE-50D7456B6A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554353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C9062-8A45-212E-59A8-6B5FFBBDB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54B210E9-4F37-6EF4-01BF-8689F5DCB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r>
              <a:rPr lang="en-US" sz="2800" dirty="0"/>
              <a:t>Performances of the RITs</a:t>
            </a:r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E52EA6-BF82-C49E-7028-086C382C5E3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B10277D-E510-E86A-435F-6739C091D2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6A3F12D-E050-D50D-948E-7CCC539CC6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17C85AB-35EC-D623-C465-70F2D49DCD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45D6156-4CD7-78C0-7D87-ED88856D52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68D6BEA-1DC0-D4C3-02BF-3B34AC721B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164CEAD-EB3B-2F18-19F2-3A21C0F9F6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7D9E670-B0B3-702E-FDC2-3DB75FF4FC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34F1E8A-2D9D-6623-5D3A-A6E6E80B7F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E03A4DB-D4FE-7563-3F17-93E95EA6B4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40D44C8-4215-3D27-4D66-ECB2D23A06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7AFABD07-0523-988F-4514-F2E275DF60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7AD9A27-AD7F-B14F-F839-2A8C768B24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017D29D-E6DA-2789-E8E2-8923902DF0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2DD1D87-D0A8-3CB1-E932-87B9A37335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78D6C8F-A520-9D74-80D6-600068A6C9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BE32BE2-4EDF-2C0A-FF57-B66324BB59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ADE286C-4C5A-9CDF-9F6A-0C8530E6EF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EAF554A-AD8A-BB2A-C345-5C2D741FCF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9D2FB7DE-7EE5-BD0F-3818-ADC45503B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345" y="1163348"/>
            <a:ext cx="7592255" cy="536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213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2C96A-BD0D-5CD1-671E-ED5ED50DE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8F196F1D-ED5B-288A-B5F1-DF5FBFF70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888" y="263637"/>
            <a:ext cx="7162137" cy="799818"/>
          </a:xfrm>
        </p:spPr>
        <p:txBody>
          <a:bodyPr/>
          <a:lstStyle/>
          <a:p>
            <a:pPr eaLnBrk="1" hangingPunct="1"/>
            <a:r>
              <a:rPr lang="en-IN" altLang="en-US" sz="2800" dirty="0"/>
              <a:t>13 kW Axia Flow T</a:t>
            </a:r>
            <a:r>
              <a:rPr lang="en-US" sz="2800" dirty="0" err="1"/>
              <a:t>urbogenerator</a:t>
            </a:r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B329351-B1D4-830C-4BF7-1BADFD57E0AE}"/>
              </a:ext>
            </a:extLst>
          </p:cNvPr>
          <p:cNvGrpSpPr/>
          <p:nvPr/>
        </p:nvGrpSpPr>
        <p:grpSpPr>
          <a:xfrm>
            <a:off x="-66315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85FEFCD-B064-CE01-CDF6-0CF044D76E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593ADEE-5856-4A34-4864-888C6852BB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275A9B4-548D-F5BE-8A13-BBAEA815ED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1E12753-5EB8-67DA-E9C9-2DA9DBA8A7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D316B3A-53D2-31C2-29FD-D59115AF63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39EA451-63BC-1CBE-95F0-8E6A7E831D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05D578A-6093-2920-EAF2-F65E513EB8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6E044DB-4183-FAE9-A1FE-F03662BE33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2BE1455-F929-E90B-EC7B-AA2EDC37FF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C4EF498-C93D-5A92-FAF9-4E27BAC61F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F907C6E-4097-280E-FC7F-D61D12A2CB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E781462-C1F9-0543-4B2F-89D5383F2D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88F079E-9D49-E320-292B-BC132D2048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E3FF3212-8FE9-4B9A-4162-7C59A31080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EC84302-10E1-7D1A-C6E2-A79E2BCB1A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E3E78F6-E19C-9A16-5065-5A2B47C151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9CF8489-EBCF-BADB-AA8E-90FE27B5EC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439DF98-DDA3-5362-B29F-FF0C1E89AF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392E3CB-BB1B-441C-5E7F-F171B068B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20" y="1243584"/>
            <a:ext cx="8387392" cy="404674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5CBC17FB-54B9-A522-9717-601FC9F5B9E0}"/>
              </a:ext>
            </a:extLst>
          </p:cNvPr>
          <p:cNvGrpSpPr/>
          <p:nvPr/>
        </p:nvGrpSpPr>
        <p:grpSpPr>
          <a:xfrm>
            <a:off x="1676400" y="3557636"/>
            <a:ext cx="5391902" cy="2847629"/>
            <a:chOff x="1676400" y="3557636"/>
            <a:chExt cx="5391902" cy="2847629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BB0CEF3-AB06-2B27-9DE1-A7BB9DB5E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76400" y="3557636"/>
              <a:ext cx="5391902" cy="2448267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7DB0D4-A243-F9CB-D7EF-FB663B6E5685}"/>
                </a:ext>
              </a:extLst>
            </p:cNvPr>
            <p:cNvSpPr txBox="1"/>
            <p:nvPr/>
          </p:nvSpPr>
          <p:spPr>
            <a:xfrm>
              <a:off x="2371753" y="5943600"/>
              <a:ext cx="1005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Stator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DEB6C6F-8A95-D146-45A8-01F95D5BB9BD}"/>
                </a:ext>
              </a:extLst>
            </p:cNvPr>
            <p:cNvSpPr txBox="1"/>
            <p:nvPr/>
          </p:nvSpPr>
          <p:spPr>
            <a:xfrm>
              <a:off x="5014397" y="5943600"/>
              <a:ext cx="9380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Rotor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6432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0C36130-85C8-03FC-089A-019DAED4CD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3101" b="2"/>
          <a:stretch>
            <a:fillRect/>
          </a:stretch>
        </p:blipFill>
        <p:spPr bwMode="auto">
          <a:xfrm>
            <a:off x="685800" y="1219200"/>
            <a:ext cx="7866495" cy="511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D2C85F1-A25E-ACF0-F435-AF8D6EFBD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501688" y="871147"/>
            <a:ext cx="0" cy="5114714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01D5BB6B-73F3-DA94-A7D5-BC50C4E2D4B9}"/>
              </a:ext>
            </a:extLst>
          </p:cNvPr>
          <p:cNvGrpSpPr/>
          <p:nvPr/>
        </p:nvGrpSpPr>
        <p:grpSpPr>
          <a:xfrm>
            <a:off x="-66315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609C2D13-17F9-C0EC-2914-5143C3C662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46E0BA99-F32D-02C0-271D-3045B2C6AC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785342D1-0438-AE18-4A2C-EADBE482BC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63B91323-F841-8D94-458D-6765C4D693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94587024-FBD4-9F62-3CDC-F6253864B5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480D5822-9ACE-A8EB-A935-4FD541F30E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87C37D92-5FAB-7258-6BA1-7A0261C3CD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2">
                    <a:extLst>
                      <a:ext uri="{FF2B5EF4-FFF2-40B4-BE49-F238E27FC236}">
                        <a16:creationId xmlns:a16="http://schemas.microsoft.com/office/drawing/2014/main" id="{33EF5679-D1DE-4B8C-6FE7-5EC0B53DFD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E1B08EC6-314B-A844-5532-E2B059A42E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3946B79B-2EBF-96E5-62EA-0759CCDF6B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C5239117-F410-9E68-192F-E5E492E550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B2D5CA7F-4926-2E0B-4988-FF40A375C2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E6F92E23-339C-3A75-E152-F7F5240C2A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AF56D67B-8E12-5327-A084-345F27499A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42F9CD4D-433C-97A5-FB26-C128DC0705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583C17EB-6CAA-8DBA-A840-0AD643ABA6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F2AA9813-30D9-BBCA-ADE9-A956E245C6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4392995-A286-B474-4776-21096574B6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033358F-0C69-A934-93B6-DDB2BEC73ABB}"/>
              </a:ext>
            </a:extLst>
          </p:cNvPr>
          <p:cNvSpPr txBox="1"/>
          <p:nvPr/>
        </p:nvSpPr>
        <p:spPr>
          <a:xfrm>
            <a:off x="2000426" y="312502"/>
            <a:ext cx="54713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Design Parameters of the Turbogenerator</a:t>
            </a:r>
          </a:p>
        </p:txBody>
      </p:sp>
    </p:spTree>
    <p:extLst>
      <p:ext uri="{BB962C8B-B14F-4D97-AF65-F5344CB8AC3E}">
        <p14:creationId xmlns:p14="http://schemas.microsoft.com/office/powerpoint/2010/main" val="1770989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BAA53-E492-46A3-74A3-9251420BF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730998EF-00A5-C931-7D61-C729FB798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9320"/>
          </a:xfrm>
        </p:spPr>
        <p:txBody>
          <a:bodyPr/>
          <a:lstStyle/>
          <a:p>
            <a:pPr eaLnBrk="1" hangingPunct="1"/>
            <a:r>
              <a:rPr lang="en-US" sz="2800" dirty="0"/>
              <a:t>Axial Turbine</a:t>
            </a:r>
            <a:endParaRPr lang="en-IN" altLang="en-US" sz="280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1C783D7-65E1-2A80-7610-1FC6022CA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248" y="1258739"/>
            <a:ext cx="8457952" cy="460216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is generally employed for ORCs with a large mass flow rate and a power output ranging from hundreds of kW to several MW.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impulse turbine is suitable for ORCs with a small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massflow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impulse turbine can connect with a high-speed generator directly with a high EPR, and no axial force occurs.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large ATs, the power spanned the range of 440kW–2.446MW with an efficiency of 0.81–0.891.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corresponding EPR varied from 1.7 to 6.4.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designed turbine speed was located in are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latively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narrow interval of 3000–9998r/min.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E86AA29-18A9-DE71-1CEF-084D284A220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F6AAB4C-C28A-84AB-C93F-AE370B26E9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2941443-7AD3-8ED5-FC84-19B470CCB9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85FF39E-3321-9C00-40C7-CF53A360F9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A732744-64E5-8711-11A6-C1A688A1AB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F4C8FF4-6D6C-73C0-CC35-60C0DC208D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A1C0336C-BAD9-F633-385E-9FA8E66715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EE949A3E-4222-2C24-5A33-FA51D113F9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B3C2407-EF6B-30A7-2A92-090DB00121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43A0358-48F5-7C70-DF9D-BF651E32E6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EBC3FB0-E67B-A45D-8A06-23BC1F8014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CAD7BC0-AE9A-4C8A-0D4B-3A07C34747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C3A2B85-0E1B-2045-51B9-44E77DA50F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1B161DA-C487-E7F3-09DD-CED2397220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11B0402-A206-2113-1E2C-DA64B13004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CB308C3-8E44-192E-A2E2-81310A9CC3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3B3A14C-F4D8-FDAA-1A5D-A2645EF9B3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B6203B1-607D-AAFF-5103-E265126229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740F4E3-D4D7-8606-8CF2-4F8BF07AEA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064072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15DB4-44C3-4C6A-B846-F15043546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8AC20543-76C1-21C3-12E2-8B2F36847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4199"/>
          </a:xfrm>
        </p:spPr>
        <p:txBody>
          <a:bodyPr/>
          <a:lstStyle/>
          <a:p>
            <a:r>
              <a:rPr lang="en-US" sz="2800" dirty="0"/>
              <a:t>Axial Turbine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3170F1D-8556-075D-B7D3-A037F23BC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turbine speed exhibited a decreasing tendency as the power output increased.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small ATs, the power ranged from 3kW to 26.3kW with an efficiency of 0.63–0.80.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EPRs were relatively large (5.62–77.2), and the turbine speed increased significantly to18,000 – 91,800 rpm.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E00CA67-EE3B-2EAD-2979-255DA0824FF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EFC9491-C7D8-D784-DB51-3928593DB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FCF370C-0D4A-078A-E160-C4579F7A5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6A75409-7A89-D9A0-EE64-61D6FF8D69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CB98685-EE0D-0974-DE67-ADFFF08E5E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381A776-E22B-940E-6ADB-8DDD701F93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28FA095-C9D1-3B9B-4734-96080F32E2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0F8CF08-FD21-38E7-CC13-D202CCC3E6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AC7A391-1780-46AA-B59B-F4DD9EE77D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60B30EF-2885-ACFD-4316-1A1F9E03B5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5CBC7070-5A26-843D-D35F-4D1EA0C2F3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B2E157B-DFA1-EF07-683D-6DD989AD90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3C93B85-E81F-5B6E-0816-CB439320F2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F6B8662-15E6-3E7E-B110-E9BD8C7A44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3F55B0E-7BB0-76E0-0502-73793F4F31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68DDE40-A831-D33A-827D-BF85BAB32B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573B6D9-1CD4-73FD-C79E-D4ED98ED77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1CD0620-ECC1-31E5-40CE-6DE7E650C3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22300C8-14D3-4D6A-4CFF-9315352E6D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849102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9253E-4D51-CB50-13BA-E7AE4EBB3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50B5D2B8-4BCA-7135-87C1-AC8C91507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r>
              <a:rPr lang="en-US" sz="2800" dirty="0"/>
              <a:t>Performances of ORC ATs</a:t>
            </a:r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3B2FAF-1F20-A392-87FA-56C580F48D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DA10B53-FCC5-FCA0-91DB-41A02412AA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32B3B3D-6B91-8C71-AEF6-3156BBEB72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016A59A-0685-C3FA-0674-46EF0C6508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5C2BD58-3500-1574-4F5E-C0309AC0E3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6E14C8A-E03D-8926-249B-C6DA83A33A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8129481-A331-A864-E09F-05D742C324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BEC86D1-83A1-4EF7-73C8-46B9C26FE5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EB5F871-B831-3FA2-80DB-654EC41C00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0ED3394A-1B9A-5FA9-C9F3-5A9F567865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31EA45D-B4F0-3063-AEFE-DE813553B8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7342032A-EC2C-06F3-F7F2-30FC6FB881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FF08A63-0D4B-71D9-35EF-6310B3347D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77F86B4-897E-0172-ADBE-8FBA7F627D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64138E0-78E0-2517-ED4B-C366847014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64D127E-6556-BE53-BC8F-75B399DC46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2A09DB7-07B8-73CF-DEA1-C36915D813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7869DAF-371B-7E54-D759-8BCB5999E9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E61CF7A-2772-1455-5C1F-500D44DC76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DBBB3AF6-CF42-1213-85A9-B890EF77B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96" y="1698093"/>
            <a:ext cx="8281089" cy="386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94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A691F-FD59-3A9F-C547-535DB7E1B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8C64C7AF-CD0E-E7AA-40A2-BCCD42DC8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r>
              <a:rPr lang="en-IN" altLang="en-US" sz="2800" dirty="0"/>
              <a:t>Radial Outflow Turbine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C4DA8B-9786-0252-DD0A-E5C4F4D3F55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B219595-A8DB-5DF5-78CC-9D17D03860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DC2839B-A08F-62B8-248A-1F136AF898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863BD77-4046-D83A-7B83-A5DB7B5685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24C460D-17F6-DAA5-3F94-7F3B0AE0D7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F8023F3-0865-7B25-F2AC-76D89C5CE2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E0607D8-2959-3DC3-D757-0A09C38EE7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E17D469-4A60-6F01-5581-0132219507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8236C51-594D-DB44-F560-907D831A24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857998E-0587-A668-DE48-0E2A2240B9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1F8962B-2F47-C99C-597C-4472EDFBEE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3F787FB-72CC-47F2-9DF0-5B82224B8D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B5A31C1-B857-F1C4-8308-A3C4193CFB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6031A30-C4EC-80BF-B540-1EEE89AFCF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35F82E3-91A3-7D50-7F79-DA3465C395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C3E0BE16-8846-0A17-4017-866E392F66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78CA6E9-1337-AE4D-A008-B42FC1C572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FA58BF4-1F5F-2406-2457-72A7EEED4B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7738DAD-7849-BB08-C822-4AB03B0B12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B163FB6F-3D01-6AFE-23D9-01D441F61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247" y="1369584"/>
            <a:ext cx="8381089" cy="480379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A06BEAF-EDE2-6CFA-B20D-67D8D17FE1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200" y="2411779"/>
            <a:ext cx="4052914" cy="367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2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10643-ADBB-C4B3-D3A8-0C8404482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C1FCE6ED-4023-9078-B3B8-039C9E64E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Radial Outflow Turbine</a:t>
            </a:r>
            <a:endParaRPr lang="en-I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D96309C-F287-782F-0E79-6F590C75E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989" y="1295219"/>
            <a:ext cx="8695486" cy="528814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nozzle and the rotor blades are arranged 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the disk, respectively.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organic working fluid flows from the center of the disk through the nozzle and the rotor.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Compared with AT, ROT has a more compact size.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high EPR of organic working fluid can be implemented by multistage expansion and a proper configuration of the blade heights.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power outputs of the designed ROTs ranged from10 kW to 400kW with an efficiency of 0.687 –0.85.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designed speed varied from7200 rpm to 42,700 rpm.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 EPR was 1.47 for R134a  and For 35-45 for siloxanes.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65D8651-16EB-B4F8-2B5E-D8421DB5C7A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EBE4FDD-DF42-B4F0-9A5A-1E99B38E97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C575D82-7BC0-A123-07D9-1304635587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A4ABB10-6249-80EA-AE8F-55C3AB6300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17C151C-9444-DEA9-8675-DB37F89D6D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491DDCC-5555-2EB9-36F3-4E98F3B509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C507659-EC72-E703-5E4C-9B77CED1F0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A39BAE64-1A1D-A3E5-1EA5-B7564ACD5C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266697A-CF3B-27B1-D5B0-EC9B72D19D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509FAFD-6FFE-FB32-2E49-B519DF5A68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292C2D5-9227-B29E-525E-B95C663929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9029636-7FB0-6137-4DF9-3BC696DCAD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2A77480-2804-4DCF-884B-DDD8EC1784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B10CF6F-B1AA-0F9F-D268-9F825518DA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E82B5D3-AE0C-783F-3C15-1D9E28F626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EA0C6FF-E17D-D155-9512-068E070652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D700391-7C66-39FE-B359-612A459DD6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7F9B425-962C-7732-2CF0-BD820E2E45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B37E925-C9CD-60FC-F580-61929E1035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08694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2886D-A474-E8EF-6CC8-60DECF783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FA8AB339-6E51-ABA5-0805-E21E9E38D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r>
              <a:rPr lang="en-US" sz="2800" dirty="0"/>
              <a:t>.Performances of ORC ROTs</a:t>
            </a:r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8594E4C-6969-1127-96E9-440E6F15E40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8AB5052-5CE2-58F9-AE30-BC0872428F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DC3FCFF-B90D-3250-642B-39058FC43E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52FFEAC-E3F7-E8DA-D5D0-1E7D0A6A6A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18EC42A-9C88-E7F3-0ABD-71CE590AD8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3B1ED05-99DE-4D89-50CC-C5C692DB5C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EBA0BF7-B56E-7BAB-9D72-FA934A8F36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D69C3484-4872-38A1-91DB-CA7F43410A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F1FC94C-7675-6CFE-3B82-92BFE7114A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990305D-04B5-3D4E-7E10-082D4E8C8F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9510E6A5-1411-E055-58C9-8716F2FF95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A833D58-8C21-AC0F-3287-7A5DB11828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875FA33-D1A1-F2B2-1A8A-A0F7D53733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52CCE22-5736-848D-B945-1E51A2A868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BD64861-6482-03DC-C6F8-4179FBB7BB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958B2E1-7B2D-B90F-EBCF-CB25D86E4D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58A4FC0-9E26-9081-C980-C0376978A4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7235289-83D1-8BBD-5113-66FC7FB6B9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2D85E71-2F30-29BB-BCEF-5C5F792BD4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6BDF2339-922A-9E45-36D4-BA16640FA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52" y="1817524"/>
            <a:ext cx="8195694" cy="275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145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C5E86-ECCC-39CA-2688-82359A55A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CF221AC2-E1BF-8FFB-B2AF-6579674C7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885" y="298450"/>
            <a:ext cx="6242715" cy="799818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power output and speed for different turbines </a:t>
            </a:r>
            <a:endParaRPr lang="en-I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43A2A1F-7F92-3FB2-8DD1-08DB9587849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99CD875-D79D-44F2-6125-2A0967758F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61C98E3-B1A3-16FC-95DC-E9FA8EC2F3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A270434-B42F-67F4-4B04-127530D1CF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1AC0499-B64F-9A25-417B-A4920AE22F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6528BAA-9168-AA97-9C52-FBDE7C866F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719912FB-5BBD-96EC-BCDA-B9E63C83B1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707EC1D-2F08-C3C3-E652-5537901705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F784598-5FA4-3143-BEE7-965C973416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9263DB9-D35B-2749-EDCF-E5AFD92F55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769524D-FBA6-76F8-8405-E2268634B8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F33099A-268C-A64F-FC38-86BA62C9B4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D7C6C934-7A95-3ED1-ECFA-D670819029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95F1340-1517-F619-D41B-F9477DC74E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9169788-E53A-0D38-8221-CDE287CDED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66022F1-3EDD-A9E3-DC00-1BEA581325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F2F4DFB-1E77-480F-B027-C622696AF8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1BB95B9-BE85-F846-7EE4-B22EBEF437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A5CF80A-C415-123C-1C60-490CA7EEF7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E956D48-4875-0191-F7B8-F6D2E6A2E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539" y="1443219"/>
            <a:ext cx="6419850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154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CC563-7B9D-AB43-C38A-0F941B4A3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B4989C43-31A6-7AFF-5139-9F54FB821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129" y="298450"/>
            <a:ext cx="6109071" cy="799818"/>
          </a:xfrm>
        </p:spPr>
        <p:txBody>
          <a:bodyPr/>
          <a:lstStyle/>
          <a:p>
            <a:pPr eaLnBrk="1" hangingPunct="1"/>
            <a:r>
              <a:rPr lang="en-US" sz="2800" dirty="0"/>
              <a:t>Distribution of corresponding Efficiency and EPR</a:t>
            </a:r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11F755B-21BA-2BEA-B8A4-3DBA0E05D4E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D6C56AB-7E57-6FA2-21CC-1E1CD6EF16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8AAF656-6EA0-95CC-8580-A3AC6FA56C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3E467E6-E4C2-50B7-5492-E8CF7F5732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D7D1B39-888C-9E69-79F7-B086EDFF9D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B0288DA-8804-02B2-FE72-2240A1A240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26033D7-DEA3-8D92-BD44-B75B6A7F66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BCEA0D0-99C3-1D0A-6EFA-A96078EDC6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2585D76-4735-B176-7E52-C8FCCBB691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AA2C72C-2F55-9CFC-4DCE-6855BF16D9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138A3D3-72A7-1C70-F397-91F5EB8572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FA95D67-E28D-F613-BCF4-7FE8D5D3AD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4CF1AE7-E2B1-1578-6DE8-742303CDE0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10495D9-137E-2C5E-B98E-5F20EFF38E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A3D0B79-718E-C20D-7EF0-4F786B64D1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C568EBFD-9084-E7DD-E820-52373CD87F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3540396-E3E9-33F6-29AD-FA9887501A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CC87464-AB82-ED5A-59CA-EE4182277F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8A603E8-4B6F-07AA-188E-55F4734EF4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50BEFB42-5C45-FAAC-A253-A83A44906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246632"/>
            <a:ext cx="78486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409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226CB-6B9F-CB84-B838-22284E4A0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B65C4B88-63E0-19D9-6841-F533980BC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48BB375-72FF-F5AB-B17B-3E29D0C0EC6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11EDB78-3363-CBC1-4B12-D392A970BE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B5BF764-2E55-18EE-186B-83EF2D467D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65F4D13-7FA1-DF97-A1A0-35D6678ED1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DD54623-494C-4B2A-D65B-AFB9954E47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8C94FF9-08A2-B316-EDDE-C6DF73F7BD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BDDE9E8-1DCE-36B3-C71A-A450C4D9B4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5AB0CEF-BE4E-29FB-A8D0-FB5D43CB0F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B032A0A-DA8D-F4EB-92DD-151400E09E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9A557B3-9793-CCDE-CB3C-C7822186AD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123705A-2098-96D4-3205-1157EA8A4F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6A1FFAE-0E2C-29F4-6C43-D6E1890E49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F59665D-D7E8-268E-A8AA-0810E5FDB7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5974437-4747-AD2F-4AFA-1F5F0CD98F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E502E51-F0DC-301C-767C-1F9B7D34C5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A2E450F-498C-C7A1-05A2-2BCE685376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EEEA1E8-3FA8-A1E7-9C25-25CBEC804E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9AC8E84-2287-A8DA-08A1-30B2189892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F675C4F-1000-E424-4EBF-F6779B6294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194497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E72D7-72B7-5BA7-C108-FD691F423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883CBE56-F004-7D70-CC42-3FB6A026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EE07FA3-4745-6B02-B199-2935FAA41E0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903B203-D6ED-57DB-C564-3296494DC3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5EEE574-4397-B516-DA62-4C95CC0999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B743F95-D64D-4DFA-FFB4-D9B2BB2280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516DB74-6D05-2BC3-9C4D-9D0F613202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5343701-460D-AABB-ECF9-3048D4CCC4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044FA97-B28C-1407-922E-B4CB6C555D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E9B3D53-4083-874C-BCB2-B6FF2C8B71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19FD509-F561-5313-146C-326290D9AA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287BCD3-623D-ECE7-5471-969B27237B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F025BAD-B44D-419F-DE8A-43AC6989B0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D057FE3-DA15-1167-BF34-6F30FFFD1F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3FF41E7-441E-4E10-044F-2218B510A5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9BEA07F-8E51-F79C-1B83-A5E6E459E9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99BC32A-2698-AD77-A2B4-3EAB7EBC66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8C492152-2DC5-3D09-9BBC-E7D84077B0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43D8245-2F7C-2DCC-DB9F-B3C0302160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9C53572-A618-3BEB-7E5E-0707DF1127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0E2D02F-4400-CC84-2A6A-EE63A02BA4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682078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9BA6B-1EAB-0FAA-B3B3-C364C5C3C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669D3C53-8088-2558-DEC1-52E454008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8A94F7-3D19-7362-F1FA-0394BA97F60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5D32483-8C53-C303-69E7-F162E023BF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8E45ABE-C2CB-08BE-09A2-6C6BC9D0ED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6507572-44D0-8C5F-2C77-86C9578F94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8B6BD89-DD4A-881F-0274-6C992B7E6F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797F75E-1807-AC00-FCA3-F604522EFE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0FFEBD3-33E7-B3D4-E010-C70BBDCB1A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A04723D-28E6-9AD7-343B-721EF1826E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5FD0940-3885-F661-9E12-50A3871CAD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AB469EA-DF28-EF6B-B192-A83951C99A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1797088-F59D-A317-7323-435781DAE7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3A56DBA-35FA-FB67-8D91-8421444A63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701253C-AFC1-9CBC-516F-5D22804DCE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A8A50A5-02FF-4C58-DB21-F8658C7B23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270AFFD-E323-1A53-5341-D4D8644E9C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668E348-F04C-81FC-E376-29846780C3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1531BF6-8134-7F85-377B-35F2CBB001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188684D-611C-14E9-81B1-31FAADB702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EF60A39-CE2F-E455-3DA3-C712468695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03468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1A6AD-1B44-8C3E-9ABD-567AF9053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8084F35C-874F-48DE-2AF2-5C8C1497D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7B3CE7-04AC-4E17-7E8D-A2D4F530CBF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92153E5-5D02-4BF4-0D5D-2E4AC84880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BE80B41-9588-579D-A171-C7151018C6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3431D41-4938-85B9-5137-042DB4F557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CF495E0-2401-87A8-724F-FADBE020AA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6D5B2CA-83B6-2FF8-6A1A-62CE34E9F5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72374119-D992-4D13-E7A8-830F906191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ECBA1E2-48A0-B737-7A02-11A4733910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1500E12-2ACF-C5ED-9C80-82D3A5A78D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73F06E6-7503-5CE7-8876-8A24A137D5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B7D46AD-BB3F-802D-01FA-2F3C4C612F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D1FB8B7-E83F-8B7A-9C31-9AC37F3617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CE47517-7846-1108-EF7B-42A8654453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E35CD76-F667-63BE-EC9E-84785ECB11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4C8974F-3E03-19A9-FB34-390FDEFFEC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4645138-BB24-5576-ADE9-A9A8B43A0D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4CFC974-3668-890A-F497-B453FDEDB5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470105B-9A1E-22B7-3AA5-5C6FF5E574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730405D-60B1-19E4-0F20-10613E15EF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652358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40643-88B4-B6DA-9D7F-B25B278F7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543466CB-9827-6504-AC5E-413221956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821BE29-62E2-BC2C-CC50-CA5B339C33D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207CE4D-4DDB-20F3-6027-1B157ACCEE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FEA1FC7-7824-8D39-CDF8-92186751D6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F197959-3A4E-5FCE-373F-3EB794C629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97B8FED-F4FA-6669-3903-6B050AA310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C3114F1-3483-A823-995C-1C2925EC26E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77992D7-6C69-DEE9-7A66-94B2ABB148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E40BA826-C2A7-C487-FF37-62AAD9A76F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52C3BF0-7609-8D75-8DED-960192C2A5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2B3E1E6-0254-46A8-965A-11B579DD11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1090739-CB0C-A6B8-329D-BA91A2F530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1622FA9-C9F9-6A39-D485-CE968B14AB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624FE44-F458-806A-C94A-3A49A06CA3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4E816B4-707C-3FA7-3A10-055FC6F201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5C3326F-A59E-7AB6-97FF-A4870C3417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B9954BD-4FFA-EA30-24BF-F6AE33CAE8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949940B-09B3-95DE-61CE-9E802FFF4B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5F0CA3F-6DC5-FC8C-078F-419F141352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1B5D6F5-13CD-0977-FB90-B3BED9BF98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5063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318F6-8A06-804E-1823-028519453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78221F8A-6BA1-2BBD-3E50-D579D78B6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BB1DC0-11FC-2F00-C362-0621A8673A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5083D96-6E86-265C-2CDB-72EBEC7873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46BA752-178A-E958-718E-46501F3DC7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31AC062-2BD6-A1BE-0C69-7CF5644F57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7C1E1CA-D9C5-95D1-72A9-2C0F683BAA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8E71E12-4F7D-D57C-B242-31C1585EA4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F1818B7-A3B4-F37C-8F1B-53B0A4375F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EFE3F902-A7DB-7E3F-F2FA-4130583A50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D2541E9-8BBA-A606-D737-4CBE8A23BE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7661D27-5ED3-EB5A-D7B4-031BCA6D31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B3C8607-90DE-BA08-F266-2D23211493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AA86154-D0B4-CA20-85E0-EB75D17515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D2CC4C2A-7EF2-660B-AB6E-323C658892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25D31D2-F506-A91B-74C9-B2F621F053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F0744FA-AC7A-B022-FCFA-C8EEB40CAC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FA0ED28-C201-426A-7184-FE3461CC93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19FA610-1C31-3D61-5BC3-14554F6FF8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29057A5-AC28-83DD-4C8A-0D0D7AA345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049102C-D340-427C-8B8E-4995FD79DA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976144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BB55A-DC7B-6FA5-3B85-D8E31B602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760A2534-34DF-BF1B-737E-9B430B679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658A774-0500-D375-5CA2-28DA3C7E999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294B070-955C-131F-92BC-A1ECA8C4B5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98AF0F7-921E-8651-51D4-8E58380ABA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3F427FA-D434-0A9F-19A8-56DE406EB9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A6D0741-AA97-79BC-6F20-795948CC29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338720C-4205-3501-12F4-E1E6F874CB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1F825AC-1A11-7E41-0CD7-C4151B7E40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390E6D1-923D-02A3-D3B3-D81F833859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FDA9353-CC04-538B-C099-D00011C6E3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4B062DC-130C-D96E-14D4-933799560B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D3D54F8-1A16-DEE5-5676-3235FB5E81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BBEC6A5-0962-329B-E9C5-D2C31D1234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B02409A-4DF7-5DF7-8795-975408BF62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ADF231A-F6E0-5E58-8821-B55652FFB9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3C2D20C-A001-230E-0A04-AD45E120C2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1C99726-5884-AB65-20C0-B952051CE6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7309C95-E573-1FDF-72E2-BBD9DECAC4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13E5822-9AF2-DBF4-E1E2-2F19B4042B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D007F37-933B-25E2-E819-0C6EF972E0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79299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14606-C58E-F32C-B0CC-7FE8187D1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AEA82FEB-5877-F87A-E21F-D930021C7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A20F08E-6A6A-D942-F3FF-5C53C258438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A85C51C-9472-E54E-25DD-13F98DD01D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9B30DE4-48F4-1631-205F-4B4F55330C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207E7EC-9CCF-7D6F-C936-2F9DAA689F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026C9CA-02E5-7223-75B5-4799A95AF9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E6E300C-4662-5ABD-114D-C19165BBF7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C2538BC-609F-9D34-B7B0-7E3733AC3D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A1688C0-3742-C0BE-9103-97A86EC4AC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21406C6-5563-73B9-2AEE-FC897C4CCB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D965ACB-BC4B-1D91-BCDD-9C6F2EF5AF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E0DBE02-3191-ED5A-267B-CFE89B1208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EFF8BA8-7293-2804-D6C7-338AC5BEEA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B87CDEE-DFC9-123D-03B5-57FABC87BD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5B73AE4-C1A8-BC3A-6E91-CF71DA870E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B8EA3A3-35DF-7F8D-B5FA-50DED49882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E500DA5-943A-1B02-F1CF-2699D8C304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C7DA0C4-B894-96E1-98C7-A76000D1D9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AB591E6-7BE2-8F31-85DD-D91929CFEC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78B5C8D-1E9D-B7A4-31F0-7494E55DA7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733841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0BECB-3AC7-A4E1-3CA3-3BC7A26FA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A52E8C4B-E8A7-14F8-0EBD-0B5FE2C60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69727F1-DC95-69F4-151E-EB7D22AA097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A6E0656-E2AF-397D-FE2B-D4582D024B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8F90A80-03C8-ED17-E4C3-F620EEB1C7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EEFC22E-76FE-038D-951E-CACD8B9096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698ED82-A783-2940-7485-1A81665275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743D92D-FADA-BE7E-8D2A-C87F7ED4D0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C192577-50F5-42D2-C814-AFF6765A17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DFD7C8AC-7BC9-EF7F-F41C-420C6E2AD8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4AB4744-6898-0812-3C40-916DAC6CF2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EFD9F2E-2C91-C902-181B-AB670D5E39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01452E1-692A-EB4C-ACC3-D529580E87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C2B5549-E2C7-CE46-28CB-76CF55FC2C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FC6D5D9-930E-B4F8-E7AF-26FBBA5562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00B4047-ACE1-FE98-40B6-F10303011D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B343472-6E67-6CB5-6882-D79D0E4951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DD068FC-E52C-C204-FE87-1D4F276A34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84454C9-130C-D078-6DFD-373DAAED5F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A139638-31E0-4B50-2DD6-A3EED67EA6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598BF8A-C860-44EC-E85A-523B8B572B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01603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74945-B2E6-86CE-EDF4-075F32478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060515DA-F2C2-68FF-CCAF-F3F552978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183F44-3D81-D7B0-8D20-3CFF518D2D7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415594C-D380-C18A-8068-8E1D28B568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03BD47A-17F9-F7D7-B74A-2E702C067B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4AB9863-0247-DB4E-3B65-3AF544CB6B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CC03D3E-CB64-D191-14C4-19F0287041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E219436-854D-58C2-4321-4B544EC697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0BFD90F-B778-B417-289A-3852E389DA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DD7E27D3-F2EA-0D3A-09C2-0C2A0FC3EE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65A241A-36FC-5CDF-7780-9DD574890F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B0B6112-B3FE-9EDA-89F7-BEB01D8CE0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8DCCDCB-9A9B-A713-815F-7D7D0E4D54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E071972-88A5-C282-9B27-E3563A0E78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E2BC419-7751-9533-A5FE-DD03C24827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47D18DA-35C6-E379-2679-3D8DFC5C45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8AF0915-1696-2CBC-8A59-8CCBA3F882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48ED63F1-0693-C1BB-E99C-64155197BB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256E24D-2135-0496-9B37-9F5339D5B0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31AF0AF-49EA-42A8-4052-A7B92317B0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D7D1972-082D-71BC-5ED5-06446DD3FF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46744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0DF9A-9E43-BD23-E37E-A12FDE3E8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BB44FF3A-B251-5140-8A66-12BAF96E0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2276608-C344-296C-ED51-A34F8E0D94C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11329D9-D768-4757-7E34-A91C4BEC5D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55BA3AD-66E0-4EB7-EA0F-24FD8B5AEF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201FEFF-560C-DC56-E43F-17C28F994C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A263983-A947-31BD-FE82-F78043F3E2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5E12C9A-59A5-FA58-3B7F-5F760BA8F3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E7AB2B2-445A-719C-CB07-34A872CCEE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3FF94C2-5D87-9206-A77C-CED78B4566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7817B45-9DAB-C069-53A6-FF2E29E266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05398E95-2C42-AD4B-14D3-C3518B54C8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21F8F65-4662-3288-27A4-698D23FC4C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FE7FA43A-94C5-5D5E-8739-74AD1CEED1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D40DF89-A435-B939-8099-37FF84A0F9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AD08820-F810-52D4-6A7C-96041AD28D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80DEAC0-3124-8E2B-6153-4E47676A3B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A206165-00DF-DF5B-BC06-B51A4CE332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3FB0FFA-0188-992A-F68A-C132431A1F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74E5782-98FE-0E33-1F3C-5E8ED23EC1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E6B822C-2655-23CB-81EB-573D754ABD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05804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71664-51BC-E865-A928-1C0E361AE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EFA16B73-404A-6E97-B51A-43A867024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C0874D-1147-1284-4C18-B8C2E4EEE06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DCB9AB5-97B9-BAEE-409D-BAE15559B7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ABEAECA-B3E9-52B9-FA3A-4D7FB6B039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2020E2F-E504-842D-8EC5-9303316E3A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60700A1-AAC7-D735-FF09-839F62C048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3685583-B828-A1C7-C2DF-4CBFE64E1D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E76DD30-868F-D1B0-4F98-2C7971DEC7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3E5BEEC-105C-DB03-036A-DBF7D8A19C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9FF337F-230A-3531-C3FF-66EEAE6C91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777E3E3-DC4C-5A5B-C2DE-BACF5FC06E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9A01CD1-D6F1-0BA2-222C-75AD192554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A742828-26B9-FEBC-4E72-AC4F838868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6392D0A-9066-33EF-CB7B-6A723A3379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CC047D2-00F5-68B4-FCC1-F7B7A356F2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5CA103E-F4BD-6AF4-197D-F05F62567A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1986EDD-26C5-D060-2716-15CA9D8070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5225994-12B0-1361-9BDA-671D28CB5D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935A01A-C859-F746-94E6-EE5CC9BB90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0EEDE61-D88F-CACC-066E-A937568249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94131939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2412</TotalTime>
  <Words>512</Words>
  <Application>Microsoft Office PowerPoint</Application>
  <PresentationFormat>On-screen Show (4:3)</PresentationFormat>
  <Paragraphs>50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CommercialScript BT</vt:lpstr>
      <vt:lpstr>Harlow Solid Italic</vt:lpstr>
      <vt:lpstr>Tempus Sans ITC</vt:lpstr>
      <vt:lpstr>Times New Roman</vt:lpstr>
      <vt:lpstr>Default Design</vt:lpstr>
      <vt:lpstr>Microturbines for ORC</vt:lpstr>
      <vt:lpstr>Types of Turbines for ORC</vt:lpstr>
      <vt:lpstr>Natural Characteristic of Viscous Flow: Challenge to Micro Systems</vt:lpstr>
      <vt:lpstr>Natural Characteristic of Viscous Flow: Challenge to Micro Systems</vt:lpstr>
      <vt:lpstr>Procedure for the Preliminary Design of ORC turbines.</vt:lpstr>
      <vt:lpstr>Radial Inflow Turbine</vt:lpstr>
      <vt:lpstr>Radial Inflow Turbine</vt:lpstr>
      <vt:lpstr>Performances of the RITs</vt:lpstr>
      <vt:lpstr>13 kW Axia Flow Turbogenerator</vt:lpstr>
      <vt:lpstr>PowerPoint Presentation</vt:lpstr>
      <vt:lpstr>Axial Turbine</vt:lpstr>
      <vt:lpstr>Axial Turbine</vt:lpstr>
      <vt:lpstr>Performances of ORC ATs</vt:lpstr>
      <vt:lpstr>Radial Outflow Turbine</vt:lpstr>
      <vt:lpstr>Radial Outflow Turbine</vt:lpstr>
      <vt:lpstr>.Performances of ORC ROTs</vt:lpstr>
      <vt:lpstr>Distribution of power output and speed for different turbines </vt:lpstr>
      <vt:lpstr>Distribution of corresponding Efficiency and EPR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P M V Subbarao</cp:lastModifiedBy>
  <cp:revision>169</cp:revision>
  <dcterms:created xsi:type="dcterms:W3CDTF">2005-03-30T16:54:51Z</dcterms:created>
  <dcterms:modified xsi:type="dcterms:W3CDTF">2025-11-14T06:05:54Z</dcterms:modified>
</cp:coreProperties>
</file>