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4" r:id="rId2"/>
    <p:sldId id="503" r:id="rId3"/>
    <p:sldId id="504" r:id="rId4"/>
    <p:sldId id="505" r:id="rId5"/>
    <p:sldId id="507" r:id="rId6"/>
    <p:sldId id="508" r:id="rId7"/>
    <p:sldId id="509" r:id="rId8"/>
    <p:sldId id="557" r:id="rId9"/>
    <p:sldId id="556" r:id="rId10"/>
    <p:sldId id="1235" r:id="rId11"/>
    <p:sldId id="391" r:id="rId12"/>
    <p:sldId id="392" r:id="rId13"/>
    <p:sldId id="401" r:id="rId14"/>
    <p:sldId id="405" r:id="rId15"/>
    <p:sldId id="406" r:id="rId16"/>
    <p:sldId id="512" r:id="rId17"/>
    <p:sldId id="513" r:id="rId18"/>
    <p:sldId id="52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5:09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37-14 14964,'-42'-26'5289,"30"15"-129,12 11-516,0 0-4128,0 0-1290,0 0-3741,0 0-516,0 0-258,12 2-387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9:04.4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25-5 10965,'-23'-5'4257,"23"5"129,-14 10-387,14-10-3483,0 0-2451,0 0-2193,17 18-129,-17-18-387,27-4-258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15T06:39:06.01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1-15T06:53:43.98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0 1806,'0'0'2580,"0"0"-903,0 0-516,0 0-516,0 0-387,0 0-129,0 0 0,0 0 0,0 0 129,0 0 0,0 0 0,0 0-645,0 9-2451,-3-15 129,3 6-129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5:48:26.0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3465 7853 874 0,'0'0'2'0,"0"0"-9"0,0 0 5 0,0 1-13 0,0 0 13 0,0 0 11 0,0 0-4 0,0 1 4 0,0-2 7 0,0 1-14 0,-13 10 12 0,10-8-8 0,-3 1 1 0,-4-1 2 0,-3 0-2 0,-4 0-9 0,5-1 13 0,4 1-12 0,-4 1 11 0,1 0-10 0,0 1 3 0,-3 1 7 0,1-2-6 0,-2 1-5 0,2 0 7 0,-4 0-3 0,2 0 7 15,0 3 3-15,-2-1 1 0,1 1-1 0,0 1 1 16,-2 0-15-16,2-1 21 0,-3 1-12 16,3 0 16-16,-2 1-12 0,-4-1-6 0,9 1 4 0,-8-1-5 15,4-1-6 1,3 1 6-16,-2-1-13 0,7 1 11 0,-2-1 0 0,-2 0-3 0,2-2 12 0,2 0-12 16,-4 2-12-1,10-1 16-15,-1 0-10 0,-2-2 12 0,3-1-5 0,2 2-2 0,1 0 0 0,0-2-5 16,0 5-20-16,-2-7-21 0,3 1-88 15,3 2 18-15,1-3-302 0</inkml:trace>
  <inkml:trace contextRef="#ctx0" brushRef="#br0" timeOffset="1398.56">3051 7793 208 0,'-2'-4'-129'0,"-4"0"62"0,4 2 106 0,-1-1-2 0,-2 1 49 0,3 0-14 0,-4 0 8 16,3 2-11-16,3 0-22 0,0 0 5 0,0 0-21 15,0 0 16-15,0 0-15 0,0-1-14 0,0 0 11 0,0 1-14 16,-3-7-15-16,3 9 7 0,0 0-17 0,-1-2 14 16,1 0 1-16,0 0-4 15,0 0 15-15,0 0-12 0,0 0-1 0,8-1 21 0,-8 1-16 0,0 0 18 16,0 0 1-16,0 0-6 0,0 0 19 0,0 0-15 16,0 0 2-16,0 0 17 0,0 0-9 0,0 0 15 15,0 0 6-15,0 0-28 0,0 0 5 0,0 0-15 16,0 0-16-16,0 0 14 0,-7 10-15 0,10-2 15 15,-1-3-11-15,-2-2-10 0,1 3 11 0,1-3-12 16,1-2 0-16,0 3 16 0,4-3-14 0,0 4 15 16,0 0 4-16,5-2-10 0,-4 1 8 0,-1-3-12 31,1 0-9-31,1 0 17 0,-1-2-8 0,6 3 13 0,-1-1-12 0,0 2-1 16,3 1 4-16,-4 0-2 15,4 2 0-15,-2 1 4 0,1 2-11 0,-2-2 7 0,2 1 3 0,1 1-6 16,-1-2 9-16,2 2-10 15,-2-1-11-15,0 0 17 0,1 0-12 0,-2-1 12 0,-2 2-2 0,4-1-3 16,-2 0 10-16,-2-1-9 0,3 0 2 0,-6-1-3 16,-1-1-6-16,1 0 4 0,-2-1 5 0,3 1-3 15,-1-1 8-15,1-1-8 0,4 1-7 0,0-1 9 16,-5 0-1 0,-1 0 7-16,-3-2-4 0,2 0-1 0,3 1 0 0,-5 0-1 0,2 0-4 0,-3 1 5 0,-4-1-6 31,4 1 6-31,-2-1 6 0,-2-1-9 0,1 2 7 15,-1-2-7-15,-3 0 9 0,-2 1-3 16,-3 3-1-16,3-2 1 0,-1 2 3 0,-3-3-5 16,2-1 6-16,2 2-6 0,-4-2 1 0,-1 3 1 15,2-1-7-15,-6-1 5 0,4 0 8 0,0 1-11 16,0 2 9-16,-3-1-11 0,10 2-8 0,-5-3 14 16,-3 1-15-16,4 0 14 0,-9 0-1 0,0 4-3 15,0-2 10-15,-1 5-10 0,2-2-2 0,0 3 0 16,-2-1-4-16,-1 2 2 0,-5-2 11 0,4 3-10 15,-1 1 7-15,1-4-9 0,0 3-3 0,2-4 9 16,-1-1-1-16,-1 1 5 0,3-1-6 0,0 0-21 16,-3-1-23-16,7-1 0 0,1-1-82 0,3-1-175 15</inkml:trace>
  <inkml:trace contextRef="#ctx0" brushRef="#br0" timeOffset="2413.61">2569 7154 295 0,'-3'-4'108'0,"1"-2"-18"0,-1 2-29 16,-4-3 2-16,2 2-12 0,2 2-30 16,-3 0 8-16,5 0-18 0,4 0-11 0,-3 0 22 0,3 0-8 0,-2-1 14 0,-2 0-5 15,1 2-7-15,3-1-3 16,-3-2-3-16,1 2-14 0,-1-1 20 0,0 1-8 16,4 0 13-16,-4 1-4 0,4-1-7 0,4 2 7 15,-4-1-10-15,-4 2-8 0,0 0 10 0,5 6-12 16,1 2 12-16,-3 0 5 0,3 6-5 0,1 0 13 0,-1 3-13 15,5 2-18-15,1 0 21 16,-2 4-16-16,1-2 20 0,-3 0 2 0,-1 1-21 0,1 1 13 16,0 3-17-16,-1-2 0 0,3-1 14 0,-3-4-16 0,0-2 15 15,-2-2 1 1,1-3-6-16,1 1 12 0,-4-4-11 0,3 0 7 0,-5-4 3 0,2-1-1 16,0 0 3-16,-1-2 15 0,2 0 1 0,-2-2 17 15,0-1-9-15,1-2 20 0,-2-4-16 0,2 1-5 0,-3-2 0 16,2-2-5-16,-1-1-7 0,0-2-1 0,0-2-1 31,2-1 2-31,-3-2-11 0,0 2 4 0,1-3-7 16,-1 0 10-16,1 4-10 0,-1-5 5 0,1 5-8 15,1-2-8-15,1 0 11 0,-2-1-11 0,1-1 11 16,0 1-5-16,1-1-6 0,0 0 8 0,2 1-8 0,-1-1-5 16,1 3 9-16,-1 2-10 0,0 0 10 15,-1 2-5-15,-1-1-3 0,2 2 8 0,-2 0-6 0,1-1 5 0,0 2-4 16,-2 2-4-16,0 2 1 0,1 1 3 0,-2 0-5 0,1 0 8 0,-1 0-7 15,0 1-7-15,0 4 1 16,0 0-7-16,0 0 4 0,0 0-21 16,0 0-5-16,0 0-12 0,0 0 3 0,0 0-28 15,0 0 6-15,0 0-36 0,2 0 19 0,-1 1-51 16,-1 0-79-16</inkml:trace>
  <inkml:trace contextRef="#ctx0" brushRef="#br0" timeOffset="3202.67">3093 7357 450 0,'3'-6'18'0,"-2"1"47"0,5 2-66 0,-1 1-5 0,-4-3-5 0,3 0-4 0,-1 0-47 0,1 1-49 0,1 1-6 15,-1-2-7-15,-3-3 56 0,0 1 51 0,-1-1 17 0,1 1 0 16,0 2 0-16,0 2 11 0,-1-4 24 0,-1 4-3 0,0 0 89 16,0-3-27-16,-2 1 8 0,1-1-16 0,-2-1-24 15,4 7-12-15,0 0-12 0,0 0 6 0,-9-11-13 16,5 6-15-16,1 1 0 0,1 1-7 0,-1 0-17 0,1 1 17 15,2 2-12-15,-9-3 14 0,9 3-8 16,0 0-3-16,0 0 5 0,-3-4-7 0,-2 2-12 0,3 1 20 16,1-1-13-16,0 1 15 0,-2 0-8 0,-1 1 0 15,-3 1 9-15,0 3-8 0,-3-1-9 16,8 1 25-16,-1-1-17 0,3-3 22 0,-7 2 2 0,2 4-8 16,-4 0 10-16,-1 2-13 0,12 0-9 0,-9-2 11 15,4 5-16-15,3 0 15 0,-5 1-5 0,0 4-3 16,0-3 6-16,0 1-10 0,-3 2-18 0,5 0 24 0,0 1-9 15,-2 0 16-15,6 0 0 0,-2-4-16 0,2 0 9 0,1 0-12 16,-2-1 3-16,1 1 8 0,0-1-8 0,2-3 8 16,-1 0 2-16,0-1-3 0,3-1 9 0,-1 1-11 15,5-2-12-15,-1 0 29 0,-4-2-16 0,3-1 23 16,-1-1-7-16,1-2-14 16,1 0 12-16,4-2-14 0,-4-2 1 0,5 0 6 15,-1 0-12-15,-2-1 11 0,2-1-2 0,-1-2-4 16,0 1 7-16,-3 0-8 0,1 0 3 0,-2 0 0 0,-1-2-4 0,2 1 3 0,-4-2 7 15,0 1-10-15,0-1 10 0,-3-1-12 0,2 3 3 16,-3-1 5-16,-2 0-11 0,2 2 9 0,0-1 4 16,-1 0-3-16,0 1 13 15,-2-1-14-15,-1 0-7 0,2 1 12 0,0 1-15 16,2 6 16-16,0 0 4 0,-5-12-13 0,2 10 12 0,-2-4-16 0,2 3-2 0,2 3 6 16,-2-5-2-16,2 2 6 15,0 0-6-15,-2-2-2 0,3 5 3 0,0 0-3 16,0 0 12-16,0 0-10 0,0 0-5 15,0 0 0-15,1 0-2 0,11 2 7 0,-8-3 3 0,2 2-1 0,-1 1-12 0,1-1 8 16,2 6-9-16,1-3 9 16,-2 2 2-16,2 0-2 0,-1-2 10 0,1 2-10 0,0-1-15 0,-1-1 18 15,1-1-5-15,3 4 11 0,-3-1-2 16,-1 3-12-16,1 1-6 0,-2-4-2 16,0 1-27-16,3-1-45 0,-1-3-104 0,0 3 17 15,-1 0-324-15</inkml:trace>
  <inkml:trace contextRef="#ctx0" brushRef="#br0" timeOffset="6135.65">3192 8718 243 0,'2'-10'41'0,"-1"5"-14"0,0-1 24 0,1 0-20 0,2 1 15 0,-2 1-18 0,1 1-20 0,1 3 10 0,0-3-9 0,0 2-1 31,-1-2 7-31,1-5-6 0,-2 0 1 0,1 3 32 16,1-2-6-16,-2 3 15 0,0 3-8 0,0-4 3 0,0 3 4 0,-1-3-1 0,2 1-11 15,-2 3-2-15,3-2-17 0,-3 3 9 0,2 0-17 16,0 0-8-16,-1 0 8 15,1 0-11-15,0 3-18 0,0 3 22 16,2-1-15-16,-3 6 18 0,1-3-8 0,1 0 1 16,-2 5 6-16,0-3-3 0,2 2-11 0,-2 2 16 15,0 2-11-15,1 1 12 0,1 1-6 0,-2-2-1 16,3 1 7-16,-2 0-6 0,1 1-12 16,-1 0 16-16,0 1-14 0,2 0 16 0,1 1 0 15,-1-3-8-15,0 0 10 0,1 0-10 0,-2-1-5 16,2 0 7-16,1 0-4 0,-2-5 5 0,1 1 8 15,-1-2-9-15,-1 0 9 0,0-2-8 0,-2-1-1 16,1-3 10-16,0-1-5 0,0 1 8 16,2-1 12-16,-1 0 3 0,5-1 11 0,-2-3-5 15,1-3-1-15,-2 0 14 0,-3-4-13 0,1 2 15 16,-2-1-11-16,5-5-13 0,-2 2 4 0,3-6-8 16,0 2-17-16,-6-1 17 0,3 0-14 0,-4-1 17 15,0-2-5-15,4-1-7 0,-5-4 8 0,2 0-7 16,0 0 6-16,0-1-9 0,-1 0-3 0,-1 0-2 15,0 0 2-15,0 0-4 0,0-1 4 0,1 2-5 16,1-1-4-16,-1 2 6 0,2 1-6 16,-2 4 5-16,1 1-10 0,6 0 6 0,-2 2-3 15,2 5 5-15,-6 1-2 0,4 3-5 0,-5 0-2 16,2 2-1-16,-3 3 6 0,0 0-3 0,1 0 4 16,0 0-5-16,1 0 2 0,16-2 1 0,-14 3-4 15,-1 3 3-15,0-1 0 0,0 3-1 0,0-2 2 0,0 1-2 16,-1 0-1-16,0 1-35 0,0 0-21 0,-1 0-5 15,1 1-27-15,-1 0-65 0,1 1-72 0,0 1-12 16,2 3-283-16</inkml:trace>
  <inkml:trace contextRef="#ctx0" brushRef="#br0" timeOffset="10562.02">3753 8780 249 0,'-1'-3'-18'0,"1"3"33"0,0 0 41 0,0 0 3 0,0 0-44 0,0 0-9 0,0 0 5 0,0 0-8 16,0 0-10-16,0 0 12 0,1 0-5 16,-1 0 9-16,1 0 1 0,0 0 3 15,1 0 4-15,-1 0-2 0,0 0-2 0,2 0 22 16,-2 0-13-16,1 0 18 0,0 0 2 0,1 0-18 0,-2 0 13 16,1 0-17-16,29 2-6 0,-31-2 8 15,0 0-16-15,1 0 14 0,0 1-6 0,8 11-7 16,-6-6 12-16,-2 2-13 0,7 0-10 15,-5 0 14-15,5 1-14 0,-1 2 14 0,-6-2-7 0,7 4 2 16,-2-1 4-16,-3 0-3 0,5 1-6 0,-3-1 5 0,-1 1-9 16,4 0 9-16,-2 0 11 0,1 2-7 15,-5 0 16-15,5 3-16 0,0 0-17 0,2 1 26 16,0-1-21-16,-2 0 24 0,-4 3-5 0,0-2-10 16,-1 2 9-16,-4-3-11 15,5-1-5-15,-3-1 10 0,-6-1-1 0,6 0 7 0,-3 0-2 16,3 0-3-16,0 0-1 0,-3-3-1 0,-2 0-14 0,-1-1 22 15,1-1-8-15,1-1 12 0,2-1-9 0,0-2 3 32,0 0 5-32,-2-1-1 0,-2 0-16 0,0-1 18 0,-1-3-14 15,3-1 16-15,-3 0-3 0,4-2-13 0,-2 0 11 16,0-1-14-16,3 1-2 0,-8-3-20 0,1 1-30 0,0-3 5 16,-6-1-53-16,5-1-73 0,-3 0-56 0</inkml:trace>
  <inkml:trace contextRef="#ctx0" brushRef="#br0" timeOffset="10799.52">3641 9083 1024 0,'2'-8'54'0,"2"0"-11"0,3 2-10 15,3 0 2-15,1 0-34 0,3 1 6 16,2 1-11-16,1 1 10 0,3 1-2 0,0-2-8 15,0-2 10-15,1-2-9 0,3 0 3 0,-3-3 1 0,2 3-11 0,0 1 9 16,1-1-4-16,1-2 7 0,1 1 4 0,1 0-3 16,-3-1-20-16,1 4 18 15,-4-1-15-15,-4 2 13 16,1 0-39-16,-4 2-90 0,2 2-79 0</inkml:trace>
  <inkml:trace contextRef="#ctx0" brushRef="#br0" timeOffset="13696.29">5397 7503 120 0,'0'-6'-14'0,"-2"0"-91"0,1 0 105 0,-1 1 16 0,0-2 8 0,-1 2 0 15,1 0-8-15,-1 0 12 16,0 0-12-16,1-2 18 0,-1 2 17 0,1-1-21 0,-2 1 10 0,3 0-16 0,-2-2-4 0,3 1 16 15,-3 0-12-15,-1 0 13 0,5 2-9 0,-1 0 2 16,0-2 4-16,1-1-3 0,-2-2-1 0,1 4-1 31,0 3-5-31,1 0 6 0,3 1 11 0,-3 0-21 16,-1 1 13-16,0 0-17 0,0 0-4 0,0 0 16 0,0 0-10 16,0 0 13-16,0 0-11 0,0-1-10 0,0 1 5 15,0-1-8-15,0 0-9 0,0 0 15 0,1 0-18 16,0 0 19-16,0 1 0 0,0 0-16 0,20-1 13 0,-17 5-16 15,1 1-1-15,2 2 13 0,-3-2-12 0,2 2 13 16,0 1-4-16,2 1 0 0,-2 1 5 0,1 1-6 16,1 2-13-16,0 0 24 0,1 1-10 0,1 1 15 15,-2 3 2-15,2 1-19 0,-1-1 9 0,-1 3-14 16,1 0-7-16,-1-1 15 0,0-1-10 0,-3-2 13 16,3-2-2-16,-1 1-4 0,-2 1 8 0,3-1-8 0,-3 1-6 15,0-2 10-15,1-1-8 0,-1 0 8 0,0 0-6 16,-1-3 7-16,-1-3 2 0,-1-3-1 0,-1-3-9 0,0 2 16 15,3-1-13-15,-4-3 17 0,0 0 8 16,0 0 12-16,0 0 15 0,0-1-10 0,0-12-8 0,0 6-8 16,0-4-11-16,2-1 7 0,-3-1-5 0,1-2-1 15,-1 2 2-15,-3-2-4 0,0 0-12 0,4-2 14 16,0-1-16-16,1-2 16 0,-1-2-5 0,-5-1-6 16,5-1 13-16,0 0-14 0,4 2-3 0,3 1 2 15,-2 1-5-15,0 2 6 0,2-1-3 0,1 4-3 0,1-1 1 16,-1 5-1-16,-2 0 7 0,0 5-10 0,-2-1 7 15,0 0-7-15,1 0 3 0,0 0-5 0,4 2 2 16,-4 3-1-16,1-1-10 0,-2 0 19 0,-1 0-15 16,-1-1 16-16,6 3-8 0,-6 0 3 0,-2 1-1 15,0 0-9-15,1 0 4 0,0 0-8 0,1 0 6 16,-1 0-7-16,-1 0-27 0,1 0-6 0,18 5-10 16,-19-3-37-16,7 1-27 0,-5 1-49 0,-1-2 6 15,5 5-146-15</inkml:trace>
  <inkml:trace contextRef="#ctx0" brushRef="#br0" timeOffset="14602.09">5829 7609 167 0,'4'-7'76'0,"-3"1"6"0,2 0 3 0,1 2-6 0,1-1-47 0,-1 0-5 0,1 2-14 0,0-3 9 0,1 2-10 0,-2 0-10 15,1 0 11-15,-1 2-11 0,1 1-5 0,-2-1 13 16,1 1-14-16,-2-1 16 0,0 1 5 0,-2 1-8 16,0 0 10-16,0 0-12 15,0 0 0-15,0 0 15 0,0 0-3 0,0 0 9 0,0 0 1 0,0 0-8 16,0 0 3-16,0 0-6 15,0-1-14-15,0 1 19 0,1 0-18 0,-1 0 17 0,2 0-22 0,-1 0 2 0,-1 0 6 16,1 0-4-16,-1 0-10 0,1 1 12 0,6 14-9 16,-7-8 11-16,1 1-6 0,0 0-1 0,0 0 6 15,3 0-6-15,-4 0-4 16,2 4 6-16,0-1-10 0,2 3 9 16,-3-1-7-16,2-1 8 0,-1 1 6 0,0-1-3 0,0 2-12 0,-1 0 12 0,0-2-6 15,-1 0 11-15,5 2 1 0,-4-1-6 0,2 0 5 0,-2 1-8 16,0-4-12-16,1 0 21 0,0 0-16 0,1 0 20 15,0-4-6-15,-2 1-5 0,1-1 10 0,0-3-11 0,2 1-5 16,-3-3 19-16,5 1-11 0,-2-2 16 16,0-3-9-16,0 1 1 0,2-3 0 0,1-2-2 0,-1 1-17 31,1-2 15-31,-3-2-6 0,1-1 12 0,-1-1 1 0,3-2-17 16,2 2 8-16,-1-4-11 0,-3-1 2 0,-1 3 7 15,-3 0-7-15,2 0 7 0,0 2-4 0,0-1-3 16,-1 2 4-16,-2 3-5 0,4 2 1 0,-4 2 2 15,0 0-9-15,0 1 8 0,-3 0 8 0,2-1-14 16,2 3 11-16,2 1-15 0,-3 0-3 0,0 0 11 16,0 0-11-16,0 0 12 0,0 0-2 0,0 0-3 15,0 0 6-15,0 1-6 0,0 0-7 0,-4 13 12 0,5-8-11 16,2-1 11-16,1 1 0 0,0 0 5 0,1 1 2 16,1 1-4-16,-1-1-15 0,-1 2 15 0,0-2-6 15,1 1 9-15,1-1-6 0,2-1-1 0,-1-2 7 0,-3-1-6 16,5 1 3-16,-2-3 1 0,5-1-10 0,-4 0 8 15,-4-1 1-15,3 0 0 0,1 1 8 0,-2-3-8 16,2 0-8-16,-3-3 11 0,-2-1-9 0,4 1 12 16,-6-3 4-16,0 1-4 0,-1-4 17 0,-1-1-15 15,-3-1 3-15,1 0 18 0,-1 1-16 0,-1-2 19 16,0 0-4-16,-3 0-13 0,2 0 5 0,0-2-9 0,-1 2 2 16,2 2-16-16,-4-2 6 0,2 2-8 0,0 2 7 15,-1 0-5-15,5 2 4 0,-1 4-4 0,2 0-8 0,0 1-6 16,0 1-29-16,2 3 13 0,0 0-55 0,-10 2-125 15</inkml:trace>
  <inkml:trace contextRef="#ctx0" brushRef="#br0" timeOffset="21229.88">3482 7340 294 0,'-2'-10'97'0,"-4"-1"-21"15,5 5-28-15,-7-1 0 0,4 0-4 0,7 7-27 0,-3-4 4 0,1 1-13 0,-1-1-9 0,0-5 1 16,0 4-9-16,1 0 8 0,3 2 1 0,1 2 0 16,0-4 5-16,-1 3-4 0,-4-3-6 0,-1 3 5 15,1 2-10-15,0 0 10 0,0 0 3 0,0 0-6 16,0 0 15-16,0 0-16 0,5 3-5 0,-7 1 30 15,-2 0-16-15,0 0 24 0,1 2-3 0,2 0 3 0,0 5 6 16,1-1-6-16,-4 1-12 0,5 3 10 0,-1-1-12 16,0 4 13-16,4 0-5 0,-4 0-5 0,0-1 1 15,0 3-4-15,0 0-4 0,2 0 2 16,1 4-3-16,1-3 1 0,-1 0-8 0,2-1 7 0,0 0-1 0,-2 0 0 16,-1-3-21-16,4-1 19 0,-2-2-14 15,3-1 16-15,1-1-3 0,-3-2-3 0,0 0 10 0,0-6-12 16,2 1-12-16,0-6 11 0,-1-4-23 15,0 1 17-15,0-3-43 0,2-2-134 0</inkml:trace>
  <inkml:trace contextRef="#ctx0" brushRef="#br0" timeOffset="21483.65">3438 7072 1101 0,'2'-9'-3'0,"-5"0"15"0,3 3-14 15,-3 1 13-15,3 5-22 0,0 0-4 0,6-2 5 16,-3 5-8-16,2 0-16 0,-1-1 14 0,2 1-10 16,1 0 12-16,2 0-9 0,0 4-9 15,-2-2-1-15,-2 0-5 0,-2 1-12 0,-3-1 3 0,-2 0-22 0,2 2 9 16,3-2-54-16</inkml:trace>
  <inkml:trace contextRef="#ctx0" brushRef="#br0" timeOffset="22416.05">4353 8949 281 0,'1'2'43'0,"-7"-2"-2"0,0 0 15 0,1 1-37 0,7 4-14 0,0 0 10 0,2 1-16 0,0 1 14 16,-3 1-4-16,8 7-10 0,-2 0 6 0,0 2-9 0,-2-1-2 0,0 1 14 16,0 1-5-1,2 3 10-15,0 0 6 0,-3-3-7 0,1 2 10 0,-3-3-11 16,6 1 0-16,-6-1 14 0,4-2-10 0,-3-1 12 15,0-1-12-15,1-1-3 0,0-2 0 0,-1-1-1 0,0-1-4 16,0-4 13-16,2 0-6 0,0-2 9 0,1-1-2 0,-3-1-11 16,3-1-7-16,-2-5-5 0,3 0-68 0,2-5-167 15</inkml:trace>
  <inkml:trace contextRef="#ctx0" brushRef="#br0" timeOffset="22568.96">4398 8832 941 0,'-11'-10'151'15,"-1"6"-132"-15,2-1-3 0,1 1 3 0,4 2 6 0,-1 0-17 16,6 2 4-16,0 0-12 0,0 0-20 0,0 0-14 16,3 0-21-16,7 2 3 0,2-2-54 0</inkml:trace>
  <inkml:trace contextRef="#ctx0" brushRef="#br0" timeOffset="23436.39">6383 7631 273 0,'-3'-3'45'0,"3"3"-9"0,0 0-6 0,0 0-6 0,0 0-28 0,0 0 13 0,0 0-20 0,0 1 20 15,0 0-7-15,0 0-2 0,0 0 9 16,1 0-9-16,1 0-6 0,7 20 17 0,-7-14-11 16,-2 1 15-16,0-1 7 0,1 1 13 0,-1-2 14 0,0 2-6 0,0 1 3 15,0 0 10-15,1 0-9 16,0 1 11-16,1 0-7 0,-1 4-19 0,-1 1 5 0,2 0-13 0,-1-1-13 0,1-3 7 15,0 1-11-15,-1-3 10 16,2 0-11-16,-1 0-2 0,2 0 0 0,-1-3-2 16,-2-1-12-16,3-2 21 0,-2-1-9 0,1-2 13 0,4 1-8 0,-3-3 3 15,0-2-1-15,1-1-3 16,3-2-27-16,-3-1-41 0,-1-2-58 0,2-2 6 0,0 0-170 16</inkml:trace>
  <inkml:trace contextRef="#ctx0" brushRef="#br0" timeOffset="23578.24">6370 7401 1173 0,'-8'-7'27'0,"0"-2"39"0,0 1-9 16,2 4 17-16,2 0-36 16,2 3-25-16,2 1-4 0,0 0-5 0,0 0-11 0,0 0 3 0,9 8-18 0,-2-4 9 0,0 1-34 15,3-1-70-15,-1 1-110 16</inkml:trace>
  <inkml:trace contextRef="#ctx0" brushRef="#br0" timeOffset="64816.06">10856 6979 378 0,'-1'-4'308'0,"1"4"-128"16,0 0-174-16,0 0 4 0,0 0-8 0,0 0-8 0,0 0 5 0,0 0-10 0,0 0-9 0,0 0 20 15,0 0-10-15,0 0 14 0,0 0 1 0,0 0 0 16,0 1 14-16,1-1-11 0,-1 0-6 0,15 4 32 31,-8-5-19-31,0 2 24 0,0-1-15 0,2 4-9 0,0-1 4 0,-3 2-6 16,5 2-6-16,2 1 5 0,-2 2-12 0,6 1 9 15,-3 0 1-15,0 2-3 0,1 1 8 0,-1 1-11 0,2 3-9 0,0-2 11 16,0 3-8-16,-2 1 8 0,-1-1-10 0,0 1 6 16,1 0 5-16,-4-5-2 0,2 4-6 0,-1-2 10 15,-1-2-6-15,-1 1 9 0,-1-4-6 0,-1-4 2 16,0 1 1-16,1 1 0 0,-3-6 10 0,0 1 13 16,-2-2 4-16,-3-3 3 0,0 0 15 0,0 0-7 0,0-1 6 15,9-17-6-15,-9 7-3 0,2-5-11 0,-2-3-3 0,-3-1 0 16,3-2-2-16,-2-1-10 0,0-3 3 15,1-2-4-15,-2-2 4 16,-1-4-17-16,1-1-4 0,-1 1-2 0,2 1 10 0,0 0-6 0,-2 1 6 0,2 2-8 31,-1 4-7-31,2 1 7 0,1 6 1 0,0 2 2 0,1 3-10 16,0 7-9-16,1-2-2 0,2 4-2 0,0-3-11 16,-1 2-34-16,2 4-25 0,-2 1 1 0,3 1-47 0,-2-2-138 15</inkml:trace>
  <inkml:trace contextRef="#ctx0" brushRef="#br0" timeOffset="68285.11">11629 7202 257 0,'-4'-2'41'0,"3"-1"-20"0,-1 1 11 0,2 2-25 0,0 0-5 0,0 0-12 0,0 0-15 0,0 0 6 16,0-1-7-16,0 0-1 15,0 0 17-15,0-1-13 0,0 1 14 0,0 0 34 0,0 0-11 0,0 0 21 16,0 0 6-16,0 0-17 16,0 0 18-16,0 0-19 0,0 0-11 0,0 0 19 0,0 0-21 0,0 0 23 15,0 0-16-15,0-1 3 0,0 1 4 16,0 0-4-16,0 0-17 0,0 0 20 0,0 0-14 0,0 0 17 15,0-1-14-15,0 0 4 0,0 1 7 0,0-1-5 16,-1 1-12-16,0-1 22 0,1 0-17 0,-1 0 20 16,-1 0-17-16,1 0 2 0,-20-26 1 0,15 24-1 0,2 1-9 15,-1 0 8-15,-1 0-15 0,1 1 13 0,-1-1-2 0,-1 1-9 16,0 2 15 0,-1 0-15-16,1 1 1 0,-2 0 2 0,1 1-9 0,1 1 7 0,0 0 9 0,0 1-10 15,-1 1 11-15,-4-1-13 16,3 1 4-16,1 2 3 0,5-1-7 0,-2 0 6 0,-1 2 4 0,0 0-3 0,-2 1 10 15,3 1-11-15,1 1-14 0,0 0 17 0,2 1-14 16,-2 1 17-16,7 3-6 0,-3 0-10 0,4-1 7 16,4 4-9-16,-7-4 4 0,6 0 4 0,-1 0-3 0,-4-3 3 31,5 3-1-31,-3-4-1 0,1 0 1 0,2-4-1 0,0-1 4 16,3 1 5-16,-3-3-1 0,1 0 2 0,-1-2 3 0,1-4 8 0,-3 1 3 0,2-3 0 15,0-1-12-15,1 0 10 16,2 0-11-16,-1-3 12 0,-1 0-9 0,-1-2-4 0,-1-2 4 0,-2-2-4 15,1 0-4-15,-2-1 8 0,1 3-6 16,-3 0 7-16,1-1-10 0,-1 0 5 0,-1 1 0 16,0 2 2-16,0-1-2 0,0 4-3 0,0-1-10 0,0 3 5 15,0 0 2-15,0 1 0 0,0 4 5 0,0 0-6 16,0-1-3-16,0 0-1 16,0 0 1-16,0 1-4 0,0 0 1 0,0 0-3 0,0 0 4 0,0 0-4 0,0 0 2 15,0 0-1-15,0 0-1 0,1 0 1 0,1 1 5 16,-1 0-2-1,15 13 3-15,-12-12-1 0,1 4 7 0,-1-1-10 16,2-2 3-16,1 3-5 0,-2-3 7 0,0-2-9 0,1 2-2 16,-2-1-5-16,2-1-25 0,1 0-50 0,1-1-47 0,1-2 2 0,1-1-106 0</inkml:trace>
  <inkml:trace contextRef="#ctx0" brushRef="#br0" timeOffset="68730.11">11773 7179 1146 0,'-4'-8'49'0,"-1"0"12"0,1 3-62 0,4 5 11 0,0 0-25 0,0 0 19 0,0 0-34 0,0 0-11 0,0 0 0 0,0 0-5 0,0 0 0 15,4-2 39-15,0 2-11 0,-3-2 18 0,6 0 5 0,-6 0 0 16,6 2 13-16,-5 0-12 0,-2 0 4 0,0 0 5 15,0 0-3-15,3-8 4 0,2 5 6 0,-1 0-13 16,2 1 7-16,-3-1-11 0,1 0-4 0,-1-1 3 16,2 0-7-16,1 0 6 0,-5-1-2 0,9 2-1 15,-6-2 0-15,-1-1-2 0,5-1-9 0,-7 0 14 16,1 0-6-16,-2 0 8 0,-1-2-2 0,-1-1 3 16,2 3 6-16,1-1-5 0,-2 0-4 0,1 3 17 15,-7-3-9-15,5 3 11 0,-5 0-14 0,2 1-8 0,1 3 1 16,-4-2-2-16,7 3 7 0,-3 3-10 0,2 0-2 0,1 2-4 15,-3 0 1-15,-1 1 7 0,1 2 2 0,0 1 0 16,1 1-9-16,3 4 9 0,-3-2-6 16,2 3 8-16,1 2 7 0,0-1-7 0,3 1 9 0,1-1-11 15,-4 0-14-15,1-4 25 0,3 4-18 0,-1-4 22 16,5 1-6-16,-5-1-8 0,4-2 10 0,0-1-12 16,2-1-4-16,0 0 12 0,-2-4-12 0,3 0 13 0,1-4 0 15,2-1-7-15,2-4 3 0,0-1-9 0,3-1-30 0,0-3-24 16,2 0-49-16,0-5 11 0,1 0-120 0</inkml:trace>
  <inkml:trace contextRef="#ctx0" brushRef="#br0" timeOffset="69782.37">11118 8795 443 0,'-2'-4'65'0,"2"2"72"0,-1-2 41 0,1 2-127 0,0 2-28 0,0 0-11 0,0 0-5 0,1 0-1 0,1 0-6 0,-1 0 4 0,-1 0-4 15,1 0 3-15,0 0 5 0,1 0 3 0,1 0 6 16,27 11-7-16,-25-7-10 0,2 3 8 0,-4 0-4 16,3 2 8-16,-1 1-3 0,2 5 24 0,1 2 5 15,0 3 5-15,1 1-15 0,-2 1 0 0,2 2-16 16,-2-2 13-16,1 5-9 0,-1 0-6 0,1-1 3 0,-1 2-6 16,-3 1-10-16,2-1 10 0,-4-3-8 0,3-2 10 15,2-3 1-15,-6-1-2 0,6-1 9 0,-5-1-8 16,2-3 1-16,-1-3-2 0,-1-1 7 0,-2-4-2 15,1 0 11-15,4-3 10 0,-5-2 3 0,2-1 5 16,-2-2 18-16,-2-3-20 0,6-1 6 0,-3-5-10 0,-1-1 0 16,4-4-11-16,-7-3-4 0,3-3 1 15,2-2 3-15,-2-2-12 0,2-1 0 0,-1-3-3 0,0-1 8 0,-1-3-9 16,0 2 5-16,5 0-7 0,-3 2-3 0,0 1 0 16,1 0 1-16,-3 2 0 0,2 4-5 15,2 2 3-15,1 2-2 0,-2 2 3 0,1-2-3 0,-3 1-9 16,6 1 0-16,0-2-3 0,-6 5 4 0,5-1 3 15,-3 4-7-15,1 3 4 0,3 1-11 0,0 2-16 16,0-1-6-16,-1 0-5 0,2 5-23 0,-3-1-24 16,2 0-20-16,0-1-3 0,-3 0-54 0,3 3-28 0,-1 0-60 15</inkml:trace>
  <inkml:trace contextRef="#ctx0" brushRef="#br0" timeOffset="70295.07">11612 9018 622 0,'1'-5'61'16,"-1"-4"-24"-16,1-1-22 0,1 1 12 0,-1 0-13 0,1 4-14 0,-1-3 3 0,0 2-9 0,0-1-4 0,0 0 10 0,0-1-6 15,-1 1 7-15,0 1 2 0,0-1-1 0,-1 2 2 16,1 0-4-16,0 0-17 0,0 3 31 0,0 2-14 0,0 0 20 16,0 0-7-16,0 0-15 0,0 0 14 0,0 0-15 15,0 0 6-15,0 1 10 0,5 14-8 0,-4-9 10 16,0 3-3-16,1 2-8 0,0 0 4 0,0 2-6 0,2 3-9 16,1 2 13-16,-4 1-9 0,2 2 11 15,-1-3-8-15,1 3 4 0,0 1 2 16,-1-1-2-16,1 4-12 0,1-2 18 0,-1 4-7 0,-1-1 12 0,-1 0 4 0,1 0-6 15,-1 1 4 1,1 0-5-16,-1-2 4 0,-1-2-6 0,-3 2-1 0,0-6-1 16,0 2 7-16,-3-2-7 0,2-2 9 15,-1 2-9-15,0-6-6 0,1 1 10 0,-2-3-14 0,0-1 12 0,1-2-7 0,0-5-43 16,1-2-31-16,-2-1-17 16,2-1-155-16</inkml:trace>
  <inkml:trace contextRef="#ctx0" brushRef="#br0" timeOffset="70469.2">11509 9375 947 0,'-1'-5'154'0,"3"-1"-98"16,2-2 0-16,5 0-15 0,0-2-43 0,6 0-4 0,0 1-11 0,0-1 7 16,5-1-13-16,0-2-81 0,3 0-43 0,-1 0-21 15,-1-2-172-15</inkml:trace>
  <inkml:trace contextRef="#ctx0" brushRef="#br0" timeOffset="70803.73">11941 9269 1013 0,'-4'1'67'0,"4"-1"-4"0,0 0-24 0,0 0 16 0,0 0-34 0,0 0-11 16,-1 0 6-16,0-1-8 15,1 0-4-15,-6-17-11 0,11 10-5 0,0-1 1 0,-2-2 14 0,-1-1-3 0,1-2 3 16,-1-1-4-16,-1 1 3 0,-1-1-5 0,0 0-3 31,-3-1 0-31,1-2 12 0,-1 3-6 0,2 6 13 16,-1 3-13-16,2 6 0 0,0 0 1 0,0 0-8 0,0 0 6 16,0 0-18-16,4 3 5 0,-4 5 2 0,2 2 1 15,-1 3 0-15,0 4 11 0,2 2-5 0,-2 3 8 16,1 1 0-16,2 2-3 0,-2 0 3 0,1-4-3 15,0 3 0-15,-1-2 4 0,4-2-6 0,-3 0 3 16,3-3 0-16,-1-2 4 0,1 3 5 0,1-8-4 0,1 1-5 16,0-5 14-16,1-3-2 0,1 2 7 0,2-4 8 15,-2-4-17-15,5-2-2 0,-2-4-9 0,4 1-39 16,3-3-44-16,-1-3-52 0,3-3 4 0,4-4-154 16</inkml:trace>
  <inkml:trace contextRef="#ctx0" brushRef="#br0" timeOffset="71551.88">13252 7770 428 0,'1'-8'76'0,"3"2"239"0,1 3-278 0,1 1-13 0,0 1-3 0,2-1-3 0,-1 0-23 0,2 4 12 16,2 0-11-16,-1 2 10 0,1 1-7 0,-1-3-5 0,1 1 9 16,-2 4-8-16,2 0-9 15,-3 2 24-15,1 4-10 0,-1 1 19 0,0 3 8 16,-2 0 0-16,0 2 9 0,-1-2-7 0,2 1-2 0,-3 1 15 15,1 0-15-15,3 3 15 0,-5-2-15 16,3 1-12-16,1-1 8 0,-3-1-12 0,1-1-18 16,-2-3 20-16,-2-3-9 0,1-1 17 0,1-1-15 0,0-2 7 15,2-1-2-15,-1-3 5 0,-4-4-1 16,0 0 15-16,0 0 2 0,0 0 7 0,0 0 3 0,0 0 6 0,0-12-4 0,-1 2 5 16,0-4-10-16,1 1-6 0,-1-2-4 15,1-3 1-15,0-1-15 0,0-4 2 16,-1-1-6-16,1 0 3 0,0-2-15 0,0 2 7 0,0 1 3 15,-3-2 1-15,3 0-8 0,-1-2-3 16,1 2-6-16,1 1 4 0,-1 1 3 0,2 6-8 16,0 2 1-16,2 1-4 0,-1 5-6 0,-1-2-18 0,-2 3-13 0,1 4-2 0,3 1-41 0,-3 3-36 31,1 0-48-31,-2 0 3 0,0 0-124 0</inkml:trace>
  <inkml:trace contextRef="#ctx0" brushRef="#br0" timeOffset="72218.25">13555 7943 664 0,'1'-1'107'0,"3"1"-68"0,-4 0 22 0,0 0-65 16,0 0-17-16,4 4-37 0,2 0-25 0,1 0-2 0,3-2-53 15,-3 0-8-15,2-2 36 0,-9 0-20 0,6 0 94 16,-1 0 72-16,-4-2 19 0,-1 2 21 0,0 0 71 0,0 0-22 16,0 0 7-16,2-1-12 0,-1 0-29 15,-1-1-14-15,1 1-23 0,0 0 13 0,0 0-22 16,0 0-23-16,0 0 6 0,22-9-14 0,-18 10-26 0,-2 2 12 16,-3-2-12-16,0 0 14 0,0 0 8 0,5 10-16 15,0-5 12-15,-2 1-14 0,-3-1 8 0,1 1 4 16,-1 2-6-16,-4 0 4 0,3 0 7 0,1 3-1 15,0-1 3-15,4 2-7 0,-3 0-9 0,-1 1 16 16,0-1-1-16,0-2 6 0,0 0-8 0,-1 2 6 0,1-1-4 16,2-1 4-16,-2 2-12 0,1-4 13 15,0-1-15-15,-1-1 16 0,0-4 1 0,2 2-2 0,1 0 14 16,-3-3-14-16,0-1-8 0,2-1 18 0,-1-1-5 0,-1 0 12 16,5-2-7-16,-2-4-5 0,2-1-2 15,3 1 0-15,-4-2-7 0,0 0 0 0,-2-1-2 0,2-3 2 16,-1 0-2-16,-1-2-6 0,0-2 0 15,1 4-3-15,-2 1-15 0,2 3 18 0,-3 3-17 0,1 2 18 16,0 1-10-16,-1 4 2 0,0 0 5 16,0 0-2-16,0 0 1 0,0 0-4 0,0 0-5 15,0 1 2-15,4 13 5 0,-3-6 1 0,0 1 3 0,1 0-3 16,2 2-9-16,-3-3 14 0,1 2-3 0,3-2 8 0,-1 0-3 0,1-1-7 16,2 1 2-16,-3-1-4 15,1-1-6-15,0-3 16 0,1 2-7 0,-1-2 10 16,0 2-3-16,1-4-6 0,-1-2 9 0,0-3-8 15,1 1 6-15,0-1-1 0,-2-1-6 0,1 2 6 0,-1-4 3 0,1-3 2 16,-1 1 3-16,-1-4-2 0,0-2 1 0,1 3-6 16,-3-2 3-16,0-1-4 0,0 1-4 15,-1 1-2-15,0 0-3 0,-1 2 2 0,0 2-1 0,-2 1 0 0,1 2 1 16,1 2-2-16,1 4-8 0,0 0-3 0,0 0-3 16,-1 0-1-16,0 0-16 0,1 0-10 0,-1 0-28 15,-1 0 11-15,1 0-53 0,0 1-102 0,0 0-94 0</inkml:trace>
  <inkml:trace contextRef="#ctx0" brushRef="#br0" timeOffset="72390.4">13975 7985 542 0,'0'0'-49'0,"0"0"-83"0,0 0 12 0</inkml:trace>
  <inkml:trace contextRef="#ctx0" brushRef="#br0" timeOffset="72738.98">13964 7977 514 0,'0'-2'120'0,"0"0"-39"16,0 2-25-16,0 0 4 0,0 0-42 0,0 0-23 15,0 0 6-15,0 0-13 0,0 0-4 0,1 0 22 0,0 0-7 0,0 0 14 16,0 0 4-16,0 0-2 0,1 0 11 0,-1 0-8 16,-1 0 0-16,1 0 5 0,10-6-14 0,-8 0 13 15,-1 0-6-15,1 0-7 0,1 0 9 0,-1 1-11 16,2-1-3-16,-3 0 4 16,-2-2-6-16,1 1 7 0,0-1 2 15,-4-1-4-15,3 2 6 0,-1-4-7 0,1 3-10 0,-1 1 14 0,-3-3-11 16,4 7 14-16,-3-3 1 15,0 0 1-15,1 5 1 0,2 1-3 0,0 0-21 0,0 0 9 16,0 0-13-16,-10 3 12 0,9 2-7 0,-3 2-2 16,4 3 8-16,0 1-7 0,-3 0 3 0,2 3 9 15,1 2-4-15,0-1 6 0,4 3 8 0,-4 2-12 16,3-2 10-16,-3 1-11 0,2 0 2 0,1-3 10 16,-3 1-9-16,7 0 9 0,-2-4-2 0,2-1 9 15,-2-3 10-15,0-2-3 0,-3-4 20 0,7-2 10 16,-1-1 1-16,6-1 1 0,2 0-24 0,-2-3-15 0,5-1-8 15,-2-5 1-15,3-4-14 0,0 2-13 0,0-3-7 16,1-4-3-16,1 1-45 0,1-5-80 0,-2 0-79 16</inkml:trace>
  <inkml:trace contextRef="#ctx0" brushRef="#br0" timeOffset="134609.34">8467 11970 468 0,'-3'-14'68'0,"-2"0"49"0,1 1 60 0,0 3-160 0,2 1-1 0,1 5-2 0,2 3-12 0,1-2 7 16,-2 3-11-16,0 0 0 15,0 0 11-15,0 0-7 0,0 0 20 0,0 0 36 16,0 0-5-16,0 0 15 0,0 0-9 0,0 0-28 0,0 0 2 0,8 11-11 0,-3-3-12 15,-1 1 9-15,3 3-6 16,0 4 8-16,1 1-11 0,0 2-5 0,1 4-4 0,0 3 1 16,-1 3-6-16,1 5 12 0,-1 2-12 15,-1 3 12-15,1 4-3 0,-2 4-7 0,-1 2 9 0,-2 8-12 16,0 0-3-16,-2 2 10 0,0 5-4 0,-1 1 7 0,-1 1 0 16,-2 6-1-16,-2 0 5 0,-2 0-4 0,1 2-2 0,-2-3 8 15,1-3-11-15,0-4 9 0,1-4-10 0,3-7 4 16,-3-5 4-1,3-4-2-15,-1-6-2 0,1-5 0 0,2-2 5 0,-4-7-3 16,3-1 0-16,0-2 1 0,2-3-4 16,0-4 4-16,0-4 1 0,-1-6 8 0,1-4 10 0,0 0 0 15,0 0 22-15,1-7-37 0,0-4-2 0,1-7-9 16,0-2-16-16,2-6 15 0,-2-4-5 0,-2-4 8 16,0-3-1-16,-1-1 1 0,-3-1-4 0,2-4 2 15,0-2-15-15,-1-5 16 0,0-2-5 0,0-6 7 16,2 2-1-16,1-3-4 0,-1-2 2 0,2 0-5 15,-1-7 6-15,2-1-1 0,3-1 2 0,-2 3-2 16,4 2 4-16,-4 4 3 0,0 2 2 0,0 3-2 16,0 3-8-16,-1 3 13 0,1 3-8 0,-3 4 11 0,0-2-8 15,0 6-1-15,-1 2 3 0,-3 1-3 0,1 4-9 0,0 0 12 16,0 0-5-16,0 3 10 0,-3 0-11 0,3 0 3 16,-2 3-5-16,1-2 3 0,-1 2-7 0,2 1 11 15,-2 2 1-15,3 2 5 0,-2 3 2 0,3 1-10 16,0 3 0-16,0 2-1 0,0 0 9 0,1 2-9 15,-1 0 2-15,1 3-5 0,0 0 5 0,-2 2-5 16,2 2 0-16,0 3-1 0,0 0-2 0,0 0-3 16,0 0 4-16,0 0-3 0,-2 5 4 0,1 2-6 15,-1 2-2-15,2 5-2 0,-3-2 1 0,-1 3 8 16,2 5-7-16,-3 2 8 0,1 5 5 0,-1 5-5 16,-2 0 7-16,0 5-9 0,-3 0-6 0,-1 4 8 0,-2 4-4 15,-2-2 5-15,2 1-2 0,-4-4 1 0,2 2 2 16,0-4 2-16,1 2 5 0,0-5-9 0,-2-4 8 0,2 0-9 15,-2-6 1-15,5 0 0 16,-5-4-7-16,3-3 6 0,2-1 1 0,-1-5 5 0,2-2 6 0,2-4-3 16,2-1 2-16,2-4-1 0,0-1 0 15,0-6 2-15,0-2 2 0,2-5-5 0,1-3-4 0,1-6 1 16,3-2-3-16,0-5-2 0,4-4-3 0,1-3 2 16,1-1 3-16,1-5-5 0,3 3 3 0,-4-2-6 0,2-1 3 15,3 3-5-15,0 0 4 0,4 5-4 0,-3 3-1 16,1 4 6-16,5 4-1 0,2 1 4 0,-2 1 3 0,1 4-3 15,-2-1-1-15,-1 6-1 0,0 0-7 16,-5 4 13-16,-2 3-10 0,-2 3 23 16,0 2 116-16,-1 5-198 0,-1 0 89 0,2 0-129 0,1 4 100 0,-1 1 10 15,3 4-7-15,1 2 7 0,-1 4-4 16,0-1 4-16,1 3 2 0,-1 3-2 0,2 1-1 0,-1 2-4 16,3 1 1-16,-2-1-2 0,-1 1 3 15,2-3-2-15,-1 0 4 0,0 1-5 0,1-5-12 0,-1 0 13 16,1-2-16-16,6 0 15 0,-1 5-12 0,5-4-63 15,-1 0-55-15,1-2-16 0,2 1-249 0</inkml:trace>
  <inkml:trace contextRef="#ctx0" brushRef="#br0" timeOffset="139180.41">3888 12222 104 0,'0'0'21'0,"0"0"-69"0,0 0-6 0,-1 0 63 0,0 0 28 0,0 0 12 0,1 0-19 0,-1 0 21 15,-1 0 5-15,1 0 2 0,0-1 14 0,0 0-11 16,0 0-14-16,0 0 23 0,-2 0-16 0,1 0 20 16,1-1-19-16,0 1 4 0,0-1 3 0,-25-25-3 0,25 23-20 15,-4-1 15-15,3 2-12 0,2 1 14 0,0 2-17 16,0-1-13-16,0-2 1 0,-3 3-7 0,2-4-19 15,1 4 5-15,0 0-14 0,0 0 11 0,0 0-3 0,0 0-8 16,0 0 4-16,0 0-8 0,-11 9-4 0,10-3 12 16,-4 3-10-16,1-1 11 0,-2 1-1 0,0 2 0 15,2 0 10 1,-3 2-8-16,1 3-7 0,3-1 8 0,-4-1-9 0,3 1 10 0,0 1 1 0,3-1-5 16,1 1 7-16,1-3-7 15,3-1-2-15,-1-3 8 0,2-2-4 0,0-2 7 0,1-1 0 0,-1-4-2 0,3 1 3 16,-1-4-4-1,3-2-13-15,-2-2 29 0,0-3-18 0,0 0 22 0,0-2-22 16,2-3 9-16,-3 2 1 0,-2-2 0 0,-2-1-15 0,1 0 15 16,-4-1-9-16,5 1 13 15,-5 1-3-15,-1 1-5 0,4 4 1 0,-8 2-5 0,4 2-15 16,0 2 13-16,-3 2-12 0,1 0 12 0,2 5-14 0,-2 2 11 0,1 1 4 16,-2 5-1-16,1-3 0 0,-2 3 2 0,-4-1-3 0,6 2 1 15,-2 0-1-15,1-3 2 0,0 1 3 16,-2-2-1-16,6 0-8 0,-2-1 6 15,2-1-9-15,0 0 9 0,-6-2-1 0,4-1 5 0,2-3 5 0,0 0-3 16,0 0-11-16,0 0 16 0,0 0-10 0,0 0 15 0,0 0 0 0,0 0-3 16,0 0 3-16,-7-10-8 0,10 1-19 0,3 0 20 31,-1-4-10-31,5 0 15 0,2-2-15 0,6-3 0 16,1-2 0-16,4 0-1 0,3-2-16 0,4-2 18 15,6 0-6-15,-3 0 10 0,3-3-4 0,2 2-1 0,-1-3 3 0,2-4-3 0,-1-3 0 0,5-2 3 16,1-2 1-1,12-4 2-15,2 0 0 0,5-5-4 16,-1-1-2-16,-4 0 1 0,-1 2 2 0,0-2-1 16,5 2 7-16,4-2-5 0,2-1 0 0,0 0-2 0,-5 3-7 15,-3 0 5-15,-5 3-9 0,8-1 15 0,-2 0-8 16,1-2 10-16,2 4 4 0,-10 0-12 0,-2 5 11 16,-4 4-13-16,-1-2 4 0,5 5 2 0,1-1-4 15,-2 0 4-15,-2 5 1 0,-4-5-3 0,-4 5 5 0,-4 2-6 16,3-1-9-16,-6 5 14 0,-1-1-3 0,-3 2 8 15,-3 1-11-15,3 0 4 0,1 3-6 0,0-1 8 16,0 0-5-16,-5 0-5 0,-2 0 1 0,0 0-2 16,0-2 10-16,-1 5-5 0,-2 0 2 0,-2 3-3 15,-3 2 3-15,0-2-1 0,-3 4-4 0,-3 0 2 16,1 2 7-16,-6 0-6 0,1 0 8 0,-2 3-9 16,0-1 2-16,-1 1 2 0,-3 2-3 0,0 0 4 0,0 0 9 15,0 0-4-15,0 0 5 0,0 0-7 0,0 0-12 0,0-2 13 16,-6 2-13-16,3 2 11 0,3 2-12 0,-1 0 4 15,0 0 5-15,-1-2-3 0,1 3-5 0,1-5 7 16,0 0-3-16,0 0 4 0,0 0-7 0,0 0-15 16,0 0 3-16,0 0-8 0,0 0-10 0,1 0 6 15,14-2-24-15,-7 0 15 0,-1-1-40 0,2 0-31 16,-2-1-28-16,2-1-8 0,4 0-123 0</inkml:trace>
  <inkml:trace contextRef="#ctx0" brushRef="#br0" timeOffset="139850.57">5200 10659 547 0,'-9'-4'66'0,"-4"1"182"0,4 1-210 0,2 2 24 0,-1 1-23 0,5 1 20 15,3 2-43-15,-4 1-14 0,5 1 7 0,-1 2-11 0,-1-2-10 0,0 2 14 16,2 0-4-16,3 0 7 0,-1 3-1 0,1-4-3 16,-2 1 6-16,5-1-5 0,-2 0 4 0,2 0 4 15,3 0-8-15,-4-4 9 0,5 2 13 0,2 1-4 16,0-4 13-16,4 1-12 0,2-2 4 0,4 0-12 16,1 0-7-16,1 1 3 0,-2-4 7 0,3 1-16 15,-1-2 7-15,-1-2-12 16,1 5-7-16,0-1 12 0,-4 0-7 0,-1 3 9 0,-1-2 0 0,1 0-2 0,-5 2 6 15,1 1-5-15,-2 0-1 0,-3 1 2 16,0 0-5-16,-5 0 3 0,-1 3 0 0,-4 1 0 0,0 4 4 0,-3 1-3 16,1 6-2-1,-4 2 10-15,0 1-9 0,-2 6 12 0,-6-5 0 0,1 4-1 0,-3 3 4 0,-3-1-6 16,2 3-24-16,-1 0 28 16,-2 0-17-16,1 0 20 0,0-1-17 0,-1 3 3 15,-2 1 5-15,2 0-2 0,-1 1-13 0,1-2 8 16,-1 0-17-16,3-3 13 0,1-2-28 0,-1-1-110 0,1-1-63 15</inkml:trace>
  <inkml:trace contextRef="#ctx0" brushRef="#br0" timeOffset="141180.07">16722 8355 240 0,'-14'-1'-37'0,"-5"0"45"0,7 0 77 0,-1 0-10 0,5 1-18 0,3 1-14 0,-4 0-24 0,4 2 16 0,0-2 3 0,1 0 0 0,3 1 13 0,1-2-12 16,0 0-17-16,0 0 13 0,0 0-9 0,-4 2 12 0,8-1 4 0,-1 1-13 15,2 0 2-15,-1 0-7 0,1 2-16 0,4-2 8 16,-1 0-10-16,1 1 11 0,2 0 2 0,0 1-12 16,-2-2 11-16,2 2-13 0,2-2-3 0,15 2 15 15,-27-4 30-15,25 4-60 0,-13-4 28 0,2 2 2 16,0 0-4-16,0 0-1 0,0 0 2 0,3 0-4 15,0 0 3 1,-1-1-3-16,0 0 6 0,2 0 3 0,3-1-3 0,3 2-16 0,-4-2 13 0,0 0-9 16,3 0 11-1,-8-3-5-15,4 2 0 0,5-2 2 0,0 1-3 0,1 0-13 0,2-2 20 0,-4 1-15 0,1-2 19 32,-3 2-15-32,-1 0 6 0,-2-1 2 0,0-1-2 0,0-1-13 15,-3 1 15-15,0 0-13 0,-1 1 16 0,-1 0-7 0,-2-1 2 16,-3 2 11-16,0 0-9 0,-3 1 13 0,-3 1-7 15,-3 1 5-15,0 0-3 0,0 0 7 0,0 0-22 16,0 0 4-16,-11-6-8 0,2 4 5 0,1 2-7 16,0 1-5-16,-1 0 1 0,-2 0 4 0,3 1-1 15,0-2-1-15,2 2-2 0,0 0-4 0,0 0-33 16,2 1-15-16,0 2-7 0,1-1-42 0,3 1-91 16,-4 1-72-16</inkml:trace>
  <inkml:trace contextRef="#ctx0" brushRef="#br0" timeOffset="141668.99">16784 8388 51 0,'-3'-7'8'0,"-1"2"40"0,-1-1 1 15,3 2 0-15,2 4 13 0,0 0-27 0,0 0 11 0,0-1-18 0,0 0-4 0,0 0 18 16,0 0-6-16,0 0 13 0,0 0 5 0,0 0 2 16,1 0 9-16,0 0-8 0,0 0-21 0,1 0 6 15,-2 0-19-15,1 0 16 0,0 0-21 0,1 0-11 16,22-9 4-16,-20 15-8 0,-3 3-11 0,1 0 14 16,-1 0-13-16,-1 2 16 0,0 3 0 0,-1 2-4 15,-1 2 8-15,-1 2-10 0,-3 0-8 0,-1-3 14 0,-4 2-12 16,1-1 13-16,-1 0-6 0,1 1 8 0,1-4 2 15,-1-1-3-15,-1-1-19 0,0-2 13 0,0 0-11 16,3-1 12-16,0 0 1 0,4-5-9 0,0 1 5 16,2-2-12-16,2 1-35 0,1-1-30 0,0-3-43 15,2-3 11-15,2-2-80 0</inkml:trace>
  <inkml:trace contextRef="#ctx0" brushRef="#br0" timeOffset="141871.28">16881 8396 657 0,'0'-3'131'0,"0"3"-36"0,0 0-4 0,0 0-16 0,0 0-64 16,0 0 3-16,0 0-17 0,9 2 12 0,-6 4 0 15,2 0-6-15,-1-1 12 0,1 3-11 0,2-1 2 16,-1 4-2-16,1-2-1 0,1 0 3 0,-1 0 6 0,1-1-9 16,3 1 1-16,-3 0-4 0,4 1 0 0,-4-3 1 15,0 1-5-15,0-1 5 0,-1 3 2 0,4-1-7 16,0-1 5-16,-2-2-8 0,-1 2-10 0,-2-3 5 15,2 1-17-15,-3 1 12 0,4-4-15 0,-1 3-22 16,-5 0-11-16,4-2-11 0,-6-1-72 0</inkml:trace>
  <inkml:trace contextRef="#ctx0" brushRef="#br0" timeOffset="142548.04">16833 8467 294 0,'-3'-2'1'0,"1"0"9"0,0 0-9 16,2 2-7-16,0 0 9 0,0 0-12 0,0 0-3 0,0 0 19 31,0 0-4-31,0 0 12 0,1 0 13 0,0 0 22 0,14 5 8 0,-10-5 0 0,-2 1-13 0,2 1 0 16,-3 0-21-16,3-1 15 0,-2 2-7 0,0-1-9 15,1 1 12-15,-1 1-14 0,0 1-12 0,1 2 2 16,-1 0-10-16,0 1 9 0,-2-2 7 0,0 1-14 16,1 1 15-16,-1-1-16 0,0 4-1 0,0 0 13 15,1 0-14-15,-1 3 16 16,1 0 2-16,-1 2-6 0,1 1 8 0,0-2-11 0,-1 1-2 0,0 1-1 16,0 0-6-16,-1 4 4 0,0 0 9 0,1 2-12 0,-1 0 11 15,0 1-14-15,-1 1-10 0,-1 2 21 0,2 1-12 16,-3 1 15-16,2-2-11 0,-2 0 1 0,1-3 0 15,-3 6-2-15,2 0-16 0,-3 0 22 0,0 7-9 16,2-6 13 0,-2 1-8-16,3 0-1 0,-4-1 7 0,3 2-8 0,0 1-3 0,2-2 8 0,-1 0-12 15,0-2 12-15,2 1-4 0,0 0-1 0,-1-2 5 0,2 4-6 32,-1-2-5-32,1 0 12 0,0 3-10 0,-2-5 10 15,2 0-8-15,0-2 5 0,0-1 5 0,0 0-3 16,1-2-13-16,0 0 14 0,-1-2-11 0,1 1 12 15,-1 1-5-15,0 1-4 0,2-3 11 0,-2 2-10 0,0-1 1 16,0 2 3-16,0 1-9 0,0 1 7 0,-2-1 5 16,0-1-7-16,0 1 8 0,0 0-9 0,-1-3-3 0,1 0 10 15,-1-3-14-15,2-1 14 0,-3-3 4 0,1-3-3 16,-2-3 13-16,2 1-13 0,-1 0 2 0,1-3 0 16,2 2-6-16,-2-3 5 0,-1 0 5 0,3 2-3 15,-2-1 8-15,1-2-7 0,2 0 0 0,-2-1 4 16,2 2 1-16,-1-4 2 0,1 2-7 0,0-2-3 15,-1 0 1-15,1-1 0 0,0-2-6 0,0 0 18 16,0 0-9-16,0 0 13 0,0 0-16 0,0 0 15 0,0 0-4 16,0 0 7-16,0 0-14 0,0 0-7 0,0 0-13 15,0-1 6-15,0 0-6 0,1 0-35 16,7-20-8-16,-8 13-20 0,1 1-90 0</inkml:trace>
  <inkml:trace contextRef="#ctx0" brushRef="#br0" timeOffset="143158.24">15796 9481 583 0,'0'-9'119'0,"0"-1"-45"0,1 5 0 0,3 3-17 0,4 0-32 0,1 0-9 0,3 2-14 0,-4-3 8 16,0 1-12-16,0 3 2 0,0-2 2 0,-2 1-3 0,2 2-14 15,2 2 28-15,-1 1-17 0,-1 1 21 0,1-1-11 0,0 0 3 16,-1 3 9-16,0-1-8 0,1 0-4 0,0 1 2 16,0 2-10-16,0 1 6 0,-1 1 1 0,0 0-4 31,0 0 8-31,-2-1-9 0,2 4-8 0,-1 1 9 0,-4-2-8 0,2 2 9 0,-3-1 2 0,-1 1-1 15,0 0 5 1,-1-1-5-16,-2-1-3 0,0 0 13 0,-4 0-7 16,1-1 12-16,0-1 4 0,-3-1 5 0,0-2 9 0,0-3-4 15,-1 1 3-15,1-2 1 0,0-1-6 0,1-1 5 0,0-1-3 0,2-2-1 16,0-1 5-16,1-1-6 0,1-1-8 0,-1-1 9 0,1-2-9 16,0-3 12-16,3 0 1 0,-2-4-2 0,4 0 3 15,0-3-4 1,2-2 1-16,2-2-23 0,1-1 7 0,2-3-12 0,1 1-2 15,1-3-9-15,2 3 1 0,0-2-2 0,2 2 8 0,-4 5-5 0,2 1-4 0,-4 3-2 16,0 3-2-16,-1 2-4 16,-1-1-6-16,-1 1-1 0,0-1-34 0,1 3-9 0,1-2-30 0,1 2 10 31,1 2-60-31,-1-2-112 0</inkml:trace>
  <inkml:trace contextRef="#ctx0" brushRef="#br0" timeOffset="146681.91">20509 7850 208 0,'0'-2'-129'15,"0"2"60"-15,0 0 97 0,0 0-4 0,1 0-9 0,0 0 22 0,0 0-22 0,0 0 24 0,1 0-24 16,-2 0-6-16,1 0 3 0,0 0-7 16,0 0-19-16,0 0 20 0,0 0-12 0,0 0 17 0,1 0-2 15,-1 0 2-15,-1 0 10 0,1 0-8 16,0 0-9-16,0 0 21 0,0 1-23 0,0-1 22 15,-1 0-16-15,0 0-4 0,0 0 15 16,0 0-14-16,0 0-8 0,0 0-3 0,-1 0-20 0,-12 4 13 16,6-4-16-16,-1 1 2 0,2-1 6 0,2 1-6 15,-2-1-8-15,1 0 37 0,2 1-9 0,-1-2 18 16,0 1-11-16,2-1 5 0,2 1 6 0,0 0-2 16,0 0-4-16,-1 0 33 0,-1 0-13 0,2 0 23 15,0 0 0-15,0 0-14 16,0-1 3-16,0 1-9 0,0 0-24 0,0 0 12 0,13-6-14 0,-5 7 15 15,2 1-8-15,-1 2 2 0,4-2 12 0,2-1-8 16,-3 1 11 0,4-2-3-16,1 0 0 0,0-3 1 0,0 2 1 15,7-2-4-15,1-2 5 0,3 1-4 0,3-2-8 16,-1-1 14-16,2 1-9 0,-1-2 12 0,1 0 0 0,-1 1-3 0,4-2 8 0,3-1-8 16,2 1-21-16,0-5 20 15,3 3-21-15,2 0 22 0,-1-2-14 16,2 4-1-16,-3-1 3 0,-6 3-4 15,-1 1-13-15,-3 1 5 0,-5 0-6 0,1 0 7 0,-3 2-1 16,-3-6-5-16,-4 5 2 0,-5 1-4 0,0-2-8 16,0 4 15-16,-1-1-12 0,-4 0 13 15,-3-1-2-15,-2 3-20 0,-4 0 2 0,0 0-15 16,-2 1-26-16,2-1 8 0,0 0-29 16,0 0 14-16,-8 8-68 0</inkml:trace>
  <inkml:trace contextRef="#ctx0" brushRef="#br0" timeOffset="147215.64">20960 7744 50 0,'0'-4'19'0,"1"0"30"0,0-1-22 0,-1 5 26 0,0 0-11 0,0 0-12 16,0 0 18-16,0-1-17 16,0 0 2-16,1 0 16 0,0 0-8 0,12-13 13 0,-6 10-2 0,-5 3-14 15,-2 1 4-15,0 0-10 0,0 0-31 16,0 0 15-16,0 0-21 0,7 1 21 0,-2 7 3 15,-2 0-12-15,-4 0 12 0,-1 3-14 0,-2 2-3 16,-3 2 9-16,4 5-8 0,-5 1 9 0,0-1-3 16,-5 3-2-16,1 0 1 0,-3 2-2 0,-2 1-9 15,2 2 10-15,-1-2-5 0,1-1 9 0,0-2-3 16,1-2-1-16,0-5 6 16,3-4-7-16,3-2-11 0,0-2 20 0,1 0-14 0,2-2 17 0,1-2-16 15,4-4-6-15,-1-3-3 0,1-1-6 16,1-1-59-16,4-1-75 15</inkml:trace>
  <inkml:trace contextRef="#ctx0" brushRef="#br0" timeOffset="147465.56">21004 7785 712 0,'1'-3'84'0,"2"3"-29"0,3 3-16 0,0 4 0 16,2-2-29-16,6 5 5 0,-3-2-8 0,2 0 6 15,-2 1-13-15,-1-1 4 0,5 3-1 0,-2 0 1 16,5 1-16-16,-5-1 15 0,1 0-3 0,1 0 8 16,0 1-8-16,0 0 0 0,-1-1-2 0,1 2 0 15,-2-2-3-15,0 0 9 16,-1 0-6-16,-2 1 6 0,0 0-2 16,-2-1-15-16,0-2 8 0,-3 0-13 0,2 0-10 0,-3-2-10 15,-2-1-22-15,2 0 7 0,-4-3-35 0,0-3-75 0</inkml:trace>
  <inkml:trace contextRef="#ctx0" brushRef="#br0" timeOffset="148199.31">20964 7843 785 0,'-1'-4'40'0,"-1"0"7"0,2 4-12 0,0 0-24 16,0 0-6-16,0 0-5 0,0 0-18 0,1 0 16 16,12 8-15-16,-5-2 16 0,1 1 2 0,-5 2-1 31,5 0 11-31,-6-3-11 0,-3 1-6 0,6-1 5 16,0 1-4-16,0 2 5 0,4 0 0 0,-4-1 5 15,-5 2 2-15,2 0 1 0,1 1-7 0,0 2 11 16,1 1-13-16,0 2 11 0,-2 3-2 0,1 0-4 15,0 3 2-15,3 3-6 0,-6-3-14 0,1 4 19 16,1 0-9-16,0 2 10 0,-2 2-8 0,-1 2 3 16,1-1 7-16,-1-1-5 0,0-1-10 0,0 0 10 15,0 2-5-15,0 1 7 0,0 1 1 0,0-3-2 16,0 4 4-16,2 0-5 0,-2-2 7 0,-2 5-5 16,1-1-1-16,-3 0 0 0,0 1 7 0,4 0-6 15,-6 0 7-15,5 3-7 0,-1-2-7 0,-1 1 13 16,2-1-10-16,-3 0 14 0,3 4 10 0,1 2-8 15,0-1 8-15,-2-5-12 0,-1-2-21 16,0-2 18-16,0-1-16 0,3 1 18 0,0-2-8 0,0-1-1 16,-1 0 8-16,1-1-9 0,0-1-8 0,0 1 14 15,0 0-3-15,0-1 9 16,2 4 4-16,0-2-5 0,-1-1 2 0,1 5-5 0,-1-1-18 16,-1 2 19-16,1 1-10 0,2-1 16 0,-3 0-4 15,0-2-10-15,0 0 3 0,-4-2-7 16,4 0-11-16,-3-4 19 0,2-3-10 0,-1-1 14 0,-1-5 1 15,3-1-6-15,0 0 12 0,1 0-11 0,0 1 7 16,-2-1 8-16,1-1-7 0,0-2 9 0,2 0 2 16,-2 1-2-16,0-2 6 0,2 1-5 15,-2 0-7-15,0-3 10 0,0-1-10 16,0-3 10-16,-3-1-13 0,6 1-4 0,-2 1-1 16,-1 1-2-16,3-4 0 0,-2 2-1 0,0-3-1 0,-3-3 1 15,3 6 2-15,0-2-8 0,-2-1 5 0,2 4-7 16,-3-4-3-16,2 1 8 0,-2 0-7 0,2 0 8 15,-2-2 0-15,0 3-5 0,2 0 6 0,0-2-6 16,0-1 12-16,-2-3-13 16,1 0 9-16,1-1-9 0,0 0 8 0,0 0-5 0,0 0-2 15,0 0-2-15,0 0-9 0,0 0-1 0,0-1-6 0,-1-19 1 16,-1 13-29-16,-5-4-21 16,5 4-26-16,-4 1 2 0,0-5-67 0,1 4-60 0,-2-1-83 0</inkml:trace>
  <inkml:trace contextRef="#ctx0" brushRef="#br0" timeOffset="148961.65">21291 8961 501 0,'-3'-13'89'15,"3"5"-46"-15,0 3-7 0,0 2 16 0,1 2 0 0,5 1-34 0,-2 0 7 0,5 1-20 0,0 1-13 0,4 0 8 16,-3 0-12-16,3 0 11 0,0 3-5 0,0-1 14 15,-1 0 4-15,5 4 2 0,1-1-8 0,-2 2 10 16,-2 2-7-16,-1-1 10 0,-3 3 2 0,5 2-9 16,0 4 10-16,0 1-12 0,-4-1-6 0,-2 4 5 15,-1-2-10-15,-1 1 8 0,2 2-7 0,-9-3 1 16,2 1 4-16,-2-1-2 0,-5 0-13 0,0-1 21 16,-2-1-15-16,0-2 18 0,-3-3 1 0,0-4 16 15,-1-1 19-15,-2-4-6 0,4-3-1 0,1-1 11 16,0-1-14-16,0-4 15 0,1 2-12 0,1-6-10 15,-2-2 0-15,4-3-3 0,-1-5-1 0,3-2-16 16,2-1-3-16,2-2-3 0,-2-3 12 16,6-3-15-16,-6-3 6 0,3-2-11 0,2-2-12 0,0-1 14 15,1 2-1-15,1 1 7 0,3 4-3 16,-4 4-15-16,3 2-3 0,-3 4-5 0,5 4-8 16,-5 5-4-16,-1 3-23 0,2 2 10 15,-3 1-31-15,5 3-68 0,1 1-63 0</inkml:trace>
  <inkml:trace contextRef="#ctx0" brushRef="#br0" timeOffset="149438.29">21723 9062 828 0,'-2'-2'146'0,"2"-1"-148"0,0 0-2 0,0 3-7 0,0 0-41 0,0 0-40 0,0 0-16 0,2 0-1 16,-1 0 16-16,-1 0-4 0,1 0 39 0,14-7-23 15,-14 0 78-15,1 2 73 0,-2-3-5 0,1 2 32 16,1-1 7-16,-2-1-34 0,2-2 7 0,0 4-16 16,0 0-31-16,2 1 3 15,-1 1-24-15,2-1 17 0,-1 0-16 0,1 1-10 0,2 4 13 16,-2-2-13-16,0 1-14 0,3 0 24 15,-6-1-13-15,2 3 18 0,-1 0-9 0,-3 3 9 0,2-1 8 0,-2-1-1 16,1 4 4-16,-1 2 5 16,2 1-8-16,-2 4 8 0,-1 0-12 15,-1 0-5-15,0 4-2 0,-3 3-2 0,-2-2-14 0,1 3 22 0,-2-3-13 0,1 0 17 16,2 1-16 0,1 0 6-16,-3 0 4 0,3-3-3 0,1-1-12 15,1-1 18-15,-1-1-4 0,2-2 9 0,1-1-14 16,0-2 6-16,3-2 5 0,-1-2 3 0,0-2 11 15,3-2 11-15,2-2-11 0,2-2 11 0,3 0-31 0,2-2-6 16,2-2-3-16,3 0 1 0,2-3-11 16,3 1 5-16,-3-2-13 0,4 1 12 0,-2-2-4 0,7 0-9 15,3-2 4-15,-2 2-11 0,5 2-12 0,1 1-80 16,-1 1-107-16</inkml:trace>
  <inkml:trace contextRef="#ctx0" brushRef="#br0" timeOffset="162994.76">16345 6074 230 0,'-2'-11'37'0,"6"8"10"0,1 0-10 0,3 0 14 0,-2 0-12 0,3 2-26 0,-1-2 4 0,2 3-14 16,-1-1-11-16,0-2 12 0,2 4-10 0,-3 0 11 0,1 0-4 15,-1 3-1-15,0-4 4 0,0-1-6 0,0 1-13 16,2-4 32-16,-2 4-11 0,0-2 21 16,1 1 6-16,1 1-8 0,0-4 20 0,1 1-18 0,1-1 10 0,0 0 17 15,0 3-10-15,4-1 15 0,-1 2-11 0,2-5-14 16,0-1-1-16,0 2-4 0,4-2-6 0,0 3-3 15,2-2-8-15,2-1 5 0,0 1-1 0,0-3-10 16,0 1 11-16,0-1-12 0,1-1-5 16,-2 2 13-16,0 1-16 0,-2 0 15 0,1 0 1 0,1-1-5 15,-3 2 16-15,2-1-16 0,2 1-3 16,-3 0 7-16,-4 0-10 0,1 2 10 0,-5 0-6 0,4 1 2 16,-2-1-1-16,-2 2-1 0,1 0-10 0,-6 0 6 0,-1 1-5 15,0-1 6-15,-3 1 0 0,-1 0-5 0,-1 1 2 16,-3-1-7-16,0 0-11 0,0 0 16 0,0 0-17 15,0 0 14-15,0 0-20 0,-10 8-40 0,2-6-24 16,1-2-11-16,-4 5-100 0,-1 0-43 0</inkml:trace>
  <inkml:trace contextRef="#ctx0" brushRef="#br0" timeOffset="163383.06">16450 6001 485 0,'1'-12'52'0,"2"0"-10"0,0 4-26 0,1 3 18 0,0 0-29 0,1 3-1 0,1-1 2 0,1 3-4 16,-2 0-13-16,2 0 11 0,-3 1-7 0,1-2 9 0,0 2 2 0,-1 0-7 0,0 3-1 16,1 2-5-16,-2 1-14 0,0 3 25 0,-3 0-8 15,0 0 13-15,0 2-8 16,-3 1 17-16,0 2 7 0,1 3 0 0,-4-1-7 0,-1 2 10 16,-1 1-13-16,-1 1 14 0,-1 1-1 0,0 0-8 15,-1 0 4-15,0 1-8 0,1-1-13 0,-2-1 5 16,0-2-6-16,3-4 6 0,-2 1 10 0,3-3-18 15,2-2 7-15,-1-3-14 0,2-4-18 0,1-2-41 16,3 0-49-16,1-2 6 0,0 0-111 0</inkml:trace>
  <inkml:trace contextRef="#ctx0" brushRef="#br0" timeOffset="163613.79">16532 6071 930 0,'5'0'60'0,"-1"-1"-32"0,0 2-5 0,3 0-10 0,-4 1-28 0,7 3 22 16,-2 1-12-16,4 3 14 0,-2 2-14 15,0 0 5-15,1-1 2 0,-1-2-2 0,-1 3-10 0,-1-1 14 0,0 1-7 32,-3 1 9-32,-1 0-7 0,4 1-4 0,1 1 6 0,-5-1-4 0,7 0 0 0,-7-2 5 0,0-1-9 15,1 2 9 1,-5-4 8-16,1 1-12 0,1-1 10 15,-2-2-14-15,1 1 1 0,1-3 6 0,1 1-12 0,0 0 9 16,-1-3-25-16,1-2-139 0</inkml:trace>
  <inkml:trace contextRef="#ctx0" brushRef="#br0" timeOffset="164355.99">16517 6197 878 0,'-1'-7'50'0,"1"1"31"0,0 2-21 0,0 4-41 15,0 0-1-15,0 0-16 0,8-2-21 0,-2 4 18 16,3 1-16-16,0 1 17 0,-1-1-5 0,1 2-7 16,-1-1 12-16,0 1-14 0,-2 1 1 0,-3-2 4 15,2 2-6-15,-1 0 6 0,0-1 6 0,3 1 1 16,-5 1 6-16,2-2-5 0,1 2-5 0,0 1 10 15,-2-2-5-15,-1 3 6 0,-1-2 1 0,2 4 0 16,-1 0 5-16,1 2-6 0,-3 2-13 0,0 0 20 0,0 3-11 16,0 0 16-16,4 4-17 0,1 1 0 0,0 2 3 15,0 1-2-15,-2 0-7 0,-2 2 10 0,1 0-8 16,5 3 10-16,-2 3-1 0,-1 0-8 0,5 2 8 16,-3-1-8-16,0 2-3 0,2 4 7 0,-1-1-12 0,-2 7 13 15,4-1-2-15,2 0 2 0,-3-1 3 0,0-2-3 16,-3 0-12-16,0-2 10 0,-1 0-6 0,-1 0 9 15,-2-4 1-15,1 3-1 0,1 0 4 0,0-6-5 16,-2 1-15-16,1-4 14 0,-2-1-7 0,0 0 11 16,1 0 0-16,-1 0-3 0,3-3 1 0,-2-1-3 0,-1 1-6 15,1 1 6-15,-1 0-6 0,0 2 6 0,1-1 7 16,-1-3-6-16,2 1 11 0,-2-4-12 0,0 1-12 0,1 0 16 16,-1-3-14-16,0-1 18 0,2 1 3 0,-1-2-11 15,-1 0 11-15,2-3-12 0,-2-2-5 16,1-1 16-16,-1 0-15 0,1-2 17 15,0 1-4-15,2-1-3 0,-1 0 10 0,-2 0-11 0,1 0-3 16,0-1 5-16,0 1-3 0,-1 3 4 0,0-2 8 0,0 1-14 16,0 0 8-16,-1-2-12 0,0 1-11 0,1 2 20 15,0-3-13-15,-1-2 16 0,1 3-1 0,0-4-5 0,0 1 12 16,0 1-12-16,-1-3-9 0,0 2 17 0,1-2-13 16,-1-1 16-16,-1 0 1 0,1 1-8 0,0-1 8 15,-1-3-11-15,2 2 0 0,-1-1 4 0,1-1 7 16,0 0-1-16,0 0 0 0,0 0-3 0,0-3-8 0,0 0 6 15,0 0-11-15,0 0 13 16,0 0-9-16,0 1 13 0,0 0-6 0,1 12-6 16,0-8 5-16,1-1-7 0,-2 1-3 0,0 0 6 0,1 0-4 0,-1 2 7 15,3 0-3-15,-4 1-1 0,-2-1-4 16,3 0 1-16,-3-1-6 0,2-1 11 0,1 1-6 0,-1-2 6 16,-1 0-9-16,2-4 10 15,0 0 2-15,0 0-1 0,0 0-16 0,0 0 9 16,0 0-23-16,0 0 14 0,-5-4-53 0,5-1-179 0</inkml:trace>
  <inkml:trace contextRef="#ctx0" brushRef="#br0" timeOffset="164751.46">16611 8266 1422 0,'-4'0'40'0,"1"1"-35"0,2-1 3 0,1 5-17 0,0-1-20 0,0 2 11 0,4 3-7 16,2 1 9-16,4 0 7 0,-2 0-18 0,0-2 3 15,2 0-11-15,0 0 0 0,-1-2-5 0,2 0-9 16,-2-1 1-16,-1-1-16 0,4 0 17 0,-3-2 8 16,-1 0-3-1,-2-1 1-15,1-2 3 0,-1-1-17 0,2-1 11 0,0 0-10 0,-1 1 2 0,-1-1 21 16,-1-1-16-16,1 1 16 0,-1 0 34 15,0 1-13-15,0 0 19 0,-4-1-10 16,2 2 6-16,-2-1 3 0,0 1 0 0,-1 1-13 0,0 0 31 0,0 0-4 0,0 0 16 16,0 1 4-16,4 12 20 0,-5-6 10 0,0-1-1 15,-4 0-13-15,3 3 5 0,-1-1-20 16,1 2 18-16,-1 1-22 0,-1 0-15 0,0 1 2 0,1-1-7 16,-1-1-17-16,2-2 12 0,-2 1-13 0,0-2 12 15,3-1-5-15,1-6-5 0,0 0 6 16,0 0-8-16,0 0-11 0,0 0-44 15,0 0-85-15,-8-14 12 0,9 6-251 0</inkml:trace>
  <inkml:trace contextRef="#ctx0" brushRef="#br0" timeOffset="165275.29">15508 7108 364 0,'-4'-7'56'15,"1"-3"42"-15,-2 1 31 0,1 1-78 0,4 2 12 0,0 2-29 0,0 0 3 0,0 0-16 0,0 0-25 0,1 3 14 0,2-1-15 16,1 0 14-16,-2 0-8 0,2 0 4 0,-1 0 9 0,1 2-7 16,0-2-10-16,-1 2 10 0,1 1-12 0,-1 1 14 15,1 0 1-15,0 1-5 0,0 2 16 0,0 2-14 16,0 1-1-16,1 1 8 0,1 2-8 0,-2 4 11 16,1 1 0-16,-1 1-10 0,1 1 5 0,1 1-7 15,-1 1-4-15,0-1 9 0,1 1-9 0,-3 1 10 0,1-1-5 16,-1 4-2-16,1-1 2 0,-1-2-4 0,-2-1 0 15,-1-4 0-15,0 1-3 0,1-3 0 0,-1-1-4 0,0-3 3 16,0 0-5-16,-1-3 1 0,0-3-36 0,1 0-34 16,1-1-53-16,-1-3 10 0,0 0-119 0</inkml:trace>
  <inkml:trace contextRef="#ctx0" brushRef="#br0" timeOffset="165640.2">15711 7119 689 0,'-1'-6'98'0,"1"0"1"0,-3 1-11 16,3 1 8-16,-1-1-44 0,1 1-23 0,0 2-13 15,3 0 4-15,-1 2-7 0,-2 0-15 0,0 0 0 16,0 0-6-16,0 0 4 0,2 0-2 0,-1 0 6 0,-1 0-3 16,1 0-5-16,0 0 9 0,0 0-1 0,0 0 4 15,0 0-6-15,2 0-4 0,-2 0 1 0,-1 0-2 16,1 0-15-16,0 1 29 0,0 0-12 0,12 18 19 15,-11-12-5-15,2 0-5 0,1 2 2 0,-3 0-4 16,2 1-10-16,-3 1 20 0,1 2-15 0,3-1 17 16,-2-1-7-16,2 4-1 0,0-1 14 0,-2 2-15 0,-3 2-13 15,4-2 19-15,0 2-17 16,0-1 21-16,1 1-4 0,-2 1-11 0,-3 0 9 0,7 1-11 16,-1-5-1-16,2 0 3 15,1-1-6-15,-6-1 6 0,-1-1 6 0,3 1-2 0,-4-1 12 16,4-3-13-16,-3 0-7 0,-2-3 9 0,3 1-8 0,-3-2 11 15,-1 0 1-15,0-2-18 0,-2-1-8 16,3-2-10-16,0 0-59 0,0 0-93 0,0 0-90 0</inkml:trace>
  <inkml:trace contextRef="#ctx0" brushRef="#br0" timeOffset="165878.64">15480 7493 464 0,'-4'-7'60'16,"1"1"120"-16,0 0-112 0,2 1-33 0,2 2-1 0,1-1-13 16,2 0-31-16,3 1 7 0,-2-1-15 0,2 0 15 31,1 1-6-31,1 0-16 0,-1-1 13 0,1 3-15 0,1-2 8 0,-1 2 19 0,1-1-9 0,-2-1 11 16,-2-1 3-1,0-1 1-15,1 1 5 0,1-1-5 0,1 0-6 0,1 0 31 0,2-1-16 0,1-1 19 31,0 0-27-31,1 0-6 0,0 0 4 0,-2-1-6 0,4 1-13 16,0 0-32-16,-1-3-80 0,4 4 17 0,0 3-212 16</inkml:trace>
  <inkml:trace contextRef="#ctx0" brushRef="#br0" timeOffset="166480.34">16021 7376 178 0,'-2'-3'203'0,"-3"-2"-133"0,2 4-33 0,0-2-11 0,-1 1-32 0,2 0 15 0,2 2-11 16,0 0 14-16,0 0 0 0,0-1 1 0,0 0 18 0,0 0-11 16,0 0 15-16,-8-20 18 15,8 16-10-15,-1 0 17 0,1 5 6 0,0 0-14 0,0 0 6 0,0-1-11 16,0 0-16-16,0 0-12 0,0 1-14 15,0 0 6-15,0 0-15 0,0 0 3 0,0 0 4 0,-3 5-2 16,4 1-6-16,1 5 26 0,-1 1-16 16,0 2 22-16,1 3-11 0,0-2-10 0,1 4 11 0,-2-2-13 0,2 0-4 15,1 1 12-15,-2-1-12 0,2 1 11 0,1 0-6 16,1 0-3-16,-3 0 4 0,2 0-5 0,0-2 3 0,-1-4-3 16,1-3-1-16,0-1 0 0,1-1 3 0,-4-4 0 15,4-1 5-15,-4-4-7 0,3-1-5 0,0-1-33 16,-1-2-50-16,3-1 7 0,-2-5-149 0</inkml:trace>
  <inkml:trace contextRef="#ctx0" brushRef="#br0" timeOffset="166700.62">16012 7203 1144 0,'-8'-14'110'0,"1"4"-55"0,3 3-41 0,-2 3 17 16,4 1-30-16,2 3-6 0,0 0-16 0,0 0 2 16,0 0-47-16,0 0 11 0,3 5-10 0,2 1 10 15,0 1 8-15,0-1 5 0,2 3 4 0,-5-3-7 16,1 1-17-16,1 2-17 0,-2-2-29 0,4 1 6 0,-1-4-54 16</inkml:trace>
  <inkml:trace contextRef="#ctx0" brushRef="#br0" timeOffset="169332.18">16396 9637 224 0,'-6'-4'27'0,"0"-1"-31"0,2 1 82 0,0 1-12 0,1 1-3 0,1-1-2 0,-1 0-26 16,-1 0 9-16,3 2-15 0,1 1 14 0,0 0-8 16,0 0-2-16,0 0 1 0,0 0-4 0,0 0-16 0,0 0 9 15,0 0-8-15,0 0 9 0,0 0-3 0,0-1 0 16,0 0 5-16,0 0-6 0,0 1-17 0,0 0 13 16,0 0-11-16,0 0 12 0,0 0-12 0,0 0-9 15,0 0 5-15,0 0-6 0,0 0-2 0,0 0 20 16,0 1-12-16,0 0 17 0,-5 14 1 0,5-9-10 0,-1 0 9 15,0 2-11-15,1 0-4 0,-1 3 6 0,1 3-5 16,1 0 7-16,-1 1 1 0,0 2-3 0,1-1 2 16,1 0-2-16,0 2 0 15,2-3-5-15,0-1-4 0,1 1 0 0,1-2-2 0,0-2 3 16,0 0 7-16,-1-1-4 0,0-3-4 0,2 0 6 0,-1-1-10 16,1-4 8-16,1-1-4 0,0-1-21 15,0-1-12-15,1-2-11 0,0 1-92 0,0-5-162 16</inkml:trace>
  <inkml:trace contextRef="#ctx0" brushRef="#br0" timeOffset="169916.6">16414 9383 292 0,'1'-9'46'15,"-1"3"13"-15,0 0-7 0,1 1 17 0,0 2-12 0,-1 3-42 0,0 0 6 0,0 0-21 0,0 0-12 0,0 0 12 16,0 0-12-16,0 0 13 0,0 0 2 0,0 0-5 16,1 0 7-16,-1 0-9 0,0 0-5 0,0 0 17 0,0 0-8 15,4 13 14-15,-7-8 15 0,0 3-4 0,0-2 15 16,-1 1-13-16,2 4-3 0,0-3 6 0,0 3-11 15,0-2 11-15,1-1-11 0,1-3-10 0,0 1 1 0,0 1-4 16,0-4-6-16,1 2 11 0,-1-5-7 0,0 0 10 16,0 0 12-16,1 0-25 0,11 0 12 0,-5-8-18 15,-1-1-16-15,1 1-33 0,2-3-67 0,2 2 16 16,-2-2-175-16</inkml:trace>
  <inkml:trace contextRef="#ctx0" brushRef="#br0" timeOffset="171051.73">21694 9157 229 0,'-4'1'-67'0,"-2"-1"61"0,2 0 74 0,1 0 4 16,0-1-11-16,3 1 3 0,0 0 13 0,0 0-10 0,0 0-11 0,0 0 1 15,1-2-13-15,2-4 12 0,3 3 0 0,-2-3-4 0,2 3 1 0,0 0-7 0,1-3-36 16,-2 3 13-16,1-3-19 0,0 3 19 0,0 0-7 0,0-2-14 15,0-1 11-15,1-2-14 16,1 4-12-16,0-3 24 16,-1 3-21-16,2-2 22 0,0-4-12 0,1 0-2 0,-3 0 7 0,1-2-6 15,-1 4 2-15,-2-1 5 0,2 1-6 16,-3-2 5-16,-2-2 5 0,0 2-10 0,-2 0 14 16,1 0-15-16,-1 2-1 0,0 1 6 0,-1-1-5 15,-2 2 6-15,-2 0-1 0,1 2-5 0,-2 2 1 0,6 2-4 16,0 0-13-16,-1 0 18 0,-14 0-8 0,8 1 12 0,4 2 0 0,-4-1 2 0,4 2 6 15,-2 0-4-15,2 2 3 16,-1 3-3-16,1 1-8 0,-1 2 6 0,2 1 5 0,0 1-4 0,2 1 13 0,0 3-12 16,-1-1 1-1,2 3-10-15,0 2-5 0,2-1 2 16,0 1 3-16,-1-4 5 0,1 0 3 0,1 2-3 16,-2-1-5-16,3-1 1 0,-1-1 1 0,2-3 1 15,-1-1 3-15,1-2-4 0,0 0 2 0,1-4-3 16,2 0-1-16,0-2 17 0,2-2-8 0,3 0 13 15,-2-3 0-15,0-1-16 0,6-2 7 0,-4-3-11 0,7 0-7 16,3-5 10-16,1 0-5 0,4-2 7 0,-5-2-17 16,0-2-8-16,1-1 0 0,0-2-2 0,-1 0-6 15,-1 0-3-15,4-2-13 0,-2 2 7 0,0 0-12 0,7 2-19 16,-2 2-34-16,2 1-3 0,3 3-147 16</inkml:trace>
  <inkml:trace contextRef="#ctx0" brushRef="#br0" timeOffset="172521.1">21038 5629 321 0,'3'-2'166'0,"-3"2"-44"15,0 0-77-15,0 0 6 0,0 0-42 0,0 0-6 0,0 0 5 0,0-1-8 0,10-8-13 0,-2 10 17 16,0 2-15-16,0-1 17 0,0-2-2 0,0 0-4 0,-6 0 12 15,4 0-12-15,2 2-2 0,-3 1 14 0,3 0-7 16,-2 2 13-16,-3-1 7 0,4 0-3 0,-2 3 7 16,3 1-8-16,-1-1-9 0,1 6 13 0,-4-2-8 15,1 3 11-15,1 2-8 0,-1 4-2 0,0 5 3 0,-3 2-3 16,0 3-2-16,-1 1 1 0,-1 4-8 0,0 1 6 16,1 3 0-16,1 0-3 0,-2-2 6 0,1-1-9 15,0-2-16-15,0-2 17 0,1 1-11 0,-1-3 13 16,1 1-7-16,-1-2-3 0,-1-1 7 0,0-4-8 15,0 0-6-15,-1-1 12 0,-1-4-9 0,1 4 11 16,-2-6 2-16,1-2-11 0,-2 1 7 0,0-7-11 16,0 1-14-16,1-3-13 0,0-3-42 0,1-1 11 0,2-3-116 15</inkml:trace>
  <inkml:trace contextRef="#ctx0" brushRef="#br0" timeOffset="172867.75">21239 5631 1027 0,'2'-6'18'0,"0"-1"-6"0,0 4-14 15,0 1 4-15,-1 2-30 0,2 2 9 0,2 3 10 16,-1 0-6-16,0 3-6 0,3 0 21 0,-3 0-19 15,1-2 22-15,0 2 1 0,0 3-11 0,0-2 9 16,-3 0-12-16,1 0-8 0,1 0 23 0,-1 0-11 0,0 1 16 16,1 2 6-16,-1 1 5 0,1 2 6 0,-1 2-6 15,0 1-1-15,0 1 6 0,1 1-3 0,0 2 3 16,-1 0-9-16,2 1-1 0,-2 1-1 0,2 1-2 16,-2 3-13-16,1-1 7 0,-1-2-6 0,0-1 6 15,2-5 0-15,-1 1-6 0,1 1 5 0,-2 1-6 16,2-2-12-16,-2-1 8 0,0-1-15 0,1-3 15 15,1-1-3-15,-2-2-37 0,0-3-13 0,2 0-17 0,-7-3-100 16,2-1-98-16</inkml:trace>
  <inkml:trace contextRef="#ctx0" brushRef="#br0" timeOffset="173027.91">21168 6283 480 0,'-8'-4'75'0,"-2"1"83"16,1-1 21-16,2 0-46 0,0 0-30 15,5 0-50-15,0 0-4 0,0 0-14 0,4 0-26 0,3 0 0 0,5-3-9 16,3 0 5-16,1-2-12 0,4-1-8 0,1-1-3 16,1-1-4-16,3-1-20 0,-1 2-27 15,0 0-25-15,1-1 2 0,-3 3-46 16,1-2-98-16</inkml:trace>
  <inkml:trace contextRef="#ctx0" brushRef="#br0" timeOffset="173850.05">21711 6176 196 0,'-3'-3'32'0,"3"3"9"0,0 0-14 0,0 0 10 0,0 0-23 0,0 0-10 0,0 0 9 15,0 0-12-15,0 0-7 0,0 0 29 16,0 0-8-1,0 0 19-15,1 0 16 0,0 0 14 0,0 0 8 0,0 0-5 16,0 0-29-16,1-1 16 0,-1 0-23 0,-1 0 25 16,24-20-11-16,-21 14-27 0,3 1 13 0,-3-2-20 15,2-1-1-15,-2 2 5 0,2-3-15 0,-1 2 13 16,0 0-4-16,0-4-6 0,0 2 14 0,-2-4-15 16,0 2-8-16,1 1 19 0,-2-1-15 0,-1 3 19 15,0-2-1-15,-1 1-1 0,-2 2 7 0,1 3-8 16,0 0-12-16,-1 4 6 0,3 1-7 0,0 0 7 0,0 0-10 15,0 0-1-15,-11 12-5 0,8-3 3 0,-3 6-10 16,2 1 19-16,0 1-6 0,0 1 9 0,2-1-6 0,0 3 3 16,0-3 2-16,2 1-1 0,-2 2-9 0,2-2 8 15,3 1-11-15,0-1 10 0,2-2 4 0,0-1 0 16,0-2 7-16,1-2-8 0,2-3 4 16,1-3 16-16,3-1 1 0,4-3 14 0,2-2 87 0,1-5-163 15,5-1 58-15,-2-2-98 0,3-1 46 0,4-2-49 16,4-2-61-16,7-2 9 0,-3-1-153 0</inkml:trace>
  <inkml:trace contextRef="#ctx0" brushRef="#br0" timeOffset="184283.17">16293 7679 207 0,'11'-7'20'0,"2"2"-40"0,2 0 78 0,0 2-13 0,-2-1-8 0,0-1-1 0,0 2-29 0,-1-3 20 16,1 2-12-16,0 0 17 0,1-2 3 0,-3 4 3 16,1-2 11-16,-1 0-7 0,1 1-4 0,0-1 19 15,-4 0-15-15,2 0 18 0,0-2-1 0,2 2-6 16,0-1 6-16,2 0-9 0,-1 0-14 0,3-1 11 0,-4 1-12 16,1-2 13-16,-1 0-13 0,-1-1-7 0,6 0 7 15,3 0-9-15,-1 1-10 0,4 1 8 16,-2-2-18-16,-1 0 15 0,4 1-7 0,-6 0-6 0,4 0 9 0,-3-2-12 15,1 2-9-15,0 1 11 0,-3 0-8 0,1 1 9 16,-1-1-10-16,-1 1 3 0,2 1 5 0,-3-1-2 16,0 1 5-16,1-2-10 0,0 0 4 0,4 0-5 15,-4-2 3-15,-1-1 2 0,4 1 1 0,-4 0 0 16,5 2-1-16,-1-2 1 0,-2 0 0 0,0-3 1 0,1 0 3 16,-4 3-4-16,1 0-4 0,-4 2 3 0,2 0 3 15,-4-1-10-15,0-1 12 0,-1 3-11 0,-1 1 4 16,1 0-3-16,-3 0-2 0,0 1 2 0,-1 0 8 0,0 2-13 15,-1 1-3-15,-2-2-3 0,-1 2 3 0,0 0-28 16,0 0-3-16,0 0-13 0,0 0-30 16,0 0-42-16,0 0-41 0,0 0 1 0,1 0-97 0</inkml:trace>
  <inkml:trace contextRef="#ctx0" brushRef="#br0" timeOffset="184707.52">17751 7163 245 0,'4'-4'4'0,"-1"0"17"0,1 1-24 16,-2 1 22-16,1 2-8 0,0-1-15 0,-1 0 10 0,-1-1-13 0,0 0-5 0,-1 0 21 0,0-1-10 0,0 1 16 0,0-2 2 0,-1 1 22 16,0-1 14-1,-1 0-5-15,1 1-15 0,-4 0 17 0,2 0-21 0,0 0 23 0,-1 2-22 0,0-2 1 16,0 2-1-16,2 1-1 0,2 0-21 0,0 0 11 16,0 0-13-16,0 0 13 0,0 1-13 0,-10 13-2 15,10-8 3 1,0 2-4-16,0-2-13 0,2 1 27 0,-1 0-13 0,0 1 19 15,2 1-4-15,1-1-12 0,0-1 11 16,1 2-13-16,-1-3-4 0,1-2 14 0,-1 0-7 0,2-3 11 0,0 2 2 0,0-3-6 0,-2 0 10 31,1-2-10-31,-1-2-12 0,2 1 12 0,2-1-20 16,-1 1 19-16,-4-4-14 0,2 1 2 0,-4-1 1 0,2-1-1 16,1 2-8-16,-3-1-6 0,0 0-5 0,-1-1 2 15,0 1-6-15,-1 0-20 0,1 2 0 0,0 2-13 16,0 3-45-16,0 0-45 0,0 0-47 0</inkml:trace>
  <inkml:trace contextRef="#ctx0" brushRef="#br0" timeOffset="185152.45">18178 6966 854 0,'2'-8'136'0,"-2"0"-100"16,2 0 3-16,1 3-28 0,3 3-11 0,1 3-14 0,-2 1 2 0,1 1-10 0,1-1-18 0,1-1 6 16,0-1-5-16,2-1 7 0,0-6 11 0,0 2 14 0,-1 0 5 0,1-1-1 15,2 0-7-15,0-4 31 0,-2 1-7 0,-1 0 18 16,1 0 8-16,1 2-8 0,4-1 5 15,-3 2-7-15,3-1-13 0,0-4 8 0,-2 0-6 0,7 1 8 16,-1-1-6-16,4 2-11 0,2-2 7 0,-1 0-10 16,0 2-14-16,2-2 17 0,-2 2-15 0,-2-1 19 0,0-2-9 15,1 0-5-15,-4 0 4 0,1 1-5 0,-2 0-11 16,1 1 16-16,2 0-12 0,-5 0 14 0,-2 1 1 0,0-1-5 16,-3 2 6-16,3 0-8 0,0 2-8 0,-2 1 16 15,0-1-8-15,-4 0 9 16,-2 2-6-16,2 0 3 0,-1-1 5 0,1 2-5 0,-3-2-11 15,-1 1 10-15,-4-1-12 0,1 0 12 0,4 0-2 0,0 2-6 16,1-2 1-16,-1 1-9 0,-2 2-11 0,4-1-31 16,-5 1-15-16,1 0-5 0,1 1-28 0,0 1-131 0</inkml:trace>
  <inkml:trace contextRef="#ctx0" brushRef="#br0" timeOffset="185433.05">19269 6504 1053 0,'-2'-7'35'16,"2"2"-2"-16,0 1-25 0,1 1 16 0,-1 3-24 0,0 0-10 15,7-2 5 1,-7 2-11-16,0 0-21 0,0 0 16 15,0 0-11-15,0 0 15 0,0 0 13 0,0-1 0 0,0 0 4 0,-1 0-4 0,1 0 4 0,-1 0 6 16,-1 1 3-16,1 0-1 0,0 0-6 0,0 0 6 16,0 0-4-16,0 0 4 0,1 0-13 0,-17 7 7 15,18-2-4-15,4 3 4 16,-5-2-3-16,6-1-9 0,-2 0-16 0,-1-1 0 0,7-1-68 0,-2 0-65 16</inkml:trace>
  <inkml:trace contextRef="#ctx0" brushRef="#br0" timeOffset="185914.17">19841 6338 749 0,'5'-7'123'0,"-1"3"-104"16,1 1-11-16,1 3 8 0,6-2-15 0,-3 2-25 16,-1-1 1-16,3-2-15 0,-2 3-22 0,1-3 12 15,-1-1-21-15,2 0 17 0,-1-2-7 0,1 0 42 16,0-1 18-16,-2-2-1 0,0 0-4 0,0-1 49 16,0 1-11-16,-1-1 29 0,2-1-3 0,-1 2-1 0,3-1-6 15,-2-2 1-15,5 2-31 0,0-2 1 0,3 0-12 16,6 0 10-16,0-1-8 0,4 1-5 0,3-2 6 15,-3-1-11-15,2-3-25 0,2-2 24 0,-3 2-17 16,-1-1 20-16,0 0-6 0,-1 6 0 0,-3-5 6 0,0 2-4 16,5 1-6-16,0-3 12 0,-4 1 35 0,4 0-18 15,-2-1-17-15,3-1 6 0,8 1-37 0,-2-1 37 16,-1 0-8-16,-1-1 14 0,-4 0-9 0,-3 3 12 16,-1-1-9-16,-3 4-15 0,0 1 4 0,0 0-9 15,-2 2-3-15,1-2 12 0,-3-1-14 0,1 2 13 16,-1-2 3-16,-3 2-6 0,-1 0 8 0,1-2-12 0,-2 1-8 15,0-1 16-15,0 2-8 0,-2-1 11 0,3 0 1 0,-1 0-8 16,3-1 1-16,-5-2-7 0,0-1-13 0,0 3 20 16,-1 0-13-16,2 1 14 0,0 2-12 0,-1 0-46 15,1-1-34-15,-2 3-14 0,2 0-182 0</inkml:trace>
  <inkml:trace contextRef="#ctx0" brushRef="#br0" timeOffset="186151.45">21743 5251 948 0,'1'-9'147'0,"0"0"-39"0,0 2 39 0,2 2-104 0,-3 5-32 0,0 0-8 0,0 0-20 0,0 0 12 0,0 0-14 15,0 0-41-15,0 0-16 16,1 0-14-16,14-1-70 0,-11 2-3 0,0-1-40 0,1-1 15 0,-2 1-46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5:54:32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17002 8222 312 0,'-1'-16'152'0,"2"4"-56"0,-2-1-93 0,1 6 5 0,4 3 17 0,-2 2-9 0,5 1 11 0,0-2-14 16,-2 2-15-16,4 3 18 0,-2-3-9 0,3 2 16 0,-3-1 11 0,4-3-8 31,-2 0 13-31,3 2-11 0,0 0-2 0,-3 1 9 16,0 0-13-16,0 0 12 0,6 1-7 0,-3 2-8 15,1 1 7-15,-1 1-9 0,0 2 2 0,0 3-8 0,2 3-6 0,0 3 2 0,-3 0 9 16,-2 2 1-16,0 0 8 16,0 2-7-16,0 1-3 0,0 0-5 0,2 2-7 15,-3-2 4-15,0 2 6 0,0 1-4 0,0 2 6 0,-1-1-8 16,0-2-11-16,1-2 11 15,-1-1-9-15,0-3 11 0,0 0-1 16,-2-4-4-16,0-3 8 0,0-4-8 0,-2 1-6 0,0-4 20 0,0 1-2 16,-3-4 13-16,0 0 11 15,7-4 8-15,-6-4 6 0,1-1-2 16,-1-2-11-16,-1-6 6 0,-1-2-7 0,-1-6 8 16,-1-2-20-16,0-3-2 0,1-2-9 0,1-3 6 15,-4 0-10-15,3-4-10 0,-1 2-1 0,1-1-2 16,1-4 3-16,-1 1-3 0,1 1 0 0,-2 2-4 15,2 6 4-15,0 0-2 0,-1 3-3 0,1 4-2 16,-2 0 1-16,3 7 6 0,0 1 5 0,0 2-3 16,0 2-13-16,2 3 6 0,-1 2-8 15,-1 2 7-15,2 3-10 0,-2 3-56 0,0 0-17 16,0 0-17-16,6 3-54 0,-4 5-141 0</inkml:trace>
  <inkml:trace contextRef="#ctx0" brushRef="#br0" timeOffset="432.31">16994 7726 14 0,'-13'-7'25'0,"-2"4"-26"0,0-3 9 0,2 2-17 0,-2 2-7 0,3-1 20 15,1 3-10-15,1-1 14 0,2 0 3 0,0-1 20 16,0 1 14-16,3-1 0 0,1 0 18 0,1-2 3 16,1 0 6-16,2 1 1 0,0 0 20 0,1 1-23 15,3 0 4-15,1 2-12 0,1-3-22 0,3 3-1 16,1 0-17-16,1 0 14 0,1 2-5 0,2 0-7 15,1 0 11-15,5 3-12 0,-1-3-20 0,3 2 18 16,2 3-20-16,-3-7 21 0,4 4-13 0,1-3 3 16,3 0 3-16,10 3-3 0,-3-4-14 0,2 0 15 15,0-1-11-15,-5-1 13 0,1 1-5 0,-2-3-5 16,0 1 8-16,1-1-9 16,-3-1-9-16,0 1 8 0,1 0-8 0,-3 0 10 0,2-2-5 0,-1 2 4 15,2-1-3-15,-4 2-1 0,-3-2-34 0,-2-1-57 16,-2 1-71-16,-3-2 7 0,-1 1-177 0</inkml:trace>
  <inkml:trace contextRef="#ctx0" brushRef="#br0" timeOffset="667.17">17779 7591 446 0,'-6'-7'76'16,"2"3"1"-16,0 2 12 0,1 3-18 0,3 0-5 15,1 3-32-15,5 0 9 16,0 1-17-16,4 2-4 0,1 0 10 0,4 2-24 0,2-1 20 15,-1 0-10-15,3 0-7 0,0-2 10 16,2-1-13-16,-2 2-6 0,-5-3 6 16,4-1-10-16,-5 4 6 0,-3-2-13 0,3 1 2 15,-9 2 0-15,3 1-2 0,-4-1-19 0,-4 6 20 0,-6 2-11 0,-4 5 14 16,0 2-6-16,-4 0 6 0,-2 0 5 0,-5-2-3 16,4 3-9-16,0-4 18 0,3 2-5 15,5-2 13-15,-4 2 5 0,5-2-20 0,0 0-12 0,1-1-10 16,0-3-95-16</inkml:trace>
  <inkml:trace contextRef="#ctx0" brushRef="#br0" timeOffset="1015.63">18529 7581 585 0,'-7'-5'16'0,"2"-2"-15"0,-2 4 4 0,-5 2-9 31,4 2-11-31,-2 6 15 0,-2 0-15 16,-2 2 15-16,1 1-1 0,1 2-4 0,-1 0 15 15,3 3-14-15,-2 1-3 0,0 4 2 0,-1-2-13 16,0 1 9-16,2 2-5 0,-1 4 13 0,1 3 3 15,2 0 1-15,-2 0-8 0,2-1 20 0,3 0-9 16,-2 2 15-16,0 1-7 0,1 1 1 0,0 0 8 16,2 0-6-16,2 0-18 0,1-4 20 0,1 2-18 15,1 2 22-15,2-1-9 0,4 1 2 0,-1-3 8 16,2-2-6-16,3-1-8 0,5-1 13 0,0 1-16 16,1-6 13-16,-1-1-45 0,4-4-150 15</inkml:trace>
  <inkml:trace contextRef="#ctx0" brushRef="#br0" timeOffset="1523.73">18675 7869 895 0,'1'-20'155'0,"-1"2"-144"15,3 3 8-15,1 2-4 0,0 2 2 0,2 4-2 16,0 0-18-16,2 1 9 0,0 4-16 0,0 3-4 16,3 1 11-16,-1 6-11 0,2-2-13 0,0 2 26 15,-5-1-18-15,3 1 20 0,-5 2-5 0,2 3-15 16,2 3 8-16,-5 0-12 0,2 1-6 0,-6-1 16 16,-1 0-12-16,1 2 14 0,-4 2 0 0,1 2 2 15,-3-1 4-15,-4 0-4 0,0-2-1 0,-2-1 14 16,2-2 3-16,-1-3 3 15,3 0 5-15,0-2-6 0,1-3 7 0,0-1-6 0,2 0-1 16,-1-6 17-16,1-1-9 0,3-1 14 16,0-6 5-16,2-1-9 0,0 0 3 0,3-5-8 0,2 0-23 0,2-4 9 15,2-3-17-15,1-2 14 0,-1-2-10 16,5-2-8-16,0 0 10 0,-1 1-12 0,3 1-5 16,-1 0 24-16,-6 0-13 15,2 4 16-15,-2 2-8 0,-2 4 1 0,1 1 1 16,0 6 0-16,-2 0 0 0,-1 7 5 0,-2-6-5 0,-3 3 4 0,0 3 1 15,2 0-18-15,0 8 10 16,1 0-14-16,1 2 11 0,1 0-4 0,2 2-2 16,-5-2 1-16,5 2 10 0,-7 0-1 0,4 2 4 15,0 1-5-15,-4-2-6 0,2 1 13 0,0-1-6 16,3 1 9-16,-1 0 8 0,0 2-14 0,0-3 11 16,2-1-13-16,0 1-3 0,-1-1 11 15,0-2-19-15,1-1 13 0,-1-2-42 0,2-1-312 16</inkml:trace>
  <inkml:trace contextRef="#ctx0" brushRef="#br0" timeOffset="1745.31">19168 8015 1143 0,'0'-8'75'0,"-1"1"-43"0,1 7-18 0,0 0-4 0,0 0-40 15,0 0 19-15,4 5-3 0,-4 1 11 0,0 3-6 0,1 2 6 0,-1 0-8 16,-1 3 6-16,1-1-23 0,-3-1 3 0,0 1-12 16,-1 1 9-16,-2-3-7 0,2 2-7 15,-3-4-2-15,0 2-4 0,3-1-1 0,-1-2-1 0,3-2-18 16,2-6 4-16,0 0-29 0,0 0-30 16</inkml:trace>
  <inkml:trace contextRef="#ctx0" brushRef="#br0" timeOffset="2220.06">19464 7736 788 0,'4'-18'139'0,"-1"3"-109"16,1 0 7-16,0 5 7 0,-1 2 10 0,2 1-34 15,-4 5-10-15,2 2-7 0,1 4-22 0,-2 3 1 16,2-2-2-16,0 3 2 0,-2 0 6 0,3 1 8 16,-1 6 6-16,1-3-2 0,0 2-9 0,-1 4 12 15,1-5-9-15,0 2 10 0,0-3 2 0,-2-5-2 16,2 3 5-16,-2-4-6 0,2-2-16 0,-2 0 27 16,3-3-14-16,-1-1 22 0,0 0 1 0,3-2-16 15,-2 0 10-15,2-4-15 0,1 2-6 0,-1-4 12 16,0 0-8-16,-2-3 9 0,4-2-14 0,-6-2-3 15,3-2 4-15,-1 5-3 0,-4-4-6 0,5 6 15 16,-5-2-9-16,1 4 12 0,0 5-5 0,-2 1 0 16,1 3-2-16,-2-1-3 0,0 0-25 0,0 15 10 15,-1-6-4-15,2 8 10 0,-1 3 14 0,-2 3 1 16,0 4 10-16,-6-2-8 0,0 0-17 16,4 2 26-16,0-3 21 0,-1 2-1 0,1 0-28 15,-4 0-3-15,-2-2-27 0,4-2 26 0,-2-4-1 0,1-2 17 16,1-5-6-16,0-5 13 15,0-2-4-15,-2-3-5 0,2-1-1 0,3 0-2 0,-1-2-20 16,1-3-94-16,3-1-145 0</inkml:trace>
  <inkml:trace contextRef="#ctx0" brushRef="#br0" timeOffset="2451.92">19895 7930 808 0,'10'-12'143'0,"-2"1"-118"0,0 1-1 0,-1 3 5 0,-1 3-25 0,0 4-4 0,-3 0-6 0,1 1 3 16,-2 3-13-16,-1 3-9 0,-1 2-2 0,-1 1-1 16,0 2-5-16,-4 0 31 0,1 4-15 0,-3 1 20 15,-1-1-9-15,-1 3 6 0,-2 0 4 0,-2-1-2 16,1-1-14-16,-1 0 26 0,-3-1-18 0,-1 0 21 15,3 2-11-15,3-3-4 0,-3 1 7 0,4-3-28 16,-2-3-38-16,6 0-52 0</inkml:trace>
  <inkml:trace contextRef="#ctx0" brushRef="#br0" timeOffset="3036.52">20133 7671 1274 0,'12'-16'-3'0,"-2"4"14"0,7 2-20 16,-2 5 16-16,-1 2-26 0,5 3 4 0,-1 1-5 16,6 3-1-16,0 2-47 0,-3 1 0 0,-6 2-21 15,-3 1 13-15,-1 0-5 0,-4 3 26 0,0-1 11 16,-3-1-1-16,-1 1 16 0,-2-1 22 0,-1 3-7 15,-4-2 13-15,0 5 4 0,-4-5 2 16,0 0 12-16,-5-1-10 0,1-4-15 0,1 2 29 16,-1-2-16-16,3-2 24 0,-1-2-1 0,-2-4-16 15,7 0 6-15,5 1-11 0,0 0-10 16,0 0 12-16,0 0-15 0,5-10 12 0,4 6-22 0,4-4-2 16,0-1 8-16,6 3-7 0,0-2-6 0,0 3 26 15,2 1-11-15,-5 1 18 0,2 5 9 0,-4 4-10 16,1 4 7-16,-6 3-11 0,0-4-12 0,-4 5 9 15,0-1-9-15,-2 3 10 16,1 1 6-16,-2-1-6 0,-1 1 10 0,-1 2-12 16,-3-1-8-16,-3 2 14 15,-1-1-13-15,-2-2 14 0,-2 0-7 0,-1-4 1 0,-1-2 14 0,-1-3-9 0,1-3 3 0,0-2 19 16,-1 0-4-16,2-3 12 0,-1 1 2 16,1-1-3-16,1-5 5 0,2 1-5 15,1 0-16-15,3-1 11 0,-1 1-7 0,2-1 10 0,0-1-9 0,4 0-2 16,1 0-2-16,4-1 2 15,1-1-8-15,0 0-1 16,1-3-4-16,4 2 4 0,0-2-5 0,3-1-4 16,2 1 2-16,0-1-3 0,4 0-8 15,-1-2 9-15,2-1-8 0,1-1 10 0,2-1 0 16,1-2-7-16,-1-2 9 0,0-6-9 0,-5 1-2 16,0-2-13-16,0 0-28 0,1 3 10 0,-2-4-48 15,0-2-54-15,-5 1-24 0,1-1-22 0,8 3-126 16</inkml:trace>
  <inkml:trace contextRef="#ctx0" brushRef="#br0" timeOffset="3346.78">20601 7393 568 0,'22'-8'100'0,"-7"-1"-73"0,-7-1-5 0,1 1 9 0,-6 0 9 0,6 3-22 0,1 3 8 0,0-3-15 15,0 3-10-15,3 1 7 0,5 2-12 0,-1 4 8 16,1 1-9-16,0 3 5 0,-2 1 0 0,1 5 0 16,-2 2-18-16,0 3 18 0,-2 0-21 0,-1 4 18 15,-3 2-12-15,-2 8 0 0,1 3 22 0,-6 6-16 16,-1 3-2-16,-1 10 17 0,-3 1-14 0,-5 6 16 15,-2 3-5-15,-5 0 5 0,-6 3 5 16,-4 2-4-16,-2 2-10 0,-9 1 16 0,-2 0-9 16,-1 1 14-16,-3-1-14 0,0-4-67 0,-1 2-129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5:57:59.8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19456 9743 205 0,'0'-2'-127'0,"0"-2"78"0,0 2 91 0,0-1 5 16,0 3-38-16,0 0-5 0,0 0 1 0,0 0-4 0,0-1 1 0,0 0 22 15,0 0-3-15,0 0 11 0,0 0 23 0,0 0-6 0,0 0 17 16,1 0-16-16,0-1-1 0,0 0-3 0,0 0-17 0,1 0 11 16,-1 0-9-16,-1 0-9 0,1 0 11 0,1 0-13 15,0 0-13-15,1 0 13 0,-2 0-18 0,1 1 16 16,0 0-18-16,1 0 6 0,-2 0 5 0,1 0-2 16,0 0-10-16,30-6 15 0,-32 7-14 15,9 4 16-15,-3-1-3 0,0 1-1 0,2 0 13 0,0-1-13 0,-2 1-10 16,5 0 23-1,-3-1-17-15,4 1 20 0,1 1-5 0,4 0-14 0,-1 1 10 0,4 0-14 0,3-2-2 16,1 2 14 0,4-1-9-16,-1 1 10 0,-2-1-7 0,9 0-4 0,-5 1 7 0,3 0-9 0,1 0-18 0,-4 0 23 15,-3 0-18-15,0 0 22 0,0 0-10 16,-4 1-1-16,1 0 3 16,-3-2-4-16,-4-1-8 0,5 0 8 0,-9-1-5 15,4 0 7-15,1 2-1 0,-4-3-3 0,0 3 8 0,-4-4-8 0,-3-1 0 0,4 2 1 16,2-2-9-1,-5 0 7-15,4 2-1 0,-5-2 7 0,-2 0 2 0,3 0-1 16,-2-2-16-16,1 2 14 0,-1 1-5 0,-5-1 8 16,0 0-4-16,0 0-5 0,0 0 6 0,0 0-8 15,1 0-11-15,0 0 21 0,-1 0-15 0,0 0 19 0,0 0-3 0,0 0-13 16,0 0 5-16,0 0-11 16,0 0-8-16,-3-1-8 0,-3-1-34 0,3 0 15 0,2 2-44 0,-6 1-31 0,3 0-37 15</inkml:trace>
  <inkml:trace contextRef="#ctx0" brushRef="#br0" timeOffset="634.61">19760 9640 106 0,'-1'-7'75'0,"0"3"-27"0,-1-2-45 0,0 4 27 16,2 2-29-16,0 0-2 0,0 0 1 0,0 0-6 0,-1 0-6 16,0 0 12-16,0 0-6 0,1 0 7 0,-24 3 18 15,21 0-5-15,-5-1 17 0,-3 0-16 16,2 1 5-16,-3-2 6 0,-1 2-19 0,3 2 15 0,-1-1-9 0,-3 0 1 16,-2-1 4-16,0 1-7 0,-2-1-15 0,2 1 30 15,-3 1-10-15,0-1 19 0,-1-1 2 0,1 1-7 16,1-1 14-16,1 0-13 0,2 1-3 0,-1-2 5 15,4 0-19-15,2 0 17 0,-3-2-3 0,5 0-8 16,0 0 7-16,6 0-12 0,2 0-10 0,0 0 24 16,-8-4-9-16,4 0 15 0,6 1-1 0,1-1-24 0,4 1 10 15,2 0-16-15,2 0-3 0,0 1 5 16,0-3-10-16,4 3 8 0,-6 0-4 0,5 3-1 0,-3 0 8 16,-1 2-8-16,0 1 1 0,-3 0-4 0,-1 2-4 15,0 1 0-15,-1 2-1 0,0 1 9 16,2 1 0-16,-3 1 3 0,1 0-11 0,-1 0 15 0,-1 1-12 15,1-3 13-15,0 0-8 0,-1 0 1 0,0-2 7 0,0-1-7 16,0-2-16-16,-1-1 24 16,1-1-14-16,-1-1 20 0,0-1 0 0,2-1-13 0,-3 0 11 15,3-1-13-15,0-2 1 0,0 0 18 0,0-3-15 16,-1-1 16-16,1 1-14 0,-3-1-4 0,1 2 6 0,0 0-8 0,1 0-4 16,-2 1 2-16,-1 1-12 15,-3-1 8-15,2 1-18 0,1 3-38 0,0 0-9 0,0 0-12 16,0 0-39-16,0 0-40 0</inkml:trace>
  <inkml:trace contextRef="#ctx0" brushRef="#br0" timeOffset="2297.44">19497 9671 32 0,'0'0'46'0,"0"0"7"0,0 0-16 0,0 0 15 0,0 0-16 0,-1-1-5 15,1 0 10-15,-1-1-9 0,1 1-3 0,0 0 23 0,0 0-15 16,0 0 20-16,0 0-15 16,0 0 4-16,0 0-2 0,0 0-1 0,0 0-27 0,0 0 13 15,0 0-15-15,0 0 15 16,0 0-13-16,0 0-3 0,0 0 10 0,0 0-9 0,0 0-5 0,0 0 6 15,0 0-9-15,0 0 10 0,0 0 1 0,0 0 4 16,0 0 2-16,0 0-3 16,0 0-15-16,0 0 15 0,0 0-20 0,0 0 17 15,0 0-7-15,0 0-2 0,0 0 7 0,0 0-9 0,0 0-10 16,0 0 14-16,0 0-9 0,0 0 12 0,-2 1 3 16,1 0-16-16,0 0 10 0,0 0-14 15,0 0 5-15,0 0 5 0,-22-1-10 0,16 2 6 0,4 1-1 16,-3 0 0-16,-2-2 9 0,3 1-8 0,-1-1 5 15,-2 1 0-15,4 1-3 0,-1-2 1 0,2 1 2 16,-2 0 4-16,-1-1 4 0,0 1-5 0,-5 0-10 0,9 0 10 16,-6 0-10-16,-2-1 13 0,5 0-2 0,-4 0-5 15,1 1 8-15,4 0-9 0,-1-1-1 0,-4 2 5 16,-2-2-9-16,2 0 8 0,2 2 9 0,-2-2-11 16,3 2 12-16,-4-1-12 0,-1 0 5 0,-1 0 0 15,2-1-8-15,-1 0 5 0,0 2 3 0,1-1-2 16,0 0 5-16,0 0-7 0,1-1-13 0,-2 0 13 15,1 1-8-15,1-1 10 0,2 0-1 0,-4 0-3 0,3 0 5 16,0 0-8-16,0 0-9 0,1 0 17 0,-1-1-5 16,0 0 10-16,0 1-12 0,-1 0-3 0,2 0 1 15,-1 0 1-15,0 0 13 0,1 0-18 0,0 0 1 16,1 0-6-16,-1 0 7 0,-1 0 7 0,1 1 0 0,0 0 1 16,1 0-17-16,-2 1 9 0,0-1-9 0,-3-1 10 15,-3 1 7-15,-1 1-7 0,0-1 9 16,-4-1-9-16,3 1 0 0,-6-1-6 0,-4-1-6 15,0-3 1-15,0-1 7 0,-3 0 6 0,4-1 6 0,2 0-4 16,-1-1-6-16,-2 1 6 0,1 0-5 0,0 1 5 0,-2 1-4 16,-2-1 0-16,-1 0 0 0,-2-1-1 0,-1-1 3 15,1 0-2-15,1-2-1 0,-2-1-2 0,0 3 6 0,-1-3-1 16,1 3 3-16,0 0-4 0,-2-2-11 16,-2 1 11-16,-3 1-4 0,-1-4 6 0,5 4 0 0,2 0-2 15,-2-1 3-15,6 0-4 0,1 0-8 0,0 0 10 16,7 0-6-16,-1 1 9 0,-1-1 7 0,2-1-11 15,-2 2 9-15,1-1-11 0,1 1-7 0,-3 2 15 16,2 0-12-16,-3 0 14 0,1-1-4 0,-1 1-5 16,0 0 8-16,2-1-8 0,-3 2 1 0,2-2 6 0,-1 1-6 15,0 1 7-15,0 0 0 0,-1-1-7 0,1-1 6 16,-4 1-7-16,2 1-3 0,-6 0 5 0,-4 2-2 16,-2-1 3-16,2 1 2 0,0 0-4 0,8 0 7 15,-1 0-8-15,-3-1-15 0,2 0 26 0,-2-1-16 0,6 0 20 16,0-1-13-16,-1 1 5 0,-4 1 1 0,0-1 1 15,-1 1-6-15,-3 0 0 0,2-1-7 0,2 0 4 16,1 0 8-16,-3 0-7 0,1-1 18 0,-3 1-17 16,2-1 3-16,-2 1-1 0,0 0-3 0,-4 0 5 15,-1 0 11-15,-7-1-13 0,8-1 6 0,1 0-8 16,5-2 4-16,5 2 10 0,1-3-8 0,1 1 8 16,1 1-4-16,-1-2-9 0,-2 3 7 0,2-2-8 0,-4-2 1 15,1 6 5-15,-2-5-8 0,0 0 8 0,0 0 6 16,4-6-12-16,2 4 13 0,2-1-14 0,2 2 1 15,-1-1 15-15,4 0 0 0,-4 0 5 0,-1-1-15 16,1 2 1-16,0-1-5 0,-1 2 6 0,-3 0 0 0,-1-2-1 16,-2 3-4-16,-5-3 2 0,4 1-5 0,-1 2-1 15,0 0 2-15,5 0-2 0,-1 0 8 0,-1 0-10 16,2-1 7-16,-3 1-8 0,-2 1 3 0,-2-1 0 16,-3 2-5-16,-5-1 3 0,1 1 1 0,0 0 0 15,3-1 2-15,0 0-1 0,2-1 10 0,2-1-11 16,-2 1 4-16,4 0-5 0,1 0 4 0,-2 1 1 15,0-2 2-15,-2 2-1 0,-2-2-3 0,2 1 1 16,5 1-3-16,-2-2 2 0,2-2-2 0,1 3 7 0,2-2-2 16,0 3 3-16,2 0-9 0,-3 2 4 0,-1-2 0 15,0-1 4-15,-3 4-4 0,-2-3 0 0,-1 1-1 16,2 3 1-16,0-3-1 0,4 0-4 0,4 1 3 16,-3-2-4-16,2 1 8 0,1 2-3 0,2-1-2 0,-3-2-1 15,0 0-2-15,1 0 6 0,-1 2 3 0,-4-1 0 16,1 4-2-16,1-3-2 0,-3-3 2 0,5 4-2 15,0-3-1-15,6 3-1 0,1-1 3 0,0 3-1 16,2-3 1-16,-4-1 0 0,5 2-3 0,0-1 1 16,1 1-1-16,0-2 1 0,0 1 1 0,1-1 1 15,0 1-5-15,1 1 5 0,-2-1-3 0,0 0 5 16,2 2 2-16,0-2-5 0,2 0 6 0,-1-1-6 0,1 1 0 16,0 0-1-16,1 1 0 0,0-2 2 0,2 1 12 15,-2 0-14-15,1 1 1 0,1-1-4 0,-1 0 2 16,-2 0 2-16,-1 1 4 0,4 1-2 0,2-2 1 0,3 2 1 15,2 0-3-15,-6 0 3 0,5 2-13 0,-6-1 15 16,2 0-7-16,2 0 9 0,-5 0-9 0,8 0 0 16,-1 1 0-16,3 1 1 0,0 0 7 0,-13-3-11 15,5 1 4-15,4 0-5 0,0 0 7 0,6 1-3 16,-2 1-2-16,0 0-2 0,0 0-11 0,0 0 18 16,-3-1-7-16,3 1 9 0,0 0-13 0,0 0 3 15,0 0-1-15,0 0 0 0,0 0-9 0,3-2-17 16,0 2-18-16,-3 0-2 0,0 0-70 0,10 3-89 0,-1-1-61 15,0-1-16-15,3 1-234 0</inkml:trace>
  <inkml:trace contextRef="#ctx0" brushRef="#br0" timeOffset="2931.34">13643 8220 1351 0,'-3'-9'-8'0,"3"2"13"0,-4 1-11 0,2 3 12 0,-2 0-4 0,4 3-2 16,0 0 0-16,0 0-4 0,0 0-7 0,0 0 7 15,0 0 2 1,0 0 0-16,0 0 2 0,0 0-9 0,0 0-1 16,0 0-5-16,-1 0-19 0,-14-8 5 0,3 8-8 15,3 3 7-15,-8-3-3 0,2 5 2 0,-1 2 2 0,-8-2-2 16,6 5 5-16,-6-2 15 0,1-1-3 0,-1 4 4 16,-2-3-4-16,-4 0 9 0,-5 0 4 0,-1 3-1 15,-4 1-7-15,-4 0 12 0,0 1-10 0,2-4 11 16,2-1 6-16,7-1-7 0,1-2 14 0,4 0-14 15,1 0 10-15,1 0 5 0,4-1-7 0,-1-1 7 16,2-2 3-16,3 1-13 0,2-1 6 0,3-1-10 16,1 0-8-16,4 0 12 0,0-1-17 0,8 1 15 15,0 0-4-15,0 0-5 0,0 0 13 0,0-1-15 16,0 0-7-16,13-10 10 0,-5 9-11 0,1 1 13 0,2 1-2 16,1 0 3-16,3 1 7 0,0 2-5 0,2 2-2 15,0 1 3-15,2 1-8 0,-3 1 5 0,2 2-1 16,-1 1 0-16,0 0 5 0,3 2-5 0,0 0-3 0,-1-1 5 15,2-2-7-15,-4 0 5 0,-5-1-6 0,8-2 9 16,-8 0 2-16,5-2 0 0,1 1-13 0,-4-3 13 16,3 0-7-16,-3-2 10 0,0-1-7 0,-3 0 3 15,-2-1 9-15,-1-1-6 0,-2-2-4 0,-1 1 46 16,0-4-15-16,-1-1 27 0,1-1-4 0,-2-3-24 16,1-1 8-16,0-1-15 0,0-3-15 0,2 1 3 15,-4 0-8-15,1 0 9 0,-2-1 1 0,-1 0-7 0,0 1 3 16,0 2-7-16,0 2-18 0,0-2 18 0,2 3-5 15,0 3 10-15,1 0-14 0,1 2-13 0,2 0-20 16,1-2 3-16,1 4-69 0,2 1-76 0,1 3-135 0</inkml:trace>
  <inkml:trace contextRef="#ctx0" brushRef="#br0" timeOffset="5996.26">20305 9774 219 0,'5'-4'-92'0,"-2"2"67"0,1-1 75 0,-2 0 7 0,1 2-20 0,-1 0-18 0,-2 1 16 0,0 0-18 15,0 0 2-15,0 0 30 16,0 0-7-16,0 0 18 0,2 0 12 0,-2 0-18 15,1 0 8-15,-1 0-14 16,0 0-14-16,1 0 9 0,0 0-17 0,0 0 15 16,0 0-26-16,0 0-4 0,1 0 3 0,-2 0-5 0,1 0-12 15,0 0 11-15,-1 0-14 0,0 0 14 0,0 0-2 0,0 0 3 16,0 1 15-16,0 0-12 0,0 1-14 0,0-1 25 16,0 0-20-16,0 0 26 0,-1 0-17 0,0 0 6 15,1 0 4-15,-24 6-1 0,18-7-12 0,1 0 8 16,0 0-11-16,-1 0 11 0,-2 0 1 0,-2 0-7 15,1 0 10-15,-1 0-12 0,-4 0-11 0,-2-1 6 16,0-1-9-16,-2-1 10 0,-2 0 12 0,-1 0-10 16,-1-2 12-16,0 0-13 0,-3-1-5 0,3 0 13 15,0-1-14-15,0-1 15 0,0 1-3 0,-1-1-4 0,0 0 12 16,0 1-13-16,-4-2-4 0,0 2 8 0,-2-2-11 16,2 1 10-16,2 1 0 0,-1-1 3 0,2 0 4 15,2-2-4-15,-5-1-2 0,2 1-4 0,1-1 2 16,-2-1-3-16,1-1 3 0,1-1-4 0,0 1 0 15,-2 1-1-15,-2-2 3 0,2 3-4 0,-1-1-3 0,-4 0 2 16,3 1 11-16,-2 0-14 0,-1 0 11 0,0-1-13 16,-3-2 0-16,0 2 9 0,0-2-6 0,4 4 7 15,0-1-7-15,0-1 0 0,0 3 3 0,-4-2-2 16,1-1 2-16,-1 0 1 0,0-1-7 0,3 1 4 16,0 1 6-16,3-2-7 0,-2 1 10 0,2-2-10 15,0 1 10-15,-1 1-12 0,4-2 5 0,0 3-5 0,-2-4 10 16,-1 2-4-16,-1 0 0 0,-3-1-2 0,3 3 2 15,-1-3 8-15,1 2-7 0,6-2 8 0,0 0 1 16,0-1-7-16,-5 0 10 0,-2 0-11 0,1 0-9 0,0 3 10 16,1-3-5-16,-1 0 10 0,0 4-1 0,-1-2-9 15,-1 0 5-15,-2 1-7 0,-1-1 6 0,-1-2-2 16,5 1 4-16,0-1-3 0,2-1 0 0,0-1-1 16,-2 1-3-16,2-1 4 0,0 1 3 0,-3-2-5 15,1 2-4-15,0-2 1 0,-2 1 7 0,0-1-3 16,1-1 10-16,2 3-9 0,-3-1-2 0,3-1 4 15,0-1 0-15,-2 1 3 0,5-2-4 0,-5 2-5 16,4 0-1-16,-1-3 1 0,0 2 7 0,-2 1-8 16,2-2 5-16,-4-1-5 0,2 0 4 0,0 1-4 0,-3 1 2 15,3 1-2-15,-2-1-2 0,4 0 7 0,5 1-6 16,-3 0 6-16,1-1-10 0,0-1 7 0,-5-1 0 16,7 0 3-16,-2 0-10 0,1 3 11 0,-1-1-9 15,1 0 9-15,2 3-5 0,-6 0-1 0,4 2 9 0,0-2-7 16,-2 0 3-16,3 0-3 0,-4-1-2 0,3 1 0 15,0 0-1-15,-2-1 0 0,-1 2-1 0,-3-1 2 16,3 0 0-16,-2 1-1 0,-1 1-7 0,-2 0 3 16,-2 2 8-16,0 0-3 0,-1 1 9 0,-3-2-9 15,6 1 2-15,-1 0-2 0,-1-3 0 0,4 3 0 16,-4-3 4-16,0-1-6 0,1 4 2 0,0-3-4 0,0 3 4 16,-4 0 0-16,0 0 0 0,2 0 0 0,4 0 5 15,-2 1-5-15,6-2 6 0,0 1-5 0,1-1 11 16,1-1-13-16,1 1 5 0,2-1-7 0,0-2-2 0,3 4 6 15,2-1-3-15,1 1 4 0,3 2-7 0,-3-1 10 16,1 2 0-16,4 1 6 0,-2 0-11 0,3 2 0 16,1 0-11-16,1 2 8 0,-3 0 4 0,6 2-12 15,-3 1 7-15,2 0-12 0,3 1-4 0,3 0-6 16,-2 0-21-16,1 0 5 0,0 0-64 0,-12 9-30 16,10-3-48-16,-1 1 8 0,-3 1-102 0</inkml:trace>
  <inkml:trace contextRef="#ctx0" brushRef="#br0" timeOffset="7136.91">20100 8850 139 0,'5'-6'25'0,"3"3"-47"0,0-1-5 0,-5 2 46 0,-2 1-1 0,-2 0 5 15,1 1-14-15,0 0 18 0,0 0 14 0,0 0 25 0,0 0 8 16,-1 0 3-16,0-1-4 0,1 0 7 0,0 0-17 15,0 0 15-15,0 0-28 0,0 0 2 0,0 0 2 16,-1-1-2-16,1 0-15 0,-1 0-12 0,-1 0-11 16,1 0 4-1,-25-29-4-15,18 30-13 0,1 0 8 0,-2 0-9 16,0-1-6-16,0-1 16 0,-1-1-13 0,-2 1 13 16,1 0-4-16,0-1 0 0,-3 0 8 0,1-1-8 15,-3-1-9-15,2 0 16 0,-2 0-7 0,-1 0 11 16,-4 0 0-16,1-1-6 0,-4-1 6 0,0-1-7 0,-5 0-3 15,7-2 13-15,-2 0-11 0,2 0 13 0,3-2-2 16,-9-1-4-16,3-3 5 0,-3 1-8 0,1 0-3 16,-2-2 9-16,2 0-1 0,-2-1 3 0,0 1-11 0,-1-1 5 15,-3-1-3-15,0-1 4 0,1-4-12 0,-3 3 11 16,8-1-6-16,-8-1 9 0,-3-1-4 0,4 0-7 16,-5-2 5-16,4 1-6 0,-1-3-3 0,-1 0 7 15,-3 3-5-15,-1-3 7 0,-2 2-9 0,6 0 3 16,-5-3-5-16,2-1 4 0,4-2-14 0,-5 0 16 15,8-2-3-15,-2 1 9 0,-2 0-8 0,2-1-3 16,-4 1 3-16,0-3-2 0,4 3 4 0,0 0-5 0,2-2-4 16,-1 1 2-16,-2-6 12 0,3 1-13 15,3-1 9-15,-1 1-11 0,2 0 1 0,-3 1 6 0,1-1-8 16,-1 3 9-16,-1-1-1 0,-1 0-4 0,4 0 8 16,-2-3-8-16,4-1 0 0,0 1 6 0,-1 2-8 0,4-2 5 15,1 2-3-15,0-2 1 0,0 2 6 0,1 0-5 16,-1 0 0-16,1 3 3 0,-2-3-5 15,2 1 4-15,-4 2-3 0,1-2-1 0,5 6 7 16,-5-3-5-16,3 0 10 0,0 2-13 0,-3-3-2 0,4 3-4 16,4 2 10-16,-5-2 1 0,5 1 2 0,-3-1-4 15,2-3-4-15,2 2 2 0,0 2-3 0,-2 0 3 16,1 4 1-16,-1-1-1 0,1-1 2 0,1 5-2 0,-3-2 8 16,-1 5-8-16,-1 0-1 0,2 0-3 0,-2 0 2 0,4 2 1 15,-2-2 5-15,2 1-3 0,1 1 5 0,2-1-9 16,-2 0 8-16,2 0-8 0,-3-1 3 0,1 4 1 15,2 0-7-15,-3 0 7 0,4 2 4 0,0-1-5 16,0 4 0-16,3 1-4 0,-1-1-1 0,0 0 6 16,1 3 6-16,1-1-4 0,0 2-10 0,1 1 11 15,1-2-7-15,0 1 9 0,1 5-6 0,1 0-3 16,1 0 7-16,1 3-5 0,0-2 9 0,0-1-10 16,0-1-8-16,1 1 3 0,1-2 1 0,1 5 0 15,1 1 0-15,0 0-6 0,0 0-32 0,0 0-62 16,0 0-56-16,0 0 3 0,0 0-110 0</inkml:trace>
  <inkml:trace contextRef="#ctx0" brushRef="#br0" timeOffset="7389.27">16909 5656 967 0,'1'-8'12'0,"0"1"33"0,-1 2-15 0,0 5 20 0,0 0-21 0,0 0-17 16,0 0 5-16,0 0-12 16,0 0-8-16,0 0 3 0,0 0-2 0,0 0 2 0,0 0-2 0,-5 4-7 15,-1 0 3-15,0 2-3 16,-2 0-10-16,-3 1 15 0,-1 1-22 0,-2 1 20 16,-3 0-16-16,1 3-7 0,-4-1 4 0,0 1-10 0,-2 0-19 0,2-2 3 15,0 1-37-15,2 1 16 0,3-2-86 0</inkml:trace>
  <inkml:trace contextRef="#ctx0" brushRef="#br0" timeOffset="8583.29">20731 8119 284 0,'8'5'35'0,"0"2"16"0,2-3 0 0,-3 4 1 0,0 0-22 0,-2-1-1 0,-1 3-1 0,-1-2 0 0,1-2-20 0,-4 0 12 0,1-1-8 15,-1-1 12-15,0 1 8 0,-1 1-4 16,1-2 4-16,-3-3-6 0,0 0-10 0,1 0 15 0,-2-3-9 0,1 2 12 0,-2 0-3 16,0-1-1-16,-1 1 4 0,-2-2-4 0,0-3-11 15,0 2 10 1,0-2-9-16,-1 0 10 0,3 2-10 0,-5-3-7 16,1 0 3-16,-2 0-4 0,0-1-3 0,2-2-1 0,2 1-6 15,-3-4 6-15,1 3 9 0,-1 0-9 0,-1 1 7 0,3-1-10 16,-1-3 8-16,0 1-7 0,-2-1-4 0,-1-1 1 15,1-2 9-15,1 1 1 0,-2-1 6 0,1-2-7 0,-1 2-9 0,1-1 13 0,-1 0-5 32,1 0 8-32,-2 0-2 0,2 0 4 0,-1-1 2 15,0 1 0-15,1 0-1 0,-2-1-6 0,1-3-6 16,-2 1 2-16,0-1 7 0,-1-3-9 0,-1 4 15 16,0-2-13-16,-1-1 4 0,1 1 2 0,1 1-7 0,-1-4 9 15,2 1 5-15,0-2-10 0,0-1 7 0,4 0-8 16,-6 0 5-16,0-1-13 0,1 1 7 0,-5 1-8 15,4-1 3-15,-1-3-2 0,1 1-2 0,0 0 1 16,1-2-8-16,-1 2 8 0,-1 1-7 0,-1-4 9 16,1 1-3-16,0-2 2 0,-1-3 4 0,2 2-2 0,-4-1 2 15,2 0-7-15,-1 2-2 0,0-3 0 16,4 0 8-16,-1 0-3 0,1 0 4 0,-1 1-4 16,2-1 8-16,-1 0-14 0,-2-3 4 0,4-1-7 0,-3 0 5 0,1 0 5 15,2 4 0-15,-3-3 2 0,3 0 6 0,-10-36 8 16,24 73-13-16,-27-70-7 0,13 30 1 15,1 1-2-15,1 0 5 0,1 2 1 0,1 2-6 16,-2 1 8-16,1-2-8 0,-2 0-2 0,2 1 7 16,-3 0-8-16,1 0 7 0,1 1-6 0,-1-1 2 15,2-2 6-15,-1-1-4 0,0 0-4 0,2-1 0 16,-4 1-3-16,4 0 3 0,2-1 6 0,-1 1-6 0,3 0 5 16,-3-1-4-16,-3-1 2 0,2 1-2 15,-5-1 1-15,5 1 0 0,2 4-7 0,-1 1 10 0,2 3-5 16,-1-2 8-16,0 3-3 0,-2 2-2 0,2-1-3 15,0 4 0-15,-2-3-9 0,1 0 13 16,0-1-1-16,-2-1 6 0,2 2-8 0,-1 2 0 16,1 3 0-16,0-1 1 0,0 1-1 0,0-1 0 0,-2 3-1 0,3-1 1 15,-2 1-1-15,2 2 1 0,-1-1 2 16,0 2-2-16,1 0-7 0,0 1 7 0,0-1-2 0,0-3 4 16,0 1 3-16,1 0-6 0,2 0 1 0,-2 1-2 15,-2-1 3-15,3 1-3 0,-1-1 8 16,3 4-7-16,-1 0 2 0,-3-1 0 0,5 4-6 0,-3-2 5 0,-1 2-1 15,6 0 1-15,-6-2 1 0,4 3 1 0,-3-4-3 16,0 3-1-16,4 0 1 0,-3 1 0 0,3 0 5 0,-2 2-3 16,2-1-2-16,0-1 1 0,-6-1-1 0,4 2-1 15,-3-1-2-15,2 2 2 0,5-1 11 16,-3-2-12-16,1 2 6 0,2-1-9 16,-4 1 10-16,0 2-9 0,0 0 4 0,1 1-5 0,1 0 1 0,3 1 4 15,-2-1-1-15,-4 0 2 0,4 2-1 0,0-3 0 16,1 4 3-16,0 0 0 0,1 1-8 15,-1 1 6-15,2 1-3 0,0 0 5 0,0-1-10 16,-2 4 3-16,0 0-6 0,0 0 7 0,0 0-2 0,0 0-13 0,9-8 1 16,-4 8-8-16,1 1-29 15,-1 0-40-15,-1 3-33 0,6 1 1 0,1 0-74 0,1 4-117 0</inkml:trace>
  <inkml:trace contextRef="#ctx0" brushRef="#br0" timeOffset="9663.64">21272 7828 473 0,'-3'-5'73'0,"0"0"125"0,3 5-117 0,0 0-41 0,0 0-9 0,-7-11-7 16,6 6-17-16,1 5 15 0,0 0-8 0,0 0 10 15,-5-10-6-15,5 6 9 0,0-2 6 0,0-1-1 16,2 3 1-16,-1-3-2 0,0 0-13 0,1-2 9 0,2-1-1 16,-1 2-14-16,2-3 13 0,-1 2-16 0,1-2-12 15,-2 0 8-15,2 1-11 0,-3 1 12 0,1 1 1 16,-1 0-2-16,-1-2 12 0,-1 0-10 0,0-1 5 0,0 0 21 16,0-1-16-16,0-1 18 0,-1-4-7 0,-1 1 0 15,1-2 10-15,0 0-8 0,-2-1 11 0,2-1-24 16,-2-1 5-16,1 1-9 0,0 0 12 0,-1 0-12 15,0-2 5-15,1-2-7 0,-2 0 0 0,1-1 7 16,2-2-3-16,-2 4 6 0,1-3-4 0,-1-1-1 16,0-3-4-16,1 0 2 0,-1-2-8 0,2-1 3 15,-2 2 0-15,0-1 1 0,1 0 6 0,-1-2-10 0,2 0 4 16,-1 0-8-16,1 2-6 0,0-1 17 0,-2-1-8 16,-1-1 13-16,2-3-12 0,2 1-3 0,0-1-1 15,0-1 1-15,0 2 10 0,0-1-13 0,2 0 6 16,0-1-7-16,2 0 7 0,-2 0-5 0,2-1 3 0,0 1-4 15,0-5 3-15,0 3-1 0,-1-1-1 0,1 0 1 16,-2 3 0-16,0-1 0 0,0 2 1 0,1-1 0 16,-3-1 3-16,1 0-10 0,1-3 4 15,0 0-6-15,1-1 8 0,0 2 0 0,2-1 0 0,-3 0 1 16,3 2-1-16,-3 0 1 0,1 3-2 0,1-2 1 16,-2 1-2-16,1-2-3 0,1-1 5 0,-1 2-2 15,1-2 7-15,-2 4-6 0,0-4-2 0,2 3 0 0,-1 2-3 16,-1-1 5-16,3 4-1 0,-3-2 3 15,1-2-3-15,2 0 0 0,-3-1 5 0,2 4-2 0,0 1-2 0,0 2-1 16,0 4-4-16,0-2 4 0,0 1 0 0,2 1-2 16,0-1 8-16,-2 0-6 0,1 1 1 0,-1 1 1 15,1-2-5-15,1 3 6 0,-1-2 6 16,1 1-12-16,1 0 8 0,-3 3-9 16,4 2 4-16,-4 1 0 0,0 0-5 0,4 1 5 0,-7-3 6 15,5 2-7-15,0-2 1 0,-5 2-3 0,5 1-2 0,-3-1 6 16,4 0-1-16,0 1 3 0,-2 2-3 0,2 0 0 0,-1 2 2 15,1-2-2-15,1-1 0 16,-3 2 0-16,1 1-3 0,0 1 3 0,-2 1 11 0,3 0-15 16,-2 1 4-16,-1 0-8 0,0 1 13 0,0 2-8 15,1 0 6-15,2-1-7 0,1 1 4 0,-3-2 3 0,2 2-1 0,-2-1 1 16,0 0-6-16,0 2 1 16,0 0 0-16,3 1 2 0,-1 2 9 0,-1-2-15 0,1-2 4 15,0 0-9-15,-3 2 5 0,2 2 3 0,0-1-6 16,-2 1 5-16,2 3-9 0,0-1-25 15,-1 3-12-15,0-1-6 0,-1 2-58 0,1 0-61 0,2 2-54 0,-3 3-8 16,2 2-205-16</inkml:trace>
  <inkml:trace contextRef="#ctx0" brushRef="#br0" timeOffset="10865.39">21992 8165 548 0,'-11'-12'80'0,"4"-2"106"0,4 1 81 0,-2-1-192 0,5 3 77 0,0 3-174 0,0 0 44 0,3 2-85 0,0 1 68 0,-3 5-15 15,0 0 4-15,0 0-13 0,0-1-21 0,0 0 21 16,0 0-8-16,0 0 13 0,0 0-2 0,0 0-8 15,0 0 4-15,0 0-8 0,0 0-15 0,1-12 1 16,6 12-18-16,-4 1 11 0,-3 0-20 0,0 0-7 16,0 0-9-16,1 0-3 0,1 0-34 0,-2 0 29 15,0 0 0-15,2 0 15 0,-2 0 61 0,0-1 13 16,0-1 17-16,1 1-13 0,-1 0 8 0,0 0 36 0,0 0-6 16,0 0 16-16,2-17 4 0,-7 13 10 0,5 0 9 15,-2-1-2-15,6 1-10 0,-1-2-6 0,-3-1-10 16,0 0 6-16,0 0-10 0,2-1-6 0,2 0 1 0,-1-2-3 15,-3-1-13-15,4-1 18 0,3 0-9 16,2-3 11-16,3-2-8 0,0-3 3 0,-3-4-1 0,1-2 0 16,3-2-21-16,-2-3 10 0,0 1-11 0,1 1 11 15,-1-2-11-15,2-2-3 0,-2 1 6 0,3-4-7 16,-3 1-12-16,3-1 26 0,-4 3-17 0,1-2 23 16,1-5-11-16,0 2-7 0,3-4 8 0,0 0-7 0,3 1 18 15,1-2-17-15,2-2 6 0,2-1-8 0,3 0 5 16,7-2-6-16,-2-1 2 0,4 0-3 0,1 0-12 0,-2 3 9 15,2 0-6-15,-4 4 7 0,-4 0-4 0,-1 0-10 16,-3 7 4-16,1 1-4 0,2 2 15 0,-1 1-12 16,-1-1-2-16,0-1-3 0,1 4 11 15,5 0-3-15,2 0 4 0,0 0-4 0,1-1 13 0,-2-1-17 16,-1 1 8-16,-1 3-11 0,-2 0 1 0,0 0 7 16,4 4-3-16,-1-3 7 0,-1 1 1 0,6 3-10 15,-1-4 0-15,5 2-3 0,3 0 10 0,-5 2-3 16,0 2 0-16,-7 2-1 0,-3 1 5 0,-1 0-6 15,-3 1 6-15,0 0-8 0,1 1-1 0,0 3 3 0,-5 0 0 16,0 1 0-16,-6 1-10 0,1 3 10 0,-2 0-2 16,1 1 5-16,1 0 4 0,1 1-9 0,1-1 6 0,-9-1-5 15,4 1 16-15,-2 0-19 0,-1 1 7 0,5 2-11 16,-3-1 6-16,-3-1 5 0,1-1-2 0,-3-1 4 16,1 3-8-16,1 1 6 15,-2 0 1-15,0 0 3 0,-2-3-3 0,1 2-2 16,0 1-6-16,-3 1 2 0,3 1-10 0,-4-1 16 15,0 1 1-15,1 2 5 0,-1 0-5 0,-1 0-11 0,0 0-2 0,0 0-2 16,0 0 7-16,0 0-4 0,0 0 0 0,0 0-1 0,0 0 5 0,0 0 1 16,0 0-1-16,0 0 0 0,0 0 5 0,0 0-13 15,1 1 7 1,1 0-14-16,-1 0-10 0,-1 0-10 0,0 0-10 16,1 0 1-16,-1 0-25 0,0 1-5 0,7 22-37 0,-7-20 13 15,0 2-82-15</inkml:trace>
  <inkml:trace contextRef="#ctx0" brushRef="#br0" timeOffset="22901.85">15500 17632 338 0,'-7'-1'28'0,"2"1"50"0,1 0-58 0,-2 1 32 0,1 0-1 0,2-1 14 0,3 0 6 0,0 0 5 16,0 0 4-16,0 0 0 0,0 0-29 0,0 0 9 16,0 0-17-16,0 0 16 0,0 0-27 0,11-5 2 15,-4 4-3-15,1 1 3 0,0-1-12 0,1 0 11 16,2 1-7-16,-1-1 10 0,3 1-9 0,-1 1-5 16,1-1 4-16,1 1-5 15,1 0-18-15,4 0 23 0,1 1-19 0,1-2 23 0,2 1-6 16,1-1-11-16,1-2 7 0,1 1-9 15,-1 0 9-15,4-1-16 0,4-1 11 0,-1 0-12 0,-2-1 5 16,0-1-4-16,-3 2-7 0,-3-1 4 16,2 1 7-16,-4 1-8 0,-4-1 3 0,-2 1-6 15,-3-1-3-15,0 2 6 0,-1-1-2 0,-1 2 4 16,2 0-5-16,-4-1-9 0,0 1 10 0,-4-2-10 16,-5 1-3-16,2-1-17 0,-2 2-22 0,0 0 4 15,0 0-46-15,-2 0-64 0,1 0-59 16,-18 5-3-16,8-3-134 0</inkml:trace>
  <inkml:trace contextRef="#ctx0" brushRef="#br0" timeOffset="23134.16">15526 17838 475 0,'-10'-1'81'0,"2"2"0"0,0 3 0 0,3 1-9 15,3-1-56-15,2-4 40 0,0 0-9 0,0 0 26 16,8 5 8-16,3-8-9 15,2-1 0-15,4 1-3 0,1 0-22 0,1-2-7 0,2-1-8 0,3 1 4 16,2-1-4-16,3 1-7 16,1 2 6-16,1-3-7 0,1 1-16 0,0 1 8 15,2 1-16-15,-1 2 13 0,-4 1-7 0,0 0-8 0,-4 0 6 16,-2 1-9-16,-1 0-5 0,-2-1 8 0,-2 0-14 16,-3 2 8-16,1-1-38 0,-6 2-79 15,3 0-55-15,1 0-16 0,-1-1-188 0</inkml:trace>
  <inkml:trace contextRef="#ctx0" brushRef="#br0" timeOffset="26161.75">21309 16788 291 0,'-4'-16'98'0,"-3"0"-32"0,2 2-39 0,-1 1-6 0,-2-2-11 0,1 1 2 0,-1-1-19 0,0-2 14 0,1 1 5 16,0 0 9-16,0 0 19 0,-3-1-9 0,-1-4 14 16,2 2 18-1,-3-1-16-15,1 1 18 0,1 2-26 0,-5-2-12 0,1 0 2 0,0 2-7 0,0 1-19 16,2 0 4-16,0 3-13 16,3 3 8-16,1 1 1 0,0 2-6 0,1 0 8 0,-1 2-9 0,1 1-11 15,1 0 21-15,4 2-13 0,2 2 15 16,0 0-6-16,0 0 0 0,0 0 7 0,0 0-6 15,0 0-4-15,0 0 9 16,0 0-5-16,0 0 12 0,0 0 19 0,0 0-4 0,0 0 11 16,0 0-10-16,0 0-5 0,0 0 10 15,2 1-5-15,15 12 6 0,-11-8-27 0,1 0 10 0,2 2-9 0,2 0 11 16,0 1-4-16,4 3-5 0,-6 0 6 16,8 3-5-16,-1 1 2 15,1-1-6-15,5 4 0 0,-1 2 1 16,2 3 3-16,-1 6-3 0,2 1-8 0,0 5 6 0,2 2 7 0,0 1-14 0,-3 3 10 15,4 1-13 1,0 1 1-16,4 2 3 0,1 1-4 0,2 1 3 16,2 3 4-16,-2-4 0 0,3 3 2 0,-8-3-3 15,0 0-13-15,-5-4 16 0,-2 0-7 0,-4-5 11 16,-1-4-11-16,0-3 6 0,-1 0-2 0,-2 0 3 16,-3-3-6-16,2 1-6 0,-5-5-1 0,1-6-4 15,2 1 2-15,-4-5-4 0,0-2-4 16,-3-5-1-16,0 0-16 0,0-3-25 0,-4-3-42 15,0 0 4-15,0 0-107 0</inkml:trace>
  <inkml:trace contextRef="#ctx0" brushRef="#br0" timeOffset="26599.81">22068 16200 804 0,'11'-17'143'15,"-4"1"-142"-15,0 3 1 0,-5 6-7 0,-2 7-6 0,0 0 10 0,0 0-8 0,0 0 9 0,0 0 12 0,0 0-2 16,0 0 20-16,0 0-17 0,0 0-12 0,-9 3 19 15,6 6-20-15,-2 0 24 0,-1 1 0 0,-1-1-15 16,0 1 9-16,-1 0-13 0,0 2-5 0,-1 3 12 16,-3-1-15-16,0 1 14 0,0 1-3 0,-5 1-4 15,3 2 14-15,-3 2-13 0,2 1 10 0,0 2-10 16,-2 0 1-16,-2 2-4 16,0-1 1-16,-3 4 5 0,2 3 0 0,-2 5 1 15,-2 1-11-15,0 2 9 0,-2-2-5 0,-2 3 9 16,-4 1-2-16,-1 3-3 0,-7 2 2 0,0 0-4 0,2 4-15 0,0 2 21 15,3 2-13-15,1 2 17 0,-1-2-9 0,1 1 4 16,-1 0 4-16,-2-2-2 0,0 3-8 0,-3-3 8 16,0-1-13-16,2-1 10 0,5-5-6 0,8-3-22 15,3-2-47-15,7-3-8 16,4-4-278-16</inkml:trace>
  <inkml:trace contextRef="#ctx0" brushRef="#br0" timeOffset="29461.03">18396 17761 381 0,'7'-11'61'0,"-4"7"21"0,2-3 47 0,0 5-108 0,3 1-14 0,5-1 29 0,-1 2-10 0,3 1 22 16,1-2 28-16,0 1-5 0,3 0 12 16,1-3-12-16,0 3-23 15,4-2 5-15,0 1-14 0,1-2 13 0,4 2-6 16,-1-1-3-16,1-2 3 0,-1 1-4 0,4-2-18 0,1-1 16 16,6 0-11-16,5-1 14 0,-1 1-17 0,2 0-10 0,-8-1-4 15,-3 1-2-15,-1 0-18 0,-6 1 18 16,-1 1-10-16,0 0 13 15,-2 0-5-15,0-1-9 0,1 1 8 0,-6 0-10 16,2 0-10-16,-2 0 13 0,-4 1-3 0,3 0 6 0,-2 0-9 0,-2 0-23 16,0 1-22-16,-7-1 4 15,1 2-39-15,1-1-20 0,-6 1-41 0,0 0 6 0,-4 0-80 16</inkml:trace>
  <inkml:trace contextRef="#ctx0" brushRef="#br0" timeOffset="29797">18581 17823 329 0,'-10'1'180'0,"-1"3"-105"15,1-4-37-15,3 10-2 0,0-5-9 0,5 0 15 32,2-5 19-32,0 0-5 0,0 0 24 0,3 6 30 0,2-6-12 15,4 0 18-15,2-3-38 0,4 0-29 16,2-3-5-16,3 0-6 0,2 0-18 0,0-5 11 0,4 4 2 15,-3 0 6-15,1-1 2 0,2 1-12 0,0-1-6 0,0-2 3 16,2 1-5-16,-2 4-5 0,-1-3 5 0,1 3-5 16,1-1-2-16,-3 0-5 0,2 2-9 0,-5 1 6 15,-1-1 1 1,1 2-2-16,-4 1 0 0,-2-1-1 0,1 2 4 16,-5 0-10-16,0 0 4 0,-1 1-6 0,0 0-4 15,-5 0 13-15,2 3-9 0,-1 0 9 0,0-1-10 16,-3 1-8-16,0-1 0 0,-3 1-6 0,3 0-26 15,-3 1-54-15,0 1-42 0,0 0-3 16,-4 5-107-16</inkml:trace>
  <inkml:trace contextRef="#ctx0" brushRef="#br0" timeOffset="97308.39">8871 10709 243 0,'0'0'-30'0,"0"0"30"0,0 0 25 0,0 0 9 0,8-4-35 0,-2 5 10 0,-2 1 11 0,0-4-6 0,-1-1 4 0,2 0 43 16,1 1 6-16,-2-2 17 0,1 1 30 0,-1 1-24 16,1-4-3-16,0 3-6 0,2-1-18 0,0 0-17 15,1 2-8-15,0 0-1 0,0 1-20 0,1-2 1 16,3 3 1-16,-3-2-2 0,2 1-17 0,2 1 17 16,-2-2-9-16,3 2 13 0,0-2-5 0,5 1 2 0,-2 0 6 15,5-1-4-15,-2 1-6 0,5-1 6 0,4 1-2 16,6-1 6-16,2-2-8 0,2 0 9 0,0 0-8 15,-1 1 8-15,1 0-16 0,7-1 9 0,-2 2-10 16,4-3 9-16,3 1-6 0,0-1-5 0,1-2 6 16,1 2-7-16,-5 1-5 0,-2 0 5 15,-1 2-3-15,2 0 6 0,-2 0-3 0,-5-1 0 0,-1 0-1 16,-1-1 0-16,-2 1-12 0,-1 0 13 0,0 0-5 16,-9 1 8-16,0 1 1 0,-6-1-9 15,-1 1 8-15,-3 0-8 0,-2 0-2 0,0 1 7 0,-4-2-4 16,-2 0 7-16,-1 0-11 0,0 1-2 15,-6 0-6-15,-1 1 3 0,0 0-9 0,0 0-31 16,-11-1-14-16,0 1-9 0,-5 0-49 0,-1 2-40 16,-4 0-58-16,-5 2 3 0,-3 1-159 0</inkml:trace>
  <inkml:trace contextRef="#ctx0" brushRef="#br0" timeOffset="97606.31">8967 10893 816 0,'-21'0'145'0,"3"-1"-55"16,0-1-7-16,3 3-3 0,4 1-34 0,1 2-27 16,4 1 8-16,6-2-16 0,0-1-17 0,6-2 14 15,4 0-6-15,6-2 12 0,1 0 19 0,9-2 10 16,3-3 0-16,6 3 1 0,0-1-32 0,9 1 4 16,4 0-13-16,10-4 10 0,3-2 0 0,0 1-7 15,3-2 11 1,-1 2-13-16,0 3-17 0,6-3 19 0,-3-2-11 0,0 3 15 0,1-1-10 15,-7 1 2-15,2 4 0 0,-5-1 1 0,-2 1 8 16,6 2-13-16,-3 1-4 16,-2-1-2-16,-3 0 10 0,-9-2-1 0,-1-1 5 15,-5 1-6-15,1 0-7 0,0 3 12 0,-7 1 0 0,-3-2 4 16,1 1-20-16,-4-2-6 0,4 1-20 16,-1 1 8-16,-6-3-40 0,0 0-105 0,-4 4-108 15</inkml:trace>
  <inkml:trace contextRef="#ctx0" brushRef="#br0" timeOffset="98130.28">10726 10417 225 0,'7'-10'76'0,"-2"2"130"0,3 0-119 0,2 1-7 0,-1-1-20 0,3-1 15 16,2 1-23-16,-3 1-1 0,6 4 10 0,0-1-5 15,4 2-11-15,3 0 16 0,1-2-25 16,-1 1 24 0,3 3-35-16,4 0-15 0,-3 4 5 0,2 1-9 0,-1-1-7 0,-1 2 9 0,-2 2-15 15,-2 3 14-15,2-1-5 0,-4 3-3 0,-4-1 5 16,-1 2-6-16,-1 4 6 0,-1-1-10 0,-4-1 6 15,-2 1-8-15,-2 0 1 0,-1-1 0 0,-6 2 0 16,-3 0-2-16,-5 1-3 0,-3 1 10 0,-3 0-6 16,-1-2 8-16,0-2 2 0,-1-4-2 15,-1 0 3-15,1-2-3 0,0-1 0 0,0-1 6 16,0-1 3-16,2-2 2 0,-2 1-2 0,4-5 10 16,-1-1 1-1,1 0 2-15,3-1-7 0,-2-2 22 0,3-1-4 0,2-4 12 0,-1-1-1 0,3-2-9 16,0-1-1-16,3-2-1 0,1-2-12 0,2-3 11 15,1-5-8-15,6 2 8 0,2-2-27 0,1-2 1 16,6-1-6-16,-1-2 5 0,2 0-8 16,2-1 11-1,0 0-7-15,3 4 10 0,0 0-11 0,0 5-5 16,0 3 0-16,-3 2-2 0,-2 2-3 0,-3 2-3 16,-5 4-8-16,1 0 0 0,3 3-29 0,0 2-33 15,1 0-20-15,-3 4-6 0,-1-1-55 0,0 3-96 16</inkml:trace>
  <inkml:trace contextRef="#ctx0" brushRef="#br0" timeOffset="98620.28">11546 10395 714 0,'0'0'112'0,"0"0"-19"0,0 0-32 0,0 0 16 0,0 0-45 15,0 0-15-15,1-1 4 0,-1 0-7 0,1 0-8 0,0 0 20 16,9-25-6-16,-9 18 13 0,1 4-4 0,-4-6-13 15,0 1 0-15,0 0-5 0,1-2 1 16,-3 0-9-16,0 3-4 0,-2 0-2 16,2 0 3-16,-3 1 1 0,1-1 5 0,-1 0-5 15,1 0-1-15,0 4 0 0,-2 0-5 0,1 2 2 16,-2 2-5-16,0 3 2 0,-2 1 1 0,0 2-1 16,-3 2 0-16,2 2 8 0,2 4 4 0,-1-1 1 15,7 2-5-15,-5 1 4 0,1 3-4 0,1 1 5 16,1 0-10-16,4 1 13 0,-3-3-3 0,5-1 8 15,1-1-5-15,-1-2-2 0,8 0 2 0,-3-2-2 16,1-1-6-16,2-3 15 0,1-1-11 0,0-2 13 16,3-1-2-16,3-4-9 0,-2-1 5 15,4-3-9-15,-1-3-17 0,0-1 13 0,2-1-10 0,-2 0 11 16,0-3 1-16,-1-3-2 16,-3-2 8-16,1-2-8 0,-3 0-15 0,0 4 23 0,-2 3-13 0,-1 1 17 15,-1 4 0-15,-3 1-12 0,0-1 11 0,-3 7-11 16,0 0 13-16,0 0-15 0,0 0 6 15,5 6-7-15,-4-1 9 0,0 3-1 0,0 2-6 16,0-3 2-16,-1 4 2 0,3 4 2 16,-3-1-3-16,3-1 3 0,2-1 2 0,-3-1-4 0,4 2 6 15,1-1-7-15,-1-2-9 0,1-1 10 16,-1-4-11-16,0 0 9 0,2 1-18 0,2-4-51 16,1-1-39-16,5-1-11 0,-5-6-162 0</inkml:trace>
  <inkml:trace contextRef="#ctx0" brushRef="#br0" timeOffset="99509.4">11998 10092 949 0,'2'-13'170'0,"-2"3"-110"0,-1 2-7 0,1 3 20 0,-1 1-49 0,1 4-7 16,0 0-13-16,0 0 9 0,0 0-11 0,0 10 1 16,0-5 8-16,-2 1-2 15,1 0 19-15,1 2-16 0,-1 1 5 0,1 2-8 0,0 2-3 0,0 2 2 16,1 3-4-16,0 1 4 0,1-1 0 0,-1 1-9 15,0 0 7-15,1-1-6 16,-2-1 5-16,1-3 1 0,-1 1-10 0,-2-1 5 0,1 1-7 0,0 2 9 16,1 2-4-16,-1-4 4 0,-2 2 3 0,2-2-7 15,-1-5 68-15,0 3-46 16,2-3-22-16,-3-3 7 0,0 1-63 0,0-3 60 0,-1 1 2 0,0-1 1 16,0-1 3-16,1-2-3 15,-3 0-16-15,0 0 20 0,1-1-10 0,-2-1 14 16,-1 0-10-16,3 2 4 0,-4-1 0 0,5 4-1 0,-3-5-11 15,-1 1 8 1,0-1-7-16,-1 1 7 0,-3 2-1 0,4-1-2 0,-3-1 9 0,0 1-8 16,1 1 0-16,-1 1 5 0,2 1-2 0,1-1 4 15,0 0-3-15,0-3 3 0,0 0 0 16,1-1 4-16,2 0 10 0,-3-1-10 16,2 0-2-16,1 0 0 0,0-2 7 0,1 1-1 0,-1-2 6 15,-2 0-5-15,5-5 6 0,-3 2-14 0,0-2 6 0,0-1-10 16,0 2 0-16,1-2-3 15,-1 1-2-15,2 2 0 0,-1-1-5 0,0 1 9 16,-1 1-6-16,-1 2 7 0,2 0-7 0,-1 4-4 16,1 0 8-16,1 3-4 0,-1 2 0 0,3 2 3 0,-3 0-7 15,0 1 8-15,1 1 7 0,1 1-8 16,1 1 9-16,1-2-10 16,0 2 7-16,1 1 1 0,1 2-4 0,2-2 3 0,0 1-6 15,2-1 3-15,0-2-2 0,1 0 2 16,1-1 0-16,1 1-4 0,-1-2 6 0,2 0-4 0,1-3 9 0,0-1-13 0,2 0 2 0,1-2-5 31,1-1 10-31,1-1-10 0,1-1-5 0,0-3-1 16,-1-1 10-16,4-1 0 0,0-1 5 0,2 1-5 15,-1-2 0-15,2 0-2 0,-5-2 2 0,-2 1-3 16,1 1 7-16,-1 0-7 0,1 1 4 0,-2-1-5 16,-2 0 4-16,-2 1 0 0,-1 0-3 0,-1 4 2 15,-2 0 1-15,0-1-1 0,-2 0 4 16,-1 0-3-16,-2-2 3 0,-1 1-2 0,0 3-4 15,-1 2 1-15,0 0 8 0,0-1-10 0,0 0 12 16,-4-17-11-16,3 11 7 0,-2 0-4 0,1 3 2 16,-1-1-2-16,0 0 2 0,1-1-2 0,0-1 1 15,2 2 0-15,-1 0 0 0,1 2 2 16,0 0-3-16,0-2 3 0,0 3 4 0,1-2-11 0,1 3 6 16,-2 1-6-16,0 0 10 0,0 0-6 15,0 0-7-15,0 0 2 0,1 0 5 0,0 0-3 16,1 1 12-16,-1 0-9 0,12 15-2 0,-9-11 3 15,0 3-3-15,1-1 3 0,-1 0-1 0,0 3 3 16,0-1-3-16,1 0 3 0,1 1-3 0,2 0 0 0,-3-2 5 16,2 3-4-16,-2-2-1 0,0 0 0 0,3 2 0 15,-5-2 0-15,2 0-5 0,1-1 6 0,0 0-6 16,5-1 7-16,0-2 6 0,-3 1-11 16,-5-3 5-16,0 0-7 0,-3-3 5 0,6 2-17 15,2-2-10-15,-1-2-4 0,3-2-30 0,-3 1-89 0,1-2-57 0,-3-1-19 16,1-1-204-16</inkml:trace>
  <inkml:trace contextRef="#ctx0" brushRef="#br0" timeOffset="99684.13">12216 10242 1356 0,'-7'-15'81'0,"-1"3"-4"0,5 3 12 0,-3 2-52 0,6 3-7 0,-1 0-9 0,1 2-6 15,0 2-9-15,0 0 2 0,0 0-2 0,1 0 8 16,0 0-18-16,1 0 5 0,-1 0-8 0,-1 0 9 15,18-5-22-15,-11 9-23 0,1 1-2 0,2 0-78 16,-3 2-144-16,1 0-104 0</inkml:trace>
  <inkml:trace contextRef="#ctx0" brushRef="#br0" timeOffset="100286.35">12439 10521 988 0,'4'-10'159'0,"-4"2"-119"16,2 1 5-16,0 3-1 0,2-2-6 0,0 4-17 0,3-3 1 0,-1 0-7 16,1 0-24-16,-1-3 26 0,-1 0-16 0,-2-1 23 15,2 1-9-15,-3 1 3 0,-1 0 3 0,-1 0-2 16,0-1-15-16,-2-2 9 0,0 5-15 0,1 1 11 16,-4-4-10-16,1 2-1 0,0-4 5 0,0 4-5 15,-1 2-13-15,2-2 18 0,-3 1-13 0,0-1 16 16,2 3-2-16,-2 3-10 0,4 4 6 0,-3-2-10 15,1 1-6-15,-1 3 17 0,-2 1-5 0,3 4 9 16,-1 2-5-16,2-2 1 0,-1 3 1 0,3 2 1 0,0-1 7 0,1-1-2 16,1 0 4-16,3-1-5 0,-2 1-3 15,5 2 4-15,-4-5-3 0,2 1 3 0,0-2-10 0,1-1 15 16,1 0-1-16,0-3 8 0,1-1-2 0,-1-2-4 16,1-1-7-16,-1-2 5 15,1 0 13-15,3-2-22 0,-2 1 8 0,1-3-13 0,-2 1 3 0,0-2 0 16,-1-2 4-16,0 2-5 0,1 0 0 0,-2 0 0 15,0 2 0-15,1-1 1 16,-1 0-1-16,4 2-3 0,0 1 0 0,-3 1-3 0,3-2 4 16,-4 1-5-16,0 1 3 0,-4 0-2 15,-2 0 17-15,0 0-13 0,0 0 8 0,10-5-11 16,-5-1 12-16,2 2-5 0,-7-3 5 0,1-1-4 16,3 0 0-16,1-9-5 0,6 0-7 0,-3-6 4 15,-1-2 2-15,3 2-12 0,-3-6 9 0,0 0-9 16,1 2 16-16,-4-3-8 0,3 2 6 0,-1-1-8 15,1-2 6-15,-3-2 10 0,-3 0 0 0,-1 3 6 16,0-2 0-16,-4 4 4 0,2 3-1 0,-6-1 2 0,1 8-3 16,3 4 3-16,4 14-4 0,0 0 3 0,0 0-3 0,-1 0-15 15,-15-1 1-15,7 13-4 0,1 4 1 0,-1 4 0 16,2 4 3-16,-3 2 0 0,4 3 9 0,1 1-2 0,-3 2 4 0,2 2-3 16,3 0 0-16,-3 0 0 0,7 2 0 0,0-5 2 15,4 1 3-15,3 0-12 0,1-2-1 16,2 2-2-16,-4-1 4 0,5-2-10 15,-1-2-13-15,2-1-1 0,1-1-25 0,0 0-107 16,2 0-72-16,4 3-33 0,6-2-372 0</inkml:trace>
  <inkml:trace contextRef="#ctx0" brushRef="#br0" timeOffset="144210.37">7828 11796 104 0,'13'-5'21'0,"-13"5"-69"0,0 0-28 0,0 0 76 0,0 0 0 0,-1 0 0 0,-1 0 0 0,2 0 0 16,-2 0 0-16,1 0 0 0,0 0 6 0,-15 0-2 31,12-3 16-31,1 2 28 0,-2-2-6 0,1 3 16 16,0-1 13-16,-2-1 1 0,3 2 5 0,0-2-7 15,-1 0-19-15,-1 0 7 0,3 1-13 0,-3 0 11 16,5 1-19-16,0 0-2 0,-1 0 2 0,0 0-4 0,0 0-18 16,0 0 11-16,0 0-11 0,1 0 12 0,-1 0-9 0,-1-1-6 15,1 0 7-15,0 1-7 0,0-1-5 0,0 0 11 16,0 0-12-16,0 0 15 0,-2 0-4 0,1 0 3 15,0 0 7-15,2-1-6 0,-1 1-6 0,-2 0 8 16,1 0-18-16,1 0 15 0,0-1-1 0,0 0-3 16,-21-29 15-16,22 31-15 0,-2-11-4 0,2 5 10 15,0 2-11-15,0-2 11 0,2 2-9 0,-1-3 3 0,0 1 1 16,3 1-1-16,-4-2-14 0,2 1 6 0,1 0-7 16,-3 1 8-16,3-1-7 0,-2 2 1 0,1 0 2 15,0-1-3-15,2-1-15 0,1 1 21 0,-1-2-6 16,3 2 13-16,-4 1-9 0,1 1-6 0,-1-2-1 15,-3 1-2-15,2 0-2 0,-2 4 12 0,5-2-8 0,-3 2 9 16,1 0-5-16,-3-2 3 0,-2 0 4 0,2 2-4 16,0 0-11-16,0 0 12 0,0 0-10 0,0 0 10 15,0 0-2-15,0 0-2 0,0 0 6 0,0 0-8 16,0 0-7-16,0 0 13 0,0 0-2 0,0 0 7 0,-1 1-12 16,-11 9-2-16,6-7-2 0,0-1 3 15,2 0 0-15,-3-2-2 0,5 3 1 0,0 0-1 16,-1-1 6-16,1 1-2 0,-4 0 0 0,3 1-1 15,-1-1 3-15,1 0-4 0,0-1-8 0,0-1 4 16,0 0 4-16,1 2 1 0,-2-1 3 0,2 0-4 0,1 1-7 16,-3-3 7-16,3 2-7 0,-1 0 6 0,2-1 5 0,-1 4-16 15,1-5 8-15,0 0-15 0,0 0-9 0,0 0 15 16,0 0-6-16,0 0 9 0,0 1 1 0,0 0-6 16,0 0 5-16,0 0-4 0,0 0 8 0,0-1-2 0,0 0 2 15,0 0-1-15,0 0 7 0,0 0 4 0,0 0 1 16,0 0 2-16,-2 0-5 0,1 0 3 15,0 0-4-15,0 0 2 0,0 0 0 0,0 0 2 16,1 0 1-16,-1 0-2 0,-1 0-3 0,1 0 3 0,0 0-4 16,0 0 4-16,0 0 6 0,0 0-9 15,1 0 6-15,-1 0-9 0,-1 0-13 0,1 0 23 16,0 0-17-16,0 0 19 0,0 1-9 0,1 0 0 16,0 0 12-16,0 0-12 0,0 0 3 0,0-1 1 15,0 0-8-15,0 0 6 0,0 0 4 0,0 0 0 16,0 0 9-16,0 0-7 0,0 0-3 0,0 0 5 0,0 0-5 0,0 0 6 15,1 0 4-15,0 0-7 0,0 0 2 0,0 0-5 16,1 0-4-16,-1 0 9 0,28 1-8 0,-22-1 9 16,1 0 3-16,-3 0-14 0,3-1 11 0,-1-1-13 0,2 1-3 15,0-2 15-15,-1-1-9 0,1 3 12 0,-2-4-9 0,3 1-2 16,0-1 4-16,2-2-5 16,0 3-8-16,-1-2 12 0,3 0-5 15,1-1 9-15,-3 1 0 0,7-2-9 0,-2 0 2 0,-1-1-2 0,5 0 4 16,-5 2-4-16,0-1-2 0,0-2-1 15,-1 1 6-15,2-3-3 0,-1 1 5 0,0-1-5 16,1 0-2-16,-1 0 4 0,0 1 0 0,1 0 3 16,-1 1-5-16,0-1 2 0,-1 2-2 0,1-2 1 0,-6 1-8 0,3-1 12 0,1 0 0 15,0 1 5 1,2 0-7-16,-3-6-1 0,3 3-4 0,0 0 2 0,2-2-16 0,4 6 25 16,-3-9-13-16,0 5 17 0,0-2-2 15,-2 0-11-15,0 1 10 0,-1-3-10 0,0 2 7 16,-1 0-6-16,0 1-1 0,-2 2 0 0,0 0 4 0,-1-1-1 15,0 2 1-15,-2-1-1 0,1 0 3 0,0 1-4 16,-2-1 0-16,1 0-2 0,1 2 5 0,1-1-5 16,1 1 7-16,-2 1-7 0,2-3-4 0,-1 2 5 15,-3-1-7-15,3 0 6 0,-2 1 4 0,-2-2-2 16,2 1 9-16,0-1-9 0,-2 0-2 0,3-3 1 16,3 2-2-16,-5-2 2 0,4-1 0 0,-3 1 8 15,-5 0-3-15,2 1 5 0,-2-3-1 0,3 1-10 0,1 0 10 16,-1 0-10-16,1 1 9 0,-1-2-8 15,-1 1 2-15,1-1-3 0,-1 1-5 0,3-3 10 0,-5-1-7 16,2 1 10-16,0 1-4 0,0 0-7 0,-1 2 2 16,1 0-5-16,-3-2-1 0,1 2 12 0,-1-1-15 0,0 1 15 15,0 0-3-15,1 2-3 0,0 1 13 0,-1 2-12 0,-2 3 13 16,0-3-16-16,1 5 5 16,-3 1-7-16,2-1 3 0,-2-1 6 0,1 1-6 15,0 1 6-15,-1 1-11 0,0-1 7 0,1-2 3 16,-1 0 2-16,3 0-5 0,-3 3 0 0,2 2-5 0,-2 2 5 15,0 0 11-15,6-12-14 0,-5 7-2 0,-1 0-3 16,0 0 15-16,1 3-7 0,0-3 10 0,1 2-10 0,-1-2-1 0,-1 0 6 16,2 0-5-16,-1 1 5 15,-1 0-2-15,1 2 4 0,-1-3-3 0,1 2 2 16,1 0-5-16,-2 3 7 0,0 0 1 0,0-1 0 16,0 0 5-16,0 0-13 0,0 0 4 0,0 0-6 15,0 0 4-15,0-1-2 0,0 1 3 0,0 0-3 16,0 0-3-16,0 0 2 0,0 0-6 0,0 0 6 15,0 0-2-15,1 0 2 0,0-1 4 0,1 0-1 0,-2 0 4 16,1 0-7-16,7-29-2 0,-8 31 0 0,0 0 2 16,0-1 2-16,0 0-2 0,0 0 2 0,0 0-2 15,0 0-1-15,1-1 2 0,0 0-1 0,0 0 0 0,0 0 3 16,10-29-5-16,-11 31 4 0,0 0 6 16,0 0-9-16,0 0 7 0,0-1-9 0,0 0-2 0,0-1 5 15,1 1-5-15,-1 0 6 0,0 0 1 0,1 0-2 16,-1 0 0-16,1 0-2 0,0 0-3 0,0 0 5 15,0 1 3-15,-1-1-1 0,0 1 4 0,0 0-12 16,0 0 6-16,0 0-8 0,0 0 15 0,0 0-10 16,0 0 3-16,2 0-6 0,-1 0 11 0,-1 0-4 15,0 0 1-15,0 0-2 0,1 0-10 0,-1 0 16 0,0 0-8 16,0 0 10-16,0 0-10 0,1 0 2 0,0 0 2 16,0 0 1-16,-1 0 8 0,1 0-12 0,-1 0 0 15,2 0-5-15,-1-1 6 0,-1 0-1 0,1 0 6 0,0 1-5 16,0 0-7-16,0 0 10 0,0 0-14 15,1 0 15-15,-1-1 3 0,-1 0-9 0,0 1 9 0,0 0-10 16,0 0 5-16,1 0-5 0,0-1 1 0,-1 1-3 16,1-1 4-16,0 1 0 0,0 0 0 15,0 0 0-15,1 0 11 0,-2 0-16 0,1 0 9 0,0 0-11 16,0 0 6-16,0 0 5 0,0-1-5 0,0 1 6 16,1-1 1-16,-2 1-6 0,1 0-1 0,0-1-3 15,0 0 5-15,0 0 0 0,0 0 2 0,0 0-1 16,1 0 8-16,-1 0-10 0,-1 0 6 0,2 0-8 15,-1 0-2-15,1 0 8 0,1 0-4 0,-2 0 6 16,34-19-3-16,-30 14 1 0,-1 1-2 0,1 0 0 0,-1-1-1 0,3 1 0 16,-2-3 4-16,4 1-3 15,-2 0 6-15,3-1-6 0,1 1 3 0,-4-3-4 0,-2-2 1 0,1 2 4 16,2-4-4-16,3 3 6 0,-1-1-3 16,1-3-3-16,0 6 5 0,-2-5-5 0,0 2 6 15,0-3-7-15,0-2 6 0,1-2-4 0,2 2 11 16,-3-1-7-16,3-1 0 0,-1 0-2 0,0-2-3 0,1-4 6 0,0 2-2 15,-3 0 4-15,2 2-4 0,0-3-2 0,-2 2 2 0,1-1-1 16,-1 1 3-16,-2-3-1 16,0 1 5-16,-3 0-2 0,1-1 8 0,0 0-8 0,-2 1-1 15,-2-2 0-15,1 1 10 0,-2-2-6 16,0 1 5-16,1 1-7 0,-1-3 0 0,0 3-5 16,0-1 1-16,-1 0-2 0,0-1 5 0,0-2-7 15,0 0 1-15,-2-1-1 0,1 0 9 0,0-1-13 16,1 1 6-16,0-1-8 0,-2 2 2 0,0-4 2 0,1 1-2 0,1 0 3 0,-3-1 4 15,2 3-5-15,1 0-6 0,0-1 1 0,-1-1 5 0,1 2-1 32,0 0 7-32,1 0-8 0,0 5-1 0,0-3 6 0,0 1-1 0,-1 1 3 0,1-1-5 15,0 3-3-15,-1-2 1 0,1 4-1 0,0 0 9 16,0 1-7-16,0-1 1 0,0 1-2 16,0 0 1-16,0 2 1 0,0 1-4 0,0-3 3 0,0 5-2 15,2-3 1-15,-2 3 4 0,1 0-2 0,2-3 5 0,-2 6-7 16,0-2 0-16,1 3-3 0,-1 0 4 0,2-2 0 15,-2 2-2-15,0 0 2 0,0 0 1 16,2 0-4-16,-3 0 2 0,1 0-2 16,1 2 3-16,-2-2-2 0,1 1 3 0,-1-1-1 15,0 2 0-15,0 1-1 0,-1 0-1 0,2 1 1 0,-2 1 4 0,1 1-5 0,0-1 6 0,-3 1-6 16,3 1-1-16,0-1 1 0,0 1-6 0,-1 1 6 31,-2 1-3-31,2 0 5 0,-2 0-2 0,2-1 3 16,-2-1 0-16,2 1-5 0,1 4 3 0,0 0-5 15,0 0 7-15,0 0-11 0,0 0 2 0,0 0-6 16,0 0 1-16,0 0-2 0,0 0-2 0,-1 0-1 16,1 0-19-16,-2 0 14 0,2 0-22 0,-8 11 16 0,10-5-31 15,0 0-34-15,1 1-27 0,1 1-8 0,1 2-109 16,0 3-151-16</inkml:trace>
  <inkml:trace contextRef="#ctx0" brushRef="#br0" timeOffset="145052.28">8085 12428 204 0,'4'-10'-129'0,"1"0"55"0,2 0 74 0,-2-1 0 16,1 1 0-16</inkml:trace>
  <inkml:trace contextRef="#ctx0" brushRef="#br0" timeOffset="145625.34">8209 12207 152 0,'4'0'86'0,"-4"-1"-1"0,1-1-17 16,-4-1 15-16,-2-1-12 0,3 1-26 0,0 1 9 15,2-3-16-15,-1 2-2 0,0 0-5 0,1 3-13 0,0 0 10 16,0 0 2-16,0-1-8 0,0 0 9 16,0 1-14-16,0-1-19 0,0 1 13 0,0-1-15 0,6-10 15 15,0 10-12-15,4-2 2 0,1 3 7 0,1-2-4 16,3 3-5-16,1-3 5 0,3 1-13 0,3-3 13 16,2-1 2-16,2 2-7 0,-1-5 13 0,5 1-13 15,-4-1-2-15,2 0 9 0,2 2-12 0,-1-4 11 0,1 0-1 16,1-2-4-16,2 1 9 0,3-1-9 0,2-2 1 15,5-2 7-15,4-2-3 0,-3-1 6 16,6-1 1-16,-5-2-5 0,-1 0 4 0,3-1-5 0,-4 0-17 0,12-3 26 16,-1 0-20-16,6-2 23 0,0-2-10 0,-5-2-6 15,-3 5 11-15,-3-2-12 0,0 0-2 0,-3 4 14 16,3-4-15-16,4 0 16 0,-3 2 1 0,1-3 2 16,-3 1 13-16,-5-2-11 0,-1 2-1 0,-2-2 8 15,0-1-6-15,-1 0 6 0,2-2-8 0,5 1 7 16,-1-1-2-16,-3-1 1 0,0 1-17 0,-7-3 15 15,-3-2-5-15,-1 1 8 0,-3 0-15 0,0-2 2 0,-4-1-1 16,3-1 3-16,-3-4-3 0,-3-2 22 0,-2 1-11 16,-2-6 15-16,1 3-7 0,-2-1 0 0,0-1 6 15,-2-2-5-15,-5-2 2 0,-1-1-9 16,-4 0 3-16,5 1-3 0,-3 0-7 0,0 3-6 16,-3-4-6-16,-2 1 2 0,0-1-16 0,3-3 14 0,-3 5-3 0,2-4 8 15,1 4-10-15,-4 2 0 16,5 1-3-16,-3 3 3 0,1-5 0 0,3 4 0 0,-2-1 0 0,2 4 0 15,1 4 0-15,1 1-1 0,0 2 1 0,0 2-3 16,1 1-13-16,0 4 16 0,0 0-7 16,-2 3 10-16,1 3-11 0,-1 2-5 0,-1 2-5 0,1 3 2 15,0 2-9-15,0 3-13 0,0-1 2 0,-2 4-8 16,0 2-14-16,0 0-2 0,-3 4-13 0,1 1 5 16,-3-1-20-16,0 6 8 0,0 0-33 0,0 0 18 15,0 0-43-15,1 6-26 0,-1 1-42 0</inkml:trace>
  <inkml:trace contextRef="#ctx0" brushRef="#br0" timeOffset="146148.07">8540 12000 259 0,'0'-8'9'0,"-1"3"1"0,0 0 0 0,1 2-3 0,0 2-24 0,2-2 17 0,1 3-20 0,0-1 20 16,1 0-5-16,2 0 4 0,0-1 7 0,0 0-5 0,1 0-6 15,0-1 16-15,-1 0-11 0,2 0 15 16,1-1-4-16,-2 0-1 0,1 2 1 0,1-1-5 0,1 1-13 16,1 2 13-16,-1-2-8 0,3 3 9 0,0 0-6 15,1-1-4-15,4 1 4 0,-9-1-8 0,0 0-23 0,1 3-21 16,3 0-30-16</inkml:trace>
  <inkml:trace contextRef="#ctx0" brushRef="#br0" timeOffset="147034.84">8394 12778 304 0,'-15'-8'46'0,"12"1"24"0,1 1 28 0,2 1-47 0,0 1 7 0,-2 2-15 0,-2-3-11 0,2 3 7 15,2 2 3-15,0 0-15 16,0 0 7-16,0-1-13 0,0 0-7 0,0 0 8 16,0 0-3-16,0 0 5 0,1 0-9 0,0 0-5 15,14-11-5-15,-9 12 2 0,2 0-3 0,-2 1 3 0,3 0 0 0,-1 4 0 0,3-1-7 16,-3 0 14-16,3 1-5 15,3 0 5-15,-1 2-20 0,1 2 18 16,3 1-12-16,0 2 16 0,4 1 1 0,-3 4-7 0,4-1 12 0,1 3-13 16,0 1-12-16,1 1 7 0,2 0-11 0,2 0 12 15,-1 3 1-15,5-3-2 0,3 1 2 16,2 1-4-16,-3-5-12 0,2 2 10 0,-2 3-9 0,0-1 9 0,1-1 4 16,1 2-6-16,3-3 13 15,4-1-13-15,4 3 2 0,1-6-1 0,3 0-8 0,-2 0 7 16,1 0 0-16,-2 1 5 0,-1-3 4 15,4 1-2-15,0-2-13 0,6-2 13 0,2-1-5 0,-1-2 8 16,2 0-6-16,-7-2 1 0,-1 4-1 0,9-4 0 16,4-3-9-16,7 0 22 0,3-5-13 0,-5-2 16 15,-7 3-12-15,-4-2 0 0,5 2 2 0,-1 0-4 0,0-3-15 16,-1 1 14-16,-7-2-2 0,-2-1 7 16,2 0 0-16,-1-1-5 0,2-3 2 0,4-1-3 15,0-3-2-15,0-1 12 0,-7-3-9 0,1 2 11 0,-3-1-5 16,0-2 2-16,-1 0 7 0,2-3-6 0,2-4-6 0,-5-3 14 15,0 1-6-15,-6-5 10 0,-2 2-1 0,-1-4-3 16,0-4 3-16,-2-1-3 0,-1-4-9 16,4 1 10-16,0-2-9 0,0 1 11 0,-4-3-6 0,-5 0-3 0,-2 0 0 15,-4 0-1-15,1 5-13 0,-3 1 8 0,-3 0-7 16,-1 2 8-16,-2 2-6 0,-2 3-4 16,0 2 4-16,-6 3-3 0,1 1 5 0,1-1-9 0,-4 6 2 0,6 1-4 15,-2 3 14-15,-4 2-16 0,-2 2 3 16,2 3-10-16,-2 1-6 0,-2 2 11 15,1 3-11-15,-1 4 10 0,2 0-30 0,-4 1-53 0,2 2-21 16,-5 2-13-16,-4 2-63 0,5 4-75 0</inkml:trace>
  <inkml:trace contextRef="#ctx0" brushRef="#br0" timeOffset="147948.19">7659 13073 321 0,'-1'-3'164'0,"2"3"-52"0,-1 0-93 0,0 0 10 0,0 0-32 0,7-1-3 16,-4 6 12-16,3 0-11 0,-3-3-1 0,5 5 15 0,-1 1-9 0,1 0 12 15,1 1 0-15,0 2-11 0,3-1 11 0,-1 2-13 16,4 3-4-16,-1-1 11 0,2 2-6 0,0 3 10 15,-1-2 1-15,1 2-5 0,-1 0 2 0,1 4-4 16,2-1 5-16,4 1-4 0,2 2-3 0,-3 1 1 0,2 2-2 16,-2 3 1-16,-2 2 5 15,4 4-7-15,-3-1-11 0,1 2 16 0,3 0-13 0,-4 3 15 0,3 1-1 0,1-1-5 16,-3 3 9-16,4-3-10 0,3 2-6 0,-4 2 8 16,9 0-5-16,1-1 6 0,2 0-5 0,4-3 9 15,-4 0-2-15,0 1 3 0,1-1-21 0,-1-2 23 16,0 1-15-16,4 3 19 0,-1-1-5 0,5-3-1 15,2 0 13-15,0-5-12 0,1 2-5 0,0-2 14 16,-4 1-15-16,2 0 18 0,-4-2 0 0,6 2-15 16,0 1 23-16,5-1-21 0,4 0 6 0,0-2-5 15,-2-3-18-15,-1 0 12 16,-2-1 4-16,1-1-8 0,-2 0 15 0,5 0-16 0,1-2 1 0,0-1 1 16,2-2-10-16,-5-2 8 0,-3 0 1 0,-3-3-3 0,6 3 2 15,2-4-5-15,4 2-19 0,2-3 14 16,-8-3-10-16,0 2 11 0,-6 0-4 0,-1 0 3 0,-2-1 1 15,2-2-2-15,2-4 2 16,-1-1-4-16,-1-2-4 0,-6-1-1 0,-6 1-3 0,-3 0-27 0,-3 1-5 0,-2 0-15 16,-2-1-48-16</inkml:trace>
  <inkml:trace contextRef="#ctx0" brushRef="#br0" timeOffset="149815.31">6154 16931 365 0,'-3'-4'277'0,"6"-3"-131"0,2 3-161 0,7 2-7 0,-1-4 14 0,5 2-6 0,2-1-12 15,1 2 7-15,-1 2 3 0,0 1 3 0,4 0 4 16,-2 1-4-16,3 3-7 0,-2-1 27 0,1 2-14 15,0-1 16-15,2-1-14 0,2 3 6 0,3 4 4 0,3-4-3 16,0 1-8-16,5 2 7 0,0-6-1 0,0 8 4 16,-3-2 0-16,0-1-2 0,-1 2 8 15,1-4-8-15,3 4-7 0,0-1 26 0,2 2-15 0,1 1 22 16,2 0-10-16,-2-2 13 0,1 0 3 0,1-1 1 16,-3-2-17-16,0 2 13 0,-1-2-20 0,2-1 19 0,5 0-9 15,-1-1-5-15,6-1 2 0,1-4-9 0,-1-1-20 16,3-2 29-16,-2-3-14 0,-3 1 20 15,4 0-12-15,1-4-14 0,4-1 11 0,4-3-13 0,-3-4 1 0,0 1 10 16,-3-4-11-16,0-1 11 0,0 2-6 0,-1-4-1 16,7 2 5-16,0-1-5 0,1-2-12 15,0 1 14-15,-3-2-9 0,-2-2 11 0,3-1-5 0,2-1 1 16,4 0 2-16,-1-2-2 0,-2-3-18 16,-6-2 18-16,1-3-7 0,0 1 11 0,0-4-2 0,9 1 2 15,-2-2 3-15,-1-1-4 0,1 2-8 0,-7 0 10 16,-1-1-7-16,1-4 11 0,1 0 7 0,-1-5-2 15,-1 1 9-15,-1 3-8 0,-7 1 6 0,-4 1 17 16,4 1-5-16,-3-2 9 0,4-2-3 0,4-2-14 0,-4-1 4 16,3-1-7-16,-5 3-11 0,-7 2 12 0,2 0-6 15,-3 1 10-15,0-3 5 0,-2-1-12 0,3-2 8 0,3 0-8 16,-2-3 10-16,4 1-9 16,-6-1 3-16,-3 0-3 0,1 2 6 0,-2-3-10 0,0 0 2 0,-1-1-5 15,1-1-6-15,1 2-8 16,5 0-1-16,3 2 0 0,-3-2 7 0,3-3-11 0,-9 3 5 0,-4-2-9 15,2 0 2-15,-4 3 7 0,-1-1-7 0,2 2 8 0,-2-2-3 16,-1-2-3-16,1-2 1 0,0 0-1 16,-1 2 6-16,3 2-5 0,1 0 4 15,-4-2-6-15,1 0 9 0,-4-2-8 0,0-2 4 16,-4 3-7-16,0 1 0 0,-3 3 20 0,-2 2 0 0,-1 0 8 16,0-2-8-16,-1-1 0 0,-1-1-3 0,-2-1 4 0,4 0 1 0,1-1 8 15,1 2-6-15,-1-1 7 16,-4 0-1-16,-1-1-2 0,0 1 2 0,3 2-4 0,-3 1-12 15,1-1 8-15,-2 4-8 0,-4-4 8 0,3 2-6 0,-6-2-6 16,1-1 7-16,-1 2-6 0,-2-2 3 0,3 1-5 16,-3-1 2-16,-1 2-2 0,0-4 11 15,-3 0-7-15,-1 0 2 0,-1-1-3 0,1 2 5 0,-2 1 0 16,-2-1-6-16,-3-3 5 16,0 2 4-16,-2 0 5 0,4 2 3 0,1 1-2 15,0-1-9-15,-1-1-6 0,-3 0 3 0,0-1-5 16,3-1 4-16,-4 0-5 0,2 3-2 0,-4 0 0 15,-2 0 1-15,1 3 1 0,-2-1-1 0,1-1 1 0,-3 2 0 0,-1-1-1 16,1 0 5-16,0 4-4 0,-4 0 9 0,1-3-13 0,-1 3 4 0,-3-5-5 16,-1 0 8-16,-1 1-2 15,3 0 2-15,-2 0-1 0,0-1 3 0,1 0 0 16,-3 0 4-16,5-1-2 0,-2 1 2 0,0 3 3 16,-2-1-2-16,-2 3 6 0,0 1 10 0,-3 0-17 15,-4 1 1-15,-1 0-6 0,-2-1-3 0,3 1 0 16,5 2-1-16,-3 4 2 0,4-2 23 0,-2 1-30 0,-8 0 12 15,5-4-18-15,-5 0 10 0,3 4-1 16,-6-3 2-16,2 2 0 0,2 2 2 0,-5-3-5 0,7 4-2 0,-4-5 0 0,0 2-2 0,1 1 5 16,-2 1-4-1,-4 2 4-15,0 3-5 0,-5-3-3 0,4 2 6 16,4 1-4-16,-1-3 6 0,1 3-3 0,-1-2-1 16,-2 2-1-16,1 1-18 0,-5 2 25 0,-1-1-11 15,0 0 17-15,1-1-9 0,0 1-2 0,0 1 0 16,-1 2-2-16,0 0 2 0,-7 3 0 0,2-1 1 15,1-3-1-15,0 1 5 0,6-1-2 0,-1 1 2 0,-1 4-2 16,-1 1-2-16,-8 2 2 0,2-1-1 0,2 2 3 16,1-1 2-16,3 0-10 0,-4 2 5 0,-3 2-8 15,-2 1 11-15,-2 0-9 0,2 1 7 0,1 0-7 16,4 0 8-16,0 0-5 0,-2 0 5 0,-3 4-3 16,2 0 6-16,-9-3-6 0,1 1-1 0,0-2-1 15,0 2 10-15,1 4-4 0,-9 0 2 0,6 0-3 16,-2-3 2-16,1 2 5 0,6 0 0 0,-6 2 0 0,0 1-6 15,-1 1 3-15,-1 1-1 0,0-2 2 0,2 3 3 16,-3 1-7-16,-4 1 0 0,2 2-1 0,-3-2 3 16,4 0-4-16,4 3 1 0,-3 2-3 0,0 0 4 15,-5 1-2-15,1-2 0 0,1 1-1 0,-2 3 1 16,-5 0-1-16,5 0 0 0,0 0 0 0,2-4 3 0,5 4 1 16,-6 0-1-16,-3-1 0 0,2 1-5 0,0-1 4 15,1-2 2-15,5 2 0 0,-9 0 5 0,4-1-6 16,0 0-6-16,3-3 3 0,6 1 11 0,-1 1-5 15,-5 1 7-15,-1-1-9 0,3-5 9 0,5 2-9 16,-1-1 5-16,4 2-6 0,-2 3 7 0,-4 0-7 16,3-1 3-16,3-2-3 0,2 1-3 0,0-3 5 0,3 4-2 15,-1 1 3-15,0-2-2 0,2 1-1 16,0-3-2-16,2 1 0 0,1 2 2 0,1 1-1 16,-1 1 3-16,0-4-2 0,3 1-4 0,1 0 6 0,6-1-4 15,2 1 4-15,-2-3-10 0,3 2 10 0,-4-2 3 16,3 0 3-16,-3 3-7 0,1-4-1 0,2 5-6 15,1-2 4-15,-1 0-1 0,4 2 5 0,-1-2-1 16,-2 0 2-16,2 3-5 0,-2 0 1 0,2 2-1 0,0 0 2 16,1-2-2-16,-3 1-3 0,6 1 8 0,4 2-5 0,-2-1 5 15,7-1-2-15,-2 0-3 0,4-1 2 0,-2 1-7 16,2-1 7-16,0 1-3 0,-2 0 3 0,4 1 0 16,0 1-3-16,-2-1-1 0,4-1 1 0,1 1 4 0,-3 0-13 15,5 0 6-15,2 2-10 0,0-1 2 0,4-2-5 16,-2 2-7-16,2-2 3 0,0 0-6 15,5 3-16-15,2 1-13 0,1-3 1 0,-1 2-10 0,3-3-38 16,-1 0-14-16,3 2-17 16,2-2-72-16,0 0-108 0</inkml:trace>
  <inkml:trace contextRef="#ctx0" brushRef="#br0" timeOffset="150483.07">1665 5878 3 0,'-7'2'29'0,"3"1"32"0,-6-2 9 0,6 0 2 0,-1 1-17 0,2 0-8 0,3 3-25 16,-7-2 16-16,2 4-11 15,-5-1-10-15,4 2 10 0,-1 4-15 0,1 1-8 0,0 8-2 0,-2 0-5 0,1 6 3 31,0-3-4-31,-2 4 11 0,1 0-1 0,-1 0 2 0,-1 6-19 0,-3 0 11 16,0 1-11-16,-3 4 13 0,-2-4 7 0,1-2-2 16,-2 0 14-16,0-5-15 0,-4 0-9 0,-2 1 7 15,2-1-8-15,-6-4 11 0,3-5 0 16,2-3 0-16,-1-3 7 0,5-3-8 0,2-1-3 16,0-3 11-16,5-1-4 0,3-3 9 0,-2-2 7 0,5 0 3 15,-4-3 5-15,6 1-2 0,-3-4-5 0,2 0-5 16,3 0-9-16,-2-1 4 0,2 2-8 0,3-1 1 15,-3 0 5-15,2-4-5 0,2 3-10 0,4 1 8 16,-1 0-9-16,4 5 8 0,-1-3-8 0,1-2-5 16,1 3 7-16,1-4-7 0,0 0-15 0,1 5 20 15,1-3-18-15,6 4 21 0,-3-1 10 0,5-7-16 16,5 6 14-16,-1-7-17 0,1-2 1 0,3 3 14 0,-5-3-17 16,0 0 17-16,3 0-6 0,-5-2-4 0,-3-2 12 15,0 1-11-15,0-2 0 0,-3 0 7 0,-1 2-6 16,-3 0 8-16,-2 0 4 0,-2 3-6 0,-2-2 6 15,-1 4-8-15,0 1-8 0,-4 2 29 0,2 2-9 0,0 3 17 16,1 1-10-16,-3 1-15 0,0 0-3 0,0 0-3 16,0 0-9-16,0 1 10 0,4 12-4 0,-3-6 5 15,-2-1 4-15,0 4-12 0,0-1 5 0,0 0-9 16,0 3-5-16,-1-1-8 0,0 1-24 0,2 2 5 16,-3 2-87-16</inkml:trace>
  <inkml:trace contextRef="#ctx0" brushRef="#br0" timeOffset="152448.26">2612 6737 120 0,'-1'-6'-14'0,"-1"0"-90"0,0 2 103 0,2 0 7 0,2-2 1 0,-1 2 2 0,-1-1-12 16,0 0 5-16,0 2-10 0,0-1 10 0,0 1 5 0,0 0-7 16,1 0 10-16,1 0-11 0,3 1 0 0,-4-1 13 15,3 1-8-15,1-1 14 0,-2-1 17 0,-2 1-9 16,-1-1 23-16,3 0-20 0,0 0 11 0,6 0 10 15,-4 0-13-15,-1-1 13 0,3 2-7 0,-1 0-14 16,1 0 2-16,2 1-7 0,0 1-9 0,-1-2 7 16,4 0-6-16,-3 1 6 0,3 0 2 0,3 2-14 15,-2 0 8-15,3 0-12 0,3 2-6 0,1-1 8 0,2 1-15 16,3 2 13-16,0-2 0 0,2 1-3 0,4 1 11 16,3 0-13-16,3 1-5 0,9 2 7 15,-3-3-8-15,1 2 9 16,-1-1 3-16,-5 0-10 0,2 3 9 0,2 0-12 0,2 0-3 0,-1-1 12 0,1 0-7 15,3-2 8-15,-2 0-1 16,3-1-3-16,-1-1 2 0,-1 0-5 0,-4 2-12 0,2-1 25 16,-3-3-14-16,1 2 19 0,4-3-2 15,5 0-13-15,-1 1 10 0,0 0-14 0,-5-1-10 0,-8 1 19 0,0-1-8 0,-5 0 11 16,-3 1-1-16,3 0-2 0,-2 1 6 16,-4-2-7-16,4 0-9 0,-3 1 12 15,-1-1-10-15,1 0 13 0,-2 1 1 0,-4-1-11 16,-3 2 9-16,-1 1-12 0,-2-1-6 0,-2 1 16 15,-1 0-15-15,-3 0 17 0,-1 0-3 0,-1 0-5 0,-3-1 5 16,0 2-10-16,-1-3-16 0,-2 3 15 16,2 0-20-16,-3-2 14 0,-3 1-42 0,0-3-32 15,0-1-34-15</inkml:trace>
  <inkml:trace contextRef="#ctx0" brushRef="#br0" timeOffset="153565.18">3763 6494 33 0,'0'0'34'16,"0"0"11"-16,0 0 5 0,0 0 16 0,0 0-9 0,-1-1 14 0,1 1 4 0,0-1-26 0,-1 0 9 16,-1 0-19-16,1 0-20 0,1 0-5 0,0 1-14 15,0 0 6-15,0 0-6 0,0 0-7 0,1 0 10 0,12-7-8 16,-3 7-14-16,3 0 29 0,-1 0-23 16,2 3 25-16,4-2-15 0,0 3 2 0,2 2 3 0,4-1-4 15,0 2-16-15,6 2 20 0,0-1-18 0,-2 2 19 16,0-1-1-16,-6 0-4 0,5 3 17 0,-6 0-17 15,4 1 0-15,-4 2 2 0,-3 0-15 0,-1 2 13 0,-1 0 10 16,-2-1-15-16,2 0 14 0,-6 0-18 0,-2 0 1 16,0-2 16-16,-1 0-11 0,-4-1 12 0,2 1-4 0,-5-2 10 15,0 2 11-15,-2 3-5 0,-4-3 7 16,2 4 19-16,0-4-14 0,-4-3 16 0,1 2-10 0,-2-3-7 16,-1 4 7-16,-2 0-10 15,0-2-10-15,1-1 3 0,-2-1-7 0,2-4 7 16,1 3 1-16,0-3-6 0,1 0-1 0,-1 0-3 0,1-3-5 0,-1 3-2 15,0-1 5-15,2-1-4 0,0-1 6 0,1-3-5 16,1 1 5-16,-1-1-6 0,1 0-3 16,3 0 18-16,-3-2-17 0,2-2 18 0,0-2-3 0,-2 0-8 0,3 1 11 15,-1-3-14-15,2 1-9 16,-2-2 13-16,0-2-14 0,3 2 14 0,-1 0 0 0,2-2-11 0,-1-2 12 0,0-1-14 16,-1-1-5-16,2 2 14 15,3 1-11-15,-1-2 13 0,3 4-7 0,-1 0 0 0,1-2 3 0,-2 2-4 16,-1-1-9-16,2 3 8 0,-2 2-3 0,2 2 5 15,-1 0 10-15,1-1-12 16,0 0 6-16,-2 0-8 0,1 1 1 0,-1 3 9 16,0-2 0-16,0 2 5 0,-1-1 3 0,-1-1-3 0,0 1-1 0,0 2 0 0,0 0-5 15,0 0 20-15,0 0-15 0,0 0 15 0,0 0-23 16,0 0 6-16,0 0 2 0,0 0-1 16,0 0-2-16,0 0-11 0,0 0-3 15,0 0-2-15,0 0 6 0,0 0-3 0,0 0 5 16,0 0-6-16,0 0-4 0,0 0 9 0,0 0 0 15,0 0 2-15,0 0-3 0,1 0-4 0,-1 0 4 0,2 0-3 16,-2 0 0-16,0 0 4 0,0 0-2 0,0 0 3 0,0 0 4 0,0 0-5 16,1 0-2-16,-1 0 0 15,0 0 12-15,1 1-20 0,0 0 9 0,0 0-14 0,0 0 22 0,0 0-11 16,1 0 9-16,16 8-12 0,-13-6 7 0,0-2-2 0,0-1 0 16,-2 0-1-1,2 1 5-15,-3-1-2 0,1 0 3 0,1 0-3 0,-3 0-10 0,4 1 13 0,-5-1-11 16,0 0 14-16,0 0 3 0,0 0-11 0,2 0 7 15,-1 0-9-15,-1 0 3 16,1 0 1-16,0 0-4 0,0 0 4 16,0 0 2-16,0 0-4 0,1 0 3 0,-1 0-4 15,-1 0-6-15,1-1 13 0,0 0-8 0,0 1 9 16,0-1-5-16,0 1-5 0,0 0 6 0,1-1-7 0,-2 1 9 16,1-1-4-16,0 0 4 0,0 1-4 0,0-1 1 15,0 0-4-15,0 0 1 0,1 0-3 0,-2 0-13 16,1 0 15-16,-1 0-20 0,0 1 19 0,0-1-18 0,0 1 0 15,0-1 2-15,0 1-4 0,0 0-12 0,0 0 1 16,0 0-24-16,0 0 14 0,0 0-22 0,0 0-14 16,0 0 2-16,0 0-16 0,0 0-42 0,-1 0-32 15</inkml:trace>
  <inkml:trace contextRef="#ctx0" brushRef="#br0" timeOffset="155644.37">7331 7809 423 0,'10'-2'63'0,"-10"-2"40"0,1-1 33 0,-4-1-119 0,9 3-10 0,-4 1-15 0,0 2 12 0,4 0-16 0,0 3-3 0,1 4 5 15,4-3-6-15,-3 3 7 0,0-1 7 0,0 1-3 16,0 3 10-16,2 1-8 0,1 2-13 0,2 0 24 16,3 0-17-16,-6 1 22 0,7 1-5 0,-3-1-7 0,1 2 12 15,2 2-13-15,-1 1-2 0,2 4 11 16,-1 1-14-16,-1 4 14 0,2 1-2 0,0 2-6 0,1 6 7 15,-4 4-11-15,-2 0-15 0,-2 5 29 0,-2 0-17 0,2 4 20 16,-2 1-14 0,-2 0 4-16,-3 3 7 0,3-1-4 0,0 3-8 0,1-1 5 0,-1 1-6 15,-5-4 6-15,3 0 3 0,-2-1-2 0,-3 0 8 16,1-1-10-16,1-2-10 0,0 0 23 0,1-1-12 0,-3-1 20 16,-5-1 0-16,1-2-6 0,0 2 8 15,0-2-8-15,-5 0-1 0,-2-1 8 0,-2 0-4 0,1-1 7 0,1-1-1 16,0-3-8-16,-2 0 7 0,-2-1-8 0,3-1-11 15,-5-2 13 1,2-2-18-16,2-3 18 0,1 0-14 0,1-3 5 16,0 2 5-16,0-2-5 0,0-4-11 0,-1 4 12 0,1-3-16 0,-3 0 15 0,1 1-6 0,-5-3 1 15,8 0 6-15,-6-3-8 16,5 2-9-16,-1 0 9 0,-4 1-7 16,4-2 7-16,1 0-1 0,5 0-3 0,-1-2 6 15,0-1-7-15,2 3-8 0,-1-2 6 0,1 0-14 0,-2-2 9 0,5-3-35 0,1 1-35 0,-3-6-14 16,3 2-12-16,0-3-72 0</inkml:trace>
  <inkml:trace contextRef="#ctx0" brushRef="#br0" timeOffset="156078.76">7348 9713 1024 0,'-3'-13'33'16,"-2"1"-29"-16,3 2 32 0,2 4 6 0,0-1-2 0,0 5 0 0,-1 0-18 0,0 1-20 0,-4 1-8 0,6 3-3 0,-2 0-18 0,2 7 6 16,4 1 4-16,-5 6-2 0,4 4 2 0,0 6 12 15,-3 2-9-15,0 2 10 0,2 2 3 0,-2 3 0 16,2 4 8-16,-2-2-7 0,0-1-18 0,-3-2-3 15,-2-2-17-15,2-2 10 0,-1-2-20 0,-2-3 3 16,5-3 4-16,-2-2-4 0,-3-5 0 0,4-3 33 0,-3-2-10 16,-2-4 18-16,5 0 7 0,-5-3 1 0,6-4 11 15,0 0-8-15,0 0 11 0,0 0 1 0,0 0-9 16,-9-11 5-16,9 3-8 0,-1-2 9 0,1-1 6 0,1-2-4 16,3-1-8-16,0-3 9 0,2-2-5 0,-2-3 8 15,1-2-2-15,-1 0-10 0,-1-7 11 0,2 1-10 16,7-3 4-16,-6-4 17 0,7 7-8 0,-5 1 14 15,-4 2 4-15,1 3-7 0,-2 2 3 0,2 4-6 16,1 3-18-16,0 3-5 0,4 1-13 0,-5 2 6 16,4 2-6-16,1 1-16 0,-2 2-9 0,3 0-7 15,1 0-52-15,7-1-89 0</inkml:trace>
  <inkml:trace contextRef="#ctx0" brushRef="#br0" timeOffset="157066.91">9346 12171 394 0,'0'-5'350'0,"0"5"-136"0,0 0-194 0,0 0 7 0,0 0-15 0,14-5-16 0,-8 4 11 0,5 3-14 0,0-4 7 0,4 4-2 16,1 0-2-16,1-2 2 0,2 1 10 0,1 0-16 15,2 2 11-15,1-1-14 0,1-1-2 0,6 0 16 16,-2 1-10-16,4-2 13 0,2-1-8 0,-2-6-4 16,-2-1 1-16,2-1-3 15,-3 2-12-15,0 2 22 0,4-4-10 0,-4 0 14 16,1-3-8-16,3-1 3 0,3 2 4 0,4-3-4 15,5-1-10-15,2-2 11 0,-1-2-6 0,1 1 8 0,-1 1-8 16,-4-2-9-16,2-1 10 0,-2 2-9 16,3-3 7-16,1 1 6 0,1 0-12 0,-4-2 14 0,-1 1 6 15,-4-1-10-15,-2-2 12 0,-2 0-15 0,-2 1-4 0,-2 1 15 16,-2-1-14-16,-1 1 15 16,1 0 3-16,-2-4-2 0,-5 4 14 0,0-4-15 0,0 2-16 0,0 0 24 0,3 0-18 0,-3 1 23 31,-4 3-8-31,-5-1-12 0,0 2 10 0,-3 1-13 0,1 0-9 0,-3 3 8 0,1 1-14 0,-5 0 13 31,0 0-11-31,-1 4-12 0,-2-1 1 0,1 4-13 0,-1 1-38 16,0 6-58-16</inkml:trace>
  <inkml:trace contextRef="#ctx0" brushRef="#br0" timeOffset="157610.93">9746 11744 970 0,'-5'-14'17'0,"1"1"8"0,1 4 2 0,3 3-1 0,-2 1-5 0,2 2-14 0,0 3-7 0,0 0-3 0,0 0-32 0,0 0 19 0,3 10-9 0,-4-2 14 0,-1 6 5 16,2 6-6-16,-2-1 5 0,-2 6-7 16,0 1-2-16,-3 0 18 0,-3 5-12 0,3 0 11 15,-3 1-20-15,-3 0-2 0,1-4-1 0,-1-4-4 0,1-1-31 16,-2-1 13-16,5-4-20 0,0-1 17 0,1-5 6 0,3-5 12 15,-3 2 23-15,1-5-15 0,3 0 4 0,-3-4 24 16,3-3-14-16,4 2 19 0,-3-5 7 0,3-1-6 16,-1 1 14-16,-3-8-14 0,9 3-3 0,1-5 13 15,1 1-22-15,4 1 21 0,0-1-8 0,3 6-7 16,0 0 11-16,2 3-14 0,1 2-8 0,2 3 18 16,-1 0-14-16,2 1 14 0,-3 3-17 0,2 2 7 15,2 1 2-15,-2-1 0 0,1 2-14 0,0-2 9 0,2-1-11 16,-1 2 11-16,0-5 2 0,-3 2-1 0,0-4 7 15,-1-3-9-15,-2-2-15 0,0-3 23 0,1 0-9 0,-3-2 13 16,0-4-12-16,3-1 7 16,-6-3 1-16,0-1-1 0,0 1-14 0,-8-1 7 0,-4 1-11 15,1 0 11-15,-1 3 0 0,2 4-4 0,0 0 4 0,-2 3-9 16,-4 4-10-16,-2 1-9 0,3 6-28 0,-3 3 8 16,1 2-53-16,-9 4-73 0</inkml:trace>
  <inkml:trace contextRef="#ctx0" brushRef="#br0" timeOffset="157934.23">9115 13630 302 0,'-2'-19'11'0,"-3"-1"-42"0,4-1-9 0,1-1-19 0,0 2-61 0</inkml:trace>
  <inkml:trace contextRef="#ctx0" brushRef="#br0" timeOffset="158180.76">9014 13066 291 0,'-13'-18'45'0,"7"8"113"0,1 0 7 0,1 6-42 16,1 2-46-16,2-3-27 0,1 4-5 0,-1-2-10 15,1 3-43-15,0 0 5 0,0 0-16 0,0 0 14 16,1 0 4-16,-1 0-5 0,16 10 11 0,-10-3-11 16,-1 1-8-16,2 2 18 0,0-4-15 0,0 1 17 15,1 0-4-15,-3 0 0 0,3 3 8 0,1-2-9 0,-3 0-4 16,3-4 4-16,0-1-3 0,-1-1 4 0,5 1-7 15,-5-2 5-15,3 5-1 0,-1-3 1 0,2-1-20 16,-3 0-7-16,-1-3-18 0,3 0 7 0,-6 1-30 0,4 0-33 16,1 0-21-16</inkml:trace>
  <inkml:trace contextRef="#ctx0" brushRef="#br0" timeOffset="158400.53">9306 13047 653 0,'-1'-4'47'0,"0"1"-30"0,2 2-9 15,2 0-3-15,1-1-12 0,3 0 6 0,0-2 1 16,-2 2 0-16,2 0-15 0,0-2 16 0,0-2-12 16,1 1 14-16,1 0-8 0,-1 3-19 0,2-2-7 15,-2 0-8-15,2-1-60 0,-3-2-47 0</inkml:trace>
  <inkml:trace contextRef="#ctx0" brushRef="#br0" timeOffset="158716.13">9458 12952 192 0,'0'0'95'0,"0"0"95"0,0 0-39 16,-2 0-17-16,1 0-39 0,0 0 22 0,-20 1-58 15,15 2-18-15,1 0 1 0,1 6-9 0,-1-3-21 16,0 2 5-16,-2 4-9 0,1 0 8 0,0 0-13 0,1 4-2 16,-2-1-1-16,-1 2-1 0,-1 1-19 0,0 0 24 15,0 0-10-15,-3-3 14 0,1 1-12 0,-4-2 6 16,0 1-2-16,-2-2 0 0,-1-1-19 0,-5-3 19 15,3-2-8-15,1-1 10 0,2-3-2 0,7-2-1 16,1 0-1-16,1-1 0 0,1-3-3 0,-3 0 5 16,0-3-4-16,2-1 4 0,2 0 4 0,1-2-13 15,4 1 7-15,-2-1-12 0,-1 1-4 16,4 3 18-16,3 1-16 0,1 1 17 0,-3-1-5 0,6 2-3 16,-1 0 14-16,2 3-13 0,3 2-13 0,1 2 19 15,0 2-15-15,2 1 17 0,3 2 0 0,2 4-2 0,1-2 7 0,4 2-7 16,-1 1-8-16,-1-1 10 0,1 0-4 0,-1-1 8 15,-4 1 0-15,0-5-5 0,0 0 1 0,0-4-2 16,-1-1-9-16,1-3-2 16,0-3-25-16,-2-2 11 0,1-1-37 0,0-3-44 0,2 0-39 15,-3-1-8-15,1-2-130 0</inkml:trace>
  <inkml:trace contextRef="#ctx0" brushRef="#br0" timeOffset="159558.44">8423 14063 313 0,'0'-4'50'0,"0"-1"20"0,0-2 6 0,-4 2-3 0,4 1-17 0,-1 1 11 0,0-1-18 0,1 1 15 0,0 0-29 0,-1-1-5 0,1 4-1 0,0 0-3 0,0 0-19 15,0 0 9-15,0 0-12 0,0 0 12 0,0 0-5 16,0 0-9-16,0-1 9 0,0 1-9 0,0 0 11 15,0 0 4-15,0 0-3 0,0 0 2 0,1 0-5 16,0 0-5-16,0 0 4 0,0 0-7 0,15 10-14 16,-13-3 14-16,1 2-11 0,0 3 13 0,0 2 4 0,0 4-8 15,-2 3 5-15,1 3-7 0,0 2-1 0,-2-1 2 16,0 2 0-16,0-3 0 0,0 2 1 0,-1 1 5 16,4-3 3-16,-3 1-3 0,2-3-10 0,1-7 10 15,-3-1-10-15,2-3 11 0,-1-1-4 0,2-2-1 16,-1-2 7-16,1-3-8 0,-3-3-10 0,1-4 8 0,0 1-9 15,-1-4 11-15,2-5 6 0,-2-1-22 0,0-4 2 16,-1-4-12-16,-1 0-16 0,0-1 21 0,-5-3-8 16,3 2 14-16,-4-2 9 0,0-1 6 0,0 0 14 15,-1-2-9-15,1 1-7 0,0 2 33 0,1 2-16 0,1 5 26 16,1 1 2-16,-1 4 24 0,2 3 6 0,-2 2 3 16,2 2-18-16,0 2-10 0,0 0-11 0,2 2 4 15,1 2-28-15,0 0-23 0,7 2 2 16,-1 3-8-16,1 2 1 0,5 4 12 0,-3 2-11 0,3 3 12 15,2 0-6-15,0 2 7 0,3 1 2 0,-3-1-2 16,4 1-12-16,-1 1 8 0,1-3-17 0,3-1 11 16,-1-1-41-16,3-4-84 0,2 1-72 0</inkml:trace>
  <inkml:trace contextRef="#ctx0" brushRef="#br0" timeOffset="160798.26">6576 14554 592 0,'-8'-5'97'0,"1"0"-44"0,2 0-4 0,-2 0-14 0,3 3-22 0,4 2-3 0,0 0 2 0,0 0-6 16,0 0-19-16,0 0 11 0,0 0-15 0,1 0 16 15,11-2-1-15,-6 3 3 0,0 0 6 0,2 0-5 16,-2 1-5-16,2 0 4 0,2 0-7 0,-2 1 6 16,1 1 3-16,-1 1-3 0,-1 0 10 0,2 2-10 15,-1 0-4-15,1 1 14 0,2 1-10 0,-2 1 14 0,2 1 1 16,-1 1-3-16,1 3 2 0,1 1-5 0,-1 0-4 15,2 4 1-15,1 3-2 0,-2 6 0 0,2-4-5 0,2 7 4 16,0 1 1-16,3-1 0 0,0 5-13 0,0 0 13 16,2 3-10-16,0 3 11 0,3-2 2 15,4 5-8-15,-1-2 6 0,4 5-9 0,1 4-4 16,-1-2 10-16,1 0-2 0,-3 0 4 0,1-1-3 0,1 4 3 16,-2 2-2-16,2 3 1 0,0 4-12 0,0-3 11 15,-4 0-7-15,5-1 9 0,2-5-4 0,4 2-1 16,4-1 9-16,-6 0-8 0,-1 1-3 0,-1 0 8 15,-1-3-9-15,3-2 11 0,-2-1 8 0,5 0-13 0,-2-4 6 16,3 0-8-16,6-1-4 0,-4-3 12 16,3 0-8-16,-3-7 10 0,0-1 3 0,-3-7-6 0,0-2 9 15,1-4-11-15,0-3-16 0,4-2 21 0,5-4-14 0,1-1 16 16,1-3-10-16,-3-1-2 0,-5-1 3 0,-3 0-5 16,-3-2-12-16,0 1 3 0,0 0-12 15,-4-2 9-15,3 4 0 0,-1-3-3 0,-2-1 12 0,3 2-12 16,-7-3-6-16,-3 1 11 15,-1-2-19-15,-3-2 16 0,-3 1-8 0,1-3-45 0,-1 1-30 0,-1-3-15 16,-1-2-154-16</inkml:trace>
  <inkml:trace contextRef="#ctx0" brushRef="#br0" timeOffset="161432.49">6848 14706 618 0,'-13'-22'88'0,"1"4"99"0,2 0 100 0,3 4-258 0,2 2 2 0,0 1 6 0,0 4-17 0,2 1 13 16,1 1-26-16,2 4-6 0,0 1 1 0,0 0-2 0,0 0-18 16,0 0 5-16,0 0-15 0,0 0 12 0,-4 4-10 0,5 5 7 15,1 2 8-15,-1 4-5 0,-1 1-1 0,0 4 12 16,0 0-6-16,-1 5 9 0,-2 2 2 0,1 1-2 16,-1 4 1-16,-2 3-5 0,0 0-10 0,0 0 24 15,-3-1-14-15,0-3 17 0,0-1-2 0,1-1-11 16,-1-4 13-16,3-2-15 0,-1-3 4 0,-1-5 4 15,3-2-8-15,-1-5 7 0,2-2-1 0,2-1-5 16,1-5 2-16,0 0-7 0,0 0-15 0,0 0-12 0,-2-9-13 16,8-4 3-16,-2-2-9 0,1-7-19 0,-2-2 20 15,2-2-21-15,2-2 30 0,-3-5 24 16,2 0-11-16,1-2 17 0,-1 1 14 0,4 3 18 0,0 5 25 16,0 4-10-16,0 5 42 0,-3 7 1 0,-1 1-11 0,2 6 4 15,-4 3-39-15,4 2-1 0,0 4 1 0,3 3 0 16,3 3-7-16,2 6 13 0,1 4-10 0,4 2 10 15,-3 3-23-15,1-1-9 0,2 3-3 0,-1-3-1 16,4 0-10-16,-1 0 10 0,1-3-27 0,-1-5 17 16,-2-3-56-16,-6-4-112 0</inkml:trace>
  <inkml:trace contextRef="#ctx0" brushRef="#br0" timeOffset="162275.67">5424 13700 788 0,'-11'-10'128'0,"-1"6"-104"15,3 0 5-15,1 3-10 0,-1 0-26 0,1 1 18 0,1 3-24 0,3 1 24 0,-2 0-8 0,1 1-16 0,0 1 15 0,-3 1-18 16,1 1 1-16,2 1 16 0,-1 0-11 0,1 3 13 16,-1 0-2-16,-1 1-4 0,1 2 7 15,-5-1-6-15,2 4 2 0,-3 1 5 0,2-2-5 0,0 5 4 16,-1-4 4-16,8 3-3 0,-3 4 10 0,0 0-8 0,3 2-3 16,-5 0 9-16,2 0-13 0,0 1 11 15,1 0-3-15,-2 3-4 0,7 3 13 0,-2 1-12 0,-2 0-2 0,4 5-1 16,-3-1-8-16,2 7 5 0,1 0 1 0,3-1 1 15,2 0 5-15,1 0-5 0,5 0-5 0,-6 6 5 32,1 3-10-32,0 7 9 0,-1 1 1 0,1 0-1 15,2 3 2-15,0-4-3 0,1 2-2 0,3 3 2 16,1 2 0-16,4-2-1 0,0 2 4 0,2 1-1 0,0-4 3 16,3 4-4-16,1 2-10 0,1 2 12 0,2 1-13 15,0 0 13-15,1 2 6 0,1-3-6 0,3 1 12 16,6-3-14-16,-4 0-3 0,9-2 2 0,-2-6-3 15,2-3 4-15,7 0 0 0,-8 2 2 0,3 0 5 0,-3-1-4 16,1-3-11-16,3 1 15 0,-2-5-13 0,6 0 15 16,2-1 0-16,-4-3-1 0,3-1 7 0,-5-4-8 15,1 0-15-15,-3-5 17 0,3-2-14 0,3-2 17 16,3-3-5-16,5-3-7 0,-1-3 9 0,-4-4-11 16,-1-3-9-16,-6 0 13 0,5-7-14 0,-2-2 13 15,2-3-9-15,2-7-19 0,-3 2 2 0,-1-5-13 0,-5 0-25 16,-4-4-50-16,1 2-60 0,-7 0 10 0,2-5-105 15</inkml:trace>
  <inkml:trace contextRef="#ctx0" brushRef="#br0" timeOffset="162924.49">4825 14475 448 0,'-14'-5'66'0,"-1"-3"54"0,0 0 41 0,-1-2-135 0,7 3-15 0,0-3 6 0,-1 5 0 15,4 0-2-15,-1 1-22 0,2 2 19 0,-2-2-5 16,3-1 16-16,3-2 46 0,-2 4-6 0,8 2 8 16,-5-4-14-16,1 2-34 0,-4 1-7 0,-1-2-7 15,4 5 2-15,0 1-25 0,5-2 8 0,2 0-5 16,-4-3 8-16,4 1-3 0,5 1 12 0,-1-1-2 0,6 2 7 16,4-3-1-16,1-1-2 15,2-3 2-15,6-3-2 0,-5-6 4 0,2-1-5 0,0-2-3 0,-1-1-1 16,2 0-3-16,-4-1 2 0,1 0 2 0,1-2-2 15,0-1-15-15,-1-3 9 0,2 2-15 0,-6 0 12 16,3 2-15-16,-1-2-7 0,-4 3 7 0,4 1-9 16,-4-1-1-16,-2 5 21 0,-4-2-5 15,-3 6 13-15,0 2 16 0,-5-1-13 0,2 8 15 0,-4 1-15 16,0 2 6-16,0 4 10 0,-1-1-14 0,-1 5 14 0,0 2 3 16,2 4-1-16,-2 5 6 0,0 6-8 15,0 4-8-15,-1 3-1 0,1 6-4 0,-1 2 3 0,1 2 3 0,0 1-13 16,1 3 6-16,-1 2-8 15,2 0 0-15,-2 0 5 0,3-2-13 0,-4-3 6 0,-3-3-21 16,2-1-32-16,0-3-22 0,0 0-12 0,1-2-115 0</inkml:trace>
  <inkml:trace contextRef="#ctx0" brushRef="#br0" timeOffset="164044.1">4551 12237 361 0,'-16'0'54'0,"3"-1"65"0,-1 0 27 0,0 1-70 0,1 1-28 0,1 4 0 0,-1-1-14 0,1 1 10 0,-2 0-18 15,2 4-8-15,-4-2 3 0,-1-1-5 0,2 3-1 16,2-1-1-16,-1 2-8 0,2-1 5 0,-2 0-6 15,3 1-2-15,3 1 4 0,-3 1-5 0,1-1-11 0,-4 1 12 16,2 0-5-16,2 2 7 0,0-1-5 16,-2 1 0-16,1-2-3 0,0 0 3 0,-1 1-8 0,0 2 9 15,0 0-1-15,-1 1 2 0,-4 0-5 0,1 1 6 16,-3 3 0-16,1 1 2 0,-2 3-17 0,-2 3 17 16,-3-1-6-16,-1 3 10 0,0 3-6 0,-6 0 2 15,6 0 0-15,1 3-1 0,2 0-3 0,-2-1 8 0,3 4-5 16,0 0 6-16,-1 3-1 0,2 2 2 15,1-2 3-15,1 2-3 0,2-2-11 0,0 1 5 0,0 1-10 0,4 2 9 16,-1 1-2-16,2 4-2 0,1 2 4 0,0 4-6 16,2-2-5-16,-1 2 8 0,0 1-1 15,2-3 4-15,0 5-4 0,3 3-1 0,-3 0 1 16,3 4-2-16,2-1-6 0,0-1 5 0,3 4 3 16,0 3 0-16,0 1 1 0,-1 0-2 0,-3 0-4 0,4-5 2 15,0 2-7-15,2 0 16 0,4 0-10 0,-6 0 12 16,3 0 0-16,1 1-8 0,-3-3 9 0,4-6-11 15,-2 0-7-15,0 1 17 0,3-4-9 0,1-1 12 0,-1-3 1 0,5-4-7 16,-2-4 5-16,0-1-7 16,2-2-3-16,-1-2 2 0,1-3-9 0,2 0 7 0,0 2-4 0,3 2-4 15,0-1 10-15,1-1-9 16,1 0 2-16,0-2 6 0,-2-1-7 0,5 1 8 16,-3-1 3-16,0-2-2 0,2-6 2 0,-3-1-5 0,0-2-14 0,1 1 9 15,-1-2-15-15,2-6 11 0,-6-2-21 0,3-4-12 16,0-1-6-16,-3-4-7 0,3 0-35 0,-1-1-14 0,-1-5-41 15,-1-1 12-15,-1-2-72 0</inkml:trace>
  <inkml:trace contextRef="#ctx0" brushRef="#br0" timeOffset="164700.97">3617 12528 575 0,'-9'-1'76'0,"1"0"196"0,1-1-236 0,6 4 15 0,-1-1-24 0,2-1 20 0,0 0-39 0,0 0-11 16,0 0 5-16,12 6-8 0,-5-4-1 0,2 0 19 16,2-2-4-16,1 0 10 15,3 0-10-15,5 0-6 0,0 0-3 0,1-2 0 0,1-1-4 0,3 1 9 0,3 0-7 16,1-2 7-1,-1 0 5-15,8 3-16 0,-1-7 10 0,6 3-14 0,1 1 3 0,-4-5 3 0,-1 5-9 0,-5-3 7 32,-1-1-1-32,-2 2-2 0,-2 0 15 0,-2 2-11 0,0 1 6 15,-2-1 1-15,-4 0-11 0,0 4 8 0,-1-1-4 16,-2 5 5-16,-2 3 3 0,-1 1-2 0,1 5-6 16,-6 2 10-16,1 1-2 0,-7 6 8 0,-2 0 4 0,-2 8-1 15,-5 2 4-15,-3 4-4 0,-3 2-12 0,-3-2 9 16,0 2-5-16,0-1 9 0,2 2 3 0,-1 1-13 15,2-2 1-15,-4-1-6 0,0 0-3 0,-2-2 4 16,2 1-10-16,0-3 8 0,1 0-11 0,-1-3-41 16,-1-4-38-16,0 1-9 0,0-5-166 0</inkml:trace>
  <inkml:trace contextRef="#ctx0" brushRef="#br0" timeOffset="165614.1">3204 10749 294 0,'-1'-7'52'0,"-2"3"191"0,2-4-199 0,1 5-9 0,-1-1 0 0,1 4-7 0,0 0-25 0,0 0-3 0,1 0-4 0,0 0 2 0,1-1 13 0,-1 0-11 16,-1 0 7-16,25-13-10 0,-20 12-7 0,2 0 15 15,0 0-12-15,-1 0 14 0,1-2 0 0,-2 2-2 16,0 1 8-16,1-1-8 0,0 0 9 0,0 1 4 15,0-1-2-15,2 2 3 0,1 0 2 0,1-1 3 16,2 1 11-16,-1-2-8 16,3 1-6-16,2 0 5 0,2-1-11 0,-1 0 11 15,2 1-3-15,6 0-10 0,4 0 0 0,3 0-4 0,2 0-1 0,-1-2-3 0,-1 0-1 16,1 0-1-16,2-1-1 0,-2 1 2 0,3-1 6 0,0 0-5 16,1 0-5-16,8-1 7 0,-1-1-7 0,8-2 7 15,0-3-2-15,1 2-3 16,-3-1-1-16,-2 0-1 0,-2 0 2 0,5 2-2 0,2 0 0 15,3 1 0-15,2 1 7 0,-7 1-11 0,-2 2 12 16,-5 3-14-16,-2 4 0 0,-6 3 10 16,-3 1-11-16,0 2 11 0,0 0 3 0,4 3 0 0,4 0 9 15,-5 2-10-15,2 2-2 0,-5-2 5 0,-5 1-8 0,2-1 8 16,-5 1 4-16,1 1-13 16,-2 1 9-16,2 0-12 0,-1-1-5 0,-4 1 11 15,-1 2-8-15,-6 0 8 0,-2 1-3 0,0-3-6 16,-2 2 11-16,-1 0-9 0,2 0-5 0,-1 2 18 0,-2-4-18 15,-2 1 20-15,-2 0-2 0,3 1-9 0,-4 0 11 0,-2 0-14 0,1 0-8 0,-2 0 24 16,-1-5-16-16,-1 1 19 0,4-3-9 0,-3-1-5 16,3 0 9-16,1-5-10 15,-6 0-2-15,0-1 3 0,0 0-4 16,1 1 4-16,0-2-3 0,-1-1-41 0,2 0-23 16,-1 3-9-16,0-6-102 0</inkml:trace>
  <inkml:trace contextRef="#ctx0" brushRef="#br0" timeOffset="166025.53">4724 11009 796 0,'0'-16'128'0,"0"6"-86"0,1 0 9 0,2 4-35 0,2 2-15 0,1 1-1 0,-2 3-9 0,4 1 4 0,5 2-1 0,-2 1-1 16,10 2 8-16,5 2-7 0,2 2-8 0,3 3 15 16,0 0-12-16,-6 2 13 0,0 2-3 0,0 3-9 15,2 0 13-15,-5 1-13 0,1-1-1 0,-3-2 13 0,0 3-13 16,-1-2 15-16,0 2 7 0,-1-2-14 0,2-1 12 15,-4-5-15-15,-3-3 0 0,0-5 17 0,-3-3-9 16,3-2 14-16,-8 0 0 0,5 0 12 0,-3-4 15 16,-1 2-3-16,0-6 26 0,-2-2 9 0,-4 2-1 0,-2-10 6 15,3 3-11-15,-2-4-22 0,-4-6-2 0,0 5-5 16,-1-5-16-16,-5-4 1 0,2 2-4 16,-2-5 4-16,1 0-18 0,3 1-2 0,-4-3-4 15,3-2 4-15,-4 2 1 0,0-3-12 0,1-3-5 0,0 4 0 16,2 0 3-16,0 0-9 0,8 7-8 0,-5 0-5 0,1 0-59 15,2 4-71-15,-1 1-182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6:02:42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3872 12860 292 0,'-11'-13'46'0,"2"2"5"0,0-1 42 0,2 2-52 0,5 1 38 0,0 3-15 0,-2 2-21 0,5-2 11 0,-3 1-17 0,2 2-14 16,1-3 4-16,0 2-9 16,5 0-14-16,-3-1 26 0,-3 1-9 0,5 0 16 0,-5 0 6 15,3 0-15-15,6 1 11 0,-4 0-14 0,-3 0-4 16,1 1 1-16,1 0-19 0,-1 2 13 0,1 2-11 0,-1 1-2 15,-1 1 7-15,-1 0-10 0,5 2-10 0,-4 0 14 0,5 0-7 16,-2 3 9-16,-3 0-11 16,7 2 7-16,-3 2 5 0,0 1-2 0,0 0-8 0,-3 1 13 0,5 2-8 15,1 2 12-15,-2 2-9 0,-1 2-1 0,0 2-1 16,0-2-1-16,2 0-6 0,0 6 9 0,1 0-9 0,1 2 10 16,-3 0 1-16,2-1-8 15,0-2 7-15,0 1-9 0,0 1-5 16,-1 1 9-16,0 0-1 0,1 0 4 0,1-1 1 15,-1-1-1-15,1-2 0 0,-1 0-1 0,0-1-4 0,-1 3 0 0,2 0-4 16,-3-4 5-16,0 3 10 0,2-2-9 16,-2 0 7-16,1 1-10 0,0 1-6 0,-1 0 13 0,1-2-7 15,-1 0 8-15,-4-5-5 0,1 1-1 0,2-2 2 0,-2-1-2 0,1 4-1 16,0-5 4-16,-3 2-2 16,3-3 4-16,-1-2 10 0,0 1-19 15,-1-3 12-15,0-1-14 0,0-1 6 0,-1-1 5 0,-2 0-5 0,2 2 6 16,2 0-4-16,-1 3-1 15,0 0 1-15,0 2-2 0,1 1-11 0,-4 0 17 0,3 2-10 0,0 0 12 0,-1 0-8 0,-1-3 3 16,3 1 5-16,-3-3-3 0,1 2-5 0,1-5 6 31,-2-2-9-31,0-1 8 0,-5-5 2 0,6 1-1 0,-2-2 14 16,0-2-11-16,1-1 5 0,-1 0 1 0,1-6-12 16,0-1 9-16,1 0-9 0,-1-4-93 0,-1-2-63 15,2-3-29-15,0-1-322 0</inkml:trace>
  <inkml:trace contextRef="#ctx0" brushRef="#br0" timeOffset="1934.47">3902 12267 258 0,'7'-5'76'0,"-3"-1"-4"0,5 0-18 0,0-1 13 0,-2 0-24 0,10 3-9 0,-2-2 3 15,1 1-6-15,5 1-18 0,-3-3 8 0,0 2-4 0,-2-3 9 16,0-1 2-16,1-1-10 0,1-1 3 0,2 1-6 16,0-1-3-16,-2-3 20 0,2 1-14 0,-1-2 16 15,1-1-2-15,4-2-11 0,-1-1 11 0,2-4-14 16,4 0-7-16,0-4 18 0,7-4-19 0,2 0 20 15,0-2-13-15,2-2 0 0,-2 3 8 0,0-3-8 0,2-2-5 16,-2 1-9-16,1-3-7 0,0-1 2 0,2 3 6 16,3-4-1-16,-2 1 8 0,2-1-8 0,-7 0-9 0,-3 5 6 15,0 0-10-15,-6 2 10 0,1 6 3 0,2-4-4 16,-4 3 10-16,4 1-11 0,-2-3-15 0,-1 4 24 16,3 2-12-16,-3 0 17 0,1-1-4 0,0 3-15 15,-2 0 5-15,1 0-9 16,-2 2-4-16,-1 2 16 0,-1-1-7 0,-3 4 10 0,-2 2-4 15,-1-3-1-15,1 4 0 0,-5-3-3 0,4-1-3 0,1 4 7 0,-9-2-1 16,7 2 3-16,-6-1 7 0,3 0-11 0,8 0 7 16,-6-2-11-16,2 1-9 0,-1 1 21 15,-2-1-12-15,4 2 15 0,-2 0-7 0,0 0-3 0,-3 0 2 16,1 1-3-16,0 0 2 0,-1-1 0 0,-2 3-1 16,-1 1 0-16,-2 1 11 0,-1 1-12 0,0 1 9 0,-2 1-12 15,0 1-1-15,-3 2 12 16,0 0-9-16,0 2 10 0,-1-1-6 0,1 1-1 0,-1 0 8 0,-1 0-8 15,-1 0 2-15,0 0 9 16,1 0-10-16,0 0 11 0,0 0-2 0,22 9 3 0,-16-6 1 0,1 1-2 16,1 0-17-16,0 1 15 15,0 0-10-15,-1 0 11 0,4 1-11 0,-1 0-1 0,-1 1 2 0,6 1-1 0,-7-1-14 16,1-1 23-16,3 3-15 0,-5-1 19 0,8 1-6 16,-6 0-9-1,-1 0 7-15,6-1-10 0,-4 2-9 0,10 0 20 0,-5 0-6 0,0 0 10 0,1 2-9 0,-3 1 0 16,2-1-1-1,1 2 0-15,-2-4-8 0,-1 2 8 0,1 4-5 16,1 0 7-16,-3 3-2 0,1 0 0 0,-3 2 1 16,1-1-1-16,-1 1-9 0,1 0 11 0,-1 1-3 0,2 3 5 0,-1 1-3 15,2 3-1-15,-4 0 2 0,4 1-2 16,-3 0-11-16,3 0 13 0,1 2-7 0,-7 0 10 0,2 0-11 0,-1 2 8 16,-1-3-2-16,1 0 2 0,-1-1-15 0,-4-3 15 15,0 1-15-15,-1-1 14 0,2-2-1 0,-2-1 0 0,-1-2 13 16,0-5-12-16,-2 0 2 0,0-4-4 0,1 0-2 15,-5-2 1-15,-1-2 8 0,3-1-8 0,-2-4 3 0,4 2-6 32,-2-2 0-32,0 0 13 0,-1 1-13 0,1-3 13 0,2 4-4 0,0-2-4 0,0 0 11 0,3 2-11 31,-3-3-3-31,1 1 3 0,3 2-8 0,-2 3 8 0,-2 0 4 0,0 4-5 0,2-1 7 0,-3 0-7 16,5 3-5-16,-1-2 9 0,-3-1-9 0,5 1 9 15,-5-2-1-15,1 1-5 0,-1 2 9 0,0-1-8 0,0 3 11 16,0 0-9-16,0 0-5 0,0 1 0 0,0-1 9 15,-5 4-6-15,2-3 5 0,0 2-8 0,-2-1-5 0,2 1 10 32,1 1-8-32,-4 0 9 0,1 1-1 0,-3 0-3 0,-2-1 5 15,-1 0-7-15,2-1-1 0,-3-1 6 16,1-1-5-16,-1-1 6 0,-1-1 3 0,-1-1-10 16,-6-1 6-16,0-1-10 0,0 0-5 0,-1 1 15 15,-4 0-14-15,0 1 14 0,-6 1-3 0,-1 2-4 16,-4 1 8-16,-5 2-10 0,-5 0-14 0,-1 2 24 15,-2 0-12-15,0 0 15 0,3 4-11 0,-2 1 5 0,5 5 0 16,-4-1 0-16,1 3-12 0,1 0 14 0,-4-3-7 16,7 3 9-16,1-2 3 0,1 0-5 0,7 3 2 15,-2-3-3-15,-2 1-6 0,4 1 14 0,-1-2-8 16,2 2 10-16,-3-1-5 0,5 1-4 0,0-1 8 0,-1-4-8 16,6 2-9-16,-5-4 13 0,1 1-3 15,5-1 8-15,-2 0-4 0,3 0-4 0,3-2 2 0,0-2-3 16,2 1-11-16,0-3 18 0,0 1-12 0,2 0 14 15,2-2-6-15,-1 3 0 0,2-3 7 0,-3-3-6 16,2-1-5-16,-2-4 9 0,5 2-10 0,-2-1 11 0,2-1 1 16,4 0-3-16,-3-2 12 0,6 0-12 0,-2 1-12 15,-3-2 18-15,3 1-11 0,1-1 16 0,2 0-12 16,2 0 4-16,1 0-1 0,-2-2 2 0,-1 0-11 0,0 1 17 16,-2-1-10-16,5-1 13 0,0 1-10 0,-1 0 0 15,6 1 7-15,-6 0-5 0,2 1 1 16,0 0-9-16,-2 3-6 0,0-2 2 0,-1 2 16 0,1 0-14 15,1-1 10-15,0 3-13 0,-3-3 1 0,1 1 7 16,-1 1-3-16,2-1 5 0,1 1-3 0,-4 1 2 16,2 0 2-16,-4-2-2 0,3 1-8 0,2-5 8 15,-3 2-8-15,3-1 8 0,-1-1 7 0,-1 1-8 16,3 0 7-16,-3-3-9 0,1 0-9 0,2 0 11 0,-4-2-4 16,3 0 9-16,-1 1-1 0,1-1-5 15,0 1-1-15,1 0-1 0,0-1 11 0,0 0-13 0,-2-2 12 0,2 1-12 16,-2 0 7-16,0 0-2 0,5 0-2 0,-5 0 3 15,2 0 5-15,0 0-10 16,-2 0 8-16,1 0-8 0,1 1 8 0,0 0-5 0,0 0 0 16,-3 0 0-16,1-1-3 0,-1-1 5 0,3 1-9 0,-1-1 8 15,1 0-4-15,0 1 6 0,0-3 3 0,0 0-2 0,0 0-7 16,0 0 13-16,0 0-5 0,0 0 8 0,0 0-1 16,0 0-5-16,0 0 2 15,0 0-3-15,0 0 2 0,0 0-4 0,0 0 3 0,0 0-4 16,0 0-2-16,-1 0 5 0,1 0-3 15,-2 0 4-15,2 0-8 0,0 0-1 0,0 0-4 0,0 0 3 16,0 0 1-16,0 0-2 0,0 0 2 0,0 0-3 0,0 0 2 0,0 0-3 16,0 0 4-16,0 0-4 0,0 0 2 0,0 0-2 15,0 0 0-15,0 0 0 0,0 0 4 0,0 0-5 16,0 0 1-16,0 0-2 0,0 0 7 0,0 0-4 16,0 0 3-16,0 0-2 15,0 0 6-15,-1 0-8 0,0 0 5 0,0 0-6 16,0 0-1-16,1-1 5 0,0 0-3 0,-1 0 4 0,1 0-10 0,0 0 11 15,0 0-1-15,0 0 4 0,0 1-7 0,0 0-1 16,0-1-3-16,0 1 2 0,0-1 1 0,0 0 0 16,0 1-1-16,0-1 1 0,0 1 6 0,0 0-7 0,0-1 3 0,0 1-4 15,0-1 2-15,0 1 0 16,0 0-4-16,0 0 2 0,0 0 3 0,0-1-1 16,0 1 6-16,0 0-4 0,0 0 4 0,0 0-7 0,0 0-5 0,0-1 1 15,-1 1 7-15,-1 0-6 0,1 0 6 0,1 0-7 16,0 0 1-16,0 0 4 0,0 0-1 0,0 0 1 0,0 0-4 15,0 0-5-15,0-1-7 0,0 0 0 0,0 0-34 0,0 0-37 32,0 0-33-32,-4-21-1 0,6 15-93 0,-1-2-156 0</inkml:trace>
  <inkml:trace contextRef="#ctx0" brushRef="#br0" timeOffset="2952.84">3058 11715 233 0,'-8'-12'28'0,"1"1"-26"0,5 4 73 0,1 3-21 0,1 4-9 0,0 0-1 0,0-1-24 0,0 0 8 0,0 0-6 0,-2-18 7 16,2 13 1-16,3 4 4 0,1-3 9 0,2 2-6 16,1 0-1-16,-2-2 15 0,2 1-16 0,2-1 18 15,-6 2-15-15,3-1-12 0,2 3 0 0,-1 0-9 16,2 1-20-16,2 1 13 0,2 1-10 15,1 2 12-15,-1-3-9 0,1 4 0 16,0-1 6-16,0 1-6 0,1 3-8 0,0 1 10 0,2-2-6 0,-1 2 7 0,2 1-2 16,-1-2-1-16,1 1-3 15,-1 2 2-15,3 1-1 0,2 0-2 0,-3 4-1 0,3-1-1 16,-1-1 16-16,2 3-18 0,5-1 12 16,-4 2-17-16,2 2-1 0,-2 1 12 0,-3 0-5 0,-2 3 9 0,0-1-1 0,1 4-3 15,1-1-1 1,-1 1-2-16,-1 1-6 0,-3 0 9 0,0 2-9 15,1 1 8-15,-1 3-2 0,-1 2-2 0,-3 0 8 0,1 0-7 0,2-1-13 0,-6 4 21 16,-1-2-8-16,2 2 11 0,-7-2-7 16,1-3-3-16,5 0 6 0,-6-1-6 0,3 1 2 15,5 2 4-15,-7-4-7 0,-1-4 6 0,2 0-3 16,-5-3 8-16,0 0 0 0,3 0 2 16,-2 1-11-16,6-1 10 0,-2-1-7 0,3-1 10 15,1 0-3-15,-4-1-2 0,0-1-1 0,-1-2 0 0,-2 2 7 0,2-1-16 0,3 0 4 16,1 3-8-16,-5-4 10 0,2 3-3 0,-4-4 6 0,-1-2-7 15,3 2-11-15,-1-3 17 0,-1 0-6 0,-1-1 9 16,-1-4-5-16,-4-1 0 0,3-2 2 0,-1-2-2 16,1-1-2-1,0-1-53-15,0-2-50 0,1-1-7 0,-1-3-190 0</inkml:trace>
  <inkml:trace contextRef="#ctx0" brushRef="#br0" timeOffset="4553.22">3331 11546 474 0,'0'0'27'0,"0"0"14"0,0 0-24 0,0 0-16 0,0 0-5 0,11 0-1 16,-6 2 3-16,2-1 4 0,2 0-1 0,-3-1 3 16,4 0 6-16,-2-4-5 0,-3 0 10 0,3-3-10 15,1 0-1-15,0-1 26 0,5-2-9 0,-3-1 17 16,-4-3 2-16,4-1 1 0,2-1-1 0,1 1-3 16,2-3-21-16,-1-1 14 0,-2-3-9 0,0 0 10 15,1-3-4-15,-1-3-10 0,-1-3 11 0,-2-3-14 0,1-1-6 16,-1-1 7-16,1 0-16 0,2-4 13 15,1-3-7-15,1-1-4 0,2-4 8 0,-1-2-9 0,2-2-5 0,-1-5 7 16,0 1-10-16,1-3 10 0,1 1 7 0,2 0-10 16,-1-2 10-16,2 2-13 0,-5-4-4 15,5-2 12-15,3 2-9 0,2 0 9 0,6 2-3 16,-2 2 0-16,-2-5 7 0,0 0-7 0,-4 0-5 0,4-1 4 16,1 6-10-16,1 1 10 0,-2 2 7 15,2 6-8-15,-1-2 9 0,-3 1-13 0,3 2-3 0,-1 2 9 16,0 4-8-16,4 4 8 0,-6 1 3 0,0 1-4 15,-3 4 6-15,0 1-8 0,-2-2-10 0,-3 4 14 16,2 0-12-16,-4 0 15 0,1 2 7 0,-2 1-12 16,-3 0 13-16,2 3-13 0,-2 2 12 0,-3-1-5 0,5 1-4 15,-2-4 1-15,-2 1 7 0,-1 1-7 0,-4-1 9 0,2 0-10 16,-3 0 8-16,1-1-2 0,-1 2-6 0,0 0 4 16,1 1 1-16,5 4-5 15,-1-3 9-15,-4 0-11 0,3 7-8 0,-9-2 15 16,3 5-7-16,2 5 12 0,-3-2-7 0,4 4-3 0,-1 0-1 0,1 2-1 0,-2 1-11 15,2 1 7-15,-2 2-14 0,1 1 10 0,2 3-12 0,1 3 12 16,-1 2 4-16,1 3-2 0,-2 3-6 16,-2-1 8-16,3 2-8 0,-3-2 9 15,2 0 5-15,2 0-3 0,-1-2 11 16,-2 1-11-16,1-2 7 0,1-1-8 0,1-1-5 16,0-2 4-16,0 0 19 0,-1 0-17 0,1-2 13 0,0-2-15 15,-2 1 5-15,1-2 1 0,0 1-2 0,-1-1 3 0,2 1 3 0,0-1-8 0,-1-1 2 16,-1 2-4-1,2 0-1-15,3 4 6 0,-2-1-6 0,4 4 6 0,-1 1 4 16,-2-1-11-16,3 4 7 0,-2-1-9 0,-1-1 0 16,5 3 10-16,-1 1-7 0,0 0 7 15,1 3-1-15,1 0-2 0,-1 1 7 0,4-2-8 0,4 5-11 16,-2-4 14-16,-1 1-6 0,1 1 11 0,-4-3-9 0,4 3 2 0,-1-1-2 16,-2 0 1-16,2 0-13 0,0 3 19 0,0-3-13 0,1 2 16 15,-1-2-8 1,2-2 1-16,2-1 10 0,-3-2-9 0,1 0-12 0,0 0 16 0,2-2-12 15,1-1 14-15,-2-4-2 0,4 1-7 0,-1-4 6 0,-1 3-8 16,0 0-6 0,-2-2 13-16,-2 2-6 0,-1-2 8 0,-3 0-7 0,-1 1-2 15,-3-2 5-15,0-2-4 0,2-1-5 0,-5 1 4 16,-2 0-11-16,-1 0 11 0,1 1-2 0,-4-1 4 16,1-1 2-16,-3 1-1 0,-3-1-3 0,0 1-6 15,0-1 4-15,-6 1-4 0,2 2 9 0,-3 0-1 16,0 3 3-16,0-1-3 0,-3 2-6 0,1 1 3 15,0 0-7-15,-1 1 6 0,-1 3 2 0,1 0 2 0,0 0 4 16,0 1-3-16,-1 1-2 0,-1 0 0 0,1 2-7 16,1 2 5-16,-3 0 7 0,-1 2-5 0,1 2 5 15,-5 4-8-15,1-3-12 0,3 3 23 0,-2 0-12 16,-1-1 15-16,4 4-4 0,-7 1-9 0,6 2 8 0,-2 4-11 16,-2-1-9-16,0 7 21 0,-2 0-15 15,3 0 18-15,-2 4-9 0,2-5-3 0,0 4 10 0,-3 0-9 16,2 3-1-16,-2 2 0 0,0 0-7 0,-2 3 7 15,-1 0 15-15,-3-3-17 0,-4-2 11 0,1-1-15 16,-1-3-3-16,3 5 17 0,-2-4-7 0,-5 0 10 0,1-2-6 16,-4-3-2-16,2-1 4 0,2-2-4 15,-2-1 0-15,-1-1 3 0,-3-2-9 0,3-3 10 16,4-1 9-16,1-4-14 0,5-3 9 0,4 0-12 16,-2-1-4-16,-3 0 11 0,7-1-7 0,-5 2 9 15,1-3-4-15,1 2-1 0,0 0 10 0,0 3-10 0,-2 0-15 16,2 2 24-16,-3 2-21 0,0-2 23 15,2 1-7-15,0-1-2 0,7-3 11 0,2 2-11 0,-1-2-2 0,0 3 8 16,-4 0-10-16,4-1 10 0,0 3-4 0,3-2-3 16,1-2 11-16,0 3-9 0,0-3-3 0,2-1 5 15,0 1-11-15,1-2 9 0,-1 0-4 0,0 0 4 0,0 1 5 16,-4 2-3-16,4 1-9 0,-2 2 10 0,1-2-10 16,0-2 12-16,1-1 2 0,-3 0-1 15,3-2 3-15,-2-1-4 0,1-2 8 0,-1 0-11 0,1-2 3 16,-4-1-6-16,2-2 6 0,1-1 7 0,-1-2 3 15,5-2-1-15,-1-3 0 0,4-1-3 0,0-1 0 0,4-2 1 16,-4 0 8-16,0-4 0 0,2 0-3 0,4-1 1 16,0 1-7-16,2 0 12 0,0 1-4 15,-1-2 6-15,-1 0-4 0,0 0-12 16,0 0 3-16,0 0-6 0,0 0-1 0,0 0-2 0,0 0-3 16,0 0 1-16,0 0 1 0,0 0-3 0,0 0 7 15,0 0-6-15,-1 0 5 0,0 0-6 0,0-1-2 16,-6-13-1-16,12 12 1 0,-5-1 2 0,0 3 2 0,0 0-1 15,0-1 1-15,0 0-5 0,0 0-2 0,2-16-1 0,-3 12 0 0,1 0-12 16,0-1-5 0,-2-2-8-16,-2 0-42 0,4 2-43 0,0-1-62 0,1-1 9 15,2-2-173-15</inkml:trace>
  <inkml:trace contextRef="#ctx0" brushRef="#br0" timeOffset="5310.59">1963 10829 205 0,'-2'-14'24'0,"-1"2"-44"0,3 1 97 0,0 1-11 0,0 0-15 0,3-1 3 0,-1 4-43 0,2-2 17 16,1 2-12-16,-2 1 13 0,1-1-16 0,0 0 8 16,0 1 7-16,0 0-5 0,0 0-12 0,3 2 18 15,-4-2-11-15,3 2 14 0,1 0-10 0,-1 1-12 16,1 0 9-16,2 2-12 0,2 0-7 0,-2 1 5 16,4 2-14-16,1 1 11 0,0 0-5 0,4 4 3 0,-4-1 2 15,4 3-2-15,3 2-11 0,1 3 11 0,5 2-14 16,-2 2 14-16,0 2 0 0,1 2-1 0,-1 5 5 0,3 0-7 15,-1 2-11-15,2 2 18 0,3-1-9 0,3 2 11 16,1 4 1-16,2 1-8 0,3 1 10 16,-2 1-11-16,2-1-11 0,0 2 19 0,0 2-15 0,-3 3 17 15,0 1-5-15,0 1-3 0,-4-1 6 0,-1 0-9 16,0-2-10-16,-6-3 19 0,4 0-10 0,-5-4 12 16,-2-1 0-16,1-2-14 0,-4-4 13 0,-2-2-14 15,-3-4 7-15,-3-4 1 0,-1-2-3 0,-2-3 3 0,-1 1 4 16,-3-5-3-16,2-1 10 0,-6-3-8 15,1-1-1-15,0-2 0 0,-2 0-12 0,0-2 9 0,-1-2-8 0,0 0 0 16,0 0-7-16,0 0-1 0,0 0-43 16,0 0-35-16,-13-6-51 0</inkml:trace>
  <inkml:trace contextRef="#ctx0" brushRef="#br0" timeOffset="6647.73">2118 10690 168 0,'-9'-14'28'0,"9"3"10"0,0 1-9 0,0 2 21 0,-1 2 5 0,-1-1-32 0,1 1 12 0,1 0-22 0,1-1-9 0,2 2 13 16,-3-1-17-16,5 0 15 0,-2 1-6 15,1 1-7-15,-1-1 9 0,1 1-11 0,-1 0 1 0,-1-1 11 0,4 2-8 16,-1 0 8-16,1 0 5 0,4-1-3 0,-3 0 12 15,5-1-12-15,-3 0-5 0,0 1 23 0,2-2-18 16,-3 0 21-16,3-2 1 16,2-3-4-16,-2 1 12 0,-1-4-11 0,3-1 5 0,0-2-6 0,1-3-1 0,1-3-2 15,1-1-7-15,-1-3 10 0,-1-2 1 0,2-2 2 16,0-1-11-16,-1-3 14 16,0 0-14-16,2-4 16 0,1-2-1 0,-1-1-17 15,0 0 15-15,-1-2-18 0,-1-4-9 0,-1-1 4 16,2-3-15-16,-3 1 13 0,0-1-8 0,2 1-1 15,-2-2 6-15,7 0-6 0,2-1-4 0,0-1 3 16,1 0-8-16,-4 0 7 0,-1 1-1 0,-2 0-3 16,1 3 7-16,-1-2-7 0,0 2-6 0,1-2 12 15,-2 2-10-15,-1 3 11 0,1-2 2 0,1 3-12 16,-5-2 12-16,5 3-13 0,0-1 7 0,-4 2 0 0,3 1 0 16,-2 0 0-16,-4 0 1 0,1-1-1 0,0 0-3 15,2 1 1-15,-3 2-9 0,4-1 14 0,-1 1-4 0,5-2 6 0,2 1 2 0,2 2-9 16,2 2 3-1,-5 1-7-15,-1 2-14 0,0 1 19 0,0 2-6 0,-1 2 9 16,-1 3-4-16,0 3-2 0,-4 1-4 16,1 1 1-16,-1 3-13 0,0-1 22 0,0 3-7 15,0-1 11-15,-2 3-6 0,1 2-1 0,-1-1 3 16,-2 3-2-16,1-1 2 0,0 2-7 0,-2 0-1 0,3 3-2 16,-1 0 8-16,0 1-2 0,4 2 0 0,-5 0-3 15,1 0-7-15,2 3 8 0,-4-3-6 0,5 1 6 16,0 2-5-16,-6-2 1 0,6 4 4 0,-2 0-5 15,0 0-8-15,1 1 14 0,0-1-11 0,-2 1 11 16,0 1-7-16,0 0 1 0,-2 0 2 0,1 1-3 16,-3 0-10-16,4 0 25 0,-1 0-12 0,0-2 14 0,0 2-15 15,-1-1 8-15,0 2 6 0,-1 0-3 0,2 0-7 16,-1-2 5-16,3 0-1 0,1 0 3 0,-1 2 0 16,2 0-2-16,1 0 3 0,-1 1-3 0,4 1 2 15,1 2-4-15,-3-2-7 0,1 5 3 0,1 0 7 0,1 1-3 16,1 2 5-16,1-1-6 0,1 2-3 0,3 1 8 15,0 2-11-15,0-1 11 0,2-2-1 0,5 2 1 16,5-2 4-16,0 0-7 0,0 0-16 0,1-2 21 16,0 1-4-16,-1 1 10 0,3 0-14 0,-1 2 3 0,-1-1-1 15,1 1 3-15,2-1-7 0,1-2 7 0,1-2-8 16,-1-2 8-16,0 1 2 0,-1 0-4 16,0-2 1-16,-2-1-5 0,-3 0-13 0,1-2 20 15,-1 1-9-15,0 1 13 0,-4 1-11 0,1-1 0 0,-3 0 5 16,1 1-3-16,-2-4-7 0,-3 1 10 0,-5 1-12 15,-1 1 12-15,-3 0-3 0,-4 1-8 0,-1 3 11 0,-3-2-11 16,-1 1 1-16,-2 1-1 0,-1-1-11 0,-2 0 10 16,0-1 8-16,-2 2 1 0,-3 2 9 0,1-1-8 15,-3 1-4-15,0 0 9 0,-1-1-7 0,1 0 8 16,0 1 4-16,-1-1-8 0,-5-1 4 0,2-1-6 16,-2 2 4-16,0 1-2 0,6 0 0 15,-4-1-2-15,1-1-3 0,2 2 9 0,-5-1-1 0,4 2 2 16,6 0-18-16,-5-2 16 0,4 1-10 0,-4 1 13 0,-4 0-4 0,6 2-3 15,-4 3 8-15,2-4-8 0,3 6-3 0,-6 0 5 16,1-3-12-16,1 5 10 0,-3-1-5 16,4 0 8-16,0 2 4 0,-1 3-2 15,2 1-12-15,-1 1 7 0,3 0-1 0,-3 1 5 16,2 0-1-16,1 2-4 0,0 5-1 0,-3-3-1 16,4 4-4-16,-1 0 7 0,0 0-6 0,1 4 6 0,-4 1-6 15,2 2 9-15,-1 2 3 0,0 1-1 0,0 0-17 16,-1 2 17-16,-1 3-7 0,-1-2 10 0,1 5-7 0,-3-2-2 15,-1 2 1-15,-2 1-3 0,-1-3-6 0,0 2 14 16,-2-3-8-16,-1 0 10 0,-1 0 2 0,-1-2-12 16,6-2 9-16,-1-1-12 0,1-4-2 0,-2-2 11 15,1-1-10-15,-3-5 12 0,-1-1-2 0,6-4-2 0,-8-2 5 0,6 0-6 16,0 1-5-16,1-1 11 0,2-3-10 0,1-2 8 16,-1 1-4-16,2-2 3 0,0 0 4 15,0-2-7-15,3 3-36 0,0-1-45 0,2 1-59 0,-1 2 9 0,0 0-142 16</inkml:trace>
  <inkml:trace contextRef="#ctx0" brushRef="#br0" timeOffset="47720.94">16849 12745 2 0,'0'0'0'0,"0"0"2"16,0 0 5-16,0 0-3 0,0 0 5 0,0 0-7 0,1 0-15 0,0 0 23 16,0 0-10-16,0 0 17 0,2 0 0 0,28-5 5 15,-26 4 2-15,2 1 0 0,0-2-14 0,2 0 12 16,-1 2-15-16,2 0 12 0,-1 0-14 0,0 0 1 16,0 0 9-16,1-1-9 0,1 2-9 0,-3-1 13 15,4 0-10-15,0 0 12 0,5-1-4 0,1-1 0 16,-3-2 4-16,3 1-5 0,0 0-11 0,0 1 24 15,7 0-14-15,2-2 20 0,-2-1-10 0,0 1-3 16,0 2 9-16,-4-2-11 16,0 0-13-16,-1 0 17 0,-1-1-9 0,1 1 15 0,-2 2-13 15,2 2-6-15,-2-2 3 0,0 2-5 0,4 0-14 16,-2 0 22-16,1 0-17 16,0-2 20-16,1-1 11 0,3 0-25 0,-3 0 18 15,4 0-23-15,-2-1 2 0,1 0 16 16,-2 0-15-16,-3 1 17 0,1 1 0 0,-3 1-5 0,0 1 10 0,-1-2-12 15,2 1-10-15,0 0 11 16,-2-1-10-16,0 3 9 0,0 1-7 0,-1 1 5 0,1 2 5 0,3-4-3 16,-5-1-20-16,7 0 24 0,-2 0-11 0,4 0 16 15,6 0-3-15,-6-2 0 0,4-2 2 16,-1 0-3-16,-2 1-10 0,-1 1 12 16,-1 0-6-16,0 1 11 0,0 1 0 15,0-1-19-15,-3 0 8 0,2 1-13 0,0 0-6 0,3 0 19 0,-2 0-14 0,1 0 17 16,2 2-5-16,-1-2-4 15,-2-2 10-15,2 0-10 0,0-1-9 0,-3 0 14 16,4 1-15-16,-4-1 15 0,0 0-8 0,-1 1 8 16,-1-1 1-16,-1 0 2 0,1-4-17 0,-3 3 17 15,0-1-2-15,2 0 8 0,-2 3-3 0,1-4-4 16,1 4 4-16,-2 1-2 0,1 1-5 0,0 0 0 16,0-1-8-16,4-1 5 0,-3-1-4 0,5 1 8 15,-4 1 1-15,3 0 0 0,-2 1-18 0,-2-2 16 16,-1 0-13-16,-4 0 13 0,3 2 0 15,-3 0-3-15,0-1 7 0,0 0-8 0,-1-2-6 0,1 2 17 16,-1 0-10-16,0-1 12 0,-1 1-5 0,-1-3 3 16,0 3 5-1,2-2-6-15,0 1-19 0,3 2 17 0,-1-3-18 16,-1 0 18-16,0 2-1 0,-1-3-7 0,0 4 18 16,2-1-17-16,1-3-8 0,1 3 10 15,-4-2-13-15,2 0 13 0,0-2-1 0,-2 2-2 16,-2-3 8-16,1 4-8 0,-1 0-10 0,1 0 18 15,0 1-5-15,-4-2 13 0,0 3-9 0,-3-2 1 16,2 2 0-16,-1-1 0 0,-1-2-10 0,1 3 5 16,-1-2-10-16,0 1 10 0,0 0-4 0,0 1 1 15,-2-1 5-15,3 0-3 0,-3 0-6 0,3 1 9 16,-4-1-14-16,2 1 14 0,-1 0-3 0,0-2-3 16,-1 1 7-16,-2 1-9 0,0 0 2 0,0 0 5 15,0 0-4-15,0 0 2 0,0 0-2 0,0 0-3 16,0 0 8-16,0 0-7 0,0 0-9 0,0 0 15 15,2 0-15-15,-2 0 16 0,1 0-2 0,-1 0-5 16,0 0 11-16,1 0-12 0,0 0-6 0,0 0-1 16,0 0-13-16,0 0 9 0,1 0 10 0,-1 0-14 15,-1 0 6-15,1 0-14 0,0 0-22 0,0 0-11 16,0 0-21-16,0 0 5 0,2 0-42 0</inkml:trace>
  <inkml:trace contextRef="#ctx0" brushRef="#br0" timeOffset="48129.41">19397 12379 13 0,'-8'-2'2'0,"2"0"64"0,6 2-14 0,0 0 28 0,0 0-35 0,0 0-9 0,0 0-3 0,0 0-3 0,0 0-19 16,0 0 20-16,0-1-5 0,0 1 12 15,8-11 2-15,-1 11-10 0,4-2 1 0,-2 1-5 16,0 1-24-16,0 0 14 0,1 1-22 0,-1 0 19 16,2 1-6-16,-1 0-4 0,2-1 6 15,-2 2-9-15,0 0 0 0,3 1 0 0,-4 0-4 0,-1 1 2 16,0 1 10-16,0 0-12 15,-1 1 9-15,-4-1-14 0,3 2-7 0,-2 1 17 0,0 0-9 16,-2 2 12-16,-2-2-4 0,0-1 0 0,-2 1 3 16,-3 0-3-16,1 2-1 0,-3-1 19 0,-1 1-10 0,-3 1 14 15,-1-3-16-15,1 0 6 16,-4 1 0-16,3-1 0 0,-1 0-18 0,0 4 18 0,0-4-15 0,-2 3 16 16,2-1-8-16,-5 1-8 0,6 3-4 15,-3-3-6-15,0 1-35 0,1-2-88 0</inkml:trace>
  <inkml:trace contextRef="#ctx0" brushRef="#br0" timeOffset="61680.88">14404 7311 225 0,'3'-5'-83'0,"-2"0"30"0,-1 0 49 0,5 1-2 0,-5 0-9 0,0 4 16 16,0 0-21-16,0 0 20 0,0 0-11 0,0-2 8 16,0 1 14-16,2 0-8 0,-1 0 4 0,-1 0 41 0,0 0-1 15,3-23 21-15,-6 19 17 0,-4 0-19 16,0 1 0-16,2 3-8 0,-4-2-26 0,6 3 1 16,0-1-13-16,3 1 8 0,0 0-19 15,0 0-1-15,0 0 1 0,-2 1-2 0,-5 12-11 0,5-8 10 16,0 2-12-16,2 0 12 0,-2 0 4 15,3 4-4-15,-1 1 10 0,3-3-11 0,0 1 0 0,2-2 11 16,3 3-4-16,2 1 7 0,3 0-5 16,2 1-1-16,-1-3 5 0,0-2-4 0,2 3-13 0,5 0 12 15,4 3-17-15,4 1 16 0,-1 1-3 0,2 2-4 16,-1-1 9-16,-1 2-11 16,2 2-17-16,-3 2 20 0,1 2-13 0,0-3 16 15,-2-1-8-15,3-1 1 0,-4-1 7 0,1 3-6 0,-2-1-7 0,-5-1 3 16,1 1-4-16,-7-2 5 0,0-2 1 0,-8-1-3 15,-3 0 1-15,-4 0-4 0,-3-1 0 16,-4 0 6-16,-8-2-6 16,-2-2 5-16,-2 1 11 0,-6-1-1 0,4-2 19 0,-8 0-14 0,1 0 4 15,0-1 4-15,-2 1-13 0,-1 2 10 16,-3-2-7-16,-5 4-8 0,-5 0 8 0,-2 0-10 16,-1-1-13-16,-1-1 22 0,5 0-13 0,0 0 17 15,2-1 2-15,3 0-11 0,1 1 13 0,-5 0-13 16,3 1 5-16,-1-3 3 15,1 0-3-15,9-1 4 0,-2 1-2 0,4-2-2 16,4 2 3-16,1-4-3 0,7 0-6 0,2-1 7 16,2-4-11-16,2 0 10 0,1 1 1 0,3-1-3 0,3-2 7 0,0 2-9 15,3 0-7-15,-1 0 12 16,3 0-13-16,0 0 13 0,0 0-1 0,0 0-11 0,0 0 6 16,0 0-9-16,0 0-1 0,2 0-2 0,-1 0-3 15,-1 0 1-15,1 0 7 0,0 0-22 0,1-1 11 0,1 1-19 16,27-8-2-1,-25 10-7-15,0-1-17 0,-1-1 7 0,-2 1-13 0,0-1-16 16,1 2 3-16,-2 2-15 0,0-2-25 0,-1-2-8 16,0 0-37-16</inkml:trace>
  <inkml:trace contextRef="#ctx0" brushRef="#br0" timeOffset="65360.16">16496 8617 257 0,'0'4'5'0,"-1"1"2"0,3 0-8 0,1 3 4 0,0-1 5 0,-2 4-8 0,1 1 9 0,0 0-12 0,2-3-16 0,-3 1 25 15,3 2-12-15,-1-3 17 0,-1 1 2 0,2 0-15 16,-1-3 9-16,1 3-14 0,-1-2-8 0,-1-1 19 16,1 1-15-16,1-1 17 0,-2-2-1 15,3 1-4-15,-3-1 5 0,1-1-7 0,1 1-19 16,-1-2 48-16,1-1-4 0,0 0 23 0,2 0 15 15,-1 1-11-15,0-1 15 0,3 1-15 0,1-1-8 16,-1 0 4-16,1 0-8 16,-2-2 9-16,2 1-11 0,4 1-10 15,-3-1-1-15,6 0-3 0,-6-1-12 0,5 0 11 0,3 0-11 16,1 0 13-16,2 0 1 0,2-1-19 0,-3 1 11 0,1 0-16 16,1 0-5-16,0 0 14 0,0 0-8 15,0 1 11-15,-1 0-8 0,2 0-1 0,-3 0-2 16,6 2 0-16,-1-1-8 0,2 1 10 0,-1 2-7 0,-1-1 8 15,2 1 1-15,6 1-7 0,-2 1 6 0,-1 1-8 32,-1 1-6-32,-4 0 12 0,0 0-9 0,0 1 9 15,0 1-2-15,-1 0-1 0,1 1 9 0,1 0-9 16,-3 1-20-16,1 0 26 0,2 2-18 0,-2-1 23 16,-1-2-3-16,3 2-10 0,-2 1 7 0,4-2-9 15,0 8-5-15,-4-4 11 0,0 1-4 0,-3-1 6 16,-1-3-2-16,0 3-2 0,1 0 1 0,-3 1-1 15,1 0-4-15,-1-1 4 0,-3 0-3 0,5 3 3 16,-3-2-1-16,4 1 2 0,1 0 6 16,-2-3-3-16,1 3-13 0,2-1 17 0,-1 0-12 0,1 1 15 15,1 0-5-15,-1-2-3 0,0 3 8 0,-2-3-7 16,-1 0-5-16,-1 1 7 0,0-2-8 16,-3 2 7-16,0-3-3 0,-2 0 4 0,1 2 9 15,-4-2-6-15,2 1-1 0,3 0 5 0,-5 0-4 16,6 2 5-16,1-1-6 0,-4 0-3 15,1 0-5-15,-3-1 2 0,-2 0-3 0,1 0 7 0,-1 1-6 16,9-2 6-16,-7 0-8 0,5 2 3 16,1-2 6-16,-4-3-2 0,3 1-2 0,0 2-2 15,-1 1 0-15,-1 2 0 0,0-2 5 0,-3-2-3 16,0-1 4-16,1 2-5 0,-2-2-14 0,1 3 21 16,-1 0-11-16,-2-1 15 0,4 1-12 0,-5-1 2 15,1 2 5-15,-1 1-3 0,1 1-9 0,-1-1 9 16,1 0-5-16,-2 0 7 0,0-1-5 15,1 2-5-15,-2-3 2 0,1 2-4 0,5 1 4 0,-8-2 3 16,4 3-5-16,-3-1 5 0,5-2 7 0,-3 2-9 16,1-1 6-16,0 2-9 0,-6-1-2 15,3-1 5-15,1-1 0 0,-3-1 4 0,1 1 0 16,-1 1-4-16,-2 0-2 0,4 0-1 0,-3 0-1 16,3 1 9-16,-5 2-6 0,5-3 7 0,0 1 2 0,-2-1-12 15,0 1 11-15,-3 1-12 0,0-1 7 16,2 0-1-16,2 0 0 0,-1 2 0 15,-2 0 1-15,3 2 0 0,-2-2-2 0,0 0 0 0,-2 1-16 16,-2-4 21-16,0 0-4 0,1 1 11 0,2 0-12 16,-1 1 4-16,0 1-4 0,-3-1 4 15,-3 1-3-15,6 0 2 0,-4 1 1 0,4 0 1 0,2 0 1 16,-2-1-5-16,3 1 1 0,-6 0-2 0,2 1-11 16,0 4 17-16,-2 0-12 0,3 0 15 15,-4-1-3-15,-4-5-9 0,2 2 8 0,1 0-9 16,-1 0 4-16,1 3 0 0,2 2 0 0,-1 2 2 15,-4-3 4-15,-1 2-7 0,-3-2 6 16,-1 0-6-16,0-2-11 0,4 6 20 0,-2-1-17 0,-1-4 19 16,3 7-8-16,-3-6-2 0,1 0 8 15,1 4-8-15,-1-4-3 0,0 3 8 0,-3 0-6 16,1 2 6-16,0-3-4 0,-1-1-1 0,0 3 2 16,1-2-2-16,-2 0 1 0,0 5 5 0,1-5 2 0,0 1 0 15,-2 1-8-15,1-2 7 0,0 0-5 16,-1 3 8-16,-1 1-4 0,1 1-4 0,-1 2-2 15,0 1 0-15,3-2 1 0,-3 5-1 0,0-2 3 16,3 3-3-16,-4-2-15 0,-1-1 20 0,3 2-13 16,-2 0 17-16,2 1-4 0,0 0-5 0,-1 1 7 15,-3-3-7-15,-1 1-9 16,1 3 12-16,-1-2-4 0,-1 1 6 0,-3-2-4 0,1 0-1 0,-1 0 0 16,-2-1 0-1,4 1 7-15,-4-3-6 0,2 1-1 0,1-2-3 16,-4 1-2-16,6-1 6 0,-1-2 6 0,1-1-2 15,0-2 2-15,0 0-9 0,0 1 2 0,1 1-4 16,-4-3 13-16,1 0-5 0,-3-1 4 0,5 0-5 0,-1 4-8 16,-3-1 15-16,4 1-13 0,-3-2 15 0,0 0-1 15,3 0-10-15,2-1 12 0,-2 1-12 16,2-1 3-16,-2 2 4 0,0 2-6 0,3-2 7 0,0 2-5 16,-4 0 0-16,3-3 6 0,-2 4-5 0,-1-1-5 15,-2 0 8-15,-1 0-13 16,0-4 11-16,1 0 7 0,-1 0-13 0,3 1 11 0,0-2-14 0,5 0-3 0,-2-1 14 15,4-2 0-15,-2-1 7 0,1 4-9 16,1 1 0-16,-1-4 0 16,2 4 1-16,2-2-10 0,-2-1 17 0,3 4-15 0,-1-1 16 15,-1 2-12-15,3 2 6 16,-5 2 0-16,3 1 0 0,0 1-12 0,0 1 10 16,1 1-8-16,-2 1 9 0,-2 1-4 0,-1-1-3 0,1-2 9 0,1 0-8 0,1 3-2 15,0-2 5 1,-1-2-9-16,-3-3 8 0,3 2-4 0,-3-1 3 15,2-2 4-15,1 1-1 0,0-2-12 0,-1-4 11 16,4 1-5-16,-3-3 9 0,0-3-8 0,3 2 1 16,-1 0 1-16,0 1 0 0,0 1 8 0,-2 0-12 15,-1 0-4-15,0-2-2 0,0-1 9 0,-1 3 1 0,-2-2 5 0,2 4-4 16,-5-1 8-16,2-2-9 16,-3-1 7-16,1-4-7 0,2 2 6 15,-3-5-2-15,5 1-1 0,1 0 0 16,1-1-5-16,2 2 5 0,0-2 0 0,1 0 3 0,-2-1 2 15,0-1-11-15,1 2 0 0,1-2-3 0,0 1-1 0,2 1 5 0,-2 0 0 16,1 1 4 0,-1 0-3-16,1 1-1 0,-3 1-1 0,2 2 0 0,0 0 4 15,-1 0-4-15,2 0 3 0,-2-2-3 0,-1 2 7 0,-1 1-7 16,1 0-1-16,-1 1-2 0,0 0-9 0,2-3 20 0,-1 1-9 16,-1 0 11-1,2-3-7-15,-2 4 2 0,3-3 2 0,0 0-2 16,4 4 4-16,-2-4-10 0,-2 1 7 15,1 0-7-15,-1-2 12 0,1 0-11 0,0-2 2 16,1-1-4-16,2 1-2 0,1 0 8 0,0-1-9 16,-1-1 10-16,0-1 1 0,2-1-6 0,0-1 8 15,0-4-8-15,1 1-5 0,1-2-2 0,0-4-11 16,1-1 4-16,-1 0-11 0,2-2-47 0,-2 0-17 16,2 0-16-16,-3 0-75 0,2-2-64 0,4 0-92 15</inkml:trace>
  <inkml:trace contextRef="#ctx0" brushRef="#br0" timeOffset="65962.23">16166 15057 240 0,'-2'-6'109'0,"2"1"-21"0,0-1 0 0,2 3-6 0,0 0-28 0,0 0 9 0,3-1-23 0,0 1 20 0,2 0-20 0,-2 0-9 15,2 1 10-15,-2-1-12 0,2 2-24 16,6 1 14-16,-3 0-21 0,5 4 18 0,0-1-16 16,-2 4-1-16,0 1 2 0,-2 4-3 0,3 1-10 15,-5 4 11-15,-1 2-12 0,1 3 11 0,-3 5 4 16,-3 2-2-16,2 5 11 15,-3 7-10-15,0 1 3 0,-1 3-1 0,-1 0-7 0,0 2 4 0,-3 0 16 16,-1 0-17 0,1 0 13-16,0 0-16 0,1-2 0 0,-1-3 13 0,1-4-13 0,1-5 12 15,1-6 1-15,0-3 0 0,3-1 8 16,-1-3-7-16,1-1-7 0,2-3 22 0,1-1-3 0,2-4 9 16,2 0-4-16,3-3 12 0,-2 1-1 15,3-5 4-15,2-1-20 0,0-2 9 0,0-2-5 0,5-3 9 16,1-2-2-16,6-3-4 0,4-2-2 0,7-3 1 15,1-4 1-15,9 0-14 0,-4-1 0 16,1 3-6-16,-4 3 3 0,-5 5-24 0,-4 3-2 0,-4 2-11 16,2 1-27-16,-6 2-1 0,2 0-38 0,2-2 17 15,-3 2-54-15,6-2-129 0</inkml:trace>
  <inkml:trace contextRef="#ctx0" brushRef="#br0" timeOffset="71109.23">13570 8150 208 0,'0'0'-129'0,"0"0"51"0,0 0 86 0,0 0-4 0,-1 0 12 0,1 0 12 0,0 0-8 0,0 0 13 16,0 0 15-16,0 0-5 16,0 0 10-16,0 0-11 0,0 0-20 0,0 0 19 15,0 0-10-15,4-10 16 0,4 9-8 0,0 1-6 16,4-2 0-16,-4 0-3 0,-2 1-21 0,-1 0 12 0,1 1-17 16,3 0 16-16,-2 0-5 0,2-1-11 15,0 1 11-15,0 4-12 0,1-1-4 0,0-1 8 0,4 4-4 16,-1-4 8-16,-1 1 2 0,2 1-6 15,-3-2 0-15,2 2-4 0,3-3-10 16,-2 2 27-16,1-1-14 0,2-1 19 0,-1 4-2 0,-2-4-17 16,1 4 16-16,0-4-18 0,0 0 2 0,5 1 10 0,-3-2-8 15,3 2 11-15,-1-1 3 0,-1-1-3 0,7 2 2 16,-1 0-5 0,3-1-14-16,0 2 17 0,1 1-10 0,-2-2 13 15,0 1-2-15,1 2-12 0,0-2 11 0,-2 3-13 16,1 1-6-16,1-3 19 0,-2 4-14 15,1 1 15-15,2-2-11 0,0 2-1 0,3-3 6 0,0 0-4 16,2 0-5-16,0 0 9 0,-4 1-9 0,2-1 11 16,-4 1 5-16,-2 0-16 0,2-1 14 0,-2 0-15 15,-3 1 7-15,2 1 5 0,-1-1-8 0,2 1 8 0,0-2-5 16,0 2-8-16,0 0 1 0,-4 0-4 16,-1 0-11-16,3 1 17 0,4 1-7 0,-4 0 10 15,0 1-11-15,-3 0 3 16,-3 0 3-16,3 0-1 0,-4 2-7 0,1-2 7 0,0 0-13 0,-2 0 12 15,2 1 3-15,-2-2-4 0,-1 2 7 0,1 0-9 0,-1 0-16 0,2 2 23 16,0-1-9-16,-2-2 13 0,0 0-10 16,1 2 0-1,-1 0 5-15,3-1-3 0,1-1 1 0,5 0-1 16,1 1-5-16,-2 0 3 0,3 2 7 0,-1-2-3 16,-3-3 11-16,0 1-11 0,0 0-7 0,1 1 8 15,-3 0-13-15,0 0 13 0,0 0 0 0,-2 1-1 16,1-1 5-16,-2 1-6 0,0-1-4 0,1 0 2 15,1 2-4-15,0-1 3 0,0 0 7 16,-3-1-6-16,1-3 9 0,0 1-9 0,1-1-14 16,5 1 20-16,-4 2-15 0,4-2 19 0,0-1-1 15,-1 1-10-15,2 0 11 0,-4 0-11 0,0 1 0 16,0 0 1-16,-1-1-6 0,0 1 5 0,-1 1 4 16,-1 2-3-16,0 0 8 0,-1 0-9 0,1 1-18 15,-2-2 26-15,2-1-18 0,2 2 22 16,-4-1-7-16,3 1-9 0,3-1 11 0,-1-1-12 0,2 1-4 15,-3-1 14-15,5 2-13 0,0-1 14 16,3 2-2-16,-4 0-4 0,-2 0 8 0,1 2-9 16,-1 0-13-16,0 0 19 0,0 1-13 0,-1-1 16 15,1 0-8-15,1 1 2 0,-2-1 4 0,2 1-3 16,1-1-10-16,-3 1 10 0,2 1-10 16,-1-1 10-16,-4 0 0 0,5 1-2 0,-6-3 3 15,2 3-4-15,4 0-10 0,-3-2 12 16,6 0-5-16,-4 0 6 0,0-1-1 0,-1 0-3 0,0 0 7 15,1 2-6-15,-3-1 6 0,1 1-6 16,0 1 1-16,2 0-1 0,0 0 1 0,-1-1-1 0,1-1 0 16,0 0-4-16,1 1-5 0,-2 0 14 0,3 1-7 15,-5 0 8-15,-1-4-8 0,7 3 1 0,-5-1 3 16,4-1-2-16,2 4-1 0,-3-3 1 0,2 2-5 0,-6-2 5 16,0 0 7-16,-2 0-9 0,-2-2 7 15,0 0-9-15,-1 0-5 0,1 1 14 16,-4 0-11-16,1 0 12 0,0 2 2 0,1-1-10 0,-3-1 10 15,1 1-11-15,-1-1 4 0,-3-1-1 0,2 1 4 16,0-1-3-16,2 2-1 0,-3-1 0 0,1-1-2 16,-5 0 2-16,2-1-9 0,3 3 13 15,-1-1-12-15,1-1 14 0,1 2-5 0,-4 0 3 0,2 1 0 16,1 1-1-16,-5-4-5 16,4 0 3-16,-2 2-1 0,2-1 2 0,-2 0 1 0,2 2-3 0,0-2 0 15,-5 1-3-15,4 2-8 0,-1 0 16 16,0 1-7-16,-2 0 9 15,-2-2-5-15,2 1 0 0,-1 0 3 0,4 0-4 0,1 2-9 0,-6-4 12 16,3 3-8-16,-3 0 9 16,0-2-4-16,3 5-3 0,-1-2 6 0,1 0-5 0,-2 2-14 15,-1-3 21-15,0 0-16 0,4 0 17 16,-2 1-5-16,0-2-2 0,-3 3 6 0,1 0-6 0,0 1-14 16,-1 1 18-16,1 1-10 0,-4 0 14 15,4-1-5-15,-3-2-3 0,0 2 4 0,3 0-5 0,0 1-5 0,0 2 7 16,0-4-2-16,-4 2 5 0,0-4-1 0,1 0-3 15,3 1 3-15,-2-1-3 0,2 0-4 16,-3-2 8-16,2 0-7 0,1 2 9 0,-3 1-6 0,3 0 0 16,-3-1 7-16,1-1-5 0,0 1 1 0,0 0-4 31,-1 0-4-31,0-1 1 0,-1 0 3 0,2-1 0 0,-1 0 5 16,1 3-4-16,1 0-2 0,-1 1 8 0,-4 0-7 15,4-2 7-15,-3 0-5 0,-2-2-2 16,3 1 4-16,-2 0-3 0,2 2 11 0,0 0-14 0,-2 0 1 0,1 1-7 0,-2 2 7 0,0-2 4 31,2 0 2-31,-1-1 1 0,-2 0-5 0,1-1-3 16,-1 1 3-16,0 1-3 0,2 1 10 0,1 1-5 15,-1 0 0-15,0-2-3 0,0 1-3 0,0 0 6 16,-1-1-4-16,-1 1 4 0,1 0-3 0,-1 2 2 16,0-1 2-16,-1 1 0 0,0 1 3 15,0 0-6-15,0-1 1 0,0-1-2 0,-2 1-1 16,1 0 2-16,2-2-2 0,-2 3 1 0,0-1-14 15,-1 4 21-15,0-2-6 0,-2-1 10 0,2 2-10 16,-3-3 4-16,-2 2 5 0,2 2-4 0,-2-2-5 16,1 1 5-16,5-2-6 0,-4 4 5 15,4-3 1-15,-5 1-5 0,4 4 5 0,-3-4-5 16,-2 0 6-16,1-1-3 0,-4 0 3 0,2 0-5 16,-2-1-5-16,-1 3 8 0,2-2-2 0,1 2 4 15,-3 3-11-15,0-2 12 0,1-1-8 0,-3-1 10 16,0 1-5-16,1 1-1 0,-3 0 2 0,0 1-3 15,1 0-4-15,-2-2 10 0,7 2-8 0,-4-1 9 16,-2-2-6-16,4 4-1 0,-9-2 5 16,2 0-4-16,5 2-5 0,-3-2 4 0,2 1-3 15,-1 0 4-15,-2 1 2 0,1-1-3 0,-2 2 0 0,-1 1-2 16,-1-1-13-16,-2 2 24 0,1-2-8 0,2 1 13 16,4 1-20-16,-2 0 4 0,1-1 0 15,1 3 3-15,-2-1 2 0,2 1-4 16,0 1 7-16,1-2-6 0,-2 2-5 0,-2 0 2 15,1 1-6-15,-3 2 7 0,-2 0-4 0,1 3 9 0,0-3-2 16,0 2 5-16,5-1-9 0,-7 0 1 0,7-2-3 16,-3-4 2-16,3 1-1 0,4 0 6 0,-3 2-2 15,-1 0 5-15,1-1-2 0,-1 0-4 0,0 0 4 16,-4 2-2-16,1 2 10 0,-2 0-13 0,1-2 3 16,-1-1-5-16,3-1 13 0,-1 1-9 15,4-1 5-15,2-1-7 0,-2-2 1 0,-1-1 7 16,2 0-7-16,4 0 8 0,-3 0-5 0,4 0-2 15,-2-3 5-15,1-3-5 0,1-2 0 16,1-2 4-16,0 3-1 0,-1-3 3 0,3 1-8 0,-2-2 0 16,1-2-1-16,-1 0 1 0,-2-3 6 0,1 3-5 15,0 0-9-15,0-2 4 0,2 0 3 0,-1-2-1 16,3-2 1-16,2 2-7 0,-3-2-21 16,0-1-43-16,4-1-45 0,-1-5-4 0,2 0-134 0</inkml:trace>
  <inkml:trace contextRef="#ctx0" brushRef="#br0" timeOffset="72955.12">17252 8260 217 0,'-3'-12'38'0,"0"4"-2"0,0 0 12 0,-2 4 6 0,3 2-14 0,1-2 0 0,-2 4-31 0,3 0 23 16,0 0-15-16,0 0-15 0,0 0 7 0,0 0-13 15,0 0-15-15,2 0 33 0,-1 0-8 0,-1 0 19 16,1 0 4-16,0 0 10 0,2 0 13 0,28-4-8 16,-25 3-23-16,2 2 24 0,-1-1-32 15,1 3 31-15,0 0-32 0,1 2 0 0,0 1 5 16,1-1-4-16,0 3-13 0,-1-4 15 0,3 2-11 16,-1 3 14-16,0-4-7 0,2 4-3 0,0 0 2 15,-2 0-4-15,6 1-16 0,-2-2 20 0,1 2-9 16,0 1 15-16,0-1-3 0,1 0-3 0,2 0 4 15,0 0-6-15,1 1-13 0,0 1 13 16,1-1-5-16,-2 3 10 0,0 1-10 0,0-1-3 16,-2 1 1-16,0 0 0 0,-1 0-6 0,0 0 13 15,1 2-10-15,-1-1 10 0,0-1-4 0,-3 2-1 16,3 2 7-16,-2 0-6 0,1 3-6 0,1-1 4 16,0-2-5-16,0 0 6 0,-2 2 1 0,0-4-3 15,1 2 3-15,1-2-4 0,0 0-14 0,-4 0 22 16,1 1-11-16,4-1 15 0,-2 2 3 0,5 0-13 15,1 0 8-15,-3 0-10 0,6-1-12 0,-8 0 21 16,1 0-17-16,-1-1 17 0,-2 4-2 0,2-3-5 16,0 3 11-16,-1 0-12 0,-1-2-5 0,-1 2 10 15,1-2-5-15,0 1 8 0,2-1-6 0,-2 0 4 16,0 2 0-16,0-3 0 0,3 2-11 0,-2-1 7 16,3 2-1-16,-1 1 4 0,-3-2-5 15,0 0-1-15,-2 0 0 0,-2 2 0 16,3-2-8-16,1 2 17 0,-3-2-9 0,6 0 11 15,-5 2-1-15,3-2-11 0,4 2 7 0,-3-1-9 16,1 1-3-16,-2-3 13 0,-1 1-2 0,1-1 7 0,-2 0-9 16,0 3-4-16,2-2-2 0,-4 3-1 15,2 0-4-15,-3 0 10 0,2 0-6 0,1-1 10 16,2-1 7-16,-1 0-14 0,2 2 7 16,-1 0-10-16,-1 1-3 0,2 1 11 0,-2 1-8 15,-3-1 10-15,4 0-3 0,-3 0-3 0,0-2 2 16,-3-2-3-16,-1 0 1 0,0 2-1 0,1 1-2 15,1-1-1-15,-4 0 4 0,2-1 0 16,1 2 4-16,-5 0-4 0,4-1-8 0,0 1 12 0,-1 1-5 0,1 1 9 16,-1 0-3-16,0 0-5 0,0 2 7 0,-1-4-7 15,1 1-8-15,-1 1 17 0,0-1-13 0,-1 0 15 16,2 2-10-16,-1 1-2 16,-2-3 3-16,1 0-3 0,-1-3-5 0,0 4 10 0,-1-3-11 0,1 3 11 15,-1 0 0-15,-1 0-4 16,1-1 3-16,-2 0-6 0,0 1-8 0,-1-3 13 0,0 2-6 0,0 0 8 15,0 1 4-15,2 2-10 16,-1 0 13-16,1 0-14 0,-2 0 2 0,1-2 7 0,-1-1-13 0,1 2 11 16,0-3 0-16,-1 1-3 0,0-1 12 15,0 1-12-15,0-1-15 0,0 0 19 0,0-3-12 0,0 3 16 16,-1-2-5-16,1 0-4 0,-1 2 2 0,1 1-4 16,-1-1-7-1,-1 1 14-15,1-1-1 0,0 1 7 0,0-1-7 0,0-1-4 0,0 0-4 16,0 0 2-16,-3 0 3 0,1 1 0 0,0 3 4 15,0-1-3 1,0-2 0-16,-2 0 2 0,2-1 0 0,-3 2-1 0,0 0-7 0,-1 1 11 16,1 1-7-16,-2 0 10 0,2-1-3 15,0 0-6-15,-1 4 4 0,-1-3-5 0,3 4 0 16,-3 2 4-16,0-4 2 0,2 1-1 0,-5-2-6 0,2 1 4 0,-2-2-3 16,0 2 5-16,3 2-6 0,0 0 3 15,-1 1 2-15,1 1 1 16,-2 2-3-16,-1-1-2 0,0 2-2 0,0 2 0 0,-3-1-3 0,7 1 13 15,-4-2-10-15,2 2 10 0,2-2-1 16,-5 3-7-16,6 0 8 0,-2 2-8 0,-1 0 8 0,1-1-9 16,-3 3 8-16,3-3-8 0,-2 0 1 0,4 0 2 31,-1-1-4-31,0 2 4 0,-1 0-2 0,1 1 0 16,0 0-3-16,0 0 2 0,1-1-2 0,0 0 6 15,-2 3 3-15,-1-2 3 0,1 3 5 0,0 2-14 16,-1-1 0-16,-2 1-2 0,2 3 11 0,0-1-3 15,0 2 7-15,0 0-8 0,-1-2 1 0,-4 1-4 16,0 3-4-16,-2 1 2 0,0-1 13 0,-1 2-15 16,0-1 11-16,-1 2-12 0,-1 1 9 0,-2 0-2 15,0-1-6-15,-4-1 2 0,0 0 11 0,-2 1-8 16,0 0 11-16,0-3-11 0,2 0 6 0,-3-1-3 16,-2-2-2-16,-2 1 1 0,-1-2 11 0,-3 1-14 15,1-4 13-15,3 2-14 0,3-3 11 0,2 1-6 16,2-2-1-16,3-2 0 0,-3-1 4 0,2 0-3 15,2 0 3-15,1-3-2 0,-2 0 4 0,2-1-9 16,-2 1-2-16,3 2 0 16,-2-1 2-16,-2-1 5 0,1-3 0 0,-1 0 1 0,0-1-9 0,3-3-82 15,0-1-69-15,0-3-7 0,4 0-191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8-08T06:59:28.2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  <inkml:trace contextRef="#ctx0" brushRef="#br0" timeOffset="70216">14174 420,'0'0,"0"0,0 0,0 0,0 0,0 0,0 0,0 0,0 0,0 0,0 0,0 0,0 0,0 0,0 0,0 0,0 0,0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6:05:43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3638 14234 150 0,'1'-1'26'16,"-1"1"-9"-16,0 0-31 0,0 0 68 0,0 0-21 0,1 0 10 0,0 0 8 0,0 0-4 0,0 0-13 0,1 0 20 15,-1 0-14-15,-1 0 18 0,2 1 0 0,0 0-13 16,27 11 13-16,-27-9-16 0,4 0-18 0,-2 3 20 16,1-3-17-16,3 1 21 0,-3-2-3 0,3 2-2 0,1-2 7 15,-1 0-7-15,2 2-14 0,-1-2 1 0,4 1-9 16,2 2 8-16,0-1-4 0,2 2-6 0,0 0 5 16,1 2-7-16,2-3-11 0,5 3 10 0,-1 1-9 15,7-2 10-15,1 3-14 0,-2 0 2 0,1 0-2 0,-4 2 2 16,3 1 2-16,-5-1-7 0,3 3 1 0,-4 1-2 15,-1-2 7-15,0-1-1 0,-3 1 4 0,-2-3-4 16,0 1 1-16,0-3-6 0,-2-1-3 0,2 2 2 16,-5-4 8-16,4 1-6 0,-2-2 6 0,-1 1-7 15,0-1-5-15,-6-1 6 0,1-1-5 0,0-1 5 16,-4-1-4-16,-2-1-17 0,2 1-4 0,-2-1-7 0,-3 0-43 16,0 0-42-16,0 0-41 0,0 0 0 0,0 0-114 15</inkml:trace>
  <inkml:trace contextRef="#ctx0" brushRef="#br0" timeOffset="570.08">3333 13858 549 0,'-2'-3'13'0,"2"-1"48"0,3 2-57 0,0 3-4 0,2 0 14 0,2 2-16 0,0-1-13 0,3 0 20 0,-1 0-11 0,-3-2 15 0,4 0 6 0,-6-2 0 16,5 1 19-16,-2-2-12 0,-1 1 18 0,2-1 15 16,1 0-12-16,5 1 14 0,-4-1-12 0,7-2-17 15,-1 2 6-15,0 2-11 0,2-1-20 0,-1 4 6 16,0 0-16-16,0 0 13 0,-1 2-9 0,1 2 12 16,0-2 3-16,2 2 1 15,0 1-9-15,-2-4 7 0,2 5-7 0,1-2 6 0,-1 2 2 0,4 0-4 0,-3-1 10 16,1-1-9-16,3-1-1 0,1 1 2 0,-1 0-3 15,5 3 4-15,4 2-8 0,2-1 1 0,2 0-2 16,-3 1 3-16,-2-2-7 16,-1 3 10-16,2 3-4 0,-3-1 9 0,-1 0 1 0,3 3-1 15,-3-2-4-15,-1 1 0 0,-3 0-9 0,8 0 8 0,-1 0-1 0,0-1 5 16,4-1 0-16,-11-2-11 16,1 0 7-16,-3-1-8 0,-1-1 0 0,-3-2 11 15,-1 0-10-15,-1 0 12 0,-1 0-2 0,-2-1-5 0,0 0 10 0,-2-3-9 16,-2 0 2-16,-1-1 1 0,-1 0-6 15,-3-2 4-15,0 0-4 0,-3-1 4 0,-2 0 1 0,0 0-1 16,0 0-9-16,0 0-10 0,0 0-23 0,0-1 8 0,0 0-38 0,0 0-55 16,-1 0-28-16,1 0-21 0,-17-25-153 0</inkml:trace>
  <inkml:trace contextRef="#ctx0" brushRef="#br0" timeOffset="1232.72">3273 13465 152 0,'0'5'24'0,"0"-5"32"0,0 0 31 0,0 0-34 0,0 0 21 0,0-1-13 16,2 0-23-16,-1 0 14 0,-1 0-13 0,1 0-16 0,23-18 13 15,-18 16-17-15,4 2-8 0,-1-2 13 16,-1 2-8-16,1-1 12 0,1-3-8 0,-1 5-10 0,3-1 6 16,0 0-7-16,2 1-4 0,-4-2 13 0,2 0-14 15,-1 0 16-15,-1 2 4 0,5-1-15 0,1 0 14 0,4 0-17 16,1-1 7-16,0 1 1 0,-1 2-16 0,1 0 10 16,1 0-1-16,1 2 0 0,1 1 14 15,1 0-16-15,0 4-16 0,-1-1 22 0,0 1-18 0,-1 1 21 16,-1 0-10-16,4 1 7 0,2 1 6 0,5-3-5 15,2-1-7-15,5 1 10 0,-2-4-10 0,2 0 11 0,2 1-5 16,-3-2 3-16,1 3 9 0,-1 1-7 0,-2 0-4 16,2 1 6-16,1-1-16 0,8 2 13 0,-2-2-17 15,3 1 7-15,-3 0 1 0,-2 1 1 0,-2-1-11 0,0 3 10 16,-5 0-1-16,-2 0 6 0,2 2-4 16,-2-2 0-16,2-1 0 0,0-1 0 0,-2-1-16 15,-3 0 20-15,-2-1-11 0,-6 0 15 0,0-1-14 0,-5-1 7 16,0 0-1-16,-3-1 3 0,-1 1-10 0,-2-3 9 15,-3 1-7-15,0-2 8 0,-1 0 1 16,-3 0-2-16,1-1 6 0,-4 0-7 0,-1 0-10 16,-2 0 2-16,0 0-15 0,0 0 12 0,0 0-11 0,0-1-30 15,0 0-2-15,0 0-16 0,-4-15-37 0,0 13-25 16,-4-2-47-16,3 0 12 0,-4 2-82 0</inkml:trace>
  <inkml:trace contextRef="#ctx0" brushRef="#br0" timeOffset="1741.55">4032 12807 294 0,'0'-8'46'15,"3"1"5"-15,0 1 19 0,1 0-18 0,1 1-27 0,-1 2 0 0,3 0-22 0,-2 2 19 0,0-1-1 0,1 1 1 0,-1 1 8 16,1 0-9-16,0 0-13 0,1 1 26 0,-1 0-5 16,1 1 12-16,0-1 1 0,-1 3-11 0,2-1 7 15,1 0-8-15,0 2-6 0,1-1 11 0,2 0-15 16,-3 0 14-16,3 2-8 0,3-1-10 0,0 3 5 0,2-2-8 15,2 1-2-15,-1 0 1 0,-2 1-5 0,6 1 3 16,0 0-4-16,3-1 3 0,3 2 5 0,0-2-4 16,0 2-8-16,2 1 11 0,-4-2-13 0,4 2 14 15,-2-1 2-15,-2-1-4 0,1 0 13 0,0 2-15 16,-5 0-9-16,5 3 5 0,-1 0-10 16,2 0 11-16,4 1 12 0,4 2-19 0,-1-1 12 0,-2-3-14 0,1 0 2 15,-6-3 7-15,1 0 3 0,0 3 2 0,-1-2-5 16,-1 2-2-16,1 0-3 0,0-1 3 15,-4 0-4-15,3 1 7 0,-5-3-7 0,1 0 7 0,-1-1-2 0,-2 0 0 32,1-1 4-32,1-1-4 0,1 1-8 0,-5-1 10 0,-1 0-7 15,-2-1 9-15,-3-1-13 0,1-1-3 0,-4-1-4 0,-2-2 0 16,-1 0-20-16,-3-1 17 0,-3 0-20 16,0 0 19-16,0 0-13 0,0 0-30 0,0-1-6 0,2-12-16 15,-5 7-68-15,-3-2-87 0</inkml:trace>
  <inkml:trace contextRef="#ctx0" brushRef="#br0" timeOffset="2316.21">4375 12589 683 0,'-3'-4'-4'16,"1"1"16"-16,2 3-6 0,0 0 12 0,0 0-11 0,0 0-8 0,0 0 7 0,0 0-6 0,0-1 0 0,0 0 21 15,0 0 0-15,0 0 12 0,0 0 27 0,0 0-8 16,0 0 6-16,8-13-8 0,-1 14-8 0,-4-1-12 0,3 0-8 16,-4-1 2-16,1-2-10 0,2 2-6 0,1 0-2 15,-1 0-4-15,8 2-19 0,-3 3 20 0,0 0-15 0,4 1 17 16,-2 2-11-16,0-1 0 0,0 2 7 16,1 3-3-16,2 0 3 0,1-2 0 0,-2 3-2 0,1-2 1 15,2 1 6-15,0 3-5 0,3-2 5 0,-4 4-5 16,1-3 9-16,1 1-2 0,-1 0-4 0,5 2 1 15,-4-2-3-15,2 1 5 0,0-1 4 0,1 1-4 16,4 0-11-16,0-1 18 0,-1 1-11 0,0-1 17 16,-1-1-2-16,-1-1-3 0,0 1 9 0,-1-3-10 15,-1 0-10-15,0 2 6 0,-1-2-11 0,1 2 11 0,-2-2-3 16,-1 0 1-16,-1-1 2 0,-1-2-2 0,-3 2-9 0,-1-4 14 16,-3-1 1-16,2 3 5 0,-1-1-6 0,3 1-6 15,-1 1-2-15,-5-5 1 0,-1 2-6 0,-2 0 11 16,2 1-9-16,0-1 12 0,-5-4-2 0,0 0-21 15,0 0-2-15,10 3-11 0,-5 1-22 0,-1-3-20 16,0 3-20-16,-4-3 2 0,4 2-38 0,-2 2-91 16</inkml:trace>
  <inkml:trace contextRef="#ctx0" brushRef="#br0" timeOffset="2978.57">3881 13093 353 0,'-5'-7'12'0,"-2"1"6"0,7 6 0 0,0 0-3 0,0 0 3 0,0 0-6 0,0 0-20 15,0 0 15-15,0 0-18 16,0 0 19-16,-5-4 11 0,5 6 5 16,0-2 21-16,0 0-16 0,0 0-6 0,0 0 8 15,0 0-16-15,0 0 15 0,0 0-15 0,8 10 4 0,-2-7-1 0,0 1-1 0,-2 1-18 16,1-1 8-16,4 1-13 0,2 1 13 15,-1-3 2-15,5 4-4 0,-2-3 15 16,2 0-15-16,3 2-14 0,0-2 24 0,4 2-20 0,-2 1 25 0,2 0-6 0,2 1-11 16,1 1 10-1,0 0-13-15,0 3-9 0,2 0 17 0,-1-1-12 0,5 2 16 0,-3-2 4 0,2 2-3 16,8-1 7-16,-4-1-9 0,5 2-7 0,1-1 6 0,-3 0-12 16,3 0 10-16,-3 0 2 15,-1 1-8-15,2-2 13 0,-3 1-14 16,-1-1-3-16,1-3 14 0,1-1-12 0,4 0 14 15,1-1-9-15,-3 0 2 0,-3 1 3 0,-5-3-5 0,0 2-21 0,-3-2 28 0,-5 1-16 0,2 0 29 16,-1-4 61-16,-2 1-118 0,-3-1 54 0,-3 1-78 16,1 1 44-16,-1 2 6 0,0-1-21 0,1 3 14 31,-2-1-38-31,0-2-70 0,-1 0-55 0</inkml:trace>
  <inkml:trace contextRef="#ctx0" brushRef="#br0" timeOffset="4911.95">3811 14742 224 0,'-3'-4'-79'16,"-1"1"54"-16,4 3 73 0,0 0 0 0,0 0-11 0,0 0-12 0,0 0 15 0,0 0-12 0,0 0-3 16,0 0 29-16,0 0-27 0,0-1 30 0,0 0-27 15,0 0-3-15,0 0-1 0,0 0-4 0,0 0-26 16,0 0 12-16,0 0-13 0,7-11 14 0,-6 9-3 0,1-1-2 31,2 2 9-31,-3 1-10 0,2-1-12 0,2 1 25 16,-3-1-16-16,1 1 23 0,1 1 6 0,-1 0-24 15,1 0 18-15,-4 0-22 0,0 0 1 0,0 0 17 0,12-1-8 16,-4 1 13-16,-3 1-7 0,0-1-5 0,0 1 10 0,-1-1-8 0,3 1-6 0,2 0 21 16,-1-1-19-16,3-1 23 0,-2 0-4 15,1 0-6-15,4 1 10 0,0-1-10 0,-1-1-8 0,1-3 19 0,0 1-14 31,-1-1 16-31,2-1-12 0,2 2-3 0,-4-2 1 16,0 1-3-16,2-1-6 0,0-2 10 0,-2 1-4 16,1 0 6-16,1 0-7 0,-4-2 6 0,3 1 0 0,-2-2 0 15,2 1-12-15,2-1 9 0,1-1-12 0,-2 0 12 16,1 0-6-16,-2-1-7 0,2-1 6 0,4 2-8 16,0 0-2-16,1 1-4 0,-3 1-4 0,-2 0 1 15,-1 0 1-15,3 0 3 0,-3 1 6 0,-2 0-4 16,3-2-5-16,-4 0 8 0,1 0-13 0,-1 0 13 15,0 1-5-15,0-1 1 0,0-1 4 0,1 3-5 0,-3-1-8 16,1 2 11-16,0-1 0 0,-1 2 4 0,0-2-13 16,0-2 8-16,-1-1-3 0,2-1 5 0,-2 2-10 0,3-1 6 15,1 3 0-15,-2-2 4 0,2-1-2 0,-2 1-3 16,2-2-1-16,-2 1-1 0,2-1 2 0,-2 1 0 16,3-1 2-16,-1-1 0 0,3-2-3 0,5 1 5 15,-3 0-4-15,5-1 6 0,-2 1-7 0,-1 0 6 16,0-2 0-16,0 1 4 0,-3 1-4 0,0-1-3 15,0 1 0-15,1 2-2 0,-2 1-14 0,0 0 21 16,-1 2-6-16,-2-4 12 0,1 3-12 0,1 1 2 16,-3 0-3-16,2-2 3 0,0 1-5 0,2-1 4 15,-5-2 7-15,3 2-1 0,2-2-4 0,-5-1-3 16,5 1-6-16,-4 0 5 0,4-2 5 0,3 1-4 0,-1-2 7 0,3 0-6 16,-7 0 1-16,0-1 3 0,-1 0-2 0,-1 1 4 15,0-2 2-15,0 1-5 0,-3 2-3 0,0-1 0 16,0 1 6-16,-1 0-6 0,0-4 3 0,1 4-5 15,-1-2-1-15,1 2 2 0,-1 5 7 16,0-5-4-16,0 4-6 0,0-4 3 0,0 0-3 16,0 2 5-16,-1 1-3 0,3 1 4 0,-1 1 6 0,1 0-2 0,-3-2-2 15,1 0 0-15,1 0-3 0,-1 2 4 16,2 1 0-16,-2 1-5 0,2 1-3 0,-2 0 1 0,1-1 1 16,-5 1 3-16,0 1 1 0,-1 0 0 0,0 0 4 0,2 2-7 15,-4-2 9-15,1 1-6 0,1 0 7 0,-2-1-4 16,1 1-4-16,-1-1 3 15,-2-1-7-15,1-1 9 0,2 0-1 0,-2 1 4 0,0-1-10 0,0 2 1 16,0-2-4-16,3 0 2 0,0 2 0 0,-4-3 0 16,2 0 3-16,0 2-2 0,-1-2 0 0,4 3-4 15,0 1 0-15,-3-2 0 0,2 1 3 0,-5 0 0 16,1 0-2-16,-3-1 1 0,4 2 0 0,0-3 3 0,0 5-2 16,3 2 3-16,-6-2-4 0,3 3 2 0,0 0 2 15,0 0 1-15,0 0-5 0,0 0-2 0,0 0 3 16,0 0-1-16,0 0 6 0,0 0-6 15,0 0-1-15,0 0-1 0,5-5-6 0,-1 6 8 16,-4-1-4-16,0 0 5 0,0 0 0 0,0 0-2 16,1 0 2-16,0 0-1 0,-1 0 1 0,0 0-1 0,1 0 0 15,0 0 0-15,12-2-1 0,-10 4 1 0,-3-2-1 16,0 1 1-16,-1-1 2 0,1 1-6 0,2 2 1 0,0-2-3 0,0-2-2 16,-2 1 11-16,0 0 0 0,0 0 5 15,0 0-7-15,0 0 2 0,0 0-5 0,0 0 4 0,0 0 4 16,0 0-6-1,0 0 0-15,0 0-2 0,0 0 4 0,0 0 5 0,0 0 0 0,0 0 2 0,0 0 2 16,-1 0-9-16,0 0 4 0,1 0-6 0,-2 0 0 16,1 0-2-16,0 0 2 15,0 0-1-15,0 0 5 0,0 0-4 0,-25-7 1 0,21 5-1 0,5 2 2 16,0 0-8-16,0 0-2 0,0 0-4 0,-2-12-2 0,2 8-17 16,0 4-19-16,0 0 4 0,0 0-25 0,0 0-13 15,0 0 3-15,0 0-13 16,0 0-19-16,0 0-9 0,6 5-39 0,-5 1 13 0,3 0-70 0</inkml:trace>
  <inkml:trace contextRef="#ctx0" brushRef="#br0" timeOffset="7757.91">3192 13457 244 0,'-1'2'-27'0,"1"-2"30"0,-2-2 30 0,1-1 7 0,1 3-20 0,0 0-20 0,0 0 18 0,0 0-20 0,0-1 13 15,0 0 38-15,0 0-7 0,0 0 20 0,0 0 7 0,0 0-8 16,8-23 7-16,-7 19-10 0,-1 0-31 0,1 3 9 16,0-2-18-16,2 2 16 0,-2-1-19 0,2 1 5 15,-1 0-5-15,1-1 3 0,0 0-17 0,2 0 7 16,-1 2-7-16,1-1 9 15,2 0 2-15,1-2-4 0,0 0 11 0,2 2-14 0,-1-1-16 0,3 2 26 16,-1-1-19-16,-2-1 25 0,4 0 0 0,2-1-15 16,1 2 14-16,2-1-16 0,2 1-1 0,-2-2 11 0,-1 0-11 15,4-1 12-15,-4-3 6 0,4 0-6 0,3-2 12 16,-3-1-12-16,3-1-8 0,2-2 19 0,-3 0-10 16,0-2 14-16,3 1-10 0,-2-4 2 15,0-2-1-15,0 1 2 0,-1-1 6 0,0 0-13 16,0 1 4-16,1-5-6 0,-2 2 9 0,6 0-7 0,-2 1 3 0,2 0-5 15,0-1-10-15,2 1 8 0,-2-3-8 0,-1 2 10 16,3 1-10-16,-5-2 8 16,1 1-1-16,2-3 3 0,-2 1-11 0,-2 2 4 0,2 0 1 0,-5 1 1 15,0 2-1-15,0 0-3 0,0 4 0 0,0-1 0 16,1-3-4-16,-3 3 3 16,0-1-1-16,-2 0 4 0,0 1-1 0,0 0 1 0,-1 3-3 0,-3 1 2 0,-2 0 3 15,-1 0 0-15,0-1 2 0,-3-1-1 16,2 2-4-16,-4-1 4 0,0 2-4 0,1-1 6 0,-3 0 1 15,0 0-3-15,-2-1-1 0,-1 1 0 0,0 0-3 0,-1 0 3 16,1 2 1-16,-3 1 1 16,1-1-1-16,1 0-6 0,-1 1-3 15,2 3 0-15,-1 0-5 0,-2 0 2 0,3 2-1 0,0-2-2 0,0 1-11 16,3 3 16-16,-2 0-4 0,0 0 8 0,-1 3-20 0,0 0 7 16,0 0-4-16,1 0 6 15,0 0 6-15,0-1-13 0,0 1 10 0,0 0-10 0,1 0 7 0,-2 0 0 0,2 0-5 16,0 0 3-16,27-3-7 0,-25 8 16 0,0-3-12 15,0 2 12-15,0-3-6 0,0 1 2 0,-2 0 4 16,1 1-2 0,0 2-8-16,-1 0 6 0,0 0-11 0,-1-1 10 0,0 0 1 15,1 0-5-15,-1-1 9 0,0 1-11 0,-1 0 1 0,0 0-6 0,0-1-7 0,-2 0 2 16,1 1-7-16,-1-1-4 0,1 0-4 0,-1 1-6 16,-1 0-35-16,1 0-22 0,1 0-57 0,-2 0 15 15,0 2-148-15</inkml:trace>
  <inkml:trace contextRef="#ctx0" brushRef="#br0" timeOffset="28794.6">2162 12822 509 0,'-9'-30'45'0,"2"3"166"0,3 2-214 16,1 3 14-16,3-1-11 0,6 5 12 0,2 4-9 0,0 1-6 0,-2 4 12 16,1 2-13-16,-4 0-16 0,3 6 25 0,-6 1-15 0,0 0 21 15,0 0 4-15,0 0-14 0,0 0 11 0,1 0-13 16,-1 1 1-16,11 11 9 15,-7-3-6-15,2 1 10 0,2 1-1 0,2-1-8 16,0 2 5-16,3 3-6 0,-2 1 1 0,5 2 5 16,0 2-8-16,1 1 8 0,0 1 3 0,2 4-4 15,0-1 6-15,1 3-9 0,3 1-16 0,-2-1 21 16,4 4-16-16,3 4 17 0,1 4-8 0,1 4-3 16,2 0 12-16,1 4-12 0,1 1-27 0,7 2 40 15,1 4-24-15,0 4 33 0,0 0-3 0,-1 4-16 16,-1 3 14-16,1 2-17 0,-1 1 0 0,4 0 13 15,3 1-8-15,3-5 10 0,-1 2-7 0,3 2-3 16,-5-5 5-16,2 5-4 0,0 0-3 16,-1 3 7-16,-4 2-10 0,5 3 9 0,-3 2 4 0,1-3-3 15,0 3 10-15,-7-4-10 16,-2 0-7-16,-5-1 12 0,0-5-12 0,-5-5 13 0,-2 0-9 16,1-4-7-16,-5-4 7 0,0-2-7 0,-3-7-19 15,-3-5 26-15,-2-5-15 0,-7-7 19 16,-2-1-16-16,-1-4 1 0,-3-3-5 0,1-6 3 15,-4-1-16-15,1-5-11 0,-4-6-18 0,-4-1 2 16,1-4-55-16,1-5-197 0</inkml:trace>
  <inkml:trace contextRef="#ctx0" brushRef="#br0" timeOffset="29381.51">2166 12817 779 0,'-13'-21'-20'0,"2"3"20"0,4 0 13 0,5 4-5 0,-1 0-17 0,2 2 28 16,-2 0-23-16,3 3 27 15,-1 0-8-15,1 1-5 0,-1-1 15 0,-1 2-13 0,4 1 6 0,0 1 20 16,1 0-14-16,-2 2 16 0,-1-1-9 0,0 4-20 16,0 0-10-16,0 0-5 0,-1 7-44 0,5 4 29 0,5 4-8 15,-5 6 15-15,8 6 12 0,-3 6 25 0,6 5-27 16,2 6 15-16,0 3-72 0,0 3 56 0,1-1-5 15,-2-1 18-15,-1 0 3 0,0 0-6 16,-2-4 18-16,-1-2-18 0,1-5-14 0,-3-6 25 0,0-3-19 0,-2-9 23 16,-2-4 4-16,-1-5-9 0,-1-4 16 0,0-1-15 15,0-2 6-15,-2-1 18 0,1 1-1 16,-2-5 11-16,1-1 9 0,0-6-18 16,-1-1-4-16,-1-2-4 0,0-2-26 0,0-5 7 0,0-4-5 0,0 0 6 15,0-3-5-15,-3-2-12 0,0 1 5 16,0-1-6-16,3 3-5 0,0 7 10 0,0-2-4 0,2 8 7 15,0 5-4-15,-2 7-11 0,0 0-13 16,6-1 1-16,1 8-39 0,1 8 41 0,1 4-4 0,1 1 19 0,1 3 17 0,2 3-10 16,-1 2 7-16,1 1-11 15,-2-1-8-15,1 1 21 0,1-5-8 0,0-3 13 16,3 0-18-16,0-2-3 0,1-1-3 0,3-3-3 0,0-4-32 0,-1-6-75 16,0 0-78-16,3-4 2 15,1 0-222-15</inkml:trace>
  <inkml:trace contextRef="#ctx0" brushRef="#br0" timeOffset="30504.36">2468 15343 309 0,'-5'-8'51'0,"2"2"68"15,-1 1 15-15,0 1-29 0,3 1-32 0,1 3-34 0,-3-4 1 0,2-2-11 0,0 3-21 0,1-2 20 16,0 0-16-16,0 2 20 0,0-3-6 0,-2 1 10 16,1 1 7-16,1-1-1 0,0-1-8 0,0 0 0 15,0 2-5-15,1 1 5 0,1-2-12 0,1 2-15 16,2-2 1-16,4 1-6 15,1 2-13-15,3-1 13 0,-2 1-7 0,3 2 12 16,7-3-1-16,0 1 2 0,1 2 1 0,5-5 0 16,-4 1-9-16,7-2 13 0,-1-1-8 0,-1-2 10 15,1 2-3-15,-3-3-5 0,3 1 2 0,0-5-3 16,2-1-8-16,-4-3 27 0,5-1-12 0,-2-4 18 16,5-1-13-16,4-3 7 0,0-5 3 0,4-1-1 15,0-2-21-15,-2-2 18 0,1 0-10 0,0-3 14 16,0 1-14-16,-1-1-6 0,2 0 3 0,2 2-3 15,2-2 7-15,-1 0-12 0,2 0 0 16,-5-4-2-16,2 1 14 0,-2-3-10 0,0 3 8 0,1-3-8 16,-6 2-2-16,9-2 11 0,-1 0-10 0,1 0 11 15,3 0-3-15,-4-2 0 16,-5 2 7-16,-3-1-6 0,-4 0-11 0,-3-1 19 0,1 1-7 16,-1 0 12-16,1 2-15 0,4-2 1 0,1 1-4 15,-1-1 5-15,4 0-5 0,-8-2-4 16,1 3 2-16,-6-2-2 0,1 1-2 0,-1 0-2 15,-1 2 1-15,-2 1 0 0,1 2 2 0,-1-1 1 16,-2 1-10-16,-3 2 6 0,-2-2 1 0,7 3 1 16,-3 0 6-16,4-2-6 0,3 2 0 0,-8 0-2 15,3 2 2-15,-1 2-2 0,-5 0 5 0,-1-1-4 16,0 2 1-16,-5 4 0 0,4 1 9 0,-6 5-14 16,2 0 3-16,-4 0-5 0,0 1 2 0,2-1 5 15,-1-1-2-15,0 2 2 0,0 0-8 0,-2 0 7 16,2 1-2-16,-1 3 3 0,0 1-2 0,1 2-3 15,0-1 0-15,-1 3-1 16,1-1 4-16,-3 4-6 0,-2 4 4 0,2-1-6 16,-2 1-3-16,3-1 4 0,1 0-1 0,-2 4 4 0,3 0 7 0,-4 0-10 15,-1 0 7-15,0 0-8 16,-3 4-2-16,0 0-1 0,0 0-3 0,0 0 2 0,2 0 2 0,-1 0-5 16,-1 0-4-16,1 0 2 15,0 0 9-15,-1 0-1 0,0 0 8 0,0 0-7 0,0 0 7 0,0 0-2 16,0 0 4-16,0 1-1 15,0-1-3-15,0 0 3 0,0 1-5 0,0 0 5 0,0 0-6 16,0 0 5-16,0 0-5 16,0 0 5-16,0 0 4 0,0 0-9 0,1 0 5 0,-1 0-9 15,0 0 4-15,0 0-19 0,0 0 3 0,0 0-10 16,0 0 0-16,0 1-13 0,2 25-10 0,-6-20-3 16,3-3-24-16,-2 2 7 0,-1-2-22 0,6-1 10 15,-2 1-51-15,-3-2-81 0</inkml:trace>
  <inkml:trace contextRef="#ctx0" brushRef="#br0" timeOffset="102902.13">9329 15015 227 0,'-6'-6'-71'0,"3"2"56"0,-1 0 63 0,0 1 7 0,4 1-27 0,0 2-3 0,0 0 8 0,0 0-8 16,0 0-5-16,-1 0 25 0,0-1-3 0,1 0 13 15,-2 0 8-15,1 0-8 16,0 0 4-16,1 0-6 0,-1 0-16 0,1 0-2 16,-1 0-11-16,0 0 6 0,1-1-12 0,0-22-11 0,0 24 5 15,1 0-8-15,0 0-12 0,0 0 11 0,0 0-11 0,0 0 13 0,22-3 2 16,-16 3-5 0,-1 0 6-16,1 0-8 0,2 1-15 0,-1 0 23 0,2-1-12 15,1 0 16-15,1 0-1 0,0 0-10 0,1 0 12 0,2 0-13 0,0 0-1 0,3-3 13 16,1 3-8-16,3 0 12 0,3-1-2 15,-2 1-3-15,-1-1 0 0,3 0-3 16,-3-1-12-16,7 0 12 0,1 0-4 16,1 0 8-16,4-2-10 0,-4 0 6 0,1 0 0 0,1-2 1 0,0 1-15 0,-1-1 18 0,5-1-6 15,1 0 13-15,0-3-3 0,9 1-2 0,0-2 5 16,2-2-4-16,-2 0-10 0,-7 0 11 0,0 2-6 16,1-2 10-1,-3 4 0-15,4 0-8 0,-4-2 3 0,4 1-5 0,0-2-1 0,-1 1 10 0,3 1-13 0,-5 1 13 31,-1 0-10-31,-2 0-6 0,0 2 4 0,0 0-7 16,-2 3-5-16,3-3 10 0,0 1-3 0,3 1 7 0,3 0-2 0,-3-1-7 16,1-1 2-16,-4 1-4 0,-1 2-3 0,-2-3 8 15,-1 3-3-15,1-1 5 0,-1-1-4 0,1 0 0 0,-1-1-3 0,-1 0 0 16,1 1-9-16,-1 0 18 16,-1 2-7-16,-4-2 10 0,-2 0-3 0,1 0-11 0,-3 0 9 0,0 1-11 0,-2 2-4 15,0-1 16 1,-4 0-10-16,0 0 12 0,1 0-5 0,-1 1-3 0,-1-1 9 0,-1 1-8 0,0-2-9 0,1 1 18 31,0 0-10-31,-5 0 15 0,0-1-16 0,1 2 5 16,-4-1 0-16,-1-1 3 0,2 4-7 0,-6-3 8 15,2 2-4-15,-4 0 7 0,-1 2-4 0,7-2 0 16,-6 1 2-16,4 1-2 0,-5-3-7 0,0 3 4 16,0 0-13-16,-10-3 10 0,6 3-7 0,-5 0 3 15,1-1 5-15,4 1-1 0,0-1 8 0,4 1-14 16,0 0-8-16,0 0-2 0,0 0 0 0,0 0-45 15,-2 0-11-15,1 0-18 0,-19 8-76 0,12-5-89 0</inkml:trace>
  <inkml:trace contextRef="#ctx0" brushRef="#br0" timeOffset="103231.87">11503 14454 731 0,'-6'-6'37'0,"-2"0"14"0,3 3-30 0,2 2 27 0,-1 0-22 0,3 1-25 0,1 0 15 0,0 0-19 0,0 0 4 16,0 0 18-16,0 0-4 0,10-4 11 0,-10 4 13 0,10 0-3 15,-4 0 9-15,2 1-10 0,4 1-21 0,0 1 6 16,2 0-18-16,0 1 15 16,-1-1-6-16,1 2-8 0,1-1 7 0,1 2-10 0,-3 0-9 0,1-1 12 15,-2 0-6-15,-1 1 8 0,1 2-3 0,-4 1-2 16,-1 0 0-16,0 1-2 0,-4 1-23 0,2 0 25 15,-2 0-18-15,-4 2 21 0,-1-1-10 0,0 2-3 16,-5 1 9-16,1 0-7 0,-2 1 8 0,-3-2 7 16,-1 0-7-16,-1 0 9 0,-4 1 1 0,1 0-10 0,-3 1 10 15,2 1-11-15,-1-3-10 0,2 1 7 0,-4-1-37 16,3-1 15-16,0 2-121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7-31T05:39:03.2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6:15:53.1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14393 13012 219 0,'-2'-5'-92'0,"-3"1"71"0,5-4 84 0,0 2 6 0,-2 2-18 0,2-1-25 0,-2 1 23 16,0-4-24-16,4 1 10 0,-2 3 18 0,0 4-12 15,0 0 15-15,5-12-10 0,-5 7-10 0,1 0 2 0,-1 4-5 16,3 0-14-16,-1 0 3 0,-2 1-16 0,0 0 12 16,0 0-1-16,14-4-14 0,-12 4 15 0,5 0-17 15,-2 1-1-15,-2-2 14 0,7-1-14 0,2 3 15 16,1-1-2-16,2 0 0 0,0 0 7 0,-4 0-8 16,6 1-5-16,1 0 12 0,-1 3-9 15,2-2 10 1,0 1-1-16,-2 0-6 0,0-1 7 0,2 4-9 0,1-2-10 15,0-1 16-15,1 2-12 0,0 0 13 0,-1 1-4 16,1 0-4-16,2-2 6 0,-1 0-8 0,2-2-10 0,1 4 15 16,3 0-12-16,0-2 16 0,0-1-7 0,5 2 7 15,-1-2 3-15,1-1-1 0,1-1-13 0,-2-4 12 16,0 3-9-16,2-1 11 0,-3 1-4 0,2-1-6 16,4 0 2-16,1 1-6 0,10 0-8 0,-5 2 9 15,2-3-10-15,-2 1 10 0,-6 1 0 0,-2 4-9 16,-5 0 9-16,0 1-12 0,0 1-2 0,-1-4 9 15,-2 3 0-15,2 2 4 0,-2-2-4 0,3 1-2 16,4-4 0-16,-2-1-1 0,0 2-14 0,-2-3 23 16,0 0-7-16,1 2 16 0,-2-4-8 0,0 1-6 0,-2 0-1 15,-1-3-1-15,4 2-4 0,-1-3 12 0,2 2-8 16,3-4 11-16,-2 1-8 0,6-1-3 0,-5 0-1 16,0 2 0-16,-5 0 9 0,-1 1-10 0,-4-1 9 15,-2 4-10-15,-2-1 11 0,2-1-9 0,-5 2-1 0,-4-2-2 16,3 0 3-16,0 4 0 0,-2-2 4 0,2 0-4 15,0 0 0-15,-5-3 0 0,2 2-4 0,-4-3 3 16,-2 3 0-16,0-2 3 0,5 4 0 0,-1-1 1 0,-1 0-4 16,4 0-4-16,-7 0-1 0,2-3-4 15,-3 0-20-15,-1 0 8 0,1-3-21 0,-2 4 15 0,2-3-24 16,-1 2-40-16,1 0-14 0,-3 0-15 0,0 1-58 0</inkml:trace>
  <inkml:trace contextRef="#ctx0" brushRef="#br0" timeOffset="349.21">16499 12827 825 0,'-11'-11'52'0,"1"0"-5"0,-2 3 33 0,3 3-26 0,1 1-6 0,2 1-4 0,1 1-20 0,0-1-10 0,2 1-2 16,3 2-1-16,0 0 4 0,0 0-13 0,0 0 6 0,0 0-8 15,0 0 2-15,0 0 2 0,0 0-4 0,0 0 5 16,0 0 1-16,8-3-3 15,-3 4 5-15,3-1-7 0,0 1-14 0,1 0 21 16,3-1-17-16,-3 3 19 0,2-1-5 0,2 3-8 16,0 1 6-16,1 0-9 0,0 1-12 0,0 2 18 0,-3 0-13 0,-2 1 14 0,3 2 0 15,-1 0-3-15,-3 1 13 0,0 0-14 0,-1-2-1 16,-4 3 4-16,0-2-11 16,2 3 11-16,-5-1 1 0,0-1 0 0,0 1 7 0,-5 0-8 15,1 1-13-15,-6 1 18 0,0-2-11 0,-3 3 14 0,-4-3 1 0,0-1-4 16,-2 0 10-16,0-4-11 0,1 1-11 15,-2 0 17-15,-1-2-15 0,-1 3 17 0,1 1-8 0,-2-1-3 16,-1 0 2-16,1-1-7 0,-3 0-34 0,-1 0-87 16,-4 0-124-16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31T05:41:56.36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290 0 1161,'-80'14'2451,"44"-3"258,-7-11 645,6 0-1935,9 1 0,3 1 258,9 2-258,3-2 0,13-2-516,-12 3-903,12-3-645,0 0-645,0 0 0,0 0 258,0 0 387,0 0 387,7 3 387,-7-3 774,0 0 129,9 0 0,-9 0 0,0 0-516,13 4-258,-13-4-258,12 4-516,-12-4-2838,16 11-129,-16-11-129,10 3-516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6:17:48.0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11998 2975 523 0,'-3'-13'76'0,"0"-3"57"0,-2-3 80 0,1 1-202 0,2 1 8 0,-1 5 7 0,1 3-13 16,1-2 12-16,1 4-14 0,1 0-10 0,0 0 4 0,-1 2-6 15,0-1-18-15,5 1 21 0,-3 2-14 0,4 2 16 0,-4 0-16 16,4 0 0-16,-1-1 1 0,1 2-2 0,0 0-9 15,2 2 14 1,-2 1-7-16,1 1 11 0,1 2-2 0,-2-3-2 0,1 1 4 0,0 2-7 0,1 1-15 0,0 1 24 16,-3 4-13-16,2-1 17 0,0-1 0 0,1-3-4 15,1 5 10-15,-1-1-10 0,-1 3 0 0,2 2 9 16,0 1-13-16,-1-1 13 0,0 2 3 0,0 1-3 16,0-2 6-16,-1 5-8 0,1-1-3 0,-5 3 5 15,2 1-5-15,1 2 4 0,2 3 2 16,-2 1 4-16,-4 1 5 0,2-1-5 0,-3 2-10 0,4 1 15 0,-3 2-17 15,5 3 18-15,-6-3-6 0,3 3-3 0,1 0 16 16,-3 3-16-16,2 1-9 16,-2 1 13-16,1 1-18 0,-2 1 18 0,4 1-8 0,-3-1 2 15,2-2 7-15,0-1-6 16,1 2-7-16,2-3 3 0,-5 5-5 0,2-4 4 16,-1 4 5-16,-3-3-7 0,0 1 4 0,1-4-8 15,0-3-2-15,3-2 9 0,-1-2 6 0,0 2 5 16,-3-2 1-16,0 0-13 0,2 0 13 0,-2 0-14 15,3-4 4-15,-1 2 8 0,-2-2-10 0,6-2 9 16,-6 1 0-16,2-5-5 0,3-1 10 0,-5-1-11 0,3 0-7 16,-2-3 14-16,1-1-12 0,0-1 16 0,-2-1-6 15,1-1 69-15,-1-1-78 0,2-2 57 0,0-2-144 0,-1-1 78 16,1-2 10-16,-4 0 12 0,1-1 2 0,0-1-3 16,1-2 6-16,0-3-7 0,0 0 4 0,0 0-3 15,0 0-1-15,0 0 0 0,0 0 13 0,0 0-17 16,0 0 12-16,0 0-16 0,0 0-1 0,0 0 7 15,0 0-4-15,0 0 6 0,0-1-14 0,0 0-2 16,0 0-3-16,0 0 1 0,0-1-12 0,0 0-23 16,-10-28-25-16,5 26 5 0,1 0-45 0,-2 2-29 15,-2 0-48-15,1 0-3 0,-6 1-193 0</inkml:trace>
  <inkml:trace contextRef="#ctx0" brushRef="#br0" timeOffset="3639.91">10536 3857 253 0,'-1'-3'-6'0,"-1"-1"27"0,-1 3 28 0,0 1 5 0,4-3-26 16,-1 1-4-16,3 2-2 0,-4-4-4 0,1 0-19 0,2 5 10 0,-3-7-8 0,7 6 10 15,-5-1-10-15,0-5 7 0,6 5 7 0,-1-2-7 16,-3-1-14-16,5 4 25 0,-1-1-11 16,-1-2 19-16,2-1-15 0,2 1 2 0,-2 0 3 0,0-2-2 0,1 4-5 31,-1 0 4-31,1-4-10 0,3 5 9 0,-1 0 3 16,0-2 7-16,2 4 3 0,0-2-1 0,2 0-13 15,2 2 8-15,4 0-10 0,-1 0 10 0,2 0 0 0,2 1-1 16,2 0 3-16,5 0-7 0,5 2-15 0,2-5 23 15,4 1-12-15,2 1 16 0,2-3-9 0,-1 5-11 16,0-4 8-16,-1 1-11 0,4 3-10 0,0-4 16 16,4 5-15-16,0-4 17 0,0-1-3 0,-1 0-7 15,0-3 9-15,-3 3-11 0,2-3 0 0,-1 1 6 16,2-2-7-16,2-2 5 0,1 0-8 0,0-1 8 16,-3 1 2-16,-3 1 1 0,-3 0-12 0,-1 0 6 0,-2-1-1 15,-6 2 4-15,2 4 1 0,-4-6-1 0,-3 3 3 16,2-1-2-16,-5-3-10 0,-4 5 9 0,-4 0-9 15,-4-2 10-15,-4 2 5 0,-3-3-11 0,-1 1 3 0,-1 4-8 16,-4-2-14-16,-1 2 3 0,-2 0-25 16,0 0 14-16,0 0-35 0,0 0-14 0,0 0-13 0,0 0-5 15,-14 3-62-15</inkml:trace>
  <inkml:trace contextRef="#ctx0" brushRef="#br0" timeOffset="4369.81">10841 3560 43 0,'2'-5'6'16,"-2"1"23"-16,0 0 22 0,0 4-32 0,0 0-2 0,0 0 22 0,0-1-22 0,0 0 24 0,0 0-21 0,-1 0-8 0,0 0 9 0,1 0-11 0,-1 0-10 15,0 0 13-15,-12-6-16 0,5 7 16 0,2 1-8 0,1 1-2 16,-3 1 16-16,0 0-12 0,0 2-2 0,-4 1 22 16,-1 0-17-16,-1 2 24 0,-1 2 7 0,-2 1-16 15,-1 2 13-15,-2 3-16 0,-2-1-12 0,-2 2 13 16,-1-1-13-16,-6-1 13 0,3 1-11 0,2 1-9 16,-3-3 10-16,6 1-11 15,-1-2-7-15,-2 0 16 0,2-1-17 0,3-1 20 0,0-1 0 0,4-2-10 0,1 3 11 16,0-6-14-1,3 0-3-15,3-1 14 0,1-3-9 0,3 0 14 0,0-1-2 0,4-4-6 16,-1-4 0-16,2 4-7 0,1 1-19 0,1-3 10 0,3 2-19 16,-1-6 15-16,4 3-18 15,2 0 3-15,2-1 6 0,1-1-5 0,1 3-6 0,-1 3 31 0,0 1-9 0,-1 8 15 16,0-6-4-16,2 3 5 16,-1 3 10-16,3-2-8 0,1 5-9 0,4 6 16 0,-3-1-20 15,2 5 21-15,-2 1 1 0,0 1-18 16,1-2 14-16,2 1-19 0,0-2-6 0,-1-2 14 15,0 2-9-15,-1-4 12 0,-4 0 3 0,1-1-4 16,-2-2 14-16,-1-3-13 0,1-1-6 0,-1-4 14 0,0-3-11 0,1-2 16 16,-1-2-1-16,0-3 1 0,0-1 4 0,0-3-5 0,0-2-12 15,-2-1 18-15,-2-3-10 16,0-1 14-16,0-1-7 0,0-2-4 16,-2-1 4-16,0-4-4 0,0 1-10 0,-2-3 5 0,1-1-13 0,-3-2 10 15,2 3 0-15,-3 4-2 0,-1-1 13 0,0 5-11 16,-1 2-1-16,-3 1 21 0,0 6-18 0,-1 1 19 15,-2 1-10-15,2 2-16 0,-2 2 7 16,1 1-11-16,0 3 2 0,1 0-18 0,-1 1-8 16,1 0-6-16,0 0-25 0,0 1-78 0,0 0-48 0</inkml:trace>
  <inkml:trace contextRef="#ctx0" brushRef="#br0" timeOffset="5020.8">10551 2826 177 0,'-3'-8'27'0,"-1"3"40"0,-1-3 22 0,1 3-33 15,1 1 26-15,0-1-26 0,2 3 3 0,1 2-13 0,0 0-26 0,0 0 9 0,0 0-17 0,0 0 15 16,0 0-24-16,0 0-1 0,0 0 1 0,1 0-1 15,0 0 2-15,13 3 2 0,-6 1-1 0,0 2 4 16,-1 0 16-16,2 4-11 0,-4-2 8 16,7 2-12-16,-3 2-6 0,0 1 18 0,1 2-8 0,-1 4 12 15,2-1-12-15,-1 2 4 0,0 0-1 0,1-1 0 0,0 0-16 16,0 2 21-16,3-1-14 0,-5-1 18 0,3 0-1 16,0 1-17-16,-3 1 10 0,3-2-15 0,-1 1-2 0,-1-1 9 15,-1-3-6-15,-1 0 9 0,0-4-1 0,0-4-3 16,1 0 5-16,0-2-5 0,-2-4-9 0,0 1 24 15,0-2-10-15,-4-4 16 0,8 4-7 0,0-5-7 16,-5-1 7-16,3 0-5 0,-4-5 14 0,0 1-12 16,-1-4 1-16,0-2-2 0,-2-1 8 0,4-2-3 15,-5-1 0-15,-1 0-2 0,2-1-15 0,-4 0 8 16,2-1-7-16,0 0 7 0,0-1-6 0,-3-4-7 16,3 2 2-16,-3-2-3 0,3 2 8 0,-2 3-14 15,2-2 7-15,0 2-8 0,-6 0 8 0,4 0-2 16,-5 5-1-16,2-1-1 0,3 2-18 0,2 2 20 15,2-1-10-15,-3 1 16 0,3 1-3 0,-2 2-12 0,-1 0 2 0,4 2-8 16,0 2-8-16,3 0 5 0,1 1-18 0,-4 1 10 16,2 0-20-16,3 2-14 0,0 1 5 0,4 1-13 15,1 0-14-15,2 0-13 0,1 2-32 0,0 1 10 16,1 1-64-16</inkml:trace>
  <inkml:trace contextRef="#ctx0" brushRef="#br0" timeOffset="5623.54">11348 3087 490 0,'1'-3'66'0,"5"0"-1"0,-6 3-6 0,0 0 5 0,0 0-36 0,0 0 8 0,0-1-29 0,0 0 24 0,3-11-12 0,-1 9-18 0,5 1 15 15,-7-1-18-15,0 1-4 0,0-1 12 0,-1 0-15 16,1 0 15-16,-3-1-2 0,3 4-6 16,-5-5 6-16,1 1-8 0,-2 0-5 0,-4-1 9 0,7-1-4 15,-4 1 4-15,3 0 0 0,-2 0 10 16,-2 3-1-16,-1 1 0 0,0 1-17 16,0-1 16-16,1-1-7 0,-2 4 12 0,1-1-1 0,2 2-5 0,-3 2 0 0,1-1-3 15,1 4-7-15,-1-1 6 16,0 3-5-16,3 2 5 0,-2-1-5 0,3 3-1 0,-1 0 3 0,0 3-3 15,2 2-11-15,0 3 12 0,-1-1-8 0,2 0 10 0,0-1 6 16,1-1-4-16,2-1 11 16,0-1-13-16,0-2-3 0,2-2 11 15,0 0-8-15,2-3 10 0,-1 4 5 0,0-5-8 0,0-2 8 16,0 1-9-16,2-6-3 0,-3-1 21 0,4-1-1 16,-2 0 8-16,3-4-2 0,0-2-13 0,1-2 1 0,2-1-6 15,2-1-17-15,-2 1 12 0,0-2-14 0,1-6 15 16,-2 4-9-16,2-3 0 0,-1 1 4 15,0 0-3-15,-4-3-4 0,2 1 13 0,1 1-8 0,-3 4 11 16,2 1-8-16,-6 3 4 0,-4 1 4 16,2 2-2-16,2 2-10 0,-2 2 13 0,0 1-10 0,0 0 11 0,0 0-18 0,0 0-10 15,-3 12 2-15,-2-4-3 16,3 2-1-16,2 1 17 0,-4-1-12 0,2 1 14 0,2 0 5 0,-1-1-5 16,1-1 6-16,0 0-8 0,0 0 1 0,0-2 1 0,1 0 0 15,0-1-1-15,4 1-1 16,-5 1 3-16,5-2 3 0,-1 0-3 0,-1 1-11 15,1-2 10-15,2 1-14 0,0 1 12 16,3-3-9-16,-2 0-36 0,-2-2-6 0,1-1-16 16,4 1-50-16,1 2-37 0,5 1-20 0,-3-2-5 15,-1 1-25-15</inkml:trace>
  <inkml:trace contextRef="#ctx0" brushRef="#br0" timeOffset="5907.23">11692 3272 659 0,'2'-7'97'0,"-1"-1"-26"0,1-2 5 0,-1-1-11 0,-1 0-14 0,0 0-24 16,1 0-12-16,-1 3 1 0,0-2-2 0,-1 0 2 15,-1 4 2-15,0-2-4 0,-1 2-22 0,0 1 14 16,0 1-12-16,-4 0 12 0,4 1-6 0,1 1 0 16,2 2 5-16,0 0-7 0,0 0-26 0,-1 0 29 15,0 0-17-15,0 0 21 0,1 0-14 0,-1 0 6 16,-22 11 2-16,19-4-2 0,2 1-14 0,-2 3 10 0,0-1-8 15,2 4 10-15,1 0 3 0,0 2-1 0,1 1 13 16,2 2-10-16,0-1 0 0,4 4 21 0,1 1-21 16,-1-3 23-16,2 3-9 0,3-2-10 0,0-2 14 15,3 3-14-15,3-3 0 0,-2 0 0 0,10 1-6 0,-5-5 2 16,3 0-18-16,10-3-55 0,-2-1-54 0</inkml:trace>
  <inkml:trace contextRef="#ctx0" brushRef="#br0" timeOffset="9718.54">1665 5842 332 0,'-14'-2'194'0,"7"1"-82"0,7 1-92 0,0 0-9 0,0 0 0 0,-1 0-7 0,1 0-19 15,0 0 13-15,0 0 0 0,0 0 2 0,0 0 8 16,10-6-8-16,-5 6-4 0,2 1 20 0,4-1-11 16,-3 1 15-16,2 1-14 0,-2-1 0 15,-1 0 8-15,3 0-8 0,1 0-2 0,0 0 15 0,2-1-10 16,1 1 14-16,3 0 5 0,3 1-1 0,0 1 12 0,2-2-11 16,2 0-1-16,-3 0 8 0,4 0-13 0,1-1 12 31,1-1-10-31,2 0 2 0,0 0 4 0,8 0-4 15,0 0-14-15,7-3 3 0,4 1-4 0,0-2 5 0,3 1-3 16,-2-2-5-16,2-1 0 0,4 0-2 0,-2-2 4 16,4-2-8-16,4 2-2 0,-5-1-1 0,0-2 4 0,-2 2-10 15,-3 1 11-15,2 1-13 0,-2 0-3 0,6 1 12 16,-6-1-12-16,2-1 12 0,-2 2-11 0,-8-1-2 16,-2 1 5-16,-4 2-5 0,0 0-1 0,-8-1 3 15,1 1-9-15,-3 0 7 0,-5 0-2 0,0 1 6 16,-5-1-3-16,0-1-2 0,-4 0-30 0,-1 0-9 15,-4-3-25-15,-4 1 6 0,0 0-64 0,0 1-99 16</inkml:trace>
  <inkml:trace contextRef="#ctx0" brushRef="#br0" timeOffset="10033.71">2621 5441 376 0,'-30'2'61'0,"0"-5"-9"0,-2 1 15 0,1-1-12 16,5 3 5-16,4 1-12 0,2 3-16 0,2-1 7 16,0-1-22-16,6 4-1 0,1-2 1 0,3 3-2 15,1-2-16-15,4 1 9 0,2-4-8 0,1 3 11 16,5 3-5-16,3-2 3 0,3 2 4 0,3 0-3 16,1-2-7-16,4 2 16 0,3-1-18 0,-2-1 16 0,3 2-13 15,1-1-4-15,4-1 8 0,-3 3-9 0,3 0-3 0,0-1 8 16,-6 0-11-16,4-1 11 0,-6 1-1 0,2-1-3 15,-4 0 3-15,-1 3-5 0,-2-2-9 0,-5 2 11 16,1 2-7-16,-3 1 7 0,-3 0 1 16,-2 2-1-16,-3 0 8 0,-3 2-7 0,-2 1-6 15,-2 3 11-15,-1-2-7 0,-2 0 9 0,-2 0 5 0,1-2-8 16,1 0 7-16,2-1-12 0,-2 2-13 0,1-2 9 16,-1 2-34-16,-2 2 18 0,1-2-75 0,-1 0-138 0</inkml:trace>
  <inkml:trace contextRef="#ctx0" brushRef="#br0" timeOffset="10413.06">2064 6676 921 0,'-2'-10'40'0,"1"1"31"0,-1 1-63 0,3 3 7 16,-1-1-13-16,5 3 10 0,6 0-12 0,-2 1-11 15,4 0 9-15,0-1-12 0,-3 1-10 0,7 0 20 16,4-1-16-16,0 2 18 0,4-1-6 0,1-2-3 16,-2 1 9-16,3-1-8 0,-1 1 1 15,1 0 8-15,-1 0-11 0,1-1 11 0,0 0 2 16,4-1-1-16,-1 0 13 0,3-1-12 0,3 2 0 0,1-1 14 15,4 0-11-15,0-1 13 0,1-3-3 0,2 0 8 16,-3-2 5-16,1 3-4 0,0 2-16 0,6-1 13 16,1 1-9-16,9-1 12 0,-1-1-11 0,-3 1-9 0,2-2-1 15,-9 3-2-15,1 3-16 0,-5 3-2 0,1 1-16 0,-3 0 8 16,1-2-17-16,-4-3-10 16,-3-1-12-16,-2-2-4 0,-4 3-67 0,-4-1-36 15</inkml:trace>
  <inkml:trace contextRef="#ctx0" brushRef="#br0" timeOffset="10778.79">2857 6453 346 0,'-17'-17'50'0,"1"6"102"0,0 2 52 0,-1 3-157 0,5 2-16 0,3 3 3 15,0-1-3-15,1 1 0 0,2 0-35 0,2 0 6 16,3 2-13-16,1 3 11 0,0-2-4 0,1 0-4 0,2 1 15 16,3-1-11-16,1-2 3 0,2 3 8 15,2 0-8-15,1-1 10 0,2 1-2 0,2-1 3 16,0 1 0-16,0-2 0 0,2 1-17 16,1-2 16-16,-1 0-12 0,0 0 14 15,0 2-8-15,-1-1 1 0,5 0 10 0,0-1-9 0,0 2-7 0,-3 2 4 16,-5-1-10-16,4 5 9 0,-9-4-2 0,3 6 0 0,-3 0 3 0,-5-2-2 15,0 4-13-15,-4-2 21 16,-4 4-17-16,-3 1 18 16,-1 1-2-16,-7-1 2 0,-1 2 9 0,-3 1-10 15,1 2-9-15,-4 0 10 0,3 0-13 0,0 0 11 0,-3-2-5 16,4 1-14-16,0-2-20 0,1 0-8 0,5 2-120 16</inkml:trace>
  <inkml:trace contextRef="#ctx0" brushRef="#br0" timeOffset="11158.46">2292 7494 520 0,'5'-11'75'0,"-3"0"73"0,4 1 57 0,0 3-183 0,3 1-27 0,3 2 5 16,0 1-3-16,3 0 0 0,0-1-21 0,4 2 17 15,0 0-12-15,3 0 14 0,2 2-8 0,2-2-2 16,-1 0 1-16,4 0-4 0,-1-3-12 0,5 3 21 0,4-3-6 15,-1-3 12-15,1 3 13 0,-4-4-12 0,-3 3 11 16,1-1-14-16,1 2-1 0,-2 1 17 16,0-1-13-16,3 2 15 0,0-3 5 0,-3 1-3 0,3-1 11 0,-2 1-13 15,0-1-24-15,3 0 15 0,-4 1-15 16,-2 3 19-16,0-2 1 0,-4 0-31 0,0 2 1 0,-1-1-19 16,2 3-48-16,-2-1-154 0</inkml:trace>
  <inkml:trace contextRef="#ctx0" brushRef="#br0" timeOffset="11472.49">2800 7201 885 0,'-14'-5'41'0,"3"2"-6"15,0 0 2-15,3 2-9 0,3 4-34 0,1-1 10 16,2 3-18-16,2-1 16 0,1 1-17 0,4 1 7 15,3-1 5-15,2 3-4 0,4 0-11 0,2-1 12 16,2 1-11-16,3-1 11 0,2 0-9 0,1 0-6 0,1 1 0 16,1 2-6-16,1 2-15 15,-7 0 27-15,2 0-15 0,-4-2 19 0,-3 2-10 16,-1-2 18-16,1 3 6 0,-4-2 0 0,-5 0-5 0,5 1 17 16,-10-2-15-16,-1 2 16 0,0 2-1 0,-8-2 3 15,-2 4 12-15,-6 0-11 0,3-1-23 0,-3 2 24 16,5 0-23-16,-3 0 24 0,-1 1-18 0,-1 1 2 0,2-2 2 0,0 1-6 15,-4-3-34-15,3 3-83 16,-3-1-76-16</inkml:trace>
  <inkml:trace contextRef="#ctx0" brushRef="#br0" timeOffset="11889.55">2295 8165 967 0,'-1'-7'7'0,"1"2"3"0,4 1-12 0,0 2 8 16,1-2-6-16,2 0-6 0,2 3 8 0,2-2-7 0,2 1-7 0,-2 0 12 0,4-2-9 0,1 2 11 15,0 1-4-15,1-1-1 16,2 1 0-16,3 0-2 16,1-3-2-16,0 1 4 0,-1-2-2 0,3-2 1 15,5 2 1-15,4-1 4 0,6 0 8 0,-4-1-6 0,2-1-11 16,-3-3 21-16,1 0-16 0,2 1 18 0,-2 1-2 16,4 1-6-16,-3 0 18 0,1 1-17 0,6 0-5 15,-1 0 13-15,4 0-16 0,-4 0 16 0,-1 1-10 0,-4 0 2 16,-1 2 3-16,1 0-4 0,-2 1-12 0,2-1 11 15,-3 0-7-15,0 1 9 0,-2 0-4 0,-3 0-5 16,1 1-1-16,-5 0-3 0,-2 0-12 0,-5 0 17 16,1 0-13-16,-4 1 12 0,-1-2-16 0,-3 0-37 15,-3 0-30-15,0 0-11 0,-3 1-152 0</inkml:trace>
  <inkml:trace contextRef="#ctx0" brushRef="#br0" timeOffset="12221.5">2906 7868 732 0,'-16'-7'34'0,"2"-1"13"16,-3 2 5-16,6 0-12 0,0 2 2 0,4 2-9 16,3 1-25-16,0-1 1 0,2 1-9 0,1 0 10 15,1 1 7-15,0 0-20 0,0 0 6 0,1 0-13 0,12-3-3 16,-4 3 19-16,1 0-19 0,2 0 18 15,0 0-7-15,1 1-1 0,2 1 14 0,1 3-12 16,-2-1-5-16,5 1 6 0,-4 0-9 0,4-1 9 16,-4 2 0-16,-2 0-3 0,2 0 5 0,-3 2-6 0,4 0-1 0,-3-1 5 15,-3 3-2-15,-2-2 2 0,-1 1-3 16,-4 2 1-16,-1 2 4 0,1 2-2 0,-4 0 0 0,-6 2 5 16,-2-2-10-16,-2 1 10 0,0-1 11 0,1 2-16 15,1-3 13-15,-5 0-15 0,4 1-5 16,1-3 13-16,-4 3-15 0,1-1 13 0,-4 2-11 0,0-3-58 15,5 1-29-15,-1-2-17 0,1-1-123 0</inkml:trace>
  <inkml:trace contextRef="#ctx0" brushRef="#br0" timeOffset="12569.61">2456 8673 1033 0,'-1'-4'40'16,"1"-1"-29"-16,2 4-11 0,4-2 1 0,-3-1 0 0,9 3-6 16,-3-2 4-16,3 2-8 15,2 3-8-15,2-2 14 0,1 1-11 0,2 1 14 0,-1-4 0 0,2 2 0 16,4 0 0-16,-4-3-1 0,6 3-4 0,-4-4 1 15,2-1-2-15,1 3 2 16,-2-3 10-16,-2 3-7 0,3-1 9 0,-1-2-12 0,0 3-2 0,3-2 7 16,0-2 1-16,-2 0 2 0,3-1 0 0,-1-2-2 15,8 5-2-15,-1-2 1 0,-1-1-1 0,2-1 2 0,-8-1-3 16,1 1 2-16,0 1 12 0,-1 3-20 0,-4-1 13 16,-1 0-17-16,2-1-7 0,-4 1-10 0,-2-1-28 15,2 2 11-15,-3 0-55 0,-2-2-91 0</inkml:trace>
  <inkml:trace contextRef="#ctx0" brushRef="#br0" timeOffset="12815.74">3062 8467 445 0,'-19'-6'253'0,"1"-1"-126"0,2 2-65 0,7 3 21 0,-1-1-26 15,8 2-21-15,2 1 2 16,0 0-11-16,0 0-12 0,0 0-12 15,0 0-5-15,0 0-1 0,9-1-7 0,-6 3 7 0,3 1 3 0,-2 1-3 16,1 1-8-16,-2 2 8 0,1 0-13 0,1 1 13 0,-3 0 3 0,-1 3-5 16,0 0 12-1,-2 0-14-15,-5 4-11 0,3-3 23 0,-5 1-19 0,0 0 23 0,-3 1-2 0,1 0-8 32,-3-2 12-32,-1 5-14 0,2-8 3 0,-2 1 5 0,3 0-4 0,-3-2 7 0,-2 2 0 0,4-2-40 15,-1 0-41-15,0-5-5 0,-1 3-154 0</inkml:trace>
  <inkml:trace contextRef="#ctx0" brushRef="#br0" timeOffset="13204.74">1793 4898 148 0,'-5'-13'27'0,"-2"3"-43"0,-4 2-29 0,4 2 57 16,-2 1 2-16,2-1-24 0,3 1 12 0,-3 0-19 0,4 1-13 0,-6-2 0 0,4 2 1 0,0-1 4 15,-1 0 25-15</inkml:trace>
  <inkml:trace contextRef="#ctx0" brushRef="#br0" timeOffset="13571.4">1689 4755 1 0,'0'-6'0'0,"-4"-1"0"0,-2-1 0 0,5 0 0 0,-3 1 0 16,5-3 0-16,0 2 0 0,-3 1 0 0,4 2 0 16,-4-5 38-16,2 0-7 0,0 2 19 0,-5-2 1 0,4 2-4 15,1 1 11-15,1 1-9 0,-2-3-3 0,4 1 13 16,-1 6-8-16,-1-2 12 0,6 1-6 0,-6 0-12 15,2-1 1-15,1 0-7 0,-6 2-20 0,1-2 4 16,1 4-16-16,0 0 12 0,0 0-14 0,0 0-7 16,11 1 6-16,-9 3-8 0,2-2-8 15,-3 2 20-15,2 2-18 0,2-2 18 0,1 6-2 16,3 2-3-16,-1 0 18 0,-2 3-17 0,7 1-6 0,-4-1 18 16,1 4-16-16,-1-2 18 0,-2-2-15 15,1 3 10-15,-1-2 1 0,2 2 1 0,-1 0-12 0,-3 0 13 0,2 0-16 0,-3-2 17 16,0 0 3-16,1-1-2 15,-3-1 8-15,3-1-9 0,-4-2 0 0,-1-3 3 0,1 1 4 0,0-3 0 16,2-2 9-16,0-1-5 0,-3-3 14 0,0 0-10 16,0 0 16-16,11-7 4 0,-6 1-20 0,-1-3 14 15,1-1-25-15,0-2-12 0,1-1 2 0,0 0-9 0,1 0-16 16,-3 1 11 0,2 0-4-16,-2 2 4 0,0 1-16 0,-1 0-17 0,1 0-10 0,-3 1-1 0,1 1-34 15,2 2-35-15,-2 2-68 0,1 0 10 16,2 4-203-16</inkml:trace>
  <inkml:trace contextRef="#ctx0" brushRef="#br0" timeOffset="14031.46">1584 4829 927 0,'-5'-9'23'0,"1"1"-10"0,-2 1 7 0,4 3 0 0,2 4 1 0,0 0-5 0,0 0-21 0,0 0-5 16,1 0 1-16,0 0-3 0,16 0 5 0,-10 1 4 15,2 1 2-15,2-2-1 0,-1 1-13 0,3-1 17 16,7 0-13-16,2 0 14 0,4-3-3 0,6-1-2 15,-1-1 6-15,2-1-4 0,2-1-3 0,-3-2 4 16,1 1-1-16,0 0 3 0,0 0 11 0,-3 2-15 16,1 2 7-16,-2-2-11 0,-1 2-7 0,-4-1 23 0,-3-3-20 15,2 3 20-15,0-2-6 0,-1 2 0 0,-1 0 13 16,-4 0-12-16,-3 2-3 0,-3 1-1 0,-5-1-5 16,-2 1 3-16,-4 2 3 0,0 0 5 0,-1 2-2 0,-8 5 2 15,-5-2-8-15,0 6-3 0,-13-5-6 0,1 3 4 16,0 0 10-16,-5-2-5 0,6 3 9 0,0-2-10 15,-4 2-8-15,0-3 17 0,4 1-9 0,-2-1 11 16,2 0-9-16,4 0 7 0,1-2 2 0,4 0-2 16,1 0-12-16,1-1 9 0,3 0-4 0,2-2 8 15,3-1 0-15,6-1-5 0,0 0-4 0,0 0-1 0,6-4-24 16,3 1-8-16,5-2-20 0,3-4 5 16,2 2-35-16,3-1-105 0</inkml:trace>
  <inkml:trace contextRef="#ctx0" brushRef="#br0" timeOffset="14522.15">2531 4313 797 0,'14'-12'132'0,"-13"1"-114"15,-1 2 5-15,-2 0-5 0,-2 1 7 0,3 6-4 0,-2 1-8 0,-1 2 0 0,4-1-24 0,0 0-2 0,0 12 0 16,2-6-2-16,3 2-9 0,5 1 20 0,-6 1-10 16,1 1 14-16,1 0 2 0,-1 3-8 0,3 1 5 0,-3 1-9 15,-1 2 2-15,1 3 4 0,1 2-8 0,0 2 7 16,4 0 4-16,-1 0-9 0,-2 2 10 0,1-2-12 16,-5 0-3-16,5-1 18 0,-1 2-4 15,1 0 9-15,-1-4 1 0,-2 0-4 0,-4-1 0 0,3-2-1 16,0 1 2-16,1-3 4 0,1 0-2 15,-5-3 3-15,3-1-7 0,-3-1 6 0,1-3 4 0,1 0-2 0,0-3-10 16,1 0 17-16,1-2-15 0,-3-2 17 16,1-1 2-16,0-1 13 0,0-2 19 0,-1-3-10 15,1-1-2-15,-3-3 12 0,2-2-17 0,-1-2 17 16,3 0-16-16,-3-5-17 0,1 1 3 0,-1-5-9 0,1-2-11 0,1-3 8 16,-1-3-10-16,0 1 11 0,-1-1-7 15,2-1-4-15,-2 4 5 0,1-1-6 0,0-3-4 0,1 1 2 16,-1 1-7-16,1 1 7 0,1 3-6 0,-2 2 4 15,3 2 2-15,-3-1-3 0,1 2-12 0,1 2 5 16,-3 0-15-16,1 1 11 0,2 4-14 0,-2-2-14 16,3 5 0-16,0 3-10 0,-1-1-24 0,1 1-15 0,1-2-38 15,-1 5 9-15,2 2-85 0</inkml:trace>
  <inkml:trace contextRef="#ctx0" brushRef="#br0" timeOffset="15075.96">3196 4558 673 0,'1'-6'62'0,"1"2"-23"0,2 3 10 0,-4-2-12 0,3 2-3 0,-2-2 3 0,-1 3-24 0,0 0 20 0,0 0-14 0,1-1-18 16,1 0 9-16,-1 0-13 0,-1 0-5 0,1 0 15 15,0 0-4-15,0 0 9 0,0 0-15 0,0 0-2 16,1 0-3-16,-1 0 1 0,-1 0-20 0,0 0 29 16,0-1-19-16,-8-26 24 0,1 24-8 0,1 2 1 15,-1-1 7-15,-2 2-7 0,4 0-12 0,-3 1 19 16,0 1-13-16,-1 0 15 0,1 3-2 0,1 1-2 16,-2 1 7-16,1 2-10 0,-3 1-13 0,1 2 18 15,1 0-10-15,0 1 13 0,2 3-3 16,0 2-6-16,0 0 7 0,4 1-8 15,0-2-3-15,3 2 8 0,0 2-5 0,-2-3 10 0,2 1-4 0,3-2-2 0,-3-4 4 16,5 0-4 0,-2-3-5-16,4-1 13 0,2 0-8 0,-1-3 14 0,4-1 3 0,-3-4-12 0,1-1 10 15,1-2-11-15,4-1-9 16,-3-3 7-16,1-1-13 0,3-3 11 0,-1-1 1 16,-2-2-3-16,2-1 11 0,-3-1-11 0,0 1-3 0,1 2 3 0,-2-2-4 15,-1 5 5-15,-2 2 6 16,-1 1-9-16,-2 5 4 0,-2-3-5 15,-2 5-10-15,2 3 8 0,-2 1-1 0,3 6 4 0,-4-1-6 16,0 4-1-16,0 0 6 0,0 0-4 16,-1 2-11-16,1 1 29 0,-2 1-22 0,0-4 26 0,2 2-14 0,-1-4 3 15,0-1 5-15,1-2-6 0,-1 0-11 0,1-4 19 32,0-4-7-32,0 0 13 0,0 0 5 0,0 0 0 15,0 0-3-15,1 0 1 0,0 0-8 0,21 1-24 16,-17-6-11-16,6 1-5 0,0-1-10 0,2-2-62 15,2 2-35-15,3-4-21 0,-1 0-154 0</inkml:trace>
  <inkml:trace contextRef="#ctx0" brushRef="#br0" timeOffset="15336.81">3689 4545 355 0,'0'-11'116'0,"0"2"5"0,-1 1 8 0,1 2-5 0,-3 0-53 0,-1-1-10 0,0 0-24 0,-2 0 15 0,1 3-21 0,1 2-25 15,-4 1 5-15,2 1-13 0,-1-1-8 0,0 1 13 16,2 2-18-16,-2 2 15 0,2 2-5 16,-2 2-6-16,2 2 15 0,-1 0-12 0,1 1 0 0,1 4 5 15,2 0-9-15,-3 4 9 0,3 1 1 16,2 1 1-16,0 2 6 0,2 0-5 16,3 0-4-16,0 0 16 0,1-2-14 0,2-4 16 0,2 0-1 15,3-3-3-15,0 2 17 0,3-4-14 16,4 1-16-16,0-4 5 0,2 0-33 0,4 0 18 15,5-1-74-15</inkml:trace>
  <inkml:trace contextRef="#ctx0" brushRef="#br0" timeOffset="17766.45">4890 4232 879 0,'-3'-31'112'0,"2"3"407"0,-2 6-522 0,3 3 16 0,4 5-15 0,-2 2 16 0,1 4-15 0,1 1-11 0,-4 2 6 16,1 2-8-16,-1 3-11 0,0 0 3 0,0 0-4 16,0 0 5-16,0 0 2 0,-11 8-3 0,6-2 3 15,-1 2-2-15,1 2 7 0,2-1 10 0,-2-2-5 16,2 4 6-16,-1 0 1 0,0 2-5 0,3 1 6 16,-3-4-7-16,2 1 0 0,0 2 3 15,2 2-4-15,1 5 4 16,0-1-7-16,-1-1 6 0,0 1 3 0,0 2 1 0,0 2 13 0,3 0-7 15,-1 4-5-15,1 4 0 0,3 1 8 0,4 4-4 16,0 3 13-16,0 0-13 16,2 6-12-16,-6 3 15 0,2 4-17 0,0 3 18 0,-1 3-1 0,2 2-7 15,0 7 7-15,0 1-9 0,0 0-12 16,0 1 22-16,-1 1-16 16,1 4 16-16,0 2-7 0,-1 2-1 0,3 2 7 15,-2-1-7-15,0 4-8 0,2 2 10 0,1 0-2 0,0 4 4 0,3-1 6 0,-1 4-12 16,0 1 4-16,0 8-8 0,-1-1-10 0,0 3 20 31,-1 0-6-31,2 3 11 0,5 2-10 0,-7 2 2 0,4 1 5 16,0 3-1-16,1-2 5 0,5 3 0 15,2 1-5-15,-2 0 5 0,-1 4 2 0,1 0 1 16,-5 1 4-16,1 1-3 0,0 4-12 0,-2 1 13 16,0 1-3-16,-1 3 7 0,-3-1-16 0,-1 2 1 15,-2-1-2-15,-1-1 2 0,0 2-6 0,0-5 5 0,-3 1-7 16,3-1 8-16,-1-2 1 0,-1-3 1 0,2 2 3 15,-2-3-2-15,-2-3 0 0,3 1-1 16,-3-2-4-16,0-3 2 0,1 2 2 0,1-4 1 16,3-3 4-16,2-3-3 0,-1-1 0 0,0-4-7 15,-1-3-3-15,-2-4-1 0,1 0 11 0,-2-1-3 16,0-4 6-16,1-1-8 0,-3-3-13 16,2-1 21-16,-4 1-5 0,3-4 12 0,0-1-8 15,1-3-5-15,0-3-3 0,-1-3-1 0,0 1-7 16,-4-5 10-16,3-1-8 0,-3 0 9 15,2-3 5-15,0-2-9 0,-3-2 7 0,2-4-9 16,1 1 4-16,-1-4 1 0,1-3-3 0,3-2 1 16,0-3 1-16,-3 0-2 0,2 0 8 0,-3-5-7 15,1 3 5-15,1-3-1 0,0-1-11 0,0 0 7 16,-3-3 4-16,2-2 5 0,1-1 12 0,0 0-8 16,0 1-2-16,-1 0 14 0,-3-2-6 15,1 0 11-15,-1-2 0 0,-1-2 3 0,0 1-1 0,-1-1 1 16,1 0-11-16,-2-1-9 0,-1-1 1 0,-1-2-3 15,2-1 6-15,-3-1-13 0,4 2 3 16,-2-2-5-16,-1-1 5 0,0-1-6 0,-2 1 2 0,-1-1-4 16,3-3 4-16,-2-1-3 0,6 0-1 15,-3-3 0-15,4 0-12 0,-2-3-34 16,0-1-55-16,2-3 6 0,-3 0-154 0</inkml:trace>
  <inkml:trace contextRef="#ctx0" brushRef="#br0" timeOffset="18833.09">1738 11822 411 0,'-12'-2'423'0,"2"1"-161"0,2 2-249 16,3 3 2-16,0 0-13 0,0 0-4 0,-3 0-3 0,5-3 0 0,3-1-3 0,1 1 18 16,6-1-1-16,-7-5 9 0,8 1 18 0,-4-3 5 15,1-2 12-15,6-1-8 0,-6-2-9 0,3-2-4 16,3-1-13-16,1-4 8 0,0 2-6 0,3-2-12 15,-7-2 7-15,4 1-12 0,-3-3-5 0,-1 1 1 16,0 0 2-16,-4-1 0 0,0 2-1 0,-1 3-1 16,-3 2-4-16,0 4 4 0,-3 2 5 0,1 5-9 15,-1 2-4-15,-2 2-2 0,2 2 6 0,-5 3-2 16,0 3 5-16,0 6-5 0,-1 1 4 0,-9 4 3 16,7 2 6-16,-1 1-4 0,-1 1-1 0,11 0 2 15,-5-2 2-15,2 1 1 0,5 3 10 0,3-3-13 16,-2-1 0-16,6 1-4 0,1-3 9 0,0-1-3 15,3-1 9-15,4-1-7 0,1-2 5 16,-1-2-10-16,1 2-3 0,-2-3 0 0,0 1 13 0,-2 1-16 16,-1-1 10-16,-3 4-14 0,0 0-1 15,-3 4 8-15,-1-1-8 0,-4 0 8 0,0 1 0 16,0 0-1-16,-4-1 6 0,-1-1-5 0,-1-2-8 0,-2-1 8 16,0-1-13-16,-2 0 13 15,1-3 12-15,-3-6-15 0,1 1 14 0,1-4-16 0,-1-1 0 16,7 0 5-16,-3-3-19 0,6-4 8 15,-3-3-68-15,6-5-114 0,2-2-96 0</inkml:trace>
  <inkml:trace contextRef="#ctx0" brushRef="#br0" timeOffset="19351.77">2175 11507 1135 0,'16'-15'198'0,"-16"4"-154"0,0 0-11 15,-3 4 22-15,3 4-34 0,3 1-19 16,-1 2 2-16,2 2-9 0,2 0-19 0,-1 2 30 16,-1 0-13-16,0 0 19 0,-3 2-23 0,0 0 16 0,-1 1-3 0,0 4 10 15,2 2-7-15,-1 1 13 16,2 3-11-16,0 2 11 0,-3 0-11 0,0 4-1 16,0 0 0-16,0 0-2 0,0 4-16 0,0 0 18 0,1 1-2 0,-1 0 8 15,0-2-12-15,-2-2 3 0,1 0-4 0,0-1 5 16,1-1-9-16,-4-2 8 0,3-2-2 15,0-2 6-15,-4-3-3 0,5-1-2 0,-2-5 2 16,2-2-1-16,0-5 12 0,0 0-6 0,0 0 5 16,0 0-5-16,-1-1 12 0,0-9-4 0,2-3 3 15,-1-2-2-15,3-3-2 0,0-2-11 0,-3-2 1 16,3-4-4-16,-1-1 6 0,1-5-3 16,0-4-1-16,2-1-1 0,-4 1-3 0,6 3 1 0,-2 4 4 15,1 3-3 1,0 0 3-16,-1 4-8 0,1 3 2 0,0 5-3 0,-1 2 6 0,1 3-2 15,-1 0 6-15,-2 3-5 0,2 2 3 0,-2 4-3 16,2 1-5-16,2 6 4 0,-1 0 2 16,2 5-1-16,0 1-1 0,0 3-2 15,2 1 11-15,1 2-12 0,0 2 13 0,2 0-13 0,-3 1 10 16,2 1-5-16,0 0 0 0,1 1-2 16,-1 0 5-16,3-3-3 0,-5 1 2 0,2-3-2 15,1 0 2-15,-1-2-4 0,4 0 0 0,-3-3-3 0,2-2-5 16,-6-2-18-16,0-2-31 0,-2-3 5 15,-5 0-91-15,4-2-103 0,-4-3-134 0</inkml:trace>
  <inkml:trace contextRef="#ctx0" brushRef="#br0" timeOffset="19516.66">2277 11838 810 0,'-17'-12'134'0,"0"2"18"0,-2 0 45 0,8 4-122 0,7 2-33 16,2-1-16-16,3 2-11 0,2-1-1 0,4-3-31 15,7 0-2-15,3-4-14 0,2-2 10 0,-1-4 0 16,2-2 8-16,-1 1 8 0,0 1-10 16,1 0-36-16,0 3-46 0,1-3-61 0,-3-2 8 15,3 3-122-15</inkml:trace>
  <inkml:trace contextRef="#ctx0" brushRef="#br0" timeOffset="19843.16">2597 11435 190 0,'0'0'189'0,"0"0"-53"0,0 0-12 0,0 0-9 15,0 0-57-15,0 0 4 0,7 9-16 0,2-3 15 16,-4 2-7-16,5 1-6 0,-1 1 9 0,-2 2-9 31,2 1-8-31,3 5 3 0,0 0-12 0,3 2 11 16,-2 0-10-16,0-2-5 0,-2 1 2 0,-1-1-4 0,1 3-10 16,-1-1 1-16,0-1-5 0,-1 2 4 0,-1-1-3 15,-1 0-5-15,-1-3 2 0,-1-2-4 16,0-1 11-16,-1-6-9 0,-2 0 2 0,-1-3-4 0,1-1 11 0,-2-1-5 0,0-3 15 0,0 0-10 15,0 0 14-15,0 0 8 16,3-10-12 0,-3-2 10-16,0-1-17 0,-1-5-4 0,1-1 4 15,0-4-5-15,0-2 1 0,0-1-11 0,1-3 2 16,1 1-3-16,-2-3 11 0,0-1-14 0,1-1 5 16,-1 1-7-16,2 2 5 0,1 4-3 0,0 3 4 15,1 2-3-15,1 2-1 0,1 3-5 0,-1 2-11 16,2 2 6-16,-2 1-7 0,0 1-25 0,2 2-11 15,0 2-6-15,0 0-17 0,2 4-66 16,3 3-32-16,-1 1-23 0,-1 2-120 0</inkml:trace>
  <inkml:trace contextRef="#ctx0" brushRef="#br0" timeOffset="20335.56">3227 11590 926 0,'0'-8'161'0,"0"4"-148"16,0 4 9-16,0 0-18 0,0 0-9 0,0 0 0 16,0 0-11-16,0-1 10 0,14-13 1 0,-11 7 2 15,-1 0 13-15,-2-1-5 0,0 0 33 16,-2 1-18-16,-1-1 6 0,0 1-11 0,0-1-8 0,0 3-3 16,1-1-3-16,0 1 2 0,1 0-8 0,-3-2 11 15,1 2-16-15,-1 0 13 16,0 2-6-16,0 1-2 0,-1-1 8 0,-1 4-7 0,0 2-4 0,0 1 5 15,-1 2-4-15,0 2 4 16,1 2-6-16,-3 1 9 0,0 3 1 0,0 1 2 16,0 2-4-16,3 0 5 0,3 3-1 0,-2 0 5 15,2-1 9-15,3 2-5 0,-1-2 6 0,1-1-6 0,1 2-5 16,3-4 11-16,2 3-7 0,1-2 9 16,1-2-5-16,0-4 3 0,0-2 0 0,1-1 1 15,-1-2-10-15,1-3 18 0,1-3-4 0,1-2 9 16,0-2-18-16,0-2-8 0,2-2-1 0,0-3-1 0,1-3-17 15,0-5 16-15,-2 2-15 0,-1-3 17 16,-1 0 2-16,-1 2-10 0,-2-2 6 0,-4 3-8 16,2 0 0-16,-4 3 4 0,0 3 1 0,0 3 1 15,0 2 5-15,-1 6-2 0,0 0-3 0,0 0 3 16,0 0 9-16,0 0-15 0,5 14 4 0,-5-5-8 16,0-1 20-16,2 2-8 15,-2 3 10-15,2 1-13 0,1 0-2 0,1-1 12 0,1-1-7 0,-1-3 10 16,2 1-7-16,0-4 2 0,-2 1-1 15,2-3 0-15,1-2-7 0,3 1-17 16,5 0-27-16,-1-6 0 0,14-5-401 16</inkml:trace>
  <inkml:trace contextRef="#ctx0" brushRef="#br0" timeOffset="20603.07">3706 11427 996 0,'-2'-4'71'0,"1"1"12"0,1 3 1 0,0 0-48 0,0 0-13 0,0 0-4 16,0 0-14-16,0 0 6 0,-2 0 2 0,1 0 3 0,0 0 20 16,0 0 1-16,0 0 2 0,0 1-2 15,-28 9-18-15,21-6-2 0,3 1-12 0,-3 3 8 0,1 3-10 0,1 2 0 0,0 4 3 16,1 2-2-16,0 2 10 0,1 1-7 16,-1 1 11-16,4-1-11 0,0 2 1 15,2-2 4-15,3 0-3 0,1 2 4 0,3-3-7 0,2-1 8 16,2 1-8-16,5-2 9 0,0-4-5 0,2-1-27 15,2-3-26-15,1-4-4 16,7 0-100-16,0-2-383 0</inkml:trace>
  <inkml:trace contextRef="#ctx0" brushRef="#br0" timeOffset="22423.33">3494 10964 407 0,'25'-6'64'0,"-4"2"10"0,0-1 59 0,2 3-133 0,1 3 10 0,2 6-3 0,3 1-14 16,-2 3 8-16,-1 0-4 0,-1 6-9 0,1 2 9 15,-1 1-10-15,1 3 1 0,-2 2 14 0,-1 1-4 16,-3 1 9-16,0 2 13 0,3 4-5 0,2 4 10 16,3 0-10-16,-1 3-7 0,-1 0 8 0,-2-1-15 15,-4 4 12-15,0 2-2 0,-2 4-7 0,-2 3 7 16,-1 4-9-16,-5 3-2 0,-2-1 11 0,0 2-1 15,-6 2 6-15,-1-1 3 0,-1 2-1 0,-3 0 6 16,-4-4-6-16,-2-1-9 0,0-1 4 16,-5-4-13-16,0-3 10 0,1-4 4 0,-4-2-7 15,0-4 5-15,-1-4-10 0,-3-2-21 0,-1-5-12 16,1-1-50-16,-3-4 12 0,-6-4-159 0</inkml:trace>
  <inkml:trace contextRef="#ctx0" brushRef="#br0" timeOffset="22870.19">1578 11210 482 0,'-4'-4'86'0,"-1"0"-62"0,5 4-20 0,0 0 18 15,-2 1-37-15,2 5 10 0,0 2 5 0,-1 4-4 0,0-3-15 0,-1 4 20 0,-1 2-7 0,0 0 12 16,-2 5 3-16,-1 1 2 16,-1 1 5-16,1 3-3 0,-4 4-10 0,1 2 15 0,-1 5-8 0,0 5 13 15,2 2 11-15,-2 5-23 0,1 1 15 16,1 5-18-16,0 1-6 0,0 6 14 0,2 4-14 16,4 2 15-16,2 1-4 15,3-1-3-15,4-7 9 0,2-5-9 0,4 1-7 16,2-7 7-16,4 3-10 0,-1-3 11 0,1-4 7 0,4-1-19 15,3-3 6-15,6-2-12 0,2-2-15 0,10-3-25 0,2-1-73 16,7-10 19 0,4-1-177-16</inkml:trace>
  <inkml:trace contextRef="#ctx0" brushRef="#br0" timeOffset="23473.79">4354 11179 900 0,'2'-3'47'0,"-2"1"5"0,0 2-24 0,0 0 14 0,11 5-40 0,-3-2-1 16,3 4 2-16,-2 4-5 0,0-5-12 0,3 7 20 15,2-1-6-15,0 3 11 0,2 5-5 0,-5-2 4 16,0 1 7-16,0 0-4 0,1 2-7 0,1 3 10 16,-1 2-14-16,1-1 14 0,-2-2 1 0,1 2-5 15,-1 3 16-15,0-3-15 0,1 1-14 0,-1-2 14 16,-1 1-14-16,1-3 17 0,-2-3 0 0,0-1-14 16,0 1 9-16,-1 0-11 0,0 0-4 0,-1-2 17 15,0-2-6-15,-4-7 10 0,2 0-12 0,-2-2 6 16,-2-4 1-16,5 3 3 0,-2-5 5 0,0 0 17 15,1-3 3-15,-2-4 6 0,-2-1 4 0,-1-2-18 16,-5-6 6-16,2-5-7 16,2 4 13-16,-2-7-10 0,6 2-1 0,-3-2-1 15,-3-6 6-15,2-1-17 0,-2-4 6 0,3-2-9 16,4 2-9-16,-1-2-3 0,1 5-9 0,2 4 5 0,-7-4 2 16,6 5-4-16,0-2 2 0,-2 4-2 0,3 3 0 15,-5 5-8-15,5 0 6 0,0 3-6 0,-1 4 1 16,2 0-12-16,-6 1-16 0,4 1 4 0,-1 3-25 15,0 2-53-15,6 1-45 0,3 5-6 16,0 0-101-16</inkml:trace>
  <inkml:trace contextRef="#ctx0" brushRef="#br0" timeOffset="24239">5051 11439 541 0,'2'-3'97'0,"1"0"-94"0,1-1-16 0,0 0 17 0,0 0-8 0,0-2-4 16,1-1 13-16,-1 1-10 0,-1-3 1 0,0 2 44 0,-3-1 4 0,0 0 17 16,0 2 20-16,-3 1-35 15,0 1-2-15,0 2-13 0,1-3-31 0,-1 2 4 0,0-1-10 0,0 0 11 16,-2 2 1-16,-1-2-12 0,2 3 15 15,-2 0-16-15,-1 1-9 0,3 0 17 0,-3 0-18 0,1 0 19 16,0 3-2-16,1 3 0 16,-2 2 7-16,2 0-7 0,1-1 0 0,-4 3 11 0,3 1-5 15,0 4 8-15,-1 1 11 0,2 2-5 0,-1 2 10 16,4 3-10-16,-1 0-13 0,2 1 22 0,2-1-20 16,-1 0 20-16,1 1-21 0,1-5-3 0,1-1 8 15,-1-6-6-15,1-2 1 0,-1-3 10 0,1 0-4 16,-1-2 9-16,4-1 3 0,-2-5-4 0,1-5 5 15,2 0-6 1,0-1-11-16,1-4-3 0,1 1-8 0,0-1 5 16,-1-3-4-16,-1 1 1 0,0-3 0 0,-3-3 1 0,1 0-10 15,0 1 11-15,-3 2-3 0,3 3 6 16,1 3-2-16,-5 2-4 0,2 4 3 0,-4 4-4 16,0 0-14-16,0 0 17 0,2 0-7 0,-1 0 10 0,-1 0-5 0,10 14-1 15,-10-8-1-15,3 2-1 16,4 0-9-16,0 0 11 0,-1 0-8 0,1-2 7 15,1 0-17-15,0-2-51 0,2 0-7 16,-2-4-19-16,2 3-40 0,-2-6 7 0,1-1-29 0,5-1 20 16,-10-5 24-16,5 1 75 15,2 0 51-15,-5-3-7 0,2-1 65 0,1-1 24 0,-2-1-6 0,-2 2 18 0,1-1 14 16,-3 1-23 0,2 2 8-16,-3 1-15 0,0 0-25 0,0 4-13 15,-2 0-12-15,0 6 6 0,0 0-18 0,0 0-16 0,0 0-1 16,0 0-5-16,-1 0-3 0,0 0 11 0,-16 5-9 0,8 0 11 15,2 3-1-15,-4-1 1 0,2 1 13 0,2 2-9 0,0 0-11 0,4 2 16 32,-4 1-16-32,2 1 17 0,1 1-8 0,-3 3 1 15,7-1 4-15,1 2-1 0,1-2-1 0,3-1-13 16,-2 0-1-16,2-5-3 0,-3 1 14 0,5-1-3 16,2-3 5-16,5-1-6 0,3-3-11 15,2-2 7-15,3 0-6 0,-1-2 5 0,1-4-14 16,-1-3-5-16,0-1-4 0,0 1 0 0,-1-1-2 15,-1-1-5-15,1-3-7 0,-6-2 1 0,1 0-10 16,-3 0-18-16,-4-2-10 0,0 1-8 0,-3 1-51 16,0 3-115-16</inkml:trace>
  <inkml:trace contextRef="#ctx0" brushRef="#br0" timeOffset="24899.76">1544 14084 305 0,'-1'-5'135'0,"0"0"-12"0,0 0-21 0,-1 1-2 15,4 1-33-15,-1 0-22 0,2 0 1 16,1-1-9-16,-2-1-16 0,2 2 9 0,-1-2-9 0,1 1 10 16,-3-1-6-16,2 0 1 0,-1 0 8 0,-2 0-5 15,1 1-1-15,0-1 9 0,-1 2-7 16,1 1 11-16,-1-4-4 0,-1 4-11 0,-3-2 2 0,1-1-5 16,1 4-13-16,-1-3 11 0,2 1-13 0,-2 0 14 15,1 0-13-15,0-2-5 16,-2 2-2-16,1 0-1 0,1 0-5 0,-2 2 6 15,1 2-3-15,-2 0 2 0,1 0-7 0,0 0 7 16,0-2 1-16,1-2 2 0,0 1-6 0,3 2-5 16,0 0-9-16,0 0 2 0,0 0-25 0,0 0-43 15,8-2-23-15,-2 2-9 0,3 1-55 0,-2-2-12 16,-1-2-42-16</inkml:trace>
  <inkml:trace contextRef="#ctx0" brushRef="#br0" timeOffset="25566.99">1600 13891 67 0,'2'-6'152'0,"1"-4"0"0,1-1 4 0,-2-2-2 31,2 5-33-31,-4-1-11 0,-2 0-11 0,1 0 6 0,-1 0-18 0,0 2-22 16,2 1 2-16,-1 0-7 16,1 2-7-16,0 4-19 0,0 0 0 0,0 0-6 0,0 0-7 0,0 0-13 0,9-6 0 0,-8 9-4 15,3 1-16 1,2 2 18-16,1 2-5 0,3 3 12 0,0 2-3 0,1 6-8 16,-2 0 0-16,2 7-1 0,3 2 9 15,-3 2-6-15,3 6 6 0,1 0-5 16,-4 3 5-16,4 4-4 0,-4 2 2 0,-1 0-2 15,1 3 1-15,-3 1 1 0,1-2-2 0,-2 4 2 16,-2-7-5-16,-2-5 1 0,-3-3 0 0,1-4 2 16,0-3 4-16,-1-5-3 0,0-4-4 0,0-4 2 15,-1-6 12-15,1-4-2 0,0-6 16 16,0 0-10-16,0 0 21 0,-4-10-16 0,1-3-5 16,-3-5-3-16,-2-3-15 0,-1-6-9 0,-2-4 0 15,-3-3-5-15,-1-2 0 0,2-6-1 0,-4-5 1 16,4-5-1-16,2-2 3 0,0-4-1 0,3 3 4 15,-1 3-2-15,0 0 1 0,0 5 13 16,2 4 1-16,-5 6 4 0,5 7-7 0,0 9 2 0,1 5-6 16,6 6 4-16,-2 4 2 0,0 3-9 15,2 3-5-15,0 0-3 0,6 5-9 0,-3 6 5 16,0 0 9-16,4 6-5 0,3-2 7 0,5 4 3 16,0 4-3-16,0-3 4 0,3 5 12 0,3-3-10 15,-2-6 6-15,7 0-8 0,-2-3 0 0,-1-1 7 16,1-3 7-16,-2-3 0 0,-2-3 1 0,1-3-6 15,1-2-7-15,1-3 3 0,-3-2-6 0,1-4 5 16,-1-1 2-16,-1-2 2 0,1-4-5 16,-2-3-6-16,-1-2-1 0,0-6 0 0,-1 0 8 15,-4-1-6-15,1-2 2 0,-1 4-4 0,-4 3 7 0,0 6-3 16,-4 4 3-16,3 8-2 0,-1 2 2 16,-2 5-8-16,0 1 4 0,-2 5-5 15,0 3 8-15,-1 7-1 0,2 1-1 0,0 5 0 0,-1 2 4 16,3 6 1-16,0 2-5 0,-2 1 3 15,4 2 5-15,1-2-5 0,0 2 10 0,-4 0-9 16,0-1 1-16,0 1-2 0,0 0-1 0,-1-3 1 16,-2-2-3-16,-2-2 3 0,1-1 0 0,-1-4 3 0,1-2 6 15,2 1-8-15,-1-4-1 0,3-2-1 0,-1-2 3 16,-1-5-4-16,2 0 2 0,2-1-3 16,-1 0 2-16,1-4-39 0,0-1-23 0,2-3-10 15,-3 0-64-15,2-2-98 0,0-4-137 0</inkml:trace>
  <inkml:trace contextRef="#ctx0" brushRef="#br0" timeOffset="25983.88">1858 13452 260 0,'2'-8'44'16,"-2"2"69"-16,3-2 15 0,-1 3 4 0,4 1-22 0,-2-3-10 0,1 2-23 0,-1-3 14 0,-1 1-29 0,1 5-25 16,1-2 1-16,-1 2-11 0,-4 2-22 0,0 0 14 0,0 0-20 0,0 0 15 15,0 0-18-15,1 0 5 16,1 0 4-16,-2 0-2 0,0 0-15 0,5 13 16 0,-5-2-11 15,0 3 14-15,0 1-4 0,0 5 1 0,0-3 2 16,3 2-3 0,-2 2 2-16,1-6 3 0,1 0-1 0,0-3 3 15,-1-4 9-15,1-2-4 0,0 1 11 0,0-6-9 16,1-1 17-16,-1 0-13 0,0-4-1 0,1-2-5 16,0-1-5-16,0-5-5 0,0 0 4 0,-2-4-5 0,0-1-3 15,-1 0 1-15,0 1-1 0,-1 1 2 0,0 1-9 0,0 2 5 16,-2 2-10-16,2 10 7 0,0-1-16 0,0 1-15 15,0 0-14-15,0 1 2 0,0 10-13 16,0 0-33-16,0 6-49 0,1 5-12 0,1-1-264 0</inkml:trace>
  <inkml:trace contextRef="#ctx0" brushRef="#br0" timeOffset="26437.68">2873 14101 500 0,'-8'-3'79'0,"4"2"77"0,4 1 48 0,0 0-163 0,-5 6-42 0,5 4-1 0,-2 0 8 16,2 4-6-16,0 1-9 0,0 2 14 0,2-1-9 16,-1 2 12-16,2 0 12 0,2 2 9 0,-2-1 10 15,2 1-4-15,0-1-11 0,1 1-2 0,1 0-17 16,1-5 13-16,5 0-5 0,-3-6 1 16,0 0 7-16,-3-6-8 0,2 1-19 0,-1-4 3 15,2-4-49-15,5-2 23 0,-4-5-122 0</inkml:trace>
  <inkml:trace contextRef="#ctx0" brushRef="#br0" timeOffset="26589.16">2960 13884 857 0,'-19'-6'152'0,"7"2"-110"16,1 2 4-16,5 2-5 0,3 0-36 0,1 4 4 15,2-2-14-15,1 3 10 16,1-1-11-16,0-2 2 0,4 2-12 0,0-3 3 0,3 2-40 0,5-1-51 15,-5-3-60-15</inkml:trace>
  <inkml:trace contextRef="#ctx0" brushRef="#br0" timeOffset="27200.97">3175 14373 728 0,'0'-5'55'0,"-1"2"14"0,1 3-25 16,4-11-11-16,-1 1-27 0,4-2 17 0,-1 0-15 0,2 3-10 15,0-2 12-15,-2-4-13 0,1 0-2 16,1 0 8-16,-1-2-13 0,1 4 12 0,0-1-1 16,0 3-13-16,0 2 5 0,-1 3-14 0,2 3-20 15,-1 3 18-15,0 2-8 0,-1 3 13 0,-1 1 6 16,0 3 7-1,-1-1 3-15,0 2-1 0,-1 2-14 0,-2-1 19 16,0 1-14-16,2 1 15 0,-1-3-1 0,1 0-3 16,-1 0 11-16,2-3-10 0,-3-4-3 0,-2-3 15 15,0 0-7-15,0 0 11 0,8-2-12 0,-4-3 3 16,3-2 1-16,-2-3-2 0,-2 0-16 0,2-2 21 0,-1-1-17 0,3 0 19 16,0 1-1-16,-5 0-3 15,2 1 12-15,0 1-10 0,0 3 1 0,1 3-2 0,-5 4-5 16,0 0 2-16,1 0 1 0,-1 0-2 0,2 0 6 0,9 10-5 15,-8-2-2-15,3 1 11 0,3 0-6 16,-1 2 8-16,-1-3-4 0,1 3-3 16,-5-3 1-16,4-2-3 0,3 0-11 15,-2-5 24-15,2 0-8 0,-2-2 17 0,0-3-11 16,1 1-19-16,0-3 4 0,-2-3-10 0,2-2-7 0,-5-4 9 16,4 3-14-16,-4-5 11 15,-2-1-15-15,-1-2 4 0,-1-4 3 0,0 2-1 16,-3-1 4-16,-3-1 5 0,1-2-1 0,0 1 4 15,-6-2 27-15,2 0 31 0,0 1 22 0,-1 3-4 0,3 3-1 0,-3 8-14 0,3 3-17 16,1 4 9-16,-1 1-23 16,5 4-14-16,-4 0-3 0,4 6-4 15,1-1-5-15,1 5-6 0,0 5-1 0,5 4-1 16,1 1 13-16,2 1 5 0,2 2 8 16,-1-3-5-16,1 3-3 0,4 0-1 0,-2 0-9 15,4-2 8-15,0-1 4 0,-1 0-12 0,1-2-2 16,-5-1-12-16,2-3-70 0,0-2-190 0</inkml:trace>
  <inkml:trace contextRef="#ctx0" brushRef="#br0" timeOffset="27312.45">3465 14293 1840 0,'-11'-8'319'0,"3"4"-300"0,3 1 3 0,0 3-7 0,5 0-17 0,0 0-16 16,1 3-33-16,3-1 7 0,3 3-100 0,-2 1-301 15</inkml:trace>
  <inkml:trace contextRef="#ctx0" brushRef="#br0" timeOffset="29889.97">20541 5043 735 0,'4'-28'115'0,"1"0"302"0,1 1-316 0,2 2-15 0,-3 1-8 0,0 1-2 0,-1 5-44 0,0 4-12 16,-1 3-7-16,2 4 1 0,4 2-14 0,-2 2-6 15,2 1-6-15,-3 2 1 0,0 1-7 0,1 3 4 16,-3 1-5-16,5 3 3 0,-1 2-2 0,4 2-4 16,0 3 5-16,-3 0-5 15,4 4-6-15,-1 0 19 0,1 3-9 0,-1 1 13 0,0 2 1 0,1-2-2 16,0 4 5-1,-2 1-6-15,1 4-19 0,0 2 26 0,-3-1-17 0,0 4 18 0,0 2-16 0,-2 5 6 16,1 1 3 0,-1 6 0-16,-4-2-2 0,3 8 6 0,-4-2-2 0,1 3 4 0,0 6 1 15,0 0-4-15,-1 4 5 0,1 3-4 0,-2 4-5 0,-1 0 7 32,1 7-10-32,-1 3 10 0,-1-1 8 0,0 6-10 0,-2-1 4 0,0 4-6 0,1 1 4 0,-3 4-3 31,2 3-4-31,-3 1 0 0,3 3 8 0,-3 1-3 0,2 1 3 15,-2 5-5-15,0-1-10 0,0 3 20 0,2 2-10 16,-2 0 12-16,1 3 3 0,2 2-13 16,-1 0 12-16,0 0-14 0,2 5 3 0,1 2 8 15,1 5-7-15,0 4 7 0,0 1 1 0,0 6 5 16,0 0 14-16,0 4-9 0,0 2-8 0,-1 4 1 16,-2-4-15-16,1 3 11 0,1-1-7 15,-1-2 0-15,2 6 4 0,0-2-4 0,0 1-7 16,1 2 8-16,2 1-8 0,2 1 8 0,-1-2 4 15,2 3-4-15,1-3 6 0,1-2-7 0,1 3-5 16,2-3 11-16,1 1-3 0,-2 0 8 0,1 2 8 16,2 0-7-16,-2-4 6 0,3 1-6 15,1-2-2-15,2-4 3 0,0 1 0 0,-4-3 1 0,2-1-5 16,-1-2-8-16,-2 2-2 0,1-6 1 16,3 1 20-16,-1-2-19 0,-2-5 4 0,-2-3-9 15,-1-4 9-15,-3-2-3 0,2-4 5 0,1-4-7 16,-3 0-7-16,0-6 13 0,-6-6-8 0,3-2 11 15,-1-5-7-15,-2-7 0 0,-1 0 6 0,-4-10-5 16,2-5-2-16,-1-5 2 0,4-6 0 0,-1-9 2 16,-3 0-6-16,2-6 6 0,-7-6-5 0,8-2 7 15,-1-4-8-15,-1-7 7 0,2-3-6 0,-7-5 7 16,0-4 1-16,1-2-2 0,-2-2 8 16,1-3-7-16,0-1 8 0,1-3-7 0,0-1 5 15,-2-3-6-15,2-2 1 0,-2 1-3 16,0-3-6-16,1-1 2 0,-1-1-18 0,-2-3-6 0,3 0-19 15,-3-1 8-15,2-3-25 0,-1 0-29 16,-1 0 0-16,0-1-17 0,1-1-29 0,-1-1 1 0,-4-1-18 16,3 1 7-16,-1-2-13 0</inkml:trace>
  <inkml:trace contextRef="#ctx0" brushRef="#br0" timeOffset="31637.95">20011 7224 415 0,'-8'-17'66'0,"2"-2"23"0,-2 3 63 0,2 1-137 0,1 0 7 0,2 5 13 0,1 1-21 0,-2 0 20 16,1 3-11-16,1 0-12 16,0 1 8-16,1 1-12 0,1 4-16 0,0 0 16 0,0 0-15 15,0 0 15-15,0 0-2 0,0 0-3 16,0 0 18-16,1 0-14 0,1-1 5 0,16-8 0 0,-11 9-11 0,3 0 9 15,-1 2 10-15,2 0-18 0,2 1 17 0,2 0-18 16,3 1 5-16,6-1 22 0,1 1-9 0,6-1 16 16,2-1-5-16,5-2-4 0,6-2 7 0,6-1-7 15,2-1-8-15,5-2 13 0,3 0-13 0,6-1 15 16,12-2-10-16,12-3-2 0,0 0 4 16,9 1-5-16,-1-1-10 0,3 1 7 15,4 1-15-15,-3-2 13 16,1 2-8-16,6 1-4 0,1 1 6 0,5 2-6 0,1-3 4 0,-3 2-2 15,0-1-4-15,0 2 0 0,-1 0 0 0,3 1 6 0,-1 1 2 16,1-8 0-16,2 7-11 0,-5-4 5 16,1-2-8-16,-4 3 7 0,-3-5 8 15,3 8-6-15,-5-4 7 0,-4 2-9 0,0 4-5 0,-4-7 8 16,-3 3-4-16,-5 0 6 0,-13-1-6 0,-3 4 2 16,-5-2 2-1,2 2-1-15,-2-1-14 0,-6 1 17 0,-4 0-13 0,-13 2 14 0,-5-2-7 16,-1 1-3-16,-7-1 2 0,-6 0-6 15,-4 3-2-15,-2-2 6 0,-3 2-10 16,-3-1 6-16,0 0-10 0,-4 0-19 16,-2-3-5-16,-1 1-11 0,0 1-35 0,-3-2-6 15,-1 1-34-15,1-2 10 0,-3-1-64 0</inkml:trace>
  <inkml:trace contextRef="#ctx0" brushRef="#br0" timeOffset="32000.38">23907 6295 855 0,'-4'-11'151'0,"3"2"-100"0,-2 2 9 0,3 2 4 0,3 3-14 0,3 3-29 16,4 0-14-16,6 4 1 0,2 1-5 0,6 2-2 15,3 2 4-15,5 0-5 0,5 1-4 0,7 0 6 16,5 2-7-16,9 3 7 16,-1 0-1-16,-3 3-2 0,-1 3 3 0,-8 2-5 0,-2-3-9 15,-4 0 13-15,4-3-10 0,-4 1 10 0,1 2 4 16,-1 0-8-16,-11-2 12 0,-3-1-11 16,-3 1 2-16,-9 2 2 0,-2 2-6 0,-6 1 4 15,-3 1-3-15,-8 2 9 0,-4-3 2 0,-9 4 2 16,-4 0-10-16,-9-1 21 0,-3 5-6 0,-2-3 12 15,-2 1-7-15,-3-2-5 0,-1-3-1 0,-4 1-2 16,0-2-12-16,-4 3 6 0,-1 3-9 0,-7 2 7 16,4-2-15-16,3 0-48 0,4-1-56 15,9 2-7-15,-4 0-229 0</inkml:trace>
  <inkml:trace contextRef="#ctx0" brushRef="#br0" timeOffset="32721.57">22320 7766 345 0,'-4'-17'245'0,"0"4"-72"0,-3-2-101 0,3 5-6 0,4 5-28 0,-2 0 3 0,2 3-14 0,1-1 12 15,0 1-14-15,5 5-14 0,-1 0 5 0,1 3-8 16,0 0-12-16,3 1 22 0,3 4-16 0,5 5 21 15,3-2-8-15,-4 5-11 16,1 3 8-16,3 1-10 16,2 5-5-16,5 4 14 0,1 1-15 0,-6 5 15 0,1 2-6 0,-4 1-5 0,-2 1 5 15,-1-3-6-15,-2 2-1 0,-1-6 10 0,-4 2-8 16,0-6 8 0,1-4-8-16,-3-4 1 0,-1-5 6 0,-1-1-4 0,-2-5-8 15,-2-5 17-15,2-2 0 16,-3-5 9-16,0 0 10 0,0 0 15 0,0 0 1 0,9-14 5 15,-5 2-19-15,-4-7-5 0,2-2-12 0,-2-4 7 16,-1-3-11-16,1-6 5 0,0-4 0 0,0-4 1 0,1 0-1 0,-1-7-16 16,-2 4 14-1,3-1-13-15,-1-1 5 0,1 4-5 0,2 1-9 0,-3 3 7 0,-1 0 6 0,1 4-6 16,-2 3 2-16,2 6-5 16,0 4-3-16,0 5 3 0,0 4 0 0,1 4 2 0,0 2-5 0,2 3-9 31,-1 3-18-31,2 2 5 0,1 2-35 0,2 4-29 15,0 0-25-15,2 3-5 0,3 1-67 0,1 1-134 16</inkml:trace>
  <inkml:trace contextRef="#ctx0" brushRef="#br0" timeOffset="33051.78">23173 8302 379 0,'-2'-8'67'0,"4"5"-63"0,3-2-14 0,-4 1 20 0,1 1 6 0,-1-5 1 16,-1 1 25-16,1 0-14 0,-1-2 42 0,-3 2 40 16,1 1-7-16,3 4 19 0,-1 0-28 0,0-1-27 15,0 3-10-15,2-2-6 0,1 5-51 16,1 4 7-16,-3 3-8 0,-2 3 9 0,3 2 1 0,0 5-4 15,1 1 2-15,1 6-4 0,-3 0-4 0,0 3 3 16,-2 0-3-16,-3 0 4 0,0 0 7 0,-5-2-12 16,1-2 7-16,0-3-9 0,4-1 3 0,-2-3 2 15,1 0 2-15,1-5 2 16,-4-4 5-16,1-3-6 0,4-1-4 0,0-1 0 0,3-5 0 0,0 0-46 16,-7-7-56-16,3-2 1 0,1-4-153 15</inkml:trace>
  <inkml:trace contextRef="#ctx0" brushRef="#br0" timeOffset="33216.61">23168 7939 731 0,'0'-5'7'15,"-3"1"-7"-15,1 1 10 0,2 1-11 0,0 2-14 16,0 0-8-16,0 0-36 0,0-9 11 0,4 5-81 15</inkml:trace>
  <inkml:trace contextRef="#ctx0" brushRef="#br0" timeOffset="33816.14">23401 8502 108 0,'0'0'56'0,"0"0"30"0,0 0 42 0,0 0-46 0,0-1-22 0,4-11-2 16,0 5-32-16,4-1-7 0,-3 0 12 0,2-1-12 16,1-2-13-16,-3-2 16 0,0-1-9 0,-1-1 14 31,-1 0-2-31,-1 0 1 0,0-3-1 0,0 0 1 0,-1-1-22 0,0 0 9 0,-1 2-17 15,-2 0 14-15,1 2-4 0,0 5-4 0,-3-1 19 16,1 5-16-16,0 2 3 0,0-1 1 0,3 5-11 16,0 0 7-16,0 0-5 0,0 0 5 15,-4 4 0-15,4 4 0 16,0 0-9-16,1 5 6 0,1 2-3 16,1 2 4-16,1-4 5 0,0 4-3 0,0-3 7 15,3 1-7-15,-3 0-2 0,2-1 3 0,1-1-11 16,-2-1 6-16,1-2 5 0,1-1-4 0,0-1 10 15,-1-3-10-15,1-1-3 0,0-1 11 0,1-2-10 16,1-3 12-16,3-3-1 0,-2-2-7 0,0-2 5 16,0-2-7-16,-2-2-11 0,4-1 13 0,-4-1-6 15,-1-2 7-15,0-1-9 0,-5-3 5 16,7 0 2-16,-1-3 0 0,-5-3-13 0,3-1 13 16,1 2-11-16,-4 0 12 0,2-1 1 0,-4 4 0 15,-2-4 10-15,1 2-8 0,1 2-12 0,0 0 19 16,-1 3-10-16,-1 3 17 0,-4 1 10 0,3 7-2 15,-1 1 8-15,0 3-8 0,-1 2-14 0,4 3 7 16,0 0-11-16,0 0 10 0,-8 4-19 0,5 3-1 16,3 5-2-16,-4 3 1 0,6 2-5 0,3 4 15 15,0 2-6-15,3 1 11 0,-1-1 1 0,-2 0-13 16,1-1 7-16,5 1-10 0,4 1-2 0,-1-5 2 16,5-1-1-16,-7-5 2 0,5 0-1 0,2-4-18 15,0-1-27-15,1-5-2 0,-3-2-109 0,2-2-196 16</inkml:trace>
  <inkml:trace contextRef="#ctx0" brushRef="#br0" timeOffset="33956.75">23590 8277 904 0,'-12'-1'78'0,"4"1"15"0,0 0 12 15,8 0-34-15,0 0-7 0,0 0-1 0,6-1-9 0,4 2-20 0,4-1-9 0,9-2-2 0,5-1-27 16,14-9-7-16,15-3-40 0,10-7 14 0,5-1-95 15,6 0-210-15</inkml:trace>
  <inkml:trace contextRef="#ctx0" brushRef="#br0" timeOffset="44670">21066 10782 284 0,'-4'-6'77'0,"1"-2"-7"0,-1-1-17 0,2 2 0 0,2-2-30 0,0 7-14 16,2 0 5-16,-2-2-9 15,0 0-5-15,3 2 33 0,-3 0-7 0,0 2 21 0,0 0 11 0,0 0-13 0,0 0 7 16,0 0-9-16,1-1-13 0,-1 0-1 0,1 1-19 16,0-1 14-16,-1 0-14 0,1 1-7 0,7-5 10 15,-3 8-13-15,-4 0-2 16,3 1 16-16,-1 1-3 15,-3 1 9-15,7 2-7 0,-6 1 7 0,1 3-3 0,7 7 3 16,-3 1-16-16,1 6 22 0,1 1-12 0,-5-2 17 16,-2 2-4-16,3-1-4 0,0 0 3 0,-3 3-6 0,4 1-15 0,-5 0 14 31,1 1-8-31,1 0 10 0,-1-3-7 0,-2-3-6 16,-2-2 4-16,-1 0-6 0,0-1 1 0,-1-3 2 15,1 0 1-15,0-3 2 0,0-4 0 0,0-2 2 16,-1-3-1-16,1-3 2 0,-1-2 2 15,1-2 11-15,-2-2 1 0,2-3 4 0,2-2-4 0,-5-5-9 16,7 1-1-16,-4-5-3 0,1-1-6 0,1-4 2 16,-3-4-5-16,2-3 5 0,-5-1-8 0,5-1 1 15,-2-3-4-15,1-1 3 0,2 1-2 0,1-1-1 16,0 1-2-16,1 1-2 0,-2-1 0 0,2 1 4 16,0 0 4-16,0 3-1 0,1 3-11 0,0 6 8 15,0 3-3-15,2 6 5 0,-3 0-3 0,3 6 0 16,-6 1-4-16,4 3 0 0,2 2-15 0,-1 2 19 15,5 4-8-15,0 5 11 0,-1 1-3 16,6 3 2-16,-2 0 4 0,3 2-3 0,-3-1-7 16,4 5 11-16,4-1-1 0,-1-1 6 15,6-1-8-15,-6-4 0 0,-1-2-3 0,1-5 2 16,0 0-3-16,-1-4 13 0,2 0-4 0,0-3 7 0,-1-2-6 16,1-2-10-16,0-2 4 0,-3-5-6 0,4 1 1 15,-1-5 8-15,1-2-6 0,1-2 8 16,-4-2-9-16,-4-2 0 0,1-2 0 0,-5 0 0 15,1 2-3-15,-4 1 6 0,-1 0-1 0,0 5 3 16,-1-2-4-16,-5 4-3 0,-3 1-2 0,4 2 0 16,-3 4 7-16,2 3-11 0,-1 0 11 0,0 3-11 15,-1-1 2-15,1 4 1 0,3 3-5 16,-5 0 6-16,4 5 4 0,0 1 2 0,-3 2-2 0,5 4 4 16,-2-2 6-16,-1 6 5 0,3 2 1 0,1 0-1 15,2 3-9-15,1 4 3 0,0-2-6 16,-1 2 5-16,1 0 2 0,-2-4-5 0,-1 1 4 0,2-1-6 15,1 2-3-15,1 0 4 0,4 0 3 0,-8 1 0 16,5-2 0-16,-4-3-7 0,0-1 3 16,1-2-3-16,-2-1 6 0,2-1-4 0,-2-2 1 15,-1-3-2-15,1 0-7 0,-2-2-3 16,4-1-6-16,-3-2 1 0,2-4-14 0,1 0-54 16,-4-3-34-16,3 2-6 0,4 0-91 0,-7-4-185 0</inkml:trace>
  <inkml:trace contextRef="#ctx0" brushRef="#br0" timeOffset="45318.61">21240 10437 434 0,'-4'-11'66'0,"0"1"6"0,2 1-2 0,-3 4 1 0,2-1-38 0,2 2-2 0,-3 0-13 0,3-2 10 16,-1 0-2-16,1 0 2 0,-2 0 5 16,2 2-3-16,-1 0-4 0,2 4 1 0,0 0-14 15,0 0 9-15,0 0-22 0,0 0-4 0,0 0 6 0,0 0-4 16,-1 13-3 0,1-6 13-16,0 0-13 0,0 7 14 0,0-5 3 0,0 3-2 15,2 2 18-15,0-5-17 0,1 2-11 16,-1-2 16-16,1 1-16 0,0-4 19 0,-2-1-1 15,1-1-3-15,0-1 13 0,3-1-9 0,-3-1 12 16,3-1-3-16,-2-2-3 0,1-2 1 0,0-1-4 0,2-3-7 16,-3-1-2-16,2-4-2 0,-1-1-15 0,0-1 17 15,-1 1-13-15,0 2 15 0,-1-2-4 0,-1 2-16 16,-1 1 8-16,-3 3-14 0,1 4-3 0,0 0 8 16,0 3-6-16,-2 1 6 0,0 2-10 0,-2 2-1 15,1 1-4-15,1 2 0 0,0 2-16 0,1 3-59 16,1 1-114-16</inkml:trace>
  <inkml:trace contextRef="#ctx0" brushRef="#br0" timeOffset="47250.88">21979 11128 325 0,'1'-7'175'0,"1"-1"-70"0,4 3-93 0,-1 2-2 0,0 0-19 0,0 2 15 0,-3-1-16 0,2 1 16 0,-1-1-11 16,4 2 12-16,-3-2 14 0,2 1-5 0,1-1 17 0,-5 1 22 16,-2 1-9-16,0 0 11 0,0 0-32 0,0 0-12 15,9 6-4-15,-7 1-2 0,2-1-10 0,-2 2 3 16,-2 1-10-16,0 2 10 0,0 3 4 0,-1 2-5 15,1 1 10-15,-2 2-12 0,-4 0-7 0,4 6 20 16,-6 1-13-16,0 1 16 0,0-1-2 0,0-5-6 16,3 1 13-16,4 0-13 0,-1-4 2 0,1-1 5 15,-1-3-4-15,0-2 5 0,6 0 12 0,-3-4-15 0,3 1 15 16,2-5-15-16,0-1 11 0,-1-3 17 0,3-1-13 16,1-2 14-16,4-2-12 0,0-4-10 15,-1 0 5-15,2-1-8 0,-3-2-2 0,-1-1-9 16,-1-1-3-16,-3-1 1 0,0-1 10 0,-3-2-8 0,1 1 4 0,-4-2-6 15,1-2-5-15,-1 1 12 0,-1 0-14 0,0 1 13 16,-3 0-4-16,2 2-4 16,1-1 14-16,-2 3-13 0,3 4 9 0,0 0-8 0,0 4-4 0,3 0 1 15,-2 2 0-15,2 3 4 0,1 0 2 16,-1 1 0-16,3 1-5 0,2 0 4 0,2 3-7 0,1 0 6 0,0 0 2 16,-1 2-4-16,2 0 12 0,0 2-13 15,-1-2-13-15,1 0 17 0,-2 2-13 16,-1-3 17-16,2 2-6 0,-3-2-1 0,0-3 6 15,1 2-6-15,2-1-6 0,-3 0 6 0,2 0-6 16,-3 0 6-16,-3-2-1 0,2 1-4 0,-3-3 1 0,3-1-4 0,-3 0-14 0,3-4 22 16,-3 2-10-16,3 1 14 0,-1-3 2 0,-3 5-7 15,4-1 5-15,-1 1-8 0,3 1-3 0,-3 1 6 16,-5 0-9-16,1 0 8 0,10 5-5 0,-3 2-1 16,-5 0 6-16,2 5-6 0,0 0-5 0,1 0 18 15,1 2-10-15,-3-2 13 0,4 1 4 0,-2 0 52 16,3-1-60-16,-1-3 42 15,-1-3-118-15,-1-4 72 0,2 0 9 0,0-1 12 0,1-1 1 0,1-3-8 0,-2-3 12 16,0-4-14-16,2-1-15 0,-2 3 17 0,1-4-9 0,-2 1 16 16,1-2-10-16,-3-1-8 15,1 1 0-15,0-3-2 0,-2 0 1 0,0 0 3 16,-2-2-5-16,-2-1 4 0,1-1 1 0,-1-1-5 16,0-1 9-16,-2 1-7 0,1-1 9 0,-2 1-11 0,0 2 1 0,1 3-1 15,-1 1 17-15,0 3-16 16,1 0 8-16,-3 1-9 0,2 3 8 0,2 4 8 0,-3-1-12 0,2 2 10 0,0 1-10 15,1 0-5 1,-3 1 9-16,1 0-8 0,2-2 2 0,1 3-4 0,0 0-4 16,0 0 3-16,0 0 11 0,0 1-4 15,0 0 3-15,0 0-12 0,-8 17 1 16,9-11 0-16,2 4-4 0,-1 0 10 0,1 0-4 16,0 1 5-16,1 0-6 0,-2 2 5 0,2 2-5 0,0 4 2 0,1 1-3 15,1 1 4-15,-1 4 2 16,0-1-1-16,1 0 2 0,-1-1-9 0,0-3 7 0,-1 0 1 15,0 1 3-15,0-4 1 0,4 1-2 0,-2-3-4 0,-1-3 2 0,1 2-4 16,2-3 1-16,0 0-10 0,0-4-2 16,3 1-73-16,-4-4-128 0,2 0-127 15</inkml:trace>
  <inkml:trace contextRef="#ctx0" brushRef="#br0" timeOffset="47404.31">22661 11164 856 0,'1'-11'133'0,"-1"0"-1"0,0 0 45 0,0 2-131 0,0 2-15 0,1 3-16 0,2 1-4 0,3 1-5 0,3 0-21 15,6-1 4-15,2-2-8 0,8 0 7 0,1-2-4 16,4 1-12-16,-2 0-10 0,4-2-6 16,5 4-67-16,-2-1-251 0</inkml:trace>
  <inkml:trace contextRef="#ctx0" brushRef="#br0" timeOffset="49286.81">21219 12341 365 0,'-1'-3'54'0,"0"1"56"0,1 2-34 0,0 0 6 0,0 0-12 0,0 0 12 0,0 0-6 0,0 0-11 15,0-2 10-15,0 1-11 0,1 0-8 0,12-13-13 0,-8 11-11 16,1 0 4-16,1 0-7 0,1 0-13 0,0 1 5 15,3-1-10-15,-2 1-11 0,2-1 11 0,-1-1-4 16,-1 1 9-16,3 0-4 0,-1-1-13 0,-3 0 2 16,0-1-4-16,-1-2 3 0,-2-1 5 0,1-1 2 0,1-2 3 15,-3 1 0-15,0-2-11 0,-3-1 1 0,-1-5-3 16,0 3 0-16,-1 0 0 0,-4 0-3 0,1 3 2 16,-2-2-13-16,-1 1 5 0,1 4-2 0,0 1 6 15,-1 5-3-15,-1 0 1 0,1 0-13 16,-1 2 9-16,0 0-1 0,1 3-1 0,0 2 12 0,2 1-12 0,-2 2-5 15,1 1 9-15,3 4-10 0,-1 1 11 0,1 1 0 16,3 4 13-16,0-2 4 0,3 2 0 16,1-1-6-16,3 1 15 0,1 1-5 0,1 0 9 0,1 0-8 0,3 0 2 15,-2-2-4-15,1 3 3 16,0-2-4-16,0-1-6 0,2 3 1 0,-3-1-3 16,1 0 9-16,-2 0-12 15,-3-3 6-15,1 2-8 0,-6-1 9 0,-1 1-8 16,0 1-5-16,-2-2-1 0,-4 5 9 0,-1-3 1 0,-2-2 6 0,-6 1-6 0,6-5 6 0,-3-1 2 0,-1-2-2 15,0-2 2-15,0-3 9 16,1-3-6-16,1-1 12 0,-2-2-12 0,2 1 4 0,1-2 3 0,1-2-4 16,2 1 5-16,1-1-2 0,0-4-15 0,2 0-1 15,2-1-5-15,-2-1-20 0,4 2-75 0,3 0-30 16,0-3-13-16,3 1-60 16</inkml:trace>
  <inkml:trace contextRef="#ctx0" brushRef="#br0" timeOffset="49906.23">21759 12160 236 0,'-1'-3'52'0,"1"0"40"0,0 3-12 0,0 0-11 0,0 0-17 0,0 0 9 0,0 0-22 0,0 0-18 15,0 0 3-15,0 0-8 0,0 0-9 0,-1 3 15 16,2 0-11-16,2 5 13 0,1-3-5 0,-2 0-1 0,1 5 6 16,0-1-7-16,2 3-14 0,1 0 7 0,0 1-16 15,2 2 13-15,-3-1 2 0,1 2-10 0,-3 1 14 16,1 1-15-16,0 0-9 0,-2 2 21 0,0 0-18 0,0 2 21 15,-2 0 3-15,2 1-8 0,-2-3 14 0,0-2-16 16,-2 0-6-16,0-2 20 0,0 1-16 0,-3-1 19 16,3-1 2-16,-2-3-3 0,0-4 11 0,-1 0-11 15,1-4-5-15,0-2 26 0,1 0-8 0,1-1 16 16,2-1 8-16,0 0-16 0,-6-4 6 0,4-3-12 0,-3-2-18 16,2-2 9-16,2 0-10 0,-2-2 10 15,1-2-5-15,1-2-2 0,0-1 1 0,-3-1-1 0,3-1 5 0,0-3-17 16,0 0 3-16,1-1-8 0,0-2 4 0,1 0-5 15,0 2 2-15,1 2-4 16,1 1 2-16,0 2-6 0,2 2-3 0,-2 3-1 0,2 3 9 0,-2 3-3 16,2 1 3-16,0 4-5 0,0-1-5 0,3 3 3 15,-4 1-3-15,3 2 3 0,2 4-2 0,0 0 5 16,2 0 2-16,2 5 1 0,0 1 1 0,2 3-1 16,-3 0-5-16,-3-2 3 0,-1 1 1 0,4-1 1 0,1 2 3 15,2 1-4-15,2 0-9 0,1 1 18 0,-3 0-6 16,0 0 8-16,-1-1-16 0,-4-1 8 0,4 0-3 15,-5-3 7-15,-1 0-3 0,2-3-5 0,-4-2-3 0,-1-1-1 16,0-1 5-16,-1 0-5 0,1 0 8 0,-3-3-8 16,-2-2-3-16,0 0-54 0,0 0-8 0,0 0-15 15,0 0-21-15,0 0-50 16,-4-4-19-16,-6 1-18 0,-1-1-94 0</inkml:trace>
  <inkml:trace contextRef="#ctx0" brushRef="#br0" timeOffset="50037.93">21861 12478 40 0,'-13'1'5'0,"-2"-2"107"0,1 1 10 0,2-2 6 0,-3 1-24 0,6 1-21 16,2-1-19-16,3 1 8 0,4 0-20 0,0 0 12 0,0 0 6 0,0 0-3 16,0 0-22-16,8-4 15 0,-2 0-26 0,6-1 25 0,-2-1-30 0,6 1-24 15,1 1 8-15,2-3-14 0,1 3-8 0,0-4 1 16,4 4-21-16,-2 1 8 0,2-1-62 0,-2 0-174 16</inkml:trace>
  <inkml:trace contextRef="#ctx0" brushRef="#br0" timeOffset="50555.57">22135 12094 295 0,'0'-7'88'0,"1"2"1"0,1 3 13 0,0 0-14 15,1 0-31-15,-1 1-4 16,0-1-20-16,2 1 16 0,-2 1-6 0,1 0-17 16,0 0 7-16,2 1-13 0,0 3-10 0,1 2 6 15,0 1-7-15,0 3 7 0,0 1 1 0,2 2-6 16,0 4 8-16,0 0-8 0,0 1-9 0,1 1 12 0,-1 0-11 15,0 0 12-15,0-1-1 0,0 1-5 0,1-1 5 16,-1 0-8-16,0 1-11 0,-2 0 18 0,2-1-12 0,-3 0 14 16,1-1-12-16,2-1 3 0,-1-1 4 0,-2-2-3 15,0-2-7-15,-3-3 15 0,-2-2-6 0,1-2 12 16,0-2-1-16,2 0-1 0,-3-2 8 0,0 0-4 16,0 0 13-16,0 0-6 0,0-1 0 0,2-14-1 15,-4 7-7-15,2-2 2 0,-3-3-2 0,3 0 3 16,-1-1-9-16,1-2 13 0,-1 1-5 0,3-2 8 0,-2-1-8 15,-1-1-5-15,3-1-4 0,-5 0 1 0,5-1-2 16,1 1-6-16,-3 0-4 0,2 1 1 0,-2-1 3 16,2 2-12-16,-1 0 8 0,2 2-10 15,0 4 12-15,-1-2-15 0,-2 4-1 0,3 3-4 0,-2 1 6 0,4 1-12 16,3 1-6-16,-4 3-6 0,-2 0-36 0,1 3-9 16,2 1-28-16,4 3 10 0,0 0-44 0,-1 2-92 15</inkml:trace>
  <inkml:trace contextRef="#ctx0" brushRef="#br0" timeOffset="50832.59">22635 12344 429 0,'1'-2'319'0,"-1"2"-209"0,0 0-81 0,0 0 12 0,0 0-40 0,11 8 9 0,-8-2-8 0,2 2 10 0,-1-1 2 0,0 2 12 15,0 1 13-15,1 1-5 0,1 1 8 0,-2 0-6 0,0 0-4 0,0 2 3 16,0-1 0-16,-3 2-17 0,2 3 1 16,-3-3-8-16,0 6-11 0,-2-1 16 0,0-1-6 0,-4 1 11 15,0-2-10-15,-1-1 0 0,1-2 0 0,-2-2 0 0,0-4-8 16,0-1 20-16,2-2-11 0,-1-1 15 0,3 0-12 0,-1-1 1 16,1-3 0-16,-2-1-1 0,1-3-15 0,1-2-14 15,-1-1-25-15,1 0 7 0,1-5-38 0,1-4-55 16,0-1-33-16,1-6-22 0,1 4-182 0</inkml:trace>
  <inkml:trace contextRef="#ctx0" brushRef="#br0" timeOffset="50992.18">22624 12120 840 0,'1'-16'139'0,"-1"7"-117"0,3-3 5 0,-2 5-7 16,1-1-20-16,3 5 1 15,-2 2-38-15,2 1 23 0,-1-1-51 0,2 1-23 0,1 1-9 0,-1-1-15 16,0 1-80-16</inkml:trace>
  <inkml:trace contextRef="#ctx0" brushRef="#br0" timeOffset="51486.85">22772 12486 248 0,'0'-5'70'0,"1"1"147"0,3 0-145 0,-1 1-19 15,-1 0-20-15,1-2 7 16,-1 0-28-16,0 0 9 0,2-1 6 0,-2-1-3 16,-3-3-9-16,3 4 12 0,-1-2-15 0,-2 0 16 15,5 2-11-15,-8-4-11 0,2 2 4 0,2 2-10 16,0-1 0-16,0 4-4 0,-1 0-7 0,1 2 2 0,0 1-8 0,0 0 1 15,0 0 9-15,-1 0-6 0,-11 10 5 0,11 6 12 16,2-15 57-16,-1 20-87 0,0-10 57 0,4 4 3 0,-1-1-8 31,4 1-12-31,0-1 10 0,-6 0-16 0,6 1 14 0,-2-1-16 0,1 1 2 0,3-5 10 0,4-2-6 0,-2 0-3 16,-2-5 17-16,4 0-12 0,-4-2 16 16,0-5-6-1,6 0-10-15,-4-3 6 0,2-3-10 0,3-2-15 0,-6-9 6 16,0 0-18-16,-1-2 15 0,-1-1-12 0,-1-2-10 15,-1-1 9-15,-2-1-12 0,1 0 5 0,-2-3 9 16,1 2-1-16,-3-1 4 0,1-2 10 0,0-1 5 16,1-1 15-16,-3 1-9 0,1 2 19 0,0 7 30 15,0 4-17-15,0 5 22 0,0 1-24 0,0 7-16 16,-1 1 1-16,0 6-9 0,0 0-23 0,0 0-9 16,0 0-10-16,2 11 7 0,0-2 9 0,-1 4 12 0,3 2 11 15,-1 3-7-15,0 0-12 0,2 3 19 0,-1 0-10 16,1 4 17-16,2-4-7 0,0 0 2 0,-1-1 1 15,3-1-1-15,1-1-6 0,-1-3 4 0,-1 0 1 16,0-1 2-16,1 0-10 0,-1-3-11 0,0-1-15 16,0 0 2-16,-2-2-63 0,0-1-129 0</inkml:trace>
  <inkml:trace contextRef="#ctx0" brushRef="#br0" timeOffset="51642.18">23080 12334 1024 0,'1'-8'168'0,"-1"3"-110"0,0 0-10 0,2 2 15 0,1 1-21 0,3 0-17 0,2 1 0 0,2-1-7 0,1-1-6 16,2 0 4-16,-1-4-9 0,7 1 7 0,4 1-7 0,-3-3-7 15,5 3 2-15,-1 2-8 0,-7-2-19 16,8 2-102-16,-4 1-136 0</inkml:trace>
  <inkml:trace contextRef="#ctx0" brushRef="#br0" timeOffset="52122.5">22143 12757 158 0,'2'-6'21'0,"-1"1"135"0,1 1 23 15,-2 4-68 1,0 0-49-16,0 0-15 0,2 0-16 0,-1 0 8 0,-1 0-9 0,1 0-6 0,22 1 9 0,-18 4-9 16,0 0-9-16,0 3 12 15,0 1-6-15,1 0 10 0,-2 1-5 0,1 2-11 0,1 2 5 0,-3 1-5 16,1 1-3-16,-1 1-1 0,-1-1-7 0,-1 2 5 16,0 0 1-16,0 2-2 0,-2-3 6 0,0 1-5 15,-2 2-3-15,-1-5 13 0,1 1-13 0,-2-2 13 0,1-3-3 16,-1 1 1-16,1-4 12 0,-1-2-9 0,2-2 5 15,-2-3-2 1,2 1-5-16,2-2 3 0,-3-5-14 0,0-1-22 0,3-2-33 0,-3-5-1 0,1 1-129 16,-1-1-191-1</inkml:trace>
  <inkml:trace contextRef="#ctx0" brushRef="#br0" timeOffset="52280.64">22160 12454 1046 0,'-1'-9'36'0,"-3"2"-2"0,2 3-9 0,2 4 4 0,0 0-27 0,0 0-15 0,0 0 6 15,0 0-9 1,0 0 6-16,0 1 5 0,0 0-18 0,5 12 12 0,-1-8-36 0,2 0-60 0,2 1-92 16</inkml:trace>
  <inkml:trace contextRef="#ctx0" brushRef="#br0" timeOffset="52685.13">22329 12856 671 0,'0'0'109'0,"0"0"-45"16,0 0-1-16,0 0-2 0,0 0-41 0,0 0-6 16,0 0-12-16,5-5 8 0,1 4-5 0,-5-3-3 0,4 0 7 15,-3-1-8-15,-2-2-16 0,5 2 23 0,-5-2-15 16,1 1 19-16,2-2 0 0,-3 0-16 0,3-1 5 16,-1-1-12-16,-4-2-14 0,-1-1 14 0,-2 0-13 0,-2 1 14 15,6 2 6-15,-3-1 1 0,-3 3 13 0,6 2-10 16,-2 1 7-16,3 5-6 0,0 0-6 0,0 0 2 15,0 0 2-15,-5 0 2 0,0 4 8 0,4 3-6 16,1 2-5-16,2-1 28 0,5 4-13 0,-3 1 21 16,-3-2-5-16,6 4-5 0,-4-1 12 0,3-2-10 0,3 2 9 15,0-1-19-15,0-2-7 0,1-2 1 0,-1-1 10 16,0-2-5-16,-1-1 11 0,0-1-12 0,3-2-9 0,-2-1 9 16,0-1-18-16,0-1 13 15,1-3-16-15,-2-3-60 0,0-2-31 0,1-2-21 16,-2-1-166-16</inkml:trace>
  <inkml:trace contextRef="#ctx0" brushRef="#br0" timeOffset="52832.42">22427 12622 742 0,'-8'5'80'0,"1"0"-22"0,1 2 4 16,-3-1-12-16,9 5-13 0,-3 1 13 0,3-2 0 16,6 1 8-16,-3-2 10 0,3-1-6 0,-1-1-4 15,1 1 0-15,-1-4-24 0,5 1 3 0,2 0-15 16,1-2 10-16,7 2-23 0,-3-2-27 0,-1 1-37 0,0 0-3 15,-3-1-146-15</inkml:trace>
  <inkml:trace contextRef="#ctx0" brushRef="#br0" timeOffset="54756.45">23048 11343 382 0,'3'-12'323'0,"2"3"-128"0,-3 2-175 0,3 5 3 0,-2-2-20 0,3 3 7 16,2 0 2-16,-2 2-1 0,2-1-15 0,-1 1 10 15,2 4-9-15,1-2 11 0,1 4 1 0,0 1-2 16,-1-2 7-16,1 5-10 0,5-1-12 0,-3 4 27 16,1 2-10-16,0 0 17 0,-5 1-1 0,3 4-15 15,0 2 8-15,0 5-12 0,1 4-6 0,0 2 6 16,1 4-7-16,1 6 8 0,-3 0 2 0,-1 4-9 16,-2 1 5-16,-1-1-7 0,0 6-12 0,-4 1 22 0,0 5-15 15,-4 3 18-15,-5 0-6 0,-1 3-6 16,-7-2 10-16,-2 1-11 0,0 0 0 0,-4-2 8 0,1 0-11 15,-1 0 10-15,0-2 0 0,0-4-2 0,2-2 6 0,-2-5-7 16,1-2-2-16,1-1 0 0,-2-2-12 0,-1-3 6 16,1-2-26-16,-3-7-73 0,0 1-82 0</inkml:trace>
  <inkml:trace contextRef="#ctx0" brushRef="#br0" timeOffset="55182.73">20713 11572 497 0,'9'-1'71'0,"-9"-3"96"0,-1 0 63 0,1 4-167 0,0 0-37 0,0 0-25 15,0 0-9-15,-1 9 3 0,4 3-6 0,3 5 6 16,-2 5-10-16,2 3 10 0,0 4 4 0,-2 3-7 15,4 2 10-15,-2 0-11 0,1 0-3 0,-1 0 21 16,2 2-18-16,0 3 18 0,-1 3-8 0,0 1 2 16,1 7 14-16,0-1-14 0,1 5-13 0,-1 3 22 0,-1 0-14 15,0 2 19-15,1 0-4 0,-1 0-5 0,0-2 7 16,0-1-9-16,2-2-5 0,2-3 6 16,0 1-14-16,3-6 9 0,2-3-23 0,3 1-83 15,2-6-43-15,-4-4-23 0,9-3-198 0</inkml:trace>
  <inkml:trace contextRef="#ctx0" brushRef="#br0" timeOffset="55839.4">23746 11664 391 0,'0'-10'63'0,"-3"6"-49"0,3 4-2 0,0 0-5 0,0 0-23 0,0 0 26 0,0 0-10 0,0 0 16 15,5 7 5-15,4 0 7 0,2 3 10 0,2 0-7 16,1-1-8-16,-3 3 11 0,1 1-6 0,0 4 10 15,-2 0 2-15,2 6-3 0,-2 0 0 0,2 5-1 0,-3 1-4 16,0 5 2-16,-2 0-4 0,0 4 4 0,-1-1 2 16,1-1-20-16,-3 0 9 0,1 1-13 0,-1 0-4 15,-1 2 2-15,-1-2 0 0,0-2 2 0,-2-3 0 16,1-3-6-16,-1-1 0 0,0-5-1 0,0-3-1 0,0-4 20 16,0-4-5-16,3-4 11 0,-3-3 2 0,0-5 2 15,0 0 16-15,0 0-8 0,0 0 19 0,5-5-6 16,-1-1-8-16,-1-6 4 0,1-3-23 0,-2-2-6 15,2-3-7-15,1-3 6 0,0-1-5 0,0-4-7 16,1-3 6-16,1-4-6 0,-1 0 2 0,4-6-11 16,0 0 0-16,1-1-4 0,1-4 4 0,-1 3 2 15,0 1 0-15,2 4 0 0,-1 4-1 0,-2 3-7 0,-2-1 2 16,-4 3-4-16,1 0-2 0,4 7 2 0,-4 3-8 16,2 3 4-16,1 3-14 0,-4 2-7 0,3 4-8 15,-6 1-1-15,3 4-28 0,0 1-10 0,-4 0-25 16,0 1 9-16,0 0-26 0,0 0-15 0,4 9-15 0,-3-2-13 15,3 2-101-15</inkml:trace>
  <inkml:trace contextRef="#ctx0" brushRef="#br0" timeOffset="56189.34">24345 12167 424 0,'2'-13'69'0,"0"6"10"0,2-2-9 0,-2 6 11 0,1 0-35 0,2 3-30 16,0 2 5-16,0 1-14 0,1 1-6 0,-2 1 12 0,2 0-6 15,0 2 11-15,-1 3 6 0,-1-1 0 0,1 3 4 16,-2-1-4-16,4 0-8 0,-2 3 9 0,0 3-8 0,2 1 8 15,-5 0-6-15,1 3-4 0,-2-2 8 0,-1 4-7 16,0-1 2-16,-1 1 4 0,-3 0-8 0,-2 0 8 16,-2-3 1-16,0 0-4 0,-2-4 5 0,1-1-7 15,-2 0-9-15,0-4 18 0,0 0-10 0,-1-1 13 16,1-5-9-16,2 0 2 0,0-2 0 0,1-3-2 16,0 0-20-16,1-2 1 0,0-2-20 0,1-2 11 15,-2-5-40-15,3-1-68 0,-2-1-19 16,2-4-27-16,3 1-108 0</inkml:trace>
  <inkml:trace contextRef="#ctx0" brushRef="#br0" timeOffset="56336.68">24406 11922 956 0,'0'-6'10'0,"0"2"-15"16,0 4-18-16,0 0 0 0,0 0-54 0,1 0-32 0,12-6-44 0</inkml:trace>
  <inkml:trace contextRef="#ctx0" brushRef="#br0" timeOffset="56854.42">24528 12322 555 0,'-1'-7'35'0,"2"2"2"16,-1-1-15-16,7-1 6 0,-5 0-23 0,1-3-11 15,3 1 11 1,0 0-14-16,3-2-6 0,-1 2 8 0,-5-7-14 16,1 3 12-16,-3-1-6 0,1-3-2 0,4 2 3 0,-5 0-6 15,1 0-12-15,-1 7 29 0,-1 2-13 0,4 6 16 0,-4 0-24 16,1 5 8-16,2 0 1 0,-2 3 1 0,4 5-10 0,-5-2 25 0,-1 3-18 15,0 0 20-15,1 0-1 0,1 3 6 16,0 0 15-16,2-1-12 0,1 0 7 0,-2-2 5 0,3 1-7 16,1 0 7-16,-1-2-7 0,4-1 6 15,-3-2 7-15,3-3-5 0,3 1-12 0,-1-3 23 16,2-2-8-16,-1-2 15 16,0-2-9-16,1-2-14 0,-1-4-5 0,2 0 0 0,0-3-5 0,-5-4 8 0,2 1-8 15,-1-4 6-15,-1-1-9 0,-2-1 1 16,-1-2 6-16,0-4-7 0,-3-1-6 15,1-1 14-15,-3-2-12 0,0-2 13 0,0 1-2 0,-2-4 5 0,0 2 13 0,0 4-5 0,-3 2 27 16,1 4 11-16,-1 3 0 0,2 5 1 16,0 4-28-16,1 5-14 15,1 5-9-15,0 0 0 0,0 0-24 0,0 0-2 16,-8 7-7-16,5 3 8 0,2 3 17 0,1 3-2 16,0 3 10-16,4 3-9 0,-1-1 8 0,3 1 5 15,-1-2-6-15,3 3 4 0,0 0-1 0,1-2-5 16,-1-1 9-16,3-1-8 0,0-2 0 0,2-2-3 15,-1 0-4-15,-2-2 3 0,1-1-6 0,-1-1-15 16,0-1-38-16,7-3 5 0,-4 1-127 0</inkml:trace>
  <inkml:trace contextRef="#ctx0" brushRef="#br0" timeOffset="57001.48">24822 12278 1230 0,'0'-10'201'0,"-2"3"-141"0,2 0 14 0,0 2-13 0,3 1 9 0,2 1-46 0,3-2 0 0,4 0-12 16,2 1-1-16,5-3-18 0,6-1-11 0,8 0-3 16,-1-4-20-16,9 0-68 0,1-2-71 0,6-1-10 15,2 0-274-15</inkml:trace>
  <inkml:trace contextRef="#ctx0" brushRef="#br0" timeOffset="63466.91">8056 13024 382 0,'0'-14'319'0,"0"-1"-100"0,0 3-140 0,2 2 1 0,1-1-24 0,0 6-20 0,3 2-2 16,1-3-8-16,-3 4-24 0,1-5 32 0,-1 2-6 0,1 1 16 16,1-2 3-16,-1 4 1 15,-1-4 6-15,1 3-5 0,-1 0-11 0,3 2-7 0,-3 1-17 16,-1 0 9-16,2 2-11 0,0 3-8 15,0 0 7-15,2 4-11 0,-1 1-4 0,1 5 9 0,1 3-6 0,0 0 6 16,0 5-7-16,-3 2 5 0,1 3 3 16,0 6 0-16,-2 0 1 0,0 0-4 0,4 3-1 0,-7 0 0 0,2 2 9 15,-1 2-8-15,1 0 9 0,-2 3-10 0,-2-5 7 16,1 4-2-16,0-5-3 0,-1-2 2 16,1 0 0-16,0-3-3 0,-2-2 8 0,2 1-7 15,-1-3 7-15,1-3-4 0,3-2-4 0,-5-7 3 0,0-3-1 0,2-2-4 16,1-1 2-16,2-2-3 0,-1-2 0 15,-2-1-24-15,0-6-23 0,0 0-4 16,0 0-92-16,0 0-198 0</inkml:trace>
  <inkml:trace contextRef="#ctx0" brushRef="#br0" timeOffset="64115.95">8021 12864 321 0,'-14'-1'17'0,"2"1"7"0,-2-1-16 0,-1 1 12 0,0 1-11 0,-2 3-28 0,-2 0 5 0,5 1-18 15,1-2-23-15,-2 1 17 0,1 1-10 0,-2 1 13 16,-2 0 3-16,1-2-6 0,-2 1 7 0,-3-2-6 16,1 2 22-16</inkml:trace>
  <inkml:trace contextRef="#ctx0" brushRef="#br0" timeOffset="64442.58">7413 13029 317 0,'-1'-4'51'0,"0"0"63"15,-1-1-3-15,1 1 7 0,1 4-24 0,6-3-42 16,0 2-2-16,2-3-15 0,1-1-24 0,5 0 8 16,-1 0-4-16,9 0 7 0,-1 1 1 0,1-2-6 15,2-1 10-15,-1 0-8 0,4 0 4 0,-1 0 5 16,6 2-10-16,-2 0 10 0,3 0 8 0,0 2-8 0,-1-2 4 16,6 2-8-16,3-2-15 0,-1-2 21 0,4 1-7 15,-4-3 13-15,1 1-4 0,0-1-11 0,0-3 7 16,4 1-7-16,-2 0 8 0,3 1-15 15,0-1-1-15,1 0-4 0,-2 1 6 0,-1 1-11 0,-6 1 7 0,-2 1-11 16,-3 1-2-16,-6 1 9 0,2 0-9 0,-4 1 11 16,-4 0-7-16,0 0 1 15,-10 2 7-15,2 1-5 0,0-3-2 0,-4 4 3 0,2-1-4 0,-11 1 4 16,0 0-1-16,0 0 2 0,0 0 3 0,0 0 0 16,0 0 3-16,0 0-22 0,0 0 7 0,-7-5-15 0,-4 5-5 15,5 1-16-15,-2 0-20 0,4 1 3 0,3 2-61 16,-4 0-56-16,-2 0-69 15,1 1 3-15,-2 0-176 0</inkml:trace>
  <inkml:trace contextRef="#ctx0" brushRef="#br0" timeOffset="65583.45">8276 13250 407 0,'0'0'90'0,"-1"0"-45"0,-4 0-7 0,-1 0-10 0,6 0-22 16,0 0 18-16,0 0-16 0,0 0 19 0,0 0-5 0,0 0 25 0,0 0 13 15,0 0-2-15,11-4-1 0,-6 0 2 16,3 0-16-16,4-1 15 0,5 1-11 0,4-2-19 0,1 0 6 16,1 2-14-16,0-3-10 0,2 2-5 0,-1 2-6 15,-5-2 3-15,2-1 8 0,-3 3-13 0,-1-1 5 16,0 2-10-16,-1 2-10 0,0-2 7 15,-3 2-18-15,1 0 9 0,0 0-56 0,-2 2-81 0</inkml:trace>
  <inkml:trace contextRef="#ctx0" brushRef="#br0" timeOffset="65982.67">8904 13586 1069 0,'-3'-1'42'0,"3"1"-38"15,0 0 8-15,0 0-18 0,-4 11-9 0,7-1 16 0,-1 2-8 0,0 0 12 16,2 3 7-16,-3 1 16 0,2 2 10 0,0 2-3 16,-2-1 4-16,-1 2 5 0,2 2-14 0,0 1 12 15,1-1-9-15,-1 2-13 16,0 1 10-16,0 2-15 0,1 1-17 0,-3-1 12 16,2 0-10-16,0 0 13 0,0-3-2 0,-2 1-9 15,2-1 5-15,-2-2-7 0,1-1 0 0,0-2 6 16,-1 2-9-16,0-2 7 0,1-3 3 0,-1 0-4 15,0-4 8-15,0-3-8 0,0-1-5 0,0-3-5 0,0-1-8 16,0-1 0-16,0-1-40 0,0-3-102 0,0 0-81 16</inkml:trace>
  <inkml:trace contextRef="#ctx0" brushRef="#br0" timeOffset="66256.03">8615 13738 894 0,'-10'-8'147'0,"4"1"-116"0,-1 1-13 0,4 2 14 15,3 4-17-15,0 0-6 0,0 0 10 0,0 0-11 16,0 0-7-16,0 0 24 0,15-10-5 0,-7 7 16 16,0 0 17-16,8 0-11 0,2-1 6 0,5-1-10 15,3 1-15-15,-1-3 6 0,6-1-5 0,4-1 7 16,4-1-17-16,2-1-8 0,-2-1-1 0,-2 1 1 15,0 0 11-15,-4 3-19 0,-1 1 8 0,-1 4-10 0,-2-1 3 16,-4 0 2-16,-4 0-6 0,3-1 4 0,-2 2-21 16,-3 1-43-16,2 1-39 0,-4 1-1 0,0 0-113 0</inkml:trace>
  <inkml:trace contextRef="#ctx0" brushRef="#br0" timeOffset="66534.28">9667 13203 848 0,'5'-10'139'0,"-9"4"-89"0,2 1 3 0,1 3 0 0,1 0-24 16,7 0 6-16,1 0-15 0,-2 0 14 0,5-1-4 16,-2 1-4-16,-1-3 3 0,3 1-7 0,1 0-16 0,-1-1 6 15,4 2-12-15,-5 2 9 0,4-1-5 0,-3 0-19 16,0-1-10-16,1 2-10 0,-2 1-58 16,1 1-77-16,-2 2-99 0</inkml:trace>
  <inkml:trace contextRef="#ctx0" brushRef="#br0" timeOffset="66671.1">9773 13426 79 0,'-3'14'12'0,"-2"-3"84"16,0 4 7-16,1-1 6 0,2 1 0 0,0-3-14 0,2-3-8 15,2-3 2-15,1-1-15 0,2-3 5 0,-1-2-3 16,6-2 1-16,1-2-36 0,2-3-21 16,3-1-18-16,4 3 4 0,-3-5-38 0,1 0-101 15,0-3-93-15</inkml:trace>
  <inkml:trace contextRef="#ctx0" brushRef="#br0" timeOffset="71072.28">10477 12939 342 0,'-4'-2'51'0,"4"-3"22"0,-4 0 17 0,1 0-66 0,-3 0-18 0,-1 4-3 16,7-2 11-16,0 4-9 16,0-1-1-16,0 0 32 0,0 0-1 0,0-1 16 0,0 0 16 0,0 0 12 0,0 0 1 0,0 0 1 15,0 0-25-15,0 1-19 0,0 0-20 0,0 0 9 16,12-2-24-16,-6 8-3 0,1 0 2 0,1 3-4 16,-4 2 1-16,2 3 3 0,4 5-2 0,-1 1 2 15,-1 2 1-15,4 0 2 0,-1 2 6 0,-2-2-5 16,4 3-5-16,-5 0 9 0,-2-1-8 0,5 2 11 15,-3 0 1-15,-5 1-4 16,2-2 4-16,-3 2-5 0,0-2-4 0,0-4 13 0,0-1-9 16,-1-1 9-16,-1-1-7 0,0-2 7 0,0-4 3 0,0-4-2 0,0 0-13 0,0-3 22 31,-1-1-8-31,1-4 14 0,0 0 2 0,0 0 18 0,0 0 3 16,0 0 2-16,0-7-13 0,-2-3-20 0,-1-1-3 15,1-1-4-15,-1-2-5 0,0-2-6 16,1-2 4-16,-4 0-4 0,3-2 9 0,-2-3-10 15,1-1-3-15,0-3-1 0,0 1 2 0,-1 0-3 16,1 0 4-16,1-1-5 0,0-1-14 0,-1 0 21 0,1 0-9 16,0 4 14-16,1 4-9 0,4 1-6 0,-1 7 0 15,4 6-3-15,-2 0-1 0,-3 3 1 0,3 1-6 16,-2 2 5-16,4 0-6 0,1 4 2 0,-2 4 2 16,6 2-2-16,0 3-2 0,2 1 13 0,-1-1-1 0,0 2 5 15,-2 0-3-15,3 3 3 0,1 0 2 0,0 1-1 16,3-3 5-16,-1-1-8 0,1-2 0 0,0-2-1 15,1 0 7-15,0-3-2 0,-1-2 3 0,-2-3-4 16,2 0-4-16,0-3 6 0,1-1-7 0,1-3 4 16,0-3-7-16,-3-1 1 0,2-2 4 0,-3-2-3 0,-5 1-13 15,6-4 8-15,-2-2-10 0,-1-2 10 0,2-1-4 16,-7 2 1-16,-1 0 8 0,-3-1-5 0,0 0 10 16,-3 1-6-16,0 2-4 0,0 3 1 0,-3 2 9 0,3 5-1 15,-3 2 3-15,3 4-5 0,0 0-17 0,0 0 6 16,3 1-6-16,1 5 8 0,1 3 0 0,-1 3 6 15,-1 0 0-15,3 2 2 0,0 1 6 0,-2 2-2 16,1 0 7-16,2 2-5 0,-3-1 5 0,2 3-8 16,1 2 1-16,-4-3-3 0,3 4-1 0,-2-3 9 15,0 0-3-15,-3-1 6 0,1-2-5 0,-1 1-3 0,0-1 3 16,2 0-2-16,-2-3-7 0,1-3 11 16,0-3-6-16,0-1 10 0,-1-1-9 0,2-2-7 15,-1-1-7-15,1-2-4 0,-3-2-40 0,0 0-76 0,0 0-84 0,0 0-1 16,2-7-293-16</inkml:trace>
  <inkml:trace contextRef="#ctx0" brushRef="#br0" timeOffset="71517.7">10670 12726 779 0,'-1'-12'88'0,"0"1"-8"0,0 2-23 0,1 1 20 0,0 1-15 16,1 0-30-16,2 1 2 0,1 1-11 0,-2 1-14 0,0 1 9 0,2 1-13 15,-4-3 15-15,2 3-3 0,1 1-6 16,-3 1 10-16,0 0-11 0,0 0-5 0,6 6-2 0,-4 0-6 15,2 0 5-15,-3 0 9 0,3 4-13 16,0 0 8-16,0 1-11 0,0 1 0 0,0 1 10 0,0-1-5 0,-1-1 8 16,1 0-4-16,-1-1 0 15,2-1 6-15,-2-3-5 0,0-1-10 0,0-2 22 0,1-1-15 0,0-1 21 16,-1-1-4-16,2-3-3 0,-4-1 8 0,2-1-8 0,-1-2-1 16,0-2-5-1,0-1 2-15,-2 0-3 0,0-1-6 0,0-1-1 0,0 0-8 16,-1 2 6-16,0-2-11 0,-3 5 12 0,3 2-5 15,1 5 5-15,0 0-2 0,0 0-10 0,0 0 4 0,-1 0-9 0,0 0-11 16,-9 9 17-16,7-3-15 0,1 4 16 16,2-1-10-16,0 1-34 0,2 1-19 15,2 0-13-15,3 1-102 0</inkml:trace>
  <inkml:trace contextRef="#ctx0" brushRef="#br0" timeOffset="72787.85">11499 13230 486 0,'1'-6'70'0,"0"1"91"0,-1 0 36 0,0 5-144 0,0 0-37 0,0 0-6 0,0 0 8 0,0 0-12 0,0 0-25 0,0 0 30 15,0 0-18-15,0 0 24 0,0 0-3 0,0 0 0 16,0 0 13-16,0 0-11 0,0 0 0 0,-3 13 6 0,3-6-10 15,0 3 9-15,1 1-9 0,0 3-5 0,-1 3 1 16,2 1-3-16,-2 0-4 0,3 2 10 16,-3-1-2-16,1 2 5 0,2 0 3 0,1-2-6 0,-2 1 12 0,4 1-11 15,-4-2 7-15,4 0-1 0,-1-1-5 0,0-4 5 16,3 1-3-16,-3-5-4 0,2 0 8 16,-3-3-4-16,2-2 19 0,0-2-24 0,0-2 6 0,1-1-10 15,2 0 14-15,0-2-16 0,1-3 4 0,0-3-7 16,2 0 11-16,-1-2-17 0,-1 0-1 0,-2-1-4 15,2-3 10-15,-4 0-7 0,0-1 6 0,0-1-11 16,-4 0-4-16,0 0 5 0,-2 0-4 0,-1-2 4 0,1 1-2 16,-4-3 5-16,-2 5 2 0,0 1 1 0,-1 0-4 15,2 2 10-15,-2 0-1 0,0 0 6 16,-1 3-4-16,2 1-1 0,-2 2-6 0,5 3 4 0,0-1-9 16,3 4 17-16,0 0-8 0,0 0 11 0,0 0 0 0,0 0-1 15,0-1 6-15,6-8-7 0,2 8-12 0,4-1 13 16,-1 1-12-16,3 0 13 0,3 0-6 15,-1 1-5-15,1 0 11 0,0 1-11 0,-3 0 0 16,2 3-3-16,-4 0-2 0,1 1 0 0,-4 1-1 0,1 3-1 0,0-1-3 16,0 3 4-16,2-1 7 0,-5 0-10 0,0 2 6 15,-2 0-7-15,0-2 5 0,-4 2 1 16,0-2-3-16,-3-1 3 0,-3-1 3 0,4 0 4 16,-1-1 2-16,0-1 1 0,3 1 1 0,-1-4-8 15,0 0 3-15,3-1-3 0,-3-2-1 0,0 0 14 16,0 0 1-16,5 1 5 0,-2-1-7 0,3 0-2 0,-2 1-8 15,0-2 3-15,-1-1-15 0,3-1 20 0,3-1-7 0,0 0 11 16,3 0-19-16,-6 2 7 0,-1 2-1 0,3-1 2 16,-4 1-13-16,3-1 13 0,-1 1-11 0,0 1 12 15,-2-1-1-15,0 3-3 0,-2-2 3 16,0 0-4-16,2 0 1 0,-3-1 1 0,-1 0-2 0,0 0 1 16,0 0 1-16,0 0 7 0,0 0 5 0,0 0-1 15,0 0-6-15,0 0 7 0,0-1-4 0,0 0 6 16,0 0 3-16,-5-24-3 0,4 15-1 0,0-1 0 0,1-2 2 15,-1-1-13-15,1-1 4 0,0 0-6 0,0-2 11 0,0 0-9 16,0-2 8-16,0 0-9 16,-1 0 12-16,-1-4-9 0,0 3 2 0,2 0-3 15,-1-1 10-15,-1 1-4 0,2-2 7 0,-1 3-6 16,-2-1 0-16,2 4 15 0,-2 0-6 0,2 0 11 16,-1 4-16-16,1 2-1 0,1 2-7 0,0 4 5 15,0 4-4-15,0 0-5 0,0 0-2 0,0 0-2 0,0 0-4 0,0 0-1 0,0 0 1 16,0 14 1-16,3-2 8 0,-1 3-9 15,1-2 9-15,1 3-9 0,-1-1 1 0,2 4 7 16,3 1-2-16,0 0 5 0,0 1 4 0,1 1-8 16,1 0 3-16,0 1-3 0,2-4 3 15,-2 1 1-15,0-4 2 0,0-1 0 0,2 0-3 0,-3-2-5 0,1-3-6 0,-1-4 0 16,-1-1-5-16,-1-3-88 0,0-1-58 0,1-2-17 16,-4-2-227-16</inkml:trace>
  <inkml:trace contextRef="#ctx0" brushRef="#br0" timeOffset="72938.13">11966 13225 955 0,'-4'-5'157'0,"0"1"-110"0,-3 1-8 0,3 2-3 0,4 1-20 0,0 0-3 0,4-2 9 0,3 0-10 0,1-2-5 0,5-1 13 16,0-3-21-16,5 0 18 0,4-1-11 0,2 1-19 15,3-1-7 1,3 1-13-16,1 2-68 0,5-3-182 0</inkml:trace>
  <inkml:trace contextRef="#ctx0" brushRef="#br0" timeOffset="73108.62">12562 13110 822 0,'0'0'133'0,"0"0"-77"0,0 0 7 0,0 0-28 16,1 0-22-16,1 0 39 0,-1 0-3 0,11 6 14 0,-7-7-19 15,3-1 8-15,1-3-8 0,-1-2 8 0,7 2-18 16,-2-2-14-16,4-2 2 0,7-2-5 0,-1-2-6 16,7 4-21-16,3-1-17 0,-2 0-3 0,1 0-72 0,-5-1-186 15</inkml:trace>
  <inkml:trace contextRef="#ctx0" brushRef="#br0" timeOffset="74046.7">13396 12783 598 0,'-6'-18'86'0,"3"4"119"0,-1 0 76 0,3 3-225 0,1 3-11 0,0-1-11 16,3 1-4-16,1 1-6 0,2-3-33 0,-2 3 14 0,2 0-7 15,1 0 11 1,2 2 4-16,-4 1-8 0,1-1 14 0,0 2-15 0,-1-1 3 0,-1 1 15 0,4 3-19 15,-1 1 17-15,1 5-14 0,2 2-7 0,-1-1 10 16,4 6-12-16,-2 2-3 0,0 3 5 0,2 3-6 0,-3 1 6 16,-2 1 1-16,0 2 0 0,-1 5 0 15,0-2-1-15,0 0-7 0,0 1 11 16,-1-3-2-16,-4 0 7 0,2-2 1 0,-1-4-5 16,-3-3 7-16,1-5-7 0,1 0 11 0,-2-2 2 0,-2-1-3 0,2-3 3 15,0-2-1-15,-1-4 10 16,1 0 10-16,0 0-4 0,0 0 2 0,3-6-5 0,-1-3-7 0,1-6 4 0,-2-1-17 15,-2-2-9 1,-2-2-4-16,2 1-2 0,-3-4-13 0,1-1 14 0,2-2-11 0,-5-1 14 0,1-2-1 0,-6-1-9 16,3-3 9-1,-2 4-11-15,1 4 4 0,3 2 16 0,1 5-10 0,1 7 11 16,-3 0-5-16,6 3-2 0,-2 5 5 0,3 3-9 0,0 0-16 0,0 0 11 16,-2 2-5-16,2 7 10 15,2 1 4-15,-2 0-7 0,5 3 8 0,-2 1-5 0,0 0 6 0,4 0 10 0,-2-2-4 31,6-2 7-31,0 1-2 0,3 0-3 0,2-3 2 16,2-2-2-16,-1-1 4 0,5-3 0 0,-3-1-3 16,4-1 2-16,1-3-4 0,0-1-7 0,-4-1 3 0,1-2-4 15,-3 0 4-15,1-2-11 0,-2-1 8 0,-2 1-8 16,0-2 0-16,-1-1 2 0,0 0-9 0,-2-4 9 16,-2 0 1-16,-1 2 2 0,-2 0 3 0,-3 2-2 15,2 3 2-15,-3 1 1 0,1 5-3 0,-4 0 1 16,0 3-7-16,0 0-3 0,4 3-8 0,0 3 5 15,-4 3 8-15,1 4 2 0,0 1 14 0,1 4-11 0,0 1 3 16,3 1 7-16,-2 0-1 0,0 2 5 16,3 1 8-16,-6 4-15 0,2-1 1 0,1 1-4 0,0-1-4 15,-1-1 11-15,6-1 1 0,-2-3 4 0,-1 0-8 0,1-1-4 16,-4-4-5-16,4-1 4 0,-3 0 2 0,3-4 1 16,0 0-7-16,-5-5 3 0,1 0-12 0,-1-2-27 15,0-2-35-15,5-1-4 0,0-2-153 0,-2-1-313 16</inkml:trace>
  <inkml:trace contextRef="#ctx0" brushRef="#br0" timeOffset="74252.48">13540 12392 901 0,'-3'-14'142'0,"-5"1"-52"0,2 2 20 0,1 3-73 0,-3 2-16 0,8 4-14 0,0 2-1 15,0 0-5-15,0 0-11 0,0 0 7 0,1 0 1 0,13 3 1 16,-7-1 3-16,6 2 1 0,-2-1 3 0,2 1-4 16,-1 0-15-16,4 0-7 0,2 2-41 0,2 0 16 15,6 2-97-15</inkml:trace>
  <inkml:trace contextRef="#ctx0" brushRef="#br0" timeOffset="74538.93">14334 12846 1417 0,'0'-6'55'0,"1"1"-1"15,-1 5-9-15,0 0-34 0,3 7 5 0,1 1-14 16,1 5 4-16,1 1-15 15,0 1 1-15,-2 2-5 0,0 0 14 0,2 0 4 0,-3 2 7 0,3 0-2 16,-2 0 11-16,2 5-13 0,1-4-2 0,-5-1-3 16,5-1 7-16,-3-1-5 0,0 0 10 0,4-4-9 0,-7-1 8 15,1-4-13-15,3-2-4 0,-4-2-1 0,8-1 5 0,-2-3-31 16,-2-2-16-16,2-3-13 0,-4-2-84 0,2 0-108 16</inkml:trace>
  <inkml:trace contextRef="#ctx0" brushRef="#br0" timeOffset="74682.05">14388 12582 828 0,'-5'-10'56'0,"-1"-1"31"0,3 4-15 0,-2 0-29 0,3 3-4 16,2 4-9-16,0 0-26 0,0 0 3 0,0 0-7 16,11-6 4-16,-4 5-15 0,7 3-41 0,-2 0-36 15,2 1-7-15,4-1-147 16</inkml:trace>
  <inkml:trace contextRef="#ctx0" brushRef="#br0" timeOffset="75133.83">14669 12959 566 0,'1'-6'93'0,"-1"6"-42"0,0 0-8 0,0 0 13 0,0 0-2 0,0 0-30 31,0 0 10-31,1 0-20 0,17-8-17 0,-12 4 17 16,-2-2-11-16,3-1 17 0,-1 1 0 0,2 0 1 16,-1-1 6-16,-1-2-7 0,2 2-7 0,0-2-13 15,0 1-2-15,0 0-2 0,0 0 13 0,0 2-14 16,-2 0 5-16,2 4-9 0,0 1-9 0,-1 1 15 0,-2 2-14 16,0 1 14-16,1 4-1 0,-1 0-6 0,6 3 15 15,-7 2-13-15,0-1 5 0,-2 2 3 0,0-2-5 16,-2 2 5-16,5-1 4 0,-2 1 7 0,-1-2 2 0,5-5-1 15,0 2-9-15,-7-6 19 0,0-1-7 0,-1 1 12 16,1-4-2-16,8 2-5 0,-4-4 2 0,4 0-5 16,-4-3-11-16,1-5-4 0,-2 1-15 0,2-3 9 15,-1 0-7-15,-1 1-4 0,4-1 13 0,1 0-13 16,2 1 3-16,-1-2 17 0,-1 1-6 0,-4 2 10 16,3 2 3-16,-1 2 4 0,-2 3 4 0,3 3-2 0,-3 1 1 15,-2 1-3-15,2 3-4 0,-1 0 4 0,-2 4 6 16,2 2-7-16,0 1 8 0,2 2-10 0,-1-1-1 15,2 2 5-15,0-1-6 0,-1 0 6 0,2 0 4 0,-1-2-6 16,1-3 5-16,-1-1-9 0,0-2-10 0,1 0 19 16,0 1-10-16,1-4 13 0,0-1-10 0,1 0-39 15,-1-3-31-15,0-1-9 0,-1 0-134 0</inkml:trace>
  <inkml:trace contextRef="#ctx0" brushRef="#br0" timeOffset="75253.23">15152 12871 980 0,'-4'0'82'0,"3"1"73"0,-5 0-74 0,3 2-51 0,-1 2-10 16,0 0-8-16,-2 0-27 0,0 0 8 0,-1 1-56 16,-1-2 14-16,-2 4-243 0</inkml:trace>
  <inkml:trace contextRef="#ctx0" brushRef="#br0" timeOffset="77917.73">9916 15382 381 0,'-1'-5'314'0,"1"3"-111"0,0 2-165 0,0 0 6 0,8-2-33 0,0 1-2 0,5-1 9 0,-3-1-10 15,3-1-5-15,0 0 6 0,3-1-9 0,1 0 10 0,0 2 8 16,0-4-16-16,-1 2 14 0,9-1-16 0,0-1-3 16,4 1 12-16,-1 0-14 0,-6-1 12 15,1 1-8-15,-2 2 1 0,-4 1 3 0,1 1-4 0,-4 1-16 0,1 0 12 16,-1-1-14-16,-3 2 12 0,1 2-20 0,-5 2 6 15,1 1 0-15,-1 0-1 0,-3-4-15 0,0 4 8 16,-1-3-15-16,-3 1 11 0,1 3-7 0,-4-1 15 16,-1 3 12-16,-2 2-5 0,-2 0 4 0,-3-1 9 15,1 1-14-15,-3 0 13 0,-1 2-9 0,2-2 8 16,-3 3 7-16,0 1-4 0,0 0-7 0,1 1 17 16,-2 0-11-16,-1 2 14 0,0-2-5 0,-2-1 1 0,0 0 6 15,1-2-7-15,1 0-11 0,6 0 20 16,1 0-10-16,0 0 18 0,3-2 9 0,-1-1-10 15,4-1 13-15,-2-1-13 0,2-1 2 0,4-1 13 0,0-5-6 0,0 0 12 16,0 0 9-16,6-1-8 0,2 1 13 0,1-4-11 16,2-1-10-16,3 1 5 0,6-4-18 15,-3 0 14-15,1 0-24 0,2 0 3 0,0-2-3 0,4-1 1 16,-2 2-16-16,0-2 8 0,2 4-17 16,-2-1 12-16,3 1-24 0,0 2-104 0,-2-3-111 0</inkml:trace>
  <inkml:trace contextRef="#ctx0" brushRef="#br0" timeOffset="78987.75">11005 15118 194 0,'-14'-4'33'0,"8"-1"38"0,0 0-22 0,3 1 53 0,2 2-28 0,2-1-14 0,-2 1 6 0,5-1-10 0,-1-2-14 16,3 1 13-16,2-1-15 0,-3 0 16 0,5 1-4 15,1-2-17-15,4 1 13 0,0 0-17 0,-1 0-8 16,1 1-7-16,0 0-7 0,1 0 5 0,-1 1-5 16,1 2-9-16,-2 0 1 0,1 1-3 0,0 0-2 0,0 4 5 15,1 0-5-15,-1 3 5 0,1 1-1 0,-2 1-5 16,-1 0 4-16,0 1-7 0,-5 1-7 0,3 3 11 15,-3-2-15-15,0 4 15 0,1 0-5 0,-6-1 1 16,3 1 8-16,-5 0-6 0,1-2-5 0,-2 0 17 16,3-2-11-16,-2-1 14 0,-4 2 5 0,2-5 0 15,-1 1 14-15,-3-4-12 0,4-1 5 0,-1 3 25 0,-5-5-6 16,6 0 13-16,-5-4-8 0,6 2 7 0,0 0-4 16,-1-1 3-16,0 0-25 0,-9-17 4 0,10 9-11 15,1-1 10-15,-1-5-9 0,0 0-4 0,2 0 3 0,1-6-5 16,3 4-7-16,2-3-4 0,-1 1-5 15,1 2 2-15,-1-1 0 0,2 1-5 0,4 1 4 16,-4 3-4-16,2 0 6 0,3 3-12 0,-3 4 7 0,3 2-11 16,2 2 2-16,-4 2-7 0,1 1-4 0,0 2 1 15,-2 2-4-15,-2 3 3 0,0 0-12 0,0 3 9 16,-1 0-3-16,-2 0-3 0,2 2 8 0,-5-1-8 0,0 2 5 16,-1-3 10-16,-1-2 3 0,-1 1 0 15,-1-1 11-15,-1-2 3 0,0 1 2 0,1-4 0 0,-1 0 2 0,2-4 8 16,0 0-3-16,0 0 6 0,0 0 8 0,-3-2-9 15,3-2 6-15,3-3-8 0,0-2-2 0,2 0 6 16,-2-4-8-16,3-1 9 0,1-1 4 0,1 1 0 16,1-1 9-16,1 0-7 0,3 1 0 15,-1 1-1-15,3 1-7 0,-2 5 5 0,-2 2-6 16,-1 4-8-16,-1 2-1 0,-2 3-4 0,0 4-4 0,-4 3-4 16,2 2 6-16,-1 2-4 0,0 0 4 0,0 2 2 15,0 2 0-15,-4 1 2 0,-3-4 1 0,0 2 0 0,0 1-8 16,-1-6 6-16,2 2 12 0,-3-4-6 0,0-3 10 15,-1 1-10-15,0-4 9 0,2-1-11 0,-1-4 5 16,-1-1-8-16,2 0-19 0,-1-4-116 16,1 1-103-16</inkml:trace>
  <inkml:trace contextRef="#ctx0" brushRef="#br0" timeOffset="79388.38">11440 14781 805 0,'-2'-12'61'0,"0"-1"-7"0,-1 0-12 0,3 1 11 16,-1-2 5-16,1-1-21 0,3 1 11 0,0 3-16 0,0 0-11 0,-1 2 10 15,-1 1-13-15,0 3 15 16,4 2 1-16,-4 1-17 0,1 0 9 0,-4 1-14 0,0-2-4 15,2 3-5-15,0 0-3 0,0 0 2 0,0 1-7 0,-1 12 1 0,3-7 3 16,-3 1 0-16,0 2 3 0,1 0-2 0,1 0 1 16,3 0-1-16,0 0 5 0,-2 3 1 0,0-4 1 15,2-1-1-15,3 0-6 0,-2-2 14 0,3 0-2 0,-2 0 6 16,0-4-3-16,-2-1 1 0,0 0 1 0,2-3 1 16,1-2-7-16,-1-2 7 0,0 0-16 0,-1-1 14 15,-1 0-8-15,1-2-1 0,-2 1 3 0,-1-3-5 16,0 3-6-16,-2 1-2 0,0-1-4 0,-2 3 3 0,0 0 0 15,-2 1-7-15,-1 3 7 0,-1 0-9 0,0 2-2 16,1 3 5-16,-2 1-3 0,2 1 4 16,2 1-4-16,2 1 1 15,-2 1-16-15,3 1 3 0,1 0-69 0,3 2-139 0</inkml:trace>
  <inkml:trace contextRef="#ctx0" brushRef="#br0" timeOffset="79909.75">12529 14375 553 0,'-1'-14'123'0,"1"2"-37"0,-1 0-33 0,1 5 18 0,0 2-22 0,1 1-22 0,-1 2 3 0,-1-3-8 0,1 3 1 0,0-2 5 0,-1 0-5 16,1 1 6-16,-2-2-3 0,0 4-5 0,1 1 9 16,-1 0-9-16,1 3-6 0,0-1 0 0,1 0-9 15,-3 0 8-15,1 2-1 0,-1-2 0 0,0 2 0 16,0 4-2-16,1-2-15 0,-2 7 16 0,0 0-5 0,0-2 9 16,-1 4-16-16,0 2 6 0,0 2-1 0,-2 4 2 15,-1 0-9-15,0 4 9 0,1 0-1 16,-1 5 6-16,1 0-4 0,0 2-1 0,2 4-4 0,-2-1 4 15,2 2-2-15,2 2 3 0,-1-1 0 0,0 1 2 16,3 0 0-16,1-2 6 0,0 0 2 0,4 3 0 16,0-4-3-16,2 3-7 0,0-2 2 0,3-2-2 0,1-1 9 15,1-5-7-15,2 0 9 0,1-3-7 16,1-2 10-16,2-1-18 0,-1-5-6 0,1-1-1 16,1 0-3-16,2-3-27 0,-1-1-27 0,2-4-8 0,2 0-136 15</inkml:trace>
  <inkml:trace contextRef="#ctx0" brushRef="#br0" timeOffset="80687.17">12922 14518 175 0,'-2'-8'29'0,"2"2"23"0,-1-1 5 0,1 2 47 0,1-2 20 0,0 0-5 16,1 1-20-16,2-2 15 0,-3 2-16 0,2 1-20 0,-1 0 2 0,2 2-10 0,2-1-20 0,-3-1-6 16,3-2-12-16,-1 4 5 0,2 3-24 0,2 0-3 31,-1 6-1-31,4-1-1 0,-3 0-12 0,0 5 7 0,5-1-9 0,-5 4 10 0,4 2 2 0,2 2-4 16,0 2 8-1,0 3-10-15,-1 1-2 0,2 3 8 0,-4 0-6 0,3 1 6 16,-2-1-6-16,-1 0 9 0,4 6 0 0,-3-3 0 0,1 0-17 0,1 2 20 15,-6-8-11-15,3-1 16 16,0-1-2-16,-5-5-4 0,-1 1 9 0,1-4-9 0,-2-1-5 16,0-3 9-16,1-2-8 15,-2-1 12-15,-2-3 11 0,1-1-8 0,1-2 14 16,-2 0-11-16,0-2 19 0,2-3-13 0,-1 0 1 0,-1-4-3 16,1-1 3-16,-3-2-3 0,0-2-2 0,0-4-1 15,-1 2-13-15,-4-4 17 0,0-2-7 0,0-2 9 16,-1-5-13-16,0 1-3 0,1 1-3 0,-3-3 1 15,1 3-3-15,1-2-7 0,-2 1 0 0,2 2-2 16,1 1 4-16,0 1-4 0,0 1 4 0,-1 3-5 16,-1 1 0-16,2 2 1 0,2 2-2 0,0 1 1 0,-1-2-2 15,1 3-1-15,1 1 0 0,0 1 0 0,2 3 0 16,2 1-6-16,-1 3-2 0,3-1-1 0,0 2-3 0,4 3-23 16,-4-2-8-16,3 2-5 0,5 2-24 0,-1 4-27 15,2 1-28-15,0 4-2 0,1-1-82 0,-1-1-223 16</inkml:trace>
  <inkml:trace contextRef="#ctx0" brushRef="#br0" timeOffset="81004.69">13643 14686 762 0,'0'-3'156'0,"0"3"-78"0,0 0-44 0,0 0 11 0,0 0-37 16,0 0-3-16,1 2 2 0,6 4-3 0,-2 1-2 0,0 3 24 0,3 1-3 0,-4-1 8 16,4 4-6-16,-1 1 0 0,-1 1 4 0,1 4-3 0,-2 1-11 15,0 1 2-15,0 4-14 0,-1 0 12 16,-2 3-10-16,-2-2-3 0,-1 0 6 0,-2 2-6 16,-2-1-2-16,1-3 14 0,-3-1-10 0,0-2 12 15,0-3 0-15,-1-2-6 0,1-3 10 0,-1-2-11 16,2-2 1-16,-4-2 8 0,3-2-10 0,0-2 10 0,-2-3-9 0,1-4-10 15,0 1-4-15,-4-3-6 16,7-1-28-16,-7 0-44 0,2-6-36 0,1-1-2 0,-3-3-89 0,7-2-124 16</inkml:trace>
  <inkml:trace contextRef="#ctx0" brushRef="#br0" timeOffset="81116.38">13577 14501 723 0,'8'-6'23'0,"0"-2"-7"0,1 3-13 0,1 0 7 16,0 1-7-16,-2-1-55 0,7 0-6 0,-1 2-27 16,-2 0-84-16</inkml:trace>
  <inkml:trace contextRef="#ctx0" brushRef="#br0" timeOffset="81621.78">13875 14884 103 0,'0'7'138'0,"1"2"-9"0,-1 0-33 0,0-4 28 0,0 1-18 0,2-4-35 15,1 0 5-15,-3-2-16 0,0 0-16 0,0 0-14 16,10-7-10-16,-2 1 2 16,-1-1-9-16,1-1-6 0,-2-1 8 0,-2 0-9 0,3 0-7 0,-5-2 10 15,4-1-9-15,-1-5 10 0,-3 2-14 0,1-1-11 0,-3 0-13 16,-2 6 4-1,5-3-12-15,-3 2 24 0,-3 3 0 0,4 3 5 16,-1 3 4-16,0 4-32 0,0-2 18 0,0 0-21 0,3 13 30 0,-1-2 17 0,3 3-3 0,0-1 8 16,-3 3 0-16,0 2-6 0,3-1 6 0,-1 4-7 15,3-4-12-15,3 1 20 0,-2-1-16 0,3-2 19 16,-2-2-3-16,0-2-8 0,-1-1 12 0,-1-3-12 16,-1-2 9-1,2-2 2-15,2-3 2 0,0 0 1 0,0-2 1 0,0-2-7 16,0-2 2-16,-2-5-6 0,0-1-23 0,-1-1 21 0,-3-3-21 0,1-2 21 0,-1 0-23 0,-3-8 7 15,2 1 1-15,-2-4-1 16,-1-1-13-16,0 0 22 0,-2-2-8 0,-1-2 14 0,-2-1 1 0,0 0 11 16,-1 2 16-16,2 5-4 15,-1 3 33-15,0 6 22 0,2 5-10 0,-1 6 12 16,4 8-29-16,0 0-26 16,0 0-10-16,0 0-4 0,-9-3-39 0,7 11 18 15,2 4-11-15,-1 2 12 0,2 3 3 0,4 3 7 16,4 1 3-16,-3 0-4 0,4 1-4 0,1 1 9 15,1-3-4-15,2 0 5 0,2-2 3 0,-1-1-12 0,2 1 7 16,-2-4-9-16,1-2 2 0,-3 0-26 0,1-5-25 16,-1 3-5-16,-3-1-103 0</inkml:trace>
  <inkml:trace contextRef="#ctx0" brushRef="#br0" timeOffset="81772.47">14094 14805 1290 0,'-5'-12'60'0,"6"5"-25"0,3-1-15 0,5 1 2 0,4 1-22 0,3-4-14 0,4 1-2 0,1-1-8 0,2-2-12 15,4-3-32-15,1 1-40 0,0-1 4 0,4 1-91 0</inkml:trace>
  <inkml:trace contextRef="#ctx0" brushRef="#br0" timeOffset="81925.85">14699 14635 551 0,'1'5'91'0,"-1"-2"-33"0,1 2-2 15,2 0 9-15,0 0 2 0,3 1-19 0,1 0 9 16,0-4-14-16,-1-1-6 0,4-2 14 0,-1-4-17 16,2 0 16-16,4-2-29 0,1 0-21 15,1-1-2-15,3-1-11 0,-3-2-46 0,5 0-60 0,-3-1-132 0</inkml:trace>
  <inkml:trace contextRef="#ctx0" brushRef="#br0" timeOffset="82421.67">14963 14213 611 0,'1'-7'124'16,"2"0"-50"-16,-3 1-22 0,3 2 3 15,3 0-14-15,3 0-6 0,1 1-4 0,-1 1 0 0,2 0-2 0,-2 1 6 16,-1 0 5-16,1 1-4 15,0 1-16-15,3 1 14 0,0 1-19 0,-1-1 18 0,1 1-13 0,-3-1-5 16,1 1 10-16,-1-1-10 0,1 1 5 0,-2 0-7 16,0 1 4-16,-1 0-5 15,-1 0-7-15,1 0 6 0,-3 0-3 0,2 3 5 0,-2 2-7 0,1 1 3 16,-1 2-9-16,-1-1 6 0,1 3-1 0,0 2 4 0,-1 2 5 16,2 5-5-16,0 1-14 15,1 1 21-15,1 2-6 0,2 0 13 0,-1-2-10 0,0 2-2 0,0 1-4 16,2 4 2-16,-1-1-9 0,3-2 12 0,-2 0-14 0,-4-4 13 15,3-3-1-15,4 0-1 16,0 0 9-16,3-3-10 0,-3-2 2 0,-2-7 2 0,-3-3 8 0,0-3-5 16,-3-3 8-16,3 3 6 0,1-4-3 0,-5-5 4 15,5 4-15-15,-2-7 14 16,-2 3-6-16,1-4 8 0,-1-4-14 0,-3-2-2 0,0-2-8 0,-2 1 5 0,4-3-9 16,-4-1 7-16,2-3-4 0,-1-5 4 0,0 1-9 15,-1-3 8-15,0 1-3 0,0-6 2 0,1 3-12 0,2-4 7 16,-2-2-3-1,2 3 6-15,1-3-5 0,-1 2-2 0,2 5 0 16,1-2-2-16,0 1 5 0,1 2-5 0,0 0-2 0,0 5-2 0,-1 2-4 0,0 4-8 16,0 2-4-16,-2 4-4 0,1 3-21 0,-1 5-39 15,0 2-22-15,0 3-6 16,0 3-61-16,3 3-58 0,-4 2-23 0,2 1-14 0,2 2-54 0</inkml:trace>
  <inkml:trace contextRef="#ctx0" brushRef="#br0" timeOffset="82860.42">15776 14534 183 0,'24'0'30'0,"-14"1"67"0,2-1-12 0,-5 0 22 0,3-1-46 16,3-2-21-16,1-3-2 0,-2 1-4 0,0-2 5 0,-2-1 15 16,1 0 3-16,-2-3 5 0,-4 2 21 15,-1-2-28-15,-2 2 13 0,-1 0-20 16,0 0-14-16,-1-3 10 0,-4-1-22 0,1 1 18 0,-2-1-28 15,-1-1 0-15,2 6 7 0,-5-1-8 0,2 3-16 16,1 5 17-16,-2-3-22 0,0 3 22 0,-2-1-15 0,1 4-5 16,2 2 10-16,1 5-10 0,-2 0 0 0,-1 4 16 15,-2 0-7-15,0 2 11 0,5 2 1 0,-3 1-1 16,4 0 8-16,2 2-7 0,-1-2-7 0,2-1 16 16,2 3-13-16,1-2 13 0,0-1-12 0,4-1 4 15,-3-1 6-15,3-3-4 0,-4 0-8 0,4-4 12 16,0-3-10-16,3-2 12 0,3-2-1 0,1-1-10 15,-2-2 8-15,2-2-11 0,1-2-11 0,1-1 0 16,0-4-8-16,-1 0 6 0,-1-2-20 0,0-2 12 0,-4 0-9 16,2-1 11-16,-1 1 2 0,-1-3 4 0,-1 3 8 15,0 1-3-15,-3 1 2 0,1 7 3 0,-2 0-8 16,0 2 6-16,-1 4 10 0,1 0-9 0,0 1 3 16,-2 3-5-16,3 2 5 0,-2 2 4 0,1 3 4 0,1 2-4 15,0 0-10-15,0 0 11 0,1 0-3 0,-1-1 6 16,1 0-4-16,1-2-1 0,0-1 0 0,1-3 1 15,-2 0 6-15,2-3-9 0,-3 0-4 0,0-2-2 16,3-1 3-16,-4-4-23 0,5 0-15 0,-1-2-8 16,-1-3-71-16,-2-1-196 0</inkml:trace>
  <inkml:trace contextRef="#ctx0" brushRef="#br0" timeOffset="83688.35">16290 14368 599 0,'2'-6'58'0,"-2"0"-26"0,3 2 7 0,1 0-16 0,-3 1-11 0,3-3 32 0,3 1-1 0,-4-2 15 16,-2-1 31-16,1 4-9 0,-1-3 7 0,4 1-10 15,-2-1-19-15,-2 0-2 0,3 3-15 0,-5-1 10 16,-1 3-28-16,1-3-12 0,-1 2-2 0,2 3-4 15,0 0-9-15,-9 2-6 0,2-1 3 0,-1 2-2 0,0 1 18 16,6 3-1-16,1 5 2 0,-5-2-2 0,6 4 7 0,-5 1 1 16,3 1-6-16,2 5 4 0,0-3-2 0,1 2 1 15,-1 0 7-15,3-2-6 0,-3 1-12 0,6 0 10 16,2-3-6-16,-1 0 9 0,6 0-3 0,-5-4-4 16,2-2 4-16,-1-4-4 0,2-2 4 0,1-3-29 15,2 0-39-15,-1-2 2 0,0-2-109 0,-2-2-359 16</inkml:trace>
  <inkml:trace contextRef="#ctx0" brushRef="#br0" timeOffset="84004.29">16454 13521 998 0,'2'-8'81'0,"1"0"-8"0,0 1 1 0,3-2-4 16,0 2-44-16,4 7 2 0,2 0-16 0,1 8 16 15,3 1 2-15,5 3-5 0,2 3 8 0,6 5-7 16,1 3-8-16,1 3 1 0,4 6-14 0,0 6 11 16,2 4-6-16,-3 6-7 0,-1 6 2 0,-3 6-5 15,-2 5-8-15,-5 7 11 0,-5 3-4 0,-4 2 6 16,-4 1 0-16,-6 2-10 0,-3-4 6 15,-5 0-7-15,-4-4 5 0,-5-4-5 0,-3 3 3 0,-6 1-5 16,-5 0-8-16,-9 2-15 16,-6 1-16-16,-8 1-4 0,-8 0-88 0,-9 2-267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8-08T06:59:28.2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  <inkml:trace contextRef="#ctx0" brushRef="#br0" timeOffset="70216">14172 418,'0'0,"0"0,0 0,0 0,0 0,0 0,0 0,0 0,0 0,0 0,0 0,0 0,0 0,0 0,0 0,0 0,0 0,0 0,0 0,0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1-20T06:42:03.9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0 1677,'7'19'2580,"-7"-19"0,0 0 129,0 0 129,0 0-258,0 0-387,0 0-516,0 0-774,0-9-387,0 9-258,0 0 0,0 0-258,0 0 0,0 0-129,0 0 0,0 0-387,0 0-258,0 0-774,0 0-1161,0 0-903,0 0-774,0 0-129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1T06:21:39.9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2536 14331 240 0,'-7'-7'25'0,"4"1"-21"0,-4 0 49 0,4 4-10 0,3-7-7 0,-2 6 0 0,3-3-30 16,-1 6 5-16,0 0-12 0,0 0 10 0,10-7-2 16,-6 8-1-16,-7-3 15 0,5 1-11 0,-5-3 5 15,1 0 17-15,5 1-15 0,-5 0 16 0,2 1-7 0,0 2 7 16,0 0 3-1,0 0-3-15,0 0-19 0,1 0 13 0,-1 0-12 16,1 0 13-16,1 0-7 0,-1-1-9 16,-1 0 9-16,16-12-11 0,-13 12-12 0,-3 1 15 0,0 0-17 0,13 3 18 0,-10-2-10 0,2 0 6 15,-5-1 4 1,9-1-3-16,-4 0-11 0,0 1 20 0,1 2-10 0,-6-2 17 0,0 0 1 0,12-1-4 16,-6-1 3-16,3 0-6 15,-3 0-18-15,-2-1 29 0,2-1-17 0,2-1 20 16,1 3-19-16,0 1-13 0,1-1 9 15,-1 0-11-15,-3-1-2 0,2 0 7 0,0 0-9 0,1 1 10 16,-1-1-5-16,0-1-2 0,1 0 1 0,-1 0-2 16,0 0-4-16,-1 1 8 0,0-1-6 0,0 1 6 15,-2-1-2-15,1 0 0 0,0 0 7 0,1-1-8 16,-2 1-8-16,2-1 11 0,-2 2-8 0,3-1 10 16,-3 0 0-16,2 1-5 0,-1-3 5 0,1 2-7 15,0-2-12-15,-2 1 24 0,4-1-11 0,-3-2 16 0,3 1-13 16,1 1 1-16,-2-2 5 0,1 1-5 0,-1-1-2 15,0 1-1-15,1 0 3 0,4 0-1 0,-4 1-1 16,4-3-4-16,-3 2 3 0,-3-1-3 0,4 0-2 0,-4-1 10 16,3 1-11-16,2-1 12 0,0 0 2 0,2-1-7 15,1 1 6-15,-3-1-7 0,1-1-1 0,-2 2 7 16,0-2-6-16,1 0 8 0,0 2-4 0,-1-1-5 16,-1 4 5-16,-1-3-5 0,0 1 2 0,0 0 4 15,-1 0-8-15,-2 3 4 0,2-2-4 0,-3 0 2 0,0-2 7 16,1 1-4-16,-1 3 3 0,-1-1-5 15,1 2-2-15,-1 1 0 0,-1-2 6 0,1 2-4 0,-2-2 0 16,1 0-3-16,0 1-5 0,-2 0 9 16,1 1-10-16,0 0 8 0,1-1-18 0,-2 0-21 15,1 2-2-15,0 0-12 0,1 0-37 0,-3 0-39 16,0 2-75-16</inkml:trace>
  <inkml:trace contextRef="#ctx0" brushRef="#br0" timeOffset="460.21">2983 13484 45 0,'1'-5'64'0,"-3"-4"22"0,0 7-8 0,-2-4 14 0,2 3-13 0,2 1-21 0,2-1 0 0,-3 0-9 0,1 3-20 0,0 0 15 0,0 0-9 15,1 0 11-15,0 0-12 0,1 0-10 0,17-1 7 16,-14 1-9-16,5 4-10 0,1 4 10 0,2-3-16 0,-1 5 16 16,-2 0-16-16,1-1 3 15,-5 0 3-15,7 4-1 0,1 1-9 0,0 1 10 16,1 2-8-16,-2 0 10 0,2 1 1 0,-4 1-7 15,6 3 4-15,-2 2-8 0,0 3-25 0,-1 0 28 16,1 1-16-16,0 0 21 0,0 0-3 0,1 0-12 0,0 2 8 0,-3 1-10 0,2 0 3 16,-1 3 3-16,-2-2-2 0,0-1 3 15,1 2 4-15,0-2-5 16,1 1 2-16,0 0-3 0,3 0-2 0,-7-2 4 16,-1-2-5-16,2 4 6 0,-4-3 11 0,4-2-14 0,-1 1 10 0,0-5-13 0,-4-4-3 15,4 1 12-15,-4-3-9 0,-1-4 10 16,3 1-7-16,-2-5-17 0,-1 0-8 15,3-2-7-15,-4-2-43 0,0-1-100 0</inkml:trace>
  <inkml:trace contextRef="#ctx0" brushRef="#br0" timeOffset="943.43">3213 13049 256 0,'-3'-2'42'0,"-1"-7"-17"0,1 0-3 0,2 0 21 0,1 4 21 0,0 5-23 0,0 0-6 0,0 0-7 0,1-3-26 0,2 7 15 15,2 1-1-15,-1-1 5 0,0-1 6 0,0 4 7 16,2 1 9-16,1 1-5 0,1 1-7 0,0-4 1 16,1 5-18-16,2 1 15 0,2 0-8 0,-1 0-12 15,2-2 13-15,-2 2-17 0,1 2-20 0,2 2 24 0,-2 2-21 16,4 1 24-16,2 0-11 0,-3 3-4 0,1-1 9 16,-2 3-9-16,1-1-4 0,0-1 7 0,4 2-11 15,-3-3 11-15,-1 3 5 0,1 3-6 0,-4-2 9 0,4 8-10 16,-1-4-13-16,-3 2 24 0,2 1-22 0,-1-2 25 15,1 1-3-15,-1 3-12 0,0 0 13 16,-2-1-16-16,1 1-1 0,-2-3 13 0,1 3-6 0,-2 2 8 16,0-1-4-16,2 0-4 0,-3 1 4 0,0-4-4 15,-1-1 7-15,-1 1 0 0,2-5-2 0,-5-1 3 16,2 0-2-16,-1-5 5 0,-1-1-1 0,2-4 0 0,1-3-18 16,0 0 3-16,-4-5-17 0,5 1 13 0,-7 0-12 15,1-5-23-15,-2-4-9 0,0 0-11 0,0 0-50 16,0 0-67-16</inkml:trace>
  <inkml:trace contextRef="#ctx0" brushRef="#br0" timeOffset="1399.07">3589 12835 311 0,'0'-17'51'0,"-4"2"-32"0,1 1 4 0,2 3 9 16,1 1-3-16,2 3 7 0,0-1-14 0,3 3 14 0,-1-1-8 0,-1 2-6 15,1 0 7-15,0 1-10 0,-1 1-19 0,0 1 20 0,0 1-17 0,1 2 19 0,0 2-15 16,3 1 11-16,-3 0 3 0,5 3-1 0,-1 1-15 15,5 2 17-15,-2 3-19 0,2 1 20 0,-2 1-14 16,3 2-3-16,-3-1 10 0,2 3-11 0,0-1-5 0,0 3 5 16,3 0-9-16,-4 0 10 0,1 3 3 0,3 1-7 15,-1-1 9-15,5 3-11 0,-2-3-9 16,4 4 20-16,-5-3-9 0,5 0 15 16,3 3-8-16,-7-1-4 0,9 3 9 0,-5 2-10 15,0 0-9-15,-2 1 15 0,-2-1-13 0,-1-2 15 0,0 4-10 16,-2 1 4-16,1-1 0 0,-2 2-1 15,-1-1-11-15,-1-2 12 0,1-1-8 0,-2 1 11 0,0-3-2 16,1-3-3-16,-5-1 3 0,1-3-6 0,-1-2-13 0,0-1 21 16,0-2-10-16,4-1 15 0,-1 0 1 0,-4-2-22 15,3-2 6-15,-6-3-17 0,-2-2-15 0,1-2-6 0,-4-5-23 16,2-2 7-16,0 0-51 0,0 0-129 0</inkml:trace>
  <inkml:trace contextRef="#ctx0" brushRef="#br0" timeOffset="2026.6">3827 12440 427 0,'8'-18'69'0,"-8"6"-55"0,3 0 6 0,1 3-8 0,6 2-17 0,0 2 12 0,-3 0-21 16,4 3 21 0,-2 1-3-16,4 1-4 0,5 3 14 0,-2 3-14 0,3 0 0 0,1 2 20 15,-3 4-14-15,2 1 19 0,0 1 9 0,1 1-6 16,0 1 14-16,2 0-16 0,1 2-21 0,3 2 19 0,-1 0-17 16,1 3 19-1,1 4-12-15,1 1-5 0,1 2 6 0,-4-2-7 16,2-1-9-16,4 2 12 0,-1 1-12 0,4 1 12 0,-1 1-5 0,-5 1-1 0,-2-1 7 0,0 0-7 15,-1 2 12 1,-2-5-7-16,-2 2 1 0,0 4-3 0,-3-2 3 0,-1 4 2 0,1 0 4 16,0-2-4-16,0 1-6 0,-2-1 2 0,-3 0-4 15,-1-3 5-15,-2-1 1 0,4-4 2 16,-4 1-3-16,2-3 1 0,-3 0-16 0,1 2 29 16,-3-4-13-16,0-2 19 0,0-1-11 0,-1-4 5 15,-2-1 7-15,4-2-4 0,-2-2-6 0,-1-2 9 16,0 1-9-16,-3-4 11 0,0 0-4 0,0-1-6 15,2-1 3-15,-3-2-5 0,0 1-5 0,-1-3 12 16,0 0-10-16,0 0 10 0,0 0-14 0,0 0-2 16,0 0 6-16,0 0-7 0,0 0-7 0,0 0 7 15,0 0-2-15,0 0 5 0,0 0-7 0,0 0-4 0,0 0-4 16,0 0 3-16,0 0 17 0,0 0-20 0,0 0 4 16,0 0-10-16,0 0 10 0,0 0 3 0,0 0 4 15,0 0-3-15,0 1 5 0,0 0-11 0,0-1 9 16,0 1-8-16,0-1 2 0,-1 0-3 0,1 0 0 0,0 0 0 15,0 0-8-15,-1 0 12 0,-1 1-7 0,1 0 10 16,0-1-8-16,0 0 2 0,0 0-1 16,0 0 1-16,1 0-1 0,-1 0-6 0,-19 6-9 0,17-6 3 15,3 0-4-15,0 0-26 0,0 0-13 0,0 0-8 16,-1-1-44-16,-1 0-108 0,1 0-125 0</inkml:trace>
  <inkml:trace contextRef="#ctx0" brushRef="#br0" timeOffset="3076.6">2342 12631 163 0,'-1'-6'19'0,"0"-2"-70"0,0 5 134 0,-2 0 1 0,1-1-13 0,1 2 9 0,0-4-17 0,1 2-18 15,0 2 10-15,0 2-15 0,0 0-19 0,0 0 14 0,0-1-19 16,0 0 20-16,0 0-4 0,0 0-21 0,0 0 13 16,0 1-18-16,0 0-12 0,0 0 15 0,0 0-20 15,7-3 19-15,-6 8-4 0,1 4 0 0,3-2 16 16,-2 3-14 0,3 4-3-16,-1-1 8 0,1 2-6 0,1 2 10 0,-1 0 15 0,2 3-17 0,0 3 8 0,1 1-13 15,-1 0-5-15,-1 1 9 0,0 0-10 0,-1-3 9 31,1-2-8-31,-1-1-2 0,0-1 10 0,0 0-7 16,2 1 2-16,-3-3 3 0,-2-2-14 0,-2-3 11 0,-1-2-2 16,1-2 6-16,-1 0 8 0,0-3-5 0,0 3-6 15,-1-2 11-15,1-5-4 0,0 0 10 0,0 0 17 0,0 0-7 16,-5-4 2-16,0-1-7 0,0-2-13 0,-1 3-3 16,-2-1-10-16,-1-1 5 0,-4 0-10 0,3 2 4 15,1-1 4-15,-2-1-3 0,2 4-13 0,0 1 9 16,2 2-11-16,2 0 11 0,-3 1-15 0,4 3-2 15,0 1 4-15,1 0-5 0,0 6-6 0,2-5 24 16,1 3-8-16,0 0 12 0,3-1-8 0,1 3 10 16,0-2 0-16,2-1 4 0,1 1-11 0,0-2 13 15,1 0-11-15,0 0 15 0,1-4 1 0,0-3-4 0,1 2 4 16,-1-4-6-16,1-1 2 0,1 2-11 0,-2-4-3 16,1 0-3-16,-1-2-2 0,-1-4-18 0,0 1-11 0,-2 0-10 15,1-2-66-15,2-2-94 0</inkml:trace>
  <inkml:trace contextRef="#ctx0" brushRef="#br0" timeOffset="3543.91">2548 12880 122 0,'2'-6'19'0,"1"3"25"0,-3-2-3 0,0 0 3 0,1 0-31 0,-2 1 16 15,3 1-11-15,1 0 17 0,0 0 21 0,-1 0 8 16,-2 3 14-16,0 0-10 0,0 0-11 0,0 0-12 16,0 0-20-16,0 0 10 0,0 0-19 0,0 0-10 15,2-1 9-15,2 2-11 0,-4-1-5 0,0 0 18 0,0 0-11 16,0 0 14-16,1 0-1 0,16 0-8 16,-10-2 9-16,1-1-10 0,-3-1 0 0,-2 0-6 15,2-1-1-15,-2 0-1 0,-2 0 1 0,4-1-3 16,2 1 3-16,-2-1-3 0,3 0-5 0,-3 0 7 0,-5 0-6 0,3-1 9 15,-6 0 6-15,1 1-9 0,-1 1 6 0,-2 1-8 16,5 4-12-16,0 0 12 0,0 0-11 16,-1 0 12-16,0 0-5 0,-13 7 0 0,13-1 4 0,-2 2-2 15,-4 0 0-15,4 2 9 0,-4 0-2 0,3 1 5 16,0 2-2-16,3-2 5 0,-4 0 3 16,3 0-1-16,3-1-11 0,-2 0 10 0,1-2-9 0,1 0 9 15,-2 0-4-15,1 0-6 0,0 0 4 0,0-3-6 0,2 0-7 0,-1-2 17 16,-1-1-12-16,1 2 17 0,-2 1-9 0,3-3-1 15,1 3 5-15,-2-3-6 0,1-1-9 0,2 2 6 16,0 0-6-16,1-2 7 0,0 4 1 0,1-3-5 16,0 2 1-16,2-3-3 0,-8-1 2 15,0 0-2-15,0 0-7 0,9-3 3 0,-1 3 6 0,2 0-18 16,-1-4 4-16,1 1-16 0,1 0-22 0,-1 0-5 16,1-4-34-16,2 0 13 0,2-2-66 0</inkml:trace>
  <inkml:trace contextRef="#ctx0" brushRef="#br0" timeOffset="4242.88">2917 12450 505 0,'-1'-5'85'0,"1"0"-34"16,-4 1-6-16,4 0-8 0,2 0-29 0,-2 2 13 0,0 2-13 0,0 0 15 0,0 0-7 0,0 0 0 15,1 0 5-15,10 1-5 0,-6 4-14 0,0 1 12 16,-2 0-11-16,5 4 13 0,1 0-1 0,0 0-1 16,3 5 13-16,-2-3-11 0,0 0-9 0,-1 5 11 15,-4-5-15-15,5 4 17 0,-2-2-6 0,1-1-3 0,3 2 3 16,-7-4-5-16,2 3-9 0,-2-2 11 0,-1-3-8 15,0 1 10-15,0-2-1 0,-3-4-4 0,-2 1 4 0,1-1-3 16,0-1 3-16,0-3 7 0,0 0-1 0,0 0 5 16,0 0 8-16,-1 0-12 0,-1 0 4 0,1-1-8 15,0 0-16-15,-18-11 7 0,10 8-7 0,1 0 9 16,1 1-6-16,2-1-6 0,-2 3-3 0,4 2-2 16,-3-1-8-16,1 5 14 0,2-1-12 15,-1 3 12-15,3 3-8 0,-6 2 11 0,6 0 7 16,0 0-4-16,1 1 1 0,0-1-1 0,0-2-8 0,4 1 5 0,-2-3 2 15,9 2-2-15,-5-1 6 0,2-4-7 0,-3-2 3 16,3-2-7-16,2-3-13 0,3-2 2 0,4-2-20 16,3-2-99-16,0-3-73 0</inkml:trace>
  <inkml:trace contextRef="#ctx0" brushRef="#br0" timeOffset="4653.49">3207 12492 783 0,'-8'-5'129'0,"4"4"-113"0,-1 1-10 16,5 0 5-16,0 0-40 0,0 0 22 15,0 0-17-15,0 1 20 0,13 7 4 0,-9-9-2 16,0 0 12-16,1-1-11 0,-1 1-7 0,2-3 29 0,-2-1-15 16,2 0 20-16,-1-1-12 0,2 0-20 0,-1-2 8 0,0 1-14 15,1-2-9-15,-3 1 4 0,1-1-11 0,-1-1 8 16,1 0-2-16,-4-3 5 0,-1 2 13 0,1 1-8 15,-2 1 6-15,0 3 7 0,1 0-6 0,0 3 8 16,0 3 8-16,0 0-4 16,0 0 4-16,0 0-6 0,0 0-14 0,-9 8 18 0,5-2-6 0,2 3 14 0,1 1 0 15,-1 0 0-15,0 1 4 0,1 0-4 0,0-1 4 16,1 1 3-16,0 0-6 0,1 0 6 0,0 2-3 16,1-2 0-16,-1-1 3 15,0 1-5-15,0-2-16 0,-1 0 13 0,1 2-16 0,0-1 16 0,-1 0-3 0,1-2-8 16,-1 1 11-16,-1-4-14 15,1 2-10-15,0 1 18 0,0-2-14 0,1 2 16 16,2-1-2-16,-2-4-10 0,2 2 8 0,3 0-10 0,-2 0 2 0,3 0-6 16,1 0-1-16,-1-2-3 0,1-1 4 0,-2 1-17 15,1-2-2-15,-1 0-7 16,2 0-18-16,3-2-8 0,-2-1-26 0,1-1 7 16,0-1-55-16</inkml:trace>
  <inkml:trace contextRef="#ctx0" brushRef="#br0" timeOffset="5041.96">3484 12231 121 0,'-2'-3'64'0,"-2"-1"10"0,2 0-31 0,2 4 28 0,0 0-30 0,0 0-3 0,0 0 5 0,-1-1-5 0,-10-11-8 0,8 10 11 16,3 2-10-16,0 0 10 0,0 0-12 0,0 0-12 15,0 0-5-15,0 0-1 0,0 0-5 0,0 0-2 16,0 0-3-16,0 0 1 0,0 0 1 0,0-1 10 0,1 0 4 15,1 0-2-15,10-14-14 0,-5 12 2 0,-2-4-7 16,7 4 5 0,-1-2 2-16,1 1-14 0,-1 3 4 0,-3-8-10 0,5 1-9 0,-1-4 4 0,2 0-14 0,-3 2 10 15,0 2-5 1,0-1-19-16,-2-2 12 0,0 1-18 0,0-1-8 0,-1 1 20 0,-1-1-24 0,0 3 19 31,-2 0-27-31</inkml:trace>
  <inkml:trace contextRef="#ctx0" brushRef="#br0" timeOffset="5373.81">3573 12081 24 0,'-10'7'20'0,"-2"1"13"0,3-1 19 0,3 3-5 16,-2-1 6-16,2 2-9 0,-1-1-20 0,2 1 20 16,-1 0-9-16,3 0 14 0,-2-2-7 0,0 2-6 15,1 1 2-15,-1-1-5 0,5 2-9 0,1 1-4 16,1-1-9-16,1 1 7 0,0-1-3 0,1-1-8 15,2 0 6-15,1-1-10 0,-1-1-6 0,0 1 14 16,5 0-8-16,-6-1 12 0,2 0-8 0,1-2-7 16,-3-1 9-16,3-1-6 0,0-2 17 0,-2-1-1 15,1-2-6-15,0-1 5 0,0-1 9 0,-1-2-23 0,2-1 11 16,0-1-16-16,0-1-8 0,-2-1 11 0,2-1-6 16,-2 0 8-16,-1 2-2 0,0-1-2 0,1 3-4 0,-3 1-1 15,0 1-16-15,-3 2 14 0,0 0-6 0,0 0 9 16,0 0 7-16,0 0 3 0,-3 12 5 15,0-6-6-15,1 2-10 0,-3 1 13 0,1 0-9 0,-1 0 11 16,2-1-4-16,-2 0-5 0,2-2 8 0,0 0-9 16,0-1-13-16,1-2 13 0,2-3-36 0,0 0 23 15,0 0-72-15</inkml:trace>
  <inkml:trace contextRef="#ctx0" brushRef="#br0" timeOffset="5809.76">3729 12126 728 0,'0'-11'120'0,"0"9"-78"16,0 2 0-16,0 0-3 0,0 0-37 0,0 0 4 16,2 3-11-16,0 2 11 0,2 1 15 0,-2-4-12 15,0 2 17-15,1-1-15 0,-3 0 10 0,1 4 25 16,-1-4-7-16,0-3 14 0,0 0-9 0,0 0-15 16,0 0-1-16,0 0-5 0,0 0-14 0,0 0-1 0,0 0-2 15,0 0 1-15,0 0-8 0,0 0 1 0,0 0-1 16,0 0 1-16,0 0-2 0,0 0-8 15,0 1-8-15,-1 0 5 0,-1 0 6 0,-12 13-3 0,11-12 11 16,0 3-11-16,0-3 5 0,-1 1-3 0,2 2 1 0,1-1-1 16,-2-1 7-16,2 1 1 0,-1-1-1 0,0 0 1 15,1 2-2-15,-2-2 1 0,0 2-4 16,2-2 4-16,-2 0 3 0,1-2 1 16,1 1 12-16,0 0-8 0,0 0 7 0,1-2 5 0,0 0 4 0,0 0 2 15,0 0 15-15,0 0-3 0,0 0-4 0,-1 0 2 16,-1 0-7-16,1-1 8 0,0 0-4 0,0 0 5 0,0 0-13 15,0 0-6-15,0 0-2 0,-2-1 0 0,-30-23-10 16,28 23 9-16,0-1-3 0,-1 0 5 16,1-1-12-16,-2-1 4 0,0 1-7 0,2 1 7 15,-1 2-10-15,1 0 3 0,-1 1 1 0,1-2 2 16,-1 1-5-16,3 1-2 0,-1-1-8 0,4 1 3 0,0 0-15 0,0 0-36 16,0 0-19-16,0 1-5 15,-4 14-45-15,5-9-60 0,1 3-123 0</inkml:trace>
  <inkml:trace contextRef="#ctx0" brushRef="#br0" timeOffset="27009.96">14564 15425 345 0,'4'-6'224'0,"3"1"-90"0,0 2-124 0,0-1 1 0,2 1 3 0,-2 2 7 0,-2-2 18 0,1 1-9 0,-1-1 13 0,1 2 13 15,0 1-17-15,0-2 20 0,1 2-10 0,1 0-13 16,0-2 5-16,1 2-8 0,3 0-7 0,0 0-8 16,0 1-9-1,2 0 4-15,1 1-6 0,1 0-1 0,3 1 2 0,1 0-3 0,3 2-4 0,5-2 5 16,0-1 0-16,3 1 1 0,2-2-9 0,4 0 3 0,-1 0-1 16,-2-1 3-1,0-1-12-15,-3 0 12 0,-1 1-10 0,-2-1 11 0,-4 1-5 0,1-1-3 16,-6 0 2-16,4 0-3 0,-3 0 5 15,-4-2-12-15,1 1 2 0,-5 1-4 0,-4-1 15 0,1 0-7 0,-4 1 11 0,-5 1-11 32,0 0 6-32,0 0 7 0,0 0-6 0,-4-10 7 15,-1 7-10-15,0 2-5 0,-6-1-1 0,5-1-2 16,-6 3-3-16,-4-3 18 0,3 3-5 0,-2-2 8 16,0 2-8-16,4 0 8 0,0 0-2 0,-1 1 3 15,2-1-17-15,-1 1 13 0,-2 1-6 0,2 0 10 0,-2 2-2 16,3 0-3-16,-3-1 2 0,1 2-5 0,-3-1-8 0,1 0 12 15,0 2-5-15,-2 0 7 0,1 1 2 0,-1 1-8 16,-6 0 4-16,3 1-6 0,0 0-6 0,-2 2 9 16,3 3-4-16,-2-1 6 0,3 3-1 0,3 0-3 15,-1 1 4-15,-1 0-5 0,1 2-11 0,2 2 22 16,4 2-6-16,5 1 15 0,-1 2 2 0,3 1-17 16,-1-1 6-16,2 2-10 0,1-1 0 0,4-2 7 0,1 1-4 15,1 0 8-15,7 1 0 0,1-1-1 16,0-2 5-16,2-2-5 0,-4-2 2 0,9-4 5 0,0-2-3 15,4-2 5-15,4-2 1 0,-5-4-2 0,6 1 0 16,-6-4-2-16,2-3-7 0,-2 3 9 0,-2-5-13 0,0 1 12 16,0 0-6-16,-3-1-6 0,-1 2 5 15,-3-2-8-15,-2 3-14 0,-4 1 11 0,2 0-7 0,-4 6 8 16,1-2-15-16,-2 3 7 0,-6 2-3 16,1 4 4-16,-5-2-3 0,0 4 1 0,3 2-6 15,-10 0 5-15,2 2 6 0,-4 0 3 0,-2-1 1 0,0-1-1 16,-2-2-3-16,0 0 10 0,-1 0 0 0,-2 0 3 15,1 0 3-15,1 1-6 0,-3-4 6 0,2-1-7 0,3-2 7 16,1-2-7-16,1-2 5 0,3-2-5 0,0-1 0 16,3-2-7-16,2-1-24 0,6-1 5 0,0 0-79 0,0 0-153 15</inkml:trace>
  <inkml:trace contextRef="#ctx0" brushRef="#br0" timeOffset="27255.68">16016 15777 1087 0,'3'-5'70'0,"0"0"-28"0,2-3-12 0,0 2 0 16,2 1-20-16,2 0 13 0,0 0-5 0,-1 1 8 0,2-2 8 0,-4-1-15 0,5 0 9 0,0-2-15 0,-2 3-20 16,6-3 6-16,-1 4-25 0,0-1 14 0,0-2-64 0,-4 3-143 15</inkml:trace>
  <inkml:trace contextRef="#ctx0" brushRef="#br0" timeOffset="27382.21">15983 15975 548 0,'-1'5'67'0,"-1"-2"-2"16,1 5 8-16,1-4-3 0,0 1 7 0,2-2 3 16,0-1-12-16,2-1 9 0,3-1-25 0,0 0-24 0,3 0-6 15,2-1-11-15,3-2-54 0,2-1-143 16</inkml:trace>
  <inkml:trace contextRef="#ctx0" brushRef="#br0" timeOffset="27998.92">17333 14842 416 0,'0'-16'405'0,"2"0"-174"0,0 4-217 16,0 0-8-16,2 8 9 0,-3 0-5 0,2 3-11 15,0-2 7-15,-3-2 13 0,0 3-8 0,0 2 15 16,0 0-14-16,0-1 6 0,0 0 9 0,0 0-11 0,0 1 10 16,0 0-13-16,0 0-14 0,0 0-3 0,-5 11-3 15,3-1 6-15,1 1 6 0,-3 6 3 0,-1-1 0 16,2 3 9-16,-2 5-6 0,0 2 9 0,1 5-10 15,-3 2-8-15,1 4 13 0,0 4-13 0,1 5 13 16,-1 3-5-16,2 1-8 0,1 5 13 0,1-3-12 16,2 0 3-16,0-1 3 0,2 0-3 0,0 3 4 15,2-1-12-15,-1 2 8 0,1-2-6 0,-1 1 8 0,0-1-1 16,0-3-7-16,-3 3-2 0,-1-3-2 0,-3 0 10 16,1-2-5-16,-3-5 2 0,-1-1-3 0,0 0 7 0,-3-6-9 15,1 0 2-15,-1-4-6 0,-5-5 6 0,-2-2 5 16,-2-2 5-16,-4-2-4 0,-1-1-6 0,0-6 10 15,3-1-7-15,3-3 10 0,5-1-8 0,-5-1 0 16,4-4 6-16,-3-1-5 0,0-1-5 0,2-3-4 16,1 0-16-16,3-2 7 0,3-3-32 0,-1 1-57 15,1-2-27-15,0-2-15 0,2-2-94 0</inkml:trace>
  <inkml:trace contextRef="#ctx0" brushRef="#br0" timeOffset="28444.01">17394 16891 1017 0,'-1'-10'167'0,"-1"3"-123"0,2 2-9 0,0 5 3 0,0 0-51 0,0 0 8 0,-3 5-9 0,3 4 13 0,-1-1 11 0,0 4 9 0,0 4 9 0,1 3-4 16,-1 4-4-16,1 3 11 0,0 2-5 0,0 0 8 15,2-1-10-15,0-1-3 0,-1-1-4 0,3-1 2 16,-2 0-14-16,3 1 2 0,-4-3-2 0,2 0 2 0,0-2-2 16,-1-4-1-16,2-3-4 0,1-2 0 0,1-3-7 15,-2-3-54-15,1-1-33 0,-3-3-9 0,4-1-98 0</inkml:trace>
  <inkml:trace contextRef="#ctx0" brushRef="#br0" timeOffset="28586.98">17491 16769 895 0,'-13'-18'147'0,"9"8"-95"0,-2-2-5 0,5 5 12 0,-1 0-40 0,2 1 18 0,0 3-19 15,3-1 20-15,0 1-24 0,0-1-7 0,2 1-6 16,2 0-1-16,1 1-30 0,5 1-20 0,2 1-22 15,-3 0 0-15,9 1-57 0,1 1-233 16</inkml:trace>
  <inkml:trace contextRef="#ctx0" brushRef="#br0" timeOffset="28969.77">17720 17148 654 0,'-3'-2'121'0,"3"2"-32"0,0 0-2 0,0 0-7 0,0 0-17 0,0 0-10 32,0 0-16-32,7-13 7 0,-1 5-35 0,3 0-10 15,1 0-6-15,2-5-3 0,-1 2-13 0,0 1 2 16,0-3-4-16,0-1 2 0,-1 1-4 0,0 1-5 16,-2 1 5-16,0 4-7 0,0 3-6 0,-3 4 24 15,1 0-7-15,-3 7 13 0,-1-2 3 0,2 2 6 16,-2 2 4-16,0 3-1 0,-2 1-3 0,-1 0 5 0,1 3-5 15,0 0 8-15,0-1 5 0,1-1 2 0,-1-3 8 16,0 0-4-16,0-3 0 0,1-1 22 0,2-2-9 16,-1-3 15-16,1-1 3 0,0-1-10 0,2-3 2 15,3 0-9-15,4-2-17 0,1-1 5 0,-2-1-9 0,-1-2 8 16,-2-1 0-16,-1 0-17 0,3 1 8 0,1 1-14 16,0 1-13-16,-1 3 15 0,-5 2-14 0,-1 2 14 15,-2 3-19-15,-3 0-3 0,1 4 4 0,-2 2-3 16,1-1 16-16,2 4-13 0,-1-1 6 0,-1 0-8 15,1 1 20-15,-5-2-7 0,-2-1-28 0,11 1 2 0,-7-3-118 16</inkml:trace>
  <inkml:trace contextRef="#ctx0" brushRef="#br0" timeOffset="30000.37">17659 14681 457 0,'7'2'68'0,"-7"-2"80"0,0 0 45 0,0 0-135 0,0 0-34 0,0 0 11 16,1 0-14-16,13 0 14 0,-4 0-5 0,0-2-8 0,1-3 10 15,1-3-11-15,1-1-8 0,-2-1 8 0,2 0-16 16,-3-4 15-16,4-1 0 0,-4-2-3 0,0-1 7 16,2 0-9-16,-2-1-9 0,-4-1 9 0,1 1-9 15,-3-2 8-15,-2 1 0 0,0-1-9 0,-1-1 7 16,2 3-11-16,-1 0-4 0,-2 1 15 0,-1 3-12 0,0 3 13 15,-2 4-6-15,2 2-6 0,1 6 8 0,0 0-9 16,0 0-18-16,-8 4 9 0,4 3-11 0,0 2 12 16,0 2 7-16,-1 2 2 0,1 2 10 0,-1 4-7 15,2 2-4-15,3 3 13 0,0 1-10 0,-1-3 14 16,1 3-9-16,1 0 0 0,1-1 4 0,4 1-5 0,-1-1-3 16,3 0 5-1,-1-3-2-15,2 0 3 0,2-5 3 0,-3-2-11 16,1 1 6-16,5-4-6 0,-3 0 9 0,3-1-9 15,-1-4 7-15,-1-2-8 0,3-2-1 0,0-4-9 0,3 0-3 16,-1-4 1-16,-1-1-2 0,-1-2 8 0,-1-1-8 16,1-3 8-16,-4-3 8 0,3 0-2 0,-2-2 8 0,-2 1-8 15,1 0 7-15,-1-2-8 0,0 1-4 0,0 1 1 0,1 1 9 16,-3 3-4-16,2 3 10 16,0 3-12-16,0 2-17 0,-2 2 18 0,0 2-6 0,0 1 11 0,0 4-7 0,0 1-7 15,-2 2 1-15,1 3-2 0,-4 0-4 0,2 3 7 16,0 1-11-16,-2 1 11 0,-2 0 6 0,0 3-1 0,-2-3 1 31,-1 0-5-31,-2 4 4 0,-2-5-6 0,-2 2 8 0,2 1-6 16,-3-5 13-16,-1 2-2 0,0-2 4 0,0-1-4 15,0-1-6-15,-2-4 16 0,4-1-6 0,2-4 10 16,-1-1-7-16,2-2 4 0,2 1-2 0,2-5 3 16,-1 0 5-16,2-5-15 0,3-2 4 0,0-1-9 15,3-2 2-15,4-4-7 0,3-2 2 0,1-1-6 0,2 1-6 16,-1 1 9-16,1 4-10 0,1 4 11 0,-1 2-5 15,2 4 6-15,-1 0 4 0,0 3-3 0,-4 0-8 16,2 2 17-16,-6 1-12 0,-2 1 15 0,1 1-6 0,-7 0-4 16,-1 3 7-16,0 0-9 0,1 0-8 0,-2 2 19 15,2 0-6-15,-1 0 13 0,-4 1-3 0,2 1 2 16,-5-1-3-16,1 0 2 0,-3 2-9 0,3-3 16 16,4 1-5-16,-1 0 9 0,-1-1-2 0,0-2-13 15,-4-1 6-15,5 1-10 0,3 1-5 0,-1 0 9 16,2 0-15-16,-1 0 12 0,-2 3-7 0,0 0-1 15,4 3 5-15,-1 4-6 0,4-4 2 0,-2 4-5 16,0 0 3-16,2 0-5 0,0 3 4 0,2 1-1 0,1 2 1 16,0-3-3-16,3-1-3 0,1 0-19 0,-1-2-8 15,3 0-6-15,2-2-38 0,3 0-96 0,5 0-148 16</inkml:trace>
  <inkml:trace contextRef="#ctx0" brushRef="#br0" timeOffset="30652.64">18501 15465 435 0,'0'-8'456'0,"0"3"-177"0,0 5-248 0,0 0 3 0,0-3-56 0,3 11 18 0,-1 1-8 0,3 2 12 15,1 4-1-15,-2 4 0 0,2 0 3 16,-3 2-1-16,2 3 5 0,2 1 11 0,-1 1-8 0,2 6 8 16,-1-3-8-16,0-1-1 0,1 1 4 15,-2-5-4-15,-2 2-13 0,1-3 15 0,-1-3-8 16,0-1 13-16,-1-1-10 0,1-4 2 0,-2-1 4 0,-1-5-2 15,1-1-2 1,-1-2 9-16,-1-3-6 0,0-2 8 0,0 0 0 0,0 0 5 0,0 0 2 16,0 0-3-16,-6-14-10 15,2 6-3-15,-3-3-11 0,2 1 7 0,-4-1-1 0,-2 2-4 0,-2 2 2 0,0 3-5 16,-3 2-15-16,-1 2 23 16,-1 1-4-16,3 4 11 0,-2 3 0 15,0 4-1-15,4 2 3 0,-2 3-4 0,4 1-4 0,3 3 6 16,-3 2-8-16,1-2 8 0,7 1-6 0,3-1 3 15,5 0 10-15,2 2-8 0,-5-5-3 0,7 0 12 16,0-2-14-16,-2-8 16 0,8 2-2 0,2-3-5 0,0-5 6 16,7 1-9-16,-1-3-16 0,0-3 5 15,0-3-19-15,-1-5 13 0,-1-1-30 0,-3-2-25 16,0 4-19-16,-3-3-9 0,1-3-94 0,-6 1-143 16</inkml:trace>
  <inkml:trace contextRef="#ctx0" brushRef="#br0" timeOffset="31638.46">18939 15677 356 0,'-3'-15'49'0,"-1"5"52"0,3 4-25 0,2-2-7 0,5 4 3 0,-4-4-3 16,4-1-12-16,-2 0 13 0,-4 2-19 0,4 0 18 0,-4 0-11 15,2 3-14-15,1-3 4 0,2 1-9 0,2 2-1 16,0-1-12-16,3 1 0 0,0 2-4 0,-1-1 8 0,2 3-18 16,-1-2 9-16,0 2-14 0,4 1 1 0,-3 2-10 15,2 3 3-15,-3 2-4 0,1 3-1 0,1 0-3 16,-2 0-7 0,0 4 4-16,0-1-15 0,-3 1 25 0,1 5-10 15,-2-2 15-15,1-1-5 0,-5 2-1 0,2-3 1 16,-2-2-2-16,-2-2 2 0,0-1 2 0,-4-2-4 0,1 0 2 15,0-2 6-15,0-1 3 0,2 1 5 0,-1-4-5 16,-1-1-7-16,-1-1 20 0,0-1-5 0,0 0 10 16,-1-1-3-16,2-1-9 0,1-2 5 0,1-2-5 0,1-1 10 0,-2-1-11 15,4-2-3-15,-1-1 0 0,2-3 1 0,3-1-4 16,1 1 6-16,-1-1-9 0,2 0-18 0,3 3 20 16,-1 1-14-16,0 2 17 15,4 5-15-15,-6 0-6 0,-1 3-1 0,3 1-2 0,-8 3-14 0,5 3 20 0,2 0-8 16,-3-1 10-1,-3 4-8-15,-1 0 5 0,-2 0 3 0,0 3-2 0,4-4-14 16,-4 2 24-16,0-1-14 0,0-3 19 0,-2-1-6 16,3-3 0-16,-1 0 5 0,0-2-5 0,0 0-1 15,0 0 6-15,0 0 4 0,0 0-2 0,8-11-6 0,-7 3-10 16,4-2-4-16,0 1 1 0,2 0 4 0,2 0 10 16,-1-3-7-16,-2 0 7 0,10 1-4 0,-7 2-1 15,1 3 4-15,1 0-4 0,-3 3-9 0,3 3 3 16,-2 2-13-16,-2 5 9 0,-2 0-8 0,-1 3 4 15,-1 2 13-15,0 1-9 0,-3 0 1 0,2 3 15 16,-2-4-12-16,0-1 15 0,0 0-1 0,0-3 4 16,0 3 5-16,1-4-6 0,1-1-10 0,0-4 14 15,2-2-3-15,-1 0 8 0,3-4-13 0,1-1-66 0,1-4-147 16</inkml:trace>
  <inkml:trace contextRef="#ctx0" brushRef="#br0" timeOffset="31799.38">19350 15268 1295 0,'-10'-1'0'0,"5"4"-20"0,-7 2 2 0,5 4-5 0,1 0 9 0,-1-3 29 0,7 1-9 0,1-3 16 0,-1 2-11 16,5-3 0-16,0 0-6 0,5 2 1 0,8-3-31 15,-2 2-74-15,4 0-119 0</inkml:trace>
  <inkml:trace contextRef="#ctx0" brushRef="#br0" timeOffset="32273.44">20047 15473 853 0,'3'-7'140'0,"2"4"-132"0,-2 0-2 0,2 3-1 16,-2 0-16-16,-3 0 11 0,0 0 4 0,0 0 7 16,0 0 41-16,0 0 6 0,0 0 3 0,0 0-4 15,0 0-35-15,0 0 7 0,0 0-16 0,0 0 13 16,10 10-21-16,-4-3 3 0,-1 2 1 16,5 1-2-16,-2 1-15 0,1 4 11 0,3 2-12 15,-1 1 12-15,0 4 3 0,-1-4-10 0,-1 3 16 0,1 0-16 16,-3 0-1-16,3 3 12 0,-4-5-14 0,2 0 15 0,-7-4-8 0,-1-3 2 15,3-1 4-15,-1-2-3 16,7 0 6-16,-5-5-3 0,-2 3 0 0,-3-5-1 0,-2 0 8 16,3-2 6-16,0 0 7 0,0 0-2 0,0 0 11 0,0 0 5 15,0 0 5-15,0-1 0 0,3-13 3 0,-1 5-14 16,1-3 3-16,-1-2-5 0,3-1 4 0,-1-5-13 16,-1 1-1-16,4-2-1 0,-1-3 0 0,2-2-7 15,2 1 5-15,-2-5-6 16,0 4-13-16,0-2 12 0,2-4-10 0,0 5 13 0,-2-1-14 0,-2 2-1 0,1 1-1 15,-2 3-1-15,1-1-3 0,-1 0 5 0,-1 2-6 0,0 0 5 16,-1 3-1-16,3 5-13 0,-4 0 2 0,0 6-6 16,2 2-4-16,-3 3-33 0,1 3-20 0,-1 3-4 15,3 0-46-15,-3 3-39 0,3 4-28 16,0 6-14-16,-3 4-124 0</inkml:trace>
  <inkml:trace contextRef="#ctx0" brushRef="#br0" timeOffset="32686">20490 15592 789 0,'0'-6'56'0,"1"1"35"0,-1-4-7 0,1 7-8 0,1-3 6 0,3 2-7 0,0 0-16 0,-2-3-5 0,1 5-12 0,-4 1 6 0,0 0-22 0,0 0-16 16,1 0-9-16,10 1 0 0,-8 5-14 0,3 2 15 15,-2 5-4 1,2 1 6-16,-1 4-3 0,-2 5-1 0,2 0 3 0,-3 5-3 0,0 0 2 0,-1 0-2 15,-3 0-4 1,1-1 2-16,1-4 3 0,0 1 2 0,1-1 2 16,0-3-4-16,0-1-16 0,3-5 27 0,-3-2-7 0,-1-5 15 15,0-2 4-15,1-2-8 0,0-1 12 0,5-1-11 16,-6-2 6-16,4-4 3 0,3-2-2 0,-1-2 2 16,2-4-15-16,-1-1-10 0,1-2-1 0,-5-3-1 15,4 0-8-15,1 0 3 0,-1-1-9 0,2-2 8 16,2-3-6-16,-4-5-18 0,1 1 7 0,-1-1-10 15,-6-2 16-15,0 4 7 0,-3 1 2 0,2 1 1 0,-4 5 7 16,1 6-2-16,-1 4 2 0,-2 3-4 0,-2 4-6 16,0 3 9-16,1 1-10 0,2 5 10 0,-3 0-6 0,-2 3 9 15,1 1 7-15,-1 3-3 0,4 1-5 0,4 2 23 16,-1 2-1-16,3-1 9 0,0-1-9 0,3 2-2 16,2-2-9-16,3-2 8 0,4 2-4 0,4-3 0 15,1 0-2-15,2-3 1 0,2-3-7 0,3-2-22 16,-3-3-13-16,6-1-7 0,-1 0-65 0,-5-4-183 15</inkml:trace>
  <inkml:trace contextRef="#ctx0" brushRef="#br0" timeOffset="33089.9">20952 15405 500 0,'0'-4'167'0,"0"1"-66"0,4 1-28 0,0 0 10 0,1 0 7 0,1 0-15 0,-1 0 14 0,3-1-15 0,0 3-3 15,6-1-15-15,4-1-15 0,1 5 6 0,1-3-28 0,0 6-10 16,-1 0-4-16,2 2-2 0,1 4-11 0,-2 1 4 16,-2 2-6-16,-4 2 5 0,-2 3-2 0,-3-1-1 15,-1 1 6-15,-1 0-6 0,-2-1 2 0,-4 0-6 16,-1 0 5-16,-4-3-5 0,0 1 1 0,-6-2 2 15,-1-1-4-15,-1 0 4 0,-1-3-2 0,1-1 29 16,-3-2-11-16,0-5 19 0,-4-3-4 0,3-1-4 16,4 0 8-16,-1-3-9 0,2 1-10 0,0-7 21 0,0 1-3 15,5-3 10-15,-2-1-4 16,2-1 3-16,5-5-4 0,-2-4 4 0,4-3-2 0,6 0-3 0,1-2 0 16,0-3-3-16,4-1-15 0,1 0-5 15,2-1-7-15,2 2 2 0,1-1-10 0,3 0-14 16,0-2-7-16,1 0-2 0,-2 4-16 0,1 4-14 15,-2 6-7-15,0 6-9 0,0-1-55 0,-2 4-185 0</inkml:trace>
  <inkml:trace contextRef="#ctx0" brushRef="#br0" timeOffset="33376.51">21416 14854 475 0,'8'-18'46'0,"-2"0"61"0,5 3-29 0,-5 2-9 16,3 5 10-16,-3 1-10 0,-3 3-12 0,4 0 12 16,1 4-14-16,3 0 14 0,3 3-23 0,0 4-20 15,-3 0-2-15,3 6-6 0,-2 2-7 0,4 6 5 0,3 2-6 16,-5 4 5 0,2 4-9-16,-4 4 2 0,-6 3 3 0,0 4-4 15,-5 1-6-15,-1 7 2 0,-2 0-3 0,-3 6 4 16,0 0-4-16,-6 1-1 0,-2 5 4 0,-5-4-2 0,-1 1 0 0,-2-2 6 15,-4-1-6-15,2 1 6 16,-4-2-10-16,3 0 4 0,-1-3-1 0,-5-2 4 0,3-2-13 0,1 0 9 16,-2-6-22-16,3 5 11 0,-2-2-77 15,-2-2-234-15</inkml:trace>
  <inkml:trace contextRef="#ctx0" brushRef="#br0" timeOffset="34067.71">19158 15021 628 0,'-3'-10'34'0,"1"-2"-9"0,0 4 42 0,-1 1 6 0,1 0 3 0,1 2-4 16,-1 0-40-16,1 0 14 0,-2 2-24 0,3 3 24 16,0 0-11-16,0 0-25 0,0 0 5 0,0 0-15 15,0 0-20-15,0 0 23 0,-6 6-8 0,3 1 14 16,3 5-4-16,-2 2 1 0,1 6 2 0,-3 1-3 15,0 2-12-15,-2 3 16 0,-1 1-12 0,-3 1 15 16,-1 2-5-16,-3 2-1 0,-2 2 7 0,-3 4-8 0,1 3-8 16,-5 2 10-16,-3 2-10 0,1-2 12 0,-3 1 7 15,4-2 0-15,4-2 13 0,-3 1-11 0,8 0 0 0,-1 3 7 16,4-2-6-16,1-1 9 16,0-1-3-16,1 2-6 0,5 0 2 0,1 0-4 0,3-1 2 0,2 0-10 15,-2-1 0-15,2 0-2 16,1 1 8-16,4-1-4 0,3-1 8 0,-2-1-6 0,5-1-3 15,-2 0-1-15,0-4-3 0,3-2 4 0,0 0-5 0,7-5-1 16,1-1 0-16,2-5 0 0,0 2-4 0,1-4 7 16,0-3-11-16,0 0 10 0,-2-6 1 0,-1-4-7 0,-1 0 2 15,-2-3-6-15,-1 1-5 0,-3-3 3 0,-2-1 1 16,1 1-2-16,-4-2-7 0,-1 1-16 0,1-1-13 16,0-1-3-16,0 1-43 0,-2-2-67 15,2-1-77-15</inkml:trace>
  <inkml:trace contextRef="#ctx0" brushRef="#br0" timeOffset="36266.98">19275 16184 377 0,'-1'-7'307'0,"1"2"-89"0,-1 2-107 0,2 0-8 0,2 0-20 0,2-1-5 0,-2-1-17 16,2-2 13-16,1-4-17 0,7 1-15 0,1 0 7 15,7-1-11-15,2 1-5 0,4 1-11 0,4-3-12 16,-1 2 6-16,2 2-2 0,-5-3-14 0,1 6 9 0,-1-2-14 16,-5 0 0-16,1 6-23 0,-2-3-12 0,-1 3-6 15,2-1-48-15,-4 1-61 0,-2 1-47 0,-8 0-10 16,0 2-175-16</inkml:trace>
  <inkml:trace contextRef="#ctx0" brushRef="#br0" timeOffset="36409.46">19393 16224 204 0,'-29'13'125'15,"-1"2"-32"-15,7-2-41 0,0 1 31 0,8 1-5 16,0-3-12-16,-1 1 15 0,8-2-14 0,-4 0 7 16,6-4 7-16,6 0-9 0,0-3 12 0,4-1-2 0,4 0-25 15,5 0 2-15,1-1-12 0,-1-1-27 0,9-1-18 16,3-2-23-16,3-3 5 0,10 0-52 0,-3-2-117 16,3 1-88-16</inkml:trace>
  <inkml:trace contextRef="#ctx0" brushRef="#br0" timeOffset="37669.58">16483 15753 313 0,'0'-6'146'0,"-2"-1"-25"0,-1 0-28 0,-1 0-6 0,1 2-39 0,-1 1 15 0,1 1-18 0,0-2 21 15,-1-1 2-15,1 0-22 0,2 2 16 0,-3-2-18 0,1 0 11 16,2 3-26-16,-2 0-1 0,3 3-5 0,0 0 10 16,0-1-5-16,0 0 8 0,0 0-8 15,0 0-5-15,0 0 1 0,0-1-12 0,0 0 9 0,11-25-11 0,-6 22-1 16,1-1 3-16,1 3-3 0,2 1-1 0,0 0-6 16,1 2-2-16,2 1 0 0,-2-1 0 0,3 2-2 15,0 0 3-15,0 0-1 0,-1-2 6 0,-1 2-8 16,2-1 2-16,-1 1-4 0,-2 4-1 0,-1-2-3 15,0 4 0-15,-1 0-2 0,0-1-6 0,-1-1 11 16,-2 2-9-16,-4 0 11 0,2 3-5 0,3 3 3 16,-3-4 5-16,2 3-3 0,-3 0-5 0,-2 0 12 0,0 0-3 15,-3-2 9-15,1-3-1 0,0-1-5 0,-3 2 4 16,1-2-3-16,-1 0 12 0,-1-2-7 0,2-2 3 16,-2 1-3-16,2-1 6 0,-2-1-2 15,4 0 6-15,-2 0-3 0,4-2 10 0,0 0-5 0,-1 0 6 16,0 0-3-16,0 0 11 0,0-1-4 15,-14-12-1-15,15 8 2 0,0-2 1 0,0-1-13 0,1 0-3 16,-1-3-1-16,3 0-3 0,1 1-3 0,4-4 0 16,-2 2-1-16,-4-2 9 0,8-1-20 0,-4 2 3 0,5 3-8 15,0 2 8-15,1 1-8 0,0 1 2 0,3 0-7 16,0 5-6-16,-1 1 13 0,-5 1-12 0,-2 1 13 0,2 1-5 16,-5-1-4-16,3 1 4 0,-1 3-6 15,-2 1-4-15,0 1 11 0,-2 2 2 0,-1 0 3 0,1-2-6 0,-2 0 3 16,-3 0-6-1,1-1 7-15,-2-1 3 0,2 2-8 0,0-1 11 0,-1-2-8 0,0-1 11 0,0 0-6 16,1-2 0-16,1-1 0 0,0-1 9 0,1 0-1 16,0 0-3-16,0 0 3 0,0 0 2 0,0 0 5 15,-3-13 1-15,8 8-2 0,1-5-19 0,1-2 14 16,1 3 1-16,2-4 6 16,1 1-11-16,0 4-3 0,4-1-4 0,0 2 1 15,-1 3-10-15,-1 0 13 0,-1 3-6 0,-1 1 8 16,-2 2-11-16,-1 7-1 0,0-2-3 0,-6 2 2 0,1 4-13 15,-1-1 17-15,-2 3-5 0,-3 0 11 0,0 0 1 0,-1-1 1 0,0 1 3 0,0-1-2 16,0-1 9-16,0 0-5 16,0-2 4-16,0 0-5 0,1-3-1 0,1-1 5 0,1-2 0 15,-2-3 2-15,3-2 1 0,0 0-9 16,0 0-4-16,0 0-1 0,0 0-19 0,-2-9-76 0,2 2-40 16,1-2-16-16,-1-3-155 0,2 2-125 0</inkml:trace>
  <inkml:trace contextRef="#ctx0" brushRef="#br0" timeOffset="37873.96">16828 15340 656 0,'-5'-13'101'0,"-2"-3"44"0,-1 2 56 0,2-1-148 0,3 6-4 0,-2 2 23 0,2 0 2 0,0 1 6 16,0 1-19-16,2 0 12 0,-2 0-18 0,3 5 17 0,0 0-28 0,0 0-18 0,0 0-5 31,0 0-4-31,0 0-15 0,3 1 3 0,1 4-1 15,0-3 2-15,1 6-4 0,0-3-2 0,1 2 3 16,-1 0-1-16,2-1-2 0,0 2-6 0,2 0-9 16,0 1 3-16,0-2-27 0,3 2-68 0,-4-1-75 0,2 3-8 15,-1 4-318-15</inkml:trace>
  <inkml:trace contextRef="#ctx0" brushRef="#br0" timeOffset="38302.08">16508 16262 657 0,'4'-10'93'16,"-2"2"114"-16,1 0 93 0,1 4-278 0,0 3-49 0,4 1 29 0,4-1-9 0,4 2 20 0,-2-1 16 0,5 0-4 0,-2 2 6 0,0-1-7 0,9 1-2 16,5-1-15-16,2 1 0 0,2-2-4 0,3 0 5 15,-5 2-1-15,-4-5-1 16,1 3-1-16,-3 0-14 0,-3 1-1 0,-1 1-17 16,-3-2 8-16,-3 0-42 0,1 0-34 0,-5 1-24 0,-3-1-7 0,0 0-84 0,-4-1-58 15</inkml:trace>
  <inkml:trace contextRef="#ctx0" brushRef="#br0" timeOffset="38460.58">16718 16343 37 0,'-25'13'6'0,"4"-3"68"15,0 0 10-15,5 1-4 0,0 0 6 0,2-2-14 0,4 1 0 16,2-2-1-16,2-4 9 0,4 2 18 16,4-2 12-16,4-3-2 0,9 1-13 0,2-2-25 0,0-3-22 0,9 1 6 15,1-2-44-15,6-2-44 0,5 1-43 16,2-2-9-16,2 1-200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0T06:46:35.26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6971,'0'0,"0"0,0 0,0 0,0 0,0 0,0 0,0 0,0 0,0 0,0 0,0 0,0 0,0 0,0 0,0 0,0 0,0 0,0 0,0 0,0 0,0 0,0 0,0 0,0 0,0 0,0 0,0 0,0 0,0 0,0 0,0 0,0 0,0 0,0 0,0 0</inkml:trace>
  <inkml:trace contextRef="#ctx0" brushRef="#br0" timeOffset="16">49 7006,'0'0,"0"0,0 0,0 0,0 0,0 0,0 0,0 0,0 0,0 0,0 0,0 0,0 0,0 0,0 0,0 0,0 0,0 0,0 0</inkml:trace>
  <inkml:trace contextRef="#ctx0" brushRef="#br0" timeOffset="2169">2036 0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0T06:46:35.26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6971,'0'0,"0"0,0 0,0 0,0 0,0 0,0 0,0 0,0 0,0 0,0 0,0 0,0 0,0 0,0 0,0 0,0 0,0 0,0 0,0 0,0 0,0 0,0 0,0 0,0 0,0 0,0 0,0 0,0 0,0 0,0 0,0 0,0 0,0 0,0 0,0 0</inkml:trace>
  <inkml:trace contextRef="#ctx0" brushRef="#br0" timeOffset="16">49 7006,'0'0,"0"0,0 0,0 0,0 0,0 0,0 0,0 0,0 0,0 0,0 0,0 0,0 0,0 0,0 0,0 0,0 0,0 0,0 0</inkml:trace>
  <inkml:trace contextRef="#ctx0" brushRef="#br0" timeOffset="2169">2036 0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10" Type="http://schemas.openxmlformats.org/officeDocument/2006/relationships/image" Target="../media/image4.png"/><Relationship Id="rId4" Type="http://schemas.openxmlformats.org/officeDocument/2006/relationships/image" Target="../media/image270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510.png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5" Type="http://schemas.openxmlformats.org/officeDocument/2006/relationships/customXml" Target="../ink/ink4.xml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5.png"/><Relationship Id="rId14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5" Type="http://schemas.openxmlformats.org/officeDocument/2006/relationships/image" Target="../media/image16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customXml" Target="../ink/ink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1.bin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4.png"/><Relationship Id="rId31" Type="http://schemas.openxmlformats.org/officeDocument/2006/relationships/image" Target="../media/image25.png"/><Relationship Id="rId4" Type="http://schemas.openxmlformats.org/officeDocument/2006/relationships/customXml" Target="../ink/ink9.xml"/><Relationship Id="rId27" Type="http://schemas.openxmlformats.org/officeDocument/2006/relationships/image" Target="../media/image550.png"/><Relationship Id="rId30" Type="http://schemas.openxmlformats.org/officeDocument/2006/relationships/customXml" Target="../ink/ink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62.png"/><Relationship Id="rId7" Type="http://schemas.openxmlformats.org/officeDocument/2006/relationships/image" Target="../media/image28.jpe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13.xml"/><Relationship Id="rId7" Type="http://schemas.openxmlformats.org/officeDocument/2006/relationships/customXml" Target="../ink/ink14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1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microsoft.com/office/2007/relationships/hdphoto" Target="../media/hdphoto1.wdp"/><Relationship Id="rId3" Type="http://schemas.openxmlformats.org/officeDocument/2006/relationships/customXml" Target="../ink/ink15.xml"/><Relationship Id="rId7" Type="http://schemas.openxmlformats.org/officeDocument/2006/relationships/customXml" Target="../ink/ink16.xml"/><Relationship Id="rId12" Type="http://schemas.openxmlformats.org/officeDocument/2006/relationships/image" Target="../media/image32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0.png"/><Relationship Id="rId11" Type="http://schemas.openxmlformats.org/officeDocument/2006/relationships/oleObject" Target="../embeddings/oleObject1.bin"/><Relationship Id="rId15" Type="http://schemas.openxmlformats.org/officeDocument/2006/relationships/image" Target="../media/image33.png"/><Relationship Id="rId10" Type="http://schemas.openxmlformats.org/officeDocument/2006/relationships/image" Target="../media/image5.png"/><Relationship Id="rId9" Type="http://schemas.openxmlformats.org/officeDocument/2006/relationships/image" Target="../media/image4.png"/><Relationship Id="rId14" Type="http://schemas.openxmlformats.org/officeDocument/2006/relationships/customXml" Target="../ink/ink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80.png"/><Relationship Id="rId7" Type="http://schemas.openxmlformats.org/officeDocument/2006/relationships/image" Target="../media/image34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0.png"/><Relationship Id="rId11" Type="http://schemas.openxmlformats.org/officeDocument/2006/relationships/image" Target="../media/image5.png"/><Relationship Id="rId5" Type="http://schemas.openxmlformats.org/officeDocument/2006/relationships/image" Target="../media/image320.png"/><Relationship Id="rId10" Type="http://schemas.openxmlformats.org/officeDocument/2006/relationships/image" Target="../media/image4.png"/><Relationship Id="rId4" Type="http://schemas.openxmlformats.org/officeDocument/2006/relationships/image" Target="../media/image310.png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Thermo-fluid Theory of Turbomachinery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Head &amp; 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094982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Evaluation of Essential Action to be generated by A Successful Turbomachinery !!!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BF6746D-EEA2-C89E-2310-981301FD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24025"/>
            <a:ext cx="36766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6">
            <a:extLst>
              <a:ext uri="{FF2B5EF4-FFF2-40B4-BE49-F238E27FC236}">
                <a16:creationId xmlns:a16="http://schemas.microsoft.com/office/drawing/2014/main" id="{69D11BA5-7AC6-C1EA-47A6-871CEE0CC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2814" y="-1"/>
            <a:ext cx="5597186" cy="1143001"/>
          </a:xfrm>
        </p:spPr>
        <p:txBody>
          <a:bodyPr/>
          <a:lstStyle/>
          <a:p>
            <a:r>
              <a:rPr lang="en-US" altLang="en-US" sz="2800" dirty="0"/>
              <a:t>An Essential Action Across  of A Fluid-machine</a:t>
            </a:r>
          </a:p>
        </p:txBody>
      </p:sp>
      <p:sp>
        <p:nvSpPr>
          <p:cNvPr id="14340" name="Rectangle 8">
            <a:extLst>
              <a:ext uri="{FF2B5EF4-FFF2-40B4-BE49-F238E27FC236}">
                <a16:creationId xmlns:a16="http://schemas.microsoft.com/office/drawing/2014/main" id="{2EC8375B-CC67-FB96-A68F-709B5095C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295400"/>
            <a:ext cx="1752600" cy="4572000"/>
          </a:xfrm>
          <a:prstGeom prst="rect">
            <a:avLst/>
          </a:prstGeom>
          <a:noFill/>
          <a:ln w="412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8C161E7A-3B35-1004-CFCE-6B3F7AD73C0D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1371600"/>
            <a:ext cx="3309804" cy="1584325"/>
            <a:chOff x="4572000" y="1905000"/>
            <a:chExt cx="3310344" cy="1584960"/>
          </a:xfrm>
        </p:grpSpPr>
        <p:sp>
          <p:nvSpPr>
            <p:cNvPr id="13340" name="TextBox 9">
              <a:extLst>
                <a:ext uri="{FF2B5EF4-FFF2-40B4-BE49-F238E27FC236}">
                  <a16:creationId xmlns:a16="http://schemas.microsoft.com/office/drawing/2014/main" id="{E099CFEA-DACD-CD13-2658-EEE68AADD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1905000"/>
              <a:ext cx="2243544" cy="46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 Turbomachine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7ED1C4A-A2E2-D69D-FA79-F2801E70D69C}"/>
                </a:ext>
              </a:extLst>
            </p:cNvPr>
            <p:cNvCxnSpPr/>
            <p:nvPr/>
          </p:nvCxnSpPr>
          <p:spPr>
            <a:xfrm flipH="1">
              <a:off x="4572000" y="2362383"/>
              <a:ext cx="1143187" cy="1127577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389230BF-F068-834A-B4AA-770DDAF8FB5B}"/>
              </a:ext>
            </a:extLst>
          </p:cNvPr>
          <p:cNvGrpSpPr/>
          <p:nvPr/>
        </p:nvGrpSpPr>
        <p:grpSpPr>
          <a:xfrm rot="1437254">
            <a:off x="1206799" y="2362200"/>
            <a:ext cx="2590800" cy="1361420"/>
            <a:chOff x="838200" y="2362200"/>
            <a:chExt cx="2590800" cy="1361420"/>
          </a:xfrm>
          <a:scene3d>
            <a:camera prst="orthographicFront">
              <a:rot lat="1200000" lon="2400000" rev="600000"/>
            </a:camera>
            <a:lightRig rig="threePt" dir="t"/>
          </a:scene3d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D4EE670C-6B5A-0D1E-04A0-B67913486BA5}"/>
                </a:ext>
              </a:extLst>
            </p:cNvPr>
            <p:cNvSpPr/>
            <p:nvPr/>
          </p:nvSpPr>
          <p:spPr>
            <a:xfrm>
              <a:off x="838200" y="23622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AF5825-E77B-31C4-100F-95F8673A53A5}"/>
                </a:ext>
              </a:extLst>
            </p:cNvPr>
            <p:cNvSpPr txBox="1"/>
            <p:nvPr/>
          </p:nvSpPr>
          <p:spPr>
            <a:xfrm>
              <a:off x="990600" y="3200400"/>
              <a:ext cx="1311578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in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BECA9AD9-8331-8FAD-22DD-0715DB10B74F}"/>
              </a:ext>
            </a:extLst>
          </p:cNvPr>
          <p:cNvGrpSpPr/>
          <p:nvPr/>
        </p:nvGrpSpPr>
        <p:grpSpPr>
          <a:xfrm rot="20931989">
            <a:off x="3998779" y="3989304"/>
            <a:ext cx="2786514" cy="1437620"/>
            <a:chOff x="4419600" y="3962400"/>
            <a:chExt cx="2786514" cy="1437620"/>
          </a:xfrm>
          <a:scene3d>
            <a:camera prst="orthographicFront">
              <a:rot lat="1200000" lon="3000000" rev="0"/>
            </a:camera>
            <a:lightRig rig="threePt" dir="t"/>
          </a:scene3d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A639D9D5-E5DD-4649-EB58-8614198063AF}"/>
                </a:ext>
              </a:extLst>
            </p:cNvPr>
            <p:cNvSpPr/>
            <p:nvPr/>
          </p:nvSpPr>
          <p:spPr>
            <a:xfrm>
              <a:off x="4419600" y="39624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D960DE-BE88-C57A-EA9F-17D3219FA740}"/>
                </a:ext>
              </a:extLst>
            </p:cNvPr>
            <p:cNvSpPr txBox="1"/>
            <p:nvPr/>
          </p:nvSpPr>
          <p:spPr>
            <a:xfrm>
              <a:off x="5715000" y="4876800"/>
              <a:ext cx="149111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out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" y="1758950"/>
              <a:ext cx="14288" cy="7938"/>
            </p14:xfrm>
          </p:contentPart>
        </mc:Choice>
        <mc:Fallback xmlns="">
          <p:pic>
            <p:nvPicPr>
              <p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4970" y="1753217"/>
                <a:ext cx="29148" cy="19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452688" y="4754563"/>
              <a:ext cx="12700" cy="4762"/>
            </p14:xfrm>
          </p:contentPart>
        </mc:Choice>
        <mc:Fallback xmlns="">
          <p:pic>
            <p:nvPicPr>
              <p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44433" y="4748372"/>
                <a:ext cx="29210" cy="17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42338" y="6067425"/>
              <a:ext cx="1587" cy="1588"/>
            </p14:xfrm>
          </p:contentPart>
        </mc:Choice>
        <mc:Fallback xmlns="">
          <p:pic>
            <p:nvPicPr>
              <p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01076" y="6026137"/>
                <a:ext cx="84111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0ADC0D5-77BD-B2FF-4F25-231C9230E6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8035" y="1931555"/>
            <a:ext cx="1876425" cy="15335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55AF83-0132-6B82-82CF-28263FD152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4D850BC6-A86F-80A2-E48A-21A2EDF80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EAC51844-49A0-E81A-A5F3-C678B7F23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986F037-A0A5-03F5-41E0-E5BE0D5EF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0C13181-6E02-8AB8-F1F9-4CDFF103D9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9">
                    <a:extLst>
                      <a:ext uri="{FF2B5EF4-FFF2-40B4-BE49-F238E27FC236}">
                        <a16:creationId xmlns:a16="http://schemas.microsoft.com/office/drawing/2014/main" id="{BE91F8DE-BD41-036A-DA73-1706736DB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D555FE65-96F9-56A2-392F-B75C8811A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B4BD6D8D-ECB9-3A45-0EE9-325AE62ED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01E86CE1-174A-D1A7-8792-292F36B81F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1CC01B15-3CA6-AE5E-8BBC-2427BBA67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31CA898E-687E-6A6F-B079-C8D9E39DBC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EC64ADAA-65E8-6776-152C-CA683A35A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DF85B721-3D0A-CF27-8E72-8A6DF1699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33853C54-4908-C2DD-E0DC-22E763930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DFB80F25-7F52-3F9D-E3E7-688BD5ADB3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BCCD95AA-63C6-2537-A0D2-F1E21A9728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AAC547C4-CC1B-ED2F-07ED-878FB8D6B2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CBA36C9F-C124-3191-99B0-8A0D9E2526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163196-DE3D-E432-EF26-30889C19B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EB71CA9-E285-346A-1C77-C0AB629E2C98}"/>
              </a:ext>
            </a:extLst>
          </p:cNvPr>
          <p:cNvSpPr txBox="1"/>
          <p:nvPr/>
        </p:nvSpPr>
        <p:spPr>
          <a:xfrm>
            <a:off x="762000" y="6019800"/>
            <a:ext cx="7325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Many innovations… What is the most suitable???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26585D91-144F-9BCF-5ED0-BA13B556AA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7800" y="133350"/>
            <a:ext cx="7772400" cy="755650"/>
          </a:xfrm>
        </p:spPr>
        <p:txBody>
          <a:bodyPr/>
          <a:lstStyle/>
          <a:p>
            <a:r>
              <a:rPr lang="en-US" altLang="en-US" sz="2800"/>
              <a:t>Leonhard Euler </a:t>
            </a:r>
          </a:p>
        </p:txBody>
      </p:sp>
      <p:pic>
        <p:nvPicPr>
          <p:cNvPr id="14339" name="Picture 5">
            <a:extLst>
              <a:ext uri="{FF2B5EF4-FFF2-40B4-BE49-F238E27FC236}">
                <a16:creationId xmlns:a16="http://schemas.microsoft.com/office/drawing/2014/main" id="{DB26CC92-58B0-605E-C806-1B19438E8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75" y="1328737"/>
            <a:ext cx="21939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Rectangle 6">
            <a:extLst>
              <a:ext uri="{FF2B5EF4-FFF2-40B4-BE49-F238E27FC236}">
                <a16:creationId xmlns:a16="http://schemas.microsoft.com/office/drawing/2014/main" id="{1BB899BA-78D7-63C2-1586-2D493E35F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3188"/>
            <a:ext cx="64166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 Leonhard Euler (1707-1783) was arguably the greatest mathematician of the eighteenth century.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One of the most prolific writer of all time; his publication list of 886 papers and books fill about 90 volumes. 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Remarkably, much of this output dates from the last two decades of his life, when he was totally blind.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174B1A-BF61-8528-2154-04A509D4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4754563"/>
            <a:ext cx="82296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Brush Script MT" panose="03060802040406070304" pitchFamily="66" charset="0"/>
              </a:rPr>
              <a:t>Euler's prolific output caused a tremendous problem of backlog: the St. Petersburg Academy continued publishing his work posthumously for more than 30 years.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AFAF5C-59E8-D971-E526-12FE847B12F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1F4DEA8-AA5B-757B-CA68-04EC1C91B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386EBA2-4106-FC89-9465-9C203F58B4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31B53F0-E91F-52DF-B3CA-2010ABF4F4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1AE464-C7CE-8218-DAA3-B1B8B49954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8FE5458-9DA7-4E6A-210F-F074550CC8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F0C5F48-2DF1-C101-6448-9E8609DDD8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87C4838-5581-C8ED-8674-D06EABB69C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39CEA8F-F477-29D0-EA23-7F99F2047F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2C034CE-0741-3159-10E7-77BDC71050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72509F5-A5B1-64FF-80B2-ACD19D4068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B31DC2F-8E64-5C39-F8D0-471A69CAEA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61C7857-B5EF-D060-91DB-099B8C2721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DAACC27-F34A-E1F5-2AE3-E97935C7C5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A2403B7-2889-A9CD-BA32-1F6D19FD09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1ED9E75-3DF1-B7F6-DA5A-2B444AB2A6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244FE80-1A0E-A665-66BE-2E4D3C2CCD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73789C8-CC1E-DF60-FD0E-113092D71C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85077AA-709D-4F21-0334-AF3A507CE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0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09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1CBB684-FD7B-6D97-8C4D-D3CBCD90E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399"/>
            <a:ext cx="5715000" cy="1143001"/>
          </a:xfrm>
        </p:spPr>
        <p:txBody>
          <a:bodyPr/>
          <a:lstStyle/>
          <a:p>
            <a:r>
              <a:rPr lang="en-US" altLang="en-US" sz="2800" dirty="0"/>
              <a:t>Theoretical and Rigorous Work of French</a:t>
            </a:r>
            <a:endParaRPr lang="en-IN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6156B-35F8-90FA-6274-7432E4AF7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76375"/>
            <a:ext cx="8077200" cy="4391025"/>
          </a:xfrm>
        </p:spPr>
        <p:txBody>
          <a:bodyPr/>
          <a:lstStyle/>
          <a:p>
            <a:r>
              <a:rPr lang="en-US" altLang="en-US" sz="2400" dirty="0"/>
              <a:t>Bernoulli and Leonhard Euler.</a:t>
            </a:r>
          </a:p>
          <a:p>
            <a:r>
              <a:rPr lang="en-US" altLang="en-US" sz="2400" dirty="0"/>
              <a:t>1750:Euler offered a memoir containing analysis and equations for hydraulic turbines.</a:t>
            </a:r>
          </a:p>
          <a:p>
            <a:r>
              <a:rPr lang="en-US" altLang="en-US" sz="2400" dirty="0"/>
              <a:t>1754: An idealized theoretical application of Newton’s Law to centrifugal impellers.</a:t>
            </a:r>
          </a:p>
          <a:p>
            <a:r>
              <a:rPr lang="en-US" altLang="en-US" sz="2400" dirty="0"/>
              <a:t>Designated as Euler Equation.</a:t>
            </a:r>
          </a:p>
          <a:p>
            <a:r>
              <a:rPr lang="en-US" altLang="en-US" sz="2400" dirty="0"/>
              <a:t>Did much to help the development of hydraulic machinery.</a:t>
            </a:r>
          </a:p>
          <a:p>
            <a:r>
              <a:rPr lang="en-US" altLang="en-US" sz="2400" dirty="0"/>
              <a:t>1767: Relation between Torque and Change in moment of momentum of the fluid as it passed through the machine.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FE2265-3695-6C1A-83F3-6417BBE57B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E2B9D48-3EE6-26C6-B9C9-F37560B77C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B0179ED-E3A1-7A7D-FDB7-2A0E2B430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B500A4A-2A5E-A788-6C80-5EB575B80C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DAADD0E-8ADE-11BA-A087-CC7CDF8549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A7B11E8-48D0-695A-5B4E-3CB65B103A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CFA911-BE21-457B-1046-4FDCB77EFA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FC8C397-8974-30C6-3329-34E9741FC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2ED39CE-2A73-FEF3-32C1-446231B67C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B536BB4-88C3-28A4-9037-851F9188FD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C23765C-F703-8A4E-8F39-790C9665C1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E1D5CC3-BFDC-1FFE-C033-7C18E6B022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421AFB4-1D1D-0FC3-BA60-D38AEF8F3F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5EF276C-F33C-10DE-2B95-E3D92F822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ABF3D93-6692-DCF0-444E-E704A06D68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3722B77-757A-D3F8-BECD-E50129062A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9DCCAFD-6B0B-47A4-E31F-9D4924303D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682FC36-0175-A9D4-25C2-55B741EB9F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E455E68-500F-0C66-2913-D6CB34F772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2CEF6706-26DF-0C36-2B89-18E3E4614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The Superiority of Vector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780" name="Object 2">
                <a:extLst>
                  <a:ext uri="{FF2B5EF4-FFF2-40B4-BE49-F238E27FC236}">
                    <a16:creationId xmlns:a16="http://schemas.microsoft.com/office/drawing/2014/main" id="{6984CA4B-65D5-8F39-A663-11F2A445E70E}"/>
                  </a:ext>
                </a:extLst>
              </p:cNvPr>
              <p:cNvSpPr txBox="1"/>
              <p:nvPr/>
            </p:nvSpPr>
            <p:spPr bwMode="auto">
              <a:xfrm>
                <a:off x="4648200" y="2133600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0780" name="Object 2">
                <a:extLst>
                  <a:ext uri="{FF2B5EF4-FFF2-40B4-BE49-F238E27FC236}">
                    <a16:creationId xmlns:a16="http://schemas.microsoft.com/office/drawing/2014/main" id="{6984CA4B-65D5-8F39-A663-11F2A445E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133600"/>
                <a:ext cx="3962400" cy="8524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6" descr="http://mathworld.wolfram.com/images/eps-gif/CylindricalCoordinates_1001.gif">
            <a:extLst>
              <a:ext uri="{FF2B5EF4-FFF2-40B4-BE49-F238E27FC236}">
                <a16:creationId xmlns:a16="http://schemas.microsoft.com/office/drawing/2014/main" id="{BB1F6968-E503-34E8-80D5-8D6D6D05F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17662"/>
            <a:ext cx="3810000" cy="470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08EE92B-2606-8E44-B01E-1CEB24BBE26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3D8C638-60BD-FD88-CF16-614DD723EA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A7DCBF8-EAF2-B2C7-F4AA-5B9CD1F77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E411B41-722B-BFD3-2358-D50D740B39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D6D4A4D-A491-1D39-FF42-F3D0C15B95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9A42462F-1503-77B1-5A1B-08B8B8A64E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BFA75BD-71C1-B10F-71D4-C6057D032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A483F32-7A76-8B0F-3D05-40BE9E13C7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C748D4F-1E98-BD94-1BE6-D3BC66670F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6B5BB2E-D902-5E16-0D5B-F89C6C187F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F2C5C07-7757-6D15-A1A8-7300CFA788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942F49B-A108-7775-74A6-A447C399F3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49619FD-D966-61AF-CC97-785406E57A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0B7A516-0F4D-4033-43A9-371C32E32C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E3E1DC9-99AC-E1C0-1353-25681C70DA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DD9B61D-2883-E09D-BEE9-48368F8285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2BA1DBF-E0B3-B39E-6D47-01A0332CC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0A1B0B0-CE3A-AD0E-22F5-56B9CA0015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D7FA64-4ADB-2C65-2763-45B6D2CEE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4D065BCC-875C-1027-862B-A5C270C59CB8}"/>
                  </a:ext>
                </a:extLst>
              </p:cNvPr>
              <p:cNvSpPr txBox="1"/>
              <p:nvPr/>
            </p:nvSpPr>
            <p:spPr bwMode="auto">
              <a:xfrm>
                <a:off x="4572000" y="4176712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4D065BCC-875C-1027-862B-A5C270C59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4176712"/>
                <a:ext cx="3962400" cy="852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D05B528-BB83-A0AC-E663-FF22D8D8742B}"/>
              </a:ext>
            </a:extLst>
          </p:cNvPr>
          <p:cNvSpPr txBox="1"/>
          <p:nvPr/>
        </p:nvSpPr>
        <p:spPr>
          <a:xfrm>
            <a:off x="4572000" y="1447800"/>
            <a:ext cx="3379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Cartesian Perspective: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7C0C4B-16C7-33D6-E7C9-383E9D293F01}"/>
              </a:ext>
            </a:extLst>
          </p:cNvPr>
          <p:cNvSpPr txBox="1"/>
          <p:nvPr/>
        </p:nvSpPr>
        <p:spPr>
          <a:xfrm>
            <a:off x="4572000" y="3515380"/>
            <a:ext cx="3639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Cylindrical Perspective: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0" grpId="0"/>
      <p:bldP spid="21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0BB81A45-DB27-9ABE-EE83-D015DFE74F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04800"/>
            <a:ext cx="5867400" cy="762000"/>
          </a:xfrm>
        </p:spPr>
        <p:txBody>
          <a:bodyPr/>
          <a:lstStyle/>
          <a:p>
            <a:r>
              <a:rPr lang="en-US" altLang="en-US" sz="2800" dirty="0"/>
              <a:t>Euler’s Vision of Vector Interacting Solid Surface (sails)</a:t>
            </a:r>
          </a:p>
        </p:txBody>
      </p:sp>
      <p:pic>
        <p:nvPicPr>
          <p:cNvPr id="7177" name="Picture 9">
            <a:extLst>
              <a:ext uri="{FF2B5EF4-FFF2-40B4-BE49-F238E27FC236}">
                <a16:creationId xmlns:a16="http://schemas.microsoft.com/office/drawing/2014/main" id="{2714B271-944E-1740-A545-9053CE27B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3276600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C76AC202-B43D-5E17-7C6F-99D768F58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9141">
            <a:off x="457200" y="2514600"/>
            <a:ext cx="16002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>
            <a:extLst>
              <a:ext uri="{FF2B5EF4-FFF2-40B4-BE49-F238E27FC236}">
                <a16:creationId xmlns:a16="http://schemas.microsoft.com/office/drawing/2014/main" id="{AD8A6BF3-FC55-C2F1-0174-D5E562E47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369">
            <a:off x="3579813" y="2459038"/>
            <a:ext cx="1438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08" name="Ink 17">
                <a:extLst>
                  <a:ext uri="{FF2B5EF4-FFF2-40B4-BE49-F238E27FC236}">
                    <a16:creationId xmlns:a16="http://schemas.microsoft.com/office/drawing/2014/main" id="{608C4135-1C30-E907-CF20-01C460EC114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555750" y="2428875"/>
              <a:ext cx="1588" cy="3175"/>
            </p14:xfrm>
          </p:contentPart>
        </mc:Choice>
        <mc:Fallback xmlns="">
          <p:pic>
            <p:nvPicPr>
              <p:cNvPr id="4108" name="Ink 17">
                <a:extLst>
                  <a:ext uri="{FF2B5EF4-FFF2-40B4-BE49-F238E27FC236}">
                    <a16:creationId xmlns:a16="http://schemas.microsoft.com/office/drawing/2014/main" id="{608C4135-1C30-E907-CF20-01C460EC114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45428" y="2419703"/>
                <a:ext cx="22232" cy="2151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4B740D1-2F2E-921F-507B-D67723E729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F642D0D-720D-57A0-2753-6E8AE3EF1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2A30E90-C297-C07D-CD56-514394C67B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36E3B2F-8CCC-9708-898D-0DC4508EE7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CB9091F-D55D-41B3-9CDB-77D141FF9E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1D89672C-3A87-7659-0397-86A3E1B99A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6819900-5414-F3A3-4629-44CDF42944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5136D15-6530-DF8E-E10A-B689F117C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618121C-3D87-FA72-49AA-FA9F7ED871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F6D5E00-E967-7AB8-D44B-69AF30ACDF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1C7F00B-A3A2-0492-83A8-167427306F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3C7303E-9BBE-36BC-7DA9-C9A2E33032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B2FC930-B374-6FC7-289B-0D5B45CD56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7754EDF-A84E-4136-EA31-72D59E4CAB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E62A891-C590-7EE2-9EE3-52DEC5872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EF01470-FF85-0C6E-10D9-374926C238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A3AAA39-7E9E-7E8A-6020-003D5A276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32C429B-09B9-BE03-1B06-2D4FB448DD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64E314-1AE2-4D01-908B-B59AD4675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D5BE13B2-BC21-DD4F-67EF-D308179D560E}"/>
                  </a:ext>
                </a:extLst>
              </p:cNvPr>
              <p:cNvSpPr txBox="1"/>
              <p:nvPr/>
            </p:nvSpPr>
            <p:spPr bwMode="auto">
              <a:xfrm>
                <a:off x="533400" y="4717986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D5BE13B2-BC21-DD4F-67EF-D308179D5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717986"/>
                <a:ext cx="3962400" cy="8524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F9C8C7A3-043E-0BA3-01B9-B402F2C811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74688" y="2666999"/>
            <a:ext cx="3305636" cy="125313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EDEB4C1-42EA-C63A-8699-2627148A35BD}"/>
              </a:ext>
            </a:extLst>
          </p:cNvPr>
          <p:cNvGrpSpPr/>
          <p:nvPr/>
        </p:nvGrpSpPr>
        <p:grpSpPr>
          <a:xfrm>
            <a:off x="6143015" y="1194252"/>
            <a:ext cx="1277534" cy="1891329"/>
            <a:chOff x="6143015" y="1194252"/>
            <a:chExt cx="1277534" cy="189132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56A9CAF-FCDC-942D-6F9A-E0895DE1D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8747312">
              <a:off x="6081153" y="1355126"/>
              <a:ext cx="1500270" cy="1178522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215CF2B-3C66-A688-3B39-9FD25CB34E65}"/>
                </a:ext>
              </a:extLst>
            </p:cNvPr>
            <p:cNvGrpSpPr/>
            <p:nvPr/>
          </p:nvGrpSpPr>
          <p:grpSpPr>
            <a:xfrm>
              <a:off x="6143015" y="1702994"/>
              <a:ext cx="1270356" cy="1382587"/>
              <a:chOff x="6143015" y="1702994"/>
              <a:chExt cx="1270356" cy="1382587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85DA480-F12F-F7FD-7D62-91D6D986239C}"/>
                  </a:ext>
                </a:extLst>
              </p:cNvPr>
              <p:cNvSpPr/>
              <p:nvPr/>
            </p:nvSpPr>
            <p:spPr>
              <a:xfrm>
                <a:off x="6143015" y="1702994"/>
                <a:ext cx="1270356" cy="1382587"/>
              </a:xfrm>
              <a:custGeom>
                <a:avLst/>
                <a:gdLst>
                  <a:gd name="connsiteX0" fmla="*/ 56617 w 1270356"/>
                  <a:gd name="connsiteY0" fmla="*/ 1323670 h 1382587"/>
                  <a:gd name="connsiteX1" fmla="*/ 29185 w 1270356"/>
                  <a:gd name="connsiteY1" fmla="*/ 601294 h 1382587"/>
                  <a:gd name="connsiteX2" fmla="*/ 20041 w 1270356"/>
                  <a:gd name="connsiteY2" fmla="*/ 464134 h 1382587"/>
                  <a:gd name="connsiteX3" fmla="*/ 312649 w 1270356"/>
                  <a:gd name="connsiteY3" fmla="*/ 454990 h 1382587"/>
                  <a:gd name="connsiteX4" fmla="*/ 751561 w 1270356"/>
                  <a:gd name="connsiteY4" fmla="*/ 336118 h 1382587"/>
                  <a:gd name="connsiteX5" fmla="*/ 1227049 w 1270356"/>
                  <a:gd name="connsiteY5" fmla="*/ 98374 h 1382587"/>
                  <a:gd name="connsiteX6" fmla="*/ 1245337 w 1270356"/>
                  <a:gd name="connsiteY6" fmla="*/ 80086 h 1382587"/>
                  <a:gd name="connsiteX7" fmla="*/ 1199617 w 1270356"/>
                  <a:gd name="connsiteY7" fmla="*/ 1113358 h 1382587"/>
                  <a:gd name="connsiteX8" fmla="*/ 1071601 w 1270356"/>
                  <a:gd name="connsiteY8" fmla="*/ 1177366 h 1382587"/>
                  <a:gd name="connsiteX9" fmla="*/ 733273 w 1270356"/>
                  <a:gd name="connsiteY9" fmla="*/ 1250518 h 1382587"/>
                  <a:gd name="connsiteX10" fmla="*/ 404089 w 1270356"/>
                  <a:gd name="connsiteY10" fmla="*/ 1277950 h 1382587"/>
                  <a:gd name="connsiteX11" fmla="*/ 120625 w 1270356"/>
                  <a:gd name="connsiteY11" fmla="*/ 1332814 h 1382587"/>
                  <a:gd name="connsiteX12" fmla="*/ 56617 w 1270356"/>
                  <a:gd name="connsiteY12" fmla="*/ 1323670 h 138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70356" h="1382587">
                    <a:moveTo>
                      <a:pt x="56617" y="1323670"/>
                    </a:moveTo>
                    <a:cubicBezTo>
                      <a:pt x="41377" y="1201750"/>
                      <a:pt x="35281" y="744550"/>
                      <a:pt x="29185" y="601294"/>
                    </a:cubicBezTo>
                    <a:cubicBezTo>
                      <a:pt x="23089" y="458038"/>
                      <a:pt x="-27203" y="488518"/>
                      <a:pt x="20041" y="464134"/>
                    </a:cubicBezTo>
                    <a:cubicBezTo>
                      <a:pt x="67285" y="439750"/>
                      <a:pt x="190729" y="476326"/>
                      <a:pt x="312649" y="454990"/>
                    </a:cubicBezTo>
                    <a:cubicBezTo>
                      <a:pt x="434569" y="433654"/>
                      <a:pt x="599161" y="395554"/>
                      <a:pt x="751561" y="336118"/>
                    </a:cubicBezTo>
                    <a:cubicBezTo>
                      <a:pt x="903961" y="276682"/>
                      <a:pt x="1144753" y="141046"/>
                      <a:pt x="1227049" y="98374"/>
                    </a:cubicBezTo>
                    <a:cubicBezTo>
                      <a:pt x="1309345" y="55702"/>
                      <a:pt x="1249909" y="-89078"/>
                      <a:pt x="1245337" y="80086"/>
                    </a:cubicBezTo>
                    <a:cubicBezTo>
                      <a:pt x="1240765" y="249250"/>
                      <a:pt x="1228573" y="930478"/>
                      <a:pt x="1199617" y="1113358"/>
                    </a:cubicBezTo>
                    <a:cubicBezTo>
                      <a:pt x="1170661" y="1296238"/>
                      <a:pt x="1149325" y="1154506"/>
                      <a:pt x="1071601" y="1177366"/>
                    </a:cubicBezTo>
                    <a:cubicBezTo>
                      <a:pt x="993877" y="1200226"/>
                      <a:pt x="844525" y="1233754"/>
                      <a:pt x="733273" y="1250518"/>
                    </a:cubicBezTo>
                    <a:cubicBezTo>
                      <a:pt x="622021" y="1267282"/>
                      <a:pt x="506197" y="1264234"/>
                      <a:pt x="404089" y="1277950"/>
                    </a:cubicBezTo>
                    <a:cubicBezTo>
                      <a:pt x="301981" y="1291666"/>
                      <a:pt x="175489" y="1323670"/>
                      <a:pt x="120625" y="1332814"/>
                    </a:cubicBezTo>
                    <a:cubicBezTo>
                      <a:pt x="65761" y="1341958"/>
                      <a:pt x="71857" y="1445590"/>
                      <a:pt x="56617" y="1323670"/>
                    </a:cubicBezTo>
                    <a:close/>
                  </a:path>
                </a:pathLst>
              </a:custGeom>
              <a:pattFill prst="dkUpDiag">
                <a:fgClr>
                  <a:srgbClr val="00B0F0"/>
                </a:fgClr>
                <a:bgClr>
                  <a:schemeClr val="bg1"/>
                </a:bgClr>
              </a:patt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784AF6-52CF-21B5-9AAF-579F17FA8D6B}"/>
                  </a:ext>
                </a:extLst>
              </p:cNvPr>
              <p:cNvSpPr txBox="1"/>
              <p:nvPr/>
            </p:nvSpPr>
            <p:spPr>
              <a:xfrm rot="20173773">
                <a:off x="6439035" y="2394287"/>
                <a:ext cx="7232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Blade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66051BBD-32CF-A0EA-D284-6B3FED6466D0}"/>
                  </a:ext>
                </a:extLst>
              </p:cNvPr>
              <p:cNvSpPr txBox="1"/>
              <p:nvPr/>
            </p:nvSpPr>
            <p:spPr bwMode="auto">
              <a:xfrm>
                <a:off x="4298950" y="5304631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𝑎𝑑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66051BBD-32CF-A0EA-D284-6B3FED646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8950" y="5304631"/>
                <a:ext cx="3962400" cy="8524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04C84DA-FD64-B759-430C-52881F0D40E6}"/>
                  </a:ext>
                </a:extLst>
              </p14:cNvPr>
              <p14:cNvContentPartPr/>
              <p14:nvPr/>
            </p14:nvContentPartPr>
            <p14:xfrm>
              <a:off x="914040" y="1879200"/>
              <a:ext cx="7139880" cy="3017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04C84DA-FD64-B759-430C-52881F0D40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4680" y="1869840"/>
                <a:ext cx="7158600" cy="3036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F0B5A53C-2A51-EC14-82D9-D09AB0F262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286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Role of Velocity Components</a:t>
            </a:r>
          </a:p>
        </p:txBody>
      </p:sp>
      <p:pic>
        <p:nvPicPr>
          <p:cNvPr id="151564" name="Picture 12" descr="a1i2_lg">
            <a:extLst>
              <a:ext uri="{FF2B5EF4-FFF2-40B4-BE49-F238E27FC236}">
                <a16:creationId xmlns:a16="http://schemas.microsoft.com/office/drawing/2014/main" id="{BCB3F0F9-1835-7CB2-653B-C5842BEB3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2154023"/>
            <a:ext cx="4613275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351AEC-D683-4757-7FF8-74DF1CE48A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DCA9516-780B-0966-9A40-2823C57D6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CDF96BB-8F91-E8B9-51CC-E6FBB799B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7E50E6C-1516-B07C-2BE2-39562D140B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5B1971-0C42-8B79-30C6-7BE76513E5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BEE72612-A25B-2AB1-725F-1F7B3D22A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A33FB53-6D17-F4E6-4518-49FB22BC3B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AA1A2A2-8992-A3C6-4298-FF616B0D4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3C04636-5790-6FFA-8A22-DD1A4E414C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DEDFD0A-88F5-1A0D-415F-E349ECFFA3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9ABCF1C-DD9E-1FBB-0174-C40FE9182D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2672F01-753F-B5CD-C88C-4A6DEDB1F8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D2C9BFA-D99E-8691-077B-801105005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D7A2852-071A-6008-4DF0-88FFE0892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0E88431-9921-F313-2BF0-F793E1056D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E699304-0BF1-0520-C029-A28E2BA45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31B0E10-FE30-DD46-44E3-F26BFA3120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2C3D399-B44A-4EAC-6F9A-6DB9336EC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586333-E25D-D4DC-DF9F-6533FCE6A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03DC1A1-D874-19D9-67CD-6E5136D9AE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7010400" cy="2473569"/>
          </a:xfrm>
        </p:spPr>
        <p:txBody>
          <a:bodyPr/>
          <a:lstStyle/>
          <a:p>
            <a:r>
              <a:rPr lang="en-US" altLang="en-US" sz="2400" dirty="0"/>
              <a:t>The real flow through any turbomachine is three dimensional.</a:t>
            </a:r>
          </a:p>
          <a:p>
            <a:r>
              <a:rPr lang="en-US" altLang="en-US" sz="2400" dirty="0"/>
              <a:t>Any component of  velocity  can vary along Axial, Radial  and Circumferential directions.</a:t>
            </a:r>
          </a:p>
          <a:p>
            <a:r>
              <a:rPr lang="en-US" altLang="en-US" sz="2400" dirty="0"/>
              <a:t>Axial Flow Turbomachines: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A8563B-81D8-ECDE-C535-692066C8D7E6}"/>
              </a:ext>
            </a:extLst>
          </p:cNvPr>
          <p:cNvSpPr txBox="1"/>
          <p:nvPr/>
        </p:nvSpPr>
        <p:spPr>
          <a:xfrm>
            <a:off x="495925" y="3499994"/>
            <a:ext cx="4479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Flow of fluid is facilitated by axial component of velocity.</a:t>
            </a:r>
          </a:p>
          <a:p>
            <a:endParaRPr lang="en-US" sz="2400" dirty="0"/>
          </a:p>
          <a:p>
            <a:r>
              <a:rPr lang="en-US" sz="2400" dirty="0"/>
              <a:t>Axial velocity is defined as flow velocity in an axial turbine.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2">
                <a:extLst>
                  <a:ext uri="{FF2B5EF4-FFF2-40B4-BE49-F238E27FC236}">
                    <a16:creationId xmlns:a16="http://schemas.microsoft.com/office/drawing/2014/main" id="{FE1B8561-7B39-1656-5F6A-587488B4BB1F}"/>
                  </a:ext>
                </a:extLst>
              </p:cNvPr>
              <p:cNvSpPr txBox="1"/>
              <p:nvPr/>
            </p:nvSpPr>
            <p:spPr bwMode="auto">
              <a:xfrm>
                <a:off x="4648200" y="6019800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𝑎𝑑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Object 2">
                <a:extLst>
                  <a:ext uri="{FF2B5EF4-FFF2-40B4-BE49-F238E27FC236}">
                    <a16:creationId xmlns:a16="http://schemas.microsoft.com/office/drawing/2014/main" id="{FE1B8561-7B39-1656-5F6A-587488B4B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6019800"/>
                <a:ext cx="3962400" cy="8524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5719D18-31F2-5561-5835-61800C1DFFBF}"/>
                  </a:ext>
                </a:extLst>
              </p14:cNvPr>
              <p14:cNvContentPartPr/>
              <p14:nvPr/>
            </p14:nvContentPartPr>
            <p14:xfrm>
              <a:off x="6066720" y="2638080"/>
              <a:ext cx="1456200" cy="462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5719D18-31F2-5561-5835-61800C1DFF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7360" y="2628720"/>
                <a:ext cx="1474920" cy="48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  <p:bldP spid="24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F0B5A53C-2A51-EC14-82D9-D09AB0F262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Role of Velocity Components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51AEC-D683-4757-7FF8-74DF1CE48A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DCA9516-780B-0966-9A40-2823C57D6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CDF96BB-8F91-E8B9-51CC-E6FBB799B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7E50E6C-1516-B07C-2BE2-39562D140B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5B1971-0C42-8B79-30C6-7BE76513E5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BEE72612-A25B-2AB1-725F-1F7B3D22A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A33FB53-6D17-F4E6-4518-49FB22BC3B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AA1A2A2-8992-A3C6-4298-FF616B0D4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3C04636-5790-6FFA-8A22-DD1A4E414C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DEDFD0A-88F5-1A0D-415F-E349ECFFA3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9ABCF1C-DD9E-1FBB-0174-C40FE9182D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2672F01-753F-B5CD-C88C-4A6DEDB1F8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D2C9BFA-D99E-8691-077B-801105005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D7A2852-071A-6008-4DF0-88FFE0892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0E88431-9921-F313-2BF0-F793E1056D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E699304-0BF1-0520-C029-A28E2BA45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31B0E10-FE30-DD46-44E3-F26BFA3120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2C3D399-B44A-4EAC-6F9A-6DB9336EC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586333-E25D-D4DC-DF9F-6533FCE6A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03DC1A1-D874-19D9-67CD-6E5136D9AE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7010400" cy="719963"/>
          </a:xfrm>
        </p:spPr>
        <p:txBody>
          <a:bodyPr/>
          <a:lstStyle/>
          <a:p>
            <a:r>
              <a:rPr lang="en-US" altLang="en-US" sz="2400" dirty="0"/>
              <a:t>Radial Flow Turbomachines: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A8563B-81D8-ECDE-C535-692066C8D7E6}"/>
              </a:ext>
            </a:extLst>
          </p:cNvPr>
          <p:cNvSpPr txBox="1"/>
          <p:nvPr/>
        </p:nvSpPr>
        <p:spPr>
          <a:xfrm>
            <a:off x="311989" y="1828800"/>
            <a:ext cx="47598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 of fluid is facilitated by Radial component of velocity.</a:t>
            </a:r>
          </a:p>
          <a:p>
            <a:endParaRPr lang="en-US" dirty="0"/>
          </a:p>
          <a:p>
            <a:r>
              <a:rPr lang="en-US" dirty="0"/>
              <a:t>Radial velocity is defined as flow velocity in an axial turbine.</a:t>
            </a:r>
          </a:p>
          <a:p>
            <a:r>
              <a:rPr lang="en-US" dirty="0"/>
              <a:t>Special casings are used to facilitated radial flow.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85C122-1222-3572-3B33-2E63AE6E8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866" y="1295400"/>
            <a:ext cx="3843534" cy="44428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9B6E8A0-9011-997C-D12C-261FFF783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789" y="1281225"/>
            <a:ext cx="4110217" cy="51718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7E0EF88-FEE4-878F-479A-C814268E7493}"/>
                  </a:ext>
                </a:extLst>
              </p:cNvPr>
              <p:cNvSpPr txBox="1"/>
              <p:nvPr/>
            </p:nvSpPr>
            <p:spPr bwMode="auto">
              <a:xfrm>
                <a:off x="4685872" y="5699235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7E0EF88-FEE4-878F-479A-C814268E7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5872" y="5699235"/>
                <a:ext cx="3962400" cy="852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89D5F3A-D3AD-9B64-2259-5577159D8462}"/>
                  </a:ext>
                </a:extLst>
              </p14:cNvPr>
              <p14:cNvContentPartPr/>
              <p14:nvPr/>
            </p14:nvContentPartPr>
            <p14:xfrm>
              <a:off x="393840" y="1348920"/>
              <a:ext cx="8217360" cy="5079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89D5F3A-D3AD-9B64-2259-5577159D846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480" y="1339560"/>
                <a:ext cx="8236080" cy="509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950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  <p:bldP spid="24" grpId="0" build="p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F0B5A53C-2A51-EC14-82D9-D09AB0F262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88913"/>
            <a:ext cx="6267450" cy="762000"/>
          </a:xfrm>
        </p:spPr>
        <p:txBody>
          <a:bodyPr/>
          <a:lstStyle/>
          <a:p>
            <a:r>
              <a:rPr lang="en-US" altLang="en-US" sz="2800" dirty="0" err="1"/>
              <a:t>Axi</a:t>
            </a:r>
            <a:r>
              <a:rPr lang="en-US" altLang="en-US" sz="2800" dirty="0"/>
              <a:t>-symmetric/Periodic Average Flow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03DC1A1-D874-19D9-67CD-6E5136D9AE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82314" y="1145558"/>
            <a:ext cx="7772400" cy="1420393"/>
          </a:xfrm>
        </p:spPr>
        <p:txBody>
          <a:bodyPr/>
          <a:lstStyle/>
          <a:p>
            <a:r>
              <a:rPr lang="en-US" altLang="en-US" sz="2400" dirty="0" err="1"/>
              <a:t>Axi</a:t>
            </a:r>
            <a:r>
              <a:rPr lang="en-US" altLang="en-US" sz="2400" dirty="0"/>
              <a:t>-symmetry : Inter blade row space.</a:t>
            </a:r>
          </a:p>
          <a:p>
            <a:r>
              <a:rPr lang="en-US" altLang="en-US" sz="2400" dirty="0" err="1"/>
              <a:t>Axi</a:t>
            </a:r>
            <a:r>
              <a:rPr lang="en-US" altLang="en-US" sz="2400" dirty="0"/>
              <a:t>-symmetry assumes  an average value to represent the state of working fluid in the blade-to-blade plane.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51AEC-D683-4757-7FF8-74DF1CE48A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DCA9516-780B-0966-9A40-2823C57D6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CDF96BB-8F91-E8B9-51CC-E6FBB799B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7E50E6C-1516-B07C-2BE2-39562D140B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5B1971-0C42-8B79-30C6-7BE76513E5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BEE72612-A25B-2AB1-725F-1F7B3D22A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A33FB53-6D17-F4E6-4518-49FB22BC3B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AA1A2A2-8992-A3C6-4298-FF616B0D4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3C04636-5790-6FFA-8A22-DD1A4E414C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DEDFD0A-88F5-1A0D-415F-E349ECFFA3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9ABCF1C-DD9E-1FBB-0174-C40FE9182D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2672F01-753F-B5CD-C88C-4A6DEDB1F8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D2C9BFA-D99E-8691-077B-801105005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D7A2852-071A-6008-4DF0-88FFE0892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0E88431-9921-F313-2BF0-F793E1056D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E699304-0BF1-0520-C029-A28E2BA45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31B0E10-FE30-DD46-44E3-F26BFA3120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2C3D399-B44A-4EAC-6F9A-6DB9336EC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586333-E25D-D4DC-DF9F-6533FCE6AE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AAB4CFF2-8E04-F6ED-F387-BFAC10172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438400"/>
            <a:ext cx="3285069" cy="3079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7C29C3-2B63-D5CD-678E-208C4917E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3213100"/>
            <a:ext cx="30289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B30B34-222F-E897-D099-45A067F671C2}"/>
              </a:ext>
            </a:extLst>
          </p:cNvPr>
          <p:cNvCxnSpPr/>
          <p:nvPr/>
        </p:nvCxnSpPr>
        <p:spPr>
          <a:xfrm>
            <a:off x="6689725" y="4051300"/>
            <a:ext cx="176847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9C9EABD-CF3A-A398-21EA-A4633CBED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988" y="3594100"/>
            <a:ext cx="40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i="1">
                <a:cs typeface="Times New Roman" panose="02020603050405020304" pitchFamily="18" charset="0"/>
              </a:rPr>
              <a:t>U</a:t>
            </a:r>
            <a:endParaRPr lang="en-IN" altLang="en-US" sz="2400" i="1" baseline="-25000">
              <a:cs typeface="Times New Roman" panose="02020603050405020304" pitchFamily="18" charset="0"/>
            </a:endParaRPr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01E0B454-98A8-D4F0-484F-FA30BED8B93A}"/>
              </a:ext>
            </a:extLst>
          </p:cNvPr>
          <p:cNvSpPr/>
          <p:nvPr/>
        </p:nvSpPr>
        <p:spPr>
          <a:xfrm>
            <a:off x="4613275" y="2622550"/>
            <a:ext cx="2225675" cy="3778250"/>
          </a:xfrm>
          <a:custGeom>
            <a:avLst/>
            <a:gdLst>
              <a:gd name="connsiteX0" fmla="*/ 984739 w 2247345"/>
              <a:gd name="connsiteY0" fmla="*/ 3699803 h 3762681"/>
              <a:gd name="connsiteX1" fmla="*/ 984739 w 2247345"/>
              <a:gd name="connsiteY1" fmla="*/ 3643533 h 3762681"/>
              <a:gd name="connsiteX2" fmla="*/ 1477108 w 2247345"/>
              <a:gd name="connsiteY2" fmla="*/ 2616591 h 3762681"/>
              <a:gd name="connsiteX3" fmla="*/ 2138289 w 2247345"/>
              <a:gd name="connsiteY3" fmla="*/ 1631853 h 3762681"/>
              <a:gd name="connsiteX4" fmla="*/ 2222696 w 2247345"/>
              <a:gd name="connsiteY4" fmla="*/ 1322363 h 3762681"/>
              <a:gd name="connsiteX5" fmla="*/ 1885071 w 2247345"/>
              <a:gd name="connsiteY5" fmla="*/ 872197 h 3762681"/>
              <a:gd name="connsiteX6" fmla="*/ 1350499 w 2247345"/>
              <a:gd name="connsiteY6" fmla="*/ 506437 h 3762681"/>
              <a:gd name="connsiteX7" fmla="*/ 0 w 2247345"/>
              <a:gd name="connsiteY7" fmla="*/ 0 h 3762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345" h="3762681">
                <a:moveTo>
                  <a:pt x="984739" y="3699803"/>
                </a:moveTo>
                <a:cubicBezTo>
                  <a:pt x="943708" y="3761935"/>
                  <a:pt x="902677" y="3824068"/>
                  <a:pt x="984739" y="3643533"/>
                </a:cubicBezTo>
                <a:cubicBezTo>
                  <a:pt x="1066801" y="3462998"/>
                  <a:pt x="1284850" y="2951871"/>
                  <a:pt x="1477108" y="2616591"/>
                </a:cubicBezTo>
                <a:cubicBezTo>
                  <a:pt x="1669366" y="2281311"/>
                  <a:pt x="2014024" y="1847558"/>
                  <a:pt x="2138289" y="1631853"/>
                </a:cubicBezTo>
                <a:cubicBezTo>
                  <a:pt x="2262554" y="1416148"/>
                  <a:pt x="2264899" y="1448972"/>
                  <a:pt x="2222696" y="1322363"/>
                </a:cubicBezTo>
                <a:cubicBezTo>
                  <a:pt x="2180493" y="1195754"/>
                  <a:pt x="2030437" y="1008185"/>
                  <a:pt x="1885071" y="872197"/>
                </a:cubicBezTo>
                <a:cubicBezTo>
                  <a:pt x="1739705" y="736209"/>
                  <a:pt x="1664677" y="651803"/>
                  <a:pt x="1350499" y="506437"/>
                </a:cubicBezTo>
                <a:cubicBezTo>
                  <a:pt x="1036321" y="361071"/>
                  <a:pt x="518160" y="180535"/>
                  <a:pt x="0" y="0"/>
                </a:cubicBezTo>
              </a:path>
            </a:pathLst>
          </a:custGeom>
          <a:noFill/>
          <a:ln w="4762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7887FEC-84B9-C3E2-4D1A-007969E8B927}"/>
                  </a:ext>
                </a:extLst>
              </p14:cNvPr>
              <p14:cNvContentPartPr/>
              <p14:nvPr/>
            </p14:nvContentPartPr>
            <p14:xfrm>
              <a:off x="704880" y="2605680"/>
              <a:ext cx="6344280" cy="36378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7887FEC-84B9-C3E2-4D1A-007969E8B9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5520" y="2596320"/>
                <a:ext cx="6363000" cy="365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332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2" name="Rectangle 2">
            <a:extLst>
              <a:ext uri="{FF2B5EF4-FFF2-40B4-BE49-F238E27FC236}">
                <a16:creationId xmlns:a16="http://schemas.microsoft.com/office/drawing/2014/main" id="{09B764C9-D9F7-0513-C188-1F8A411C67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2286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Quasistatic Process of Action/reaction</a:t>
            </a:r>
          </a:p>
        </p:txBody>
      </p:sp>
      <p:graphicFrame>
        <p:nvGraphicFramePr>
          <p:cNvPr id="159749" name="Object 2">
            <a:extLst>
              <a:ext uri="{FF2B5EF4-FFF2-40B4-BE49-F238E27FC236}">
                <a16:creationId xmlns:a16="http://schemas.microsoft.com/office/drawing/2014/main" id="{C54A381E-CAFE-D2B1-1905-4E7E2D6776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1066800"/>
          <a:ext cx="4351338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971429" imgH="5076190" progId="Paint.Picture">
                  <p:embed/>
                </p:oleObj>
              </mc:Choice>
              <mc:Fallback>
                <p:oleObj name="Bitmap Image" r:id="rId2" imgW="3971429" imgH="5076190" progId="Paint.Picture">
                  <p:embed/>
                  <p:pic>
                    <p:nvPicPr>
                      <p:cNvPr id="159749" name="Object 2">
                        <a:extLst>
                          <a:ext uri="{FF2B5EF4-FFF2-40B4-BE49-F238E27FC236}">
                            <a16:creationId xmlns:a16="http://schemas.microsoft.com/office/drawing/2014/main" id="{C54A381E-CAFE-D2B1-1905-4E7E2D6776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4351338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0" name="Text Box 6">
            <a:extLst>
              <a:ext uri="{FF2B5EF4-FFF2-40B4-BE49-F238E27FC236}">
                <a16:creationId xmlns:a16="http://schemas.microsoft.com/office/drawing/2014/main" id="{90AF5D1D-97A3-79C3-5A94-EC2553771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220787"/>
            <a:ext cx="37338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The momentum balance is considered in a plane constructed through axis of rotation and radial axis.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This Plane is called Meridional Plane. 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A quasistatic interaction between fluid and rotor is leading to creation of Bulk Torque.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30" name="Ink 17">
                <a:extLst>
                  <a:ext uri="{FF2B5EF4-FFF2-40B4-BE49-F238E27FC236}">
                    <a16:creationId xmlns:a16="http://schemas.microsoft.com/office/drawing/2014/main" id="{C9180AEB-97CF-E71E-FFD6-2103BA52046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76613" y="6694488"/>
              <a:ext cx="5102225" cy="150812"/>
            </p14:xfrm>
          </p:contentPart>
        </mc:Choice>
        <mc:Fallback xmlns="">
          <p:pic>
            <p:nvPicPr>
              <p:cNvPr id="9230" name="Ink 17">
                <a:extLst>
                  <a:ext uri="{FF2B5EF4-FFF2-40B4-BE49-F238E27FC236}">
                    <a16:creationId xmlns:a16="http://schemas.microsoft.com/office/drawing/2014/main" id="{C9180AEB-97CF-E71E-FFD6-2103BA52046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67254" y="6685174"/>
                <a:ext cx="5120942" cy="16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B2776C7-A75F-B93E-C487-50A53D003E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B2C2C87-328B-F65B-02F2-B12DD06EA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07F4E50-8C25-9F06-79D6-91E83AC5D4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2BCCB45-1819-FCB2-94B4-77C05369D5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01E069B-B42B-7D45-1012-9A8408B10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B09AA83-45E8-0E38-405A-643ED57961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3F8539C-2E45-4701-0ED6-FE83B558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AADB067-4206-DAD9-E9C3-07CCE85A99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911396A-BFA9-E2F0-C154-BEE743EBD6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FE67DE2-545A-C6AE-0834-ED8B05C787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2CA6720-7175-C6D5-A10E-9860AB4218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1BEF7AB1-E167-306E-C8FC-792BFA7F12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3C3F274-1102-C0BC-D3CE-A8326DACD0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8C60089-5B8F-1351-A16B-DBE4957E90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E8AA101-3FD4-8BB1-1E2E-2EEF94F4BC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71FCA9D-3F4E-DB72-2AE5-A6BC2AF711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3D9E9FD-1BB7-F9ED-A16A-C6BC73C068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03A91F2-9019-3DE2-C759-4B4DE7C7A5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DFC2D18-5518-CF2E-A5C3-9C9093C9AF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BC6855C-31C5-10E8-74D3-3F4EEF37F897}"/>
              </a:ext>
            </a:extLst>
          </p:cNvPr>
          <p:cNvSpPr/>
          <p:nvPr/>
        </p:nvSpPr>
        <p:spPr>
          <a:xfrm>
            <a:off x="533400" y="2133600"/>
            <a:ext cx="4275138" cy="1349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04FA5A-CEC9-9B5A-EF93-CE5089B50D5C}"/>
              </a:ext>
            </a:extLst>
          </p:cNvPr>
          <p:cNvSpPr/>
          <p:nvPr/>
        </p:nvSpPr>
        <p:spPr>
          <a:xfrm>
            <a:off x="457200" y="3733800"/>
            <a:ext cx="4275138" cy="277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6176221-95ED-9766-6825-A997405F4D6F}"/>
                  </a:ext>
                </a:extLst>
              </p14:cNvPr>
              <p14:cNvContentPartPr/>
              <p14:nvPr/>
            </p14:nvContentPartPr>
            <p14:xfrm>
              <a:off x="763920" y="4374720"/>
              <a:ext cx="3513600" cy="1238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6176221-95ED-9766-6825-A997405F4D6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54560" y="4365360"/>
                <a:ext cx="3532320" cy="125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100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9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9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 build="p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>
            <a:extLst>
              <a:ext uri="{FF2B5EF4-FFF2-40B4-BE49-F238E27FC236}">
                <a16:creationId xmlns:a16="http://schemas.microsoft.com/office/drawing/2014/main" id="{510969AD-6837-0A0A-67FF-401220288B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Euler’s Turbomachine Theory</a:t>
            </a:r>
          </a:p>
        </p:txBody>
      </p:sp>
      <p:pic>
        <p:nvPicPr>
          <p:cNvPr id="160773" name="Picture 5">
            <a:extLst>
              <a:ext uri="{FF2B5EF4-FFF2-40B4-BE49-F238E27FC236}">
                <a16:creationId xmlns:a16="http://schemas.microsoft.com/office/drawing/2014/main" id="{61A4EF10-276E-FCFA-0DA6-E6CBBF7D48D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838200"/>
            <a:ext cx="8077200" cy="3636963"/>
          </a:xfr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8C69FC-C521-7215-5170-A003E1665D30}"/>
              </a:ext>
            </a:extLst>
          </p:cNvPr>
          <p:cNvSpPr/>
          <p:nvPr/>
        </p:nvSpPr>
        <p:spPr>
          <a:xfrm>
            <a:off x="4870704" y="1000158"/>
            <a:ext cx="3603371" cy="32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18EC5-14E7-52A1-14A2-45DFE3110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080" y="3276600"/>
            <a:ext cx="207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>
                <a:latin typeface="Script MT Bold" panose="03040602040607080904" pitchFamily="66" charset="0"/>
              </a:rPr>
              <a:t>Euler Model: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40FD03-F313-60A1-75C9-71B8130202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11B8436-522C-4113-4E9B-10FB578DB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773B1BB-5294-EF72-A453-7CA91CDCE4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82A1E21-1382-A0E6-E06E-FFC9B9F894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6F76873-1C68-0E67-9664-2578133C31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5D215F50-3A51-2545-35BE-9980F4C422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01B72B5-26F1-C1B7-954E-123DA4A66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7669177-6A80-1750-D4A7-5E08F61BE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905C92C-9B55-7216-164C-F129851B7B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CEAA74A-AC9C-202E-13B1-5CAEF61A39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C82D4D8-B2E4-5711-31D5-4619303CFD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C6CADFD-63FB-AC97-DDDA-9AF08552F5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D681531-9164-F3D7-B94D-31DF08EA8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5957523-F9C8-5396-6778-23F62B9AD8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E163DFC-B164-233E-866C-575D331D2F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2723696-0E7A-FE76-2A97-4B67D4DE3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9A2D470-171C-7828-D62D-E7FE58C113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0DA8E9B-AA2E-52F8-B83B-256C6565C7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20E3E2-88FF-41DB-0899-1A9C56BFDE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Rectangle 8">
            <a:extLst>
              <a:ext uri="{FF2B5EF4-FFF2-40B4-BE49-F238E27FC236}">
                <a16:creationId xmlns:a16="http://schemas.microsoft.com/office/drawing/2014/main" id="{C1C178F2-A34A-5806-4609-34AA7E05E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8" y="4503738"/>
            <a:ext cx="853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Torque exerted by flow on A blade row = shaft output torque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= </a:t>
            </a:r>
            <a:r>
              <a:rPr lang="en-US" altLang="en-US" sz="2400" dirty="0">
                <a:latin typeface="Symbol" panose="05050102010706020507" pitchFamily="18" charset="2"/>
              </a:rPr>
              <a:t>t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= Rate of change  of Angular momentum of fluid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A6DD04F1-CBCE-E38E-813D-89556882472D}"/>
                  </a:ext>
                </a:extLst>
              </p:cNvPr>
              <p:cNvSpPr txBox="1"/>
              <p:nvPr/>
            </p:nvSpPr>
            <p:spPr bwMode="auto">
              <a:xfrm>
                <a:off x="4724400" y="3679047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A6DD04F1-CBCE-E38E-813D-895568824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3679047"/>
                <a:ext cx="3962400" cy="8524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9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3" grpId="0" build="p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7" name="Text Box 5">
            <a:extLst>
              <a:ext uri="{FF2B5EF4-FFF2-40B4-BE49-F238E27FC236}">
                <a16:creationId xmlns:a16="http://schemas.microsoft.com/office/drawing/2014/main" id="{75E1CDB8-8B66-E421-D777-96FFCEA0B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38980"/>
            <a:ext cx="4334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/>
              <a:t>Let  L is </a:t>
            </a:r>
            <a:r>
              <a:rPr lang="en-US" altLang="en-US" dirty="0"/>
              <a:t>Angular momentum</a:t>
            </a:r>
            <a:endParaRPr lang="en-US" altLang="en-US" i="1" dirty="0"/>
          </a:p>
        </p:txBody>
      </p:sp>
      <p:sp>
        <p:nvSpPr>
          <p:cNvPr id="172039" name="Text Box 7">
            <a:extLst>
              <a:ext uri="{FF2B5EF4-FFF2-40B4-BE49-F238E27FC236}">
                <a16:creationId xmlns:a16="http://schemas.microsoft.com/office/drawing/2014/main" id="{C4C3C62D-AE82-0372-0C04-A46B2ED05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743200"/>
            <a:ext cx="83105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Angular momentum is moment of linear momentum of angular velocity, </a:t>
            </a:r>
            <a:r>
              <a:rPr lang="en-US" altLang="en-US" i="1" dirty="0" err="1"/>
              <a:t>V</a:t>
            </a:r>
            <a:r>
              <a:rPr lang="en-US" altLang="en-US" i="1" baseline="-25000" dirty="0" err="1">
                <a:latin typeface="Symbol" panose="05050102010706020507" pitchFamily="18" charset="2"/>
              </a:rPr>
              <a:t>q</a:t>
            </a:r>
            <a:endParaRPr lang="en-US" altLang="en-US" i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BAC152-6748-BA76-70A9-0CE7C50B1A4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8AE8BD2-9B7C-765D-9AF1-4B1F4E02F3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3FDE43A-CC5F-12A4-9565-C2A96CC712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3EF26F-86C0-8F15-8A7E-218C70D6EA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159087D-6F7A-5C6B-6874-07160EB7A3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C6FE3C6D-55D7-557B-A499-8966171F26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7AD7DE4-CADB-3F99-872A-A4637C7FBD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4E0665A-12E3-4D7F-E498-F7C448D5E4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F6496AF-CB51-E6C3-A645-E2976C4EBD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63ABCF9-F5BE-5DFF-3004-141FD1AF33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EEE0E24-DA60-8F7E-871A-3912634CDC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0FC1691-259E-56EC-7CA8-E71E01982E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FD144A-33D1-4773-38A8-77CC5C806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E28DBA1-D22E-3F16-8D32-DDFBF5A07F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D2F607A-AE43-CA7E-F929-44DE34F542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DB725F5-E107-349B-8789-914F9FE123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02016DC-96E6-925B-3805-61FCEB2EF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215AC8F-0089-D3BF-00AF-DA8AA956EE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7AD7A8-B928-04B5-67DA-EE38A7285A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28600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51063EF4-F3B2-7179-1F1D-B388027E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76200"/>
            <a:ext cx="6237737" cy="1143000"/>
          </a:xfrm>
        </p:spPr>
        <p:txBody>
          <a:bodyPr/>
          <a:lstStyle/>
          <a:p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Rate of Change</a:t>
            </a:r>
            <a:r>
              <a:rPr lang="en-US" sz="2800" dirty="0"/>
              <a:t> in Angular Momentum of A Fluid Flow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635D7E-6117-7C83-C79A-B55F21C8494A}"/>
                  </a:ext>
                </a:extLst>
              </p:cNvPr>
              <p:cNvSpPr txBox="1"/>
              <p:nvPr/>
            </p:nvSpPr>
            <p:spPr>
              <a:xfrm>
                <a:off x="5112063" y="1676400"/>
                <a:ext cx="1136337" cy="8152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635D7E-6117-7C83-C79A-B55F21C84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3" y="1676400"/>
                <a:ext cx="1136337" cy="8152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B8A81-3511-9547-CEFC-25C367DC2526}"/>
                  </a:ext>
                </a:extLst>
              </p:cNvPr>
              <p:cNvSpPr txBox="1"/>
              <p:nvPr/>
            </p:nvSpPr>
            <p:spPr>
              <a:xfrm>
                <a:off x="4800600" y="3581400"/>
                <a:ext cx="21026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AB8A81-3511-9547-CEFC-25C367DC2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581400"/>
                <a:ext cx="210262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4015D5-3914-C7AC-8F9B-8B9AE979EDDC}"/>
                  </a:ext>
                </a:extLst>
              </p:cNvPr>
              <p:cNvSpPr txBox="1"/>
              <p:nvPr/>
            </p:nvSpPr>
            <p:spPr>
              <a:xfrm>
                <a:off x="3886200" y="4718227"/>
                <a:ext cx="2821542" cy="8361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4015D5-3914-C7AC-8F9B-8B9AE979E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718227"/>
                <a:ext cx="2821542" cy="8361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3583FE9-EBE1-D1C0-E9A0-A55DA2731427}"/>
              </a:ext>
            </a:extLst>
          </p:cNvPr>
          <p:cNvSpPr txBox="1"/>
          <p:nvPr/>
        </p:nvSpPr>
        <p:spPr>
          <a:xfrm>
            <a:off x="847227" y="5998748"/>
            <a:ext cx="7010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Newtons Second Law for a Control Volume….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7" grpId="0"/>
      <p:bldP spid="172039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itle 1">
            <a:extLst>
              <a:ext uri="{FF2B5EF4-FFF2-40B4-BE49-F238E27FC236}">
                <a16:creationId xmlns:a16="http://schemas.microsoft.com/office/drawing/2014/main" id="{FD71523D-246B-DB72-A1BE-AE7E7451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751" y="305165"/>
            <a:ext cx="6096000" cy="715962"/>
          </a:xfrm>
        </p:spPr>
        <p:txBody>
          <a:bodyPr/>
          <a:lstStyle/>
          <a:p>
            <a:r>
              <a:rPr lang="en-US" altLang="en-US" sz="2800" dirty="0"/>
              <a:t>Travel Cycle of an Aircraft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1" name="Ink 7">
                <a:extLst>
                  <a:ext uri="{FF2B5EF4-FFF2-40B4-BE49-F238E27FC236}">
                    <a16:creationId xmlns:a16="http://schemas.microsoft.com/office/drawing/2014/main" id="{05921326-7BA9-84DF-876D-BC3A43491E7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97875" y="6761163"/>
              <a:ext cx="1588" cy="1587"/>
            </p14:xfrm>
          </p:contentPart>
        </mc:Choice>
        <mc:Fallback xmlns="">
          <p:pic>
            <p:nvPicPr>
              <p:cNvPr id="4101" name="Ink 7">
                <a:extLst>
                  <a:ext uri="{FF2B5EF4-FFF2-40B4-BE49-F238E27FC236}">
                    <a16:creationId xmlns:a16="http://schemas.microsoft.com/office/drawing/2014/main" id="{05921326-7BA9-84DF-876D-BC3A43491E7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56587" y="67199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BFB33FA-DDF8-C0C2-E974-B2C13406E2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031288-E1BB-41DA-B7F7-1F7336C2F7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2C1E37-6001-846F-BB35-6E655AAB6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FD23546-8071-E94B-E42F-04E8BD750B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93CE98F-B0D7-1D6F-8955-FD73BF4A08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AA823194-3289-4B35-B082-63299FC0F5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64DDDDA-92CC-ED36-C817-4842F867AF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B8FB4DA-3623-DD57-F239-3A75A37CA4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CD9DB8F-08CD-CD79-61AD-C80285BFD3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C8F1306-DD91-8C54-1DFB-69FFB72777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4097E5E-E9C6-071C-A29D-2266075C49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0EC5A38-7680-7FF0-CDF0-0CD32CCF32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8BA5638-CAB2-BDFF-FA43-82E749E3D7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1F33D5-327C-281F-891A-B38789627B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B93D22A-B996-8A21-C910-E00B51226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E2663B2-4141-6911-535F-96D07EC01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F1AA100-10DF-7790-88B1-CCC44FA862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C27B84F-7AC1-AD66-4443-B97DF9C47D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F719C16-19DD-FA6B-35DE-5C7C2FC594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8194" name="Picture 2" descr="Flight phases of an aircraft, adapted from Rypdal (2000) | Download  Scientific Diagram">
            <a:extLst>
              <a:ext uri="{FF2B5EF4-FFF2-40B4-BE49-F238E27FC236}">
                <a16:creationId xmlns:a16="http://schemas.microsoft.com/office/drawing/2014/main" id="{17E58861-501C-2196-D810-567F077A0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71" y="1316189"/>
            <a:ext cx="8857738" cy="339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6" descr="http://eftm.com.au/wp-content/uploads/2012/02/Boeing-747-8-Intercontinental.jpg">
            <a:extLst>
              <a:ext uri="{FF2B5EF4-FFF2-40B4-BE49-F238E27FC236}">
                <a16:creationId xmlns:a16="http://schemas.microsoft.com/office/drawing/2014/main" id="{516A94E5-287D-C94F-58E7-358032697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0"/>
            <a:ext cx="5953101" cy="432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8023088-92B5-3FC1-3886-C1FE1C971A04}"/>
                  </a:ext>
                </a:extLst>
              </p14:cNvPr>
              <p14:cNvContentPartPr/>
              <p14:nvPr/>
            </p14:nvContentPartPr>
            <p14:xfrm>
              <a:off x="5176800" y="4599000"/>
              <a:ext cx="846360" cy="159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8023088-92B5-3FC1-3886-C1FE1C971A0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67440" y="4589640"/>
                <a:ext cx="865080" cy="17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Title 1">
            <a:extLst>
              <a:ext uri="{FF2B5EF4-FFF2-40B4-BE49-F238E27FC236}">
                <a16:creationId xmlns:a16="http://schemas.microsoft.com/office/drawing/2014/main" id="{0EE4E384-C722-48F7-46C4-A68BAE92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Flow across A Turbo-jet Engine</a:t>
            </a:r>
          </a:p>
        </p:txBody>
      </p:sp>
      <p:pic>
        <p:nvPicPr>
          <p:cNvPr id="5133" name="Object 1">
            <a:extLst>
              <a:ext uri="{FF2B5EF4-FFF2-40B4-BE49-F238E27FC236}">
                <a16:creationId xmlns:a16="http://schemas.microsoft.com/office/drawing/2014/main" id="{CEEE0DA5-0C28-1A8C-81D2-7D4CA642292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4" t="-197" r="-108" b="-197"/>
          <a:stretch>
            <a:fillRect/>
          </a:stretch>
        </p:blipFill>
        <p:spPr bwMode="auto">
          <a:xfrm>
            <a:off x="1408736" y="1447800"/>
            <a:ext cx="6324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5" name="Ink 7">
                <a:extLst>
                  <a:ext uri="{FF2B5EF4-FFF2-40B4-BE49-F238E27FC236}">
                    <a16:creationId xmlns:a16="http://schemas.microsoft.com/office/drawing/2014/main" id="{83294901-5620-1864-22F6-9956A416ED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77000" y="3165475"/>
              <a:ext cx="104775" cy="22225"/>
            </p14:xfrm>
          </p:contentPart>
        </mc:Choice>
        <mc:Fallback xmlns="">
          <p:pic>
            <p:nvPicPr>
              <p:cNvPr id="5125" name="Ink 7">
                <a:extLst>
                  <a:ext uri="{FF2B5EF4-FFF2-40B4-BE49-F238E27FC236}">
                    <a16:creationId xmlns:a16="http://schemas.microsoft.com/office/drawing/2014/main" id="{83294901-5620-1864-22F6-9956A416ED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67639" y="3156303"/>
                <a:ext cx="123498" cy="4056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3561D2D-9B68-DDFB-6268-74570F0DC2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6FA914E-8332-D649-0B02-EAD2DCF1B7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6F1D555-51D5-F3E5-0B0A-2119B20D33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A72E1A3-0417-18DA-EC18-791352B443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8C85EE1-BC7F-8F07-B1CE-D7F2F04C5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DAF4C10C-4E5D-B68F-EC5B-B28FA75BEE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5FDE82C-45FB-AB41-A001-32BCD41156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67784C0-25E7-DB62-1251-19364149BB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6BB65F5-F4D0-210E-9EDB-4A27E0C484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B316176-7250-064A-1900-6FD6176A9D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F23A46B-CFFF-4D15-4880-5F5CFF99E9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83C0B6E-828B-BA9A-4C08-64AE570CD8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A6ACEE3-0081-9635-A3C1-E5B3B8F0B5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F11AAF9-FCDC-D4B1-7400-E8DC6B3835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9E2E169-B6FD-2A97-1B8B-88FF7DC20B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0E432ED-343D-25E7-CA93-47BA04D5B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82E0BB6-5E67-4D11-9D33-E31420B49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279125-A31F-2399-EE0B-EE9B3B351C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E5B41C-B37B-6889-8D8C-F535597F14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E5CE7C5-C618-11C8-AB96-4737FCCA50A8}"/>
                  </a:ext>
                </a:extLst>
              </p14:cNvPr>
              <p14:cNvContentPartPr/>
              <p14:nvPr/>
            </p14:nvContentPartPr>
            <p14:xfrm>
              <a:off x="516600" y="950040"/>
              <a:ext cx="8538480" cy="5109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E5CE7C5-C618-11C8-AB96-4737FCCA50A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7240" y="940680"/>
                <a:ext cx="8557200" cy="512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41" name="Text Box 9">
            <a:extLst>
              <a:ext uri="{FF2B5EF4-FFF2-40B4-BE49-F238E27FC236}">
                <a16:creationId xmlns:a16="http://schemas.microsoft.com/office/drawing/2014/main" id="{6BC1155B-ED74-3C13-6F90-920EEAB72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64139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 given flow through a turbo-machine: </a:t>
            </a:r>
          </a:p>
        </p:txBody>
      </p:sp>
      <p:sp>
        <p:nvSpPr>
          <p:cNvPr id="172042" name="Text Box 10">
            <a:extLst>
              <a:ext uri="{FF2B5EF4-FFF2-40B4-BE49-F238E27FC236}">
                <a16:creationId xmlns:a16="http://schemas.microsoft.com/office/drawing/2014/main" id="{05E96F8C-BE24-B7A3-736C-238F1F858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43125"/>
            <a:ext cx="5026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Inlet rate of angular momentum :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09E0CA-7083-490E-700A-83A521FEAE6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6988B63-5B98-F960-8AEF-C603849318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C94F787-7C49-B55A-0D3F-CD6040DD43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9063168-03EF-70A1-C0F4-E661A3A49D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467310E-8699-5D52-444A-B9F9145F1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41914D65-1CE3-CBA5-995D-0D1AE7E646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D88268F-28B9-E129-C7F4-BC37B936BE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692CF6B-52BA-1B21-F7EB-BE16F32117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663DBA5-1342-6B0B-C653-4EF2669FE1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4A6D0EE-5E7A-8A58-23CA-F944ABA84F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47591EC-C35C-4505-BB92-DD5474BCC6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F2707AF-0835-E945-0D0E-65B9317063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A1398D9-AC05-5F28-4C3C-D4F93C2E3D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0EE9089-43F1-C420-667B-E3FA96A450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780EFC5-3847-CDA2-C19B-D1C6581F16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FA81917-10E2-09E3-A0C8-8EB9BA0C01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00D0CBA-3890-212E-B5E6-C40E9763EA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D9C0881-A275-5018-C268-413DF5B2C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DFF1C34-5659-3018-9604-337996B737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D27AAD1-7E95-240D-218B-8C3FA2095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"/>
            <a:ext cx="6705600" cy="1143000"/>
          </a:xfrm>
        </p:spPr>
        <p:txBody>
          <a:bodyPr/>
          <a:lstStyle/>
          <a:p>
            <a:r>
              <a:rPr lang="en-US" sz="2800" dirty="0"/>
              <a:t>Eulerian View of Flow Momentum in A Turbomachine</a:t>
            </a:r>
            <a:endParaRPr lang="en-IN" sz="2800" dirty="0"/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3F9DB4DD-48A2-C12C-4D1B-CEDB6D465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05125"/>
            <a:ext cx="5851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Exit rate of angular momentum at exit: </a:t>
            </a: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1CDCEAC9-01D9-9C07-4933-F1CCBBDE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657600"/>
            <a:ext cx="577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Change in Rate of angular momentum:</a:t>
            </a:r>
          </a:p>
        </p:txBody>
      </p:sp>
      <p:sp>
        <p:nvSpPr>
          <p:cNvPr id="24" name="Text Box 9">
            <a:extLst>
              <a:ext uri="{FF2B5EF4-FFF2-40B4-BE49-F238E27FC236}">
                <a16:creationId xmlns:a16="http://schemas.microsoft.com/office/drawing/2014/main" id="{9EC24CAA-79C7-CD86-B2F2-BF7B288A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39380"/>
            <a:ext cx="65742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 Steady flow through a turbo-machine: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24AFF-AA29-E699-8862-124CC1C58376}"/>
                  </a:ext>
                </a:extLst>
              </p:cNvPr>
              <p:cNvSpPr txBox="1"/>
              <p:nvPr/>
            </p:nvSpPr>
            <p:spPr>
              <a:xfrm>
                <a:off x="5541708" y="2209800"/>
                <a:ext cx="2709460" cy="473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24AFF-AA29-E699-8862-124CC1C58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708" y="2209800"/>
                <a:ext cx="2709460" cy="4732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D618AC-EC36-ED18-68BD-996E817125E6}"/>
                  </a:ext>
                </a:extLst>
              </p:cNvPr>
              <p:cNvSpPr txBox="1"/>
              <p:nvPr/>
            </p:nvSpPr>
            <p:spPr>
              <a:xfrm>
                <a:off x="5992202" y="2955729"/>
                <a:ext cx="2846998" cy="473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D618AC-EC36-ED18-68BD-996E81712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202" y="2955729"/>
                <a:ext cx="2846998" cy="4732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EF2F4D-32A9-8BE6-CCDD-37D62BD1C728}"/>
                  </a:ext>
                </a:extLst>
              </p:cNvPr>
              <p:cNvSpPr txBox="1"/>
              <p:nvPr/>
            </p:nvSpPr>
            <p:spPr>
              <a:xfrm>
                <a:off x="2286000" y="4327329"/>
                <a:ext cx="5505033" cy="473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̇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𝑡𝑢𝑟𝑏𝑜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EF2F4D-32A9-8BE6-CCDD-37D62BD1C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4327329"/>
                <a:ext cx="5505033" cy="4732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DAF5880-6DC4-AAC4-522A-59074DB7D6C1}"/>
                  </a:ext>
                </a:extLst>
              </p:cNvPr>
              <p:cNvSpPr txBox="1"/>
              <p:nvPr/>
            </p:nvSpPr>
            <p:spPr>
              <a:xfrm>
                <a:off x="2438400" y="5715000"/>
                <a:ext cx="4965655" cy="484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̇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𝑡𝑢𝑟𝑏𝑜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DAF5880-6DC4-AAC4-522A-59074DB7D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5715000"/>
                <a:ext cx="4965655" cy="4842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41" grpId="0"/>
      <p:bldP spid="172042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13EA695-CDC6-FA7A-536E-0F574CB2AF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334963"/>
            <a:ext cx="5896099" cy="685800"/>
          </a:xfrm>
        </p:spPr>
        <p:txBody>
          <a:bodyPr/>
          <a:lstStyle/>
          <a:p>
            <a:r>
              <a:rPr lang="en-US" altLang="en-US" sz="2800" dirty="0"/>
              <a:t>Infinitesimal Flow Kinematics in the Meridional Plane</a:t>
            </a:r>
          </a:p>
        </p:txBody>
      </p:sp>
      <p:sp>
        <p:nvSpPr>
          <p:cNvPr id="159750" name="Text Box 6">
            <a:extLst>
              <a:ext uri="{FF2B5EF4-FFF2-40B4-BE49-F238E27FC236}">
                <a16:creationId xmlns:a16="http://schemas.microsoft.com/office/drawing/2014/main" id="{23A3A08A-2AB3-6ED6-43C3-80995A974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533" y="1240437"/>
            <a:ext cx="44202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In Meridional Plane.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DA607CE-5F6A-D11A-54E6-F0ACE7EFBA5D}"/>
                  </a:ext>
                </a:extLst>
              </p:cNvPr>
              <p:cNvSpPr txBox="1"/>
              <p:nvPr/>
            </p:nvSpPr>
            <p:spPr bwMode="auto">
              <a:xfrm>
                <a:off x="5441950" y="4538663"/>
                <a:ext cx="2406650" cy="642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DA607CE-5F6A-D11A-54E6-F0ACE7EFB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1950" y="4538663"/>
                <a:ext cx="2406650" cy="6429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8">
            <a:extLst>
              <a:ext uri="{FF2B5EF4-FFF2-40B4-BE49-F238E27FC236}">
                <a16:creationId xmlns:a16="http://schemas.microsoft.com/office/drawing/2014/main" id="{45B42543-92C4-BD71-2357-8572697FD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562" y="2286000"/>
            <a:ext cx="43980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Euler Differential Turbomachine Equation.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an infinitesimal travel of fluid though a turbomachine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17">
                <a:extLst>
                  <a:ext uri="{FF2B5EF4-FFF2-40B4-BE49-F238E27FC236}">
                    <a16:creationId xmlns:a16="http://schemas.microsoft.com/office/drawing/2014/main" id="{DED5C764-0BA3-407E-AD8B-CACDCFD64A4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76613" y="6694488"/>
              <a:ext cx="5102225" cy="150812"/>
            </p14:xfrm>
          </p:contentPart>
        </mc:Choice>
        <mc:Fallback xmlns="">
          <p:pic>
            <p:nvPicPr>
              <p:cNvPr id="1027" name="Ink 17">
                <a:extLst>
                  <a:ext uri="{FF2B5EF4-FFF2-40B4-BE49-F238E27FC236}">
                    <a16:creationId xmlns:a16="http://schemas.microsoft.com/office/drawing/2014/main" id="{DED5C764-0BA3-407E-AD8B-CACDCFD64A4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67253" y="6685130"/>
                <a:ext cx="5120945" cy="1695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0" name="Ink 12">
                <a:extLst>
                  <a:ext uri="{FF2B5EF4-FFF2-40B4-BE49-F238E27FC236}">
                    <a16:creationId xmlns:a16="http://schemas.microsoft.com/office/drawing/2014/main" id="{80FC55B3-FE98-5237-A70F-276225CD3E8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2475" y="5565775"/>
              <a:ext cx="3175" cy="4763"/>
            </p14:xfrm>
          </p:contentPart>
        </mc:Choice>
        <mc:Fallback xmlns="">
          <p:pic>
            <p:nvPicPr>
              <p:cNvPr id="1030" name="Ink 12">
                <a:extLst>
                  <a:ext uri="{FF2B5EF4-FFF2-40B4-BE49-F238E27FC236}">
                    <a16:creationId xmlns:a16="http://schemas.microsoft.com/office/drawing/2014/main" id="{80FC55B3-FE98-5237-A70F-276225CD3E8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2156" y="5559257"/>
                <a:ext cx="23813" cy="17799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5086A6D-7BA6-0BEA-A6EA-2CD5885200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A76C8A5-E02B-566E-2166-5582B5C2BD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FB16497B-E5FE-789C-3C57-031D6BDC97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1395605C-B74E-5F79-08E7-A0A4897642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A09BF57-7556-D578-40EA-8C93D11A6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69EE39E-9F70-8B41-B51C-0707E48D79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31D28E7-807A-468A-A4E4-303054A53F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31ACEBD-E44B-B370-35F9-DC1C6D731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0E48D51-7CD0-7D21-651A-C09CA078D7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29137215-4B50-E54D-F246-840B2CDD2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A7C933EB-1F0F-2DE6-E870-694E5E1185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CE04C275-9749-8602-4DB4-D0FDF2A65E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43F1589-2826-A587-AD37-B6496A0856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D2C31BA-2D8A-8C0E-0F24-B4EA8616AD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499C7FA-8283-0100-60F2-A6D7E8CF43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AE751F4-F799-8098-8D22-2C1BF804A9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C91D9FA-DF93-8580-B600-23EC0FB3D2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774AF29D-68A0-245B-1862-4728A903B4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40233B-075E-98A7-3F05-24F22FFA55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FBDEA486-666D-F015-7143-BD917AFCB6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217477"/>
              </p:ext>
            </p:extLst>
          </p:nvPr>
        </p:nvGraphicFramePr>
        <p:xfrm>
          <a:off x="304800" y="1348118"/>
          <a:ext cx="4003467" cy="5117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3971429" imgH="5076190" progId="Paint.Picture">
                  <p:embed/>
                </p:oleObj>
              </mc:Choice>
              <mc:Fallback>
                <p:oleObj name="Bitmap Image" r:id="rId11" imgW="3971429" imgH="5076190" progId="Paint.Picture">
                  <p:embed/>
                  <p:pic>
                    <p:nvPicPr>
                      <p:cNvPr id="159749" name="Object 2">
                        <a:extLst>
                          <a:ext uri="{FF2B5EF4-FFF2-40B4-BE49-F238E27FC236}">
                            <a16:creationId xmlns:a16="http://schemas.microsoft.com/office/drawing/2014/main" id="{C54A381E-CAFE-D2B1-1905-4E7E2D6776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3">
                                <a14:imgEffect>
                                  <a14:sharpenSoften amount="25000"/>
                                </a14:imgEffect>
                                <a14:imgEffect>
                                  <a14:brightnessContrast bright="-37000" contrast="8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348118"/>
                        <a:ext cx="4003467" cy="51178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CCEC943-B625-5DDA-E02F-F115BACB1A3A}"/>
                  </a:ext>
                </a:extLst>
              </p14:cNvPr>
              <p14:cNvContentPartPr/>
              <p14:nvPr/>
            </p14:nvContentPartPr>
            <p14:xfrm>
              <a:off x="839520" y="4329720"/>
              <a:ext cx="6953400" cy="19044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CCEC943-B625-5DDA-E02F-F115BACB1A3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0160" y="4320360"/>
                <a:ext cx="6972120" cy="192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 build="p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F6D9862-CFC1-E69D-A846-5AB7D789D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88" y="127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Euler  Turbomachine Equation for a Quasistatic Process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7" name="Ink 10">
                <a:extLst>
                  <a:ext uri="{FF2B5EF4-FFF2-40B4-BE49-F238E27FC236}">
                    <a16:creationId xmlns:a16="http://schemas.microsoft.com/office/drawing/2014/main" id="{5E27331D-49F8-88DE-0ECB-6446919B462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99225" y="4260850"/>
              <a:ext cx="733425" cy="2522538"/>
            </p14:xfrm>
          </p:contentPart>
        </mc:Choice>
        <mc:Fallback xmlns="">
          <p:pic>
            <p:nvPicPr>
              <p:cNvPr id="2057" name="Ink 10">
                <a:extLst>
                  <a:ext uri="{FF2B5EF4-FFF2-40B4-BE49-F238E27FC236}">
                    <a16:creationId xmlns:a16="http://schemas.microsoft.com/office/drawing/2014/main" id="{5E27331D-49F8-88DE-0ECB-6446919B462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9864" y="4251490"/>
                <a:ext cx="752148" cy="25412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9F2ED1EC-2F26-1872-18B9-E13B4AA56402}"/>
                  </a:ext>
                </a:extLst>
              </p:cNvPr>
              <p:cNvSpPr txBox="1"/>
              <p:nvPr/>
            </p:nvSpPr>
            <p:spPr bwMode="auto">
              <a:xfrm>
                <a:off x="2990850" y="1143000"/>
                <a:ext cx="2406650" cy="642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9F2ED1EC-2F26-1872-18B9-E13B4AA56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0850" y="1143000"/>
                <a:ext cx="2406650" cy="642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7CDD75F-312F-34A9-F9D6-21E2937E1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545" y="1752600"/>
            <a:ext cx="3488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For an axial flow machine.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29B180CA-F238-554F-075E-C5519570E266}"/>
                  </a:ext>
                </a:extLst>
              </p:cNvPr>
              <p:cNvSpPr txBox="1"/>
              <p:nvPr/>
            </p:nvSpPr>
            <p:spPr bwMode="auto">
              <a:xfrm>
                <a:off x="4343400" y="1676400"/>
                <a:ext cx="23383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29B180CA-F238-554F-075E-C5519570E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676400"/>
                <a:ext cx="2338388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0316516-447A-D89C-0A2C-7F5B69DD0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2" y="2510135"/>
            <a:ext cx="4159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For a SSSF  flow Turbomachine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7295FB90-CB80-97AE-511D-E47A1D67FEC2}"/>
                  </a:ext>
                </a:extLst>
              </p:cNvPr>
              <p:cNvSpPr txBox="1"/>
              <p:nvPr/>
            </p:nvSpPr>
            <p:spPr bwMode="auto">
              <a:xfrm>
                <a:off x="5314950" y="2438400"/>
                <a:ext cx="2305050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7295FB90-CB80-97AE-511D-E47A1D67F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4950" y="2438400"/>
                <a:ext cx="230505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98EEDDC6-C455-4770-E0EF-C84DAD8CC5DB}"/>
                  </a:ext>
                </a:extLst>
              </p:cNvPr>
              <p:cNvSpPr txBox="1"/>
              <p:nvPr/>
            </p:nvSpPr>
            <p:spPr bwMode="auto">
              <a:xfrm>
                <a:off x="6248400" y="3048000"/>
                <a:ext cx="2073275" cy="1211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𝑒𝑥𝑖𝑡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98EEDDC6-C455-4770-E0EF-C84DAD8C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3048000"/>
                <a:ext cx="2073275" cy="12112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3719799-E21F-F19B-BE18-017EFB08B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76600"/>
            <a:ext cx="5012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Torque developed by an turbo-machine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A896B8-45BF-4DD3-D676-7F0AFC96B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664075"/>
            <a:ext cx="2181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Script MT Bold" panose="03040602040607080904" pitchFamily="66" charset="0"/>
              </a:rPr>
              <a:t>Euler Theory: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14B98A9E-1930-5697-C0F3-CB041B2F10FB}"/>
                  </a:ext>
                </a:extLst>
              </p:cNvPr>
              <p:cNvSpPr txBox="1"/>
              <p:nvPr/>
            </p:nvSpPr>
            <p:spPr bwMode="auto">
              <a:xfrm>
                <a:off x="3776663" y="4572000"/>
                <a:ext cx="3490912" cy="642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14B98A9E-1930-5697-C0F3-CB041B2F1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6663" y="4572000"/>
                <a:ext cx="3490912" cy="6429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 Box 9">
            <a:extLst>
              <a:ext uri="{FF2B5EF4-FFF2-40B4-BE49-F238E27FC236}">
                <a16:creationId xmlns:a16="http://schemas.microsoft.com/office/drawing/2014/main" id="{B3BACA55-5041-4DD2-C2D6-20760D9FB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38800"/>
            <a:ext cx="5616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Power lost/gained by flowing fluid: Action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0EB40435-F3A3-01CF-DBA8-BC7FF7595325}"/>
                  </a:ext>
                </a:extLst>
              </p:cNvPr>
              <p:cNvSpPr txBox="1"/>
              <p:nvPr/>
            </p:nvSpPr>
            <p:spPr bwMode="auto">
              <a:xfrm>
                <a:off x="4162425" y="6062663"/>
                <a:ext cx="4676775" cy="642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𝜏𝜔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0EB40435-F3A3-01CF-DBA8-BC7FF7595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2425" y="6062663"/>
                <a:ext cx="4676775" cy="6429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3245C40E-9539-342F-E68C-74A58DF473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23540D70-3F50-6843-D587-33D29D5E0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74A1E756-5C38-9BFE-4FCA-EA1DF23074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56E639F-E303-6502-8287-FEDCB62D4D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6554794-70EE-910E-F29D-A2B6286524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DCBBBCCC-3B46-AB8C-F64E-FCFB6FF7A8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7F39918A-BDD8-AE31-1517-8E3D6BBEE4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CBB64DEA-04ED-8538-9E3E-D170BF548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B603E5CE-29ED-74E5-9A90-CE32CB1772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F3C1AD01-C2F8-41D8-547D-DAF18DA3B1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24CE3A9F-CDAA-3781-7BD7-D49DAD9185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508946CE-0E5B-E2FF-EBE3-7CA5EA344F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BF99838D-C287-6C5E-2AC6-545C3F474E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40702708-833D-7A3D-940B-774BBD00EE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23757947-48AA-9D42-B44A-CF3D4B5673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FD44FB1-3F2F-8020-A0CB-FAAF25821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FF929F2-DD64-34E5-E972-D40C079DA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DBA2385-D1E2-78C8-4B4E-2EAC6F0399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42C83E-8DBE-B5BF-7EFB-3671F2A8A6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7DFF53E1-7CE2-5CA4-2469-74080FC7685C}"/>
              </a:ext>
            </a:extLst>
          </p:cNvPr>
          <p:cNvSpPr txBox="1"/>
          <p:nvPr/>
        </p:nvSpPr>
        <p:spPr>
          <a:xfrm>
            <a:off x="457200" y="4114800"/>
            <a:ext cx="7247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 ideal flow machine along Meridional Path</a:t>
            </a:r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3970C0-3231-48C8-3CEA-FB2EFEA5FC9C}"/>
              </a:ext>
            </a:extLst>
          </p:cNvPr>
          <p:cNvSpPr txBox="1"/>
          <p:nvPr/>
        </p:nvSpPr>
        <p:spPr>
          <a:xfrm>
            <a:off x="533400" y="5105400"/>
            <a:ext cx="825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Torque experienced by flowing fluid from rotor : Action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3" grpId="0"/>
      <p:bldP spid="18" grpId="0"/>
      <p:bldP spid="34" grpId="0"/>
      <p:bldP spid="35" grpId="0"/>
      <p:bldP spid="36" grpId="0"/>
      <p:bldP spid="3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0215490E-281E-8ADB-7DFC-EF14E68E2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38" y="138113"/>
            <a:ext cx="7772400" cy="673100"/>
          </a:xfrm>
        </p:spPr>
        <p:txBody>
          <a:bodyPr/>
          <a:lstStyle/>
          <a:p>
            <a:r>
              <a:rPr lang="en-US" altLang="en-US" sz="2800" dirty="0"/>
              <a:t>Euler Turbomachine Theory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7" name="Ink 10">
                <a:extLst>
                  <a:ext uri="{FF2B5EF4-FFF2-40B4-BE49-F238E27FC236}">
                    <a16:creationId xmlns:a16="http://schemas.microsoft.com/office/drawing/2014/main" id="{09ABA453-DCEC-C099-8C57-5041CA669C8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99225" y="4260850"/>
              <a:ext cx="733425" cy="2522538"/>
            </p14:xfrm>
          </p:contentPart>
        </mc:Choice>
        <mc:Fallback xmlns="">
          <p:pic>
            <p:nvPicPr>
              <p:cNvPr id="2057" name="Ink 10">
                <a:extLst>
                  <a:ext uri="{FF2B5EF4-FFF2-40B4-BE49-F238E27FC236}">
                    <a16:creationId xmlns:a16="http://schemas.microsoft.com/office/drawing/2014/main" id="{09ABA453-DCEC-C099-8C57-5041CA669C8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9864" y="4251490"/>
                <a:ext cx="752148" cy="2541258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TextBox 8">
            <a:extLst>
              <a:ext uri="{FF2B5EF4-FFF2-40B4-BE49-F238E27FC236}">
                <a16:creationId xmlns:a16="http://schemas.microsoft.com/office/drawing/2014/main" id="{04D7ACA4-1133-3CE6-8184-98AA191BD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2301875"/>
            <a:ext cx="7999412" cy="1939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A change in Whirl Velocity of fluid can only establish Power Exchange between fluid and rotor in a Turbomachine !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A successful Turbomachine must generate a net change in angular velocity by </a:t>
            </a:r>
            <a:r>
              <a:rPr lang="en-US" altLang="en-US" sz="2400" i="1" dirty="0">
                <a:solidFill>
                  <a:srgbClr val="0070C0"/>
                </a:solidFill>
              </a:rPr>
              <a:t>appropriate</a:t>
            </a:r>
            <a:r>
              <a:rPr lang="en-US" altLang="en-US" sz="2400" dirty="0"/>
              <a:t> means…..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07DF4E-888A-EC9B-89E6-92BF5527D0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E010BFE-3D9E-81FC-7465-98E8B9992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7BDB49B-B702-FB0F-A972-26AB8AE7A8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59419C1-F081-5396-95D2-FFB5249167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79AB3B6-872F-D623-C15F-B63AD3C5E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C7DCF939-DC63-D47F-C112-D795E4CD17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F2225A1-0ED1-BC62-752C-3C2FE62359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E360AE7-61E5-755E-ABB4-952E7D3D0E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1510010-1214-27A7-8964-BBACB0790A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6F52B48-BC28-1293-8F8B-A22E6EB8E5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469E595-CE9B-E010-AD73-135062E06E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516E5CF-A245-8DA9-1FC0-9232C2E285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404654F-2D29-EAB0-00BA-F1C974EDD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0C4DC3-1D8A-853C-661C-3F3A775FF5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F27A263-2489-EB99-8FA7-8F9A4F8B3F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9C16C76-CA93-7AB3-70D5-B82E0A5FCE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C62ED6C-4FE3-78BD-BDFF-3CE4EB267A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800D87A-641C-206F-EBC6-CF607DC81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A2AB45-C2ED-951A-ABB3-56361DF768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 Box 9">
            <a:extLst>
              <a:ext uri="{FF2B5EF4-FFF2-40B4-BE49-F238E27FC236}">
                <a16:creationId xmlns:a16="http://schemas.microsoft.com/office/drawing/2014/main" id="{CE8AC988-4D10-9F2F-42CF-5EEEAEC6F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24400"/>
            <a:ext cx="49744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Power lost/gained by Rotor: Reaction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4732F1EF-A416-E5A1-2369-495EEA8C6C8C}"/>
                  </a:ext>
                </a:extLst>
              </p:cNvPr>
              <p:cNvSpPr txBox="1"/>
              <p:nvPr/>
            </p:nvSpPr>
            <p:spPr bwMode="auto">
              <a:xfrm>
                <a:off x="2667000" y="5334000"/>
                <a:ext cx="4676775" cy="642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𝜏𝜔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4732F1EF-A416-E5A1-2369-495EEA8C6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5334000"/>
                <a:ext cx="4676775" cy="642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 animBg="1"/>
      <p:bldP spid="21" grpId="0"/>
      <p:bldP spid="2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8711</TotalTime>
  <Words>795</Words>
  <Application>Microsoft Office PowerPoint</Application>
  <PresentationFormat>On-screen Show (4:3)</PresentationFormat>
  <Paragraphs>109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Brush Script MT</vt:lpstr>
      <vt:lpstr>Cambria Math</vt:lpstr>
      <vt:lpstr>CommercialScript BT</vt:lpstr>
      <vt:lpstr>Harlow Solid Italic</vt:lpstr>
      <vt:lpstr>Script MT Bold</vt:lpstr>
      <vt:lpstr>Symbol</vt:lpstr>
      <vt:lpstr>Tempus Sans ITC</vt:lpstr>
      <vt:lpstr>Times New Roman</vt:lpstr>
      <vt:lpstr>Default Design</vt:lpstr>
      <vt:lpstr>Bitmap Image</vt:lpstr>
      <vt:lpstr>Thermo-fluid Theory of Turbomachinery</vt:lpstr>
      <vt:lpstr>An Essential Action Across  of A Fluid-machine</vt:lpstr>
      <vt:lpstr>Leonhard Euler </vt:lpstr>
      <vt:lpstr>Theoretical and Rigorous Work of French</vt:lpstr>
      <vt:lpstr>The Superiority of Vector Parameters</vt:lpstr>
      <vt:lpstr>Euler’s Vision of Vector Interacting Solid Surface (sails)</vt:lpstr>
      <vt:lpstr>Role of Velocity Components</vt:lpstr>
      <vt:lpstr>Role of Velocity Components</vt:lpstr>
      <vt:lpstr>Axi-symmetric/Periodic Average Flow</vt:lpstr>
      <vt:lpstr>Quasistatic Process of Action/reaction</vt:lpstr>
      <vt:lpstr>Euler’s Turbomachine Theory</vt:lpstr>
      <vt:lpstr> Rate of Change in Angular Momentum of A Fluid Flow</vt:lpstr>
      <vt:lpstr>Travel Cycle of an Aircraft</vt:lpstr>
      <vt:lpstr>Flow across A Turbo-jet Engine</vt:lpstr>
      <vt:lpstr>Eulerian View of Flow Momentum in A Turbomachine</vt:lpstr>
      <vt:lpstr>Infinitesimal Flow Kinematics in the Meridional Plane</vt:lpstr>
      <vt:lpstr>Euler  Turbomachine Equation for a Quasistatic Process</vt:lpstr>
      <vt:lpstr>Euler Turbomachine Theory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809</cp:revision>
  <dcterms:created xsi:type="dcterms:W3CDTF">2003-07-30T05:45:36Z</dcterms:created>
  <dcterms:modified xsi:type="dcterms:W3CDTF">2025-08-04T02:22:08Z</dcterms:modified>
</cp:coreProperties>
</file>