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506" r:id="rId3"/>
    <p:sldId id="511" r:id="rId4"/>
    <p:sldId id="310" r:id="rId5"/>
    <p:sldId id="507" r:id="rId6"/>
    <p:sldId id="509" r:id="rId7"/>
    <p:sldId id="331" r:id="rId8"/>
    <p:sldId id="510" r:id="rId9"/>
    <p:sldId id="508" r:id="rId10"/>
    <p:sldId id="382" r:id="rId11"/>
    <p:sldId id="332" r:id="rId12"/>
    <p:sldId id="348" r:id="rId13"/>
    <p:sldId id="347" r:id="rId14"/>
    <p:sldId id="306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5:36:03.6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5496 17201 280 0,'0'-6'61'0,"0"-1"-17"0,-4 2-1 0,3 1-11 0,0 1 38 0,1 1 1 0,0-1-3 0,1 0 6 0,0-1-1 0,-1 0-27 0,3 2 1 0,-2-2-6 0,0-1 5 0,2 1-1 0,-1-1-7 0,2 0 4 0,-1 0-13 0,0-1-2 16,1 1 6-16,0 0-5 0,-2 1 1 0,4 1-9 15,-4 0-6-15,0-1 3 0,0 2 7 0,-2 2-4 16,0 0 1-1,0 0-5-15,0 0-18 0,0 0 17 0,0 0-10 0,0 0 14 0,0 0-6 0,-2 4 9 0,1 1 0 16,1 2 1-16,1 0-8 0,-1 2 6 16,0 0-3-16,0 2 6 15,-1 0 4-15,0 2-6 0,0 3 9 0,1 2-9 16,-1 1-5-16,1 1 9 0,0 1-10 0,0 1 11 16,0-2-16-16,0-1-1 0,0 1 1 0,-2-2 0 15,2 2 5-15,2 1-5 0,-1 0-6 0,-1 1 2 16,0-1-5-16,0 0 2 0,-1-3 2 0,1-2-2 15,-3-2-9-15,3-3 9 0,1 0-6 0,-1-3 7 0,2 2 4 16,-2-4-9-16,0 0 6 0,-3-3-7 0,3-3 9 16,0 0-4-16,0 0-3 0,0 0 0 0,0 0-5 15,0 0-29-15,-8-13-10 0,6 6-9 0,0 0-55 16,-2-1-21-16,3 1-43 0,-3-1 12 0,0-1-76 0</inkml:trace>
  <inkml:trace contextRef="#ctx0" brushRef="#br0" timeOffset="382.27">5192 17137 479 0,'9'-8'76'0,"-10"3"1"0,-4-3 29 16,-2 3-62-16,4 2 23 0,3 3-13 0,-9-4 14 0,4 2-12 0,0 0 10 0,3-2 1 0,5 4-12 0,-3 0 10 16,0 0-16-16,0 0-10 0,0 0 4 0,0 0-6 15,0 0 6-15,2 9-23 0,5-6 4 0,0 1-9 0,3 0 14 16,-5-2-7-16,2 1 7 0,2 0-7 0,-2-1 2 16,5 0-10-16,0-1-1 0,2-1-2 0,3 0 0 15,3-3-6-15,-1 1 4 0,5-4-5 16,-3 0-4-16,3-2 2 0,1-1-7 0,-2-1 7 15,2 1 12-15,-1 2-14 0,0-2 10 0,-1 1-11 0,1 0 3 16,-1 1-2-16,-1 2-2 0,0 0-1 0,-1 1 0 16,0 1-19-16,-4-2-3 0,3 4-5 0,-3-5-9 0,3 1-32 15,-1 2-8-15,-4 1-10 0,0 2-11 0,-3 1-58 16,-2 0-22-16,-4 0-19 0,-1 2-93 0</inkml:trace>
  <inkml:trace contextRef="#ctx0" brushRef="#br0" timeOffset="666.22">5395 17713 773 0,'-4'6'10'0,"0"0"48"0,2 0-12 16,2-1 28-16,-1-1 1 0,1-4 11 0,0 0 8 0,8 2-4 0,-2-6-25 15,3 0-13-15,0-1-13 0,4 0 6 16,-1-2-23-16,2 2-15 0,0-2-2 16,-2 1 0-16,3 0 9 0,-2 0-14 0,1-1 0 0,0 2-5 0,1-2 5 0,-1 3 0 15,4 1 4-15,-3 0-2 16,5 1 8-16,-6 0-16 0,-2 0 3 0,5-1-9 16,-7 0-3-16,5 1-36 0,-1-1-12 0,-1 1-9 15,7 0-40-15,-3-1-57 0,1 1-75 0</inkml:trace>
  <inkml:trace contextRef="#ctx0" brushRef="#br0" timeOffset="3061.38">5827 17481 472 0,'-1'-7'76'0,"0"-5"-36"16,-3 2 14-16,2-1-30 0,1 6 8 0,1 0 30 16,2-1-9-16,0 0 15 0,3-1-12 0,1 0-19 15,-1-2 5-15,6 2-11 0,-3 2-13 0,1 0 4 0,2 2-12 16,0 0 10-16,1 1-13 0,0-1-2 0,1 1-3 0,2 0-2 0,-2-1-18 16,-1 1 30-16,4 1-14 0,-2 0 18 0,-2 1-17 15,3-1 1-15,-4 2 2 0,3 0-3 0,-4 4-10 0,-1 0 11 16,0 0-12-16,-1 0 12 15,0 3-1-15,-3-1-3 0,-2 0 5 0,-1 0-6 0,3 1-3 0,1-1 15 16,-5 2-7-16,-1-2 12 0,0 0 5 0,-2-1-11 16,-1 1 14-16,2 1-14 0,-3-2 18 0,4 2 4 0,0-8 3 15,0 0-1-15,-8 7 4 0,1-4-3 0,1-1-2 16,4-1 1 0,-6-1-16-16,8 0 2 0,-11-2-8 0,7 1 7 0,-3-4 0 0,3-2 4 0,4 4-1 15,1-1 1-15,4-1-9 16,-5-2-7-16,1-4 0 0,-1-1-1 15,0 0 7-15,0 1-7 0,4 1 9 0,-2-1-9 0,-1-3 6 0,8 2-4 16,-2-2-3-16,1 3 2 0,3 3 6 0,-6 0-13 0,6 1 4 0,-5 1-7 16,1-2 3-16,3 1 7 15,2 4-4-15,-1-1 5 0,2-1-6 0,-2 4 0 16,-2-1 2-16,1 1-1 0,0 1-7 0,-2 1 8 0,-1 0-11 0,-2 2 11 0,1 0-2 16,2 1 3-16,-2 0 2 0,0 2-3 0,0 1-17 15,1 0 21-15,-6 0-10 0,2 2 13 0,1-3-6 16,-3 2-4-16,1 2 7 0,0-5-6 15,0 4-1-15,-2-4 4 0,-2 0-7 0,0 4 7 16,0-4 5-16,1 1-6 0,-2 0 8 0,0-3-8 16,0-1 2-16,0 2-2 15,0-1-3-15,2-3 1 0,-3 1 8 0,1-4-2 16,1 0 8-16,-1 0-8 0,0-2-4 0,1 2 8 16,2-3-7-16,-2-1 8 0,2-3-5 0,0 1-2 15,2 1 1-15,-1-1 0 0,3 0 2 0,1-2-3 0,2-2-2 16,1 1 1-16,0 1 2 0,1-2-3 0,-2 3 0 15,1 2-1-15,-2 1-7 0,1 0 13 0,1 2-5 16,-3 2 6-16,3 1-12 0,-4 2 2 0,1 0-1 16,1 1 1-16,-3 2 1 0,3 1-5 0,-3 3 3 0,2 0-4 15,-2 1 2-15,0 0 5 0,0 2 2 0,-2-1-1 16,0-2-2-16,0 2 2 0,-1-2 1 0,2 2 1 16,-2 0 1-16,2-2-1 0,-1 0-2 0,-1-4 1 15,0-3-5-15,0 0 10 0,0 0 0 0,0 0 6 16,0 0 3-16,0 0-6 0,10-9-2 0,-8 1-1 0,1 1-5 15,-1-4 7-15,1 0-4 0,1-1 6 0,-2-2 5 16,1-1-14-16,3-2 9 0,-2-1-13 0,1 0-3 16,1 3 11-16,-2 1-9 0,1 5 10 0,1 2-8 0,-3 2-5 15,2 2 7-15,-2 2-6 0,-1 1-1 0,3 3-3 16,-1 1 8-16,2 2-4 0,4 2 11 0,-5 3-4 16,2 1-2-16,-2 2 0 0,-2 2 2 0,6 3 6 15,-6-1-7-15,6 3 7 0,-4-3-4 0,-1 1-3 16,4 4 5-16,-8 0-5 0,1-2 1 0,3 2 5 15,-2-4-7-15,0-1 3 0,1 5-4 0,-4-5 5 16,-4-2 3-16,2 1 0 0,0-5-1 0,2-1-2 16,1-2 3-16,-2-3-2 0,1 2 4 0,-5-4 2 0,3-2 0 15,-2-1 3-15,5-1 8 0,0 0-14 0,-1 0 10 16,-15-5-11-16,12 1 12 0,-3-2-6 0,0-1 0 0,-1-2-1 16,0 0-2-16,2-2 4 0,2 1-3 0,1-2 4 15,-2-1-3-15,1-1-3 0,0-2 2 16,4 0-2-16,-1-1-7 0,1 0 1 0,0-1-6 0,0 1 5 15,0 2 2-15,1 0-1 0,-2-1 6 0,1 3-4 16,0-2 2-16,1 0-5 0,2 0-6 16,-1-1 2-16,1 2 5 0,1 0-1 0,0 2 8 15,0 0-8-15,5 3-6 0,-4 1 3 0,-2 1-1 0,3 3 1 0,-6 0 0 16,2 2-1-16,2 0-1 0,0 1 0 0,0 1-11 16,-4 2 12-16,4 1-9 15,-3 2 11-15,4 3-3 0,-1-1 1 0,0 1 5 0,-1 2-3 0,-4 1-8 0,5 2 8 16,-3 1-5-16,-1-1 7 15,3-1 7-15,-3 1-9 0,0-2 3 0,2 1-5 0,-2-1-1 0,0 0 6 16,6 2-6-16,-3-3 6 0,-1 0 1 0,2-3-2 16,-3 0 8-16,3-5-8 0,1 4-5 15,1-3 7-15,-1-3-1 0,3 0 6 0,-3-3 4 16,5 0-2-16,0-3-1 0,-4-3 0 0,2 2-4 16,-2-2 0-16,-1 0 4 0,3-2-2 0,0 0 2 0,-1-2-8 15,-1 2 0-15,0-3-1 0,0 0 14 16,-2-2-13-16,2 1 3 0,-3 0-7 0,0-1-1 0,-3 3 5 0,0 0 0 15,1 3 2-15,-1 0 0 0,0 2-2 0,1 0 0 0,0 2 0 16,-1 1 3-16,0 1-7 0,-2 1 0 0,2 1-1 16,0 2-2-16,0 0 0 15,0 0 1-15,0 0 1 0,0 0 3 0,0 0-4 0,0 0-1 0,0 1 0 16,0 0-4-16,8 15 13 0,-5-9-6 0,1 0 7 16,-2 1-7-16,1 0 0 0,-2 1 1 0,2 1-1 0,-2 0 1 0,2 0 3 15,0 3-2-15,-1-1 2 0,0 0 2 0,0 0-2 16,1-1 3-16,-1 2-3 0,0-2-2 0,2-1 2 31,0 1 4-31,0-1-1 0,-1-1-3 0,2 1 0 16,-3-4-4-16,2-1 4 0,0 0 7 0,0 0-8 0,0-1 6 15,0 2-8-15,0-5 1 0,0 1 8 0,0-3-3 0,0-2 6 16,3 3-11-16,-1-6 11 0,1 3-3 16,-1-3 7-16,0-1-15 0,-1-2-2 0,0-3-2 0,1 2 2 15,-1-5-6-15,-1 2 14 0,0-3-7 0,0-3 11 16,-3 3 1-16,3-1-9 0,-3 1 3 15,-1 2-6-15,0-2 2 0,0 5-2 0,0 2 2 16,-1 1-3-16,0 3-2 0,1 0 2 0,0 2 0 16,0 3 1-16,0 0 3 0,0 0-6 0,0 0 4 0,0 0-3 15,-2 0 6-15,-8 11-3 0,12-6-2 0,-2 2 0 16,-1 0 6-16,4 3-2 0,-3 2-9 0,4 0 5 16,1 0 4-16,-2 0 0 0,1 0 11 0,1-1-11 15,1 0 3-15,1 0-2 0,4-1-1 0,-6-1 1 16,-1-1-1-16,2-2 1 0,-5-2 1 0,5 1 1 15,1-3 6-15,-4 0-5 0,4-2 1 0,0 0-2 0,1-1-2 16,-1 0-3-16,-2-2 2 0,-2-2-4 0,-1-2 5 16,2-3-5-16,0 0-2 0,5-4-1 0,-6-2 3 0,2-4 4 15,-3-1 3-15,5-3 0 0,-3-1-8 0,1-1 9 16,-3 0-5-16,1-2 8 0,-1-2-1 0,2 0 5 16,0-7 5-16,-4 2-3 0,-1 0-7 0,1 1 1 15,1 5-2-15,0 3 4 0,0 1 4 0,2 2-3 16,-3 3 3-16,-5 2-3 0,4 3-8 0,-4 5 12 15,2 1-13-15,5 3 14 0,-2 1-8 0,0 2 0 16,0 3 3-16,0 0-2 0,0 0 5 0,0 0-17 16,-5 1 1-16,1 3-7 0,3 2 14 0,1 3-5 15,-3 0 6-15,2 3-6 0,0 1 2 0,0 3 0 0,0 0-1 16,0 2 0-16,1 0 0 0,-1 1-2 0,5 0 0 16,1 0 1-16,-5 3 4 0,3 0-4 15,-2 1 0-15,3 1-3 0,4 0 9 0,-3-1-9 0,4 2 6 16,-1-1-8-16,0 0 6 0,3 2 0 0,-11-5-4 15,8-2 2-15,1-2 3 0,-1-2-1 0,2 2 2 16,0-3-3-16,-4-2 0 0,3 0 5 0,-2-3 2 16,0-3 0-16,-2-2-6 0,0-2 2 0,1-1 0 15,0-2 2-15,1-1 2 0,0-4-5 0,-1-1 1 0,1-1-2 16,-2-2 1-16,1-2-1 0,0-1-3 0,-1-3 1 0,-1 0-3 16,0-3 6-16,1-2 2 0,-1-1 1 0,0-1-4 15,-1 0 0-15,-2-3-2 0,1 1 2 0,0 1-2 16,0 4 1-16,2 5 1 0,-1 5 0 0,2 2-5 0,-2 4-5 15,2 0 3-15,-2 3-2 0,0-1 1 0,2 3 5 16,0 2-13-16,-1 2 12 16,3 4-1-16,0-2-5 0,-2 3 9 0,4 5-8 0,-4 0 13 0,2 4-7 15,0 3 3-15,-3-2-6 16,1 1 5-16,-2 1 1 0,1-2 0 0,-3 0 2 0,-1 0 0 0,0 1-6 16,-4 0 3-16,-1 0-4 0,0-1 13 0,-4 0-8 15,-1-3 0-15,-1 1-2 0,0-5 4 0,4-3-2 16,-1-2-1-16,3-3 0 0,-1-4 5 0,4 0 2 15,2-1 7-15,0 0-6 0,0 0 0 0,-4-12 3 0,8 1-3 16,-1 0 3-16,6-2-7 0,0-1 2 16,1 0-2-16,8-5 1 0,-4 1-6 0,5-2 2 0,3 0-3 15,-5 2 3-15,0 1 3 0,-2 0-3 16,-2 1 7-16,3 0-7 0,0-2-4 0,-2 2 6 0,2 1-1 0,-5 0 6 16,-2 0 2-16,-1 4-7 0,-5-2 0 0,1 2 0 15,-2 4 12-15,-1-2-12 0,-1 3 8 0,0-1-9 0,-1 1 7 16,-3 3-3-16,-1 0 0 0,1 0 1 0,-1-1 6 15,1 1-11-15,4 3 5 0,0 0-6 0,-9 0 4 0,6 5-2 32,-3 1 0-32,-1 5 0 0,4 0 1 0,-3 3-2 0,0 2 4 0,6 4-2 15,-1 0-3-15,0 1 0 0,2 0-3 0,-1 0 3 0,0 0 0 0,4-2 4 16,1 0 2 0,-2-2 1-16,2-1 2 0,4 1-9 0,-6-3 1 0,6-1-1 15,0-1 7-15,-2-2-5 0,5-1 8 0,0-4-8 16,-5-1 3-16,3-4-30 0,1-2-43 0,-1-1 5 15,1-4-135-15,-1 0-196 0</inkml:trace>
  <inkml:trace contextRef="#ctx0" brushRef="#br0" timeOffset="9686.83">15349 16568 422 0,'-2'-7'46'0,"0"-4"101"16,-1 2-107-16,0 1 3 0,3-1 6 0,0 6-1 0,3 1 1 0,-1-2 1 0,-4-2-11 0,5 2 9 15,-1 2-8-15,6-1-6 0,-2 0 0 0,-1-1-4 0,0-2-12 0,1 0 5 16,0 2-6-16,1 0 5 16,2-1-4-16,-1 0 2 0,0 0 3 0,1 1-2 0,1 1-12 15,-1 1 9-15,-6-2 1 0,2 1 2 0,-5 1-6 16,1-1-6-16,3 2-6 0,-4-2 4 0,1 2-4 0,-1 1 6 0,0 0-6 15,0 0 5 1,0 0-8-16,0 0 12 0,0 0 1 0,0 0 3 0,0 1-10 0,0 0 6 0,2 18-1 0,-1-11 3 16,-1-2 3-16,4 4 0 0,0-4 7 15,-3 5-5-15,5 4 0 16,-5 1 6-16,2 6-11 0,-1 0 13 16,1 0 0-16,-2 4-15 0,-1 2 12 0,1 0-13 0,0 1 14 0,-3 2-14 15,1-1 5-15,-4 1-7 0,1 0 0 16,-1-2-2-16,2 2 3 0,-4-3-1 0,0-1 4 15,-1-1-12-15,-3-3-1 0,3 1 0 0,1-1 4 0,-2-1 1 16,0-2 1-16,-2 0-2 0,2-5-4 0,0 1 8 16,9-4-8-16,-5-2 10 0,2 0 3 0,3-4-9 15,-6-3 10-15,3-1-10 0,2-1 12 0,-1-1-1 16,3-3-1-16,0-2 1 0,0-2 7 0,-1-2-16 16,0-4 6-16,0-3-10 0,-2-4 1 0,1-4 3 15,2 0-6-15,-1-5 6 0,0-2 0 0,4-2-1 16,-3-5 3-16,5 0-3 0,2-2 5 0,-2-1-10 15,-2 2-2-15,1 1-4 0,1 0 2 0,3 3 4 0,-4-3 5 16,2 4-3-16,5 1 0 0,-2 4-4 0,6 3 1 16,-5 5-2-16,-3 2 1 0,0 3-1 0,0 3-3 15,-1 4 2-15,0 3 2 0,-3 1-1 0,0 2 3 0,1 0-1 16,0 1 0-16,2 1-1 0,1 1-2 0,0 3 1 16,0 1-9-16,1 3 8 0,-1 2-3 0,0 3 5 15,-1 3-1-15,1 2-3 0,0 3 6 0,-2 1-5 16,3 2 11-16,-1 3-6 0,1 0-3 0,-1 0-1 15,0 2 1-15,-2-3 3 0,-1-1 3 0,-3 0-1 0,3 0-5 16,-1 0 6-16,-1 0-4 0,1-1 5 0,-1 0-4 16,1-3 0-16,-1-2 3 0,-1-2-2 15,1-1 9-15,-2-3-8 0,1 0 1 0,0 0-3 0,-2-4-2 16,0-3 2-16,-2 1 0 0,2-4 2 0,-2 1-3 0,0-4 3 16,-1-2 3-16,-1-1 1 0,3-2-4 0,-5-1 0 15,4-2-8-15,-3-2 6 0,-2-2 5 0,2 0-11 16,-5-2 9-16,1 0-11 0,-1 1 8 0,-2-1-9 15,-1 1-1-15,2 1-2 0,-2 2 4 0,2 2-4 16,-5 2-3-16,1 4 1 0,-1 2 6 16,1 2-1-16,2 3 1 0,-3 3-1 0,-3-1 5 0,1 3-3 0,-2 1 8 15,4 2-6-15,3 0 9 0,1 0-4 16,3 1 0-16,-2 0-2 0,0 1-7 0,3-3 14 16,2 0 0-16,2-1 6 0,3 0-8 0,2-1-1 15,-1 0-5-15,2-2 4 0,3-3 9 0,1 0-7 16,0-2 3-16,0 0-4 0,1-3 16 0,2 0-15 0,6-4 9 0,-3-2-12 15,2 0 4-15,3-2 0 0,1 1-1 0,1-3 2 16,-1-3-5-16,-4-2-6 0,2-1 2 0,5 0-2 16,-3 0 5-16,0-1-1 0,0 0-4 0,-1 3 4 15,2 1 1-15,1 3-5 0,-2 3 2 0,2 3-3 0,1 0 3 16,1 3-3-16,1 1 2 0,-5 1-2 0,-4 3 4 16,-1-1-4-16,0 3 6 0,3 1-4 0,-3 0 5 15,2 3-6-15,-5 0 4 16,2 1-3-16,0 0 8 0,-5 0-7 0,4 1-1 0,-7-2 0 0,2-1 6 0,-4-1-9 15,-2 0 8-15,1 0-8 0,-4 0 4 0,2-1 1 16,-5-1-3-16,0 0 3 16,2-2-6-16,-3 0 11 0,-1 0-9 0,-1-3 9 15,2 0-7-15,-1-3 9 0,0-2 3 0,6-3 1 0,-4 0-2 16,3-2-6-16,1-3 9 0,-1 0-7 16,-2-3 6-16,5-2-6 0,0 0-1 0,5-3 0 15,4 1-3-15,0 1 8 0,3 1-6 0,2 4 8 16,5-1-12-16,0 2 7 0,1 1-4 0,0 1 4 15,0 5-5-15,0-1-2 0,1 5 2 0,-7 2-1 16,0 2 3-16,-5 7-6 0,-1 0 2 0,-3 3-4 0,1 3 0 16,-1 0 7-16,-2 1 1 0,-1-1 3 0,-2 2 2 0,2-1-8 0,-2 0 0 0,0 2-2 15,0 0 10-15,-2-1-5 16,1 1 1-16,-1-2-2 0,0-1 1 16,-1-1 0-16,-1-2 2 0,0-1 0 0,-1-3 1 0,2-1 1 0,0-1 0 0,1-3 1 15,-1-1-4-15,3-2 11 16,0 0-4-16,0 0 5 0,0 0-16 0,2-11-27 15,-1 2-46-15,2 0 12 0,2-1-99 0,-1-1-75 16,0 0-30-16</inkml:trace>
  <inkml:trace contextRef="#ctx0" brushRef="#br0" timeOffset="10342.58">16301 16706 602 0,'1'-7'106'0,"1"0"-38"0,1-1 6 0,-3 1-13 0,3 2-9 0,1-1 13 0,-4-1-28 0,0 0 23 15,2 2-33-15,-1 1-18 0,-1-1 8 0,1 3-13 16,-4-1 3-16,3 3-6 0,0 0-10 0,0 0 5 15,0 0 1-15,0 0 3 0,0 0 9 0,-1 0-9 16,-14 6-1-16,8-5 8 0,2 4-2 0,-1 0 7 0,2 1 16 16,2 2-11-16,0-3 10 0,-4 2-13 0,4 2 1 15,-3-1 0-15,-4 1-5 0,3-1 5 0,2 2 0 16,-1-1-3-16,4 2 5 0,-1 1-6 0,-3 0-11 16,3 0 11-16,0 1-11 0,2 1 13 0,0 0 4 0,0 0-8 15,-3-2 8-15,0 0-11 0,3 1-9 0,-1-2 14 16,4-1-8-16,-1 0 11 0,-2 1-3 0,4-1-2 15,0 2 7-15,3-7-6 0,-2 3-7 0,3-1 13 16,0-2-12-16,-1 3 13 0,2-4-1 0,0-1-6 16,-2-3 3-16,2 0-6 0,1-1-8 0,3-1 12 15,3-1-11-15,-2 0 12 0,2-1-4 0,-1-2-6 16,1 3 12-16,-2-4-13 0,0-2-4 0,-1 1 1 16,1-4-2-16,-3 1 3 0,2 2-1 0,-2-2 2 0,-2 0-1 15,0-1 2-15,-1 1-2 0,-2 0 2 0,1 1-8 16,-3 1 7-16,-2-1 0 0,1 3 0 0,-3 0 4 15,0 1-4-15,0 2-2 0,-1 1 18 0,-3 1 7 16,1 0 3-16,-1 1 4 0,0 0-10 0,2 1 2 0,-2 0-3 16,1 1-5-16,2 1 8 0,1 1-11 15,-2 1 10-15,2 1-9 0,0 1-2 0,0 2 4 0,3 2-3 16,-1-2 5-16,1 3-11 0,0-1 4 16,1-1-6-16,0 2 2 0,-1-2-2 0,2 1-1 0,-2-1 1 15,3-1 2-15,2 0 0 0,-1-1-1 0,-4-1 1 0,0-1-1 16,0-2 0-16,-3 1-1 0,0-4 0 15,0 0-7-15,0 0 5 0,0 0-23 0,9-5 11 16,-6 0-70-16,-1-3-97 0,5-1-45 0,-3-2-16 0,-2-2-98 0</inkml:trace>
  <inkml:trace contextRef="#ctx0" brushRef="#br0" timeOffset="10494.48">16580 16652 994 0,'-5'-6'65'0,"-1"1"63"0,3 2-67 0,-2 3 0 0,2 0 4 0,1-2 0 0,-2 1 4 0,1 0-28 0,0 1-7 16,3 0-4-16,0 0-11 0,0 0-7 0,2-3 5 15,2 2-8-15,2-1-13 0,-1 2-94 0,-2-1-71 16,9-1-2-16,-5-1-159 0</inkml:trace>
  <inkml:trace contextRef="#ctx0" brushRef="#br0" timeOffset="11382.56">16757 16892 862 0,'1'-3'78'0,"1"-2"-25"15,5-1 14-15,-4-2-15 0,5 2 13 0,-2-1 11 16,-2-2-11-16,0 0 12 0,-1 1-19 0,2-2-24 15,-2-2-1-15,1 1-8 16,-3 0-12-16,1 0-8 0,-2 1-4 0,1 1 1 0,-1 0 5 0,0 0 1 0,-1 1-1 16,0 1-2-1,0 2-11-15,1 1 6 0,0 4 3 0,0 0 2 0,0 0-4 0,0 0-4 0,0 0 0 16,0 0-2-16,-7 10 4 0,7-2 5 0,0 0-2 16,0 3 5-16,0 3 3 0,0 0-5 15,2 2 8-15,2 1-6 0,-2-3 13 0,2 1-19 0,0-1 3 0,2-2-6 16,-2 0 15-16,2-3-9 0,-1 2 8 0,2-1-10 15,-1-2 0-15,1 1 9 16,1-5-12-16,-1 1 12 0,-3-3 0 0,2 1-7 16,0-1 12-16,-2-3-12 0,1 0-2 0,0-2 10 15,0-1-3-15,-1-3 6 0,0 1-9 0,0-4-3 16,-1 0-1-16,0-2 0 0,2 0-2 0,-2-2 6 0,2 0-10 0,-2 2 9 16,1-3-2-16,-1 0-3 15,1 1 7-15,1-1-7 0,1 1-7 0,2 3 11 16,0 1-7-16,1 3 10 0,-1 2-3 0,0 2-7 0,1 1 3 0,0 2-5 0,0 1 3 0,0 3-6 15,-4 1-1-15,4 2-1 0,-1 1 4 16,-4 2 1-16,0 1 5 16,-2 0-5-16,-1 1-6 0,-1-1 10 0,-1 1-3 0,-1-1 5 0,2-1-3 0,-4-3 1 31,0 2-2-31,4-1 2 0,-5-1-1 0,3 0 2 16,2-4-5-16,-4-2 4 0,-1 1 8 0,3-2 1 0,-3 0 5 15,4-3-6-15,0-2-4 0,1 0 9 0,2-2 1 16,-2-1 0-16,3-1-11 0,0-3 3 0,6 1-5 15,-1-4 5-15,-1 2-3 0,2 2-7 0,-1 0 2 16,2 4-4-16,-1 2 1 0,0 2 1 0,1 1-1 16,0 2 2-16,4 2-3 0,-5 1-2 0,3 2-4 0,-4 2 3 15,-5 0-3-15,5 1 10 0,-3 0 3 0,-2-1 1 16,3 1 4-16,-5 0-8 0,3-2 6 0,-2-2-5 16,-1 0 3-16,1-1-1 0,-2-2 0 0,0-1 2 15,0 0 1-15,0 0 9 0,0 0-2 0,6-8 6 16,-3 2 1-16,2-6-12 0,-3-2 2 0,3-1-4 15,-2-2 5-15,3-1-8 0,-3 0-3 0,2-3 0 0,-1 0 8 16,1-2 1-16,0-2 7 0,1-6-7 0,0 0 3 16,-1-1-11-16,-1-2 1 0,-1 6-2 0,0 1 31 0,-2 7 10 15,-1 4 15-15,0 4-9 0,0 5-1 16,-3 2-5-16,1 0-3 0,0 5 1 0,0-1-7 0,-3 1-15 16,3 5 0-16,-3 2-3 0,1 3 1 0,-1 3-6 15,2 2 0-15,-1 3-1 0,1 1-2 0,2 2 7 16,0 1-4-16,1 2 5 0,0-1-5 0,2 1-4 15,1-2 2-15,3 2-2 0,0-2 9 0,-2-2-6 0,1-1 1 16,0-2-1-16,2 0 11 0,0-2-13 16,-1-1 8-16,1-2-10 0,0-2 10 0,-3-1-4 0,3-1-3 15,-1-3 1-15,0-3-6 0,0-2-51 16,1 0-35-16,0-4-8 0,0-1-117 0,-2-3-177 0,-1-3-90 16</inkml:trace>
  <inkml:trace contextRef="#ctx0" brushRef="#br0" timeOffset="11529.56">17187 16691 1134 0,'-14'-1'330'0,"2"-1"-208"0,7 2-44 0,2 1-22 0,3 0-27 0,0-1 27 0,0 0-3 0,0 0 12 0,6-2-3 16,9-3-26-16,6-3-4 0,3 0-7 0,4-2-9 16,3-2-100-16,0 2-52 0,-1-6-21 0,-1 3-182 15</inkml:trace>
  <inkml:trace contextRef="#ctx0" brushRef="#br0" timeOffset="12665.6">18008 16585 387 0,'-8'-3'332'0,"4"1"-123"0,4-1-166 0,6 3 1 16,-3-2-12-16,1 0 6 0,-1-1 3 0,4 0-2 15,-2-1-11-15,-2 0 23 0,3 2-15 0,-2-1 17 0,4 0-21 0,2 1-12 16,2 2 5-16,-1-2-7 0,3 1-7 0,1-2 5 15,-2-2-4-15,2 0 5 0,1 3 7 0,-1 2-8 0,1-1 5 16,1 3-8 0,-2-4-13-16,-2 4 3 0,1 2-9 0,-1-3 7 0,-2 5 1 0,-1-2-3 15,3 5 4-15,-1 2-5 0,-2-1 2 0,1 1-4 16,-3-3-7-16,-5 2 3 0,2-2 4 16,-4 2-1-16,0 2 4 0,1-2-7 0,-3 0-10 0,0-3 20 15,1 1-3-15,-2-2 9 0,-4-1 7 0,4-1-1 16,-6-2 7-16,2 1-7 0,3-2 1 0,-2 0 8 15,0-1-10-15,-1-2 10 0,0-1-2 0,3-1-1 16,-5-1 8-16,8-1-7 0,-3 0-1 0,2-3 12 16,0-1-5-16,1-2 7 0,0-1-18 0,4-4 1 15,2 1-9-15,0-1 6 0,3 0-7 0,0 1-7 16,0 4 8-16,3-2-8 0,-4 4-1 0,3 1-2 16,2 3-5-16,1 5 5 0,0-1-1 0,-4 2-6 15,2-1 5-15,-2 2-4 0,6 1 8 0,3 3-4 16,-4 2-2-16,2 0 0 0,-6 3 1 0,1-4 2 0,0 6-4 0,-4-4 4 0,3 1 4 0,-5 2-7 31,0-1 8-31,-4 0-7 0,0 0 0 0,-2 0 5 16,0-4-10-16,-3 1 10 0,0-3 1 0,-2 1-3 0,2-1 8 15,1 0-6-15,-5-2-2 0,2-2 13 0,-2-2-6 16,1-4 10-16,0-2-1 0,1 0-4 0,1-4 1 16,1-1-3-16,2-1-7 0,1-4 8 0,4 2-2 15,4-3 5-15,-1 0-8 0,4 4 3 0,3 1-6 0,0 4 4 16,5 2-14-16,-3 2 8 0,-2 1-3 0,-1 3 5 15,2 2-9-15,-5 4-6 0,0 2 4 0,-2 5-3 16,1 1 9-16,-2 4 0 0,0 2-6 0,-1-1 6 16,-2 5 9-16,1-2-3 0,-3 0 5 0,-1 0-8 15,-1 0-10-15,-1-2 16 0,-1-1-5 0,1-2 8 0,-2 0-7 16,0-3 0-16,-1-1 3 0,1-2 0 0,1-2 4 16,-1-3 2-16,3-4 2 0,0 0-1 0,0 0-5 15,0 0-59-15,0 0-42 0,-4-7-9 0,5 0-144 0,0-4-135 16</inkml:trace>
  <inkml:trace contextRef="#ctx0" brushRef="#br0" timeOffset="14448.38">18753 16662 453 0,'7'7'73'0,"-5"-1"19"15,1-1 13-15,-3 0-22 0,1-2-5 0,5-2-16 0,2 1 5 0,-2-2-7 0,3 0 0 0,-3-1-6 16,-1-2-8-16,3 0 5 0,-4-1-16 0,5-1-11 16,-1-1-1-16,0-1-3 0,4-3-11 0,-4-1 0 0,4-1-3 15,0-5 2-15,-3 3 5 0,0-1-5 0,-2-2 3 16,-2 2-5-16,1-3-11 0,0 0 19 16,-5 4-13-16,1 0 18 0,-2 0-4 0,-3-1-14 0,2 2 9 15,-2 1-13-15,6 2-8 0,-2 7 8 0,-1-2-9 0,-1 4 9 0,-4 1-4 16,3 0-1-16,-3 3 8 0,2 3-8 15,-1 1-7-15,0 4 16 0,3 3-8 0,-3 0 13 16,2 2 4-16,0 3-8 0,-6-5 8 0,4 4-10 0,1-1-5 0,3-1 16 16,4 0-7-16,-2-1 13 0,-2 1-6 0,3-2-3 15,-2 0 7-15,4-2-6 0,0-2-9 0,1 0 18 16,3 0-13-16,3-1 17 16,1-2-5-16,1-2-11 0,-3-1 8 0,-1-2-10 15,0 0-2-15,0-2 14 0,2 0-7 0,1-2 10 16,0-2-9-16,-1-1-3 0,2-1-2 0,-4-2 0 0,0 0 1 15,0-2-4-15,1 1-2 0,-1-1 0 0,0-3 6 16,0 1-4-16,1-5 5 0,-3 1-7 0,1-1 0 16,-4-1 0-16,1-1 5 0,-1-3-3 0,-2 2 7 0,2-2-1 15,-4 0-5-15,-1-3 1 0,0 1-17 0,0 0 18 16,1 1-4-16,-1 1 10 0,-4 0-7 0,-1 2 7 16,0 4 3-16,1 3 1 0,0 1 0 0,0 2 2 0,-1 1-5 15,2 3 4-15,3 6-11 0,0 0-1 0,0 0-1 16,0 0 1-16,0 0-3 0,0 0 1 0,0 0 2 15,-6 7-2-15,6 2-5 0,2 0 5 0,-2 2-3 0,3 2 4 16,-2 2-3-16,0 3 1 0,1 3-1 16,0 2 1-16,1 1-1 0,1 0 2 0,-2-2-2 0,1 2 3 15,2-3 4-15,-1 0-7 0,2-1 8 0,0 1-8 16,1-3 8-16,0-2-6 0,1 0 2 0,-2-4-2 16,-2 0 5-16,1-6 1 0,3 1 2 0,-3-3 1 15,2-4 8-15,1 1-4 16,-2-2 4-16,1-6-3 0,1 0-7 0,1-2 0 15,-1-4-4-15,-1 0 4 0,1-1-6 0,0-5-1 0,2 1-2 0,-1-5 1 0,-3 0-9 16,-1-4 8-16,-2-2 0 0,0 1 4 16,-1 0 2-16,1 0-7 0,-1 0 1 0,-2 4-2 15,0 0 0-15,0 2-1 0,0 4-1 0,0 2 2 0,1 2 2 0,-1 2-6 16,1 2 3-16,0 4-4 16,-1 6 7-16,0 0-2 0,0 0 2 0,0 0-3 15,0 0-2-15,0 0-2 0,5 10-2 0,-1-2 2 16,1 3 0-16,1 2 3 0,-5 1 3 0,2 0-1 15,1 3 3-15,1-1-2 0,2 3-3 0,-1 2 1 0,-2 0 5 16,2 1-4-16,1 0 3 0,0-2-4 0,-2 0 5 0,0-3-4 0,1 2 4 16,-3-2-4-16,2-1 2 0,-3 1 5 0,1-4-11 15,-1 0 9-15,-1-1 3 0,-1-1-6 16,0 0 5-16,0-3-5 0,0 2-1 0,-1-4-1 16,-1 0 9-16,0-2-6 0,-1-1 3 0,0-1-1 0,-1-2-2 0,2-1 4 15,-3 1 8 1,5 0-14-16,0 0 1 0,0 0-5 0,-1 0 5 0,1 0 7 0,-1 0-2 15,1 0 4-15,0-1-8 0,-6-16 3 0,8 11-3 0,2 0 2 16,-3 1 2-16,6-2-3 16,0 1 5-16,1-2-6 0,1-1-1 0,0 1 1 0,-1-1 0 0,0 0 2 0,0 1-3 15,0 0 2 1,1 4-3-16,0 0 2 0,0-2 7 0,-1 3-14 16,-1-2 6-16,-2 1-9 0,0 2 13 0,1 0-4 15,-1 1 0-15,-1 0-2 0,-1 0 2 0,0 0-1 0,-2-2 2 16,2 3-2-16,-1 0-2 0,1 0 2 0,-2 0-2 0,-1 0 3 0,0 0 1 15,0 0-3-15,0 0 3 0,0 0-3 0,0 0 2 0,1 0 0 16,0 0-6-16,-1 0 3 0,0 0 3 0,1 0-1 31,0 1 5-31,-1 0-4 0,1 0 5 0,-1 0-6 16,0 0 0-16,2 0-3 0,-2 0 4 0,8 19 1 16,-8-13-1-16,0-1 0 0,-2 2 1 0,2-1 1 0,0 0-1 15,0 4 1-15,3 1-3 0,-3-2 3 0,3 2 1 16,-2-3 2-16,-1 2 5 0,4 0-6 0,-2 2 3 15,1-1-4-15,3-2-5 0,-4 0 10 0,1-2-6 16,1-1 9-16,2 0 3 0,1-2-4 0,-1-1 8 0,0-1-7 16,-4-1 8-16,8-2-13 0,0-2 3 0,0 2-4 15,-1-2 8-15,-2-2-4 0,-6-2 1 0,6-2-2 16,1 0 3-16,1-2-4 0,0-2 2 0,-4-2-3 16,0-1-6-16,-2-4-1 0,4 0-7 0,-3 0 5 15,1-4 4-15,1 5-8 0,-3-1 2 0,-1 3-6 16,-1 1-1-16,-2 0 9 0,-2 4-4 0,1 1 5 15,1 4-5-15,-2 1-3 0,3 5 1 0,0 0-1 16,0 0 2-16,0 0 2 0,-1 0 1 0,0 0-3 0,-10-5-12 16,6 9 17-16,-2 0-10 0,5 1 12 0,-2 1-8 15,-2 0 6-15,3 3 2 0,-3 2 1 0,2-3-1 16,3 2 0-16,-4-3-1 0,5 4 1 0,-3-1 3 0,0-1-2 16,6 2 1-16,-3-4-1 0,0 0 6 0,0 0-6 15,-4-1 8-15,5-1-7 0,2-1 12 0,0-2-13 16,3-1 5-16,2-1-5 0,-1 0 12 0,4 0-7 15,0-2-3-15,1-4 0 0,4 0 1 0,-3-4-6 16,2 1-6-16,4 0-5 0,0-3-31 0,-1 0-49 16,0-2-19-16,-1-3-10 0,-1-1-51 0,0-1-17 15,-1 1-2-15,0 0-9 0,-4 1 4 0,0-1 48 16,-1 0 16-16,-4 3 11 0,1 0 88 0,1 3 44 16,-2 2 39-16,1 3-4 0,0 0 67 0,-5 3 18 15,2 2-14-15,-1 1 15 0,-2 1-41 0,5 3-10 16,-5-1-1-16,2 2 0 0,2 2-16 0,-4 2-5 15,1 2-4-15,3 1 3 0,-2 1-7 0,2 3 2 16,5 1-8-16,-3 4 7 0,-1-1-6 0,6 0-32 16,-5-1 6-16,2 3-15 0,0-3 9 0,-1 1-4 15,1-3 2-15,-3-1-3 0,-2-1-7 0,4-3 12 16,-3 0 4-16,-1-5 2 0,4 1-2 0,-4-3 0 16,-1-2-4-16,-3-2 7 0,0 0 14 0,0 0-15 15,7-7 4-15,-9-2-10 0,-4-1-9 16,0-2-4-16,-1-1-9 0,1 3 2 0,-5 0-14 15,-6 2-1-15,-3 2-4 0,-5 2 2 0,-4 2 4 16,4 3 5-16,2 2 13 0,2 2-6 0,4 2 19 16,3 3 8-16,3 3-10 0,2 5 8 15,1-1-4-15,3 2-10 0,3-2 12 0,2-1-12 16,2 2 4-16,3-4 11 0,1 3-11 0,2-6 13 16,3-2-5-16,0-2 2 0,3-4 11 0,2-1-8 15,3-2-5-15,-1-4-21 0,3-1-40 0,-2-5 8 16,3-1-85-16,-5-3-93 0,-1-4-36 0,0-2-29 15,0-6-102-15</inkml:trace>
  <inkml:trace contextRef="#ctx0" brushRef="#br0" timeOffset="14702.03">19107 16455 1095 0,'-9'2'70'0,"3"1"-39"0,-1-3-3 0,7 1-10 0,0-2-15 16,4 0 57-16,5-2-8 0,6-2 27 0,3-2-3 0,6-4-31 0,7-1-4 15,5 0-9-15,8-2-16 0,7 0-7 16,1-2-5-16,5-2 0 0,-3 0-15 0,-5 2-113 15,-1 3-59-15,-4 3-22 0,4 1-163 0</inkml:trace>
  <inkml:trace contextRef="#ctx0" brushRef="#br0" timeOffset="15527.18">20540 16351 995 0,'8'-5'68'0,"0"0"-14"15,2 1 0-15,-8-3 0 0,3 2 10 0,1-2 23 16,-3-1-6-16,-1 0 13 0,3-1-16 0,-8 1-32 16,2 0 0-16,0 1-11 0,-4-2-13 0,4 1-22 15,-3 0 0-15,0-1-8 0,-1 1 4 0,-1 0 5 32,3 1 2-32,-2-1 1 0,4 1-4 0,-5 2-1 0,2 0-8 0,-1 3 3 0,-2 0 1 0,3 1-8 31,-1 1 6-31,1 3-8 0,-2 1-8 0,-1 0 10 15,3 1 2-15,-4 1 3 0,0 1-5 0,1 6 12 16,-2-1-7-16,1 4 9 0,-1 0 4 0,0 0-5 16,-1 2 4-16,1-1-4 0,2 2 10 0,3 0-3 15,0-1 0-15,2-1-1 0,1-2 6 16,1-4-5-16,0-1 1 0,1-1-3 0,1-4 11 16,1 1-2-16,1-3 5 0,1-2-6 0,2-1-5 15,1-4-42-15,1-2-14 0,2-1-9 16,1-3-23-16,1-1-10 0,0-2 5 0,0-1-9 0,2-1 20 15,-1 1 47-15,0 2 1 0,-1 4 15 0,-5 2 19 16,0 5 27-16,0 1 8 0,-2 4 4 16,-3 0-10-16,4 2 1 0,-1 0-3 0,-6 1 5 15,8 1-2-15,-7-2 0 0,-1 1 3 0,6-2 1 16,-4-1 4-16,5-1 0 0,-7-3-7 0,0 0 7 16,0 0-7-16,10-6-18 0,-1-1 7 0,-2-3-10 15,1-2 3-15,0-5-18 0,0-1-7 0,-1-3-3 16,2 1-4-16,-7-5-13 0,1-1 6 0,2-3-11 15,-4-2 7-15,5-4-10 0,-4-3 4 0,-1 2-4 16,0 0 28-16,-1 3 3 0,0 1 18 16,0 4-10-16,-1 2 19 0,0 9-12 0,-1 5 3 0,1 6-3 15,-1 3 0-15,-2 3-14 0,2 3-5 0,-1 5-1 16,0 3 4-16,-1 6 0 0,1 3 4 0,-4 4-2 16,4 3 0-16,-1 0 7 15,3 3 1-15,2 5 4 0,2 1-6 0,-2 5 10 0,-1-2-2 0,1-2 5 16,0 1-11-16,4-2 1 0,-4-1-1 0,3 0 2 15,-3-4 0-15,1-3-6 0,0-1 4 0,1-3-2 16,4-1 7-16,-2-4-3 0,-1 0 1 16,0-8 1-16,0-1 14 0,2-3-9 15,2-1 8-15,1-3-6 0,-2-2 10 0,4-2-13 0,-1-5-10 16,3-2 3-16,0-5-11 0,-2-2-31 0,1-3 5 16,-1-2-14-16,-1 0 10 0,-3-3 7 0,-2 3 7 15,-2-1-2-15,-3 2 15 0,-1 4-6 16,-4 2-2-16,-1 5-2 0,-3 4 3 0,0 3 10 0,-3 2 10 15,-1 4-1-15,-2 2 18 16,-1 3-8-16,-1 2 1 0,1 1-2 0,3 0 0 16,5 1 6-16,0 1-5 0,4-4 5 15,3 2-8-15,0-6 4 0,2-1 6 0,5-2-1 0,2-2 6 0,7-2-6 16,2 0-10-16,3-5 5 16,1-1-10-16,1-3-80 0,0-3-38 0,2-2-21 15,-2-5-131-15,0-3-269 0</inkml:trace>
  <inkml:trace contextRef="#ctx0" brushRef="#br0" timeOffset="18015.34">18104 17445 394 0,'4'-10'52'0,"-1"4"79"0,0-3-82 0,-2 7-4 0,-1-5-6 0,1 0 7 0,-1-2 13 0,0 3 6 16,0 1 6-16,1-2-2 0,-1 3-13 0,0-4-3 15,0 2-13-15,0 1 9 0,0 5-9 16,0 0-12-16,0 0 8 0,0-1-10 15,0 0-9-15,0 0-1 0,0 0-9 0,0 0 8 16,0 0-3-16,0 0-11 0,0 0 9 0,0-1-11 16,0 1-8-16,0-1 13 0,0 0-13 0,0 1 13 15,0 0-7-15,-1 0-1 0,0 0 4 0,1 0-1 16,-20-17 2-16,15 21 0 0,-2 0-4 0,1 1 1 0,-2 1 5 16,-2 3 0-16,0 1 3 0,2 3-5 15,0 0-11-15,0 1 20 0,0 0-10 0,-1-2 13 16,-2 4-8-16,5 0 0 0,5 2 8 15,-4-2-8-15,5 2-10 0,-2-5 19 0,2 0-11 16,1-1 16-16,1-3-10 0,5 0 3 0,2-2 5 16,-1-3-2-16,-1 0 5 0,1-3-2 0,3-1-6 15,-1-2 3-15,5-2-8 0,-2-2 6 0,3-2-2 16,1 1 2-16,-3-3-13 0,0 2 0 0,-2-3-2 0,-2 0 2 16,2 2-1-16,-1 3-2 0,1 4-6 0,-2 1 4 15,1 2 5-15,-3 2-19 16,0 3 11-16,0 7-15 0,1 5 3 0,0 2 13 0,-1 0-4 0,2 2 9 15,-1 0 1-15,-1 2-6 16,0 1 6-16,-5 2-6 0,-3 0 3 0,1 1-1 0,-5-1-3 0,-2-1 2 16,-1 1 8-16,-6-4-6 15,1 0 2-15,-1-4-4 0,-2-3 12 0,0-1 5 0,-1-4 4 0,-1-3-1 16,2-1 10-16,2-3-9 16,-3-1 7-16,4-5-7 0,2-1 1 0,-1-2 2 0,3-3 2 15,-1 1-1-15,1-8-12 0,7-3 18 0,-1-3-16 16,8-3 18-16,5-2-10 0,7-3-15 0,2-1 4 15,2-2-7-15,4 3 1 0,1 2-1 16,2 2 0-16,-2 2-2 0,0 3 4 16,4 3 0-16,-6-1-2 0,0 6 1 0,1-1-4 15,-11 3 4-15,6 2-2 0,-4 0 2 0,-4-1-5 0,-1 2 4 16,-1-2 1-16,-2 3 0 0,1 1-4 0,-2 2 4 0,-3 0-5 16,-2-2 4-1,-1 1 0-15,-1 3 1 0,-1-2 3 0,-1 0-2 16,-1 2-5-16,-3-1 4 0,0 3-5 0,-2-1 5 15,-3-1 2-15,2 2-3 0,1 0 5 0,-4 0-5 16,2 1-2-16,0-1 10 0,1 0 2 0,0 2 3 16,2 0-4-16,-1 4-2 0,4 2-4 0,-4-2 3 15,5 6-10-15,-3-3 8 0,1 0-3 0,4 7 6 16,1-2-2-16,-1 3 0 0,3 1 0 0,-1 0-1 16,-3-1-6-16,5 1 8 0,1 0 2 15,-1 1 3-15,4-2-5 0,3-2 0 0,-1-1-5 16,2-2 5-16,1-1 10 0,-2-4-7 0,-1 0 6 15,6-2-7-15,-1-3 2 0,0-2 2 0,-1 0-1 16,1-3 1-16,0 0-5 0,0-1-6 16,-3-2-6-16,2-1 0 0,0-2 3 0,-2-1-3 15,1-2 6-15,-4 0-7 0,-1-1-8 0,-2-3 15 16,0 1-8-16,-1-2 11 0,0-1 2 0,0 1-5 16,-3-2 4-16,2 3-6 0,-4-3 3 0,1 3-2 0,3 4 1 15,-1 1-2-15,-1 5 4 0,1-1-1 16,1 2 1-16,1 0-2 0,1 0 0 0,0 3 2 15,1 1-2-15,2 1 2 0,-1 4-5 0,2 6 3 16,-1-3-2-16,0 2 2 0,-3 0 0 0,0-2-6 16,0 5 4-16,-1 1-4 0,3 0 6 0,0 3-1 15,0-2 3-15,-1-1-2 0,-7-4 1 0,2-1-5 16,0 0-1-16,-3-1-1 0,3 1 5 16,-5-5 1-16,-4 0-2 0,3-1 2 0,-4-1 0 15,5 0 3-15,-2-1-1 0,2-1 2 0,3-4 3 16,-2-1-2-16,4-1 5 0,-2-6-3 0,0 1 1 0,3-4-2 15,-1-3-1-15,8 1 1 16,3-3-5-16,-2 4 3 0,5-1-5 0,-2 3 3 16,2 4-9-16,3 0 2 0,4 5 1 0,-2 0 0 15,-1 2 0-15,-3 4-2 0,-2 2-2 0,-3 2 1 16,-1 3 4-16,-1 4-8 0,-4 2 6 0,0 2-6 16,0 1 3-16,-2-3 6 0,1 1 0 0,-2 1 2 15,0-1-3-15,0 2 6 0,0-2-3 16,-1-1 4-16,-1 0-3 0,0-4 2 0,-1 0 2 0,1-3-1 15,1-1-9-15,-1-1 20 0,2-1-8 0,0-1 14 16,2-2-15-16,-1-1-1 0,1-3-2 16,1-1 1-16,-2-2 3 0,4-2-9 0,-2-3 2 15,2-2-5-15,-2-2 13 0,2-2-3 0,0 0 2 16,-3 1-4-16,3-2-6 0,-5 1 4 0,4 2-1 16,-3-2 3-16,-4 5 1 0,2 4-8 0,-2-2 4 15,-1 3-6-15,1 3 6 0,0 5-2 16,0 0 0-16,0 0 0 0,0 0 1 0,0 0-5 15,0 0 0-15,-1 8-2 0,1 1 8 0,0 2-6 16,-3 1 5-16,3 3-7 0,0-1 2 0,3 1 8 16,-2 5-3-16,3-2 4 0,2 2-12 0,-1 0 12 15,1-5 2-15,2 0 5 0,0-2-3 0,0-4 0 16,4 0-3-16,-2-3 3 0,-1-3 6 0,-2-3-4 16,0 0 0-16,1-5-1 0,1-2-1 0,7 0-11 15,-3-6 2-15,1-1-8 0,0 0-2 0,-3-9 12 16,2 3 0-16,-2-3 4 0,0-2-4 15,2 4-2-15,1 0 0 0,-2-1 2 0,2 4 14 16,-1 0-15-16,1 4-1 0,1 4-5 0,1 2 4 0,-3 6-1 16,-2 2 1-16,-3 3-1 0,-1 5-2 0,-3 4-3 15,1 2-2-15,-1 3 1 0,0 0 4 16,-4 2 1-16,0-1 4 0,-5 2-2 16,2 1 5-16,-3-2-4 0,0 3 3 0,-1-3-4 0,-1 0 1 0,0-1 4 15,0-4-1-15,-1-2 4 16,0 0-5-16,3-3 9 0,-1-3 2 0,2-1 1 0,5-5-3 0,0 0 4 15,0 0 1-15,0 0 3 16,-4-10-8-16,6 0 0 0,2-3-11 0,2-3 8 16,2-1-1-16,4-5-5 0,0-2 5 0,0 3-5 15,0-3-5-15,-1 1 6 0,1 2 0 0,2 3 4 16,-2 4-8-16,1 5-2 0,-2 3-2 0,-4 1 1 16,-1 2 0-16,2 0 4 0,-3 1 0 0,3 7 1 0,-4-3-3 15,-1 4 2 1,0 2-3-16,1-2 4 0,-1 4 2 0,4 1-6 0,-1-1 6 15,-2 1-6-15,3 2 8 0,-7-4-1 16,4 2-1-16,-1 0 2 0,1-2 1 0,1 0 3 16,3-2 0-16,-1-2 2 0,-3 1 1 0,8 0-5 0,-6-4 3 15,5-2-2-15,3-1 16 0,-3-4-16 16,2-1 3-16,-1-4-7 0,-4 0 5 0,2-3-4 0,1 1 1 0,-3-2-2 16,-1-5-4-16,-2 1 2 15,-1-1-4-15,-4 0 4 0,0 3 2 0,-4 1-1 16,-3-1 4-16,-1 3-5 0,-4 0-2 0,1 2 4 15,-5 3-4-15,4 3 4 0,-3 2-2 0,-1 5-2 0,3 2 0 0,-4 3-1 16,-1 2 5 0,4 1-7-16,1 2 5 0,4-2-6 0,-4 3 3 0,4-2 3 15,1-1-1-15,-1 2 0 0,7-3-30 0,-2 0-58 0,1-1-57 16,3-3 4-16,1 1-109 16,0-2-72-16</inkml:trace>
  <inkml:trace contextRef="#ctx0" brushRef="#br0" timeOffset="18565.25">19869 17417 895 0,'5'-3'62'0,"-1"-1"129"0,5 4-150 0,-2-2 37 0,1-6 27 0,1 3 4 0,-1-5 40 16,1 3-62-16,2 0-19 0,-2-1-9 16,1 1-39-16,0-4-8 0,2-1 3 0,-3-1-5 0,2-2-8 0,-2-3 9 15,-1 0-4-15,-1-5 7 0,0 1-3 0,-3-3-4 16,0-3-1-16,1 1-2 0,0-1-8 0,-3-3 9 15,2 0 1 1,-4-1 5-16,0-3-4 0,0 5-4 0,-1 3-3 0,-2 3 1 16,1 5-3-16,0 3-2 0,-5 1 4 0,5 4-3 0,-4 2 2 0,1 4 1 15,2 3-11-15,-2 1 8 0,0 1-15 0,0 6 5 16,1-2 3 0,-3 2 0-16,0 3 8 0,2-1 2 15,0 0 4-15,1 3 0 0,0-1 1 0,1 1 0 16,0 2 0-16,1 0-1 0,1 2-6 0,-1 2 2 15,1 2-1-15,1 2 3 0,0 1-3 0,1 1 8 16,2 2-2-16,-2 0 6 0,1 2-5 0,2 0-4 16,-2-2 5-16,2 2-3 0,0-1 0 0,3 0 9 15,-1-1-5-15,2-1 7 0,3-3-5 0,-1-1 2 16,2 0-4-16,2-3 3 0,-1 0-2 0,1-5-9 16,2-1 1-16,1-5-2 0,1-1-3 15,-1-4-7-15,-7-4 0 0,5-1-4 0,-4-5-6 16,3 1 12-16,4 1-11 0,-6-5 11 0,-1-1-5 15,-3-3 10-15,-4-2 4 0,2 3 0 0,0 1-3 16,-3 5 1-16,2 1-1 0,-4 3 0 0,1-1-6 16,-2 6 4-16,0 0-2 0,0 0 5 0,-1 0 10 15,0 0-8-15,-11 7 9 0,11-1-9 16,-2 2 10-16,3 0-6 0,-2 0 4 0,2 2-4 0,2-1 10 16,0 0-4-16,0-4 2 0,2 1-1 15,-1-3 2-15,4-2 1 0,1 2-5 0,-1-4 4 16,2 1-13-16,0-2-42 0,1-2-62 0,2-3 4 15,-3-2-189-15,3-10-208 0</inkml:trace>
  <inkml:trace contextRef="#ctx0" brushRef="#br0" timeOffset="18727.43">20326 17149 866 0,'-8'0'154'0,"2"2"-84"0,-1 1 6 0,3 2-3 0,-2-1-17 0,4 0 13 0,0 0-2 0,0-1 9 15,0-1-2-15,2-2-38 0,0 0 3 0,0 0-14 16,0 0 1-16,0 0-22 0,1 0-45 16,0 0 5-16,20-1-142 0,-13-1-134 0</inkml:trace>
  <inkml:trace contextRef="#ctx0" brushRef="#br0" timeOffset="19366.38">20443 17256 526 0,'0'0'90'0,"0"0"-1"15,0 0 36-15,0 1-82 0,0 0-5 0,10 19 30 16,-8-14 8-16,1 0 10 0,0 0 18 0,1-1-34 16,0 3-9-16,1 1-5 0,-2-2-29 0,2 2-14 15,-2-1-9-15,0 2 2 0,0 2 10 0,0 0-15 16,-2 1 12-16,0-1-13 0,2 0 13 0,-2-3-9 15,1-3 0-15,-2-6-4 0,0 0 6 0,6 11 8 16,-4-8 9-16,3-2-4 0,-4-1-1 0,3-4 3 16,0 1-16-16,-1-3 10 15,2 0-19-15,3-3-20 0,0-2 3 0,1-3-10 0,1 0 6 0,-4-2 14 16,-2 0 6-16,1 1-1 0,-5-4 3 0,0 2-2 16,0-1 1-1,0 2 0-15,0 2-1 0,0 3 6 0,-1 1-5 16,1 4 7-16,0 1 12 0,0 5-1 0,0 0 11 0,0 0-9 15,0 0-10-15,0 0 1 0,0 0-8 16,8 7 6-16,-3-2 7 0,3-1-7 16,4 3 12-16,-2-2-11 0,4 0 5 0,-1 0-2 0,1-1-5 0,2 0 3 15,-4 1-5-15,0-2-1 0,-4 1-1 0,-5 0 0 0,2-1-2 0,-2 2-1 16,2-3 0-16,-3 0 0 0,-2-2-3 16,0 0 3-1,0 0 0-15,0 0 2 0,0 0-11 0,0 0 16 0,-1 0-15 16,0 0 16-16,1 0-1 0,-21-7-3 0,18 1 16 15,3-2-13-15,0-1 15 0,4-3-11 0,1-2 7 16,4-1-8-16,2 2-4 0,0-1 5 0,3 4 4 0,-2 2 4 16,-1 3 21-1,1 1-6-15,-3 3-8 0,1 0 4 0,-1 3-9 0,0 4-5 0,-1 2 5 16,1 4-6-16,-3 2-1 0,0 3 1 0,-4 0 1 0,-1 3-1 16,0-1-6-16,-1 1 4 15,-3-3-4-15,2-2 6 0,-4 0 2 0,2-2-10 16,-3 1 6-16,4-4-5 0,-2-1 7 15,2-5 5-15,0 0-4 0,2-4 6 0,0 0 7 16,0 0-5-16,0 0 2 0,0 0-7 16,-1-14-36-16,3 2-69 0,1 1-47 0,1-6-6 0,2 0-110 15,-3-6-109-15</inkml:trace>
  <inkml:trace contextRef="#ctx0" brushRef="#br0" timeOffset="19565.89">20028 17090 1254 0,'-11'-3'60'0,"1"0"77"0,2 3-123 0,1 0-13 0,4 0-1 0,3 3 0 0,3-3 14 0,8-3 19 0,4 0 5 15,10-2 1-15,7-2-9 0,13 0-22 0,2 1-3 16,6-3-4-16,1 1-17 0,-1-1-44 0,-1-1-55 15,-6 2 6-15,-5 3-138 0</inkml:trace>
  <inkml:trace contextRef="#ctx0" brushRef="#br0" timeOffset="21982.46">20353 17431 208 0,'-2'-1'-129'0,"-3"-2"51"0,2 0 102 0,-1-2-10 0,2-1 41 0,1 2-1 0,0-1-10 0,0 2 9 16,1-1-7-16,-2 1 2 0,0 0 2 15,2 3 0-15,0 0-17 0,0 0 2 0,0 0-16 16,0 0 12-16,0 0-13 0,0 0 11 0,0-1 7 16,0 0-1-16,0 0-4 0,0 0 9 0,0 0-3 15,0 0 9-15,0 0 24 0,0-1-15 0,0 1 11 16,0 0-13-16,0 0-13 0,1 0 13 15,0 0-12-15,1 0 15 0,-2 0-8 0,1-1-13 0,0 0 6 16,18-30-9-16,-15 26-19 0,-1 3 8 16,2-1-18-16,-2 2 16 0,3 0-5 0,-3-1-11 15,2 1 11-15,-1 0-13 0,2-1-1 0,0 2 10 16,-1-1-9-16,2 2 9 0,0-1-9 0,0 1 0 16,1 2 2-16,0 1-1 0,1 1 4 0,-1 0-4 15,2 1 1-15,-3 0-3 0,1-1-2 0,0 3 2 16,0 0 0-16,1 3 0 0,-2-1-11 0,1 0 12 15,-1 0-4-15,-3-2 6 0,3 2-4 0,-4-1-2 16,3 2-1-16,-1-1 2 0,-3-1 4 0,1 0-4 16,-5-2-2-16,2-4-1 0,0-1 9 0,0-1 12 15,0 0 12-15,0 0-3 0,-1 0 18 0,0 0-12 16,-13-4-3-16,11-2-2 0,-1 0 4 16,2-1-7-16,-3 0 16 0,0-5-13 0,4 1 2 15,-3-2 13-15,3-2-11 0,0 2 14 16,3 0-27-16,-2-2 0 0,2-1-9 0,1 2 8 0,-4-2-7 15,4 4-2-15,3 2-5 0,2 2 2 16,0 1-5-16,-1 1-3 0,-3 2 6 0,5 2-4 16,0 0 3-16,0 2-8 0,0 2 1 0,1 0-3 0,-1 2 7 0,4 1-4 15,0 0 3-15,-1 3-3 16,0-1 10-16,-3 1-9 0,1 2 1 0,-2-1-6 0,2 0 7 16,-3-1 1-16,-2 0 0 0,3 2 0 0,-6-1 5 15,1-1-8-15,1 2 8 16,-3-3-8-16,1 3 5 0,-1-2-1 0,1-1 0 0,-2-2 1 15,1-1 1-15,0 2-1 0,0 0-1 0,1-2 0 16,-2-4 6-16,0 0-4 0,0 0 3 0,0 0-3 16,0 1 14-16,0 0-17 0,0 0 7 0,1 0-10 15,1-1 11-15,-1 0-6 0,-1 0 1 16,1 0-2-16,0 0 1 0,1 0-1 0,0 0-2 16,30-8 0-16,-28 8 1 0,0-1-1 0,1 3 4 0,-1 0-1 15,0-4 6-15,0 2-6 16,0-4-2-16,0 3 0 0,0-1 5 0,1-1-3 0,0 2 0 0,1-1-2 15,-2 1 2-15,0-2 0 0,2-4 6 0,-2 0-4 16,0 1 0-16,0 1-1 0,0 5-1 16,1-4 0-16,-1-2-2 0,-1-1 2 0,1-1 0 15,-1-2 3-15,-1 2-3 0,1-2 2 16,1 0-2-16,-3-1 4 0,2-1 4 0,0 2-10 0,-2-1 2 16,-1 1-6-16,1 0 7 0,-1 1-1 15,0 1 4-15,0 2-4 0,0 1-13 0,0 5 13 0,0 0-2 16,0 0 6-16,0 0-2 0,0 0-2 15,0 0-6-15,0 0 3 0,0 0 2 16,0 0-2-16,1 0 4 0,0 1-2 16,13 11 1-16,-8-6 0 0,-1 2 0 0,1 1 0 0,2 0-5 15,-1 1 5-15,-1-1-8 0,-1 0 7 0,0 2 4 0,-1-1-1 16,4 1 4-16,-3 0-4 0,0 0 2 16,0-1-5-16,-3-3 7 0,4 3-6 15,0-2 2-15,-2-2-2 0,1 4-5 0,-2-4 4 0,2-1 1 16,0 0 5-16,-1 1 1 0,3-3 0 15,-2-1 0-15,-1 0-5 0,0-3 1 0,2-1-2 0,-3 1-6 0,4-3-47 16,1-1-43-16,-1 0-1 16,1-4-108-16,-1 1-99 0,-5-1-80 15</inkml:trace>
  <inkml:trace contextRef="#ctx0" brushRef="#br0" timeOffset="22182.04">20948 17112 1143 0,'-5'-6'52'0,"-1"1"-28"0,5 2-19 0,1 3 8 0,0 0 2 0,0 0-15 0,0-2 8 0,0 1-11 0,0 0 5 0,0 0 3 16,0 0-1-16,0 0 0 0,7-16-23 0,-2 17-182 31,1 0-75-31</inkml:trace>
  <inkml:trace contextRef="#ctx0" brushRef="#br0" timeOffset="22571.62">21257 17192 720 0,'0'-7'199'0,"0"0"-123"0,0 1-48 0,0-1-2 15,2 2-22-15,-2 0-2 0,1-2 1 0,-1 0-2 16,0 0 1-16,-1-3 30 0,1 2-8 0,-1 1 13 16,-1 1-13-16,2 1-18 0,0-2 6 0,-3 1-12 15,2 1-5-15,-1-2 18 0,-1 2-6 0,1 0 11 16,0 1-2-16,0 2-9 0,0-1-1 0,-2 3-4 15,1-2-7-15,1 3 5 0,0 1-2 0,-2 1 4 16,2 0 8-16,1 1-6 0,-2-2 13 16,0 1-12-16,1 1-1 0,0-1 8 0,1 1-7 0,1 0 7 15,1 0-6-15,1 1-2 0,-1 0 4 0,2 0-3 16,-1-1 6-16,1-1-2 0,0 1-6 0,0 0 2 16,0 0-5-16,-2-1 5 0,2-1 4 0,-2-1-1 15,-1-1-2-15,0 0 8 0,2 0-3 0,-1 0 5 16,-1 0-4-16,1 0-18 15,0-1-22-15,0 0 0 0,0 0-76 0,0 0-31 16,0 0-71-16,1 0 19 0,-2 0-126 0</inkml:trace>
  <inkml:trace contextRef="#ctx0" brushRef="#br0" timeOffset="24730.36">21256 17223 145 0,'0'-5'185'0,"0"1"-104"0,0 1-38 0,0 3 5 0,0 0-14 0,0 0 13 0,0 0 13 0,0-1-2 16,0 0 20-16,0 0-6 0,0 0-11 0,0 0 8 15,-1 0-17-15,-1 0-14 0,1 0 0 0,0 0-4 16,0 0-10-16,0 0 4 0,0 0-6 0,0 0 7 16,-1 0 0-16,1 0-6 0,-1 0 0 0,0 0-6 0,1-1-24 15,-2 1 14-15,1 0-9 0,0 0 11 0,1 0-6 16,-32-19-3-16,26 19-2 0,0-1-2 0,0 1-12 0,-2 0 16 16,0 0 0-16,0 0 7 0,-3 0-8 15,2 1 2-15,0 0 1 0,-1 0 2 0,4 2-4 0,-2-1 10 16,1 2-8-16,0-2 10 0,-5 1 2 0,4 0-6 15,-1 0 10-15,0 1-10 0,-1 0 4 0,2 2 13 16,1 0-6-16,-1 2 9 0,-1-1-5 0,0 2-4 16,-2 0 2-16,3 1-4 0,1 1-8 0,0 0 4 15,3 1-7-15,-1 0 8 0,4-1 3 0,2 1-12 0,-3 0 10 16,3-2-11-16,3 1 7 0,-1-2 2 16,1-1 2-16,1-3 0 0,1 3-5 0,4-1 3 0,2-4-2 15,2 3 4-15,5-4 7 0,-3-2-22 0,3 3 7 16,-3-5-12-16,-1-1-4 0,1 0 0 0,3-4-6 15,4 0 4-15,1-1-5 0,2-1 1 0,-2-1-1 16,-3 2 2-16,-2-3 7 0,-3 3 2 0,-4 2-3 0,-4 3 0 16,-1 2-7-16,-4 2 9 0,-2 0-4 0,0 0 5 15,3 7 1-15,-1 2 2 0,-2 3 7 0,1 3-5 16,-1 4 6-16,0 2-6 0,-1 4 7 0,-2 3-6 16,2 2 3-16,-2 1 0 0,3 1-2 0,-3 0 2 15,1-2-7-15,-2 1 9 0,-4-2-12 0,-3 2 12 16,-3 1-2-16,-2-3-9 0,-3-2 12 0,-2-3-9 0,-1-3 20 15,0-1-14-15,3-4-2 0,1-5-2 16,1 1 13-16,2-7 5 0,0 0 7 0,5-2-4 0,0-3 11 0,1-2-18 16,3-3 9-16,-2 1-12 0,1-4 10 0,0-3 3 15,1-1-2-15,1-8 3 0,3 0-11 0,3-7-3 16,2-2-9-16,3-4 5 0,1-5-2 0,4-3-12 16,2-2 3-16,4-2-9 0,1-1-3 0,7 5-17 15,2 2 2-15,5 7-3 0,6 7 25 0,-2 5-1 16,4 4 10-16,-5 5-7 0,-3 1-2 0,-4 4 9 0,-8 3-2 15,-4 2 5-15,-3 2-7 0,-4 2-8 0,-1 1-23 16,0 1 7-16,0-1-52 0,-4 1-61 16,2-1-53-16,-1 1-5 0,-1-1-141 0</inkml:trace>
  <inkml:trace contextRef="#ctx0" brushRef="#br0" timeOffset="26748.42">21665 16858 508 0,'1'-4'44'0,"-1"0"17"0,3 1-24 0,0 0 20 0,1 1-9 0,2 0 20 0,-2 0 15 0,1 2 3 0,-2-2 8 16,2 2-3-1,0-1-4-15,-1 1-16 0,0 0-17 0,1 1 7 0,1 0-31 0,-1 2-13 0,1 1-2 0,0 2-5 16,2 2-12-16,-3 0 4 0,1 2-5 0,0 2 6 31,2 3 3-31,-1 1 0 0,2 4 3 0,0 0-5 0,2 4-4 0,-2 4 0 0,-1-2-5 0,1 2 3 16,-2 1 3-1,1 1-1-15,-2-2 6 0,-2 1-5 0,1 1 11 0,-2-2-11 0,1-1-1 0,-1 1-4 16,-1-5 4-16,1 1 1 0,0-1 8 0,-3-3-6 16,-2 1 1-16,1-7 5 0,-4-1-5 0,2-1 5 0,0-4 0 31,-1-1 3-31,2-2 12 0,2-5-7 0,0 0 11 16,0 0-2-16,0 0-13 0,-2-10 8 0,-2 2-20 0,0-4 0 15,1 2 3-15,1-2-2 0,1-1 4 0,0-1-4 16,1-2 7-16,-3-1-6 0,2-1 2 0,0-3-2 15,1 1-2-15,0-3 3 0,-1 1-2 0,0-2 3 16,1-2-5-16,1 1 6 0,1-1 4 0,0 0-10 16,0-3 5-16,0 1-7 0,-2-3-4 0,2 1 16 15,0 0-10-15,-3-1 13 0,2 4-2 0,0 0 2 16,1 0 8-16,6 2-4 0,-4-2 1 0,4 0-10 16,2 2 1-16,-5 2-3 0,3 2 8 0,-5 2-12 15,1 4 1-15,1 2-4 0,1-1-2 0,-1 6 0 0,-1 0 1 16,0 4-1-16,-1 4-9 0,3 0-4 0,-4 2-7 15,0 1 4-15,-3 1-4 0,-1 3 4 0,4 5 5 16,-2 3-3-16,2 4 1 0,0 2 6 0,-7 3 0 0,4 3 3 16,0 1 12-16,-3 2-5 0,3-1-3 0,-2 0 0 15,2 0 4-15,-1-2 0 0,1-2 9 0,4-1-7 16,-3 0 13-16,3-3-16 0,2 0 11 0,-1-2-11 16,1-4 10-16,3 0 4 0,2-1-2 0,1-5 3 15,3 1 1-15,1-3-5 0,1-2 0 0,0-1-1 0,4-1 5 16,1-3-8-16,-1 0 4 0,2-3-7 0,-3 0-10 15,-1-2 7-15,-1-3-5 0,2-1 8 0,-5-2-6 16,1 0-2-16,-2-1 1 0,-1-1 0 0,-1 0-4 0,-2 2 10 16,0-2-2-16,-7 2 6 0,0 3-8 0,-2 0-5 15,-2 2 0-15,2 4 0 0,-2-4-2 0,-1 4 2 16,-1 0-7-16,-1 1 7 0,1 2 5 0,0 1 7 16,-1 0 7-16,0 2-4 0,2-2-5 0,-2 4 8 15,2 1-4-15,0 1 6 0,1 4-5 0,0 0-8 16,2 3 0-16,0 1 0 0,0-1 13 0,1 0-9 15,2 0 6-15,1 0-7 0,-2-1 2 16,3 0 0-16,-2 0-1 0,2 0 1 0,3-1 2 0,0 0-3 16,1-1-3-16,0-2 3 0,-2-1 7 0,2-3-5 15,2-1 4-15,1-2-6 0,-1-1-9 0,4-2 1 16,-3-1-7-16,4-2 3 0,-2-2-17 0,2-4-4 16,0-2 0-16,2-1 0 0,1-1 13 0,-1-1 0 15,1-2 12-15,-6 0-7 0,4 0 13 0,-4-1-2 0,4-2-1 0,-4-1 2 16,-2-4 10-16,-1 0-10 0,2 3 6 0,-3 1-6 15,-1 4 7-15,-1 1-9 16,-4 4-1-16,-1 2-3 0,1 2 3 0,-2 5 1 0,-1 2-2 0,0 0 2 16,0 0-2-16,0 0-2 0,-1 0 4 0,-1 0-4 0,1 0 2 15,0 0 1 1,-25-2 0-16,21 4 1 0,-2 5 3 0,2 0-5 0,-1-3 2 0,0 7-4 0,1 0 5 16,-1 2-3-16,-1 2 3 15,3-1-2-15,-2 0 3 0,1 0 0 0,3 0 1 0,-2 0-1 0,0 1-2 0,2 0 1 16,-2-1-1-16,2-2 1 0,1 0 5 0,0-2 0 15,1 1 0-15,2-1 1 16,-2-1 2-16,4-2 0 0,-1-1 0 0,0-2 0 16,4-1 4-16,-2-2-2 0,2 1 4 0,1-2-3 0,-3 0 3 0,3-1-12 15,1-2 2-15,0-2-4 16,2 0 3-16,0-2-10 0,1-1-1 0,-3 0-2 16,0-3 5-16,0 1-3 0,-1-3 5 0,0 0-4 0,0 0-1 15,-3 0 1-15,0 3-4 0,0 0 4 16,-4 4 12-16,-1 3-17 0,2 0 8 0,-1 5-13 0,0-2 18 0,-1 0-5 15,0 0 4-15,0 0-3 0,1 8 6 0,2-1-4 0,-3 4 5 0,0-1-4 16,0 0 8-16,0 2-3 16,4-1-3-16,0 0 3 0,0-1 0 0,1-1 6 0,-1-2 2 0,1-1 1 15,-1 1-10-15,6-3 7 0,-4 0-2 16,5-3 6-16,-5 0 0 0,2-1-11 0,3-2-6 0,-5-3-4 16,9-2-30-16,-1-2-46 0,-5 0-27 0,13 0-2 0,-9-2-55 15,4-4 34-15,2 0 7 0,-5-2 9 0,1-2 67 31,0 4 35-31,1-2 28 0,-5 0-8 0,0 1 41 0,-2-1 20 16,-2 3-2-16,-1 4 9 0,0 2-7 0,-1 4-18 16,-3-1 9-16,1 3-9 0,-3 2 12 0,0 0-27 15,0 0 0-15,0 0-7 0,0 0-2 0,0 0-12 16,0 1 5-16,0 0-6 0,0 0 10 0,0 0-5 16,0 0-2-16,-1 0 1 0,0 0-6 0,0 0-2 15,0 0 2-15,0 0-3 0,1 1-5 0,-1 0 0 16,-2 0-3-16,-26 27 4 0,23-26 1 0,0 3-7 15,0-1 3-15,1 3-3 0,0 1 0 0,1 1 5 0,-4 0-5 16,2 2 6-16,2 3-2 0,1 0 0 0,3 0 1 16,0-1 0-16,0-1 2 0,0 1 0 0,1-1 1 15,1 0-1-15,1 2 5 0,3-2-2 0,0-1 3 16,2-1-3-16,0-2 2 0,0-1 2 0,0-2 1 0,3-2 0 16,-2-1-7-16,1-1 2 0,2-2-4 0,1-1 4 15,-1-3-1-15,0-2-14 0,-1-1 2 0,1-3-5 16,-1-3 4-16,-1-2 1 0,2-2 3 0,-3-4 0 15,3-1-4-15,-2-5-10 0,1 0 6 0,1-5-6 16,0 0 10-16,-1-4 2 0,-3 0 1 0,-2 0 1 16,1-1 8-16,-2 6-13 0,5 0 6 0,-7-1-7 15,-2 4 11-15,2 2 2 0,-3-1 8 0,0 2-4 0,0 0 13 0,-5-1-19 16,-3 1 11-16,3 5-10 0,1 2 25 0,1 4-6 16,1 3-3-16,-1 3 1 0,-3 0-15 0,4 4-4 15,-4 2-5-15,3 2 2 0,0 3-6 0,-4 0-10 16,2 1 2-16,1 1-3 0,-3 1 10 0,2 3 3 15,1 2 2-15,-3 2-1 0,1 3 1 0,2 2 0 16,0 0 3-16,1 1-1 0,0-2 2 16,0 2-3-16,0 2 1 0,0 2-2 0,1 2 1 15,1 1 2-15,-2 0 1 0,2 2 2 0,0-1-1 0,0 0 0 0,0 1 4 16,0-3-2-16,-1-2-1 0,2 2 1 0,2-2-4 16,0-1 4-16,1-2 4 0,2-3 5 0,1-3-4 15,-1 0 4-15,1-2-2 0,1-3-5 16,1-1 6-16,0-2-6 0,0-3 5 0,1-2-1 0,2 1-2 0,-2-2 1 15,5-1-5-15,-4-3-4 16,1 0 1-16,2-1-3 0,-4-1-9 0,4-2 9 0,-1-1-7 0,0-1 8 16,1-1-2-16,-2 2-1 0,-1 3 1 0,-2 1-2 15,-4 3 0-15,3 1-3 0,-1 0-1 0,-5 2-1 16,3-1 1-16,-1 4-3 0,0 1 6 0,2-1-3 16,-3 5 9-16,0 1-2 15,3 0-1-15,-2 2 1 0,1-2 1 0,-1 0 2 0,-3 0 1 0,4 1 1 16,-3-1-3-16,2-1 0 0,0-1 6 0,1-3-3 0,2 0 8 0,-2-2-4 15,1-1 0-15,3-2 2 0,-3-1 11 0,2-1-14 16,0-2 4-16,2-3-7 0,0 0-3 0,-1-4-57 16,1 0-38-16,-2-2-9 0,1-2-113 0,-3-2-113 15,0-1 8 1,-1-3-51-16,-1 0-36 0</inkml:trace>
  <inkml:trace contextRef="#ctx0" brushRef="#br0" timeOffset="26891.51">23460 16931 870 0,'-4'0'190'0,"-1"0"-92"0,-1 1-42 0,2 3 4 0,-1-1-32 0,2 1 6 0,-1 1 24 16,2-3-11-16,0 2 36 15,2-4-33-15,0 0-8 0,0 0-5 0,0 0-9 0,0 0-11 0,8 1-17 0,-3-1-1 16,2-1-82-16,0 0-171 0,1-1-64 0</inkml:trace>
  <inkml:trace contextRef="#ctx0" brushRef="#br0" timeOffset="27620.45">23561 16986 469 0,'5'2'71'0,"-2"0"76"16,-1 0 32-16,1 1-119 0,-3-3-35 0,0 0-22 15,0 0 12-15,10 6-14 0,-7-2 21 0,-3-4 34 16,0 0-8-16,0 0 16 0,0 1-24 0,0 0-25 15,5 19 1-15,-6-13-9 0,0 1-10 0,1 0 15 16,-4 1-2-16,4 2 10 0,-2-1-1 0,3 4 6 16,-3-1-2-16,-2 0 3 0,3 0-12 0,-3-1 6 15,1 0-11-15,2-1 10 0,0 1-5 0,0-2 6 0,1 1 4 16,0-3-2-16,0-1-11 0,3 0 27 0,-1-2-5 16,1-1 13-16,0 0-11 0,1-3-11 0,3-1-2 15,1-1-2-15,1-2-6 0,-1-1-2 0,3 0-6 0,0-2 4 16,2-2-2-16,0-1-8 0,-4-2 1 0,0-1-4 15,0 1-6-15,-2-4 5 0,-1-2 2 0,-2 0 0 16,-2-1-1-16,3-1-2 0,-3 2-3 0,-1 1 3 16,-2-1 7-16,-1 2-8 0,-3-1 6 0,3 2-7 15,2 5 8-15,1 2 2 0,1 3 4 0,-2 1-2 16,-1 2 1-16,0-1 8 0,1 1-5 0,1 2 7 16,-1-1-11-16,0 3 1 0,0 0 1 0,2-3 0 15,6 2 2-15,3 0 1 0,-2 2-3 0,3 2 3 16,3-1-4-16,-2 0-6 0,-3-1 1 0,2 0 0 15,-1 2 14-15,-1-1-20 0,2 1 7 0,-1 0-11 16,-4 0 13-16,-3 0-9 0,1 2 2 0,-1 0-6 0,0 1 0 0,-3-2 5 16,-1 0 2-16,0-1 1 0,0 0 0 0,-1 1 0 15,-2-1-3-15,-1-3 3 0,2 1 1 0,-2-2-2 16,0 1-3-16,-1-1 1 0,-1-1 5 0,1-2 6 16,2-1 5-16,0-2-2 0,3 2 4 0,-1-3 1 15,0-1 4-15,2 0-3 0,1-2 0 0,3-1-2 16,-2-1-3-16,3-2 2 0,2-1 2 0,0 1-1 15,4 0 1-15,0 1-2 0,0 3-5 0,-1 0-7 0,0 2 2 16,-2 2-3-16,2 3 2 0,-1 0-2 0,1 1 0 16,-3 3 0-16,1 0 0 0,-1 2-3 0,-4 2-1 0,1 1-1 15,-3 1 2-15,1 2-2 0,-3 1 1 16,2 0 0-16,-2 1 4 0,-2 0-2 0,1 0 2 0,0-1-2 16,-2 0 6-16,2-1-5 0,-4 0-5 15,1-1 0-15,-2 1 8 0,3 0 1 0,-2-1 8 0,0 0-7 16,0-2 1-16,0 1-4 0,1-2 3 15,0-1-3-15,0 0 0 0,4-2 8 0,-3-1-5 0,2 0 6 16,1-3-4-16,0 0-3 0,0 0-5 0,0 0-2 0,0 0-39 16,0 0-109-16,0 0-79 15,0 0-12-15,0-1-245 0</inkml:trace>
  <inkml:trace contextRef="#ctx0" brushRef="#br0" timeOffset="27811.4">23131 16805 1220 0,'-10'-15'201'0,"4"2"-151"0,-1 1-6 0,3 1-3 0,-2 4-37 0,5 1 2 0,1 0-5 0,2 0 5 15,4 0 2-15,2-2-10 0,4 2 2 0,3 1-6 16,4-1-7-16,3 1-56 15,9-1-67-15,6 1 2 0,8-1-213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5:43:10.4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21978 16867 372 0,'-8'-6'61'16,"2"0"50"-16,4-1 39 0,-5 0-88 0,0 0-32 0,2 3 5 0,0-1 9 0,5 1 5 0,-3-2 34 0,5 0-13 16,-5 0-2-16,0 0-1 0,4 1-18 0,-2 1 3 15,1 0-14-15,-1-1 12 0,2 1-15 0,0 1-13 16,4-1 6-16,-2 2-9 0,-3 2-10 0,0 0-1 15,0 0-9-15,0 0 6 0,0 0-8 0,0 0 4 16,0 0 1-16,0 0 0 0,0 0-13 0,8 1 18 16,-7 3-14-16,-1 1 15 0,-1 1 0 0,-1 2-5 15,2 1 15-15,-4 2-14 0,7 3 5 0,-2 1 7 16,-1 0-8 0,0 1 8-16,0 4 1 0,-3 0-3 0,3 1 5 0,-1 2-6 0,1 0-9 0,1 3 7 15,2-2-7 1,-3 2 8-16,0-2-5 0,-4-1-3 0,4 0 2 0,-1-1-3 0,-3-2 4 15,4 0-7 1,-8 0 6-16,0-3-6 0,6-1 1 0,-4-2 4 0,6 0-2 0,0-2 4 16,-3-4-5-16,1 0 10 0,-1-3-7 0,-2-4 8 0,2 0-4 0,3-1 1 31,0 0 11-31,0 0-6 0,0 0 10 0,0-10-12 16,0 1-4-16,0-2-1 0,0 0 1 0,0-5 2 15,7-2 1-15,-3-3 0 0,2-4-2 0,-1-1-4 16,2 0-6-16,0-6 0 0,2 1 1 0,0-3-2 15,-2 0 7-15,1 3-7 0,-1 2-5 0,3 4 10 16,0 2-5-16,-2 1 6 0,0 3-12 0,-1 4 7 0,-1 2-5 0,1 6 6 16,-1-1-3-16,-3 4-1 15,-3 4 3-15,0 0 0 0,0 0 1 16,0 0-3-16,1 0 4 0,9 13-2 0,-7-6 14 16,-2 5-14-16,2 0 3 0,2 4-5 0,-1 2 8 15,2 1 1-15,0 4 0 0,2 0 1 0,-2 3 0 16,1 0-1-16,1 1-3 0,-1 1 1 15,0-4 2-15,0 2-5 0,1-2 5 0,-3-3-5 16,2-1 4-16,0-1 0 0,0-1-1 0,-1-2 2 16,2-1 7-16,-3-3-10 0,0 0 9 0,-2-6-10 15,2 0 0-15,-2-3 8 0,2-2-5 0,-2-1 7 16,2 0-17-16,-3-3-43 0,1-2-31 0,-3-2-2 16,0-1-72-16,-2-3-56 0,0-1-59 0,0-1 4 15,-4 0-55-15</inkml:trace>
  <inkml:trace contextRef="#ctx0" brushRef="#br0" timeOffset="2366.23">21930 17163 598 0,'-9'0'72'0,"-3"2"122"0,5 0-145 0,5 1-26 0,4 0-14 16,-3-1 6-16,0 0 6 0,0-1 32 0,-4 0 16 16,9-1 4-16,0-1 6 0,4 0-10 0,0-2-18 15,4 0 8-15,6 0-43 0,-1-2-10 0,4 1-2 16,-2-2-1-16,-1 0 6 0,3 0-9 15,-3-1-3-15,-1 0-3 0,1 1-17 0,-3 1-16 0,0 1-10 16,-3 0-1-16,0 2-8 0,-2 2 34 16,-1 0 0-16,0 1 11 0,-1-1 17 0,-2-1-6 15,-1-1 10-15,-1 1-11 0,0 0 8 0,0-1 31 16,0 1 5-16,1-2 8 0,1-2 0 0,-2 1-9 16,0-3-6-16,-1-1 3 0,3 0-19 0,-2-2 9 15,0 0-15-15,0-3 12 0,-3 0-17 0,-1-1 4 16,0-2 3-16,-1 3-2 0,-1-1-18 0,1 3 8 15,-1 0-6-15,-1 2 7 0,0-1 3 16,-1 3-10-16,2 2 6 0,-2 1-7 0,2 3 4 0,0 4-9 16,-1 1 6-16,0 1-6 0,1 4 9 0,-1 0 6 15,2 6-3-15,1 0 6 16,-1 1-8-16,1 5 13 0,1 0-4 0,0-1 8 0,1 0-4 0,1-1-5 16,0 0 2-16,2 0-3 0,1-3-4 15,2 0 9-15,1-2-1 0,2-2 4 16,-1-2-10-16,-5-4 7 0,6 2-5 0,-2-4 7 15,1-1-4-15,4-2 10 0,-7-2-12 0,2-3 11 0,-1-2-3 16,3-3-5-16,4 0 2 0,0-2-6 0,2-2-7 0,-7-2-5 16,2-2-5-1,-1-1-1-15,-3-2 2 0,-1-2 2 0,-5 2 7 0,5-1-4 16,-7 0 7-16,2 4-9 0,2 1-1 16,-3 5-3-16,3 0 6 0,2 5 3 0,-3-1 2 0,2 2-1 0,0 5-2 0,0 0 13 15,2 2-1-15,1 5 6 16,-1-1-6-16,0 3-7 0,0 2 5 0,1 2-5 15,-1 1 7-15,1 1-4 0,0 1 1 0,0-1 0 16,-1-3 4-16,0 2-3 0,-1-2-1 0,-1 0-1 0,1 3-6 16,-2-3 1-16,1-1-2 0,-1 0 1 15,-1-3 8-15,-1-1-4 0,0-2 7 16,1-1-7-16,-2-1 3 0,-1-3 5 0,0 0 0 0,0 0 3 16,0 0 8-16,0 0-4 15,7-7 5-15,-5 0-3 0,2-2 3 0,-1-5-21 16,1 1 2-16,1-3-8 0,-1 0 2 0,3 4 4 0,-1-2-2 0,-2 2 3 15,2 3-4-15,0 1-1 16,-1 1-3-16,-1 3 1 0,-1 1 0 0,-2 3-4 16,-1 1 1-16,3 5-3 0,-1-1 0 0,1 3 12 15,0 1 2-15,-3 0 4 0,2 1-9 16,-2-1 4-16,2 0-1 0,0-2 5 0,-2 0 2 0,0 0-3 0,2-1 1 16,-2-1-1-16,4 0 0 15,2-1 4-15,-3-1 1 0,-3-3 2 0,1 0 1 16,10 0-3-16,-5-2 0 0,1-1 0 0,-2-1-8 15,1-4 6-15,0-2-6 0,2-1 7 0,-2-2-9 16,5-2-6-16,-5-2-7 0,1-2 0 16,3 3-10-16,-6-3 4 0,3 5 5 0,-5 3-2 0,-2 2 2 0,0 9-2 0,0 0-8 15,0 0 4 1,0 0 2-16,-5 3 2 0,1 6 8 0,0 2-5 16,0 0 13-16,-3-2-3 0,3 5 3 0,1-1-3 15,1 1 4-15,1 0 1 0,-3-2-1 16,1-3 1-16,0 0 2 0,0-1 2 0,3 1 5 15,2 0-2-15,-4-3-7 0,2-3 4 0,2 0-2 0,-2-1 5 16,5-2 7-16,-5 0-10 0,0 0 6 0,0 0-7 16,9-4 6-16,0-1-8 0,0 0 0 15,-2-4-1-15,0 0-1 0,0-1-14 0,-3-3-7 16,3 0-3-16,-2 1-7 0,-3-1 3 16,1 0 1-16,-3 1-1 0,-3-2-1 0,3 7 4 15,0 1-4-15,-2 4 3 0,0 2 2 0,-11-2-1 16,0 1 5-16,3 0-3 0,-1 3 15 0,3 1 0 15,-1 0 1-15,1 2-1 0,-4-2 13 0,3 1-5 16,0 0 7-16,-2-2-8 0,5 2 7 0,-2-3-8 16,2 1 5-16,2-1-5 0,1 3 10 0,-1-4 1 15,4 0-2-15,0 0 3 0,0 0 6 0,0 0-13 16,0 0 9-16,0 0-11 0,9 8 5 0,-2-7-1 16,2 0-1-16,1-1 2 0,-1-1-3 15,3-3-4-15,-3-1 5 0,4 0-3 0,2-2 5 16,-3-3-8-16,4 2-1 0,3-5 0 0,-2 0 0 15,5 0-11-15,-1-4 3 0,-4-1-5 0,2 0 12 16,-8 0-4-16,-2 0 0 0,-2 1-2 0,-3-2 2 16,-2 0 4-16,-1 1 2 0,-1 0 1 15,-1 1-2-15,-2 3 0 0,-1 0-2 0,-2 3 2 16,3 2 9-16,-1 5-15 0,1 0 6 0,2 3-10 16,-2 1 16-16,-2 1-9 0,1 2 4 0,2 3-6 15,0 1 0-15,2 3 9 0,0 2 1 0,0 1 4 16,0 0-1-16,0 4-5 0,1 1-1 0,1 3 1 15,0 2 3-15,0-1-6 0,-1 0 0 0,2 2-3 16,0 2 6-16,0 0 1 0,-1 0-2 0,0 1 0 16,1 0 4-16,-1-1-6 0,2 1 4 0,-1-2-5 15,-3-3 1-15,2-3 3 0,1 0 2 16,0-3 1-16,-1 0 4 0,1-3-5 0,1-2 1 16,-1-2-2-16,1-2-2 0,0-2 8 0,-1-2 1 15,-2-3 4-15,2-1-3 0,-1-4-8 0,2-1-2 16,0-3-1-16,-1-2-7 0,1-2-13 15,2-2-3-15,-4-3-2 0,1 0-3 0,0-3-6 0,-3-4 4 16,0 1-4-16,0-1 18 0,-3 2 1 0,0 2 0 16,-1-1 1-16,-1 2-3 0,0 7 1 0,1 3-8 15,-1 4 4-15,1 6 0 0,-1 0 3 16,0 0 14-16,-2 3-9 0,1 2 7 0,1 2 11 16,1 3-7-16,2-2 7 0,-2 0-2 0,4 2 5 0,1-1 6 15,3 1-3-15,3-2-2 0,-1-1 7 16,4-3 1-16,0-1 4 0,3-1-6 0,1 0-5 15,0-1-5-15,1 0 4 0,-2-4-4 0,0-1 0 16,2-1-3-16,-5-3 2 0,1 1-6 16,2-3-20-16,-5 0-5 0,-2-3-5 0,5 1-2 0,-7-3-9 15,1-1 11-15,2 3-10 0,-6-1 24 0,2 3 0 16,2 3 2-16,-5 4-1 16,0 2 0-16,0 2-12 0,-7 3 0 0,7 2-1 15,-2 2 19-15,1 3 11 0,-1 2 8 0,-1 0-1 16,2 1 5-16,0 1-4 0,1 4-2 0,0 19 22 15,3-19-10-15,-2-2 5 0,4-1-3 16,2-1-3-16,-3-2 1 0,1-3-6 0,-4 0 5 16,1-2-5-16,3-2 5 0,-1 1 3 0,-4-6-2 0,1 0-8 15,12 3 5-15,-6-6-1 0,-2-1 2 16,-3-1-18-16,3-2-3 0,0-4-13 0,-3-2 9 16,3-3-5-16,-8-4-15 0,-1-2 4 0,4-4-8 15,-1 2 24-15,-2-1-4 0,-1 2 11 16,-2 1-9-16,3 0 9 0,-1 5-4 0,2 3-3 15,1 6 2-15,-7 1 9 0,5 5 2 0,-2 1 6 16,0 2-4-16,3 3-5 0,-2 2 8 0,4 3 0 16,0 3 3-16,-1-1-4 0,1 2-3 0,1-1 0 0,-1 0 1 15,5 1-3-15,3-2 9 0,1-1-1 0,0 0 5 0,3-2-4 16,-4-5-1-16,3 0 0 16,5-1 0-16,-3-2-11 0,4-1 12 0,-1-4-13 0,0-5 12 15,0 0-17-15,1-1-18 16,-2-2-1-16,-5-2-6 0,0-4 10 0,-3-3-5 15,0-2 10-15,-5-4-8 0,-2-2 16 0,-1-2 5 16,0 1-3-16,-6-1 4 0,3 0-3 0,-1 3 17 16,-2-3-5-16,0 5 11 0,1 3 0 0,-3 1-6 0,1 8 11 15,3 4-10-15,-7 1 8 0,8 6-6 16,-4-2-2-16,1 3 1 0,6 3-1 0,-3 0-10 0,4 1-3 16,0-1-1-16,0 0 2 15,0 1-5-15,0 0 4 0,2 16-4 0,2-12 2 16,2 4 2-16,2 1-2 0,-4 3 1 0,3 0 1 15,1 4-4-15,1 1-1 0,-3 1-2 0,1 1 5 0,-5-2-2 0,0 1 0 16,-1 1-1 0,-1 2 2-16,0-1-1 0,0 2 7 0,3 0-4 0,-1-1 10 0,1 1-11 0,0 1 0 15,-2-5-2-15,0 1-5 0,5-1 12 0,-2-3 1 16,2 0 5 0,2 0-9-16,-5-6 2 0,4 4-3 0,0-8 5 0,0-1 14 0,2-1-6 0,0-2-1 15,-1-1-2 1,3-2 7-16,0-2-6 0,0 1 7 0,0-3-9 15,1 0 0-15,0 0-4 0,0-4 1 16,-3 1-2-16,-1-2-4 0,0 0-1 0,0 2-2 16,-2 2 1-16,3 0 4 0,-6 2-9 0,-1 1 2 15,-1-2-5-15,-1 5 9 0,0 0-11 0,0 0 6 16,0 0-9-16,0 0 10 0,0 0 0 16,0 0 5-16,0 0-1 0,0 0-1 0,0 0-1 15,0 1-5-15,0 0 5 0,0 0 2 0,0 0 0 16,0 0 3-16,0 0-1 0,0 0 5 0,0 0-5 15,0 0-1-15,1 23 0 0,3-21 3 0,0 0-3 16,-4-3 3-16,0 0-3 0,0 0-1 0,1 0-1 16,1 0-9-16,-1 0 4 0,-1 0-15 0,1 0-26 15,0 0-7-15,0 0-9 0,0 0-12 0,0 0-5 16,0 0-13-16,1 0-3 0,-2 0-54 0,0 0-73 16,0 0-100-16</inkml:trace>
  <inkml:trace contextRef="#ctx0" brushRef="#br0" timeOffset="2780.69">23272 16988 434 0,'-1'-13'73'0,"2"5"87"0,5 2 3 0,-2 1-33 0,4 1-85 0,0-2-17 0,-3-1 2 0,4 2-4 16,1-3 10-16,0 1 21 0,-2-1-18 0,1-2 19 15,2 2-22-15,-3-1-10 0,4-1 5 16,0 0-8-16,-2-2-4 0,0 0 2 0,-2 1 2 0,-2-2 1 15,2 1 16-15,-5 2-27 0,2 3 8 0,-3 3-16 16,2 2-3-16,-2 2-2 0,0 2-11 16,0 4 5-16,-1 3 9 0,0 3 5 15,1 4 13-15,-2 0-10 0,0 2-3 0,3 2 11 0,-1-2-2 0,1 1 7 16,-1-2-13-16,4 0 3 16,-4-3-7-16,5-3 4 0,-3-1-8 0,1-4 10 15,1 0 16-15,-2-3-3 0,3-3-3 0,-2-5-114 0,2 0-110 16,0-3-4-16,-1-6-285 0</inkml:trace>
  <inkml:trace contextRef="#ctx0" brushRef="#br0" timeOffset="2932.59">23468 16592 1166 0,'-9'-10'200'0,"0"8"-115"0,-3 0-7 15,1 2-1-15,-1 0-73 0,2 6-4 0,2-2-1 16,3 1 3-16,1-1 9 0,4-4 1 0,0 0 5 15,0 0 1 1,4 0 19-16,7 0-39 0,1-2-66 0,3-1 2 0,1 0-237 0</inkml:trace>
  <inkml:trace contextRef="#ctx0" brushRef="#br0" timeOffset="3346.63">23517 16910 1036 0,'-1'9'81'0,"1"1"-17"0,0 1-21 0,0-3 7 0,3 3-25 0,2-4 8 15,-2-4 18-15,2 2-7 16,-1-4 34-16,2-1-4 0,1 1-16 0,1-5 7 0,0 0-43 0,3-2-5 16,2-1 2-16,-3-2-4 0,3 0-9 0,0-5 11 15,-4-4-8-15,5-2 10 0,-1-3-2 0,1-5-10 16,0-2 2-16,-2-1-5 15,1-2 6-15,-3-1-23 0,-1 0 3 16,-1-1-11-16,-3-3 16 0,-4 1 0 0,6 0 4 0,-6 5-3 16,2 1 2-16,-1 6-6 15,-2 3-1-15,0 8-3 0,-2 7-3 0,-1 6 15 16,-2 2-1-16,0 3 4 0,-1 2-7 0,1 4 12 16,1 3-8-16,3 6 9 0,-3 1-3 0,1 6-2 15,0 1 5-15,1 4-6 0,2 1-6 0,4 2 16 16,1 2-2-16,7-1 9 0,1-1-10 0,2-2 2 15,3-1-6-15,-1 2 5 0,2-3-10 0,-2-2 6 16,-1-2 0-16,-1-4 3 0,-2 0-2 0,3-7 9 16,-2 0-5-16,-3-2 6 0,3-6-16 0,-1 4-145 15,-1-7-139-15,-1-2-8 0,-1-1-385 0</inkml:trace>
  <inkml:trace contextRef="#ctx0" brushRef="#br0" timeOffset="11265.93">17463 16765 296 0,'-1'-7'100'0,"2"1"-30"16,1-1-31-16,-2 3-8 0,4 1-7 0,-4 2 19 0,5 0-18 0,-5 1 22 0,0 0 6 0,0 0-1 0,0 0 13 0,0 0-12 16,0 0-19-16,0 0-10 0,0 0-19 15,0 0 13-15,-6 1-2 0,4 4-9 16,-6-1 16-16,0 3-15 0,3 0 8 0,-5 1 6 0,2 2-12 15,-3 0 10-15,-2 3-10 0,-1 4-1 0,-1-1 6 0,-3 4-6 0,-2-1-1 16,0 1 5-16,-3 5-9 0,0-2 9 0,-3 1 1 16,-4 0-6-16,-1-2 8 0,3 0-7 15,2 0 11-15,6-4-7 0,7 1-1 0,0-3-1 16,3-3 0-16,0-3 3 0,6-2 6 0,0-1-4 16,1-1-2-16,3-1 10 0,-4 0-12 0,7-2 12 15,-2-1-2-15,4-2-7 0,5-1 6 0,0-1-11 16,4-1-11-16,6-1 9 0,-3 0-1 0,10 1 6 0,-4 0-2 15,1 0-12-15,0 2 0 0,-3 1-5 0,0 1-5 0,-4 2 12 16,-1 2-6-16,0 1 8 16,-2 0 1-16,1 2-4 0,0 1 8 0,-2 0-7 0,0 3 8 15,0-1-11-15,-2 0-2 0,2 0-2 16,0 0-2-16,1 1 9 0,1 0-1 0,-4-1 1 0,1 0-13 0,-1-1 4 16,-4-2-13-16,3-1 5 0,-1-1-47 0,-2-1-52 15,0 0-24-15,0 0-9 0,2 1-64 0</inkml:trace>
  <inkml:trace contextRef="#ctx0" brushRef="#br0" timeOffset="11598.18">17749 16856 451 0,'0'-5'28'0,"1"0"16"0,0 0-20 0,1 3 6 0,-2 2-11 0,0 0 12 0,0 0 6 0,0 0-3 0,0 0 16 0,1 0-13 0,8 10 6 16,-7-3 5-16,0-1-9 0,1 3 7 16,-1 2-20-16,1 3-5 0,0 1-2 0,0 1 0 15,1 0-2-15,-2-1-2 0,1 4 0 0,2 2 0 16,-1 2 12-16,1 0-14 0,2-1 8 0,-6-3-11 0,2 2-9 15,-1-2 9-15,1-1-12 0,-1-1 10 16,-1-1-1-16,0 0-5 0,-2-1 8 0,1-2-10 16,0-1-8-16,-1-2 15 0,1-1-9 0,0-2 12 0,0-1 2 0,0-2-12 0,0-1-2 0,1-1-11 15,1-1-45-15,-2-1-106 0,0 0-80 16</inkml:trace>
  <inkml:trace contextRef="#ctx0" brushRef="#br0" timeOffset="11999.44">17928 16950 403 0,'2'-11'54'16,"1"-1"189"-16,-2 3-190 0,3-1-14 15,-2 2 13-15,2 2-19 0,-1 2-19 0,1 1 26 16,-2 0-7-16,-2 3 16 0,8-2 3 0,-7 2-21 16,5 2 2-16,-2 0-9 0,-2 0-15 0,-1 2 6 15,0 2-14-15,2 1 12 0,1 3-12 0,-2 0 3 16,-1 2 8-16,-1 1-6 0,1 2-5 0,0 0 11 15,2 1-8-15,-1 1 10 0,0 0-7 0,-2 2 1 16,-1 0 0-16,1 1-1 0,-6-1-8 0,6 0 5 0,5-1-6 16,2-3 6-16,2 1 0 0,-1 0 9 0,-3-1-1 15,-2-1 2-15,0 0-17 0,3-3 15 0,1 0-9 16,1-2 12-16,3-3 1 0,-3-3-4 0,0 0 6 0,1-3-6 16,-1 0 3-16,5-3-10 0,-3-2-2 0,1-1-1 15,-1-2 10-15,-2-1-19 0,0-3 12 0,-1-1-14 16,0-2 3-16,-1-4 6 0,-2 0-7 0,-1-2 7 15,-2-2-5-15,-1-2-6 0,-1-1 6 0,-3 1-6 0,-1-1-5 16,-2 3 16-16,-4-1-7 0,0 6 10 0,0 4-3 16,-4 1-6-16,2 4 1 0,-3 2-3 0,-2-1 5 15,3 4-7-15,2 2 3 0,-3 1-4 0,2 1 11 0,3 4-3 16,-1 1 3-16,6-1-3 0,-2 0-7 0,1 0 14 16,0 2-19-16,3 0 10 0,-1 0-83 0,5 1-186 15</inkml:trace>
  <inkml:trace contextRef="#ctx0" brushRef="#br0" timeOffset="12552.8">18634 16762 821 0,'0'-8'134'0,"0"3"-120"0,-1 0-1 0,1 5-2 0,0 0-22 0,0 5 17 0,0 2-12 0,-3 1 16 0,1 2 15 0,0 2 29 31,1 1 14-31,1 5-4 0,-3-1-18 0,1 4-1 0,0 1-20 0,0-1 16 16,2 4-16-16,-4 0-17 0,2 3 7 0,0 1-12 0,-1 0-2 0,1-3 9 16,-1 0 3-16,2 0 1 0,-3-2-10 0,1 0 1 15,-1 1-11-15,0 1 9 0,-1-4-1 0,1 0 6 16,-2-4-8-16,0-1 7 0,1-1 0 0,-1-5-9 15,0-3 7 1,-1 1-12-16,2-3-18 0,1-2-13 0,1 0-53 16,1-3 17-16,-4-1-122 0,4-3-150 0</inkml:trace>
  <inkml:trace contextRef="#ctx0" brushRef="#br0" timeOffset="12727.85">18317 17026 778 0,'-1'-9'84'16,"-1"2"-67"-16,2 7-11 0,0 0-8 0,6-3-17 15,-3 3 27-15,3 3-13 0,-4-2 17 0,4 1-13 0,2 1 3 16,0-3-26-16,6 3 4 0,-3 1-144 0</inkml:trace>
  <inkml:trace contextRef="#ctx0" brushRef="#br0" timeOffset="12901.69">18744 17139 763 0,'0'-3'123'0,"1"2"-72"16,2-1 26-16,0 2-43 0,2 2 1 0,-1 0 4 0,0 1-14 16,-3-2 14-16,-1-1 9 0,0 0-11 0,0 0 8 0,0 0-13 15,0 0-16-15,0 0-5 0,0 0-8 0,0 0 6 16,0 1 0-16,0 0-33 0,0 0-22 15,1 0-10-15,0 0-98 0,0 0-103 0</inkml:trace>
  <inkml:trace contextRef="#ctx0" brushRef="#br0" timeOffset="15841.73">19283 16916 281 0,'2'-3'40'0,"-2"-2"2"0,1-1 31 0,3 2-25 16,-4 0 1-16,5 0-5 0,-4 0 4 0,-1-2 0 0,3-1-7 0,-3 0 8 15,3 1 7-15,-1-1-22 0,1 0 9 0,-2-1-16 0,-2 0-10 0,1 1 13 0,-5-2-10 16,4 0 12-16,1-2-4 0,0 2-12 0,0-1 3 16,-2 2-7-16,-2 1-4 0,2 1 6 0,-1 0-11 15,1 1 9-15,1 2-12 0,-3 0-2 16,4 3 4-16,0 0-4 0,0 0-12 0,-9 2 14 0,4 2-17 0,2 1 17 16,-2 1-2-16,-2 1-7 0,2 2 15 0,-2 1-14 15,-5 2 12-15,6 1-5 16,-1 3-2-16,2 1-1 0,1 0 15 0,1 3-14 15,-2-1 11-15,-2 3-12 16,7 3 4-16,-1-4 7 0,1 2-11 0,0 1 9 0,1-5 0 16,-1 1-3-16,3-2 7 0,0 1-9 0,1-1-9 15,2 0 20-15,0-3-10 0,3-1 14 0,1-1-10 16,-2-2 1-16,1-1 4 0,-2-2-5 0,-2 0-12 0,2-1 20 16,0-3-4-16,3-1 11 0,2-1-16 0,-2-1-4 15,3-1 0-15,-1-3-1 0,0 1-14 0,2-3 20 16,-1 1-16-16,0-1 18 0,0-1-5 0,1 0-1 15,3-1 5-15,-6-3-6 0,0 0-8 0,0-1 9 16,0-1-5-16,0-1 7 0,0-1 3 0,-1 1-6 16,-2-1 4-16,0-1-5 0,-1 1-4 0,-1-1 8 0,-1 1-5 15,1 0 6-15,-4 0 2 0,0 0-6 0,1 1 7 16,-2 4-8-16,-1-3-4 0,0 3 9 0,0-1-14 16,0 2 13-16,-3 2-2 0,2 1-3 0,-1 0 3 0,0 1-6 15,-1 0 7-15,0 3-13 0,0 0 6 0,-2 1-10 16,0 3 15-16,1-1-1 0,-2 1 4 0,2 4-3 15,-1-3 0-15,1-2 1 0,-1 2-1 16,2-1 1-16,-1 1 8 0,2 3-9 0,0 0 10 0,2 4-10 16,0 0 7-16,0-1 0 0,0 4-7 0,0-2 5 0,1 2 8 15,1 0-13-15,0-1 14 0,1 1-15 0,1-1 0 16,0-1 11-16,1 0-10 0,1-1 13 0,1-1-3 16,0 0-4-16,1 0 6 0,1 0-7 0,-1-1 2 0,0-2-1 15,0-1-2-15,1-1 1 0,-1-1 7 0,1 0-5 16,-1-2 4-16,2-1-7 0,1-1-12 0,0-1 20 15,-3-1-12-15,4-1 14 0,-2-1-10 0,3-1-4 16,3-1 6-16,-6 0-4 16,3-1 7-16,-4-1-15 0,-4 0 6 0,1-2-8 15,2-1 4-15,-3 0 5 0,-2-2-2 0,-1 1 3 0,-3 0-6 16,-1 0 7-16,2-2-4 0,-1 3 5 0,0-1 0 0,-2-2-4 0,2 6 0 16,-3-3-5-16,6 2-9 0,0 3 21 15,-5 0-11-15,7 2 12 0,0 0-11 0,0 0 3 16,7 0 2-16,-3 1-1 0,-2 2-8 0,4-3 2 15,-4 4-3-15,5 0 3 0,-1 2 6 0,0 2 0 16,3 2-1-16,-1-1 0 0,0-2-12 0,-3 4 8 0,1-5-4 16,-2 2 5-16,-1 2-2 0,-1-1 1 15,-1 2 4-15,-2 1-2 0,1 0-3 0,-1-2 3 16,-3 0-6-16,0 0 6 0,0-1-1 0,0 2-1 0,-2-5 5 0,2 3-3 0,-2-2-1 16,-1 0 1-16,2 2-6 0,-2-3 5 0,2-1 1 15,1-1 8-15,0 0 3 16,0 0-1-16,0 0-13 0,0-1 12 0,0 0-10 0,-8-17 12 0,10 9 1 0,1 0-6 15,2-2 12 1,2 0-12-16,0 1-5 0,1-2 1 0,-1 0-6 0,2 1 7 0,0 4 0 0,1 5-9 16,1 2 6-16,-3 0-9 0,1 0 4 15,-2 0 4-15,-1 2-11 0,0 5 9 16,-2 0 0-16,1 2-3 0,-1 2 10 16,2 4-8-16,0 1-9 0,-2 1 21 0,0-1-15 0,-1-3 17 15,1-1-7-15,-1 0 4 0,2-2 4 0,-2-2-3 16,3 1-4-16,-4-5 1 0,2 0-3 0,-1-1 2 0,0-2 5 0,-1-1 3 0,2-3 7 15,-1-1-4 1,1-3-2-16,-1-4 2 0,4 0-7 0,0-4 6 0,0-3-5 0,-2-4-10 16,2-3 1-16,0-3-8 15,-1 0-12-15,-3-2 15 0,3-1-5 0,-2 1 9 16,-3-1 2-16,6-3 1 0,-4-1 0 0,-1 0-2 0,2 0-16 0,-1-1 22 16,-2 0-15-16,0 2 19 0,1 2-10 0,0 9 8 15,-2 3 6-15,0 8-3 0,-2 2-7 0,0 2 12 0,0 1-5 0,2 3 9 0,0 4-8 16,0 0-8-16,-8-1 1 0,2 3-3 15,3 2-4-15,-1 0 11 0,4 4 0 0,-3-1 6 16,2 2 2-16,-3 0-15 16,2 1 5-16,1 2-8 0,-2 2 0 0,3 4 12 15,-1 0-9-15,0 2 11 0,2 1-2 0,-1 0-6 16,1 0 5-16,3 0-5 0,-1 0-1 0,3 2 3 16,-5 0-5-16,-1-1 3 0,4 2-3 0,-3 0 2 15,-1-1 4-15,3-1 0 0,-3-1 2 0,2-2-6 16,5 0-2-16,-4-4 0 0,2-1 6 0,-1 0 0 15,-1 1 3-15,5 1-4 0,-6 0 1 0,5-5 3 16,-1-1-1-16,-2-2 1 0,1-3-6 0,2 2 3 0,-4-2 4 16,2-3-3-16,0 1-6 0,1-2 14 0,-2-1-7 15,1 1 10-15,1-1-11 0,1-2-5 0,0-1-2 16,0 0 0-16,0-3-2 0,-2 0 3 0,2 0 4 16,0-2 0-16,-3 0-2 0,2-2-3 0,1-2-1 0,1 3 1 15,-3-1-5-15,1 2 9 0,1 1-3 0,-3-2 5 16,0 2-7-16,2 0-1 0,-4 1-1 0,2 3 0 15,1-1-6-15,-1-2 16 0,1 3-7 0,-2-1 10 16,1 1-11-16,0 2-1 0,0-4 2 0,-1 3 0 16,1 0-4-16,-2 2 4 0,1 1-11 0,1 1 10 15,-2-2 6-15,1 2-6 0,0 0 9 0,-2 0-11 0,2 2-7 16,-2 1 17-16,2-1-11 0,-2 0 14 0,1 2-2 16,0 0-8-16,1 0 7 0,-2 1-9 15,1 1-6-15,0-2 15 0,1 2-11 0,-1 1 12 0,0-3-5 0,0 0-2 16,1 2 7-16,-1-4-6 0,3 1 10 0,-4-2-12 15,3-1 8-15,-2 2-8 0,1-3 6 0,2-3 0 16,-1 2 1-16,2-3 1 0,-4 0 9 16,5 2-14-16,-3-5-1 0,3-3-2 0,1 3 6 0,-5-2-4 15,2-2 6-15,1 2-8 0,-6-3-5 0,5 1 5 0,0 3 2 16,-4 0 1-16,3 2-3 0,-4-2 0 0,1 3-2 16,-1 4 2-16,0 0-9 0,0 0 5 0,0 0-5 15,0 0 6-15,0 0 2 0,0 0-2 0,-7 11 4 16,7-4-2-16,-1 1 4 0,0 0-6 0,1-1 7 15,-2 2-5-15,0-3 11 0,6 4-10 0,-3-2 2 0,-2-2-4 16,2 2 13-16,-1-4-10 0,1-1 2 0,2 0-4 16,3 2 5-16,-3-4-1 0,4 2-10 15,-7-3 3-15,0 0-22 0,1 0-145 0,9-5-76 16,-5 0-31-16,2-2-233 0</inkml:trace>
  <inkml:trace contextRef="#ctx0" brushRef="#br0" timeOffset="15984.45">20520 16758 833 0,'-2'-6'134'0,"-1"2"-112"15,-1 0 13-15,0 2-20 0,-1 2-5 0,2 1-1 0,3 1-10 0,-3 0 7 0,3-2 3 0,0 0 19 16,0 0 2-16,0 0 2 0,0 0-24 0,0 0-4 16,8 8-36-16,0-5 14 0,-5 0-83 0,5-1-141 15</inkml:trace>
  <inkml:trace contextRef="#ctx0" brushRef="#br0" timeOffset="16636.6">20087 16529 615 0,'-8'-10'90'0,"1"4"-25"0,5 2-48 0,-3 1 30 0,3 2-32 0,2 1 11 15,0 0 10-15,0 0-3 0,0 0 7 0,0 1 31 16,0 0-15-16,10 7 19 0,-2-6-35 0,5 2-9 16,0-2 1-16,9 2-3 0,2 1-5 15,-2-4-19-15,6-1 0 0,-1 0-5 0,-2-5 3 0,8 5-33 16,-6-3-28-16,2 3-3 0,2 2-73 0,-5-1-79 15</inkml:trace>
  <inkml:trace contextRef="#ctx0" brushRef="#br0" timeOffset="18727.14">20540 17080 636 0,'0'-2'113'0,"0"-1"-38"0,5 1 0 0,0 0-18 15,1 0-46-15,-3-2 24 0,4-1 0 0,0-1 11 16,-1-3 4-16,1 0-14 0,-1 2-8 15,2-5 1-15,1 1-28 0,4 1 13 0,-3-4-7 0,0 2 9 16,3-3-10-16,-4-3 2 0,-1 0-2 0,0-1 2 16,-3 1-10-16,1-1 10 0,-1 0-7 0,-3-1 11 15,4 1-8-15,-1 2-2 0,1 2-1 0,-1 4 0 16,-3 1 7-16,-1 4-12 0,1 1 4 0,-1 3-9 16,-1 2 9-16,0 0 2 0,0 0 3 0,0 0-4 15,7 10-11-15,-7-2 14 16,4 2-4-16,-3 3 9 0,0 0-2 15,1 4-4-15,-2 1 6 0,3 1-4 0,0 1-9 0,-1-3 10 0,0 1-12 0,1 0 12 16,-2-2 3-16,2 4-9 0,-2 1 7 16,2-1-9-16,-1 2-4 0,-1-3 8 15,0-2-6-15,1 1 7 0,1-2 2 0,-1 0-5 0,3-1 3 16,-4-3-3 0,1 0 3-16,0-3-1 0,2 1 5 0,-2-3-3 0,0-1 7 0,1 0-7 15,-2-3 7-15,2 0-7 16,1-1 5-16,-1-2 5 0,2-1-8 0,-2-1 8 0,3-1-3 0,-3-2-6 0,2-1 6 15,-1-1-7 1,1-2-8-16,-2 0 7 0,2-2-3 0,0 0 7 0,-1-2-12 16,-2-1 1-16,1-2-6 0,-1 1 5 15,-2-1-15-15,0-1 13 0,-2 0-7 0,0-2 10 16,0 3-2-16,-3 3-1 0,0 2 1 0,-1 2-3 0,3 4-4 16,-2 1 6-16,2 2-3 15,-1 2 3-15,0-1-2 0,-1 1-3 0,2 1 4 0,-1 2-4 0,2 4 0 16,0-2 20-16,-2-1-7 0,3 1 12 0,0-3-9 0,1 2 3 15,0-4 0-15,0 0 1 16,0 0-7-16,0 1 8 0,0 0-2 0,11 11 6 0,-5-8 8 16,0-3-16-16,1 0 8 15,-1-3-11-15,1-2-1 0,2 1 8 0,-1-1-11 0,-1 1 10 0,0 0-5 0,-1-3-2 32,0 1 4-32,0 0-5 0,0 0-10 0,1 0 8 15,-2-1-10-15,1-1 9 0,-1 1 7 0,-1 1-9 16,0 1 7-16,-1 3-8 0,-1-1 6 0,1 1-9 15,-3 1-5-15,0 0 0 0,0 0 8 0,0 0-5 16,2 8 8-16,-1-2-10 0,-2 0-3 16,0 1 20-16,1 1-8 0,0 4 11 0,0-4-7 0,-1 4 6 15,0-4 4-15,1-1-1 0,1 7 1 0,-1-6-8 16,1 4 0-16,0-3-2 0,-1-1 2 0,1-1 3 0,0-2-4 0,1 0 2 16,1-2-6-16,-1-1 11 15,-2-2-2-15,0 0 6 16,1 0 0-16,0 0-3 0,0 0 7 0,19-6-7 15,-17 1-6-15,3-2 6 0,2 1-6 0,1-2 6 0,-1 0-7 0,0-4-4 16,2-3 1-16,-5 0-4 16,3 0-3-16,1 2 5 0,-6 2 2 0,-1 1 1 15,2 2 0-15,-4 2-1 0,0-3-6 0,0 6 4 16,0 1-8-16,3 0 7 0,-3 2-9 0,0 0 8 16,0 0-6-16,0 0 2 0,4 10 8 15,-4-5-5-15,-3-1 4 0,-1 0 10 0,2 4-6 16,0-1 8-16,4 1-10 0,0 1 4 0,-3-5 3 15,3 1-2-15,-2 2-5 0,3 1 4 0,2-4-1 16,-5-4 4-16,0 1-3 0,3 9-4 0,-2-4 1 16,4-3-1-16,0-1-2 0,-2-2 2 0,2 0-9 15,-2 0 7-15,3-3-5 0,1 1-2 0,-6-3-1 16,6-1-3-16,-4-1-17 0,2 1 5 0,1-4 3 16,-3-1 1-16,-2 2 15 0,2-2-3 0,-2 3-2 15,5 4-2-15,-5-1-2 0,1 2 20 16,2 1-5-16,-4 1 9 0,7 0-8 0,-6 2 1 15,0 3 3-15,2 0-2 0,-4 2-11 0,2-1 15 16,-2 0-7-16,1 0 11 0,1 1-4 0,-1 2-5 16,1-1 4-16,1-1-5 0,1-1 0 0,0-2 3 15,2 0-2-15,-2 0 3 0,-1-1 10 16,-1-1-5-16,3-1 8 0,2-3-8 0,2-3-4 0,-1 0-1 16,-3-2-9-16,2-1 5 0,0 0-9 15,1-2-5-15,2 3 4 0,-5-5-5 0,0 0-11 0,-1 0 16 16,0-2-11-16,-2 2 13 0,1-2-3 0,-2 3 19 15,-2 2 5-15,0 2 4 0,0 2-13 0,2 6 8 16,0 0-8-16,0 0 8 0,-1 0-7 0,-11 6 1 16,6 1 0-16,3 4 1 0,0 0-1 0,1 4 5 15,2-1-1-15,0 1 3 0,1 1 6 0,3-2-15 16,0 1 8-16,3-1-12 0,-3 0 1 0,3-3 9 16,-1 2-7-16,-1-1 8 15,1 1-10-15,0-1 1 0,-2-4 1 0,1 1-1 0,-1-1-7 0,-1 1 4 16,0 1-7-16,-1 1 7 0,0-2-1 15,-2 4-4-15,-4-2 6 16,0 2-6-16,-2 1-1 0,-1 1 8 0,0 2-7 0,-1-1 6 16,-1 2 0-16,-1-1-5 0,0-2 8 0,1-1-7 15,1-3-4-15,0-3 11 0,3-1-9 16,0-3 9-16,1-1-4 0,2 0 7 0,2-3 7 16,0 0-2-16,0 0-4 0,0 0 6 0,4-12-8 0,1 4 8 0,3-2 4 15,0-2-10-15,1-1 2 0,1-2-7 16,3-3-14-16,-3-2 11 0,1-1-5 0,1-2 5 15,-3-2-24-15,0-3-6 0,-1 0-9 0,-1-2 3 16,-2 2-12-16,-1 4 7 0,0 2 0 16,0 5 2-16,1 3 18 0,-2 3 2 0,-2 1 8 0,1 5-7 15,-2 5 8-15,0 0 24 0,0 0-7 16,0 0 13-16,0 0 1 0,0 0-11 0,0 0 13 0,5 9-14 16,-4-2-1-16,1 2 7 0,0-1-8 0,1-3 10 15,-2 1-4-15,2 0-7 16,-1 2 7-16,2 0-7 0,2 4 8 0,-2-2-15 0,1-1-2 0,-2 3-3 15,4-3 15-15,-3-1-9 16,2 2 6-16,-1-3-9 0,-5-2-6 0,2 1 14 0,-2-2-6 0,2-2 9 31,1 2-5-31,-3-1-4 0,1 1 5 0,-1-4-4 0,0 0 3 16,0 0 9-16,0 0-10 0,0 0 11 0,0 0-6 0,0 0-2 0,13 0 4 0,-7-1-5 16,3-3-11-1,-4-1 4-15,-4-1-4 0,3-3 4 0,-5 1 1 0,5-4-7 0,4-1 2 16,-8-3-4-16,5 1 0 15,-4-1 11-15,-4 2-7 0,3-2 7 16,-5 0 0-16,2 2-8 0,2-1 12 0,0 5-11 0,-3 2 8 0,2 2 8 0,-4 2-1 31,1 2 3-31,5 2-6 0,-8-1-5 0,3 2 0 0,1 4-2 16,-2-2 3-16,4 4-5 0,-2 0-3 0,1-2 0 0,3 3 10 0,0 1-2 0,1 2 5 16,0-1-4-1,1 2 2-15,1-4 4 0,-1-1-5 0,3-2 5 16,-2-5-1-16,3 0 3 0,0 1 0 15,0-2 1-15,3-1-2 0,-2-5-14 0,-2-5-1 16,0-2-7-16,4-3-16 0,-1-3-31 16,-1 0-21-16,5-5-4 0,-4-5-66 0,1-2 13 15,8-2 19-15,-9-5 0 0,1-2 103 0,0-1 20 16,-6-1 52-16,0 6-18 0,-3 4 91 0,-5 7 18 16,3 9-25-16,-3 7 21 0,-3 2-75 0,6 9-46 15,-7 1-5-15,3 7-10 0,-2 3-7 0,-4 9 20 16,3 1-10-16,1 9 16 0,2 0 1 0,0 1-5 15,4 6 4-15,0-3-5 0,-1 0-7 0,3 2 1 16,2-2 2-16,-1 1-1 0,3-4-10 0,0-2 5 16,-1-3-4-16,5-4 6 0,-2-1 6 0,3-2-13 15,-3-2-5-15,4 0-4 0,-7-3-23 0,2-5-112 16,-1 0-97-16,-1-2-13 0,3 2-300 0</inkml:trace>
  <inkml:trace contextRef="#ctx0" brushRef="#br0" timeOffset="19879.02">17321 17739 131 0,'0'0'26'0,"0"0"-3"0,0 0-19 0,0 0 77 0,0-1-26 0,0 0 11 0,0 0-16 0,0 0 20 0,0 0 1 0,0 0-16 16,0 0 13-1,-1 0-15-15,1 0-12 0,-1 0 16 0,1 0-15 0,0 0 18 0,0 0-13 0,0 0 5 32,0 0 2-32,0 0 0 0,0 0-16 0,0 0-1 0,0 0-24 15,0 0 16-15,0 0-17 0,1 0-2 0,16-6 12 16,-10 11-13-16,1-1-8 0,4 3 22 15,1 0-5-15,3 0 12 0,2 0-15 0,4 1-5 16,0 0-5-16,1 4 3 0,1 0-3 0,2-3-2 16,-4 2-10-16,6 1 7 0,-4 1 4 0,2 1-8 15,1-1 16-15,-9-2-16 0,1 3 1 0,-5-1 4 16,-2 3-5-16,-4 0 5 0,-2-1-5 0,-2 1-6 16,-3-3 2-16,-4 3-3 0,0-2 8 0,-4 0-10 15,-2 1 4-15,-3-1-6 0,-3 0 15 0,0 3 0 16,-4-2 10-16,-1 0-8 0,-1-1-2 0,-2-5 18 15,5 0-12-15,-2 0 16 0,3 0-17 0,2 0-2 16,-2-1 3-16,3-1-2 0,0 3-7 16,1-2 11-16,3 1-12 0,2-2 12 15,-2 0 1-15,2 0-8 0,2 0 9 0,2 3-10 0,1-4-4 16,-1 5 4-16,3 0-11 0,1-10 6 0,0 0-34 16,0 0-108-16,7 6-33 0,-1-3-29 15,6-3-69-15</inkml:trace>
  <inkml:trace contextRef="#ctx0" brushRef="#br0" timeOffset="20836.34">17376 18058 516 0,'1'-12'67'0,"-1"1"-2"0,2-2-2 0,-1-1-4 0,2 0-41 0,-2-1 24 15,2 0-8-15,3 1 16 0,1 2-5 0,0 4-22 16,2 1 4-16,0 3-12 0,1 1-21 0,2 1 20 16,0 4-14-1,3 3 17-15,0 0-17 0,0 6 0 0,4 1 3 0,-1 2-1 0,1 2 2 0,2 1 4 16,-5-1-3-16,5 1 3 0,-1 3 2 0,0-2-2 31,-2-1 0-31,-1-2-2 0,-2-4-14 0,-2 0 15 16,-2-2-9-16,-1-1 13 0,-1-2 12 0,-2-2 18 15,2-4 19-15,-2-2-7 0,1-3-3 0,-1-3 8 16,0 1-19-16,1-5 17 0,0 0-7 0,-1-3-7 16,-2-2 9-16,-1 0-9 0,-1-3-5 0,1 1-7 15,-3-1-4-15,1-4 2 0,-2 1-7 0,-1-5-12 16,0 2 1-16,-4 4-6 0,2-2-2 0,0 11 1 15,-1 0-6-15,2 3 3 0,-1 1 0 0,1 4-3 16,0-2 5-16,2 7-4 0,0 0 2 0,0 0-13 16,0 0 5-16,0 0-9 0,0 0 11 0,7 12-68 15,-2-6-53-15,4 3-9 0,1 0-163 0</inkml:trace>
  <inkml:trace contextRef="#ctx0" brushRef="#br0" timeOffset="21296.62">18299 17813 959 0,'2'-8'48'0,"-2"-2"-29"0,3 1 3 0,-3 3-12 0,-2 0-11 0,4 1 7 0,-2 1-12 0,0-3 11 16,0-1 4-16,-3 1 20 0,2-1 4 0,0 1 1 15,1 1-28-15,0-1 1 0,-1 3-11 0,-1-3 8 16,-1 1 5-16,0 2-9 0,-2-3 8 0,0 3-9 16,0 1-7-16,1-1 9 0,1 3-5 0,-2 0 6 15,1 1-2-15,0 1-3 0,-2 3 1 0,1 2-2 16,-1-1 2-16,-2 4-2 0,0 1 6 0,0 2-2 16,0 2 0-16,1 3 3 0,0-1-4 0,1-1 3 15,2 1 5-15,2-3 1 0,2 1 2 16,1-1-1-16,1-3 5 0,1-2-7 0,2 2 4 0,-1-2-6 15,0-2-2-15,3 0 9 0,-2-4-6 16,2 1 7-16,1-2-13 0,0-1-16 0,0-2 0 0,1-3-7 16,-1 2-4-16,4-4 19 0,-4 5-11 0,3 2 14 15,-3-4 3-15,-2 8 1 0,0 0 7 16,-3 1-6-16,4 7-7 0,-3 2 10 0,1 2-2 0,0 3 6 16,1 4 1-16,-1-1-7 15,-3 0 2-15,-2 3-3 0,0-2-1 0,2-1 1 0,2 1-6 16,-2-5 6-16,-1 2 5 0,0-3-3 0,2-6-7 15,-2-3-9-15,0-3-108 16</inkml:trace>
  <inkml:trace contextRef="#ctx0" brushRef="#br0" timeOffset="21693.28">18527 17755 1061 0,'0'0'60'0,"0"0"-17"15,0 0 6-15,-1 0-13 0,1 0-25 0,-1 0 12 16,1 0-1-16,0 0 7 0,0 0 11 0,0 1-11 16,1 14 0-16,2-9-5 15,2-1-25-15,3 3 10 0,-5 5-14 16,4 1 13-16,0 3-8 0,-2-1-1 0,2 2 5 0,-2 0-4 16,-1 1-8-16,0 1 9 0,-1-2-1 0,1 1 3 0,-2-2-3 0,1 2 1 15,1-2 1-15,0-3 0 0,0-2 2 0,0-4-3 16,1 3 6-1,2-3-4-15,1 0 5 0,-2-3 4 16,1-4-5-16,1-1 5 0,0 0-18 0,2-5 6 16,-1-3-9-16,-1-2 9 0,0-4-10 0,0 3 4 15,-1-3 3-15,0-3 2 0,0-1 14 0,-3-6-17 0,-1 2 4 0,-2-1-9 16,0-2 17-16,-3 2-11 0,-1-4 8 0,-3 6-9 0,-3 3 14 0,1 3-1 31,-3 2 10-31,-1 1-6 0,0 1 6 0,-3 6-5 16,-1 0-8-16,-3 3 4 0,2 2-2 0,0 3-6 15,-1 2 1-15,1 1-3 0,-1 1 2 0,3 2 0 16,2-1 4-16,4 3-4 0,1-1-7 0,3-3-69 16,-1 2-69-16,5-1 0 0,2 0-168 0</inkml:trace>
  <inkml:trace contextRef="#ctx0" brushRef="#br0" timeOffset="22089.86">19125 17621 490 0,'0'0'21'0,"0"0"11"0,0 0-5 0,0 0-24 0,0 0 4 0,0 0-11 0,0 0-5 0,0 0 43 0,0 0 1 0,-7 13 17 16,7-6 12-16,0 3-30 0,-1 1 10 0,1 3-16 15,0 2-7-15,0 3 17 0,1 0-21 0,-1 1 21 16,0 2-12-16,0-1-16 0,0 1 10 0,0 4-15 15,-3-2-9-15,0 0 12 0,0 2-7 0,-2-1 9 16,0 0-12-16,0 0 3 0,-1-5 3 0,0-1 0 16,1 0-3-16,-3-3 11 0,2-2-7 15,-1-4 11-15,1-3 8 0,0-1-18 16,-2-1-44-16,3-1-2 0,0-3-200 0</inkml:trace>
  <inkml:trace contextRef="#ctx0" brushRef="#br0" timeOffset="22264.89">18834 17817 1015 0,'0'-3'64'0,"0"3"-32"16,-1 2-16-16,1-2-1 0,0 0-31 0,0 1 25 16,7 11-9-16,1-8 16 0,2 1-1 0,5 0-27 15,-5-3-25-15,8 3-11 0,7-3-144 0</inkml:trace>
  <inkml:trace contextRef="#ctx0" brushRef="#br0" timeOffset="22426.8">19299 17976 1161 0,'-3'-1'32'0,"3"1"12"16,2 1-33-16,-2-1 29 15,0 0-27-15,0 0 4 0,0 0 24 0,0 0-11 0,0 0 31 0,0 0-22 16,0 0-14-16,0 0 1 15,1 0-19-15,-1 0-82 0,1 0-83 0,0 0-9 16,0 1-269-16</inkml:trace>
  <inkml:trace contextRef="#ctx0" brushRef="#br0" timeOffset="23346.03">19731 17702 492 0,'-2'-9'61'0,"8"-2"148"0,-6 2-153 0,3 1-26 0,6 2-1 0,-4 3-7 15,4 0 13-15,-3 0 3 0,-2-1 17 0,0 1-11 16,-2 0-2-16,6 2-4 0,-6 1-16 0,4 0 10 16,1 1-22-16,1 1-8 0,1 1 9 0,-1 2-9 15,0 1 0-15,-2 1 0 0,-1 3-3 0,2 1 4 16,0 1 0-16,1 2 4 0,1 3-2 0,-2 4 2 15,-2 2-9-15,0-1 8 0,2 0-9 16,-4-2 9-16,2 2-6 0,-3 1 2 0,0-3 0 16,-1 0 0-16,0-4-10 0,-1 0 12 0,0-2-5 0,0-3 7 15,-1-1 4-15,1-5-3 0,0 1 9 0,-1-3-9 16,1-3-7-16,0 0 20 0,0 0-5 0,0 0 12 16,0 0 5-16,0 0-10 15,-1-10 1-15,0 2-6 0,0 0-8 0,1-3 1 0,0-4 3 16,0-1-2-16,-3-1-4 0,3-3-1 15,-1 0-3-15,2-5 2 0,2 1-9 0,-2 0 4 16,1 0-13-16,2-3 11 0,-1 1 1 0,2 1-3 16,-2 2 7-16,2 8-7 0,-1 3-4 0,0 6-5 0,-1 3-4 15,0 2 1-15,1 1 12 0,1 3-6 16,1 3 11-16,0 3-10 0,2 3 1 0,0 2 15 0,0 3 0 16,2 0 8-16,-2 1-6 0,1-2-1 15,0 2-8-15,0-2 4 0,-1-1-8 0,1 2 10 16,1-2 0-16,-2 1 5 0,-2 0-4 0,3-4-7 15,-4-1 2-15,9-2-3 0,-5-3-4 16,-2 0 16-16,2 1 1 0,-2-2 8 0,-2-1-11 0,-1 0-18 16,-2-3-15-16,-2-1 0 15,3-1-33-15,0 0-50 0,1-2-27 0,-4 3-10 0,0 0-59 0</inkml:trace>
  <inkml:trace contextRef="#ctx0" brushRef="#br0" timeOffset="23531.39">19899 17909 274 0,'-8'-3'175'0,"1"3"-73"0,1 0-48 0,2 4 15 0,-3-4-42 0,7 0 66 0,0 0-4 0,0 0 29 16,0 0-14-16,0-1-30 0,15-11-12 0,-7 9-4 0,2-4-47 0,1 3-1 16,2-2-12-1,-3 1 7-15,1 3-22 0,0-1-36 0,1-2-26 0,-2 3-3 0,1-3-51 16,-1 4-43-16,-1 1-43 0</inkml:trace>
  <inkml:trace contextRef="#ctx0" brushRef="#br0" timeOffset="24734.49">20318 17788 17 0,'0'-4'6'0,"0"4"8"0,0 0-23 0,0 0 11 0,0 0-12 0,0 0 13 15,0 0 0-15,0 0-1 0,0 0 12 0,0 0-10 16,0 0-4-16,0 0 9 0,0 0-11 0,0 0 10 16,0 0-1-16,0 0-7 0,0 0 7 0,0 0-8 15,0 0-12-15,0 0 18 0,0 1-17 16,0 0 17-16,0 0-7 0,0-1-22 0</inkml:trace>
  <inkml:trace contextRef="#ctx0" brushRef="#br0" timeOffset="24882.69">20309 17798 80 0,'-2'-3'50'0,"1"1"0"16,1 2-12-16,0 0 11 0,0 0-1 0,0 0-15 0,0 0 2 15,0-1-10 1,0 0-21-16,0 0-2 0,0 0-6 0,0 0 4 0,0 0 7 0,0 0-11 16,0 1-25-16,0 0-3 0,0-1-126 0</inkml:trace>
  <inkml:trace contextRef="#ctx0" brushRef="#br0" timeOffset="26733.31">20071 17883 752 0,'4'-2'65'0,"2"1"-25"0,-3-4-18 0,4 5 3 16,1-6-17-16,1 0 4 0,0 1 11 15,3 1-10-15,-4-4-13 0,0 4 10 0,5-1-9 0,-2-3 11 0,-3 4-12 0,3-1 6 31,-4 1 1-31,-1-2 2 0,1 0-7 0,-1-2 2 16,2-1 0-16,-1 1 2 0,0-3 3 0,-4-2-9 16,-1 1-3-16,-2-2-2 0,0 4-3 0,0-3 8 15,0 0-2-15,-2 2 4 0,1 2 1 16,-1 2-12-16,1 3 5 0,1 4-11 0,0 0-5 16,0 0 17-16,0 0-5 0,-11 6 9 0,8 1 5 0,-1 1 0 15,4 1 4-15,-4 2-3 0,2 1-2 16,2 1 9-16,-6 0-1 0,5 0 6 0,-2 2 10 15,1-1-3-15,3-1 3 0,0 3-2 0,4-1-4 16,0 2-4-16,-1 0-1 0,3-9-2 0,-1 4-2 16,-1-2-4-16,2 0 5 0,1 1-5 0,1-5-1 15,2-2 8-15,1 0-11 0,2 0 9 16,-2-2-12-16,0-2-4 0,0-3-5 0,-2-3-3 16,1 0-27-16,0-2 5 0,-1 2-15 0,2-3 9 15,-4-3-11-15,-3 0 7 0,0-4 8 0,-2 2-4 16,0 4 17-16,-2-3 37 0,-1 0-6 0,0 0 16 15,0-4-12-15,0 0 11 0,0 2 5 0,0-1 2 16,0 2-6-16,1 3 2 0,1 1-10 0,0 4 10 16,1 2 3-16,-1 2-13 0,0 2 2 15,2 1-9-15,0 1-8 0,0 2-4 0,1 1-1 0,1 2-1 16,-1 2 0-16,0 0 7 0,0-1 2 0,2 4 0 16,-1-4-8-16,0 3 5 0,0 1-7 0,-3-5 6 15,0 4 0-15,-1 0-3 0,0 0 6 0,2 1-6 16,-2-4 0-16,1-1 0 0,-1-2-4 0,-2 0 2 15,2 4 0-15,-2-2 3 0,3-1 5 0,-2-1-1 16,-1-5 2-16,0 0 0 0,0 0 4 16,0 0-3-16,0 0 2 0,0 0-3 15,1 0-2-15,0 0 2 0,10-6 1 0,-9 2 2 16,4-2-1-16,2-2 2 0,0 4-9 0,-1-6 1 16,-4 3-3-16,5 2 2 0,-1-3-8 0,-3 3 6 0,3-3-8 15,-2 3 8-15,-2 0 0 0,-3 5-2 16,0 0 2-16,0 0-3 0,0-1 9 0,0 0-10 15,0 0 3-15,0 1-9 0,0 0 6 0,0-1 5 0,0 1 4 16,0-1 0-16,0 1-5 0,0 0 3 16,1 0-4-16,0-1 5 0,0 0 4 0,1 0-6 15,-2 0 7-15,1 1-8 0,-1 0 1 16,1-1 0-16,0 0 3 0,0 0-1 16,0 0-2-16,0 0 1 0,1 0-4 0,-1 0 2 0,-1 0-8 0,1 0 10 15,0 0-11-15,0-1 10 16,0 1 3-16,0 0-5 0,1 0 10 0,-1 0-10 0,-1-1-6 0,1 1 7 15,0 0-8-15,0 0 7 0,0 0-5 0,0 0 1 16,1 1 4-16,12-3-2 16,-16 8-7-16,3 2 12 0,-2-2-13 0,-1 2 13 0,7 2 4 15,-3-2-8-15,1 0 14 0,3-2-14 0,-9 4-6 0,3 1 14 16,4-1-12-16,2 2 14 16,1-5-4-16,-2-1-5 0,-2 2 3 0,0-4-3 15,1 0 6-15,0 1-8 0,0 0 3 0,1-2-4 16,2 4 8-16,-2-6-5 0,1 1 0 0,2 0-2 15,-2-3-10-15,2 0 13 0,-3 0-9 16,1-1 9-16,1-1-1 0,0 2-5 0,-3-2 5 16,0-1-6-16,-1-1-9 0,-2-4 14 15,4 2-12-15,-5-1 12 0,0 0-1 0,0-1-2 0,0 1 4 16,-1-2-5-16,-3 1-8 0,0 0 14 0,-1-1-7 0,-3 0 8 16,1 1-13-16,-1-1 9 0,-1 1 0 15,2 2 1-15,1 0-13 0,-1 3 8 0,-1-1-11 16,0 2 9-16,-1 2-1 0,2 1-4 0,-2 1 5 0,3 2-7 15,0 1-6-15,1 2 16 16,0 0-5-16,-1 0 9 0,0 0 1 0,-3 2-8 0,5 1 6 16,1 0-8-16,2-1 6 0,-1-1-1 0,0 0-3 15,1 1 3-15,3 1 7 0,2-3 0 0,-2 0 5 0,3-2-7 0,-1-2-3 16,1 3 14-16,0-4-7 0,4 0 12 16,-5 0-1-16,6-1-7 0,0-2 5 15,-3 0-8-15,5 0-10 0,-3-3 12 16,2-1-9-16,-1-1 9 0,2-2-1 15,-3-1-6-15,2 0 10 0,2-2-10 0,-3 0-10 0,-2-1 11 16,0-1-7-16,-1 0 9 0,-2 1 1 0,0 1-2 16,0-1 3-16,-4 2-2 15,1-1-3-15,-1 0 10 0,0 1-8 0,-1 1 9 16,0-1-2-16,-2 4-7 0,0 1 4 0,-1 3-6 16,1 2-6-16,2 2 11 0,0 0-9 0,0 0 8 15,-1 0-1-15,0 0-9 0,-13 11 9 0,11-3-12 16,0 1-1-16,-1 0 14 0,0 3-8 0,1 3 10 15,0-1-2-15,1 3-3 0,1 1 6 0,1 1-6 16,3 2-9-16,-2 0 15 0,3 1-9 0,0-3 11 16,-1 3-5-16,2-2-3 0,-1-2 7 0,2-1-6 15,0-3-1-15,-3 0 4 0,3 0-5 16,-1 3 6-16,0 1-4 0,1-2 0 0,-3-1 4 0,2-4-3 16,0-2-9-16,-1-1 23 0,1-2-8 15,0 0 16-15,1-3-11 0,-1-2-4 0,1 1 1 16,0 0-1-16,1-2 3 0,1 0-15 15,0 0-5-15,-2-2-4 0,2-1 1 0,-2-1-17 0,0-2 7 16,0 0-13-16,-1-2-7 0,1 1-2 16,-3-5-18-16,1 1 10 0,-3-1 3 0,-1-4 23 15,1 6 14-15,-3-5-6 0,-4 3-2 0,-1 1 18 16,2 0-10-16,-1 6 13 0,0-1 5 0,0 4-5 0,1-3 6 16,-2 2-6-16,2 1 4 0,1 1 13 15,1 3-9-15,0-2 9 0,0 3-9 0,3-3 4 16,0 0 4-16,0 0-4 0,0 0-19 0,0 0 13 15,-2 1-11-15,2 0 12 0,0 0 1 0,0 0-2 16,0 0 5-16,0 0-6 0,0 0-13 0,2 0 19 16,14 16-13-16,-10-17 16 0,2-2-10 0,0 1-17 15,-1-2 7-15,2-3-13 16,1-2-6-16,0-1 11 0,-1 0-11 0,-2-1 11 0,-1 0-5 0,-1-2-1 16,1 3 11-16,-3 2-8 15,-1 1-1-15,-1 3 32 0,-1-2-9 0,-1 3 21 0,1 2 2 16,0 0-16-16,0 0 5 0,-2 12-9 15,3-5 0-15,-2 3 8 0,-1 1-9 0,1 0 8 16,1 2-1-16,1-3-4 0,4 1 9 0,-5 0-8 16,0-1-2-16,0 0 1 0,0 0-5 0,2 2 5 15,3-6 5-15,0 0-7 0,1-3 3 0,-3-1-7 16,-3 1-19-16,0-3-143 0,8 1-141 0</inkml:trace>
  <inkml:trace contextRef="#ctx0" brushRef="#br0" timeOffset="26891.91">20955 17624 951 0,'-3'-2'37'0,"3"2"-16"0,0 0-21 0,0 0 10 16,0 0-8-16,0 0 1 0,0 0 9 0,0 0-7 15,0 0 5-15,0 0-27 0,0 0-67 0,16 2 15 16,-9 0-173-16</inkml:trace>
  <inkml:trace contextRef="#ctx0" brushRef="#br0" timeOffset="28282.72">20993 17741 609 0,'-1'-11'51'0,"-3"2"128"0,-1 3-178 0,5 6 0 0,0 0 1 0,0 0 4 0,0 0 18 0,0 0 18 0,0 0 1 16,0 0 2-16,0 0-32 0,0 0 9 0,0 0-20 15,0 4 18-15,1 2-15 0,1 2 13 0,4 3 5 16,-6-2 1-16,4 1-3 0,0 3 0 0,-3-3-12 0,6 2 10 16,-2 1-3-16,2 2-11 0,2 1 14 0,-5 2-15 15,2-2-4-15,-2-4 5 0,-1-1-6 0,1 0 7 16,-4 1 6-16,2 0-13 0,-2 0 6 16,4-2-7-16,1-4 6 0,2-1 3 0,0 1-6 0,-3-3 5 15,1-1 4-15,-2-2-14 0,3 0 4 0,0-2-10 0,2-2-4 16,-3 1 4-16,1-2-3 0,-1-1 3 0,-4-4 10 15,4-2-10-15,-1-2 9 0,-2-1-13 0,3 3-3 16,-5-3 12-16,0 1-15 0,-2-2 14 16,-8-2-10-16,7 1 8 0,-5 0 3 0,1 1-3 0,4-3-10 15,-4 4 35-15,1-1-8 0,-1 1 19 0,-2 4-1 0,-1 1-18 16,2 2 6-16,4 4-13 0,-2 1-4 0,0 3 1 16,3 1-6-16,-5 4 5 0,2 0 2 15,3 1 2-15,-7 1 10 0,4 3-8 0,-1-1-1 0,1 2 9 0,4 0-9 16,1-2 9-16,0 1-7 0,2 0 7 0,0 0 5 15,6 0 0-15,1 0 4 0,-2 0-5 16,2-3-5-16,0-2 2 0,4 0 2 0,0-2-9 16,1 0 7-16,-2-1-11 0,-2 0-13 0,2-3 15 0,-2-3-11 0,-1-2 11 15,2 2-23-15,0 2 2 0,-1-4 1 0,0 1 0 16,-1-5 8-16,-1-3-5 16,-1 3-3-16,-1-3 2 0,-1-2 8 0,-1 0-1 15,1-3 3-15,-1 0-4 0,2-1 2 0,-4 1 7 16,0 1 7-16,0 1-2 0,0 1 7 0,0 1-1 0,1 0-1 15,-1 1 1-15,-1-1 2 0,0 1-8 0,0 0-1 16,0 0 0-16,0 1 10 0,0 2-5 0,-1 1 0 0,-1 4-3 16,0 0 9-16,2 1-21 0,-2 3 6 0,2 1-9 15,0 0 17-15,0 0-15 0,0 0 10 0,0 0-12 0,-1 0 6 0,1 1 2 16,-1 1-7 0,-1-1 7-16,1 0 4 0,-11 19-1 0,9-14 6 0,1 1-7 15,0 1 0-15,0 0-1 0,2 2-1 0,0 1 1 0,0 0 11 0,1 3-12 16,0-2 10-16,1 4-12 0,0-1 4 0,3 0 8 15,1 1-3-15,-1-1 6 0,1 1 2 0,-1-2-3 0,2 1 2 16,-1-1-3-16,3-1-6 0,-1-1 11 0,0-3-9 16,-2-1 9-16,1-2-4 0,0-2-5 0,0 1 5 15,-1-2-7-15,2 2-4 0,-1-2 12 0,-1-1-15 16,1-1 13 0,0 0-2-16,-2 1-4 0,2 2 11 0,-1-3-12 15,1-2-5-15,-3 1 0 0,1-5-2 0,-2 2 2 0,2 2-4 0,-1-1 4 0,0 0-3 0,-1 1 4 16,2-2-6-16,-4 0 6 15,2 2 1-15,-1 0 3 0,1 2-2 0,0 1-3 16,2-1-4-16,-5-1 0 0,0 0-14 0,0 0 21 0,0 0-6 0,0 0 11 16,0 0-5-16,0 1-6 15,0 0 4-15,1 0-4 0,0 0 7 0,0 0-3 16,0 0-1-16,0 0 0 0,1 0 3 0,-1 0-3 16,-1 0 6-16,1 0-5 0,0 0 0 0,-1 0 6 15,0 0-9-15,1 0 6 0,0 0-10 0,0 0 10 0,1-1-3 0,-2 0 5 0,0 0-9 0,0 0-32 31,0 0-32-31,1 0 0 0,-1 0-72 0,1 0-122 16</inkml:trace>
  <inkml:trace contextRef="#ctx0" brushRef="#br0" timeOffset="28699.59">21161 17358 541 0,'-1'-6'35'0,"3"0"22"0,-2 1 2 0,0 1-18 0,0-1 17 0,-3 2-17 0,1 1 18 0,2-1-2 16,-5 1-12-16,4 0 9 0,1 2-23 0,0 0-14 0,0 0-1 15,0 0-5-15,0 0-18 0,0 0 12 16,-1 0-12-16,1 0 12 0,0 0 5 0,-1 0-3 0,1 1 8 0,-1 0-10 15,-1 0-3-15,1 0 4 0,1 0-2 16,-8 24 2-16,9-20-6 0,2-1 9 0,0 1 0 0,6-2 1 16,-4 2-7-16,5-3-82 15,-1 0-58-15,3 0-13 0,4 0-208 0</inkml:trace>
  <inkml:trace contextRef="#ctx0" brushRef="#br0" timeOffset="29115.81">21313 17723 425 0,'0'3'188'0,"0"0"-100"0,0 3-44 0,2 0 12 0,3 1-3 0,-1 1-23 16,2-2 6-16,-1-1-11 0,1 0 0 0,0-3 23 0,2 1-10 15,1-1 13-15,-2-2-21 0,3 0-10 16,-2 0-5-16,2 0-1 0,3 0-10 0,-1-1 5 0,0 0-9 15,-1-3 8-15,-3-1-1 0,5-3-7 0,-4 1 7 0,2-2-8 16,3 1 1-16,-3-3-2 0,-4-2-1 0,0-2 1 16,1-2 4-16,-3-4-1 0,4 2 1 0,-2-2-4 15,-7 1-16-15,1 0 18 0,1-2-11 0,-2 0 12 16,0 1-2-16,-2 1-6 0,-3 1 8 0,0 4-8 16,-2 2 0-16,1 0 14 0,-1 4 4 0,7 9 6 15,0 0 1-15,0 0-2 0,-11 0-2 0,5 1 3 0,1 3 0 16,2 1-11-16,0 3-6 0,2 1 2 15,-3 1 8-15,4 6 7 0,0 1 6 16,3 2-5-16,1 2-9 0,-2-3 12 0,4 2-8 0,3 1 10 0,-1-2-8 0,4 0-9 16,-3 0 2-1,0-2-4-15,0 1 0 0,2-4 7 0,-1-2 0 0,3 0 1 0,0-2-8 0,-4 1-25 16,3-2-44 0,-3-1 1-16,-1 0-172 0</inkml:trace>
  <inkml:trace contextRef="#ctx0" brushRef="#br0" timeOffset="29277.74">21568 17747 1354 0,'7'-8'223'0,"-6"0"-177"0,-1 2-6 15,3 2 4-15,2 2-35 0,3-1-5 0,3 1 2 0,1-1-1 16,0-2 5-16,3 0 14 0,1-2-2 0,0 1 4 16,1 0-19-1,2 4-99-15,-1 1-132 0,-1 1 9 0,-2 1-412 0</inkml:trace>
  <inkml:trace contextRef="#ctx0" brushRef="#br0" timeOffset="30760.72">9539 18395 223 0,'27'-2'-83'0,"-2"-2"65"0,2 3 89 0,5 1-1 0,0 3-4 0,3 0 5 0,0-3 11 0,-1 0-4 0,0-5 3 15,-3 4-4-15,3 0-6 0,-3 1 7 0,4 2 0 0,-4-2-8 16,3 2 0-16,5-2 0 0,0 1 6 0,5-2-28 15,-1-2-1-15,-7-1-8 0,0 2 1 0,-3 0-9 16,3 0 9-16,0 2-9 0,1 0 8 16,4-1-23-1,2-2-2-15,5 4-4 0,0-4 8 0,2 4-9 16,-5 3 14-16,2-3-14 0,-3-1 9 0,6 2-12 16,4-2-9-16,3 1 3 0,4 2-2 0,1-3 8 15,-2 3 4-15,4-2-1 0,0 5-5 0,-3-3-6 16,6 1 6-16,2-2-5 0,-2-2 1 0,2 3 0 0,-6-3 0 15,-2 2 1-15,1 5 9 0,5-5-11 0,2 4-1 16,2-2-3-16,-2-2 12 0,-6 6-7 0,-2-4 9 16,1 5-9-16,2-3 20 0,2 0-11 0,-1 1 9 15,-5-2-8-15,-4 2 7 0,2-1 1 0,3-3-2 0,8 1 4 16,2-2-11-16,0 0 8 0,2 0-9 0,-6-1 9 16,8-1-4-16,4 1-4 0,3-2 3 0,1 0-3 15,-6-1 3-15,2-3-7 0,4 1-3 0,4-3 0 16,1 3 0-16,-1 2-2 0,-8 0 4 0,1-2-4 15,1 0-1-15,2 0 2 0,-3-2 2 0,-5 6 1 0,-2-1 1 16,9-1-6-16,1-3 1 0,-1 0-3 0,1 2 7 16,-7 0-4-16,-2-1 4 0,4 0-4 0,-1-1 0 0,-2 2 3 15,-5 1-5-15,-8-1 4 0,1-1-4 0,3-1 1 16,1-1-2-16,-3 3 3 0,-4-3 4 0,-8 1-1 16,-4 0 3-16,-1-2-3 0,-4 3 5 15,5 1-10-15,0 0 2 0,0-3-4 0,2 2 9 16,-7-2-5-16,-2-2 4 0,-7 4-4 0,-4-5 0 0,-2-2 3 15,3 4-1-15,-5-2 2 0,0 2-6 0,-2 4 6 16,-7-1-4-16,1 0 5 0,-4-3-5 0,3 1-2 16,-3-1 6-16,-3-1-4 0,2 5 0 0,-4-5-1 0,-5 1-3 15,-1 4 2-15,-3-3 1 0,0 1 1 16,0-1-4-16,-3 2 2 0,-3-1-14 0,-1-1-2 0,-1 2 0 16,-4-2 0-16,0 3 4 0,-2 1-10 0,-2 2-14 15,3 0 0-15,0 0-45 0,-6-2-49 0,1 2-41 0,-3 4-4 16,-4-1-116-16</inkml:trace>
  <inkml:trace contextRef="#ctx0" brushRef="#br0" timeOffset="31948.62">9817 18095 301 0,'-4'0'114'0,"0"2"-39"0,0 2-44 0,-1 2-6 0,0 3-16 0,-3 0 15 0,3 0-14 0,-2 1 18 31,0 1-5-31,2-1 13 0,-3 6 1 0,1-5 1 15,1 0-15-15,-1 0 19 0,1-1-13 0,-3 3 16 16,2 0-7-16,-1-2-5 0,0-3 4 0,0 1-8 16,-4-1-15-16,-1 6 14 0,-1 0-14 0,2-1 14 15,-3 3-23-15,-2 0 7 0,-2 2 4 0,-2-4 0 16,-2 0 0-16,-2-1 5 0,2-3-14 0,-1 3 11 0,0-2-7 16,3 0 1-16,0-1 8 0,1-3-4 0,1 1 23 15,3-3-7-15,-2-2 5 0,5 4-6 0,-4-6 4 16,3 5-15-16,4-5 10 0,-1 0-11 0,5-1 6 0,-1-5 9 15,2 2-11-15,3-8 11 0,0 7-4 0,1-1-8 16,2-1 3-16,3-2-7 0,0 0-12 0,1 2-5 16,3 0-1-16,1 0 0 0,2 3-11 0,-1 0 2 15,0 1-1-15,-1 2 2 0,2 1-3 0,-2 2 3 16,-1 1-9-16,1 2 8 0,3 0 1 0,0 3 0 16,-1 3 6-16,2-2-5 0,-2 5 14 0,3 0-10 15,-1 0 7-15,3 0-8 0,0-4-1 0,-2 5 6 16,2 1-5-16,0 1 5 0,-3 1-10 0,4-5 9 0,-3-4-5 15,1 0 6-15,3 0 4 0,-5-2-4 16,-4-1 4-16,1-7-5 0,-1 4 13 0,-1 2-16 0,5 1 6 16,-8-5-10-16,1-3 7 0,0-4-4 0,-1-3 4 0,1 3-3 15,-3-1 7-15,0 3 10 0,-3-3-9 0,2 3 11 16,-2-2 5-16,0-3 16 0,0 1 7 16,-2-5-1-16,2-7-2 0,-5 2 4 0,2-3 2 0,-2 0 1 15,-2 2 2-15,-1-3-21 0,-2 1 2 16,4 1-8-16,-4 1 2 0,5 0-11 0,-2-1-3 0,-2 0-1 0,2-2-8 15,2 6-2-15,0-7 0 0,-2 2 0 0,7 5-3 16,-4-6-18-16,4 9-30 0,3-4 4 16,-2-1-81-16,2 0-107 0,2 2-76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2-04T06:47:44.00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1" timeString="2012-02-04T07:00:19.799"/>
    </inkml:context>
  </inkml:definitions>
  <inkml:trace contextRef="#ctx0" brushRef="#br0">0 0 129,'0'0'129,"0"0"-258</inkml:trace>
  <inkml:trace contextRef="#ctx1" brushRef="#br0">13545 3791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5:52:02.0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12574 17352 321 0,'0'-2'165'0,"0"-2"-54"0,0 3-74 0,2-2 1 0,0 3-8 0,2 1 23 0,-4-1 0 16,0 0 6-16,0 0-17 0,0 0 6 15,1 0-15-15,0 0 12 0,0 1-10 0,1 0-8 16,-1 0 14-16,1 0-15 0,-1 0-9 0,-1 0 13 0,1 0-14 0,8 20 16 16,-7-15-5-16,-2 2-9 0,1 0 3 15,-3 1-6-15,-2 2-11 0,-1 0 9 16,-3 1-2-16,2 0 6 0,2 1-10 0,-3-1-6 0,2 3 0 15,-1-2 0-15,-2-2 3 0,0 1 4 16,0-2-1-16,-1-1 4 0,-2 1-4 0,-1-2 5 16,-3 0 0-16,3 1 1 0,-2-2-14 0,1 0 10 0,0-2-10 15,-1-1 11-15,0 0 1 0,1-1-3 0,-3 0 5 16,1-2-7-16,1 0-6 0,-4-2 9 0,5-2-2 16,-1 0 7-16,0-3-3 0,7 0 0 0,-4-3-1 15,2-1 0-15,1-4-7 0,0 1 11 0,3-2-14 16,3-2 12-16,0-1-4 0,2 0-8 0,0-2 10 15,0 3-11-15,2 1 8 0,1 1-8 0,1-2 5 0,1 4-5 16,0 2 9-16,1 0-11 0,1 2 0 0,2 1-4 16,-2 0-1-16,2 2 10 0,0 3-3 0,0 0 5 15,6-1-4-15,-3 2-3 0,0 0 4 0,-2 0-4 16,-1 1-11-16,0 1 17 0,1 0-8 0,3 3 12 16,-3 1 1-16,1-1-12 0,0 1 3 0,-1-1-6 15,2 0 5-15,-1 1 3 0,1-1-1 0,2-1 2 16,1 3 1-16,-2-2 1 0,2-1 0 0,0 1 0 0,1-2 10 15,2 1-3-15,2-1 4 0,1 0-4 0,1-1 1 16,2 0 8-16,-1-3-2 0,5 0 1 0,0 0-16 0,3-1 16 16,0 0-5-16,-2 1 7 0,-1-1-11 0,-2 1-5 15,-1 1 0-15,-1-1-1 0,2 1 3 16,-2 1-8-16,0-2 3 0,-1 2-3 0,4-2 6 0,0 0-5 16,-5 3-1-16,1-3 0 0,-6 3-1 0,1 0 2 15,1 0 0-15,-2 0 1 0,0 0-1 0,-6 0 3 16,1 0 3-16,-4-1-2 0,-2 1-4 0,1 0 4 15,-4 2-4-15,-3-2 4 0,0 0 2 0,0 0 0 0,0 0 1 16,0 0 0-16,0 0 3 0,0 0-8 0,0 0 3 16,0 0-4-16,-1 0-1 0,0 0 0 15,0 0-8-15,1 0 4 0,-1 0-28 0,-1 0-37 16,-27 4-31-16,27-5-3 0,2 1-86 0,0 0-129 16</inkml:trace>
  <inkml:trace contextRef="#ctx0" brushRef="#br0" timeOffset="266.16">13808 17165 1406 0,'4'-5'1'0,"0"1"-7"0,4 0 1 15,0 1-1-15,-2-1 11 0,2-2-4 0,0 0-3 0,3 2-1 0,-1-1 2 0,3 2-45 16,-2-1-31-16,0 0-10 0,2 2-130 0,-3 0-115 16</inkml:trace>
  <inkml:trace contextRef="#ctx0" brushRef="#br0" timeOffset="419.57">13852 17364 889 0,'0'11'35'0,"0"2"3"15,1-5 5-15,0 3 3 0,1-3 31 0,0-3 14 0,4-4 2 0,0-1-3 0,5-3-34 16,0-1-37-16,3 0-13 16,3-2-3-16,1-2-19 0,1-2-75 0,1-4-50 15,-1 1-19-15,8 0-219 0</inkml:trace>
  <inkml:trace contextRef="#ctx0" brushRef="#br0" timeOffset="1301.58">14646 16592 394 0,'0'-10'352'0,"-1"1"-132"0,-1 3-161 0,2 6-9 0,0-1-2 0,0 0 20 0,0 0-21 0,2 0 22 0,10-16-18 0,-7 15-7 16,3-1 14-16,0 2-14 0,0 0-14 0,-1 1 5 0,3 0-23 16,-4 1 20-16,1 2-18 0,0 2-11 0,0 1 7 0,0 1-10 15,0 1-3-15,-1 2 12 0,1 1-6 16,0 3 11-16,2 2-6 0,-2 2-4 16,1 2 8-16,1 2-6 0,3 1 15 0,-3 1-13 15,0-1 6-15,-1 0-7 0,-4 0 10 0,3 3-10 16,0-4 2-16,2 0-4 0,0-1 6 0,-3-2-4 15,-1 2 0-15,5-3-1 0,-6-4 1 0,4 2-3 16,0-6 9-16,-4 1-7 0,1-1 0 0,2-5 13 16,-1 1-10-16,1-4 14 0,1-1 4 0,-4-2-12 0,5-1 7 15,-3-4-10-15,1-2 0 0,-2-2 12 0,-2-2 0 16,4 0 4-16,-3-3-3 0,1-4-1 0,-1 0-2 16,-2-5 4-16,2 2 11 0,-2 0-17 0,0-3 9 15,1 1-11-15,-1 0 3 0,0 2 1 0,1 1-7 0,-2 0 6 16,-1 3-11-16,2 1-4 0,-1 0 0 0,3 1-2 15,-2-1-3-15,1 0-1 0,1 2-3 0,-3-1 3 16,3 3 9-16,-1-1-14 0,0 3 7 0,3 4-10 16,-4-4 10-16,1 3-7 0,1 0 2 0,0 1-4 15,0 3 1-15,-1 2-5 0,-2-1-3 0,0 2 1 16,-1 1 2-16,0 0-19 0,0 0-2 0,0 0-6 0,2 0-6 16,6 1-14-16,-7 3-12 0,1 1-1 15,-1 0-23-15,0 0-44 0,2 3-18 0,-2-2-17 0,0 5-81 16</inkml:trace>
  <inkml:trace contextRef="#ctx0" brushRef="#br0" timeOffset="2016.26">15286 16787 777 0,'1'-7'28'0,"-1"-1"31"15,0 1-38-15,-3 2-12 0,-2-1 22 0,5 2-14 0,1 1 50 0,1-1-4 0,5 2-5 0,-7 2-1 16,0 0-26-16,0 0-5 0,0 0-4 0,0 0-2 16,0 0-14-16,0 0 10 0,0 0 2 0,0 0 4 15,0 1 13-15,6 12-11 0,-6-7 4 0,0 2-5 16,2 1 0-16,-1 2-2 0,-1 2 7 0,0 1-5 0,-2 2-6 16,1-1-2-16,1 1-3 0,-1 0 2 0,2 1-5 15,-1 2 8-15,5-1-6 0,-4 1 7 0,1-3-6 0,-2-1-5 16,-3 0 2-16,2 0-2 0,1-4 2 15,0 0 0-15,2-5-1 0,2 1 2 0,-3 0 3 0,4-4-2 16,-5-3-1-16,0 0-2 0,0 0-4 0,9-5-8 16,-2 1 4-16,-4-6-6 0,5-1 6 0,-1-3-2 15,-4-2-4-15,2-2 3 0,0 1 3 0,-1-1 0 16,3 0 4-16,1 3-4 0,-6 1 3 0,4 3 0 0,-2 3 0 16,-3 2 1-16,-1 6 7 0,0 0-11 0,9-3 4 15,-6 5-5-15,-2 0 1 0,1 5 1 0,-3-1 4 16,6 2 0-16,-4 5 7 0,0-5-9 0,6 5 1 0,-4 0-3 15,4-2-1-15,-1 4 3 16,-3-3-3-16,-3 0 5 0,2 0-10 0,3-1 10 0,-3 0-8 16,3-8 9-16,-3 3 1 0,2-4-7 0,0-1 8 15,0 1-10-15,0-4-9 0,2-6 7 0,-3 0-11 0,0-3 11 0,2-1 4 0,-2-1-3 16,0-5 8 0,-2 0-7-16,0-2 8 0,-1 0-4 0,0 0 5 0,0 1-5 0,-2 0-1 0,2 4 2 15,-4-1 1-15,-1 2 3 16,0 1 13-16,-1 2-3 0,2 1 5 0,-1 3-3 15,2 2 7-15,0 1-11 0,-1 1-6 0,3 1 1 16,1 2-11-16,0 0-14 0,0 0 7 0,0 0-7 16,0 0 15-16,0 1-12 0,0 0-7 0,-8 17-4 0,8-11-51 15,0 0-54-15,3 2-78 0,-2-2 13 0,3 1-197 0</inkml:trace>
  <inkml:trace contextRef="#ctx0" brushRef="#br0" timeOffset="2482.54">15629 16926 534 0,'-1'-12'89'0,"2"8"-82"0,2 2-3 0,-1 2 2 0,2 1-21 16,0-1 49-16,0 0 10 0,0-1 16 0,0 1 26 0,0-4-37 16,2 0-3-16,-1 0-9 0,1-1-25 0,-2 2 5 0,0-1-12 15,0 0 12-15,1 0-4 0,-2-3 12 0,1 0 8 16,-2-1-2-16,0-1-8 0,3 0 6 0,-5 0-15 16,2 0 15-16,-2-2 0 0,-2 1-10 0,1-1 10 0,0 0-14 15,-4 1-4-15,3 0 11 0,0 2-6 0,-4 2 9 16,4 1-6-16,-5 2 3 0,7 0 5 0,-5 3-2 15,1 0-4-15,0 0 7 0,-3 2-12 0,3 2 12 16,3 1-9-16,-3 1-5 0,1 4 2 0,2 2-5 0,0 2-9 16,1 3 18-16,0 0-10 0,1 0 13 0,-1-1-14 15,2 0-5-15,3-1 5 0,-2 2-6 0,4 1 11 16,0-2-9-16,-1-1 1 0,4-1-3 0,-5-2 7 0,4-3-2 16,1-2 10-16,-4-4-9 0,6 2-5 15,-4-3 3-15,1 2-13 0,0-3 10 0,1-5-3 0,4 1-11 16,-2-3 4-16,0-2-8 0,2-2 6 15,-3-2-16-15,1 0-5 0,2 0-4 0,-3-1-13 0,2 3-29 16,-2-2-7-16,1 4-14 0,-2 0-52 0,-2 0-15 16,0 3-47-16,-1 1 14 0,-3 1-93 0</inkml:trace>
  <inkml:trace contextRef="#ctx0" brushRef="#br0" timeOffset="2963.89">14693 17371 1056 0,'-6'-1'61'0,"1"1"39"0,1-3-73 0,-1 3-14 0,5 0-2 0,0 0 4 0,0 0 34 0,0 0 17 0,6 2 3 16,2-2 0-16,1 0-31 0,4 1-8 0,0-1-11 16,1 0 6-16,2 0-20 0,1 1 4 0,1-1 1 15,5 2 1-15,2 1-5 0,-1-3 9 0,2 0-5 16,1-3 6-16,2 1-12 0,5 0-3 0,3 0 1 15,0 0 0-15,4 1 5 0,-1-2-5 0,2 1 5 0,3-4-2 16,4-1 20-16,6 0 0 0,6 0 1 0,2 1-1 16,0 2-11-16,-4-1-2 0,-5-1 0 15,0-1-1-15,-1 2-7 0,-1 0-2 16,-1 1-1-16,-4-1 2 0,-5 1 7 0,-9 1-2 16,-6 0 0-16,-3 1-2 0,-4 0-8 0,-1 0-2 0,-5-1-4 0,-2 1 3 0,-1 0-7 15,1 1 2-15,-3 0-13 0,-1 1 9 0,-2-1-12 0,-1 1-13 31,0 0 1-31,-4 0-11 0,-1 0-36 0,0 0 4 0,0 0-26 0,0 0 16 16,0 1-35-16,-9 10-106 0,2-6-57 16</inkml:trace>
  <inkml:trace contextRef="#ctx0" brushRef="#br0" timeOffset="3684.27">15205 17573 775 0,'0'-4'164'0,"0"4"-98"0,0 0-7 0,0 0-27 0,0 0-28 31,0 0 64-31,0 0-10 0,0 0 29 0,0 0-12 0,0 0-34 16,0 0 2-16,0 0-13 0,0 0-18 0,0 1-2 0,0 0-10 15,0 0 6-15,4 18 1 0,0-13-5 0,-4 0 10 16,2 1-11-16,1 0 3 0,0 1 12 0,-1 1-10 16,1 2 10-16,-3 0-17 0,2 1 3 0,0 2 7 0,-2 1-3 15,4 4 0-15,-1-2 1 0,-3 2-1 0,2 2 4 16,0-2 6-16,-1 4-9 0,-1-1 2 0,1 2-3 16,2-3-6-16,1 1 10 0,2 1-1 0,0-3 5 15,0 2-3-15,0-2-2 0,0-4-4 0,0 0 2 16,-1-2-3-16,1-3 11 0,-2 4 2 0,6-4 2 15,-1-2-3-15,0-1-8 0,7-6 1 0,-5 1-1 0,-2 0 4 16,3-3-4-16,-3 0-4 0,1-2 2 0,5-1-2 16,0 1-4-16,0 0 3 0,-2-5-3 0,0 1-10 0,-4-2 16 15,1-1-5-15,-2 3 10 0,0-3-13 0,-1 2 6 16,1-1-4-16,-1-1 8 0,-3-1 3 0,2 0-8 16,-2-2 8-16,0-2-7 0,-2 0 12 0,0 1-4 15,-1-1 1-15,0-1-2 0,1 1-2 0,-2-4 5 16,-2 2-6-16,0-3 6 0,0-2-10 0,0 2 5 15,-1-5-3-15,0 3 4 0,0-3-2 0,-1 2 0 16,1 0 3-16,2 1-2 0,-2 1 0 0,2 2-6 16,1 2 2-16,0 2-3 0,1 0 2 0,-1 2-3 0,2 1 0 15,-2 2 1-15,1 0 5 0,-1 2-10 16,1 1 1-16,0 1-5 0,1 1 4 0,0-1-6 0,0 2-2 16,-2 3 0-16,0 0 5 0,0 0-11 0,0 0 1 15,0 0-9-15,0 0-30 0,1 0-10 0,-1 0-37 16,1 0 14-16,0 1-80 0,8 16-113 0,-7-12-57 0</inkml:trace>
  <inkml:trace contextRef="#ctx0" brushRef="#br0" timeOffset="24566.73">4986 16263 296 0,'-5'5'111'0,"-1"1"-42"0,1 3-69 0,-2 1 2 0,-1 0 0 0,1 0 2 0,-2 1 11 0,1 1-8 0,0 0 14 0,-2-2 28 16,3 0 7-16,-1-2 9 15,-3 0 8-15,3 0-11 0,-6 0-4 0,4-1 1 16,5 1-28-16,-5 0-3 0,5 1-12 0,-9-1 8 0,0-1-14 16,4-1-2-16,-3 0-3 0,6 0 0 15,-5-1-5-15,3 1 10 0,3-3 2 0,-3 0 3 0,2 0 5 16,-2-3-2-16,-6 2 8 15,6-2-5-15,1-3 8 0,1-2 6 0,3-2-9 0,-4 0 10 16,4-3 4-16,1 1-15 0,2-2 9 0,1-4-12 0,0 1-1 16,2-4-18-16,4 0-3 0,-1-1-3 15,2-2 12-15,4 3-10 0,1 1 6 0,3 3-10 16,2 2-6-16,1 3 10 16,1 1-8-16,1 2 9 0,4 2 0 0,-3 0-4 0,2 4 7 15,-1 5-7-15,-1 0-13 0,-2 3 18 16,-2 1-17-16,-1 2 17 0,-2 0-10 0,-1 2 6 15,2 2 5-15,-6-1-2 0,0 3-1 0,-1-2 1 16,-1 0-6-16,-4-1 4 0,1-2 2 0,-3 1 0 16,0 0 2-16,-1-2-4 0,0 0-11 0,0 0 17 15,-1-3-1-15,-2 1 7 0,0 0-11 0,1 0 1 0,1-2-1 16,-3 2 1-16,3 0-5 0,-1-3 6 16,2 2-5-16,0-5 7 0,0 1 1 0,0-4-1 15,0 0 0-15,0 0-3 0,1 0-25 0,0 0-14 16,17 1-32-16,-11-6 11 0,-1 2-44 0,2-2-57 0,0 0-44 15</inkml:trace>
  <inkml:trace contextRef="#ctx0" brushRef="#br0" timeOffset="25404.95">5048 16451 185 0,'-3'1'33'0,"2"0"-11"0,-2 1 8 0,0-1 7 0,2 2 20 0,1-3 14 0,0 0 3 0,0 0 4 0,0 0-22 0,0 0 12 16,0 0-25-16,0 0 21 15,0 0-48-15,0 0-4 0,0-1-3 0,1 0 0 0,0 1-20 16,0-1 13-16,0 1-13 16,23-2 14-16,-19 8-5 0,1 0-4 15,-1 3 4-15,1-4-8 0,1 5-10 0,-6 0 20 16,1 0-9-16,0 5 13 0,-3-2-7 0,1 2 13 16,-2 0 10-16,0-5-1 0,-3 1 3 0,-2-5 23 15,1 0 5-15,-2 0 8 0,0-1 12 0,0 0-9 16,0-3-2-16,0 2 0 0,-3-2-11 0,0-2-3 15,0 0-8-15,-1-1 6 0,0-1 0 16,-2-3-11-16,-1-3 9 0,-2 0-10 0,-1-3-3 16,-4-1 0-16,2 2-7 0,-1-3 7 0,-1 0 0 15,3 0-10-15,0-7 4 0,3 1-6 16,3 1 10-16,1-3-21 0,2 0 2 0,0-1-8 0,0 2 2 16,6 0 2-16,2 2 4 0,2 2-3 15,0 2-2-15,1 4-2 0,3 2-4 0,-1 2 2 16,-1 0 2-16,4 1-3 0,3 1 5 0,0 1-3 15,5 0 7-15,1 2-9 0,0-2-2 0,8 1-1 16,-1 1 7-16,0-1-7 0,4 2 6 0,1 0-7 16,0 0 7-16,2 0-3 0,0 0-5 0,2 0 3 15,2-1 3-15,7 0 2 0,0-3 2 0,1-1-2 16,4-1-6-16,6-4 4 0,2-1 3 0,4-1-1 16,0-3-5-16,1 1 10 0,-1 1-5 0,3-2 10 15,1 2-1-15,-5 0-7 0,-2 3 4 0,-13 3-5 16,-3 1 3-16,-10 6 0 0,-4-3-1 0,-2 2 1 15,-6-1 2-15,0-2-6 16,-3 2 1-16,-6 1-1 0,-1 3 11 0,-6-2-12 16,0 0 5-16,0 0-7 0,0 0 11 0,2 0-6 0,-2 0 5 15,0 0-5-15,0 0-1 0,1-4-1 16,-5 4-5-16,4 0 4 0,-1 0-7 0,0 0-12 16,0 0-17-16,0 0 1 0,0 0-52 0,1 0-112 0,-19 1-68 15,16 3-20-15,2 0-174 0</inkml:trace>
  <inkml:trace contextRef="#ctx0" brushRef="#br0" timeOffset="25749.69">7856 16509 399 0,'-20'-3'390'0,"1"2"-166"0,-1 4-277 0,-1 4 8 0,2 1-87 0,-3 2-112 0</inkml:trace>
  <inkml:trace contextRef="#ctx0" brushRef="#br0" timeOffset="26650.86">7241 16375 825 0,'-3'-11'40'0,"-1"1"21"15,3 2 2 1,2 3 5-16,1 2-38 0,1 1-8 0,1 0-22 0,1 2 12 0,3 3-12 0,1-1-2 0,2 2 6 16,1 0-4-1,1 0 0-15,2 0 0 0,0-1-6 0,3 1 3 16,-4 0 3-16,5-1 0 0,-1 2 6 15,1 0-6-15,0-1-11 0,0 2 12 0,3 0-12 16,1-1 13-16,-2 2 2 0,2-3-4 0,1 0 9 16,0 1-10-16,6-2-5 0,1 2 14 15,5 1-12-15,5-4 11 0,1 1-8 0,6-3 1 16,2-2 5-16,3 2-3 0,0-1-5 0,1-1 8 0,1 1-7 16,1-4 7-16,5 3-1 0,7-1-5 0,4-1 1 0,4-1-1 0,0-1 7 0,0-1-11 31,2 0 5-31,7-1-8 0,-3 0 15 0,3 0-3 15,0 1 7-15,2-1-7 0,5 0-2 0,6 0 18 16,1-1-11-16,2 1 15 0,1 1-1 0,4 0-8 16,3 1 7-16,0-1-11 0,3 1-22 0,1 1 15 0,0 0-10 0,5 0 15 0,2 0 3 15,-2 0-12 1,1 1 5-16,2 1-8 0,0-2-3 0,7 2 12 16,4-1-10-16,0 0 11 0,1 1-3 0,1-1 3 0,3 2 5 15,-1 0-2-15,8 1 11 0,1-1-24 16,-6 1 5-16,-2 1-11 0,-2 0 10 15,1-1-3-15,-2 1 1 0,2 0-4 0,-3 0-5 16,-9 0 9-16,2 1-3 0,4-1 5 0,-3 0 4 16,4 1-3-16,4-1-2 0,-6 0-2 0,-2 0-12 0,4-2 20 15,-2 1-8-15,0 1 12 0,1 0-9 0,8 0 3 16,-7 0 5-16,-3 1-4 0,3 1-4 0,-2-2 13 16,2 3-5-16,4-1 9 0,-3-2-10 0,-4 3 1 15,-6 0 1-15,1 0-2 0,3 0-13 0,-1 1 18 16,7-2-11-16,-3 0 15 0,-6 0-8 0,1 0 8 15,-5-2 1-15,1 0 1 0,0 0-2 0,3 0 1 16,2-2-2-16,-3 1 1 0,-3 0-3 0,3-2-4 16,3 0 0-16,-1-1-2 0,4-1 1 0,-1-1 0 15,-6 0 7-15,-3 0-4 0,1 0 13 0,-1 1 1 0,-1-1 5 16,-3-1-1-16,0 0 6 0,-2-1-1 0,-5 2-14 16,-1 0 10-16,0 0-16 0,-4 0-5 0,2 1 4 15,-2-2-6-15,-3 1 4 0,1 5-10 0,-4-3 8 16,2 2-9-16,-9 1-1 0,-3 0 5 0,-2-3-7 15,1 0 6-15,0-1-3 0,-5-1-1 0,-1 4 2 16,-9 1-2-16,0-2 1 0,1 3 0 0,-5-5 2 0,-3 1-1 16,-5-1 0-16,-10 0 1 0,-5 2-1 0,0-1 2 15,3 0 5-15,-10-1-3 0,2-1 9 0,-8 2-4 16,-1-2 13-16,3 0-6 0,-6 1 2 0,-3 0-2 16,-7-2 5-16,1 0-6 0,0 1-1 0,-6-1-1 0,2 5-2 15,-5-3-4-15,-2 0 1 0,-1 0-2 0,0-3-1 16,-3 4 4-16,2 0-2 0,-1 0 2 0,-2 2-5 15,0-1-1-15,-1-2-4 0,0 1 2 0,0-1 0 0,-1 2 0 16,0 0 3-16,0 1-2 0,-4-1-4 0,2 1-5 16,-2 0-3-16,-1-1 0 15,1 2 2-15,-1 1-1 0,-1 0-2 0,-1 0-2 0,0 0-12 0,0 1-34 16,-2 1-17-16,3 1-3 0,0 0-18 16,0-1-23-16,1 1-17 0,1 1-11 0,-1 0-80 15,2 1-67-15</inkml:trace>
  <inkml:trace contextRef="#ctx0" brushRef="#br0" timeOffset="27193.1">21299 15826 872 0,'-1'-10'143'0,"0"-1"-116"0,0 1-6 0,-2-1-7 0,1 3-10 0,1 0-4 0,0 0 12 0,1 3-12 15,1-1 3-15,-1-1 3 0,1 1-6 0,1 2 9 0,0-1 17 16,-1 1 6-16,0 1 6 0,-1 3-4 16,0 0-10-16,0 0 9 0,0 0-14 0,0 0 12 15,0 0-10-15,1 0-19 0,0 0 11 0,12 0-14 16,-10 5-2-16,3 3 6 0,0 0-9 0,1 3 8 15,0 3 2-15,1 0-6 0,1-1 6 0,-1 2-8 16,6 1 2-16,1 1 2 0,1 3-2 0,7 0 2 0,-7-2 3 16,8 0-5-16,0 1 4 0,1-2-5 0,3 2-5 0,0-4 13 15,-2-3-6-15,2-1 9 0,-4-3-1 0,-5-2-2 16,4 2 5-16,-6-3-5 0,1 2-1 0,-3-2-2 0,-2 1-2 16,-2-1 1-16,-1-1 3 15,-2 1 0-15,-4-3 3 0,1 1-2 0,-3 1 3 0,0-1-11 16,-2-3-3-16,0 0-2 0,-6 4 8 15,-3-1 1-15,1 1 8 0,-1 1-5 0,-2-3 0 16,-1 1 5-16,0 1-9 0,-2 1 9 0,-2 3-3 0,-6 0-3 16,3 2 7-16,-4 3-8 0,-1 0-2 0,-3 1 6 15,-1-1-6-15,1 1 9 0,0-1-3 0,3 2-6 16,2 1 5-16,2-2-5 0,-4 1 0 0,0-2 1 16,2 0-6-16,2 0 6 0,0-1 8 0,-2 1-10 15,2-1 8-15,1-1-9 0,2 1 9 0,0-4-5 16,-1 1 0-16,0-2-2 0,0-1 7 0,2 0-6 15,0-3-2-15,4 1-6 0,-1-2-43 0,3-1-65 0,-1 1-40 16,0-3-2-16,3-1-64 0,2-2-11 0,-1-1 35 0</inkml:trace>
  <inkml:trace contextRef="#ctx0" brushRef="#br0" timeOffset="27398.54">21027 16363 112 0,'-6'-16'17'0,"1"-1"125"0,-2 0 22 16,4 1-4-16,-3 0-15 0,2 0 8 0,4 1-18 16,-2-3 20-16,2 3-19 0,1-2-38 0,-1-2 1 15,3 1-11-15,2-6-7 0,3 2-6 0,0-1 0 0,-2-1-2 0,2 1-12 0,-5 2-18 16,4 1-2-1,-3-1-2-15,0 2-8 0,3 0-16 0,-7 2 0 16,8-1-5-16,-7 0-7 0,1-1 3 0,0 2-5 16,-2 2 4-16,5 2-4 0,-4 1-1 0,2 0 0 0,0 2-1 15,-1 0-3-15,3 4-5 0,-2-1-9 0,-3 1 3 0,0 1-19 16,-3 0-42-16,3 5-20 0,0 0-10 16,0 0-64-16,0 0-144 0</inkml:trace>
  <inkml:trace contextRef="#ctx0" brushRef="#br0" timeOffset="50794.27">9610 5153 247 0,'-4'-5'39'0,"4"0"-27"0,4-1 15 15,2 2-21-15,-2 0 8 0,7 3-5 0,-6 2-12 0,3-4 7 0,4 2 1 0,-2 1-7 16,-3-2 9-16,6 2-10 0,-5-4-6 0,5 3 11 16,1 1-5-16,-4-1 7 0,3 0 2 0,-6 1-6 15,0-3 22-15,-2 1-15 0,3 2 20 0,0-3 25 16,0 3-28-16,3 0 28 0,0-1-35 0,1 3 5 15,1-1 0-15,1 1-1 0,1-2-16 0,1 0 5 0,0 2-6 16,2 0 6-16,4 0 1 0,-3-2-8 16,4 1 6-16,5 0-8 0,-2-1-16 0,5 3 23 0,2-3-12 15,5 0 18-15,0-2 3 0,6 0-8 0,-3-2 12 16,0-2-11-16,6 3 6 0,3-1 16 0,0-1-9 16,6-3 13-16,0 1 4 0,2 0-12 0,3-4 10 15,-3 2-13-15,-1 1-13 0,4-1 17 0,9 4-15 0,4-4 15 16,2 0-23-16,0 0 6 0,-1-1-3 0,4 1 3 15,0-3-13-15,5 2 3 0,-1-2-1 0,-7 0 3 16,4 1 8-16,6 0 0 0,1 1 2 0,3-3-3 16,-6 2-6-16,0 1 4 0,-2 1-3 0,0 1 4 15,0-2 8-15,-6 3-12 0,-6-1 8 0,2 2-11 0,-1-1-3 16,7 0 13-16,0-2-11 0,-6 0 14 16,-4 1 8-16,-4 1-5 0,0-1 14 0,3 2-14 0,-1-2-6 15,-1 0 0-15,-3 2-12 0,-11-1 9 0,1 2-3 16,-2 1-5-16,-1 0 7 0,3 1-7 0,-4-5-1 15,-2 3 2-15,-2-1-4 0,-7-1 3 0,-3 7 4 16,-5-3-2-16,-2 2 7 0,-5 3-7 0,-2-5-5 0,-1 5 7 16,-2-2-8-16,-3-2 10 0,1 3 5 0,-7-4-5 15,-3 2 8-15,-1 1-9 0,-4 0 3 0,0 0 4 16,1 0 2-16,0 0 1 0,0 0-4 0,0 0-11 16,0 0-4-16,1 0 1 0,-2-1-4 0,0 0-23 15,0 1-12-15,0-1-4 0,0 0-25 0,0 0-22 0,-5-13-12 16,4 11-8-16,-6-2-52 0,5 5-50 0</inkml:trace>
  <inkml:trace contextRef="#ctx0" brushRef="#br0" timeOffset="51204.62">13528 4417 651 0,'-9'-7'49'0,"1"-1"45"0,0-1-15 0,1 3 18 0,-1 0-49 0,2 3-27 0,6 3 3 0,0 0-13 0,0 0-19 16,0 0 5-16,0 0-16 0,0 0 15 16,0 3-4-16,6 1 6 0,2 0 3 0,0-1-1 15,2 2-11-15,3-2 13 0,-2 0-14 0,5 1 13 0,3 1 0 0,-2-1-6 16,3 0 15-16,5 0-15 0,-4-2-3 0,7 2 12 16,0-1-13-16,-2 1 14 0,1 0 6 0,-2 1-13 15,0 0 11-15,3 2-16 16,-5-1-1-16,1 2 8 0,0-1-3 0,0-2 5 15,1 3 3-15,-3-2-2 0,-4 1 3 0,1 1-6 0,-8-1-13 0,2 2 14 16,0-2-11-16,-2 1 13 0,-3 1-11 0,-4-1 8 0,-4 1 1 16,0-1 2-16,0 1-3 15,-2 6 8-15,-3-2-2 0,-4 4 7 0,-2-3 1 16,1 0-5-16,-4 3 3 0,-3-1-6 0,2 4-5 0,-1-2 8 0,0 0-5 16,0 1 7-16,-2-3-3 0,-1-1 5 15,2 1 0-15,2 0 2 0,0 1-8 0,2 0 7 16,1-1-10-16,0 1 9 0,-1 0-8 0,3-1-24 15,2-1-11-15,0-3-12 0,0 0-72 0,2 0-112 16</inkml:trace>
  <inkml:trace contextRef="#ctx0" brushRef="#br0" timeOffset="53352.53">15423 4629 294 0,'7'-8'98'0,"-3"1"-26"0,3 1-35 0,-4 0 0 0,-3 2-3 0,2 2-15 0,-2 2 7 0,0 0-13 0,0 0-21 16,3-12 18-16,-3 9-10 0,3-1 15 0,-6-3 2 15,3 2 12-15,2-4 9 0,-6 2-1 0,4 0 2 16,-2 0 8-16,-2 0-11 0,-1 0 10 0,1 0-16 15,-2-1-12-15,-2 1 2 0,3 1-7 0,-4 0-23 0,3 2 15 16,2-1-14-16,-4 3 14 0,-1 0-11 0,-2-1 3 16,-2 2 3-16,2 0-3 0,2 1-14 0,1 2 19 0,2-1-20 15,-2 1 22-15,-4 0-7 0,1-1-3 16,1 1 12-16,-4 1-11 0,5 0-6 0,1 1 16 16,0 0-6-16,2 2 9 0,-1 0-8 0,-3 2 2 15,1 0 2-15,1 2-2 0,0 0-3 0,-1 1-1 16,3 1-5-16,-1 4 6 0,1-1 12 0,0 0-9 0,1 3 14 15,0-1-16-15,0-1 1 0,2 5 0 16,0-2-8-16,1 3 7 0,1 2 7 0,0-5-8 16,1 4 9-16,0-3-11 0,1 2 2 0,1 0 3 15,-1-1-7-15,3 0 6 0,-1 1 12 0,2-2-7 16,3-1 8-16,-1-2-11 0,1-1-3 0,-1 0 11 0,3-3-5 16,-1-1 7-16,0-1-4 0,3-2 0 0,0 0 7 15,-2-3-6-15,5 0-3 0,-2-1 12 0,-1-2-12 0,3-4 12 16,-2-1 5-16,-1-5-11 0,0 1 7 0,3-2-11 15,0-2-2-15,1 0 7 0,2-4-2 0,-2 1 3 16,1-2 2-16,-1-3-6 0,-2 1 5 16,-3-3-7-16,-2 0-2 0,-2-4 18 0,1 1-10 0,-5-2 14 15,2 1 0-15,-3-1-1 0,-1 2 8 0,-1 0-8 16,-1 0-6-16,-2 1-1 0,-3-1-5 0,1 3 5 16,-2-2-13-16,-1 0-1 0,-3 3-4 0,2 2 3 15,1 2-1-15,-3 0-5 0,3 2-4 0,-3 1 1 16,-1-1 4-16,4 5-4 0,-3-2 4 0,3 3-6 15,1 2 3-15,-1 0-1 0,-2 2 0 0,4 3-1 16,-5-1-2-16,3 1-3 0,0 3-7 0,-1 0-1 0,-2 0-34 16,3 2-13-16,0 1-28 0,2 3 10 0,-1 0-33 15,-1 2-55-15,2-1-11 0,0 2-22 0,1 1-48 16</inkml:trace>
  <inkml:trace contextRef="#ctx0" brushRef="#br0" timeOffset="53783.96">15071 4991 934 0,'0'-3'65'0,"2"-1"-13"0,-1 0 31 0,1 0-41 0,4 0-20 0,-2-1 2 0,5 1-13 0,2-1-14 16,0 0 9-16,3-1-11 0,2-2 5 0,1-1-3 0,-1-1-14 15,3-1 9-15,0-2-7 0,0-1 6 0,3-1 7 16,-1 2-6-16,2 0-8 0,2 3 19 0,-6 0-9 15,-1 2 11-15,0 2-11 0,1 3 9 0,-3 1 1 16,0 2 1-16,-2 0-12 0,-1 2 0 0,3 5-11 0,-1-1 8 16,-2 2 1-16,1 1 0 0,1 1 6 0,-1 1-7 15,0 0-4-15,0 1 23 0,1 0-7 0,-2-1 14 16,1 0-10-16,1-3 1 0,0-1 4 0,-2-4-3 16,0 0-5-16,-2-3 10 0,1-1-10 0,-2-1 10 15,5-2-1-15,-3-1 13 0,1-3 11 0,-5-3-2 16,-2-1 13-16,5-3-5 0,-3 0-4 0,2-1 2 15,-3 1 3-15,1 0-16 0,4-2 6 0,-10-1-10 16,5-1-5-16,-2 2 1 0,-3-2-7 0,3-1 5 0,-4 4-7 0,-1-2-3 16,-1 4 1-16,1 0-3 0,-4 0-9 15,1 5 4-15,-3 0 0 0,4 5 0 0,1 3-5 16,1 1-4-16,0 0-16 0,-13-6 5 0,8 6-55 16,-3 1-66-16,2 2-64 0,1 2 3 0,0-1-151 0</inkml:trace>
  <inkml:trace contextRef="#ctx0" brushRef="#br0" timeOffset="54160.62">15385 4278 874 0,'2'-11'-1'0,"0"5"5"0,0-4-16 0,1 5 13 0,-2-3-4 0,1 1-14 0,5 4 4 0,-1 1-11 16,1 0-9-16,0 1 21 0,0-5-1 0,0-1 9 15,1 0 14-15,-2-1-10 0,-4 1 12 0,3 1-13 0,-4 3 13 0,0-5 42 16,0 2-7-16,0 1 17 16,-3 0-11-16,2 5-24 0,0 0-7 0,0 0-6 15,0 0-33-15,-4 4 6 0,1 2-11 0,0 0 11 16,-4 2 8-16,6 3-8 0,-4 2 10 0,-2 0-12 0,2 3-2 15,-2-2 19-15,0-3-13 0,5 2 15 16,1-5 8-16,-1 0-6 0,5 0 13 0,-3-3-13 0,0-1-1 16,0-2 25-16,0-3-7 0,4-3 14 0,1 0 4 15,-1-3-18-15,0-2 10 0,3 3-15 0,-3-8-8 16,1-1 5-16,1 2-4 0,-3-3 6 0,1 4-9 0,0 2-8 16,-3 1-2-16,1 0 0 0,0 3-2 0,0 5-35 15,-2 1-100-15,0 0 12 0,2 4-381 0</inkml:trace>
  <inkml:trace contextRef="#ctx0" brushRef="#br0" timeOffset="55363.68">16277 4939 315 0,'-2'-8'149'0,"2"-1"-38"0,0 2-37 0,6 1-9 0,0 0-12 0,0 3-27 0,4-2-15 15,-6 0 4-15,7 0 1 0,2 3-18 0,-3-1 13 0,5 0-15 16,0-1 4-16,-3 0 1 0,6 1-9 16,-2-1 8-16,0 1 6 0,0 0-4 15,1 1-5-15,2 2-9 0,1 1-75 0,-1 1-98 0</inkml:trace>
  <inkml:trace contextRef="#ctx0" brushRef="#br0" timeOffset="55514.54">16485 5120 799 0,'-5'0'69'0,"-1"0"33"0,0 0 28 0,2 0-49 15,2 1-1-15,2-1-16 0,0 0-41 0,0 0 1 16,0 0-8-16,0 0 6 0,6 2-11 0,4-3-34 0,3-3-33 0,4-1-1 16,4-2-109-16,6 1-78 0</inkml:trace>
  <inkml:trace contextRef="#ctx0" brushRef="#br0" timeOffset="57340.57">17112 4950 1234 0,'13'-17'72'0,"-3"1"-44"15,-6 0-14-15,2 4-1 0,-1 1-13 0,3 2 7 16,0 2-14-16,-1-1 11 0,3 1-20 0,1 1-42 15,-2-1-13-15,0-1-11 0,0 0-38 0,-3-3 39 16,-4 1 11-16,-2 1 8 0,-2-2 54 0,-3 3 10 16,-1 3 4-16,0 1 0 0,-4 1 8 0,-2 1 14 0,2 0-4 15,-5 2 6-15,0 1-13 0,2 3 2 0,-1 2-2 16,0 1-1-16,5 1-14 0,-2 2 2 0,0 2-9 0,1 2 7 0,0 1 0 16,2 0-1-1,1 1 8-15,0 0-8 0,2 1-14 0,-3 0 23 0,2-1-18 0,6 0 18 0,-2-2-13 0,1 1 3 16,-1-1 7-1,0-2-5-15,2 3-9 0,2-4 12 0,2 2-4 0,3 0 9 16,-1-4-1-16,2 1 2 16,3-6-1-16,0 2 1 0,-2-1-4 0,7 1 15 15,0-3-10-15,2 1 12 0,7-3-3 0,-1-4-12 16,1 3 9-16,3-3-11 0,-2-1 6 0,-2-3-4 0,1-2-6 0,-2-1 4 0,-1 2 3 0,-1 1-7 0,-2 2 8 31,-1-1-11-31,2-1-14 0,-3 1 19 0,1 1-11 16,-2 2 15-16,-5 1-3 0,-2-1 4 0,-4 0 2 15,1 3-3-15,-4 2-21 0,4 2 13 0,-3 3-10 16,2 1 12-16,3-1-2 0,-4 3-1 0,-3-2 5 0,0-1-4 16,-3-1 3-16,2 2-4 0,3 1-1 0,-4-2 0 15,2 1 16-15,-2-5-13 0,0 1 14 0,1 0-15 16,0-2 4-16,-1-1 9 0,-2-1-2 0,3-1 7 16,0 1 18-16,0 0-15 0,0 0-1 0,12-8-7 15,-4 2-12-15,-3-5-2 0,-2 4 0 0,4-5-2 16,-1-1-4-16,2 0 1 0,1-3 4 0,-2 1-4 0,-1-1-7 15,0 2 16-15,2-1-4 0,-2 2 10 0,1 0-9 16,-3 0-1-16,1 2-5 0,-5-1 3 0,0 1 6 16,0 3-7-16,-3 1-4 0,3 2 0 0,-2 2 4 15,-1 2-10-15,-4 0 10 0,4 2-11 0,-3 1 0 0,2-1 11 16,1 1-5-16,-2 1 9 0,1 0 2 0,3 0-3 16,-5 0 2-16,6 0-3 0,0-1 1 0,2 0 6 15,-2-2-6-15,0 0 6 0,12 3 13 0,-5-3-15 16,2-2 14-16,5-1-16 0,1 1 10 0,3-4-8 15,1 3-4-15,-1-2 1 0,0-1 3 0,0 1-3 16,0 0 4-16,0 1-4 0,-1 1 5 0,-2 1-9 16,-2 1 3-16,0 1-5 0,-4 0 8 0,0 2-6 15,0 0 2-15,-3 0-7 0,1 3-7 0,-2-2 12 0,-1 1-2 16,-1 2 5-16,2-2-1 0,-4 2-7 16,3 2 8-16,-1-1-5 0,-3-1 10 0,-3 1-6 0,2-1-6 15,-3-3 3-15,4 3 10 0,-2-3-6 16,-4-1 7-16,3 1-8 0,0-2-9 0,3-1 24 0,0 0-8 0,0 0 14 15,0 0-8-15,-1 0-1 0,1 0 0 16,0-1 0-16,-2-17 1 0,3 10-3 0,1-1 3 0,1-2-4 16,0 1-6-16,5 1 0 0,-5-2-1 0,3 1 2 15,2 1-5-15,1-2 3 0,3 3-1 16,0-3 3-16,2 5-6 0,-1 1-7 0,-5 0-3 16,6 4 2-16,-5-1 3 0,2 2-6 0,0 2 6 0,-3 2-7 15,3 1-5-15,-1 4 12 0,4 1-6 0,-1 0 8 0,-2 1-6 0,3 1 12 16,-2 1-4-16,-3 0 7 0,2-1 3 15,-4-1-4-15,2 0 5 0,-1-3-7 0,1 0-8 16,-2-5 21-16,0 0-1 0,-1-3 10 0,2-1-6 0,-1-3-4 16,0-2-2-16,4-1 2 0,-2-2-3 0,0-3 1 15,0-1 3-15,0-2-2 0,2 1-6 16,0-1 0-16,-2-1-6 0,0 0 3 0,-2-2-12 0,1-1 15 0,-2 1-4 16,0-3 10-16,0 0-2 0,2 3-9 0,-4 2 0 15,1 1-4-15,-4 3-6 16,4 6 9-16,3-1-15 0,-6 9 11 0,1-1-23 0,-3 0 1 0,-5 7-2 0,1 1 0 15,1 6-1-15,2 5 20 0,-3 1 0 0,2 2 6 16,0 0 5-16,-3 0-3 0,3 1 3 0,0-1-4 16,-5-1-5-16,7 1 17 0,-4-2-12 15,5 0 14-15,-2-3-4 0,-3-4-5 0,1 1 12 0,-1-3-12 16,3-2 14-16,-2-3-13 0,-1-2 2 0,1-3-3 16,-3 0 19-16,1-2-3 15,1 0 13-15,0-2-10 0,0-2 11 0,-1-2-4 16,1-2-2-16,-2-2 1 0,3-3-1 0,-1-5-6 15,1-3-2-15,2-5 0 0,1-1-3 0,2-3-8 0,2-1 3 16,1-3-5-16,4 0 7 0,1-2-13 0,1 0 4 0,1 2-6 16,-3-2 4-16,3 2-5 0,5-1 3 0,-4 0-3 0,0 3 5 0,2 4-3 15,-6 2-4-15,1 4 0 0,0 5 6 16,-6 0-2-16,4 2 0 0,-5 4-1 0,0 0 4 0,2 4-6 16,0-1 2-16,-3 0-6 15,-4 2-6-15,2-2 9 0,-5 4 6 0,2 0 0 0,5 0-4 0,-2 4 1 16,0 0-8-16,0 0 7 15,0 0-4-15,0 0-12 0,0 0-8 0,0 0 1 0,-8 2 1 0,2 5-3 16,4 6 12-16,2 8-11 0,-5-3 8 0,3 5 23 16,-1-1-8-16,3 4 12 0,-1 1-3 0,1 5-4 0,2 0 7 15,-2-2-7 1,2 2-3-16,-2-2 9 0,1 1-11 0,2 1 11 0,-2-4-5 0,3 0 6 0,3 1 6 0,1-4-3 16,2 1-5-16,2-4 8 15,-4-2-5-15,1-2 7 0,3-3 3 0,0-2-1 16,1-3 12-16,-1-3-5 0,4-1 17 0,0-2-19 0,-2-2 0 0,3-2-5 15,-2-2 14 1,0-3-12-16,1-1 4 0,0-3-7 0,0-1-2 0,-1-2-6 16,-2-1 2-16,-1 0-4 0,-2 2 0 0,-1-2-6 0,-3 4 0 15,1 2-1-15,-5 2 1 0,0 4-10 0,-2 1-5 16,0 0 0-16,0 0-3 0,0 0-5 0,8 6 7 0,-6 2-6 0,1 1 10 0,-2 2 10 31,-1-2-5-31,3 2 7 0,0 0 4 0,-2 0 0 16,4-2 8-16,-1 0-8 0,0-2-5 0,7-1 17 15,-8-3-2-15,5-2 10 0,3-1-6 0,-4-1-10 16,9-2-4-16,-6-4 1 0,0 1 6 0,1-4-9 16,-4 1 3-16,2-2-4 0,1 0 1 0,1-2 1 15,2-1 1-15,-2-2-2 0,1 0-7 0,0 1 7 16,1-1-4-16,-4-2 6 0,1 3-2 0,-1 1-10 16,-3 2 0-16,2 6-5 0,-4 1 2 0,0 4-12 0,-4 1 5 15,0 0-8-15,0 0 2 0,7 10 5 0,-4 1-3 16,2 2 4-16,-3 3 0 0,3 0 18 0,-2 0-2 15,3-1 7-15,-3 0-4 0,3-2-1 0,-1-1 4 0,0 0-3 16,2-2 2-16,-4-3 7 0,2-2-5 0,-2-1 6 16,2-1-4-16,-2-2 6 0,2 0 0 0,2-1 2 15,-4-2 0-15,3-1-1 0,-2-1 3 0,2-2-2 16,1 1 1-16,-2-3-10 0,1 0 0 0,0-2-2 16,2-1-4-16,0 1 8 0,-1-1-11 0,-2 0 10 15,1 0-4-15,2 1 0 0,-2 2 5 0,-1-2-7 0,3 5-14 16,-2-4 13-16,1 4-12 0,-1 2 13 0,-6 3-6 15,0 0 0-15,0 0 3 0,1 0-2 0,13-4-2 16,-10 7-57-16,7 1-39 0,-9 1-8 0,-2-5-115 0,2 0-135 16</inkml:trace>
  <inkml:trace contextRef="#ctx0" brushRef="#br0" timeOffset="57499.43">18616 4528 1323 0,'-16'-11'73'16,"0"0"9"-16,-1 2-7 0,2 3 3 0,2 2-40 0,5 2-26 0,8 2 4 0,0 0-9 0,0 0-8 0,0 0 14 0,0-3-18 15,13 3 15-15,3-2-42 0,10-1-73 0,4-3-28 0,3 0-16 16,4-1-85-16</inkml:trace>
  <inkml:trace contextRef="#ctx0" brushRef="#br0" timeOffset="80643.7">4210 17801 279 0,'-2'-1'65'0,"0"-1"11"0,2 2 29 0,0 0-7 0,0-1-26 0,0 0 5 16,0 0-13-16,0 0 13 0,0 0-22 0,0-1-7 15,-5-30 6-15,5 23-5 0,3 2-16 0,-1-1 3 16,0-1-16-16,3 3 13 0,-1-2-18 0,0-1 8 15,0 0 0-15,-2-1 3 0,2 1-6 0,1-1 16 16,1 2-2-16,-1 1 7 0,0 1-19 0,0 0-3 16,-4 1-11-16,3 1 8 0,-3 0-2 0,0 2 0 15,-1 2-7-15,0 0 2 0,0 0-12 0,0 0-15 16,0 0 9-16,0 0-12 0,0 1 7 0,-1 14 18 16,1-5-4-16,-4 6 10 0,0 3 2 15,-1 3-2-15,-1 3-2 0,1 3 0 0,0 3-12 0,-4-1 11 16,0 4-2-16,0 1 6 0,-1-1 5 15,-1 1-4-15,1-3 5 0,-1 0-7 0,0 0-4 0,1-2 7 16,-3 0-4-16,2-6 5 0,0 2 1 0,1-6-2 16,1 0 2-16,1-6-2 15,2-1 10-15,0-1-8 0,1-3 9 0,-1-4-7 16,6-5 5-16,0 0 14 0,0 0 4 0,0 0 5 16,0-1-1-16,-5-18-29 0,8 5-8 0,0-2-3 0,3-6-7 15,1-3-9-15,1-2 6 0,0-4-5 16,1-1 19-16,-1 1-13 0,1 2 5 0,-1 0-7 15,0-2 10-15,1-4-3 0,0 3 1 16,1-3-1-16,0 6 3 0,1 7-8 0,-2-1 2 0,2 3-6 16,-1 3 3-16,1 2-3 0,-1 3-2 0,-2 4 0 15,1 0 5-15,-3 2-6 0,2 3 3 16,-4 3-6-16,4 1-5 0,2 3 10 16,-4 2-3-16,7 1 5 0,-5-1-5 0,0 4 8 15,3 0-5-15,-4 2 6 0,2-1 1 0,0 3-3 16,0 1 3-16,1-4-3 0,1 6 4 0,1-2 2 15,2 1-5-15,3 1 5 0,-2 2 1 0,-4-1-1 16,1-4 7-16,-1 3-8 0,-3-2-9 0,2 3 13 0,-1-1-3 16,-3-3 7-16,1 2-9 0,-4-2 1 0,-2 0-2 15,-1 4 3-15,0-2-6 0,-2-1 11 16,1-1-5-16,-5-4 9 0,2 1 9 0,-3 1-4 0,-2-2 6 16,-2 0-6-16,-1-2 3 0,-2-1 2 15,0 1-3-15,-6 1 3 0,1-2-6 0,-5 0-3 0,0-3 2 16,0 1-2-16,-2-2-3 15,2 3-1-15,2-1-6 0,-3-1 3 16,1 1 2-16,3-3 2 0,0 1 5 0,5-3-5 0,1 1-9 16,2-1 13-16,2 2-5 0,3-1 11 0,2-1-8 0,0-3-6 15,4 1-4-15,-1-3 0 16,2 0-3-16,1 0-54 0,4-4-24 0,0 3-14 16,1-1-66-16,5-2-107 0,0-1-99 0</inkml:trace>
  <inkml:trace contextRef="#ctx0" brushRef="#br0" timeOffset="80990.43">4788 17680 1106 0,'-3'-14'193'0,"-1"5"-133"0,0 0 23 0,-1 4-70 15,3 2-19-15,0 1 6 0,-2 1 7 0,3 0 2 0,1 1 15 0,0 0-7 32,0 0 1-32,0 0-4 0,0 0-7 0,0 0 4 0,0 0-4 15,5 10 5-15,0-3-12 0,-2 2-4 0,7 3-6 0,-2 1 3 0,-3 4-11 16,3-1 12-16,-2 3-5 0,-1 1 9 0,3 2 0 16,-1 5-2-1,-2 0 5-15,1 5-2 0,-1 0-2 0,0 1 9 16,-3 2 0-16,0-3 5 0,-1 4-6 0,0 0-1 15,-1-1 1-15,-3 3 1 0,1-4 4 0,-2-4 5 16,0-1-6-16,-1-5 7 0,2 1 5 0,-2-1-13 16,1-2 3-16,0 0-8 0,0-9-16 0,4-3-36 15,-1-4-74-15,1-3 13 0,-2 3-194 0</inkml:trace>
  <inkml:trace contextRef="#ctx0" brushRef="#br0" timeOffset="81260.58">4806 17733 1285 0,'-3'-14'31'0,"2"0"8"0,2 3 15 0,2 1-8 16,1 0-6-16,2 0-13 0,3 1-16 0,2 3 6 15,1-1-16-15,4 3 0 0,-4 3 1 0,2 1-2 16,1 1-12-16,-6 4-4 0,2 2-11 0,-3 4 8 15,0 3-3-15,-1 0 8 0,-2 4 5 0,-2 1-3 16,-1 0-3-16,-2 3 8 0,1-4 1 0,-2 3 4 16,-2-3 17-16,-1-1-12 0,-2 2 8 0,1-6-10 15,-1 2 0-15,1-2 3 0,-2-4-16 0,0-1 8 16,1-2-42-16,1-2-74 0,-3 0-72 0,3-4-8 16,3 0-268-16</inkml:trace>
  <inkml:trace contextRef="#ctx0" brushRef="#br0" timeOffset="81466.32">5166 17930 1124 0,'-12'1'184'0,"12"-1"-111"0,2-2 17 15,5 0-24-15,0-1 7 0,6-1-13 16,-4 3-1-16,2-5-3 0,3 3-11 0,-2-4-23 15,5-1-8-15,3 1-3 0,0-5-11 0,1 7-15 0,-4-4-31 16,-1-2 2-16,1 3-111 0,-1 0-124 0,-3 0-103 16</inkml:trace>
  <inkml:trace contextRef="#ctx0" brushRef="#br0" timeOffset="83067.98">7223 17958 521 0,'-4'-10'671'0,"2"2"-388"0,2 8-624 0</inkml:trace>
  <inkml:trace contextRef="#ctx0" brushRef="#br0" timeOffset="104728.81">5156 17558 327 0,'0'0'51'0,"0"0"45"0,-3-6 13 0,3 6-45 0,-2-3-9 0,2 3-19 0,0 0 11 0,0 0-17 16,0 0-11-16,0 0 6 0,0 0-4 0,0 0 11 0,0 0 26 15,2 0-14-15,-1 0 9 0,1 0-13 0,19-6-9 0,-15 7-4 16,2 1-9-16,-1-2 6 15,-1-3-4-15,2-1-6 0,2-1 8 0,1 4-8 16,-2 0-6-16,1 1 12 0,-3 0-6 0,3 0 10 0,-1 2-4 16,8 0 7-16,-6 0 3 0,5-4 0 0,-3 1-9 0,-5 0 3 15,13 1-6-15,-2 0 5 0,2 0-15 0,6-4-4 16,-4 0-2-16,0 1 1 0,2-3 0 0,-4-1 4 16,-5 2-7-16,0-2 6 0,-3 3 1 0,-1 3-5 15,-1-1 5-15,-1 1-7 0,1-1 0 0,-4 1 3 16,-2 0 2-16,-2 0 0 0,-3 1-2 0,0 0-3 15,0 0-2-15,0 0-1 0,0 0-14 0,0 0 13 16,0 0-16-16,0 0 14 0,0 0-23 0,-1 0-25 0,0 0-6 16,0 0-13-16,-2 0-49 0,3 0-85 15,-1 0-95-15</inkml:trace>
  <inkml:trace contextRef="#ctx0" brushRef="#br0" timeOffset="105450.25">6301 17304 901 0,'-5'-3'41'0,"-2"1"-5"0,3 2-8 0,4 0 1 0,0 0-24 0,0 0 12 16,0 0-1-16,0 0 3 0,0 0-5 0,0 0 16 16,2 0-3-16,14-3 10 0,-8 0 2 0,-1-1-14 0,-2-1 3 15,2 0-9-15,-2-2-12 0,6 1 2 16,2-1-5-16,-4-3 6 0,7 2 0 0,-6-2-6 0,-3-1 3 16,5-2-5-16,-10-2-4 0,3 1 9 15,-1-6-7-15,-1-1 8 0,1 2-2 0,-4-4-6 0,-1 2 4 16,1 2-5-16,0 0-4 0,-1 6 8 0,1 1-4 15,-9 5 4-15,6-3-6 0,-7 1 8 0,5 5 0 0,-3-4 2 0,-4 7-20 0,4 1 19 16,-1 3-12-16,2 4 15 0,2 1 0 16,-5 6-1-16,-1 2 8 15,4 5-7-15,-3 2 2 0,4 4 0 0,0-1-1 0,3 1 2 16,-1 1 10-16,4-2-10 0,5 2 4 0,-3-3-7 16,6 1 2-16,-4-5-2 0,9 1 0 0,-3-3-1 15,5-1 1-15,3-1-5 0,-7-2 7 0,6-1-7 0,-2 0-7 0,4 0 17 16,1-1-14-16,1 1 15 15,-3-2-24-15,5 5 2 0,-2 1-4 0,-7 0 4 16,3 0-6-16,-7 2 7 0,-3-2-5 0,-1 3 5 0,-1 3-8 16,-5-4 3-16,-2 1 4 0,-1-3-2 0,-4-1 3 0,-2 0 6 15,-2-4-5-15,-5-1 7 0,0 0 10 16,-3 0 2-16,-1-3 15 0,5-2-9 0,-2-3 7 0,0-4 12 16,3 0-4-16,0-4 6 0,6 2-19 0,-5-3-10 0,12-1-7 15,-6 0 4-15,-1-5-9 0,9 1-15 16,0-3-14-16,-1-6 0 0,0 1-32 0,3-4-32 15,-2-1-22-15,9 0-4 0,4 0-66 0,-4 1-90 16,-2-2-11-16</inkml:trace>
  <inkml:trace contextRef="#ctx0" brushRef="#br0" timeOffset="106216.92">6990 17178 494 0,'-12'-23'81'0,"5"4"-68"0,0 4 8 0,5 6-20 0,-2-3-5 0,2 3 16 0,-4-3-16 0,2 0 17 16,-6 1 2-16,3-2 24 0,0 0 24 15,-4 3-9-15,7 3 16 0,-2 0-3 0,0 2-17 16,-2-2 12-16,2 1-30 0,-1 5-4 0,0-2-6 15,2 3 0-15,-5 3-30 0,4 1 16 0,-1 0-10 0,-2 2 13 16,3 0 1-16,-3 6 0 0,4 1 5 0,0 1-6 16,4 2-7-16,-4-2 14 0,5 4-9 0,1 3 12 15,1 0 4-15,4 2-14 0,1 0 9 0,2-4-13 16,1 1-7-16,1 0 12 0,2-2-6 0,2 0 9 16,4 0-6-16,0-3-2 0,-2-1 0 0,-3 0-3 15,8-2-8-15,-6 0 14 0,2-1-7 0,0-2 12 0,-6 0-4 16,5 1-12-16,-3-2 2 0,-3 3-6 0,-5 2-11 15,-3 1 7-15,0 2 1 0,-3 1 3 0,0-1 3 16,-4 0-2-16,-5-1-1 0,-2-1 2 0,-2 2 4 16,-2-4-1-16,6 0-1 0,-6-2 1 0,4-4 11 0,0 0-8 15,-2-3 9-15,4-2-10 0,-1 1 1 0,0-7 17 16,6-5-9-16,4 1 12 0,-2-3-10 0,1-3-11 16,2 3 0-16,3-7-2 0,-2-2 7 0,10 1-13 15,-2-4 4-15,0 0-8 0,3-3 17 0,1-2-4 0,0-1 5 16,-2 0-8-16,3 0-10 0,-4 1 12 15,1-1-5-15,0 0 8 0,0 4-4 0,-3-3-3 16,1 5 5-16,0 6-5 0,0-3-1 0,0 9-2 0,0 0-4 16,-3 3 5-16,1 1 13 0,-4 4-1 15,-1 1 5-15,-3 3-6 0,0 0-9 0,0 0 13 0,0 0-9 16,0 0 13-16,0 0-3 0,0 0 0 0,0 0 4 0,0 1-3 16,0 1-9-16,0-1 17 0,0 0-9 0,0 0 13 0,0 2-1 0,5 30-17 15,-5-28 10-15,0 6-12 16,0-3 7-16,1 3-6 0,0 1 3 15,-1 3-5-15,4-2 5 0,-1 4-4 0,0 0 6 0,1 1-4 16,1 1 6-16,1 1-2 0,1 2 1 0,-1 2 0 16,2 1 2-16,-1 4-5 0,-1 0 1 0,1 1-1 15,-1 1 2-15,3 0-3 0,-5-3-1 0,2 1 0 16,-1 0 5-16,-1-2 0 0,-1 0 1 0,-1-4 0 16,-1-4-7-16,0-1-2 0,0-3 2 0,0-2 1 0,1 0 11 0,-2-4-12 15,0-2 5-15,0-7-7 16,0 0 8-16,0 0-10 0,0 0-5 0,0 0-3 0,1-6-23 0,0-2-45 15,1-3-20-15,0-4-7 16,2 0-44-16,1-7-103 0,4 3-69 0,-3-4 0 16,-3-5-25-16</inkml:trace>
  <inkml:trace contextRef="#ctx0" brushRef="#br0" timeOffset="106497.84">7461 17010 1504 0,'-4'-10'19'0,"-2"0"18"0,6 5-16 0,0 3 18 0,3-3-12 0,0 5-13 0,1-2 3 0,-4 2-6 0,0 0 9 0,10 0 13 15,-2 3 6-15,-2 1 1 0,-1 2 2 0,1 2-10 16,-1 1-4-16,7 3-2 0,0 0-12 0,-2 4-14 16,3-1 2-16,-6 2-4 0,0 6 0 0,-1-4 3 15,0 2-1-15,4 2 2 0,-6-3 0 0,2 3-2 16,2 3 4-16,-5-2-4 0,3 2 0 0,-1 1 1 0,2-1-1 15,-3-1 1-15,0 1 3 0,-2 0-5 16,-2-1 4-16,2 0-4 0,-2-2 1 0,2-1 2 16,0-2-2-16,-1-2 3 0,2-3 0 0,-2-2-14 0,1-2 2 15,1-5-8-15,-3-6-21 0,0 0-51 0,0 0-36 16,1 0-2-16,13 3-80 0,-11-12-253 0</inkml:trace>
  <inkml:trace contextRef="#ctx0" brushRef="#br0" timeOffset="106682.46">7385 17350 1286 0,'0'-7'214'0,"-5"1"-163"0,-2 0-3 0,1 3-5 16,6 3-15-16,0 0-23 0,0 0 3 0,0 0-8 0,8-8 8 16,2 3 0-16,2 0 4 0,5-3-4 15,5 1-6-15,0-4 5 0,6 0-12 0,2-1 6 16,3 0-15-16,9 1-79 0,-4 0-38 0,3 0-27 15,-2 2-185-15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5:58:18.3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17859 5094 225 0,'-2'-22'39'0,"1"14"28"0,-2 1-3 0,2 7 21 0,1 0-24 0,0 0-35 0,0 0-9 0,0 0-8 15,0 0-23-15,1 0 21 0,0 0-5 16,0 0 14-16,0-1 17 0,0 0-4 0,1 0 15 15,-1 0-12-15,23-17 5 0,-19 15 13 0,7 2-20 16,-2-2 17-16,-4 0-28 0,3 4-11 16,-4-3 3-16,0 0-8 0,6 0-3 0,-3-1 5 0,4 2-5 15,3 3 7-15,-2-2 5 0,4-1-11 0,-2 0 12 16,3-2-13-16,-2 2 6 0,4-3 0 16,-1 1-6-16,-3 1 4 0,0-2 6 0,-5-1-7 0,1 5 4 15,-1-3-7-15,3 2 3 0,-2 0-1 0,-1-2-2 0,0 3 0 16,-1 0 0-16,0-1 2 15,-1 1 5-15,-1-1-4 0,-2 0-10 0,0 0 7 0,1 1-16 0,-6 0 12 16,-1 0-28-16,0 0-60 0,0 0-23 0,0 0-19 16,0 0-83-16</inkml:trace>
  <inkml:trace contextRef="#ctx0" brushRef="#br0" timeOffset="679.77">17877 5046 642 0,'0'0'48'15,"0"0"8"-15,0 0-35 0,0-1 31 0,0 0-21 16,0 0-25-16,0-7 5 0,3 8-14 16,1-2-9-16,2 1 19 0,0-1-10 0,1 0 13 0,0 1-8 15,-7 1-2-15,9-1 10 0,-5 1-7 16,3 0 2-16,-7-1 26 0,-1 1-17 0,0 1 20 15,-4-1-16-15,5 0 5 0,0 0 5 0,0 0-3 16,-5 10-8-16,4-4 10 0,-4-2-16 0,4 5 15 16,0-4-5-16,-4 2-1 0,2 2 8 15,-4-2-9-15,2 3-13 0,1 3 18 0,2-1-13 16,2 1 16-16,-3 1-9 0,3-3-5 0,0 3 9 0,1 0-8 16,1-1 3-16,-2 0-9 0,4-2 0 0,-4-2-1 15,5-1 8-15,-1 1-7 0,-6-1 1 0,5 0-2 16,1-1 11-16,3-2-11 0,-4 0 4 0,3-1-5 15,-6-4 5-15,5 5 7 0,5-4-1 0,-1 0 2 0,0-1-2 0,-1 0-9 0,-3-2-3 0,5-2-1 16,2 0 6 0,3-1-4-16,-2 0 3 0,0-1-4 15,1 0 4-15,-4-2-7 0,8 0 1 0,-2 0-3 0,-2-1-1 16,1-1 6-16,-5 2-1 0,1 2 2 0,-1 0-6 0,0 4-2 16,-1-2-6-16,-1 1 4 0,-2 3 7 0,2 0-5 15,0 0 6-15,-1 2-9 16,-1-1-3-16,0 3 8 0,-3-3-7 0,2 3 7 0,-3 0 4 15,1 1-10-15,1 2 9 0,-2 1-10 0,3-2 0 16,-2 2 11-16,-1-2-4 0,0-1 5 0,2 10-7 16,-4-14 11-16,2 13-18 0,-1-5 4 15,0-2 6-15,-1 1-9 0,0 0 11 0,0 0 3 16,0 0-6-16,0 0 8 0,0-1-8 0,-1 1 1 16,-2 1-2-16,-1-1 2 0,-1 1-2 0,-2-1 4 15,0 0-2-15,0-1-4 0,-3 1 2 16,0 0 4-16,-3-1 0 0,0-2 3 0,0 1-4 15,-2 0 1-15,-3-1 3 0,0 0 2 0,-7-1 0 16,2-1-9-16,0 0 9 0,-1 2-8 0,2 0 11 16,1-4-4-16,4 0 0 0,2-1 3 0,3 0-3 15,-1 0-5-15,1 1 3 0,-1-2-9 0,2 0 5 16,3 0-1-16,-1 1 0 0,1 3-3 0,1-1-1 16,0 1-46-16,2 2-90 0,0-4-96 0,-2 0 8 15,5 0-167-15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1T06:19:24.9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9039 8678 1227 0,'-6'20'0'0,"-4"-19"0"0,3 10 41 0,2 3-29 0,0-4 71 0,-2 1-50 0,1 0-10 0,-1 0 6 0,2 0-7 0,-3-3-13 0,2 0-2 0,0 0-2 0,1 2 9 0,-2-6-14 0,2 2-2 15,1-1-2-15,0-3 16 0,1 0-3 0,3-2 9 0,0 0-10 0,0 0-2 0,0 0 10 0,0 0-8 0,0-11 7 0,3 4-12 0,2-2 0 0,0-2 1 0,1-2-1 0,1 0-8 0,1-2-1 0,1 0-5 0,0-3 3 0,0 0-8 0,0 1-6 16,0 1 1-16,2 1-2 0,-3-1 2 0,0 0 8 0,0 2-5 16,-2 3 6-16,2 3 8 0,0 3-1 0,-1-2 4 15,0 2-6-15,-2 3-7 0,-4 0 13 0,3 2-9 16,-1 2 10-16,-2 1 8 0,2 1-5 0,-2 1 8 15,2 1-10-15,-3 0-2 0,1 3 18 0,-1 1-7 16,-3 1 12-16,3 1 1 0,-2 0-9 0,2-4 6 16,0 3-8-16,1-3 2 0,0 0 1 0,-1-1-2 0,0 1 3 15,0 2 2-15,0-1-5 0,3 2 5 0,0-4-5 16,1 1-4-16,1 0-5 0,2-1-5 0,-5 1 2 16,2-2 9-16,1 0-5 0,-2 0 8 0,5-1-8 0,0 1 8 15,-5-3-7-15,2 1-2 0,-2-1-1 0,4-1 6 16,0-1-9-16,2 0-2 0,-2-1-5 0,5 0-21 15,2 0-44-15,-6-3-15 0,5 0-12 0,-6 0-49 0,0-1-109 16,4 0-22-16</inkml:trace>
  <inkml:trace contextRef="#ctx0" brushRef="#br0" timeOffset="602.48">9020 8661 708 0,'-4'-6'111'0,"2"1"-15"0,-3 0 29 0,3 2-63 16,2 3-7-16,0 0-23 0,0 0-15 0,0 0 4 0,0 0-6 0,0 0-15 0,0 0 10 0,0 0-14 0,0 0-3 0,1 0 12 0,0 0-10 0,0 0 10 0,0 0-6 0,0 0-1 15,1 0 9-15,-1 0-6 0,-1 0 13 0,1 0 3 16,0 0 1-16,0 0 3 0,0 1 11 0,8 14-2 15,-7-9-3-15,-2 0 0 16,1 0-14-16,0 2 0 0,1 1-3 0,-1 1 2 0,2 3-6 16,-2-2 0-16,0 2 2 0,2 3-2 0,-2-1-12 0,1 1 18 0,-1 1-12 0,-1 0 15 15,1 1 3-15,-1 0-11 0,1 2 10 0,-1-1-10 16,1 2 11-16,0-1-8 16,-1-2-1-16,0 0-2 0,-1 0 0 0,1 2 0 0,0 0 4 0,1 0-2 15,0 3 10-15,-1-5-17 0,0 2 7 0,0-2-9 16,0-6 9-16,0 4 0 0,-1-1-4 0,0 1 2 15,1 1-9-15,-1-1 9 16,-1-1-10-16,-2-1 11 0,1-1 0 0,1-1-2 0,0-2 10 16,-1 0-9-16,2-1 10 0,0-1-12 0,0-1 4 0,-2-2-5 0,1-1 9 15,1-1-7-15,1-3 5 0,0 0-3 0,0 0 11 0,-1 0-17 16,1 0-4-16,-1 0-3 0,-1 0 1 0,1-1-9 16,-15-13-4-16,14 6-8 0,0-1-44 0,1-1-30 15,-2-1-34-15,0 1 4 0,1 0-70 0,-3 1-59 16,2 0 4-16</inkml:trace>
  <inkml:trace contextRef="#ctx0" brushRef="#br0" timeOffset="824.38">8787 9172 835 0,'14'-1'137'0,"-14"1"-34"0,0 0-20 0,0 0 26 16,0 0-57-16,0 0-29 0,2-3 0 0,5 8-10 15,0-1-12-15,-2-2 6 0,3 3-9 0,4-2 7 16,-1 1-5-16,2 2 1 0,-1-2 8 0,-2 2-6 16,-1-1 6-16,-2 2-13 0,1 1-1 0,0 0-4 0,0 0 5 15,-1 1 1-15,0 0 2 0,-1 2-3 16,-1 0-4-16,-1 0 11 0,3 0-5 0,-3-1 7 0,1-1 0 16,1-1-39-16,0-2-13 0,2-1-15 0,-1-2-85 15,0-3-94-15</inkml:trace>
  <inkml:trace contextRef="#ctx0" brushRef="#br0" timeOffset="1014.17">9199 9134 1247 0,'2'2'86'0,"-2"-2"-48"16,0 4-6-16,-5 1-10 0,1 0-16 0,1 4 3 15,-1 2-7-15,2-1 5 0,0 4-7 0,-2-2 6 0,1-1 0 16,-4 1 2-16,2-1-12 0,-2 0 8 0,-6 1 2 15,4 2 3-15,-2 0-4 0,-3 1-2 0,3-1-4 16,-5 1 1-16,-2 0-4 0,2 2 2 0,0 0-30 16,-1 0 12-16,-3 2-76 0,-2 0-93 0,-4 5-78 0</inkml:trace>
  <inkml:trace contextRef="#ctx0" brushRef="#br0" timeOffset="6827.1">8086 8533 301 0,'1'-7'114'0,"1"1"-36"0,3 3-70 0,-2 0 11 0,3 1-22 0,1 0 2 0,1-1 15 0,1 3-15 16,0-1-22-16,0 2 28 0,0-1-14 0,-1 0 21 15,2-1-4-15,-2-1-13 0,-1 0 10 0,1 1-12 16,-3-1-3-16,4 1 27 0,-4 1-6 0,1-1 19 0,3 2 29 16,-3-2-3-16,2 0 14 0,1 1-15 0,0-1-18 15,1 1 11-15,2 2-22 0,3-2 22 0,-4 0-16 16,6 1-9-16,1-1 9 0,-1 0-12 0,3 1-4 16,-1-1 11-16,1 0-12 0,2 0 13 0,0 0 3 0,-2-1-2 15,5 1 2-15,-1-4-5 0,1 3-6 0,4 0-4 16,-1-1 1-16,5 2-1 0,0 0 11 0,2-1-8 15,2 0 7-15,4 0-9 0,0 0-8 0,2-2 8 16,-1 1-6-16,-2-1 8 0,2-1-7 0,-2 2-3 16,3 1 3-16,-3-2-3 0,2 1-1 0,7 0-2 15,-3-2-3-15,3 1 4 0,0-1 12 0,-8 2-8 0,0 1 2 16,-2 0-5-16,-1 1-13 0,2 2 15 0,-4-1-6 16,2 1 10-16,3-2-13 0,-5 0 2 15,1 0-2-15,-5 0 4 0,-4 0 7 0,2 0-10 0,-3 0 2 16,-3 0-4-16,-2 0 11 0,-1-2-11 15,-3 1 10-15,1 0-10 0,1 1 3 0,1 0 4 0,2 0 0 0,-5-1 1 16,-4-1 1-16,-2-1-2 0,-8 1-4 0,8-1 2 16,-2 0 4-16,0 1-3 0,4 0 2 0,-8-2-3 15,-1 2-3-15,0 0 8 0,-2-1-1 0,1 2 2 16,-4 1-5-16,0 0 6 0,0 0-5 0,0 0 5 16,0-1-1-16,0 0-3 15,0 0 2-15,0 0-2 0,0 0 0 0,0 0-6 0,0 0 1 0,0 0-3 16,-1 0-2-16,-1 0 2 0,1 0 1 0,0 0 1 15,0 0-5-15,-1-1 11 16,2 1-6-16,-1 0 2 0,-1 0-7 0,1 0 3 0,0 0-1 0,0 0 2 0,0 0-1 16,0 0-5-16,1 0 2 0,-1 0-3 0,-1 0 8 15,1 0-3-15,-20-15 3 0,12 16-7 0,6 0 4 16,-1 0 3-16,4 0 0 0,0 0-3 0,0 0-1 16,0 0-6-16,0 0 6 0,-15 5 2 0,13-4 0 15,-4 0 0-15,-1-1-1 16,4 2 1-16,-2 0 0 0,1-1 0 0,4-1-1 0,-8 3 0 15,3-2 1-15,3 0-1 0,-3 0 1 0,2 1 0 0,-4-1 0 0,-1 1 0 16,-3-1-1-16,0 1-4 16,-1-1 5-16,1 1 3 0,-1 0-1 0,0-1-6 0,-2 1 5 0,-1 0-3 15,-2 1 5-15,0-2 3 0,-2 2-9 16,-3-2 0-16,-2 2-4 0,0 0 7 0,-2-1-2 0,-2 2 3 16,-4-2-3-16,0 1-3 0,-2-1 4 0,-5-1-3 0,5 0 4 15,-7 0 6-15,3 0-7 0,1 0 3 0,-2 0-4 16,0 0 2-16,-3 0-2 0,-1 0-1 0,1 0 0 15,-3-1 5-15,7 0-1 0,1 0 6 0,1-1-6 16,2 0 4-16,-1 0-9 0,0 0 4 0,1 1-6 16,0 0 12-16,-1 2-10 0,-1 1 3 0,-1 2-7 15,3-1 1-15,2-1 10 16,1 0-1-16,1 1 5 0,1 0-10 0,-1 1 1 0,2-1-5 0,0 1 6 0,0 0-5 16,2 0 6-1,-2 1-3-15,3 1 4 0,-1-1 10 0,-1-1-15 0,1 0 7 0,1-1-9 0,-2-1 1 0,5 4 8 16,2-2 3-16,3-1 2 0,3 3-8 0,0-4-1 15,-2 0-5 1,-1 0 6-16,1 0 9 0,0-2-11 0,3 1 2 0,2 2-4 0,1-5 9 0,0 1-7 31,1 1 3-31,0 0-6 0,1-1 0 0,3 0 12 16,-1 0-9-16,1-3 9 0,0 1-6 0,0 2 1 16,1-2 1-16,0 3-2 0,4-1-11 0,0 0 13 0,0 0-3 15,-1 0 5-15,0 0-3 0,1 0-4 0,0-1 4 16,0 1-4-16,0-1 7 0,0 0-9 0,0 0-6 15,0 0-1-15,0 0 10 0,0 1-4 0,0 0 7 0,0 0-7 16,0 0-13-16,1 0 24 0,0 0-7 0,0 0 11 16,0 0-17-16,1 0-2 0,-2 0-2 0,1 0 1 15,1 0-13-15,0 0 9 0,1 0-12 0,29-6 10 16,-32 6-10-16,1 0-34 0,-1 0-10 0,18-1-12 16,-11 4-51-16,-3-3-102 0,2-1-61 0</inkml:trace>
  <inkml:trace contextRef="#ctx0" brushRef="#br0" timeOffset="9137.94">8887 9320 162 0,'5'-5'28'0,"-3"2"-34"0,0 1-8 0,-2 2 38 0,0 0-1 0,0 0-2 15,0 0-21-15,1-1 14 0,1 0-9 0,-1 0-1 16,-1 0 16-16,1 0-13 0,0 0 6 0,25-20 24 0,-22 17-7 0,1 1 15 0,-1 0 9 0,1-1-18 15,-1 1 14-15,-1 0-17 0,1 1-8 0,-1 0-6 16,2 0-13-16,-2 1 9 0,2-1-7 0,-2 1-3 16,2 1 6-16,-2 0-5 0,2 0 1 0,-2 1 7 15,1 0-4-15,1 1 8 0,0 0 12 0,0 1 3 16,0 0 6-16,1 1-4 0,-1 0-9 16,1 1 4-16,1-1-7 0,0 2 7 0,2-2-1 0,2 1-7 15,2-2 8-15,3 2-10 0,-4 0-17 0,3 0 18 0,8 1-18 16,-6-2 21-16,7 0-5 0,1-2-10 15,-5 0 6-15,9 0-9 16,3 1-2-16,-5-2 9 0,4 0-3 0,-1 0 6 0,-2-2 1 0,0 0-3 0,2-1 3 0,-2-1-3 31,4 1 0-31,0 0 2 0,-1-1-5 0,-4-1 6 16,-4 1 2-16,2-2-14 0,-1 0 9 0,1 0-12 16,-2 1 1-16,-2-1 4 0,-5 1-7 0,-1 1 7 15,0-1 2-15,-4 2-4 0,2 1 7 0,-5-1-7 16,-2 2-6-16,-2 0 5 0,0-1-4 0,-1 2 6 15,-1 0 3-15,0 1-9 0,0 1 1 0,-2 0-4 0,0 1-13 16,-1-1-12-16,-1 1-24 0,0 2 7 0,-1-1-44 16,0 2-87-16,0 1-64 0</inkml:trace>
  <inkml:trace contextRef="#ctx0" brushRef="#br0" timeOffset="9598.09">9787 9610 608 0,'-5'-12'52'0,"2"2"17"0,0 2-16 0,2 3 18 0,1 0-25 0,0-1-36 0,0 2 7 0,-1 0-17 16,1 4-9-16,0 0 10 0,0 0-13 0,0-1 13 0,0 0 5 0,0 1-1 16,0-1 10-16,0 1-11 0,0-1 2 0,5-6 11 15,-5 8 1-15,1 2 5 0,-1-3 12 0,3 7-16 16,-2 0 8-16,2 2-11 0,-1-1-4 0,0 1 5 15,2 1-11-15,-2 0 10 0,0 3-2 0,0 2-14 16,1 0 18-16,-1 3-16 0,1 0 9 0,0 2 17 16,-3 0-16-16,1 1 16 0,-1 0-14 0,1-1-8 0,0-1 7 15,0 0-7-15,2-1 3 0,-3-2-1 16,-2 2-2-16,2-3 1 0,-1 0 5 0,1 0 1 0,0-7 5 16,0 1-3-16,0 1-3 0,-1-1 9 0,1-2-16 15,0-1 13-15,0-6-19 0,0 0-42 0,0 0-22 0,0 0-12 16,0 0-109-16,0 0-140 0</inkml:trace>
  <inkml:trace contextRef="#ctx0" brushRef="#br0" timeOffset="9944.67">9797 9596 1115 0,'-9'-7'2'15,"1"1"-1"-15,2 1 6 0,0 1-6 0,2 0-12 0,2 0 19 16,-3 0-20-16,2-2 21 0,-2 2-18 0,3-3 8 16,-2 0 7-16,2-1-3 0,1 0 4 0,0 1 24 15,-1-1 3-15,-1 4 7 0,1-4 6 0,3 3-22 16,3 2-4-16,3-3-5 0,-2 4-17 0,2-3 0 16,0 3 0-16,1 2 0 0,1 0-5 0,0 1 4 0,0-1-6 15,-1 2 6-15,-1 2-13 0,0 2 14 0,-2 0-16 16,-2 1 15-16,1 1-8 0,-2-1-1 0,-2 4 5 15,0 1-7-15,0 1-10 0,-4 2 27 16,1-1-7-16,-4 1 12 0,1 0-9 0,-1-2 7 0,0-1 0 16,0 0 1-16,0-2-11 0,0 0 13 0,0-1-9 15,1-2 13-15,3-1 5 0,-2-3-2 0,2 0 1 0,3-3-7 16,0 0-24-16,0 0-52 0,0 0-80 0,5-5 7 16,6 2-258-16</inkml:trace>
  <inkml:trace contextRef="#ctx0" brushRef="#br0" timeOffset="10388.29">10109 9691 872 0,'-8'-6'100'0,"4"1"-58"15,-1 1-34-15,4 3 13 0,5 0-13 0,-3 0-7 16,2-1 1-16,1 1-4 0,-2-4-20 0,1 1 29 0,1 1-14 15,-4-2 19 1,0-1-8-16,0 2 8 0,-2-2 15 0,4 1-8 0,-3 0 17 0,-2-1-7 0,3 2-20 16,-1 1 12-16,-2 0-14 0,3 0-7 0,-2 0 15 15,1 2-15 1,2 0-7-16,-1 1 9 0,-1 0-10 0,-3 0 11 0,0 1 0 0,-2 0-11 0,3 2 5 0,-4 1-10 16,1 0-1-16,-1 0 12 0,2 3-10 0,-1 0 11 15,-1 1 6-15,1 1-5 0,3-1 15 0,0 0-15 16,0 2 0-16,3 1 7 15,-1 0-11-15,1 0 11 16,4 1 0-16,-2-2-1 0,2 0 6 0,2 0-7 16,-2-2 0-16,6-1 5 0,-2 1-3 0,3-1 4 15,6-1 0-15,-9-1-6 0,6-1-2 0,-2 1 0 16,-1 1 0-16,0-1 2 0,-1 0-5 0,-5-1 5 0,2 2 1 16,-4-1-9-16,-3 1 9 0,1 1-11 0,-2-2 0 0,-2 2 13 15,2 1-1-15,-5-3 8 0,0-1-3 0,-2 0-4 16,0-1 1-16,-1-2-1 0,-1 2 4 0,0-3 0 15,1-1-11-15,-4-3 5 0,6 1-31 0,-1 0-59 16,4-4-26-16,4 4-14 0,-6-1-97 0,4-6-50 16</inkml:trace>
  <inkml:trace contextRef="#ctx0" brushRef="#br0" timeOffset="10546.56">10092 9747 307 0,'2'2'49'0,"-5"0"81"0,0 0-11 15,-2 2 25-15,-1 0-45 0,0 2-34 0,-1 0-3 16,-2 1-10-16,0 1-25 0,3 1 3 0,-4 1-13 0,0-1 9 15,6 1-13-15,-7 2-3 0,3 1 5 0,1 1-5 16,-5-4-8-16,3-1 11 0,-1 1-8 16,-1-2 10-16,3-1-1 0,-1 1-3 0,0-5 3 0,2 1-4 15,2 2-2-15,0-6-16 0,2 6-43 0,-1-3 8 16,2 0-137-16,2-3-182 0</inkml:trace>
  <inkml:trace contextRef="#ctx0" brushRef="#br0" timeOffset="11433.75">10410 9793 468 0,'-6'-3'27'0,"-3"-1"3"0,4 3-24 0,1 0 18 16,4 1-21-16,0 0-3 0,0 0 0 0,0 0-6 15,0 0-20-15,0 0 19 0,0 0-5 0,-2 0 10 0,1 0 2 16,0 0 27-16,0-1 13 0,0 0 0 0,1 0 7 15,0 0 7-15,0 0-24 0,0 0 18 0,0 0-37 16,0 1-11-16,0 0 1 0,0 0-6 0,-1 0-17 16,1 0 33-16,-1 0-7 0,-13 11 19 0,9-6 6 0,2 2-2 15,1 0 11-15,-2-1-9 0,2 2-4 0,1 0 5 16,0-2-11-16,1 1 11 0,0-2-5 0,0 0-7 16,1 0 4-16,1 3-7 0,1-6-8 0,1 2 15 15,-1-4-9-15,3 0 12 0,1 1-9 16,0-1 2-16,0-3 1 0,2 1-2 0,0-3-13 0,0-3 5 15,2 4-8-15,-2-4 8 0,-1 0-3 0,-2 0-3 0,0 0 1 16,1 0-4-16,-1 1-5 0,2 0 2 0,-1 0-4 16,-2-1 5-16,-2 0 3 0,1 3-12 0,-3-1 10 15,5 5-14-15,-3 0 1 0,-3 1 9 0,0 0-6 16,0 0 8-16,0 0-2 0,1 0 3 0,0 0 3 0,0 0-3 16,17 7-12-16,-7-5 21 0,-8 1-12 0,4-1 17 15,0-1 1-15,-2-1-13 0,0 0 12 0,2 0-13 16,0 0 3-16,1-2 11 0,3-1-9 0,-2-1 9 15,0-1-7-15,-2-1 0 0,-1-2 3 0,-1-1-3 16,0-2-11-16,1-1 17 0,-1 0-13 0,-1 0 15 0,-1 0-3 16,-2-2-12-16,-1-1 8 0,0-1-12 0,-2 0-3 15,1-2 13-15,0 0-6 0,0 0 8 0,-2 1-9 16,-2 1 1-16,-3 3 0 0,1 0 1 0,-2 1-5 16,0 8 10-16,-4-2-5 0,-1 4 6 0,2 2-6 0,1 2-5 15,-1 2 5-15,-2 3-6 0,4 3 4 0,-3-2 1 16,3 4-8-16,-1 0 7 0,-4-2 8 0,2 3 3 15,-3 0 14-15,5 3-12 0,2-2 0 0,0-1 7 16,2 0-6-16,-2 1 7 0,3 1-8 0,0 1 1 16,0 0-4-16,2 1 2 0,0-1-11 0,1 2 9 15,3-2-7-15,0 2 9 0,0-3-11 0,1 1 3 0,2 0 2 16,0-1 2-16,0 2 9 0,2-1-15 0,-2-2 1 16,2-1-6-1,-1-3 6-15,4 4 0 0,-1 0 7 0,1-1-5 0,0 3 0 0,0-6 9 0,0-1-4 16,0-1 6-16,2 0-5 0,1-1 4 0,3 1-4 0,-2-4 3 15,-1 0-3-15,3-1 1 0,-4-3 5 0,6 2-2 32,-4-2 8-32,1-1-21 0,4-2 0 0,-5 1-6 15,5-2-8-15,-3-1-33 0,0 1-18 0,-2-4-3 16,1 3-31-16,-2-2-45 0,0-1-8 0,2 2-18 16,-2-3-41-16</inkml:trace>
  <inkml:trace contextRef="#ctx0" brushRef="#br0" timeOffset="11719.79">10945 9653 1134 0,'0'-5'68'0,"-4"0"-22"0,1 1-4 0,0 2-7 0,-1 2-27 0,4 1-12 0,4 2 0 0,0 0-5 0,2 0-1 0,-2 3 5 0,-3-2-10 16,-2 2 9-16,6 2 2 0,-5-1 4 0,0 0 13 15,3 2-7-15,-4 0 6 0,5 2 7 0,1 2-11 0,-2 0 12 16,2 1 4-16,-3 1-15 0,4 0 8 0,0 2-13 16,2 0 2-16,-7 1 2 0,2 0-8 0,-2 1 7 15,0 0 4-15,2-3-2 0,-3-2 11 0,2 3-10 16,-1-1-5-16,1-1 4 0,1 1-8 0,-3-6 9 16,0 0 14-16,0-3-8 0,-1-2 9 0,2 0-11 15,0-1-14-15,-1-4-4 0,0 0-40 0,0 0 17 0,0 0-74 16,0 0-130-16,0 0-104 0</inkml:trace>
  <inkml:trace contextRef="#ctx0" brushRef="#br0" timeOffset="11941.59">10827 9735 1201 0,'-4'-8'190'0,"-2"2"-158"0,0 1-2 16,2 1-5-16,4 4-26 0,0 0 1 0,0 0-5 15,0 0 5-15,0 0 4 0,0 0-12 0,8 7 8 16,0-7-10-16,0 0 8 0,0-3 1 0,1-1 3 16,-1-1-1-16,4 1 6 0,3-1-2 0,0 0-5 15,6 1 2-15,-2-2-9 0,7 2 11 0,7-1-11 0,1-3 7 16,7 1-38-16,-2 0-99 0,-1-1-64 0,6 1-19 16,-1 4-253-16</inkml:trace>
  <inkml:trace contextRef="#ctx0" brushRef="#br0" timeOffset="16934.84">8411 8592 384 0,'12'0'323'0,"3"-1"-133"0,-1-3-185 0,2 4 6 0,3-5 0 0,0 5-11 0,4-3 10 0,-3 1-13 16,3 0-11-16,4 0 20 0,-2 2-14 0,4-4 17 15,-2 2 3-15,4-2 30 0,0 0 10 0,2-1 1 0,1 0-4 0,-1 0-10 0,-1 1-5 16,-1 1 0 0,0-1-9-16,-2 0 3 0,4 1-2 0,-1-3 2 15,-2 1-7-15,2-1-4 0,3-2-4 0,4 0 3 0,1 0 4 0,4-1-5 16,-3-2 3-16,-3 1-6 0,1 0-9 0,-6-1 2 15,-3 1 0-15,0 2 0 0,0 1-5 16,-1 1 3-16,3-1-2 0,-2 1 5 0,-6 1-6 16,-4 0 8-16,1 2-14 0,-4 0 11 0,3 2-3 0,0-2-1 15,-4 1 9-15,-2 2-11 0,-1-2-25 0,-2 2-10 0,-3 0-37 0,-1 0 15 16,1 0-58-16,0 1-106 16,0 0-55-16</inkml:trace>
  <inkml:trace contextRef="#ctx0" brushRef="#br0" timeOffset="17426.8">10576 7297 459 0,'-3'1'66'0,"-1"-4"53"0,-3-2 69 16,1 0-157-16,4 2 12 0,1 5-22 0,-1 0-16 0,0 1 5 0,-2-2-13 0,3 0 1 0,2 3 2 16,1-4-2-16,-2 0-9 0,0 0 18 0,9 6-8 15,-4 0 13-15,2-2 10 0,-4 0 5 0,2 4 8 0,-1-4-5 16,2 8-5-16,1-1 2 0,-1-2-6 0,-2 4 4 16,3-1-7-16,-2 2-5 0,1 3 7 15,3 1-7-15,-3 0-6 0,-1 0 1 0,1 4-4 0,-1 1 5 16,2 2 0-16,-2 3 0 0,0 1 0 0,0 0-1 15,-2-3-4-15,2 0 5 0,-2-2-8 0,1 0 8 16,-1 2-3-16,0-2 8 0,-1 0 4 0,1-3-1 0,-1-7-11 16,0 2 13-16,2-3-6 0,-3-3 9 15,1-1-14-15,0-2-31 0,-1-2-27 0,1-1-4 16,-2-4-97-16,0 0-142 0</inkml:trace>
  <inkml:trace contextRef="#ctx0" brushRef="#br0" timeOffset="17792.1">10635 7339 1374 0,'-5'-16'79'0,"1"1"-62"0,0 5-7 16,2 1-11-16,1 0-19 0,1 9 20 0,0 0-29 15,0-1 18-15,0 0-92 0,3-14-3 0,1 11 3 0,-2-2 3 16,1-1 47-16,0 0 45 0,-1-4 0 16,0 2 14-16,-1 1 17 0,1-1 22 0,-2 2 14 15,0-2-3-15,1 2 5 0,-1 0-19 0,2 1-8 0,2 1-1 0,-1 0-16 16,2 3-7-16,0 1-4 0,2 0 0 0,0 1-21 0,1 2 15 16,1 0-18-1,-4 3 17-15,2 2-8 0,-1 3-4 0,2 2 13 0,-2 2-14 0,-1 0-3 16,-1 2 11-16,-2-1-9 0,-1 5 11 0,-1 0-3 0,-2 1 7 15,-2 2 5-15,-1-3-3 16,-4 2-2-16,1-2 7 0,0-2-8 0,0-2 8 16,0-1 6-16,0-2-7 0,0-1 11 0,1-2-11 15,1-2 9-15,2-2-8 0,0-1-28 0,2 0 5 0,-1-1-96 0,3-4-211 16</inkml:trace>
  <inkml:trace contextRef="#ctx0" brushRef="#br0" timeOffset="19180.23">11022 7451 727 0,'-8'-2'115'0,"1"-2"-16"0,3 1 5 0,-1-1-7 0,5 4-39 0,0 0-28 16,0 0-17-16,0 0 4 0,0 0-21 0,0 0-2 16,0 0 6-16,0 1-6 0,7 12-4 15,-1-6 8-15,0 0-10 0,-3 1 11 16,2 1 2-16,-2 0-2 0,-2 0 10 0,2 3-10 0,1 1 1 0,-1 1 14 0,2 2-9 15,-2 2 12-15,0-1-9 0,0 1-2 0,0-1 6 16,2 1-5-16,-2 1-9 0,3 0 15 0,-2-1-14 16,-2-1 16-16,2-3-3 0,-2 3-7 0,0-5 11 0,1 2-11 15,1-1 3-15,-1-4 7 0,-1 1-5 0,0-4 6 16,0-2 2-16,1-4 2 0,-2-1 8 0,2 0-2 16,2-4 10-16,1 4-20 0,0-4 0 0,0-4-5 15,1 1 4-15,-1-4-6 0,2-1 1 16,-2 2-3-16,0 0-1 0,-1-4-8 0,-1 2 1 15,0-3-4-15,-1-1 7 0,0 1-2 0,0 1-1 0,0 4-1 0,2 1 9 16,-2 2-13-16,2 0 2 0,-3 3-10 0,2 1 1 16,0 3 6-1,0 2 0-15,1 1 0 0,-3 1-6 0,1-1 2 16,-2 1-6-16,-1 1 6 0,2 2 11 0,1 2-4 16,0 0 7-16,0 2-9 0,-1-2 5 0,2 1 3 0,-1 0-2 0,0 0 1 0,-2-2 1 0,2 0-1 15,0-1 7 1,1-1-6-16,1 1-6 0,1-2 17 0,-1 0-9 0,2-1 15 15,-1-3-4-15,2 0-4 0,0 0 2 0,-1-3-2 0,-1 0 6 0,0-3-20 32,0 1 8-32,2-2-12 0,2 1 6 0,-4-5-1 0,-2 0-2 15,-2-1 0-15,1 0-7 0,0 3 10 0,-2-3-9 16,1 0 9-16,-4 1 2 0,0-2-4 0,-2 4 11 16,1 0-11-16,-1-1 0 0,1 3 3 0,2-1-10 0,-5 1 8 15,3 4 2-15,3 3-9 0,0 0 5 0,-1 2-11 16,2 3-7-16,-1 0 19 0,-1-1-5 0,-1 1 9 15,1 0-1-15,-1 0 1 0,10 2-3 0,-2-2 3 16,0-1 0-16,2 0 1 0,-4-1 2 0,0-1-1 16,7-1 7-16,-6-2-2 0,1 0 1 0,1 1-2 15,-1-1-6-15,2 0-1 0,-2 0 0 0,4 0-1 16,-1 0 4-16,0 1-4 0,-3 1 5 0,-2 0-5 0,-4-1-2 16,0 0 0-16,1 0-1 0,0 0 3 0,0 1 6 15,0 0-7-15,1 0-2 0,7 19-2 0,-8-15-2 16,0 0 9-16,-2-1-6 0,1 1 7 0,0 0 7 15,1 0-3-15,0 0 7 0,0-1-8 0,2-1-8 0,-2 4 14 16,1-2-4-16,-1 2 8 0,1-4-13 0,2-1 10 16,2 0-1-16,-3-2 5 0,-1 1 2 0,2-2-4 15,1-2-5-15,4 0 2 0,-1-2 3 0,2-1-4 16,0 1 8-16,-2-1-9 0,1 1-3 0,-1-2 3 16,1 0-5-16,-1-1 5 0,1-1-6 0,-1-1 2 15,-1-1-1-15,0-1 3 0,-1-2 5 0,0 2-14 0,1-1 3 16,-3 2-6-16,-1-1 8 0,0 2-1 0,-1 1-1 15,0 3 1-15,-1 2 3 0,-1 1-11 16,0 3 0-16,0 0-4 0,0 0 10 0,0 0-11 0,0 0 7 0,0 0-12 16,0 0 4-16,0 0 8 0,0 0-7 0,-4 11 8 15,3-4 1-15,1 1-3 0,0 0 5 0,0 0-5 16,0 0-5-16,1 0 14 0,0 1-3 0,2-1 9 16,-2 1-9-16,2-2 0 0,1-1-2 0,-1-1 2 15,2 0-1-15,-1 0 4 0,1-1-1 0,-1-2 2 16,0-1 4-16,3-1 0 0,-1 1 3 0,1-1-3 0,0-2 0 15,-2-2-3-15,2-1-5 0,-2 0 3 0,3 1-1 16,2-1 3-16,-3-3 1 0,2-2 0 0,-1 0-3 16,-1-1-5-16,-1 0-2 0,2 1-1 0,-1-1 5 0,-2 1-1 15,0 0 2-15,-1 1-2 0,0 3 1 0,2-1-5 16,-2 3 4-16,-5 1-5 0,1 3 4 0,0 0-12 16,0 0-1-16,0 0-3 0,-2 5-7 0,6 0 23 15,1 3 0-15,-4-2 6 0,-1 1-8 0,-1 1 1 16,0-1-5-16,1 0 5 15,-3-1-3-15,6-2 12 0,-1 0-1 0,2-1 6 16,4 0-8-16,-8-3 0 0,0 0 0 0,0 0 1 0,8-3-4 0,2-3 6 16,-3 0-7-16,4-2 8 0,-1-1-7 0,1 0-7 15,2-1-2-15,-2-1-2 0,-1-1-14 0,-2-3 7 16,0 2-1-16,-2-2 3 0,1 0-1 0,-1 1 10 0,-2 1-5 16,1 3 7-16,-2 2-11 0,1 5 16 0,-4 3-6 0,0 0 10 15,0 0-5-15,8 5 0 0,-7 3 1 0,2 6-1 16,-1 3-7-16,1 0 7 0,-1 2-5 0,-1 0 5 15,-1 0 2-15,0 2-1 0,0-1 5 0,-2 1-5 16,1-1-1-16,-2-2 4 0,1-2 2 0,0-3 4 16,0-2 4-16,-1-4 0 0,1-2-1 0,0-1 2 15,1-2 3-15,-2-2-4 0,0 0-10 0,1-3 0 16,-1-2-62-16,0-2-180 0,1-1-145 0</inkml:trace>
  <inkml:trace contextRef="#ctx0" brushRef="#br0" timeOffset="19876.08">12213 6875 596 0,'-9'-14'86'0,"4"8"77"0,2-3 81 0,0 4-205 15,2 2 13-15,0-2-28 0,1 5-7 0,0 0-5 0,0 0-9 0,0 0-8 0,0 0 5 0,0 0-7 0,0 0-2 0,0 0 9 16,1 0-4-16,0 0 4 0,18 10 0 0,-17-10 2 16,-2 0 11-16,1 0-5 0,8 5 6 0,-2-3 15 15,1-1-12-15,-2 2 14 0,2-1-11 0,-4 0-4 16,2 2 2-16,5 1-3 0,1 1 2 0,5 3-11 16,-3-4-1-16,0 0-3 0,3-1 7 0,1 0-5 0,1 3 3 15,1-2-5-15,-1 0-1 0,0 0 3 0,0 0-4 16,2 0 4-16,0-1 2 0,0 2-4 0,-3-1 5 15,1 1-5-15,-3 2 1 0,1-2-5 0,-3 0-3 0,2 1 1 16,-4 1 6-16,1 0-6 0,1 2 10 0,-8-2-9 16,4 0 5-16,-6 0 1 0,-1 1 0 0,-1 2 1 15,-2 0 3-15,0 0 22 0,-7 0-2 0,2 1 10 16,-2 0-6-16,0 1 3 0,-1 0-3 0,-7-1 5 16,0 1-10-16,1-1-4 0,-1 1-1 0,3 2-1 15,-2-1-16-15,1 1 12 0,-2 1-8 0,0-1 12 0,2 0-6 16,0 0-7-16,-3-2 0 0,5-1-2 15,-2 1-2-15,2-1 8 0,0 3 2 0,1-1 1 0,0-1-4 0,1 1 0 16,0-4-4-16,0 1 4 0,-1-3-10 0,6 2 12 16,-2-3-4-16,0 0 8 0,0 0-1 0,0-2-12 15,1 0 6-15,2-1-7 0,1-1 12 0,2-2-5 16,0-1 1-16,0 0-1 0,0 0 6 0,0 0 5 16,0 0-1-16,0 0 2 0,-1-2 0 0,4 0-17 15,0-3 6-15,0 1-10 0,-1-1-4 0,5 0-10 16,0 1-17-16,1-1 4 0,-3 1-54 0,1 1-39 15,0-2-44-15,2 4 3 0,-2 1-121 0</inkml:trace>
  <inkml:trace contextRef="#ctx0" brushRef="#br0" timeOffset="20898.5">12883 6653 420 0,'-4'-4'419'15,"-1"0"-169"-15,1 1-229 0,4 3 4 0,0 0-17 0,0 0-15 0,0 0 7 0,0 0-12 0,0 0 0 0,0 0 9 0,0 1-5 16,0 0 8-16,0 0 1 0,0 0-1 0,0 0 2 16,2 0-5-16,-1 0-21 15,0 0 35-15,0 1-16 0,11 26 23 0,-11-22-7 0,1 1-4 0,3 1 10 0,-3 2-10 16,3 3-2-16,-2 1 13 0,2 1-8 0,0 1 11 16,1 1-6-16,2 5-8 15,0 2 3-15,-1 5-5 0,1 0-15 0,-3-1 18 0,2 4-11 0,1-3 15 16,-2 1-4-16,1-1-7 0,-3-2 9 0,1 0-8 0,-2 1 9 15,2-3-2 1,-2-3-2-16,1-1 1 0,-3-5 12 0,0-1-1 0,0-1 3 0,-1-1-7 0,1-3-27 16,-1-2-28-16,-1-1-48 0,0-2 13 0,1 0-108 0,0-5-146 15</inkml:trace>
  <inkml:trace contextRef="#ctx0" brushRef="#br0" timeOffset="21389.71">12853 6677 566 0,'-8'-9'57'0,"1"0"27"0,1 1 36 0,-2 0-35 0,1 0-4 0,-1 1-11 0,1-2-39 0,1 0 5 15,3 2-11-15,2-2 10 0,1 1-7 0,0-1-14 16,-1-3 10-16,1-1-11 0,0 1 5 0,6-1 1 15,1 1 3-15,2 2-2 0,2-2-8 0,3 1-9 16,1 1-7-16,2 0 3 0,2 6-6 0,-2-2 3 16,0 2-5-16,-1 4 3 0,-1 1-9 0,1 6 3 15,-1 1 2-15,-2 1-2 0,-1 3-14 0,-2 4 15 16,-1-2-12-16,-3 3 14 0,1 0 3 0,-4-2-1 0,-2 3 6 16,3 2-6-16,-3 1 0 0,-1 1 7 0,0 0 0 15,-5-2 2-15,2-1 7 0,-3-2-5 0,-1-2 7 16,-1-1-7-16,-2-2-3 0,2 0 10 0,1-2-4 0,0-2 6 15,2 2 5-15,0-6-10 0,2 3-8 0,0-1-6 16,0-3-73-16,1 5-95 0,-2-6-81 0</inkml:trace>
  <inkml:trace contextRef="#ctx0" brushRef="#br0" timeOffset="23415.97">13338 7131 353 0,'0'-3'36'0,"0"-2"55"0,0 0-55 0,0 1 45 0,0 0-22 0,0 4 26 0,0 0-46 0,0 0-3 0,0 0 8 0,0-1-5 0,0 0 7 0,0 0 12 0,0 0-7 0,0 0 11 15,0 0-15-15,0 0 0 0,0 0-1 16,0 0 0-16,0 0-20 0,1 0 1 0,0 0-20 0,0 0 15 15,0-1-14-15,0 1-4 0,0 0 6 0,2 0-9 16,-3 0-11-16,20-4 13 0,-14 10-4 0,1 3 6 16,0 1-12-16,-2 4 5 0,1 0-1 0,0 1 1 15,0 2-9-15,1 1 12 0,-1 1-8 0,2 0 10 0,-2-2 3 16,0-1-3-16,-1 1 5 0,1 1-7 0,-1-2-4 16,0 0 11-16,1-1-2 0,-2 0 6 0,0 2 2 0,0-5-9 15,1-2 8-15,-3-4-8 0,4 0 1 0,-3 0 12 16,1-5-1-16,-4 0 6 0,0 0 7 0,0 0 0 15,0 0 3-15,5-10-2 0,-2 1-13 0,-5 0 1 16,4-1-4-16,-1-4 4 0,-1 2-8 0,1 0-1 16,0-3-5-16,0-2 5 0,0 0 2 0,-2 1-11 15,-1 2 5-15,-3 4-6 16,3-1 2-16,1 0-3 0,1 1 1 0,0 1-2 0,-1 3-5 0,0 2 7 16,-1 2-5-16,2 2 6 0,0 0-1 0,0 0-9 0,0 0 2 15,0 0-4-15,0 0 6 0,-1 0-5 0,1 0 6 16,0 0-4-16,0 0 5 0,0 0 0 0,-1 0 1 15,0 0 1-15,0 1 10 0,0 0-15 0,1 0 4 0,-1 0-8 16,-1 0 8-16,-9 19-10 0,11-15-12 0,1-2 0 16,-1-3-50-16,0 0-59 15,0 0-68-15,0 1 3 0,0 0-202 0</inkml:trace>
  <inkml:trace contextRef="#ctx0" brushRef="#br0" timeOffset="23874.15">13398 7200 794 0,'0'-5'0'0,"1"-1"0"0,0 2-26 0,1 1 12 0,0-2-68 0,0 0-65 0,0-1 18 0,2 1-24 0,-2-3 81 0,0-2 91 0,-1-1 23 0,0 0 20 16,1-1 66-16,-2 2-19 0,1 0 9 16,-1 1-11-16,-4 1-21 0,1 1-32 0,-1 2-20 0,0 2 3 15,2 1-22-15,-2 2-16 0,1 1 1 0,-1 2-9 16,0 2-14-16,-2 2 16 0,0 3-13 0,0 2 13 16,-1 2-5-16,-1 2 6 0,1-1 6 0,-3 1-4 15,4 1-10-15,-1-2 12 0,3-1-4 0,0 2 7 16,2-3 5-16,2 0-4 0,2 0 6 0,2-3-8 0,0 0-12 15,1-1 21-15,3-2-16 0,1-2 19 0,0 0-11 16,0-3 8-16,1 1 3 0,2-1-3 0,-1-2-10 16,0 0 7-16,0-1-13 0,-2 1 12 0,-2 0-1 0,2 1-5 15,-5 3 12-15,1 3-13 0,-1-3-11 0,0 8 20 16,0-1-12-16,-1-2 17 0,-3 4 0 0,0-1-10 16,-2 1 11-16,-2-2-12 0,-2 0 4 0,2-2 6 15,-2-1-15-15,1-1 11 0,-1 0-5 0,-2-2-13 16,2-1-8-16,-2-2-8 0,0-1-49 0,1-1-58 15,0 0-31-15,-1-2-6 0,0-1-48 0</inkml:trace>
  <inkml:trace contextRef="#ctx0" brushRef="#br0" timeOffset="24048.95">13281 7263 679 0,'-13'9'226'0,"-3"2"-133"0,-1 1-52 0,-2 3 11 15,4 1-11-15,0 3-31 0,-2 3 6 0,0-1-14 16,0-1-1-16,1-1 15 0,0-2-9 0,5 1 12 16,-5-4-12-16,3 0-4 0,3-3 0 0,-1-2-3 15,3-1-4-15,-1-2-21 0,-1-2-17 0,2 0-2 0,3-2-60 16,-1-1-118-16</inkml:trace>
  <inkml:trace contextRef="#ctx0" brushRef="#br0" timeOffset="24666.81">13672 7262 789 0,'3'-10'270'0,"-2"4"-212"0,0-4-41 15,0 4-19-15,1 3-6 0,1 0-7 0,-3 3-41 0,0 0 20 16,0 0-65-16,0-1 28 0,0 0 28 0,0 0-8 15,0 0 50-15,0 0 16 0,-6-28 10 0,4 25 5 16,-5 0 38-16,0 1-18 0,-2 1-2 0,-3 0-7 16,4 2-19-16,8 0-9 15,-2 0-2-15,1 0-2 0,-16-1-5 0,11 4-3 0,3 2 1 0,-6 2-2 16,6 0-6-16,-2 2 8 0,-1 0-2 0,4 0 4 0,1 2 2 16,-4 1 0-16,5-2-2 0,0 2 1 15,-1-2-4-15,2-3 5 0,4 3-4 0,-6-5 7 0,3 5 8 0,2-5-8 16,-2-2 11-16,7 3-13 15,-6-8-2-15,4 2 18 0,0-1-8 0,0-4 12 0,3 2-8 0,0-2-7 16,-2 0 0-16,3-1-4 0,-2 1-10 0,2-3 11 16,0 0-7-16,-2-1 10 0,1-2-4 0,-2-1-13 15,0 4 7-15,0 0-12 0,-1 2-7 0,-1 1 16 16,1 1-16-16,-2 1 17 0,1 2 2 0,0 2-7 16,1 1 8-16,-4-1-9 0,3-1 3 0,-1 2 7 15,1-1-2-15,0 0 5 0,1 0 1 0,-2-3-3 0,1-1 4 16,1-1-5-1,0-1-9-15,-1 0 7 0,-1-1-22 0,1-1 15 16,-2-2-32-16,1-1-34 0,-1-3 13 0,1-3-26 0,-2-2-23 0,0-3-12 0,-2-2-21 16,0 2 14-16,-1-1 35 0,0-1 33 0,-2-2 25 0,-1 0-5 15,0 2 68-15,0 0 142 16,-2 2-12-16,-1 7 48 0,2 2-52 16,-2 6-36-16,1 1-12 0,1 2-7 0,0 3-61 0,-1 4-7 0,3 2-22 0,-6 4 12 15,4 2-21-15,0 4 0 0,-2 5 9 0,4 3-9 16,-3 2-8-16,2 0 19 0,3 2-10 0,-1-2 15 15,1 1-10-15,1 0 2 0,-1-3 5 0,2-4-3 16,1-1-4-16,0-5 7 0,0 0-8 0,1-2 11 16,-1-4 10-16,0 1-4 0,0-4 6 0,0-2-8 0,2 1-15 15,-2-2-61-15,1-1-75 0,-1-1 5 0,1-2-222 0</inkml:trace>
  <inkml:trace contextRef="#ctx0" brushRef="#br0" timeOffset="24833.03">13792 7213 1427 0,'0'0'104'0,"0"0"-44"0,0 0-29 0,0-1 7 15,14-10-33-15,-6 10-6 0,2-1-17 0,6 1-2 0,1-2-90 0,3-3-135 0,5 2-120 0</inkml:trace>
  <inkml:trace contextRef="#ctx0" brushRef="#br0" timeOffset="25602.14">14457 7053 503 0,'0'-4'37'0,"0"1"15"0,0 0-5 16,0-1 5-16,-4 0-33 0,3-1 1 0,1-1-12 16,0 0 12-16,4 0 11 0,-4-2-5 0,0-2 20 0,1 3-15 15,-2-3 16-15,2 3-2 0,-1-1-8 0,0-1 7 16,-1-1-11-16,-4 0-19 0,2 2 4 0,-3 0-10 15,3 2-10-15,3 6 4 0,0 0-13 0,0 0 11 16,0 0-17-16,-2 0-2 0,1 1 5 0,-15 11-5 16,9-5 2-16,2 4 17 0,-1 3-8 0,4 0 10 15,-3 1 1-15,1 2-3 0,-1 0 3 0,1 0-5 0,0 0-6 16,1-1 21-16,1-1-9 0,2-1 13 0,1-1-10 16,0-2 8-16,3-2 3 0,-1-3 0 0,-2-2-10 15,7-1 18-15,-6-2-7 0,2-1 11 16,3-1-10-16,-2-4-8 0,4 1-11 0,0-4 2 0,-2-1-33 15,1-1-4-15,2-1-16 0,2-2 6 0,-1 0-25 16,5-1-3-16,-5-1 8 0,1 0-8 0,-2 1 18 0,-1-3 48 16,1 0-7-16,1 2 20 0,-2 3 25 0,-1 3 22 15,-3 3 13-15,3 1-7 0,-3-1-26 0,2 3 0 16,-2 2-24-16,2 0 18 0,1 4-13 0,-1-1-16 0,2-1 10 16,-1 2-13-16,-2-3-2 0,1 0 20 15,-3 0-12-15,1-4 18 0,-2 2 0 0,-1-3-1 16,0-2 5-16,-2-1-7 0,0-3-15 0,-4 0 5 0,2 0-11 0,-2-2 9 15,-1 3-11-15,-3 1 1 0,-1-3 5 16,-2 1-4-16,-2-2-6 0,-2 0 10 0,-1 3-6 0,-1-2 8 16,-1 2 3-16,2 3 6 0,-1 0 12 0,1 2-6 15,-1 0 2-15,2 4-4 0,2-1-11 0,0 4 9 16,5 4-5-16,-6 3-8 0,-1 1 2 0,-2 6-5 16,-1 0 3-16,3 5 0 0,1 3-3 0,1 1 2 15,-1 2 3-15,3 2-2 0,-3-2 5 0,4 0-6 16,1 1-9-16,0 1 30 0,1-3-5 15,2 1 16-15,0 0 0 0,2-3-8 0,1-3 6 0,1-2-7 0,1-3 1 16,1 2 0-16,1-2-8 0,0-2 7 0,3-1 0 0,1-1-4 16,0-4 4-16,4 0-5 0,-3-1-3 0,2-6 14 15,1 4-9-15,1-4 11 0,3 0-5 16,-2 0-11-16,3-2 7 0,2-4-9 0,1 3 0 0,4-2-25 16,1 1-13-1,2 2-2-15,-4-4-18 0,1-3-23 0,2-2-4 0,-3 0-11 0,6 0-24 0,1 1-30 16,-3-1-23-16,3-3-4 0,-2 0-57 0</inkml:trace>
  <inkml:trace contextRef="#ctx0" brushRef="#br0" timeOffset="25871.15">15007 6869 851 0,'-2'-3'139'0,"2"-8"-38"0,0 0 19 0,-1-4-18 0,1 12-18 0,0-4-25 0,0 7-24 0,0 0 9 0,0 0-42 0,0 0-21 0,0 0 0 0,0 0-8 15,0 0 2-15,-1 11 12 0,5-1 0 0,-3 0 5 16,0 2 7-16,-1 1 1 0,0-1 4 0,-1 1-2 0,0 0 1 16,-4 1 20-16,3 3-11 0,1 1 14 0,-1 3-5 0,1 1-4 15,-3-3 7-15,0 2-8 0,0 1-9 16,2 1 1-16,-1 1-9 0,3-2 8 0,-1-1 9 0,-1-3-1 16,1 0 14-16,1-4-14 0,-5 0-12 15,3-2 7-15,2-1-22 0,-1-4 14 0,1-1-43 0,1-2-78 31,-1-2-57-31,0-2-12 0,2 1-204 0</inkml:trace>
  <inkml:trace contextRef="#ctx0" brushRef="#br0" timeOffset="26061.26">14763 6857 1668 0,'-3'-10'62'0,"-3"-1"-30"16,4 7 2-16,2 4-27 0,0 0-9 0,0 0-2 16,9 2-8-16,2 3-27 0,4 1-14 0,10 4-5 15,2-7-41-15,8-2-23 0,0-7-2 0,5-5-9 16,2-1 2-16,7-2 36 0,1-1-48 0,2-1 16 0,7 1-219 16</inkml:trace>
  <inkml:trace contextRef="#ctx0" brushRef="#br0" timeOffset="54278.1">9255 8365 232 0,'-2'-4'37'0,"-1"0"-24"0,-3 0-6 0,0 2 1 0,4 1-6 0,2 1-3 0,0 0 3 15,-1 0-4-15,-1 0-12 0,1 0 16 0,0 0-3 0,-17 7 7 0,13-7-5 0,0 0-3 0,5 0 8 0,0 0-6 16,-2 0-3-16,-15 3 17 0,10-3-9 0,4 0 17 16,-5 0 14-16,3-1-5 15,-1 1 6-15,-2 0-8 0,3 0-10 0,1 0 7 0,-9 0-15 0,5 0 15 16,-3 0 21-16,2-2-31 0,4 0 23 0,-4 1-31 15,1-1-8-15,-4-1 20 0,0 1-13 0,1 0 19 0,-1-1 1 16,-1 1-10 0,-2 0 4-16,0 0-8 0,-1 1-12 0,1-1 14 15,-1 2-9-15,1 2 11 0,-1 2-10 0,-3 0 1 0,0 1 4 0,0 0-2 0,-5 0 0 0,2 1 3 16,2 0-6 0,3 2 5-16,1 0-1 0,-1 1 2 0,-3 2 4 0,0 0-4 15,2 0-13-15,-3 3 13 0,3-1-10 0,1 2 13 16,-3 2-8-16,2 0-5 0,-2-1 5 0,3-1-6 0,-2 0 0 15,2 2 5-15,-1 0-7 0,3-1 8 0,0 5 7 0,2-4-9 16,3 2 9 0,-3 2-10-16,0-3-5 0,0 5 13 0,0-3-15 0,4 1 13 15,5-1-7-15,-4 1-4 0,3 2 9 0,-2 0-9 0,2 0-3 0,5 1 12 0,0 1-11 16,4-3 11-16,2 2-1 0,-3-1-2 16,4 2 6-16,2 1-8 0,-1-3-7 0,2 1 10 0,2 1-6 15,1-5 9 1,1 3-5-16,2-1 0 0,1 1 4 0,0 1-4 0,0-1-5 15,3-1 5-15,0 4-10 0,1-3 10 16,1-1 2-16,1 0-9 0,-1-5 10 0,2 4-11 16,0-2-2-16,2 0 10 0,-2-3-12 0,0-3 12 0,1 3 3 0,4-6-6 0,-5 3 7 15,1-6-9-15,-2-3-4 0,1 1 7 16,1-4-4-16,-1 0 4 0,1-1-4 0,1-3-1 0,-2 1 3 0,1-3-3 16,2-4-12-16,2 0 20 15,0-4-9-15,1-1 13 0,4 1-11 16,-2-5-1-16,3-1 2 0,-2-1-2 0,-4-1-6 15,-2-1 11-15,-1-2-5 0,-2-4 8 0,-1-2 0 16,-1-1 2-16,0-2 12 0,-2-2-8 0,0-3 13 0,-3-2 12 16,0-1-9-16,-3-3 12 0,0 0 9 0,-1-1-5 15,-2 0 12-15,-7 0-11 0,-2-1 5 0,0 1-34 16,-5-1 7-16,-2 0-15 0,-1-1 3 0,-4 4-6 16,1-1-3-16,-2 1 1 0,-2 0-7 0,-4 2 9 15,-3 1-3-15,-5 0 7 0,-3 2-6 0,-9 1-7 16,-6 5-9-16,-9 6 2 0,-5 3 2 0,-9 5-16 15,-5 5 7-15,-7 10-11 0,-12 9 7 0,-17 13-40 16,-12 12 5-16,-16 17-20 0,-9 10-2 0,-9 14-34 0,-14 12-24 16,-7 16-5-16,-16 11-75 0</inkml:trace>
  <inkml:trace contextRef="#ctx0" brushRef="#br0" timeOffset="71262.3">11905 9843 550 0,'0'-11'79'0,"-2"-1"182"0,0 2-194 0,1-1-34 0,0 4-9 15,1-1-6-15,3 1-29 0,2-2 24 0,-1-1-13 0,0-1 17 0,-3-2-15 0,-1-1 1 0,0-3 5 0,0-2-4 0,-5-3-10 16,3 1 11-16,-5-6-14 15,1 1 15-15,3-2 9 0,-1-3 19 0,1 2 8 0,1-4-4 16,-4 1-31-16,3-2 9 0,1-1-14 0,2-1 14 0,0-4 1 16,-1-2-15-16,2-1 10 0,-2-2-13 0,4-1-5 0,-1 0 14 15,-2-2-12 1,1 2 13-16,4 3-7 0,-3-3-2 0,5 6 11 0,1-2-10 0,-1 2-16 16,-1 2 20-16,1 0-14 15,1 2 18-15,-3 0-11 0,-1 5 1 16,-3 0-1-16,2 5 2 0,-2-1-13 0,2 2 8 0,-1 1-8 0,-2 2 10 15,2 3 3-15,-2 2-4 16,1 2 4-16,-1 4-8 0,-1 0-17 0,1 3 20 0,-4 2-13 0,2 1 15 0,0 1-13 16,2 4-20-1,0 0 6-15,-6 9-13 0,4 0 1 0,-3 2 13 16,-4 2-7-16,3 3 9 0,0 1 6 0,-5 27 9 16,9-43-52-16,-9 44 93 0,1-23-33 15,4 2-13-15,-2 1 22 0,0-2-4 0,2 2-1 16,-4 2 6-16,1-4-6 0,1 0-6 0,-1 0 17 15,2 0-14-15,-2-1 14 0,2 0-7 16,-2-3-1-16,-3 0 8 0,1-2-8 0,0-1-9 0,-4-1 20 16,6 0-11-16,1-3 16 0,0-1 2 15,2-3-11-15,-2-2 17 0,2-5-14 0,6-1 11 0,0 0 12 16,-1 0-7-16,-10-11 10 16,7 2-11-16,3-2-10 0,1-1 2 0,0-2-3 15,1-1 2-15,1-1 13 0,-2-2-18 0,0-4 14 16,-2 1-24-16,2-2-5 0,2-2 10 0,-1 2-9 0,1-1 5 15,-2-3-3-15,1 2 1 0,1-2-1 16,0 2 2-16,1 4 0 0,0-1-6 0,0 2 2 0,1 2-5 0,0 2 5 16,-1 1-6-1,0 3 6-15,1 1-4 0,0 0-5 0,0 3 9 16,3 2-10-16,-2 0-9 0,0 3 8 0,3 2-20 0,-2 0 15 16,0 1-3-16,2 3-3 0,4 1 8 15,-1 2-8-15,2 2 7 0,-5 0 6 16,-2 1 0-16,1 0 1 0,1-2 5 0,9 2 4 0,-11-1 8 15,7-2-5-15,-7 2-5 0,0-2 3 16,7 0-2-16,-5-1 3 0,-2-2 4 0,-2 0-6 16,2-1 5-16,-3-1-6 0,3 1-7 0,2-1 11 15,-6 0-13-15,2 0 13 0,1 0-2 0,-3 2-3 16,4 0 12-16,1 5-10 0,1 1 4 0,-3 1 12 16,1 4-15-16,-1 0 13 0,3 5-8 0,-3 2-1 15,1 3 11-15,-1-2-10 0,-3-3-3 0,1 3 2 16,1-2-6-16,-2 1 5 0,3-1-3 0,-3-3 6 15,1-2 0-15,-1-3 0 0,0-2-10 0,-1-2 21 16,2-1 3-16,-1-3 9 0,1 1 2 0,0-2-26 16,-1 1-44-16,1 0 3 0,-3 0-153 15</inkml:trace>
  <inkml:trace contextRef="#ctx0" brushRef="#br0" timeOffset="75359.66">11724 9572 299 0,'3'-10'46'0,"3"-2"77"0,-3 1-6 0,0 2-9 0,-4 0-43 15,3 2-21-15,3 3 5 0,0 2-15 0,2 0-33 0,-2 1 10 0,1 1-20 16,-3-2 15-16,3 4-16 0,-2 4 7 0,3 0 3 15,-2 3 0-15,-1-2-7 0,4 6 11 0,-4-1-2 0,4 4 7 16,-2 1 3-16,1-2-2 0,-1 0 4 0,1 1-2 16,-3 0 2-16,2 2-10 15,0 0-3-15,-2 2 0 0,0-1 7 0,-1 1-2 16,-1 0 8-16,-1-2-9 0,3 0-1 0,-3-3 18 0,5 0-13 16,-5-2 16-16,2-3-6 0,0 0-7 15,-3-3 1-15,1 0-6 0,0-1-15 0,-1-6-6 0,0 0-16 0,0 0 6 0,1 0-19 16,0 0-41-16,12 0-9 15,-11-8-18-15,5-1-57 0</inkml:trace>
  <inkml:trace contextRef="#ctx0" brushRef="#br0" timeOffset="75510.53">11950 9685 263 0,'-1'-1'110'0,"1"1"0"0,0 0-24 0,0 0 12 0,0 0-49 0,-11 7-10 16,9 1 10-16,-4 3-14 0,2 1-17 0,-1 3-5 15,-1-1-13-15,2 2 10 0,-2-1-6 0,1-1 6 16,0-1 6-16,3 0-5 15,1-2-3-15,1-1 18 0,3-1-16 0,-1-4 14 0,2 0-37 0,0-1-90 16,1-3-84-16</inkml:trace>
  <inkml:trace contextRef="#ctx0" brushRef="#br0" timeOffset="93539.76">9980 9077 310 0,'0'-8'136'0,"2"4"-41"0,0-4-47 0,0 6-5 0,4-1-11 0,-5 1-27 0,-1 0-6 0,4 0-1 0,0 2 15 0,4 0-14 0,0 2 8 16,-4-3-13-16,1 1-6 16,-3-3 15-16,0 1-11 0,0 1 12 0,0 0 4 0,-1 2 3 0,-1-1 13 15,0 0-9-15,0 0 10 0,0 0-6 0,0 0-5 16,0-1 2-16,0 0-2 0,0 0 3 0,-5-16 6 0,2 10-4 16,2 1-7-16,1 0 15 0,-1-1-8 0,1 0 13 15,-3-2 2-15,1-3-3 0,-2 0 9 0,-1-3-9 16,3 0-16-16,-2-1 12 0,3-2-19 0,-2-1 18 15,4 1-13-15,1 0 5 0,2-1 0 0,-2-2-2 0,-2 0-8 16,3-2-7-16,-2-2-5 0,2 1 1 0,-3-4 3 16,0-1 0-16,0 0 11 0,2-2-10 0,4 0-11 0,-4-2 15 15,0 2-16-15,1 1 18 16,-3 2 2-16,2-2-7 0,1 2 14 0,-2 3-14 0,0-2-2 0,4 3 7 16,-2 1-7-16,2 1 8 15,2 0-5-15,-5 5-3 0,3 1 0 16,-2 2-3-16,-1 0-11 0,3 3 16 0,1 2-11 0,-1-1 13 0,-1 5 0 0,0-2-10 15,-4 0 7-15,4 5-9 0,-2-1 0 0,1 2 5 16,0 0-7-16,-5-1 7 0,2 2 3 0,-2-1-7 16,2 1 9-16,0 0-12 0,0 0-13 0,0 0 16 0,-1 0-13 15,0 0 17-15,-15 7-4 0,10-2 4 0,1-2 4 16,-1 1-2-16,4-2-8 0,2 4 13 16,0-2-4-16,0 2 8 0,0-6-6 0,0 0-2 0,0 1-4 0,0 0 0 31,0 0-7-31,-7 14 16 0,3-12-9 0,4 1 8 0,1-1-7 0,2 2 2 0,-3-1 5 0,0 3-4 15,-3 0-6-15,3 2 13 0,2 0-5 0,-6-3 9 16,4 2-11-16,-4 1-1 0,-2-3-4 16,5 5 2-16,-3 0 2 0,0-2 3 0,1 2-6 0,1-2 4 15,-6-2 0-15,3 1-3 16,-1 0 11-16,-3-4-10 0,8 0-1 0,-3 2 8 0,-1-3-12 0,1 0 11 0,0 0 3 16,4-3-6-1,0 0 10-15,0 0-11 0,0 0-8 0,-2 0 22 16,1 0-12-16,0-1 15 0,0 0-17 0,0 0 5 15,-12-19 5-15,15 14-3 0,-1-2-7 0,0-3 7 16,2 2-8-16,-1-2 8 0,1-1 0 0,1 0-4 16,1-4 11-16,-2 1-10 0,1-2-5 0,1-2 9 15,-1 1-13-15,5 2 14 0,-2 0-6 0,0 1-3 16,-3 4 3-16,2-1-5 0,-6 2-6 0,7 3 8 16,-3 1-14-16,1 3 11 0,3 1-7 0,-4 2-12 15,3 3 7-15,-7 3-13 0,4 2-12 0,-1 4 23 0,-3 1-8 16,2 1 14-16,3 7 4 0,-5 1 3 0,3 2 5 15,-2 4-2-15,-2-4-4 0,-2 0 5 0,-1 0-5 16,1-4 5-16,-2 0 9 0,5 1-1 0,3-4 7 16,-3-1-6-16,2-3 6 0,-2-2 19 0,0-2-12 0,8-3 8 15,-2 0-60-15,10-4-284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2-04T07:27:58.6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20 11 1032,'-9'-1'1032,"9"1"-129,-11-10-1677,11 10-387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171ABA-43F4-158B-C458-EE43B73087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28FC46-7560-8B6B-4215-01F43B8522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803719-4435-7E87-03BC-A2DFD561AE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704745-20C4-4AB8-8BCA-22C0FFD029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55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9765E-2A7A-ED27-7E2F-F9B92D9F36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88598C-5FA8-B73D-B747-904F346197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323728-525B-32E2-ACB1-91DB56A045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291CC-04EF-4BE1-8A79-964F2D5690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4799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E8D421-041B-BEEC-C5D5-656D715F5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0EF1BC-F2FC-768F-39A3-1766340EC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48F570-6FA1-7D4A-2342-91DA37D53F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D78023-CA68-45C3-9383-91610D9714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443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6517D8-7F42-FE0D-6BE9-B4D27189F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E74493-987D-8BBC-35B1-446956627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B6DC49-45BC-3B01-939F-869D3753DA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C951C8-6EAA-4F18-B596-A1C73C60C0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2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3F155F-B65B-8AFB-99B5-D9C481947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BFDC11D-EED1-AD8F-B7BE-038CDD0D5F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AA2ACCF-7387-9BB4-F4E2-5B01DC1A8C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9F096F-475B-49F3-9DE4-F9ED29A1C3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779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76B6E10-E7CA-CE3D-4A27-6C19137C8B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2212A82-D105-BA8C-B835-5AE579DF81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318F17A-3F53-CE69-B986-6A1775E5EC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2BADC6-3488-432D-8ADC-7DB9170867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124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81CBEFA-E72A-47AE-F689-FFDDA84D6D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233DF03-8804-1CCA-A804-89654A8862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96B28DD-E55B-AAF7-463D-822DC9A847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577D7-43FC-49FD-877E-28A325D673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35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977C6-AD83-D848-630A-20369F675C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5F1DCE-71F3-3BCC-A0F7-39F93A4F36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387BCA-A176-6E82-CC4A-C0F46C9B9C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BCF688-E97F-4B63-9E0D-DA13E155F1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52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75FA83-888C-A98B-ABCA-B60B462933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D9C103-9312-CB4F-D298-9D21FDD335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0D3AF0-4865-BCB7-5685-E7E6E829F8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1435AC-D9BB-4498-A5DE-C70AB9B0C7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04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C61977-6956-A5D4-9109-AE93AC8DC6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887EF9-3CFC-124F-A556-43A56CF028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782323-76D0-41EC-F335-BB17995296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17627-4442-437C-82BC-EFB5433AE6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32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DCE23E-8463-161E-935B-BC050E5AF0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E0815B-FC59-43E8-50BA-54007A9CC5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E41C91-CD38-11E2-DE72-B60D6EF90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D2624-40B9-41A8-8CD7-963AC471E3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08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9B21536-0C96-4FDB-BF9C-8061B20B3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737BB4F-866B-B653-BFD0-1882D47069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677711F-1DD9-356D-C3D2-53776301561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F9E7B2-BFEB-ECEB-9AEA-ADD21B9079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567C592-7714-E68D-3BBD-04D1B9102DF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179C99C-F971-4FC9-B65E-17F07E46711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customXml" Target="../ink/ink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microsoft.com/office/2007/relationships/hdphoto" Target="../media/hdphoto2.wdp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customXml" Target="../ink/ink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customXml" Target="../ink/ink6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38A34FC-A5F1-32E8-16E5-7FB2BB072199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990600" y="533400"/>
            <a:ext cx="7772400" cy="609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</a:rPr>
              <a:t>Centrifugal Pumps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3835453-D1EB-4479-A589-C4C8A7EC876D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447800" y="3962400"/>
            <a:ext cx="6777038" cy="108902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B5CF7AD9-E5F5-05E5-BF65-CC5B01322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26114C98-89D6-02B8-9BDE-1BBF01BA6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62600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FF9900"/>
                </a:solidFill>
                <a:latin typeface="Harlow Solid Italic" panose="04030604020F02020D02" pitchFamily="82" charset="0"/>
              </a:rPr>
              <a:t>An Inverse of Francis Turbine..</a:t>
            </a:r>
          </a:p>
          <a:p>
            <a:pPr algn="ctr" eaLnBrk="1" hangingPunct="1"/>
            <a:r>
              <a:rPr lang="en-US" altLang="en-US" sz="3600" dirty="0">
                <a:solidFill>
                  <a:srgbClr val="FF9900"/>
                </a:solidFill>
                <a:latin typeface="Harlow Solid Italic" panose="04030604020F02020D02" pitchFamily="82" charset="0"/>
              </a:rPr>
              <a:t>Domestic Appliance……</a:t>
            </a:r>
          </a:p>
        </p:txBody>
      </p:sp>
      <p:pic>
        <p:nvPicPr>
          <p:cNvPr id="21510" name="Rectangle 19458">
            <a:extLst>
              <a:ext uri="{FF2B5EF4-FFF2-40B4-BE49-F238E27FC236}">
                <a16:creationId xmlns:a16="http://schemas.microsoft.com/office/drawing/2014/main" id="{7297EFBE-00C9-0AD0-C61A-9B6B49B29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5257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1" name="Group 8">
            <a:extLst>
              <a:ext uri="{FF2B5EF4-FFF2-40B4-BE49-F238E27FC236}">
                <a16:creationId xmlns:a16="http://schemas.microsoft.com/office/drawing/2014/main" id="{36FCF33C-7D33-D881-E4F0-71EA331032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1512" name="Group 9">
              <a:extLst>
                <a:ext uri="{FF2B5EF4-FFF2-40B4-BE49-F238E27FC236}">
                  <a16:creationId xmlns:a16="http://schemas.microsoft.com/office/drawing/2014/main" id="{9AE1C012-1A7C-1154-F028-CAE876F051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21522" name="Rectangle 10">
                <a:extLst>
                  <a:ext uri="{FF2B5EF4-FFF2-40B4-BE49-F238E27FC236}">
                    <a16:creationId xmlns:a16="http://schemas.microsoft.com/office/drawing/2014/main" id="{1044E9FE-2E69-CFA7-A05B-F9AF6D526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23" name="Rectangle 11">
                <a:extLst>
                  <a:ext uri="{FF2B5EF4-FFF2-40B4-BE49-F238E27FC236}">
                    <a16:creationId xmlns:a16="http://schemas.microsoft.com/office/drawing/2014/main" id="{5DED66A8-DEAF-BF96-9901-3895C5093D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513" name="Group 12">
              <a:extLst>
                <a:ext uri="{FF2B5EF4-FFF2-40B4-BE49-F238E27FC236}">
                  <a16:creationId xmlns:a16="http://schemas.microsoft.com/office/drawing/2014/main" id="{91BB8503-4809-6389-DB89-228DE0371B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21520" name="Rectangle 13">
                <a:extLst>
                  <a:ext uri="{FF2B5EF4-FFF2-40B4-BE49-F238E27FC236}">
                    <a16:creationId xmlns:a16="http://schemas.microsoft.com/office/drawing/2014/main" id="{69AF6988-FC0F-F649-388C-AED577CD8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21" name="Rectangle 14">
                <a:extLst>
                  <a:ext uri="{FF2B5EF4-FFF2-40B4-BE49-F238E27FC236}">
                    <a16:creationId xmlns:a16="http://schemas.microsoft.com/office/drawing/2014/main" id="{F93F8D07-9C83-C2F3-3E2B-968DB2116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514" name="Group 15">
              <a:extLst>
                <a:ext uri="{FF2B5EF4-FFF2-40B4-BE49-F238E27FC236}">
                  <a16:creationId xmlns:a16="http://schemas.microsoft.com/office/drawing/2014/main" id="{7993B2DB-0A12-E38B-F8AD-543AD36B10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21518" name="Rectangle 16">
                <a:extLst>
                  <a:ext uri="{FF2B5EF4-FFF2-40B4-BE49-F238E27FC236}">
                    <a16:creationId xmlns:a16="http://schemas.microsoft.com/office/drawing/2014/main" id="{C20EE8F0-11B3-EDD9-97EF-394540F35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19" name="Rectangle 17">
                <a:extLst>
                  <a:ext uri="{FF2B5EF4-FFF2-40B4-BE49-F238E27FC236}">
                    <a16:creationId xmlns:a16="http://schemas.microsoft.com/office/drawing/2014/main" id="{E7BE9F94-40C2-C48F-927A-C464D9AA79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515" name="Group 18">
              <a:extLst>
                <a:ext uri="{FF2B5EF4-FFF2-40B4-BE49-F238E27FC236}">
                  <a16:creationId xmlns:a16="http://schemas.microsoft.com/office/drawing/2014/main" id="{5771FBF0-C8C3-3109-6AE7-93DCF37B80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21516" name="Rectangle 19">
                <a:extLst>
                  <a:ext uri="{FF2B5EF4-FFF2-40B4-BE49-F238E27FC236}">
                    <a16:creationId xmlns:a16="http://schemas.microsoft.com/office/drawing/2014/main" id="{146F3D8B-1524-EEC6-300C-59CE3FDB4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17" name="Rectangle 20">
                <a:extLst>
                  <a:ext uri="{FF2B5EF4-FFF2-40B4-BE49-F238E27FC236}">
                    <a16:creationId xmlns:a16="http://schemas.microsoft.com/office/drawing/2014/main" id="{C4F2E895-01E6-970E-A8E3-C4467DCE7D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35234-1775-A784-B68C-7C7F4CA1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7">
            <a:extLst>
              <a:ext uri="{FF2B5EF4-FFF2-40B4-BE49-F238E27FC236}">
                <a16:creationId xmlns:a16="http://schemas.microsoft.com/office/drawing/2014/main" id="{59DE2DFC-419D-8F89-F9DB-371DA4402D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4413" y="331177"/>
            <a:ext cx="5886321" cy="762000"/>
          </a:xfrm>
        </p:spPr>
        <p:txBody>
          <a:bodyPr/>
          <a:lstStyle/>
          <a:p>
            <a:r>
              <a:rPr lang="en-US" altLang="en-US" sz="2800" dirty="0"/>
              <a:t>Impulse-Reaction Turbomachine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461507-DD9E-A32C-774A-1B2CEF745A3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8F976FE-DE9C-DB77-DFDD-EF52C46A50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3CBF83B-9DC8-BE9B-B84B-211EB35D8E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AC79E35-84BF-1BDE-8D74-195A94C8AD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4944D64-F2C1-583C-0B56-4E5FB97583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577B9CA-45DA-CE91-3EF9-7E59555FB1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4F58D20-123D-1F9B-49FA-E7030E6955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C266DA3-323A-F063-314E-BD9E30C044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69F964C-D615-A940-554B-3500BCE9BB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24AC521-BE91-EEE2-0EBF-1E17A3EBF7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A7373E7-66DD-F998-DA99-38CD1BE18D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86731A7-452B-3327-64C9-540DD31617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62BE588-CE70-154F-9C9C-0BA090DAF3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2381208-08EF-5E2B-5CC1-A8F6233A0E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846683B-52F2-24CA-02AA-69E9E6A676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2E4300F-B91D-DBCA-4C75-548C240723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D1F22DD-2FA6-5972-0A65-36C77E77FA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FC6D1D3-244F-7DD2-B465-010382E1CD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799AB32-F602-7228-F31B-91034FE4D2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5AED1AD3-E8F0-3701-7255-2CB543CEB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490624"/>
            <a:ext cx="3790287" cy="322437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4D29F8F-B9BD-33ED-3EF2-0B818E9FFC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764" y="1675703"/>
            <a:ext cx="4403442" cy="434409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8FAFC3E-9195-CDE4-7A43-6DA1000B61FD}"/>
              </a:ext>
            </a:extLst>
          </p:cNvPr>
          <p:cNvSpPr txBox="1"/>
          <p:nvPr/>
        </p:nvSpPr>
        <p:spPr>
          <a:xfrm>
            <a:off x="4419600" y="1752600"/>
            <a:ext cx="4311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Reaction by Centrifugal Action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6F61846-2667-0199-A838-93D1F96871B7}"/>
                  </a:ext>
                </a:extLst>
              </p14:cNvPr>
              <p14:cNvContentPartPr/>
              <p14:nvPr/>
            </p14:nvContentPartPr>
            <p14:xfrm>
              <a:off x="1859040" y="5712480"/>
              <a:ext cx="6781680" cy="7282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6F61846-2667-0199-A838-93D1F96871B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49680" y="5703120"/>
                <a:ext cx="6800400" cy="74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207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2">
            <a:extLst>
              <a:ext uri="{FF2B5EF4-FFF2-40B4-BE49-F238E27FC236}">
                <a16:creationId xmlns:a16="http://schemas.microsoft.com/office/drawing/2014/main" id="{7A5DCC45-EAC3-E187-EE84-12976E89F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0837"/>
            <a:ext cx="8229600" cy="639763"/>
          </a:xfrm>
        </p:spPr>
        <p:txBody>
          <a:bodyPr/>
          <a:lstStyle/>
          <a:p>
            <a:r>
              <a:rPr lang="en-US" altLang="en-US" sz="2800" dirty="0"/>
              <a:t>Centrifugal Pumps</a:t>
            </a:r>
          </a:p>
        </p:txBody>
      </p:sp>
      <p:sp>
        <p:nvSpPr>
          <p:cNvPr id="18439" name="Rectangle 3">
            <a:extLst>
              <a:ext uri="{FF2B5EF4-FFF2-40B4-BE49-F238E27FC236}">
                <a16:creationId xmlns:a16="http://schemas.microsoft.com/office/drawing/2014/main" id="{D8906F2B-01FF-B9CA-91EE-B079B02D96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4181" y="1239488"/>
            <a:ext cx="8683294" cy="5364163"/>
          </a:xfrm>
        </p:spPr>
        <p:txBody>
          <a:bodyPr/>
          <a:lstStyle/>
          <a:p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Centrifugal pumps:  the fluid enters the centre of a rotating impeller, where it is accelerated along the impeller blades. </a:t>
            </a:r>
          </a:p>
          <a:p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fluid gains kinetic energy which is converted in pressure energy in the diffuser. </a:t>
            </a:r>
          </a:p>
          <a:p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performance of centrifugal pumps depends on a big number of parameters and a satisfactory solution to face with the problem is dimensional analysis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explicit variables are of our interest in the characteristics of pumps: the pressure rise and the power consumption. </a:t>
            </a:r>
            <a:endParaRPr lang="de-AT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It is expected the pressure rise, ΔP (N/m</a:t>
            </a:r>
            <a:r>
              <a:rPr lang="en-GB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depends on:</a:t>
            </a:r>
            <a:endParaRPr lang="de-AT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Impeller size, </a:t>
            </a:r>
            <a:r>
              <a:rPr lang="en-GB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(m)</a:t>
            </a:r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rotation rate, </a:t>
            </a:r>
            <a:r>
              <a:rPr lang="en-GB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(s </a:t>
            </a:r>
            <a:r>
              <a:rPr lang="en-GB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GB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volumetric flow rate, </a:t>
            </a:r>
            <a:r>
              <a:rPr lang="en-GB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(m</a:t>
            </a:r>
            <a:r>
              <a:rPr lang="en-GB" alt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/s)</a:t>
            </a:r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 properties: density  ρ (kg/m</a:t>
            </a:r>
            <a:r>
              <a:rPr lang="en-GB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viscosity µ (kg/</a:t>
            </a:r>
            <a:r>
              <a:rPr lang="en-GB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GB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de-AT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2FDD43A-DDD4-AC8F-1C7D-F2ECEB31067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2B515DA-768F-65B8-4335-21D489C774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513F683-119B-5BF3-6FFF-999F0721A0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28F1857-DD3A-C5A7-F3C5-9F7F874BE3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2793D2A-7978-6412-9DA8-E671647EAB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BF04130-446E-2C37-666E-F95D1657D0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1294EF4-0090-9FB1-45A4-A1482676F7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C7BFFDE-BA58-1910-D24A-C28CB1E4C5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4882517-BEA5-4B37-0227-74197B927B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6C5C590-F6B9-C68A-6153-5B153B846D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864C2F5-833F-F489-501A-BD902CD981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198D03E-E6CE-78DE-E5CF-00CCC81E89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D4B1100-67CD-835E-448C-AA3B87B942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02AE40B-7DBF-A912-AC5D-EDAA8901F7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AE8D408-5430-1F82-28F7-68506BDD2D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854EBEC3-8EC2-249A-1679-9966581359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47DB662-8218-BEE8-03C6-0FC1163894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454A91C-89F2-5EB6-3D5B-13D135A5A5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73EE8CB-DED8-2EEE-8D66-1444339086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4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4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4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4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5" name="Rectangle 7">
            <a:extLst>
              <a:ext uri="{FF2B5EF4-FFF2-40B4-BE49-F238E27FC236}">
                <a16:creationId xmlns:a16="http://schemas.microsoft.com/office/drawing/2014/main" id="{E541C76C-5AA1-8BF6-D487-796DA8FF0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0463" y="274638"/>
            <a:ext cx="5170938" cy="8683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Fluid Dynamic Features of Reversed Idea</a:t>
            </a:r>
          </a:p>
        </p:txBody>
      </p:sp>
      <p:grpSp>
        <p:nvGrpSpPr>
          <p:cNvPr id="14346" name="Group 11">
            <a:extLst>
              <a:ext uri="{FF2B5EF4-FFF2-40B4-BE49-F238E27FC236}">
                <a16:creationId xmlns:a16="http://schemas.microsoft.com/office/drawing/2014/main" id="{5CD3CE1A-ABC6-7625-B332-7E342E90920B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638300"/>
            <a:ext cx="6096000" cy="5219700"/>
            <a:chOff x="816" y="933"/>
            <a:chExt cx="3840" cy="3288"/>
          </a:xfrm>
        </p:grpSpPr>
        <p:pic>
          <p:nvPicPr>
            <p:cNvPr id="14349" name="Picture 6">
              <a:extLst>
                <a:ext uri="{FF2B5EF4-FFF2-40B4-BE49-F238E27FC236}">
                  <a16:creationId xmlns:a16="http://schemas.microsoft.com/office/drawing/2014/main" id="{61C58168-6D61-87F1-DDBA-BC4835AB8C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933"/>
              <a:ext cx="3840" cy="3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0" name="Text Box 9">
              <a:extLst>
                <a:ext uri="{FF2B5EF4-FFF2-40B4-BE49-F238E27FC236}">
                  <a16:creationId xmlns:a16="http://schemas.microsoft.com/office/drawing/2014/main" id="{713ED5CA-B8E1-18BF-CF9D-665B6F84D8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111635">
              <a:off x="3651" y="1104"/>
              <a:ext cx="5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0" i="1">
                  <a:latin typeface="Times New Roman" panose="02020603050405020304" pitchFamily="18" charset="0"/>
                </a:rPr>
                <a:t>V</a:t>
              </a:r>
              <a:r>
                <a:rPr lang="en-US" altLang="en-US" sz="2400" b="0" i="1" baseline="-25000">
                  <a:latin typeface="Times New Roman" panose="02020603050405020304" pitchFamily="18" charset="0"/>
                </a:rPr>
                <a:t>re</a:t>
              </a:r>
              <a:r>
                <a:rPr lang="en-US" altLang="en-US" sz="2400" b="0" i="1">
                  <a:latin typeface="Times New Roman" panose="02020603050405020304" pitchFamily="18" charset="0"/>
                </a:rPr>
                <a:t>(r)</a:t>
              </a:r>
            </a:p>
          </p:txBody>
        </p:sp>
        <p:sp>
          <p:nvSpPr>
            <p:cNvPr id="14351" name="Text Box 10">
              <a:extLst>
                <a:ext uri="{FF2B5EF4-FFF2-40B4-BE49-F238E27FC236}">
                  <a16:creationId xmlns:a16="http://schemas.microsoft.com/office/drawing/2014/main" id="{625E39D3-FD01-343A-B232-77FA05F90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3380526">
              <a:off x="1042" y="2919"/>
              <a:ext cx="5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400" b="0" i="1">
                  <a:latin typeface="Times New Roman" panose="02020603050405020304" pitchFamily="18" charset="0"/>
                </a:rPr>
                <a:t>V</a:t>
              </a:r>
              <a:r>
                <a:rPr lang="en-US" altLang="en-US" sz="2400" b="0" i="1" baseline="-25000">
                  <a:latin typeface="Times New Roman" panose="02020603050405020304" pitchFamily="18" charset="0"/>
                </a:rPr>
                <a:t>ri</a:t>
              </a:r>
              <a:r>
                <a:rPr lang="en-US" altLang="en-US" sz="2400" b="0" i="1">
                  <a:latin typeface="Times New Roman" panose="02020603050405020304" pitchFamily="18" charset="0"/>
                </a:rPr>
                <a:t>(r)</a:t>
              </a:r>
            </a:p>
          </p:txBody>
        </p:sp>
      </p:grpSp>
      <p:sp>
        <p:nvSpPr>
          <p:cNvPr id="68620" name="Rectangle 12">
            <a:extLst>
              <a:ext uri="{FF2B5EF4-FFF2-40B4-BE49-F238E27FC236}">
                <a16:creationId xmlns:a16="http://schemas.microsoft.com/office/drawing/2014/main" id="{9A6B2617-AF4E-E940-4361-3B42DDC93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910013"/>
            <a:ext cx="41148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ko-KR" sz="2400" b="0">
                <a:ea typeface="굴림" panose="020B0600000101010101" pitchFamily="34" charset="-127"/>
              </a:rPr>
              <a:t>A departure from this idealistic assumption is denoted by the deviation angle, </a:t>
            </a:r>
            <a:r>
              <a:rPr lang="en-US" altLang="ko-KR" sz="2400" b="0" i="1">
                <a:ea typeface="굴림" panose="020B0600000101010101" pitchFamily="34" charset="-127"/>
              </a:rPr>
              <a:t>δ(r)</a:t>
            </a:r>
            <a:r>
              <a:rPr lang="en-US" altLang="ko-KR" sz="2400" b="0">
                <a:ea typeface="굴림" panose="020B0600000101010101" pitchFamily="34" charset="-127"/>
              </a:rPr>
              <a:t>, </a:t>
            </a:r>
          </a:p>
        </p:txBody>
      </p:sp>
      <p:pic>
        <p:nvPicPr>
          <p:cNvPr id="68622" name="Picture 14" descr="http://www.castingquality.com/wp-content/uploads/2009/07/impeller-casting.gif">
            <a:extLst>
              <a:ext uri="{FF2B5EF4-FFF2-40B4-BE49-F238E27FC236}">
                <a16:creationId xmlns:a16="http://schemas.microsoft.com/office/drawing/2014/main" id="{02CE8647-6DCC-6BF0-8B8B-B331D7CE8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95400"/>
            <a:ext cx="4648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4C850D9-145A-70D6-AE8A-42C5AAE31A1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47281D2-6007-528E-7C99-DCB594D280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F87DE35-0C4B-7C7B-DDD9-D79C45BCA1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CF1B2F9-4921-0FB3-CA23-A6EB34EB3B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1BE5DA6-24BF-0B0D-BE8C-7080BF492B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2420CCB-FEC8-FBF0-6624-A28083E19F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F82C804-C7C7-D24F-4173-8A6FFF0410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ED1E08A-4B94-8F6E-81BB-3C021755D0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3C0245F-118C-2A85-3334-8206B0314D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43F25F3-0274-02F8-B7A9-4DE089A21D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7949DED-7A1A-2319-0DD4-81C55A0787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93E090F-12A6-D9B1-7F34-C30FDE87EC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3C2AA07-8962-939E-2D61-634E5DFEAB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0C10089-65A9-924B-B38F-59AB31F678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CE27473-23A1-8E12-5076-64887007CD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55E4F21-2D1E-13BB-0546-51793F3B99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A3C98F3-F626-B511-FBA5-47B03CD8CB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30949D3-C935-524F-66B4-80D9A1E4CF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D4847F-8E5B-BA78-A967-BDA448B661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8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>
            <a:extLst>
              <a:ext uri="{FF2B5EF4-FFF2-40B4-BE49-F238E27FC236}">
                <a16:creationId xmlns:a16="http://schemas.microsoft.com/office/drawing/2014/main" id="{43065085-5E65-0463-B540-22E34D26A5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3606" y="248412"/>
            <a:ext cx="5915318" cy="792163"/>
          </a:xfrm>
        </p:spPr>
        <p:txBody>
          <a:bodyPr/>
          <a:lstStyle/>
          <a:p>
            <a:r>
              <a:rPr lang="en-US" altLang="en-US" sz="2800" dirty="0"/>
              <a:t>General Characteristics of Rotodynamic Pumps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1C7119-230F-CF2B-DB3B-2D79FD0C5A2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1A710FC-A2C6-B9D4-592D-962F9A6362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A31FABE-8519-7D51-1A40-57A57CCBEE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40C84A9-8DD5-3AC0-83E2-6397890EBE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5E9F03E-CFF7-C8B9-0ACF-79126BD3E7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5CA90CC-685D-E692-7520-508C37F999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BF7B810-833A-0C73-B08A-3B7497B5F8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7BEDA57-4109-D68A-266A-5BCC3E5AB9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336C2014-AF28-8C87-88A1-8E9922637B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FBC9F69-9B0D-B205-7AAF-966D133DCA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BCDB9A2-D153-A8FE-E443-AAA3619F7C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E6F246F-4065-BC02-F6E3-D884AC0D7A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9F62E56-7B82-3831-53F6-F9755926D3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4E3DEDB-2310-A2CD-23E1-5913B275D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260F733-5478-B640-D3A8-18AD6A7224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5E62A07-D488-FC61-996B-BDBC7CCC3A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F744408-210C-710C-A749-628A5CE8F1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1AD7977-40D5-A1E6-60B7-17190E8904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CA55FC3-7D11-808C-F9B1-1D9EC22789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D4FCA72D-E4A4-2307-6637-B1BB04C7B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3000"/>
                    </a14:imgEffect>
                    <a14:imgEffect>
                      <a14:brightnessContrast bright="-26000" contras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661" y="3701209"/>
            <a:ext cx="8703814" cy="288615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3754AE5-8358-1052-4402-42DCEF3FD6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483710"/>
            <a:ext cx="8229600" cy="22592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9967032E-0E9A-AD8B-355B-B2486896E7CD}"/>
                  </a:ext>
                </a:extLst>
              </p14:cNvPr>
              <p14:cNvContentPartPr/>
              <p14:nvPr/>
            </p14:nvContentPartPr>
            <p14:xfrm>
              <a:off x="3327840" y="5901480"/>
              <a:ext cx="5306040" cy="8330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9967032E-0E9A-AD8B-355B-B2486896E7C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18480" y="5892120"/>
                <a:ext cx="5324760" cy="85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158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90" name="Group 5">
            <a:extLst>
              <a:ext uri="{FF2B5EF4-FFF2-40B4-BE49-F238E27FC236}">
                <a16:creationId xmlns:a16="http://schemas.microsoft.com/office/drawing/2014/main" id="{ED171F21-48B6-A207-5B0F-59D0E6022F09}"/>
              </a:ext>
            </a:extLst>
          </p:cNvPr>
          <p:cNvGrpSpPr>
            <a:grpSpLocks/>
          </p:cNvGrpSpPr>
          <p:nvPr/>
        </p:nvGrpSpPr>
        <p:grpSpPr bwMode="auto">
          <a:xfrm>
            <a:off x="1781175" y="2092325"/>
            <a:ext cx="5581650" cy="2606675"/>
            <a:chOff x="0" y="0"/>
            <a:chExt cx="3516" cy="1642"/>
          </a:xfrm>
        </p:grpSpPr>
        <p:sp>
          <p:nvSpPr>
            <p:cNvPr id="16392" name="Rectangle 2">
              <a:extLst>
                <a:ext uri="{FF2B5EF4-FFF2-40B4-BE49-F238E27FC236}">
                  <a16:creationId xmlns:a16="http://schemas.microsoft.com/office/drawing/2014/main" id="{562B4526-25BB-D074-1B48-51D2F4295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516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393" name="Rectangle 3">
              <a:extLst>
                <a:ext uri="{FF2B5EF4-FFF2-40B4-BE49-F238E27FC236}">
                  <a16:creationId xmlns:a16="http://schemas.microsoft.com/office/drawing/2014/main" id="{07CCBB21-5C60-B66D-281B-3F994481A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304" cy="1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  </a:t>
              </a:r>
              <a:r>
                <a:rPr lang="en-US" altLang="en-US" sz="16500"/>
                <a:t> </a:t>
              </a:r>
              <a:r>
                <a:rPr lang="en-US" altLang="en-US"/>
                <a:t>                                          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387" name="Ink 7">
                <a:extLst>
                  <a:ext uri="{FF2B5EF4-FFF2-40B4-BE49-F238E27FC236}">
                    <a16:creationId xmlns:a16="http://schemas.microsoft.com/office/drawing/2014/main" id="{E4C09D3F-1E7A-142E-F8DA-9890B380F2E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19550" y="3194050"/>
              <a:ext cx="4876800" cy="1365250"/>
            </p14:xfrm>
          </p:contentPart>
        </mc:Choice>
        <mc:Fallback xmlns="">
          <p:pic>
            <p:nvPicPr>
              <p:cNvPr id="16387" name="Ink 7">
                <a:extLst>
                  <a:ext uri="{FF2B5EF4-FFF2-40B4-BE49-F238E27FC236}">
                    <a16:creationId xmlns:a16="http://schemas.microsoft.com/office/drawing/2014/main" id="{E4C09D3F-1E7A-142E-F8DA-9890B380F2E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10190" y="3184689"/>
                <a:ext cx="4895521" cy="1383972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260E43B-4534-16D0-D5B0-6DE2DA6562B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F74A13C-1373-AA53-0DA8-622B2B1EE7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4E9801A-896B-42AA-B268-2DC9042E80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3CD09AD-5F35-4AD9-F4E3-849A847B3A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0285CCF-24CE-AD78-7520-907AE44A3B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661A1BD-AB62-40A7-51EE-36FF4002CA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2710E52-2169-6C2A-8E6A-E641653088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2180731-BA99-280C-2095-09970871F6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86F9E7C-6E8D-61F8-FD8A-4407EDFF95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99FF9F6-1E3B-0181-295E-D108D9E9E2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9BC23AE-DC8C-5CD0-B56F-300E808504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B99AC0D-63A1-776D-1655-F178B723D8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F65A43A-25DA-579E-9271-EB308C625C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1878A38-E6A8-C2E7-F22D-FB11718F62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E4230D9-75D4-F28E-2011-30F0C4DAC8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4154F6F-849D-CDD6-A7AE-9773D944AC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51536F9-55A6-6548-97EE-9AE8A4A82B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729A237-2FA3-4A97-BA56-A367AFECB7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FE621B6-E519-C9FD-99E4-3BBB8FFB99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3737177-2640-9453-FA8D-3159AC75E5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2000"/>
                    </a14:imgEffect>
                    <a14:imgEffect>
                      <a14:brightnessContrast bright="-32000" contrast="8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0758" y="1219199"/>
            <a:ext cx="6756607" cy="5426075"/>
          </a:xfrm>
          <a:prstGeom prst="rect">
            <a:avLst/>
          </a:prstGeom>
        </p:spPr>
      </p:pic>
      <p:sp>
        <p:nvSpPr>
          <p:cNvPr id="23" name="Title 22">
            <a:extLst>
              <a:ext uri="{FF2B5EF4-FFF2-40B4-BE49-F238E27FC236}">
                <a16:creationId xmlns:a16="http://schemas.microsoft.com/office/drawing/2014/main" id="{C2C66C08-0C62-5F17-CB03-DBDDC125D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2800" dirty="0"/>
              <a:t>General Anatomy of A Pump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7A0B18C0-D37A-5A73-865C-3D127A42686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274638"/>
            <a:ext cx="8229600" cy="639762"/>
          </a:xfrm>
        </p:spPr>
        <p:txBody>
          <a:bodyPr/>
          <a:lstStyle/>
          <a:p>
            <a:r>
              <a:rPr lang="en-US" altLang="en-US" sz="2800" dirty="0"/>
              <a:t>Basic Structure of Pump Impeller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86C961D-181C-FC73-6744-3E6EA864F19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7841EDA-D8D5-E38F-40F5-6ABCF28519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5DAC0B9-EE35-F24B-02F6-67258298CB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0DDB8BC-83BD-4171-B206-5817C8C717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BBB5D9D-F23E-AB10-9D77-64EC4383EF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DC8397D-B8A2-2E1D-8A24-FD30102B8E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B7D8425-C7B6-FF5C-9BC1-790FC1C910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26C14FC-3584-2EFC-ACBB-78FAE02E61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41FCDFA-102B-352D-1AD0-7768D343C6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186AD4C-1A55-5CD8-5BC0-17706D3116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C6491F1-CD75-F5FF-44A6-D702507099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827049E-263C-1C80-8278-8A2173556D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9BCC0CA-5733-24B8-7CDB-6FB11AA715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72C63E1-0ED5-106B-F88D-70641F9B23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F77D9E8-51A4-896A-4249-50CBA70B1F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CB20783-B9C9-7A9F-DFB0-3C5E63EAAE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3C9F2A8-F575-B1AF-3895-92A52B2073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639D832-A872-E82C-1D9A-785E2EB6DA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432CD32-D819-3772-E5D2-1CBDCA2B30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0537E8B-0ED9-C258-957E-0D5943AD8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941" y="1199839"/>
            <a:ext cx="8726118" cy="44583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C498D4F-CF95-9AAD-B323-9F974ECE2083}"/>
                  </a:ext>
                </a:extLst>
              </p14:cNvPr>
              <p14:cNvContentPartPr/>
              <p14:nvPr/>
            </p14:nvContentPartPr>
            <p14:xfrm>
              <a:off x="1459440" y="1495800"/>
              <a:ext cx="6390360" cy="51256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C498D4F-CF95-9AAD-B323-9F974ECE208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50080" y="1486440"/>
                <a:ext cx="6409080" cy="514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8666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entrifugalpumps17.gif (15721 bytes)">
            <a:extLst>
              <a:ext uri="{FF2B5EF4-FFF2-40B4-BE49-F238E27FC236}">
                <a16:creationId xmlns:a16="http://schemas.microsoft.com/office/drawing/2014/main" id="{771BB6BC-A224-5DE6-C71A-D77B34393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9" y="1219200"/>
            <a:ext cx="7229587" cy="553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A629EAF-791D-278B-6554-3781A51480F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F92EBEE-1E5C-6EAA-697F-838BF672E2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DE11F43-8C85-1C2E-461B-00F9E70E6F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4FF2E19-8286-D2B5-2FC3-32DECB70EC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557D2B3-4523-01CA-E86A-300B6F693C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76D077F-0D91-2F1F-0545-476A028409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44D9783-6712-5FD2-970A-62D1E67D3D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950D84E-F1CF-158A-E5C5-AC6EB53C35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F742ADB-6C35-DDA4-327C-73CC3E27E1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12A6B6B-C8FA-5974-C655-1669E7B29C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3524EA6-AF87-C1E7-6FA9-588DCD7060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4489808-9493-221E-F225-C0B4437BC8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AE7AF23-AB2C-E177-031C-BB357C9278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6AA95AD-5574-E6AE-F57A-436E9802E1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387D73B-EB14-9AC1-47BE-6F548A2626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3FC1F47-6A51-F938-B81F-9A9E944E30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9C05D3A-F174-F23F-862B-324D95589D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319A528-2F62-C2D3-10A5-D501D72BE7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762A30F-9334-5FD6-DF81-687D3E88DF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5279D367-213C-0FF7-5FA5-6E688B52F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1818"/>
          </a:xfrm>
        </p:spPr>
        <p:txBody>
          <a:bodyPr/>
          <a:lstStyle/>
          <a:p>
            <a:r>
              <a:rPr lang="en-US" sz="2800" dirty="0"/>
              <a:t>Slip Control in Pumps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45301-4CB3-5D2B-02B9-1A46AF938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>
            <a:extLst>
              <a:ext uri="{FF2B5EF4-FFF2-40B4-BE49-F238E27FC236}">
                <a16:creationId xmlns:a16="http://schemas.microsoft.com/office/drawing/2014/main" id="{4324BE51-EC43-DE44-A331-D4992511FC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82245"/>
              </p:ext>
            </p:extLst>
          </p:nvPr>
        </p:nvGraphicFramePr>
        <p:xfrm>
          <a:off x="914400" y="1219200"/>
          <a:ext cx="7650434" cy="5501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020376" imgH="3610479" progId="Paint.Picture">
                  <p:embed/>
                </p:oleObj>
              </mc:Choice>
              <mc:Fallback>
                <p:oleObj name="Bitmap Image" r:id="rId2" imgW="5020376" imgH="3610479" progId="Paint.Picture">
                  <p:embed/>
                  <p:pic>
                    <p:nvPicPr>
                      <p:cNvPr id="15362" name="Object 2">
                        <a:extLst>
                          <a:ext uri="{FF2B5EF4-FFF2-40B4-BE49-F238E27FC236}">
                            <a16:creationId xmlns:a16="http://schemas.microsoft.com/office/drawing/2014/main" id="{6B85ECE8-DA42-AB5D-0083-2329308D1E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219200"/>
                        <a:ext cx="7650434" cy="55014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D9A49B17-DDEA-CB66-4EB9-AEB725FCF5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1F74FD5-B58F-0BB4-7C76-CF23274766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47E3200-11B7-9291-7371-F0CC167049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C9BB531-8717-64B5-9BDE-DCF1A246E8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0799731-466E-F78F-6ACA-66904CA833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917C5BE-DF00-5B09-EEDB-EEEC5B49E7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F95066D-8F83-614F-B396-772EDBB8C3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0480CE8-F486-B2E6-1C41-BEC756F85B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DDE05CD-330A-E8FC-E828-11888804BD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D30793D-9743-1CC5-B877-A04CA9BF13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9863CA8-083C-FF24-E042-5F257716FB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B6AA8C6-3EAD-36F8-A1C0-D2A1E02491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E49E1C8-020A-278A-9A05-936EE55C57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94D23B7-28F5-0835-1727-1314E4C926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EC28E59-BA8C-8C88-454E-1D98315AE0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378D6C5-7BD0-5288-DD1C-D718A780FC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29AAE00-683D-3B80-AE50-8DC5F1A29A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CEEFCBE-5E07-818C-B9EE-526F43C162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EE8494E-0AE8-E602-DBF4-D9E4E22710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2">
            <a:extLst>
              <a:ext uri="{FF2B5EF4-FFF2-40B4-BE49-F238E27FC236}">
                <a16:creationId xmlns:a16="http://schemas.microsoft.com/office/drawing/2014/main" id="{576C1228-FD6A-B355-3569-2E3C1780D857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2800" kern="0"/>
              <a:t>General Anatomy of A Pump</a:t>
            </a:r>
            <a:endParaRPr lang="en-US" sz="2800" kern="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B74E401-75B9-E5F7-312E-594FDA540C94}"/>
                  </a:ext>
                </a:extLst>
              </p14:cNvPr>
              <p14:cNvContentPartPr/>
              <p14:nvPr/>
            </p14:nvContentPartPr>
            <p14:xfrm>
              <a:off x="6414840" y="1793520"/>
              <a:ext cx="163080" cy="181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B74E401-75B9-E5F7-312E-594FDA540C9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05480" y="1784160"/>
                <a:ext cx="181800" cy="19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07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45D76F1A-5C39-16BE-7CB1-DC87A2C22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194437"/>
            <a:ext cx="6019183" cy="948563"/>
          </a:xfrm>
        </p:spPr>
        <p:txBody>
          <a:bodyPr/>
          <a:lstStyle/>
          <a:p>
            <a:r>
              <a:rPr lang="en-US" altLang="en-US" sz="2800" dirty="0"/>
              <a:t>Speed Vs Size : Constant Head  &amp; Flow Rate</a:t>
            </a:r>
          </a:p>
        </p:txBody>
      </p:sp>
      <p:grpSp>
        <p:nvGrpSpPr>
          <p:cNvPr id="2" name="Group 19">
            <a:extLst>
              <a:ext uri="{FF2B5EF4-FFF2-40B4-BE49-F238E27FC236}">
                <a16:creationId xmlns:a16="http://schemas.microsoft.com/office/drawing/2014/main" id="{09739800-BF00-3A6C-12CC-DEF784F422E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286000"/>
            <a:ext cx="2033588" cy="4141788"/>
            <a:chOff x="457200" y="2286000"/>
            <a:chExt cx="2032929" cy="4141643"/>
          </a:xfrm>
        </p:grpSpPr>
        <p:pic>
          <p:nvPicPr>
            <p:cNvPr id="33803" name="Picture 7" descr="low specific speed impeller">
              <a:extLst>
                <a:ext uri="{FF2B5EF4-FFF2-40B4-BE49-F238E27FC236}">
                  <a16:creationId xmlns:a16="http://schemas.microsoft.com/office/drawing/2014/main" id="{96B39977-87A7-DB8F-5C60-639FA3BDF1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2743200"/>
              <a:ext cx="1752600" cy="3684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4" name="TextBox 14">
              <a:extLst>
                <a:ext uri="{FF2B5EF4-FFF2-40B4-BE49-F238E27FC236}">
                  <a16:creationId xmlns:a16="http://schemas.microsoft.com/office/drawing/2014/main" id="{479FECAA-BF76-608B-98DF-8C4176792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2286000"/>
              <a:ext cx="203292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N=1000 rpm</a:t>
              </a:r>
            </a:p>
          </p:txBody>
        </p:sp>
      </p:grpSp>
      <p:grpSp>
        <p:nvGrpSpPr>
          <p:cNvPr id="3" name="Group 20">
            <a:extLst>
              <a:ext uri="{FF2B5EF4-FFF2-40B4-BE49-F238E27FC236}">
                <a16:creationId xmlns:a16="http://schemas.microsoft.com/office/drawing/2014/main" id="{6E471199-BD44-F9A5-0517-5C1F4EA309A6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2743200"/>
            <a:ext cx="2033588" cy="3330575"/>
            <a:chOff x="3429000" y="2971800"/>
            <a:chExt cx="2032929" cy="3330649"/>
          </a:xfrm>
        </p:grpSpPr>
        <p:pic>
          <p:nvPicPr>
            <p:cNvPr id="33801" name="Picture 8" descr="low specific speed impeller">
              <a:extLst>
                <a:ext uri="{FF2B5EF4-FFF2-40B4-BE49-F238E27FC236}">
                  <a16:creationId xmlns:a16="http://schemas.microsoft.com/office/drawing/2014/main" id="{76AB757E-758D-589B-084B-06308C3BC4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3429000"/>
              <a:ext cx="1752600" cy="2873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2" name="TextBox 16">
              <a:extLst>
                <a:ext uri="{FF2B5EF4-FFF2-40B4-BE49-F238E27FC236}">
                  <a16:creationId xmlns:a16="http://schemas.microsoft.com/office/drawing/2014/main" id="{F19A9FCE-1E5C-BB6D-4C2F-C9D562F02C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0" y="2971800"/>
              <a:ext cx="203292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N=1500 rpm</a:t>
              </a:r>
            </a:p>
          </p:txBody>
        </p:sp>
      </p:grpSp>
      <p:grpSp>
        <p:nvGrpSpPr>
          <p:cNvPr id="4" name="Group 21">
            <a:extLst>
              <a:ext uri="{FF2B5EF4-FFF2-40B4-BE49-F238E27FC236}">
                <a16:creationId xmlns:a16="http://schemas.microsoft.com/office/drawing/2014/main" id="{7211CC93-3E10-7A24-9325-780FA3DC7D28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3200400"/>
            <a:ext cx="2033588" cy="2690813"/>
            <a:chOff x="6324600" y="3505200"/>
            <a:chExt cx="2032929" cy="2691581"/>
          </a:xfrm>
        </p:grpSpPr>
        <p:pic>
          <p:nvPicPr>
            <p:cNvPr id="33799" name="Picture 9" descr="low specific speed impeller">
              <a:extLst>
                <a:ext uri="{FF2B5EF4-FFF2-40B4-BE49-F238E27FC236}">
                  <a16:creationId xmlns:a16="http://schemas.microsoft.com/office/drawing/2014/main" id="{57266EBF-45F2-82A0-D194-1C19EAC9EB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600" y="4191000"/>
              <a:ext cx="1828800" cy="2005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0" name="TextBox 17">
              <a:extLst>
                <a:ext uri="{FF2B5EF4-FFF2-40B4-BE49-F238E27FC236}">
                  <a16:creationId xmlns:a16="http://schemas.microsoft.com/office/drawing/2014/main" id="{38A60B8E-FFB0-85D4-6443-212E81775D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4600" y="3505200"/>
              <a:ext cx="203292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N=3000 rpm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3940F5A-8DE0-0D10-2610-B87A215AC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371600"/>
            <a:ext cx="4254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/>
              <a:t>Demand Speed n</a:t>
            </a:r>
            <a:r>
              <a:rPr lang="en-US" altLang="en-US" i="1" baseline="-25000"/>
              <a:t>f</a:t>
            </a:r>
            <a:r>
              <a:rPr lang="en-US" altLang="en-US" i="1"/>
              <a:t> = 492 rps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D80CBA-1DC9-2287-FA93-281FEF32E80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C8049457-BF60-EC26-F20E-C9F3FA1A36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028E88D7-2878-E767-B4CA-C0B5FDDBF0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CD618465-E148-DA57-57DC-22DAE1BECD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F6A067B-E64F-07F6-E3BA-EC039928DB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6911EF0-2D0E-7768-744D-1A0E387C8B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147D323F-B735-EFB4-094F-5D4EF6ABE9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75330AF3-B732-A65E-9B03-FADED8ADAC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D5982D2-F646-E8F2-E1AD-72C33D5571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FEF895E2-B0DE-C1C3-54FC-B8ED1BBFB8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33026F38-FEAC-0685-03CE-361C2393D5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4BDF9AB5-F27F-A7C6-5A6B-D577C787D6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9B646CA-2AFB-F5E0-D5CA-8E666BD399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9B39D48C-CF4E-3646-1FF7-98156EC538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5929E093-D766-4515-7519-AF0B195919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43BFCEB1-26CD-61E9-6A4D-D55BDCE14E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731BCA53-E7F0-C08A-7384-71AA553EC6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239F7E3A-E09A-008C-1EAF-B015B07805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23AB4ED-33DE-ABE2-425D-576E853927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>
            <a:extLst>
              <a:ext uri="{FF2B5EF4-FFF2-40B4-BE49-F238E27FC236}">
                <a16:creationId xmlns:a16="http://schemas.microsoft.com/office/drawing/2014/main" id="{16DC9617-EF08-2B3B-62CB-6411A0952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5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5">
            <a:extLst>
              <a:ext uri="{FF2B5EF4-FFF2-40B4-BE49-F238E27FC236}">
                <a16:creationId xmlns:a16="http://schemas.microsoft.com/office/drawing/2014/main" id="{A927FCE9-F39D-EF70-975D-3A793511D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150" y="395288"/>
            <a:ext cx="25399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/>
              <a:t>Pump at A Site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AA213F-BC7B-78E5-BD5B-2E0B2D2C9698}"/>
              </a:ext>
            </a:extLst>
          </p:cNvPr>
          <p:cNvCxnSpPr/>
          <p:nvPr/>
        </p:nvCxnSpPr>
        <p:spPr>
          <a:xfrm flipV="1">
            <a:off x="762000" y="4572000"/>
            <a:ext cx="64008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7" name="TextBox 7">
            <a:extLst>
              <a:ext uri="{FF2B5EF4-FFF2-40B4-BE49-F238E27FC236}">
                <a16:creationId xmlns:a16="http://schemas.microsoft.com/office/drawing/2014/main" id="{7DD24B62-619B-D8DD-8BA0-2B56CD416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191000"/>
            <a:ext cx="458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/>
              <a:t>p</a:t>
            </a:r>
            <a:r>
              <a:rPr lang="en-US" altLang="en-US" i="1" baseline="-25000"/>
              <a:t>s</a:t>
            </a:r>
            <a:endParaRPr lang="en-IN" altLang="en-US" i="1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13C85B9-338D-24F5-DB57-4577606B2AD6}"/>
              </a:ext>
            </a:extLst>
          </p:cNvPr>
          <p:cNvCxnSpPr/>
          <p:nvPr/>
        </p:nvCxnSpPr>
        <p:spPr>
          <a:xfrm rot="5400000" flipH="1" flipV="1">
            <a:off x="647701" y="5829300"/>
            <a:ext cx="3810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79" name="Straight Arrow Connector 21">
            <a:extLst>
              <a:ext uri="{FF2B5EF4-FFF2-40B4-BE49-F238E27FC236}">
                <a16:creationId xmlns:a16="http://schemas.microsoft.com/office/drawing/2014/main" id="{BD3DDB16-3C78-5FE2-8E5D-D8018346C26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019301" y="5372100"/>
            <a:ext cx="1295400" cy="3175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0" name="TextBox 25">
            <a:extLst>
              <a:ext uri="{FF2B5EF4-FFF2-40B4-BE49-F238E27FC236}">
                <a16:creationId xmlns:a16="http://schemas.microsoft.com/office/drawing/2014/main" id="{354B9EB5-2E59-97B8-A00A-188B97826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334000"/>
            <a:ext cx="509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/>
              <a:t>H</a:t>
            </a:r>
            <a:r>
              <a:rPr lang="en-US" altLang="en-US" i="1" baseline="-25000"/>
              <a:t>s</a:t>
            </a:r>
            <a:endParaRPr lang="en-IN" altLang="en-US" i="1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4D151266-FA31-50EA-9239-DA9F87F8E8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48517A0-ADCF-27BA-ABAF-33EB1E5F24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2A281CC-B405-ABFB-0008-DC79D77E33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" name="Rectangle 10">
                  <a:extLst>
                    <a:ext uri="{FF2B5EF4-FFF2-40B4-BE49-F238E27FC236}">
                      <a16:creationId xmlns:a16="http://schemas.microsoft.com/office/drawing/2014/main" id="{E7568FB0-D29A-85E6-4BBA-A4B4168DB1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2" name="Rectangle 11">
                  <a:extLst>
                    <a:ext uri="{FF2B5EF4-FFF2-40B4-BE49-F238E27FC236}">
                      <a16:creationId xmlns:a16="http://schemas.microsoft.com/office/drawing/2014/main" id="{C624A79D-8E3A-549E-9143-4B29CBC313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BA8E1B17-AF0F-2965-E28F-49138048DD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" name="Rectangle 13">
                  <a:extLst>
                    <a:ext uri="{FF2B5EF4-FFF2-40B4-BE49-F238E27FC236}">
                      <a16:creationId xmlns:a16="http://schemas.microsoft.com/office/drawing/2014/main" id="{99CE1ED0-9E77-0E08-20F4-93F6DDBFDB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" name="Rectangle 14">
                  <a:extLst>
                    <a:ext uri="{FF2B5EF4-FFF2-40B4-BE49-F238E27FC236}">
                      <a16:creationId xmlns:a16="http://schemas.microsoft.com/office/drawing/2014/main" id="{B205F98A-AA38-3EE5-71A6-D1D2280A78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" name="Group 15">
                <a:extLst>
                  <a:ext uri="{FF2B5EF4-FFF2-40B4-BE49-F238E27FC236}">
                    <a16:creationId xmlns:a16="http://schemas.microsoft.com/office/drawing/2014/main" id="{9221CA96-0196-ABCB-0976-3BCABD30CE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A311151-5EC9-C376-603F-664FA41986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509CF9ED-4888-EF25-D0A6-69413288DB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" name="Group 18">
                <a:extLst>
                  <a:ext uri="{FF2B5EF4-FFF2-40B4-BE49-F238E27FC236}">
                    <a16:creationId xmlns:a16="http://schemas.microsoft.com/office/drawing/2014/main" id="{73EC14D8-4102-27CB-AC9B-416859B169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" name="Rectangle 19">
                  <a:extLst>
                    <a:ext uri="{FF2B5EF4-FFF2-40B4-BE49-F238E27FC236}">
                      <a16:creationId xmlns:a16="http://schemas.microsoft.com/office/drawing/2014/main" id="{1666635B-C554-DFCF-13D3-F263B6F76D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9E12E58C-D882-7F3C-9CD1-5EF1FF9501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962E20-ABC9-97F0-08F5-CD2170DDE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989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36101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ig.1">
            <a:extLst>
              <a:ext uri="{FF2B5EF4-FFF2-40B4-BE49-F238E27FC236}">
                <a16:creationId xmlns:a16="http://schemas.microsoft.com/office/drawing/2014/main" id="{68647334-A71D-0F64-C701-6339994E7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10" y="1300701"/>
            <a:ext cx="8159690" cy="5420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6DBF16D-D74A-D3CC-CCCF-CE7565D449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ACC572F-D5D5-9D5E-FFE0-53D56CFACF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20143B0-9A94-E781-0C59-689DFF77AC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0C689AF-2044-8D6F-8807-AA413470DD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B7B0C36-BD4C-7E40-5542-C2FA46CFDA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AE0ED47-1677-AF93-F97E-FC738BC14A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5CF7906-BCB1-57A4-7BEA-1AFB68D08E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CFC00AB-38D5-9C83-F785-AF65B266FD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82990CF-71F6-3EFA-6E15-CBEA3AB1F7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AD87CA0-DA5B-F581-90AF-50D3F333CE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333C3B7-EA55-49B7-80F4-11FBA8CCC5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EFF1FF3-CA71-2126-9455-7EC0BEA79C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FD95402-B431-6BDD-7330-E105B86A56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B9285AF-35C6-9F6D-75B7-A5549AA5A3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7DF0CD9B-219F-9A1F-D938-3D271BBA5C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DE246AC-3B50-7B04-8623-67F1D765C1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F3C0C41-7E39-E390-379F-0875595E8B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67E0F5F-B374-E4E6-949F-152E5FF642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375BFC5-48E2-B8C2-9621-434B11933D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862AB971-F248-55D7-6E4F-BBD1DD6C61F2}"/>
                  </a:ext>
                </a:extLst>
              </p14:cNvPr>
              <p14:cNvContentPartPr/>
              <p14:nvPr/>
            </p14:nvContentPartPr>
            <p14:xfrm>
              <a:off x="2799360" y="2321280"/>
              <a:ext cx="2673360" cy="12888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62AB971-F248-55D7-6E4F-BBD1DD6C61F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90000" y="2311920"/>
                <a:ext cx="2692080" cy="130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6252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2">
            <a:extLst>
              <a:ext uri="{FF2B5EF4-FFF2-40B4-BE49-F238E27FC236}">
                <a16:creationId xmlns:a16="http://schemas.microsoft.com/office/drawing/2014/main" id="{9CBA2A16-96B4-BEB6-DE15-9686E8A9F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578" name="Ink 3">
                <a:extLst>
                  <a:ext uri="{FF2B5EF4-FFF2-40B4-BE49-F238E27FC236}">
                    <a16:creationId xmlns:a16="http://schemas.microsoft.com/office/drawing/2014/main" id="{BA88B795-1A89-2101-A784-BEBB9AB73FA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80013" y="2155825"/>
              <a:ext cx="7937" cy="3175"/>
            </p14:xfrm>
          </p:contentPart>
        </mc:Choice>
        <mc:Fallback xmlns="">
          <p:pic>
            <p:nvPicPr>
              <p:cNvPr id="24578" name="Ink 3">
                <a:extLst>
                  <a:ext uri="{FF2B5EF4-FFF2-40B4-BE49-F238E27FC236}">
                    <a16:creationId xmlns:a16="http://schemas.microsoft.com/office/drawing/2014/main" id="{BA88B795-1A89-2101-A784-BEBB9AB73FA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70186" y="2148946"/>
                <a:ext cx="27591" cy="16933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E500A716-8BF0-7158-9F62-ADE9F0C962B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22BB933-3784-65CF-EE08-8263903D31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8B70D12-D196-35A9-D2C4-A953AF731B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9AEF252-D7D8-D3B4-54A4-971B53323B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108CF40-E686-F72A-7EB2-E4CEF92184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973FCBB-6709-1E9F-6080-34F2893B03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2AA48F6-EAB8-9E9A-FF57-6D149052F0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A902AF4-876B-0895-9B5A-08E6F2EE7C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F5CBD94-2437-A049-A981-2F9E46948D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57F92A2-2304-BCBF-4613-E030FBD931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3864294-C645-CBF5-E3E7-295BB87964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577EEE8-1FF6-707D-C682-7A72A0166E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761EA91-E513-E77B-868F-17C123E9D1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30F79DE-29C9-3614-974F-0470F38E75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EA1AD78-15D2-5929-5570-7DFAF4997C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83AC211-3AAA-739D-E8B6-F2715D2D7F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7143DF7-5555-F964-B5E9-6A90D8ABF6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B0A6F66-5252-655E-3C29-A1A27015CF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0238C33-7FA1-1C41-4C3D-A182969BC2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29014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61FFAD0B-A1CF-56FE-890D-CCA4FCFE0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33425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itle 3">
            <a:extLst>
              <a:ext uri="{FF2B5EF4-FFF2-40B4-BE49-F238E27FC236}">
                <a16:creationId xmlns:a16="http://schemas.microsoft.com/office/drawing/2014/main" id="{8AC9B792-E315-5478-356B-BAC845366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altLang="en-US" sz="2800"/>
              <a:t>Geometric Details of Impeller</a:t>
            </a:r>
            <a:endParaRPr lang="en-IN" altLang="en-US" sz="2800"/>
          </a:p>
        </p:txBody>
      </p:sp>
      <p:graphicFrame>
        <p:nvGraphicFramePr>
          <p:cNvPr id="3074" name="Object 2">
            <a:extLst>
              <a:ext uri="{FF2B5EF4-FFF2-40B4-BE49-F238E27FC236}">
                <a16:creationId xmlns:a16="http://schemas.microsoft.com/office/drawing/2014/main" id="{005303DE-C35E-F132-8B21-1F2A9FDD32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6019800"/>
          <a:ext cx="876458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708360" imgH="228600" progId="Equation.3">
                  <p:embed/>
                </p:oleObj>
              </mc:Choice>
              <mc:Fallback>
                <p:oleObj name="Equation" r:id="rId3" imgW="370836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19800"/>
                        <a:ext cx="8764588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5">
            <a:extLst>
              <a:ext uri="{FF2B5EF4-FFF2-40B4-BE49-F238E27FC236}">
                <a16:creationId xmlns:a16="http://schemas.microsoft.com/office/drawing/2014/main" id="{8C8F9D89-4CFD-6B20-146A-A7D98F95BB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47988" y="5362575"/>
          <a:ext cx="2941637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44520" imgH="203040" progId="Equation.3">
                  <p:embed/>
                </p:oleObj>
              </mc:Choice>
              <mc:Fallback>
                <p:oleObj name="Equation" r:id="rId5" imgW="124452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5362575"/>
                        <a:ext cx="2941637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6304FFB2-1AAD-6824-F59F-86E175CA5A2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13DFBA0-A933-B70C-3702-4D10F8DC86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9B131F8-BBB5-AA1E-C55A-6178389894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4ED8D1C-253C-6245-20F0-FDF2C2BAD9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AA4D40B-0BB0-AF7F-C49B-D2F9560214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4EE601C-28B0-A68A-1C6A-44500518ED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B776198-AE8F-0E7B-1A28-FBF6759ED9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FF79251-FB82-E265-F6E9-1D1419D4A9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AA1C328-C341-BAEB-3A42-0F90F8AEEF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91E64D6-8E10-C121-C36B-B37210204F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B4C95DC-4CC2-9DCF-D20D-97ECFE6FDF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D90E137-F828-4929-B079-2ECC99AA96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D743640-9FB2-6B23-35A3-6504BBC063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4DF13B7-5916-88D2-279D-59581A8C5E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D6513F5-5CE7-59C6-0C25-483B501237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1401B8F-F350-A24A-828F-6A9D4BDA18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90CF969-63C9-2C1A-63B9-EBC827547E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DC816FA-38CF-1F04-43A0-80B89F2C00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FF1B2EF-3CF0-3B58-B41B-739365A6AF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1783</TotalTime>
  <Words>266</Words>
  <Application>Microsoft Office PowerPoint</Application>
  <PresentationFormat>On-screen Show (4:3)</PresentationFormat>
  <Paragraphs>37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굴림</vt:lpstr>
      <vt:lpstr>Arial</vt:lpstr>
      <vt:lpstr>CommercialScript BT</vt:lpstr>
      <vt:lpstr>Harlow Solid Italic</vt:lpstr>
      <vt:lpstr>Tempus Sans ITC</vt:lpstr>
      <vt:lpstr>Times New Roman</vt:lpstr>
      <vt:lpstr>Default Design</vt:lpstr>
      <vt:lpstr>Bitmap Image</vt:lpstr>
      <vt:lpstr>Equation</vt:lpstr>
      <vt:lpstr>Centrifugal Pumps</vt:lpstr>
      <vt:lpstr>Impulse-Reaction Turbomachine</vt:lpstr>
      <vt:lpstr>Centrifugal Pumps</vt:lpstr>
      <vt:lpstr>Fluid Dynamic Features of Reversed Idea</vt:lpstr>
      <vt:lpstr>General Characteristics of Rotodynamic Pumps</vt:lpstr>
      <vt:lpstr>General Anatomy of A Pump</vt:lpstr>
      <vt:lpstr>Basic Structure of Pump Impeller</vt:lpstr>
      <vt:lpstr>Slip Control in Pumps</vt:lpstr>
      <vt:lpstr>PowerPoint Presentation</vt:lpstr>
      <vt:lpstr>Speed Vs Size : Constant Head  &amp; Flow Rate</vt:lpstr>
      <vt:lpstr>PowerPoint Presentation</vt:lpstr>
      <vt:lpstr>PowerPoint Presentation</vt:lpstr>
      <vt:lpstr>PowerPoint Presentation</vt:lpstr>
      <vt:lpstr>Geometric Details of Impeller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P M V Subbarao</cp:lastModifiedBy>
  <cp:revision>125</cp:revision>
  <dcterms:created xsi:type="dcterms:W3CDTF">2005-03-30T16:54:51Z</dcterms:created>
  <dcterms:modified xsi:type="dcterms:W3CDTF">2025-11-01T04:12:28Z</dcterms:modified>
</cp:coreProperties>
</file>